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06" r:id="rId1"/>
  </p:sldMasterIdLst>
  <p:notesMasterIdLst>
    <p:notesMasterId r:id="rId23"/>
  </p:notesMasterIdLst>
  <p:sldIdLst>
    <p:sldId id="464" r:id="rId2"/>
    <p:sldId id="465" r:id="rId3"/>
    <p:sldId id="463" r:id="rId4"/>
    <p:sldId id="468" r:id="rId5"/>
    <p:sldId id="482" r:id="rId6"/>
    <p:sldId id="481" r:id="rId7"/>
    <p:sldId id="256" r:id="rId8"/>
    <p:sldId id="261" r:id="rId9"/>
    <p:sldId id="473" r:id="rId10"/>
    <p:sldId id="267" r:id="rId11"/>
    <p:sldId id="470" r:id="rId12"/>
    <p:sldId id="477" r:id="rId13"/>
    <p:sldId id="476" r:id="rId14"/>
    <p:sldId id="262" r:id="rId15"/>
    <p:sldId id="263" r:id="rId16"/>
    <p:sldId id="478" r:id="rId17"/>
    <p:sldId id="479" r:id="rId18"/>
    <p:sldId id="480" r:id="rId19"/>
    <p:sldId id="474" r:id="rId20"/>
    <p:sldId id="471" r:id="rId21"/>
    <p:sldId id="469" r:id="rId22"/>
  </p:sldIdLst>
  <p:sldSz cx="10801350" cy="93614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49">
          <p15:clr>
            <a:srgbClr val="A4A3A4"/>
          </p15:clr>
        </p15:guide>
        <p15:guide id="2" pos="340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A9319F-750B-4894-A244-B2C4A4E75335}" v="60" dt="2021-10-10T21:07:46.893"/>
    <p1510:client id="{192706AE-68FA-4EDF-8B1B-467DFBEA290F}" v="48" dt="2021-10-10T20:46:08.3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39" d="100"/>
          <a:sy n="39" d="100"/>
        </p:scale>
        <p:origin x="400" y="44"/>
      </p:cViewPr>
      <p:guideLst>
        <p:guide orient="horz" pos="2949"/>
        <p:guide pos="34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5BBEC3A-7D93-40AB-8A8D-02DD5CDB700E}" type="datetimeFigureOut">
              <a:rPr lang="ar-SA" smtClean="0"/>
              <a:t>27/03/1444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450975" y="685800"/>
            <a:ext cx="39560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79D5698-84D7-4E62-A20E-1E1CB3781A3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4883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1234440" rtl="1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17220" algn="r" defTabSz="1234440" rtl="1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34440" algn="r" defTabSz="1234440" rtl="1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51660" algn="r" defTabSz="1234440" rtl="1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68880" algn="r" defTabSz="1234440" rtl="1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86100" algn="r" defTabSz="1234440" rtl="1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03320" algn="r" defTabSz="1234440" rtl="1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20540" algn="r" defTabSz="1234440" rtl="1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937760" algn="r" defTabSz="1234440" rtl="1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D5698-84D7-4E62-A20E-1E1CB3781A3F}" type="slidenum">
              <a:rPr lang="ar-SA" smtClean="0"/>
              <a:t>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4077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10801350" cy="624099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5626" y="1"/>
            <a:ext cx="10795726" cy="6240993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050" y="6770817"/>
            <a:ext cx="6885861" cy="1997117"/>
          </a:xfrm>
        </p:spPr>
        <p:txBody>
          <a:bodyPr anchor="ctr">
            <a:normAutofit/>
          </a:bodyPr>
          <a:lstStyle>
            <a:lvl1pPr algn="r">
              <a:defRPr sz="5198" spc="236" baseline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8454" y="6770817"/>
            <a:ext cx="2835354" cy="1997117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9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540090" indent="0" algn="ctr">
              <a:buNone/>
              <a:defRPr sz="1890"/>
            </a:lvl2pPr>
            <a:lvl3pPr marL="1080181" indent="0" algn="ctr">
              <a:buNone/>
              <a:defRPr sz="1890"/>
            </a:lvl3pPr>
            <a:lvl4pPr marL="1620271" indent="0" algn="ctr">
              <a:buNone/>
              <a:defRPr sz="1890"/>
            </a:lvl4pPr>
            <a:lvl5pPr marL="2160361" indent="0" algn="ctr">
              <a:buNone/>
              <a:defRPr sz="1890"/>
            </a:lvl5pPr>
            <a:lvl6pPr marL="2700452" indent="0" algn="ctr">
              <a:buNone/>
              <a:defRPr sz="1890"/>
            </a:lvl6pPr>
            <a:lvl7pPr marL="3240542" indent="0" algn="ctr">
              <a:buNone/>
              <a:defRPr sz="1890"/>
            </a:lvl7pPr>
            <a:lvl8pPr marL="3780633" indent="0" algn="ctr">
              <a:buNone/>
              <a:defRPr sz="1890"/>
            </a:lvl8pPr>
            <a:lvl9pPr marL="4320723" indent="0" algn="ctr">
              <a:buNone/>
              <a:defRPr sz="189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EBB92933-546C-4799-935F-7EE457BEC60F}" type="datetimeFigureOut">
              <a:rPr lang="ar-SA" smtClean="0"/>
              <a:t>27/03/1444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7DE4-06AD-40EE-80B3-09AD59E50FC3}" type="slidenum">
              <a:rPr lang="ar-SA" smtClean="0"/>
              <a:t>‹#›</a:t>
            </a:fld>
            <a:endParaRPr lang="ar-S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430218" y="7185749"/>
            <a:ext cx="0" cy="1248198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889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92933-546C-4799-935F-7EE457BEC60F}" type="datetimeFigureOut">
              <a:rPr lang="ar-SA" smtClean="0"/>
              <a:t>27/03/1444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7DE4-06AD-40EE-80B3-09AD59E50FC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590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29718" y="1040165"/>
            <a:ext cx="2329041" cy="7385174"/>
          </a:xfrm>
        </p:spPr>
        <p:txBody>
          <a:bodyPr vert="eaVert" lIns="45720" tIns="91440" rIns="45720" bIns="91440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7611" y="1040165"/>
            <a:ext cx="6717090" cy="7385174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92933-546C-4799-935F-7EE457BEC60F}" type="datetimeFigureOut">
              <a:rPr lang="ar-SA" smtClean="0"/>
              <a:t>27/03/1444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7DE4-06AD-40EE-80B3-09AD59E50FC3}" type="slidenum">
              <a:rPr lang="ar-SA" smtClean="0"/>
              <a:t>‹#›</a:t>
            </a:fld>
            <a:endParaRPr lang="ar-SA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8911114" y="299945"/>
            <a:ext cx="0" cy="81010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5922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92933-546C-4799-935F-7EE457BEC60F}" type="datetimeFigureOut">
              <a:rPr lang="ar-SA" smtClean="0"/>
              <a:t>27/03/1444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7DE4-06AD-40EE-80B3-09AD59E50FC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1013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10801350" cy="624099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5626" y="1"/>
            <a:ext cx="10795726" cy="6240993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050" y="6770817"/>
            <a:ext cx="6885861" cy="1997117"/>
          </a:xfrm>
        </p:spPr>
        <p:txBody>
          <a:bodyPr anchor="ctr">
            <a:normAutofit/>
          </a:bodyPr>
          <a:lstStyle>
            <a:lvl1pPr algn="r">
              <a:defRPr sz="5198" b="0" spc="236" baseline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8454" y="6770817"/>
            <a:ext cx="2835354" cy="1997117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9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54009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1080181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620271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4pPr>
            <a:lvl5pPr marL="2160361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5pPr>
            <a:lvl6pPr marL="2700452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6pPr>
            <a:lvl7pPr marL="3240542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7pPr>
            <a:lvl8pPr marL="3780633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8pPr>
            <a:lvl9pPr marL="4320723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92933-546C-4799-935F-7EE457BEC60F}" type="datetimeFigureOut">
              <a:rPr lang="ar-SA" smtClean="0"/>
              <a:t>27/03/1444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7DE4-06AD-40EE-80B3-09AD59E50FC3}" type="slidenum">
              <a:rPr lang="ar-SA" smtClean="0"/>
              <a:t>‹#›</a:t>
            </a:fld>
            <a:endParaRPr lang="ar-S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430218" y="7185749"/>
            <a:ext cx="0" cy="1248198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962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7314" y="798847"/>
            <a:ext cx="8611376" cy="2047045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7313" y="3120496"/>
            <a:ext cx="4212527" cy="5492073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06163" y="3120496"/>
            <a:ext cx="4212527" cy="5492073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92933-546C-4799-935F-7EE457BEC60F}" type="datetimeFigureOut">
              <a:rPr lang="ar-SA" smtClean="0"/>
              <a:t>27/03/1444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7DE4-06AD-40EE-80B3-09AD59E50FC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37729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07314" y="798847"/>
            <a:ext cx="8611376" cy="2047045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7313" y="2975304"/>
            <a:ext cx="4212527" cy="1123379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599" b="0" cap="none" baseline="0">
                <a:solidFill>
                  <a:schemeClr val="accent1"/>
                </a:solidFill>
                <a:latin typeface="+mn-lt"/>
              </a:defRPr>
            </a:lvl1pPr>
            <a:lvl2pPr marL="540090" indent="0">
              <a:buNone/>
              <a:defRPr sz="2363" b="1"/>
            </a:lvl2pPr>
            <a:lvl3pPr marL="1080181" indent="0">
              <a:buNone/>
              <a:defRPr sz="2126" b="1"/>
            </a:lvl3pPr>
            <a:lvl4pPr marL="1620271" indent="0">
              <a:buNone/>
              <a:defRPr sz="1890" b="1"/>
            </a:lvl4pPr>
            <a:lvl5pPr marL="2160361" indent="0">
              <a:buNone/>
              <a:defRPr sz="1890" b="1"/>
            </a:lvl5pPr>
            <a:lvl6pPr marL="2700452" indent="0">
              <a:buNone/>
              <a:defRPr sz="1890" b="1"/>
            </a:lvl6pPr>
            <a:lvl7pPr marL="3240542" indent="0">
              <a:buNone/>
              <a:defRPr sz="1890" b="1"/>
            </a:lvl7pPr>
            <a:lvl8pPr marL="3780633" indent="0">
              <a:buNone/>
              <a:defRPr sz="1890" b="1"/>
            </a:lvl8pPr>
            <a:lvl9pPr marL="4320723" indent="0">
              <a:buNone/>
              <a:defRPr sz="189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7313" y="4051168"/>
            <a:ext cx="4212527" cy="456140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06163" y="2975304"/>
            <a:ext cx="4212527" cy="1123379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599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90" indent="0">
              <a:buNone/>
              <a:defRPr sz="2363" b="1"/>
            </a:lvl2pPr>
            <a:lvl3pPr marL="1080181" indent="0">
              <a:buNone/>
              <a:defRPr sz="2126" b="1"/>
            </a:lvl3pPr>
            <a:lvl4pPr marL="1620271" indent="0">
              <a:buNone/>
              <a:defRPr sz="1890" b="1"/>
            </a:lvl4pPr>
            <a:lvl5pPr marL="2160361" indent="0">
              <a:buNone/>
              <a:defRPr sz="1890" b="1"/>
            </a:lvl5pPr>
            <a:lvl6pPr marL="2700452" indent="0">
              <a:buNone/>
              <a:defRPr sz="1890" b="1"/>
            </a:lvl6pPr>
            <a:lvl7pPr marL="3240542" indent="0">
              <a:buNone/>
              <a:defRPr sz="1890" b="1"/>
            </a:lvl7pPr>
            <a:lvl8pPr marL="3780633" indent="0">
              <a:buNone/>
              <a:defRPr sz="1890" b="1"/>
            </a:lvl8pPr>
            <a:lvl9pPr marL="4320723" indent="0">
              <a:buNone/>
              <a:defRPr sz="1890" b="1"/>
            </a:lvl9pPr>
          </a:lstStyle>
          <a:p>
            <a:pPr marL="0" lvl="0" indent="0" algn="l" defTabSz="1080181" rtl="0" eaLnBrk="1" latinLnBrk="0" hangingPunct="1">
              <a:lnSpc>
                <a:spcPct val="90000"/>
              </a:lnSpc>
              <a:spcBef>
                <a:spcPts val="2126"/>
              </a:spcBef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06163" y="4051168"/>
            <a:ext cx="4212527" cy="456140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92933-546C-4799-935F-7EE457BEC60F}" type="datetimeFigureOut">
              <a:rPr lang="ar-SA" smtClean="0"/>
              <a:t>27/03/1444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7DE4-06AD-40EE-80B3-09AD59E50FC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2797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92933-546C-4799-935F-7EE457BEC60F}" type="datetimeFigureOut">
              <a:rPr lang="ar-SA" smtClean="0"/>
              <a:t>27/03/1444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7DE4-06AD-40EE-80B3-09AD59E50FC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0249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92933-546C-4799-935F-7EE457BEC60F}" type="datetimeFigureOut">
              <a:rPr lang="ar-SA" smtClean="0"/>
              <a:t>27/03/1444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7DE4-06AD-40EE-80B3-09AD59E50FC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03580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07313" y="643632"/>
            <a:ext cx="3888486" cy="2371577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253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3133" y="1123379"/>
            <a:ext cx="5030729" cy="7077285"/>
          </a:xfrm>
        </p:spPr>
        <p:txBody>
          <a:bodyPr>
            <a:normAutofit/>
          </a:bodyPr>
          <a:lstStyle>
            <a:lvl1pPr>
              <a:defRPr sz="2363"/>
            </a:lvl1pPr>
            <a:lvl2pPr>
              <a:defRPr sz="1890"/>
            </a:lvl2pPr>
            <a:lvl3pPr>
              <a:defRPr sz="1418"/>
            </a:lvl3pPr>
            <a:lvl4pPr>
              <a:defRPr sz="1418"/>
            </a:lvl4pPr>
            <a:lvl5pPr>
              <a:defRPr sz="1418"/>
            </a:lvl5pPr>
            <a:lvl6pPr>
              <a:defRPr sz="1418"/>
            </a:lvl6pPr>
            <a:lvl7pPr>
              <a:defRPr sz="1418"/>
            </a:lvl7pPr>
            <a:lvl8pPr>
              <a:defRPr sz="1418"/>
            </a:lvl8pPr>
            <a:lvl9pPr>
              <a:defRPr sz="1418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7313" y="3081600"/>
            <a:ext cx="3888486" cy="5135706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709"/>
              </a:spcBef>
              <a:buNone/>
              <a:defRPr sz="1890"/>
            </a:lvl1pPr>
            <a:lvl2pPr marL="540090" indent="0">
              <a:buNone/>
              <a:defRPr sz="1418"/>
            </a:lvl2pPr>
            <a:lvl3pPr marL="1080181" indent="0">
              <a:buNone/>
              <a:defRPr sz="1181"/>
            </a:lvl3pPr>
            <a:lvl4pPr marL="1620271" indent="0">
              <a:buNone/>
              <a:defRPr sz="1063"/>
            </a:lvl4pPr>
            <a:lvl5pPr marL="2160361" indent="0">
              <a:buNone/>
              <a:defRPr sz="1063"/>
            </a:lvl5pPr>
            <a:lvl6pPr marL="2700452" indent="0">
              <a:buNone/>
              <a:defRPr sz="1063"/>
            </a:lvl6pPr>
            <a:lvl7pPr marL="3240542" indent="0">
              <a:buNone/>
              <a:defRPr sz="1063"/>
            </a:lvl7pPr>
            <a:lvl8pPr marL="3780633" indent="0">
              <a:buNone/>
              <a:defRPr sz="1063"/>
            </a:lvl8pPr>
            <a:lvl9pPr marL="4320723" indent="0">
              <a:buNone/>
              <a:defRPr sz="1063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92933-546C-4799-935F-7EE457BEC60F}" type="datetimeFigureOut">
              <a:rPr lang="ar-SA" smtClean="0"/>
              <a:t>27/03/1444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7DE4-06AD-40EE-80B3-09AD59E50FC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35876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050" y="6770819"/>
            <a:ext cx="6885861" cy="1997117"/>
          </a:xfrm>
        </p:spPr>
        <p:txBody>
          <a:bodyPr anchor="ctr">
            <a:normAutofit/>
          </a:bodyPr>
          <a:lstStyle>
            <a:lvl1pPr algn="r">
              <a:defRPr sz="5198" spc="236" baseline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0798650" cy="6240992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835"/>
            </a:lvl1pPr>
            <a:lvl2pPr marL="405068" indent="0">
              <a:buNone/>
              <a:defRPr sz="2481"/>
            </a:lvl2pPr>
            <a:lvl3pPr marL="810136" indent="0">
              <a:buNone/>
              <a:defRPr sz="2126"/>
            </a:lvl3pPr>
            <a:lvl4pPr marL="1215203" indent="0">
              <a:buNone/>
              <a:defRPr sz="1772"/>
            </a:lvl4pPr>
            <a:lvl5pPr marL="1620271" indent="0">
              <a:buNone/>
              <a:defRPr sz="1772"/>
            </a:lvl5pPr>
            <a:lvl6pPr marL="2025339" indent="0">
              <a:buNone/>
              <a:defRPr sz="1772"/>
            </a:lvl6pPr>
            <a:lvl7pPr marL="2430407" indent="0">
              <a:buNone/>
              <a:defRPr sz="1772"/>
            </a:lvl7pPr>
            <a:lvl8pPr marL="2835474" indent="0">
              <a:buNone/>
              <a:defRPr sz="1772"/>
            </a:lvl8pPr>
            <a:lvl9pPr marL="3240542" indent="0">
              <a:buNone/>
              <a:defRPr sz="1772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8454" y="6770819"/>
            <a:ext cx="2835354" cy="1997117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9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05068" indent="0">
              <a:buNone/>
              <a:defRPr sz="1240"/>
            </a:lvl2pPr>
            <a:lvl3pPr marL="810136" indent="0">
              <a:buNone/>
              <a:defRPr sz="1063"/>
            </a:lvl3pPr>
            <a:lvl4pPr marL="1215203" indent="0">
              <a:buNone/>
              <a:defRPr sz="886"/>
            </a:lvl4pPr>
            <a:lvl5pPr marL="1620271" indent="0">
              <a:buNone/>
              <a:defRPr sz="886"/>
            </a:lvl5pPr>
            <a:lvl6pPr marL="2025339" indent="0">
              <a:buNone/>
              <a:defRPr sz="886"/>
            </a:lvl6pPr>
            <a:lvl7pPr marL="2430407" indent="0">
              <a:buNone/>
              <a:defRPr sz="886"/>
            </a:lvl7pPr>
            <a:lvl8pPr marL="2835474" indent="0">
              <a:buNone/>
              <a:defRPr sz="886"/>
            </a:lvl8pPr>
            <a:lvl9pPr marL="3240542" indent="0">
              <a:buNone/>
              <a:defRPr sz="886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92933-546C-4799-935F-7EE457BEC60F}" type="datetimeFigureOut">
              <a:rPr lang="ar-SA" smtClean="0"/>
              <a:t>27/03/1444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7DE4-06AD-40EE-80B3-09AD59E50FC3}" type="slidenum">
              <a:rPr lang="ar-SA" smtClean="0"/>
              <a:t>‹#›</a:t>
            </a:fld>
            <a:endParaRPr lang="ar-S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430218" y="7185749"/>
            <a:ext cx="0" cy="124819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2980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7314" y="798847"/>
            <a:ext cx="8611376" cy="2047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7314" y="3120496"/>
            <a:ext cx="8611377" cy="5492073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315" y="8832811"/>
            <a:ext cx="1908436" cy="3744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EBB92933-546C-4799-935F-7EE457BEC60F}" type="datetimeFigureOut">
              <a:rPr lang="ar-SA" smtClean="0"/>
              <a:t>27/03/1444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90536" y="8832811"/>
            <a:ext cx="5228324" cy="3744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1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01200" y="8832811"/>
            <a:ext cx="862608" cy="3744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F7C97DE4-06AD-40EE-80B3-09AD59E50FC3}" type="slidenum">
              <a:rPr lang="ar-SA" smtClean="0"/>
              <a:t>‹#›</a:t>
            </a:fld>
            <a:endParaRPr lang="ar-SA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75084" y="1127971"/>
            <a:ext cx="0" cy="124819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52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1080181" rtl="1" eaLnBrk="1" latinLnBrk="0" hangingPunct="1">
        <a:lnSpc>
          <a:spcPct val="80000"/>
        </a:lnSpc>
        <a:spcBef>
          <a:spcPct val="0"/>
        </a:spcBef>
        <a:buNone/>
        <a:defRPr sz="5198" kern="1200" cap="all" spc="118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108018" indent="-108018" algn="r" defTabSz="1080181" rtl="1" eaLnBrk="1" latinLnBrk="0" hangingPunct="1">
        <a:lnSpc>
          <a:spcPct val="90000"/>
        </a:lnSpc>
        <a:spcBef>
          <a:spcPts val="1418"/>
        </a:spcBef>
        <a:spcAft>
          <a:spcPts val="236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363" kern="1200">
          <a:solidFill>
            <a:schemeClr val="tx1"/>
          </a:solidFill>
          <a:latin typeface="+mn-lt"/>
          <a:ea typeface="+mn-ea"/>
          <a:cs typeface="+mn-cs"/>
        </a:defRPr>
      </a:lvl1pPr>
      <a:lvl2pPr marL="313252" indent="-162027" algn="r" defTabSz="1080181" rtl="1" eaLnBrk="1" latinLnBrk="0" hangingPunct="1">
        <a:lnSpc>
          <a:spcPct val="90000"/>
        </a:lnSpc>
        <a:spcBef>
          <a:spcPts val="236"/>
        </a:spcBef>
        <a:spcAft>
          <a:spcPts val="473"/>
        </a:spcAft>
        <a:buClr>
          <a:schemeClr val="accent1"/>
        </a:buClr>
        <a:buFont typeface="Wingdings 3" pitchFamily="18" charset="2"/>
        <a:buChar char=""/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529289" indent="-162027" algn="r" defTabSz="1080181" rtl="1" eaLnBrk="1" latinLnBrk="0" hangingPunct="1">
        <a:lnSpc>
          <a:spcPct val="90000"/>
        </a:lnSpc>
        <a:spcBef>
          <a:spcPts val="236"/>
        </a:spcBef>
        <a:spcAft>
          <a:spcPts val="473"/>
        </a:spcAft>
        <a:buClr>
          <a:schemeClr val="accent1"/>
        </a:buClr>
        <a:buFont typeface="Wingdings 3" pitchFamily="18" charset="2"/>
        <a:buChar char=""/>
        <a:defRPr sz="1418" kern="1200">
          <a:solidFill>
            <a:schemeClr val="tx1"/>
          </a:solidFill>
          <a:latin typeface="+mn-lt"/>
          <a:ea typeface="+mn-ea"/>
          <a:cs typeface="+mn-cs"/>
        </a:defRPr>
      </a:lvl3pPr>
      <a:lvl4pPr marL="702117" indent="-162027" algn="r" defTabSz="1080181" rtl="1" eaLnBrk="1" latinLnBrk="0" hangingPunct="1">
        <a:lnSpc>
          <a:spcPct val="90000"/>
        </a:lnSpc>
        <a:spcBef>
          <a:spcPts val="236"/>
        </a:spcBef>
        <a:spcAft>
          <a:spcPts val="473"/>
        </a:spcAft>
        <a:buClr>
          <a:schemeClr val="accent1"/>
        </a:buClr>
        <a:buFont typeface="Wingdings 3" pitchFamily="18" charset="2"/>
        <a:buChar char=""/>
        <a:defRPr sz="1418" kern="1200">
          <a:solidFill>
            <a:schemeClr val="tx1"/>
          </a:solidFill>
          <a:latin typeface="+mn-lt"/>
          <a:ea typeface="+mn-ea"/>
          <a:cs typeface="+mn-cs"/>
        </a:defRPr>
      </a:lvl4pPr>
      <a:lvl5pPr marL="918154" indent="-162027" algn="r" defTabSz="1080181" rtl="1" eaLnBrk="1" latinLnBrk="0" hangingPunct="1">
        <a:lnSpc>
          <a:spcPct val="90000"/>
        </a:lnSpc>
        <a:spcBef>
          <a:spcPts val="236"/>
        </a:spcBef>
        <a:spcAft>
          <a:spcPts val="473"/>
        </a:spcAft>
        <a:buClr>
          <a:schemeClr val="accent1"/>
        </a:buClr>
        <a:buFont typeface="Wingdings 3" pitchFamily="18" charset="2"/>
        <a:buChar char=""/>
        <a:defRPr sz="1418" kern="1200">
          <a:solidFill>
            <a:schemeClr val="tx1"/>
          </a:solidFill>
          <a:latin typeface="+mn-lt"/>
          <a:ea typeface="+mn-ea"/>
          <a:cs typeface="+mn-cs"/>
        </a:defRPr>
      </a:lvl5pPr>
      <a:lvl6pPr marL="1080181" indent="-162027" algn="r" defTabSz="1080181" rtl="1" eaLnBrk="1" latinLnBrk="0" hangingPunct="1">
        <a:lnSpc>
          <a:spcPct val="90000"/>
        </a:lnSpc>
        <a:spcBef>
          <a:spcPts val="236"/>
        </a:spcBef>
        <a:spcAft>
          <a:spcPts val="473"/>
        </a:spcAft>
        <a:buClr>
          <a:schemeClr val="accent1"/>
        </a:buClr>
        <a:buFont typeface="Wingdings 3" pitchFamily="18" charset="2"/>
        <a:buChar char=""/>
        <a:defRPr sz="1418" kern="1200">
          <a:solidFill>
            <a:schemeClr val="tx1"/>
          </a:solidFill>
          <a:latin typeface="+mn-lt"/>
          <a:ea typeface="+mn-ea"/>
          <a:cs typeface="+mn-cs"/>
        </a:defRPr>
      </a:lvl6pPr>
      <a:lvl7pPr marL="1253010" indent="-162027" algn="r" defTabSz="1080181" rtl="1" eaLnBrk="1" latinLnBrk="0" hangingPunct="1">
        <a:lnSpc>
          <a:spcPct val="90000"/>
        </a:lnSpc>
        <a:spcBef>
          <a:spcPts val="236"/>
        </a:spcBef>
        <a:spcAft>
          <a:spcPts val="473"/>
        </a:spcAft>
        <a:buClr>
          <a:schemeClr val="accent1"/>
        </a:buClr>
        <a:buFont typeface="Wingdings 3" pitchFamily="18" charset="2"/>
        <a:buChar char=""/>
        <a:defRPr sz="1418" kern="1200">
          <a:solidFill>
            <a:schemeClr val="tx1"/>
          </a:solidFill>
          <a:latin typeface="+mn-lt"/>
          <a:ea typeface="+mn-ea"/>
          <a:cs typeface="+mn-cs"/>
        </a:defRPr>
      </a:lvl7pPr>
      <a:lvl8pPr marL="1436640" indent="-162027" algn="r" defTabSz="1080181" rtl="1" eaLnBrk="1" latinLnBrk="0" hangingPunct="1">
        <a:lnSpc>
          <a:spcPct val="90000"/>
        </a:lnSpc>
        <a:spcBef>
          <a:spcPts val="236"/>
        </a:spcBef>
        <a:spcAft>
          <a:spcPts val="473"/>
        </a:spcAft>
        <a:buClr>
          <a:schemeClr val="accent1"/>
        </a:buClr>
        <a:buFont typeface="Wingdings 3" pitchFamily="18" charset="2"/>
        <a:buChar char=""/>
        <a:defRPr sz="1418" kern="1200">
          <a:solidFill>
            <a:schemeClr val="tx1"/>
          </a:solidFill>
          <a:latin typeface="+mn-lt"/>
          <a:ea typeface="+mn-ea"/>
          <a:cs typeface="+mn-cs"/>
        </a:defRPr>
      </a:lvl8pPr>
      <a:lvl9pPr marL="1609469" indent="-162027" algn="r" defTabSz="1080181" rtl="1" eaLnBrk="1" latinLnBrk="0" hangingPunct="1">
        <a:lnSpc>
          <a:spcPct val="90000"/>
        </a:lnSpc>
        <a:spcBef>
          <a:spcPts val="236"/>
        </a:spcBef>
        <a:spcAft>
          <a:spcPts val="473"/>
        </a:spcAft>
        <a:buClr>
          <a:schemeClr val="accent1"/>
        </a:buClr>
        <a:buFont typeface="Wingdings 3" pitchFamily="18" charset="2"/>
        <a:buChar char=""/>
        <a:defRPr sz="141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1080181" rtl="1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40090" algn="r" defTabSz="1080181" rtl="1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80181" algn="r" defTabSz="1080181" rtl="1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20271" algn="r" defTabSz="1080181" rtl="1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60361" algn="r" defTabSz="1080181" rtl="1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700452" algn="r" defTabSz="1080181" rtl="1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40542" algn="r" defTabSz="1080181" rtl="1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80633" algn="r" defTabSz="1080181" rtl="1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20723" algn="r" defTabSz="1080181" rtl="1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f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f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BD31B37-6542-495B-A464-D17B0343D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877" y="2835574"/>
            <a:ext cx="4673196" cy="2716910"/>
          </a:xfrm>
        </p:spPr>
        <p:txBody>
          <a:bodyPr vert="horz" lIns="97212" tIns="97212" rIns="97212" bIns="81010" rtlCol="0"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4784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Day :              </a:t>
            </a:r>
            <a:br>
              <a:rPr lang="en-US" sz="4784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4784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date :            </a:t>
            </a:r>
          </a:p>
        </p:txBody>
      </p:sp>
      <p:pic>
        <p:nvPicPr>
          <p:cNvPr id="24" name="Graphic 5" descr="أسبوع في التقويم">
            <a:extLst>
              <a:ext uri="{FF2B5EF4-FFF2-40B4-BE49-F238E27FC236}">
                <a16:creationId xmlns:a16="http://schemas.microsoft.com/office/drawing/2014/main" id="{FC8A4EAF-898E-4986-B280-3EC25BFD7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90278" y="3175498"/>
            <a:ext cx="3010492" cy="301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11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2AE8E50-35D4-4D5A-A4BB-168CBB027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0798449" cy="93628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C37D1D6D-17D8-4296-B000-665D1892D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325208" y="2773643"/>
            <a:ext cx="7603877" cy="3813320"/>
          </a:xfrm>
          <a:custGeom>
            <a:avLst/>
            <a:gdLst>
              <a:gd name="connsiteX0" fmla="*/ 4985599 w 5593163"/>
              <a:gd name="connsiteY0" fmla="*/ 636203 h 4305008"/>
              <a:gd name="connsiteX1" fmla="*/ 5528908 w 5593163"/>
              <a:gd name="connsiteY1" fmla="*/ 1181049 h 4305008"/>
              <a:gd name="connsiteX2" fmla="*/ 4985599 w 5593163"/>
              <a:gd name="connsiteY2" fmla="*/ 636203 h 4305008"/>
              <a:gd name="connsiteX3" fmla="*/ 4985599 w 5593163"/>
              <a:gd name="connsiteY3" fmla="*/ 2333028 h 4305008"/>
              <a:gd name="connsiteX4" fmla="*/ 5528908 w 5593163"/>
              <a:gd name="connsiteY4" fmla="*/ 2877874 h 4305008"/>
              <a:gd name="connsiteX5" fmla="*/ 4985599 w 5593163"/>
              <a:gd name="connsiteY5" fmla="*/ 2333028 h 4305008"/>
              <a:gd name="connsiteX6" fmla="*/ 4985597 w 5593163"/>
              <a:gd name="connsiteY6" fmla="*/ 2034258 h 4305008"/>
              <a:gd name="connsiteX7" fmla="*/ 5528906 w 5593163"/>
              <a:gd name="connsiteY7" fmla="*/ 1493690 h 4305008"/>
              <a:gd name="connsiteX8" fmla="*/ 4985597 w 5593163"/>
              <a:gd name="connsiteY8" fmla="*/ 2034258 h 4305008"/>
              <a:gd name="connsiteX9" fmla="*/ 4985597 w 5593163"/>
              <a:gd name="connsiteY9" fmla="*/ 3731083 h 4305008"/>
              <a:gd name="connsiteX10" fmla="*/ 5528906 w 5593163"/>
              <a:gd name="connsiteY10" fmla="*/ 3190516 h 4305008"/>
              <a:gd name="connsiteX11" fmla="*/ 4985597 w 5593163"/>
              <a:gd name="connsiteY11" fmla="*/ 3731083 h 4305008"/>
              <a:gd name="connsiteX12" fmla="*/ 4842232 w 5593163"/>
              <a:gd name="connsiteY12" fmla="*/ 503273 h 4305008"/>
              <a:gd name="connsiteX13" fmla="*/ 4842826 w 5593163"/>
              <a:gd name="connsiteY13" fmla="*/ 491833 h 4305008"/>
              <a:gd name="connsiteX14" fmla="*/ 4843324 w 5593163"/>
              <a:gd name="connsiteY14" fmla="*/ 491866 h 4305008"/>
              <a:gd name="connsiteX15" fmla="*/ 4843350 w 5593163"/>
              <a:gd name="connsiteY15" fmla="*/ 491372 h 4305008"/>
              <a:gd name="connsiteX16" fmla="*/ 4860437 w 5593163"/>
              <a:gd name="connsiteY16" fmla="*/ 492995 h 4305008"/>
              <a:gd name="connsiteX17" fmla="*/ 4955899 w 5593163"/>
              <a:gd name="connsiteY17" fmla="*/ 502060 h 4305008"/>
              <a:gd name="connsiteX18" fmla="*/ 4972112 w 5593163"/>
              <a:gd name="connsiteY18" fmla="*/ 503599 h 4305008"/>
              <a:gd name="connsiteX19" fmla="*/ 4972229 w 5593163"/>
              <a:gd name="connsiteY19" fmla="*/ 504747 h 4305008"/>
              <a:gd name="connsiteX20" fmla="*/ 5583809 w 5593163"/>
              <a:gd name="connsiteY20" fmla="*/ 948988 h 4305008"/>
              <a:gd name="connsiteX21" fmla="*/ 5593163 w 5593163"/>
              <a:gd name="connsiteY21" fmla="*/ 971822 h 4305008"/>
              <a:gd name="connsiteX22" fmla="*/ 5593163 w 5593163"/>
              <a:gd name="connsiteY22" fmla="*/ 1318474 h 4305008"/>
              <a:gd name="connsiteX23" fmla="*/ 5558612 w 5593163"/>
              <a:gd name="connsiteY23" fmla="*/ 1315193 h 4305008"/>
              <a:gd name="connsiteX24" fmla="*/ 5542395 w 5593163"/>
              <a:gd name="connsiteY24" fmla="*/ 1313653 h 4305008"/>
              <a:gd name="connsiteX25" fmla="*/ 5542279 w 5593163"/>
              <a:gd name="connsiteY25" fmla="*/ 1312505 h 4305008"/>
              <a:gd name="connsiteX26" fmla="*/ 4852114 w 5593163"/>
              <a:gd name="connsiteY26" fmla="*/ 619464 h 4305008"/>
              <a:gd name="connsiteX27" fmla="*/ 4851608 w 5593163"/>
              <a:gd name="connsiteY27" fmla="*/ 619401 h 4305008"/>
              <a:gd name="connsiteX28" fmla="*/ 4851070 w 5593163"/>
              <a:gd name="connsiteY28" fmla="*/ 612725 h 4305008"/>
              <a:gd name="connsiteX29" fmla="*/ 4843603 w 5593163"/>
              <a:gd name="connsiteY29" fmla="*/ 520249 h 4305008"/>
              <a:gd name="connsiteX30" fmla="*/ 4842232 w 5593163"/>
              <a:gd name="connsiteY30" fmla="*/ 503273 h 4305008"/>
              <a:gd name="connsiteX31" fmla="*/ 4842232 w 5593163"/>
              <a:gd name="connsiteY31" fmla="*/ 2200098 h 4305008"/>
              <a:gd name="connsiteX32" fmla="*/ 4842826 w 5593163"/>
              <a:gd name="connsiteY32" fmla="*/ 2188658 h 4305008"/>
              <a:gd name="connsiteX33" fmla="*/ 4843324 w 5593163"/>
              <a:gd name="connsiteY33" fmla="*/ 2188691 h 4305008"/>
              <a:gd name="connsiteX34" fmla="*/ 4843350 w 5593163"/>
              <a:gd name="connsiteY34" fmla="*/ 2188197 h 4305008"/>
              <a:gd name="connsiteX35" fmla="*/ 4860437 w 5593163"/>
              <a:gd name="connsiteY35" fmla="*/ 2189820 h 4305008"/>
              <a:gd name="connsiteX36" fmla="*/ 4955899 w 5593163"/>
              <a:gd name="connsiteY36" fmla="*/ 2198885 h 4305008"/>
              <a:gd name="connsiteX37" fmla="*/ 4972112 w 5593163"/>
              <a:gd name="connsiteY37" fmla="*/ 2200424 h 4305008"/>
              <a:gd name="connsiteX38" fmla="*/ 4972229 w 5593163"/>
              <a:gd name="connsiteY38" fmla="*/ 2201572 h 4305008"/>
              <a:gd name="connsiteX39" fmla="*/ 5583809 w 5593163"/>
              <a:gd name="connsiteY39" fmla="*/ 2645813 h 4305008"/>
              <a:gd name="connsiteX40" fmla="*/ 5593163 w 5593163"/>
              <a:gd name="connsiteY40" fmla="*/ 2668647 h 4305008"/>
              <a:gd name="connsiteX41" fmla="*/ 5593163 w 5593163"/>
              <a:gd name="connsiteY41" fmla="*/ 3015299 h 4305008"/>
              <a:gd name="connsiteX42" fmla="*/ 5558612 w 5593163"/>
              <a:gd name="connsiteY42" fmla="*/ 3012018 h 4305008"/>
              <a:gd name="connsiteX43" fmla="*/ 5542395 w 5593163"/>
              <a:gd name="connsiteY43" fmla="*/ 3010478 h 4305008"/>
              <a:gd name="connsiteX44" fmla="*/ 5542279 w 5593163"/>
              <a:gd name="connsiteY44" fmla="*/ 3009330 h 4305008"/>
              <a:gd name="connsiteX45" fmla="*/ 4852114 w 5593163"/>
              <a:gd name="connsiteY45" fmla="*/ 2316289 h 4305008"/>
              <a:gd name="connsiteX46" fmla="*/ 4851608 w 5593163"/>
              <a:gd name="connsiteY46" fmla="*/ 2316226 h 4305008"/>
              <a:gd name="connsiteX47" fmla="*/ 4851070 w 5593163"/>
              <a:gd name="connsiteY47" fmla="*/ 2309550 h 4305008"/>
              <a:gd name="connsiteX48" fmla="*/ 4843603 w 5593163"/>
              <a:gd name="connsiteY48" fmla="*/ 2217074 h 4305008"/>
              <a:gd name="connsiteX49" fmla="*/ 4842232 w 5593163"/>
              <a:gd name="connsiteY49" fmla="*/ 2200098 h 4305008"/>
              <a:gd name="connsiteX50" fmla="*/ 4842232 w 5593163"/>
              <a:gd name="connsiteY50" fmla="*/ 3896923 h 4305008"/>
              <a:gd name="connsiteX51" fmla="*/ 4842826 w 5593163"/>
              <a:gd name="connsiteY51" fmla="*/ 3885483 h 4305008"/>
              <a:gd name="connsiteX52" fmla="*/ 4843324 w 5593163"/>
              <a:gd name="connsiteY52" fmla="*/ 3885516 h 4305008"/>
              <a:gd name="connsiteX53" fmla="*/ 4843350 w 5593163"/>
              <a:gd name="connsiteY53" fmla="*/ 3885022 h 4305008"/>
              <a:gd name="connsiteX54" fmla="*/ 4860437 w 5593163"/>
              <a:gd name="connsiteY54" fmla="*/ 3886645 h 4305008"/>
              <a:gd name="connsiteX55" fmla="*/ 4955899 w 5593163"/>
              <a:gd name="connsiteY55" fmla="*/ 3895710 h 4305008"/>
              <a:gd name="connsiteX56" fmla="*/ 4972112 w 5593163"/>
              <a:gd name="connsiteY56" fmla="*/ 3897249 h 4305008"/>
              <a:gd name="connsiteX57" fmla="*/ 4972229 w 5593163"/>
              <a:gd name="connsiteY57" fmla="*/ 3898397 h 4305008"/>
              <a:gd name="connsiteX58" fmla="*/ 5532481 w 5593163"/>
              <a:gd name="connsiteY58" fmla="*/ 4255797 h 4305008"/>
              <a:gd name="connsiteX59" fmla="*/ 5560926 w 5593163"/>
              <a:gd name="connsiteY59" fmla="*/ 4305008 h 4305008"/>
              <a:gd name="connsiteX60" fmla="*/ 5409877 w 5593163"/>
              <a:gd name="connsiteY60" fmla="*/ 4305008 h 4305008"/>
              <a:gd name="connsiteX61" fmla="*/ 5357754 w 5593163"/>
              <a:gd name="connsiteY61" fmla="*/ 4241205 h 4305008"/>
              <a:gd name="connsiteX62" fmla="*/ 4985599 w 5593163"/>
              <a:gd name="connsiteY62" fmla="*/ 4029853 h 4305008"/>
              <a:gd name="connsiteX63" fmla="*/ 5084780 w 5593163"/>
              <a:gd name="connsiteY63" fmla="*/ 4271827 h 4305008"/>
              <a:gd name="connsiteX64" fmla="*/ 5111462 w 5593163"/>
              <a:gd name="connsiteY64" fmla="*/ 4305008 h 4305008"/>
              <a:gd name="connsiteX65" fmla="*/ 4957353 w 5593163"/>
              <a:gd name="connsiteY65" fmla="*/ 4305008 h 4305008"/>
              <a:gd name="connsiteX66" fmla="*/ 4927231 w 5593163"/>
              <a:gd name="connsiteY66" fmla="*/ 4254710 h 4305008"/>
              <a:gd name="connsiteX67" fmla="*/ 4852114 w 5593163"/>
              <a:gd name="connsiteY67" fmla="*/ 4013114 h 4305008"/>
              <a:gd name="connsiteX68" fmla="*/ 4851608 w 5593163"/>
              <a:gd name="connsiteY68" fmla="*/ 4013051 h 4305008"/>
              <a:gd name="connsiteX69" fmla="*/ 4851070 w 5593163"/>
              <a:gd name="connsiteY69" fmla="*/ 4006375 h 4305008"/>
              <a:gd name="connsiteX70" fmla="*/ 4843603 w 5593163"/>
              <a:gd name="connsiteY70" fmla="*/ 3913899 h 4305008"/>
              <a:gd name="connsiteX71" fmla="*/ 4842232 w 5593163"/>
              <a:gd name="connsiteY71" fmla="*/ 3896923 h 4305008"/>
              <a:gd name="connsiteX72" fmla="*/ 4842230 w 5593163"/>
              <a:gd name="connsiteY72" fmla="*/ 469318 h 4305008"/>
              <a:gd name="connsiteX73" fmla="*/ 4843601 w 5593163"/>
              <a:gd name="connsiteY73" fmla="*/ 452471 h 4305008"/>
              <a:gd name="connsiteX74" fmla="*/ 4851065 w 5593163"/>
              <a:gd name="connsiteY74" fmla="*/ 360740 h 4305008"/>
              <a:gd name="connsiteX75" fmla="*/ 4851605 w 5593163"/>
              <a:gd name="connsiteY75" fmla="*/ 354103 h 4305008"/>
              <a:gd name="connsiteX76" fmla="*/ 4852110 w 5593163"/>
              <a:gd name="connsiteY76" fmla="*/ 354040 h 4305008"/>
              <a:gd name="connsiteX77" fmla="*/ 4936323 w 5593163"/>
              <a:gd name="connsiteY77" fmla="*/ 96778 h 4305008"/>
              <a:gd name="connsiteX78" fmla="*/ 4998957 w 5593163"/>
              <a:gd name="connsiteY78" fmla="*/ 0 h 4305008"/>
              <a:gd name="connsiteX79" fmla="*/ 5167333 w 5593163"/>
              <a:gd name="connsiteY79" fmla="*/ 0 h 4305008"/>
              <a:gd name="connsiteX80" fmla="*/ 5099105 w 5593163"/>
              <a:gd name="connsiteY80" fmla="*/ 76659 h 4305008"/>
              <a:gd name="connsiteX81" fmla="*/ 4985597 w 5593163"/>
              <a:gd name="connsiteY81" fmla="*/ 337433 h 4305008"/>
              <a:gd name="connsiteX82" fmla="*/ 5424571 w 5593163"/>
              <a:gd name="connsiteY82" fmla="*/ 44350 h 4305008"/>
              <a:gd name="connsiteX83" fmla="*/ 5446799 w 5593163"/>
              <a:gd name="connsiteY83" fmla="*/ 0 h 4305008"/>
              <a:gd name="connsiteX84" fmla="*/ 5593163 w 5593163"/>
              <a:gd name="connsiteY84" fmla="*/ 0 h 4305008"/>
              <a:gd name="connsiteX85" fmla="*/ 5593163 w 5593163"/>
              <a:gd name="connsiteY85" fmla="*/ 4197 h 4305008"/>
              <a:gd name="connsiteX86" fmla="*/ 5543598 w 5593163"/>
              <a:gd name="connsiteY86" fmla="*/ 95636 h 4305008"/>
              <a:gd name="connsiteX87" fmla="*/ 4972226 w 5593163"/>
              <a:gd name="connsiteY87" fmla="*/ 467856 h 4305008"/>
              <a:gd name="connsiteX88" fmla="*/ 4972110 w 5593163"/>
              <a:gd name="connsiteY88" fmla="*/ 468995 h 4305008"/>
              <a:gd name="connsiteX89" fmla="*/ 4955893 w 5593163"/>
              <a:gd name="connsiteY89" fmla="*/ 470523 h 4305008"/>
              <a:gd name="connsiteX90" fmla="*/ 4860466 w 5593163"/>
              <a:gd name="connsiteY90" fmla="*/ 479514 h 4305008"/>
              <a:gd name="connsiteX91" fmla="*/ 4843348 w 5593163"/>
              <a:gd name="connsiteY91" fmla="*/ 481127 h 4305008"/>
              <a:gd name="connsiteX92" fmla="*/ 4843322 w 5593163"/>
              <a:gd name="connsiteY92" fmla="*/ 480636 h 4305008"/>
              <a:gd name="connsiteX93" fmla="*/ 4842823 w 5593163"/>
              <a:gd name="connsiteY93" fmla="*/ 480669 h 4305008"/>
              <a:gd name="connsiteX94" fmla="*/ 4842230 w 5593163"/>
              <a:gd name="connsiteY94" fmla="*/ 469318 h 4305008"/>
              <a:gd name="connsiteX95" fmla="*/ 4842230 w 5593163"/>
              <a:gd name="connsiteY95" fmla="*/ 2166144 h 4305008"/>
              <a:gd name="connsiteX96" fmla="*/ 4843601 w 5593163"/>
              <a:gd name="connsiteY96" fmla="*/ 2149296 h 4305008"/>
              <a:gd name="connsiteX97" fmla="*/ 4851065 w 5593163"/>
              <a:gd name="connsiteY97" fmla="*/ 2057565 h 4305008"/>
              <a:gd name="connsiteX98" fmla="*/ 4851605 w 5593163"/>
              <a:gd name="connsiteY98" fmla="*/ 2050928 h 4305008"/>
              <a:gd name="connsiteX99" fmla="*/ 4852110 w 5593163"/>
              <a:gd name="connsiteY99" fmla="*/ 2050865 h 4305008"/>
              <a:gd name="connsiteX100" fmla="*/ 5542276 w 5593163"/>
              <a:gd name="connsiteY100" fmla="*/ 1363267 h 4305008"/>
              <a:gd name="connsiteX101" fmla="*/ 5542393 w 5593163"/>
              <a:gd name="connsiteY101" fmla="*/ 1362128 h 4305008"/>
              <a:gd name="connsiteX102" fmla="*/ 5558606 w 5593163"/>
              <a:gd name="connsiteY102" fmla="*/ 1360601 h 4305008"/>
              <a:gd name="connsiteX103" fmla="*/ 5593163 w 5593163"/>
              <a:gd name="connsiteY103" fmla="*/ 1357345 h 4305008"/>
              <a:gd name="connsiteX104" fmla="*/ 5593163 w 5593163"/>
              <a:gd name="connsiteY104" fmla="*/ 1701268 h 4305008"/>
              <a:gd name="connsiteX105" fmla="*/ 5583807 w 5593163"/>
              <a:gd name="connsiteY105" fmla="*/ 1723929 h 4305008"/>
              <a:gd name="connsiteX106" fmla="*/ 4972226 w 5593163"/>
              <a:gd name="connsiteY106" fmla="*/ 2164681 h 4305008"/>
              <a:gd name="connsiteX107" fmla="*/ 4972110 w 5593163"/>
              <a:gd name="connsiteY107" fmla="*/ 2165820 h 4305008"/>
              <a:gd name="connsiteX108" fmla="*/ 4955893 w 5593163"/>
              <a:gd name="connsiteY108" fmla="*/ 2167348 h 4305008"/>
              <a:gd name="connsiteX109" fmla="*/ 4860466 w 5593163"/>
              <a:gd name="connsiteY109" fmla="*/ 2176339 h 4305008"/>
              <a:gd name="connsiteX110" fmla="*/ 4843348 w 5593163"/>
              <a:gd name="connsiteY110" fmla="*/ 2177952 h 4305008"/>
              <a:gd name="connsiteX111" fmla="*/ 4843322 w 5593163"/>
              <a:gd name="connsiteY111" fmla="*/ 2177461 h 4305008"/>
              <a:gd name="connsiteX112" fmla="*/ 4842823 w 5593163"/>
              <a:gd name="connsiteY112" fmla="*/ 2177494 h 4305008"/>
              <a:gd name="connsiteX113" fmla="*/ 4842230 w 5593163"/>
              <a:gd name="connsiteY113" fmla="*/ 2166144 h 4305008"/>
              <a:gd name="connsiteX114" fmla="*/ 4842230 w 5593163"/>
              <a:gd name="connsiteY114" fmla="*/ 3862969 h 4305008"/>
              <a:gd name="connsiteX115" fmla="*/ 4843601 w 5593163"/>
              <a:gd name="connsiteY115" fmla="*/ 3846121 h 4305008"/>
              <a:gd name="connsiteX116" fmla="*/ 4851065 w 5593163"/>
              <a:gd name="connsiteY116" fmla="*/ 3754390 h 4305008"/>
              <a:gd name="connsiteX117" fmla="*/ 4851605 w 5593163"/>
              <a:gd name="connsiteY117" fmla="*/ 3747753 h 4305008"/>
              <a:gd name="connsiteX118" fmla="*/ 4852110 w 5593163"/>
              <a:gd name="connsiteY118" fmla="*/ 3747690 h 4305008"/>
              <a:gd name="connsiteX119" fmla="*/ 5542276 w 5593163"/>
              <a:gd name="connsiteY119" fmla="*/ 3060092 h 4305008"/>
              <a:gd name="connsiteX120" fmla="*/ 5542393 w 5593163"/>
              <a:gd name="connsiteY120" fmla="*/ 3058953 h 4305008"/>
              <a:gd name="connsiteX121" fmla="*/ 5558606 w 5593163"/>
              <a:gd name="connsiteY121" fmla="*/ 3057426 h 4305008"/>
              <a:gd name="connsiteX122" fmla="*/ 5593163 w 5593163"/>
              <a:gd name="connsiteY122" fmla="*/ 3054170 h 4305008"/>
              <a:gd name="connsiteX123" fmla="*/ 5593163 w 5593163"/>
              <a:gd name="connsiteY123" fmla="*/ 3398093 h 4305008"/>
              <a:gd name="connsiteX124" fmla="*/ 5583807 w 5593163"/>
              <a:gd name="connsiteY124" fmla="*/ 3420754 h 4305008"/>
              <a:gd name="connsiteX125" fmla="*/ 4972226 w 5593163"/>
              <a:gd name="connsiteY125" fmla="*/ 3861506 h 4305008"/>
              <a:gd name="connsiteX126" fmla="*/ 4972110 w 5593163"/>
              <a:gd name="connsiteY126" fmla="*/ 3862645 h 4305008"/>
              <a:gd name="connsiteX127" fmla="*/ 4955893 w 5593163"/>
              <a:gd name="connsiteY127" fmla="*/ 3864173 h 4305008"/>
              <a:gd name="connsiteX128" fmla="*/ 4860466 w 5593163"/>
              <a:gd name="connsiteY128" fmla="*/ 3873164 h 4305008"/>
              <a:gd name="connsiteX129" fmla="*/ 4843348 w 5593163"/>
              <a:gd name="connsiteY129" fmla="*/ 3874777 h 4305008"/>
              <a:gd name="connsiteX130" fmla="*/ 4843322 w 5593163"/>
              <a:gd name="connsiteY130" fmla="*/ 3874286 h 4305008"/>
              <a:gd name="connsiteX131" fmla="*/ 4842823 w 5593163"/>
              <a:gd name="connsiteY131" fmla="*/ 3874319 h 4305008"/>
              <a:gd name="connsiteX132" fmla="*/ 4842230 w 5593163"/>
              <a:gd name="connsiteY132" fmla="*/ 3862969 h 4305008"/>
              <a:gd name="connsiteX133" fmla="*/ 4135041 w 5593163"/>
              <a:gd name="connsiteY133" fmla="*/ 1181049 h 4305008"/>
              <a:gd name="connsiteX134" fmla="*/ 4678350 w 5593163"/>
              <a:gd name="connsiteY134" fmla="*/ 636203 h 4305008"/>
              <a:gd name="connsiteX135" fmla="*/ 4135041 w 5593163"/>
              <a:gd name="connsiteY135" fmla="*/ 1181049 h 4305008"/>
              <a:gd name="connsiteX136" fmla="*/ 4135041 w 5593163"/>
              <a:gd name="connsiteY136" fmla="*/ 1493690 h 4305008"/>
              <a:gd name="connsiteX137" fmla="*/ 4678350 w 5593163"/>
              <a:gd name="connsiteY137" fmla="*/ 2034258 h 4305008"/>
              <a:gd name="connsiteX138" fmla="*/ 4135041 w 5593163"/>
              <a:gd name="connsiteY138" fmla="*/ 1493690 h 4305008"/>
              <a:gd name="connsiteX139" fmla="*/ 4135041 w 5593163"/>
              <a:gd name="connsiteY139" fmla="*/ 2877874 h 4305008"/>
              <a:gd name="connsiteX140" fmla="*/ 4678350 w 5593163"/>
              <a:gd name="connsiteY140" fmla="*/ 2333028 h 4305008"/>
              <a:gd name="connsiteX141" fmla="*/ 4135041 w 5593163"/>
              <a:gd name="connsiteY141" fmla="*/ 2877874 h 4305008"/>
              <a:gd name="connsiteX142" fmla="*/ 4135041 w 5593163"/>
              <a:gd name="connsiteY142" fmla="*/ 3190516 h 4305008"/>
              <a:gd name="connsiteX143" fmla="*/ 4678350 w 5593163"/>
              <a:gd name="connsiteY143" fmla="*/ 3731083 h 4305008"/>
              <a:gd name="connsiteX144" fmla="*/ 4135041 w 5593163"/>
              <a:gd name="connsiteY144" fmla="*/ 3190516 h 4305008"/>
              <a:gd name="connsiteX145" fmla="*/ 4103022 w 5593163"/>
              <a:gd name="connsiteY145" fmla="*/ 4305008 h 4305008"/>
              <a:gd name="connsiteX146" fmla="*/ 4131467 w 5593163"/>
              <a:gd name="connsiteY146" fmla="*/ 4255797 h 4305008"/>
              <a:gd name="connsiteX147" fmla="*/ 4691720 w 5593163"/>
              <a:gd name="connsiteY147" fmla="*/ 3898397 h 4305008"/>
              <a:gd name="connsiteX148" fmla="*/ 4691837 w 5593163"/>
              <a:gd name="connsiteY148" fmla="*/ 3897249 h 4305008"/>
              <a:gd name="connsiteX149" fmla="*/ 4708050 w 5593163"/>
              <a:gd name="connsiteY149" fmla="*/ 3895710 h 4305008"/>
              <a:gd name="connsiteX150" fmla="*/ 4803512 w 5593163"/>
              <a:gd name="connsiteY150" fmla="*/ 3886645 h 4305008"/>
              <a:gd name="connsiteX151" fmla="*/ 4820599 w 5593163"/>
              <a:gd name="connsiteY151" fmla="*/ 3885022 h 4305008"/>
              <a:gd name="connsiteX152" fmla="*/ 4820625 w 5593163"/>
              <a:gd name="connsiteY152" fmla="*/ 3885516 h 4305008"/>
              <a:gd name="connsiteX153" fmla="*/ 4821123 w 5593163"/>
              <a:gd name="connsiteY153" fmla="*/ 3885483 h 4305008"/>
              <a:gd name="connsiteX154" fmla="*/ 4821717 w 5593163"/>
              <a:gd name="connsiteY154" fmla="*/ 3896923 h 4305008"/>
              <a:gd name="connsiteX155" fmla="*/ 4820346 w 5593163"/>
              <a:gd name="connsiteY155" fmla="*/ 3913899 h 4305008"/>
              <a:gd name="connsiteX156" fmla="*/ 4812879 w 5593163"/>
              <a:gd name="connsiteY156" fmla="*/ 4006375 h 4305008"/>
              <a:gd name="connsiteX157" fmla="*/ 4812341 w 5593163"/>
              <a:gd name="connsiteY157" fmla="*/ 4013051 h 4305008"/>
              <a:gd name="connsiteX158" fmla="*/ 4811835 w 5593163"/>
              <a:gd name="connsiteY158" fmla="*/ 4013114 h 4305008"/>
              <a:gd name="connsiteX159" fmla="*/ 4736718 w 5593163"/>
              <a:gd name="connsiteY159" fmla="*/ 4254710 h 4305008"/>
              <a:gd name="connsiteX160" fmla="*/ 4706597 w 5593163"/>
              <a:gd name="connsiteY160" fmla="*/ 4305008 h 4305008"/>
              <a:gd name="connsiteX161" fmla="*/ 4552487 w 5593163"/>
              <a:gd name="connsiteY161" fmla="*/ 4305008 h 4305008"/>
              <a:gd name="connsiteX162" fmla="*/ 4579169 w 5593163"/>
              <a:gd name="connsiteY162" fmla="*/ 4271827 h 4305008"/>
              <a:gd name="connsiteX163" fmla="*/ 4678350 w 5593163"/>
              <a:gd name="connsiteY163" fmla="*/ 4029853 h 4305008"/>
              <a:gd name="connsiteX164" fmla="*/ 4306196 w 5593163"/>
              <a:gd name="connsiteY164" fmla="*/ 4241205 h 4305008"/>
              <a:gd name="connsiteX165" fmla="*/ 4254073 w 5593163"/>
              <a:gd name="connsiteY165" fmla="*/ 4305008 h 4305008"/>
              <a:gd name="connsiteX166" fmla="*/ 4068511 w 5593163"/>
              <a:gd name="connsiteY166" fmla="*/ 0 h 4305008"/>
              <a:gd name="connsiteX167" fmla="*/ 4217148 w 5593163"/>
              <a:gd name="connsiteY167" fmla="*/ 0 h 4305008"/>
              <a:gd name="connsiteX168" fmla="*/ 4239376 w 5593163"/>
              <a:gd name="connsiteY168" fmla="*/ 44350 h 4305008"/>
              <a:gd name="connsiteX169" fmla="*/ 4678350 w 5593163"/>
              <a:gd name="connsiteY169" fmla="*/ 337433 h 4305008"/>
              <a:gd name="connsiteX170" fmla="*/ 4564842 w 5593163"/>
              <a:gd name="connsiteY170" fmla="*/ 76659 h 4305008"/>
              <a:gd name="connsiteX171" fmla="*/ 4496615 w 5593163"/>
              <a:gd name="connsiteY171" fmla="*/ 0 h 4305008"/>
              <a:gd name="connsiteX172" fmla="*/ 4664989 w 5593163"/>
              <a:gd name="connsiteY172" fmla="*/ 0 h 4305008"/>
              <a:gd name="connsiteX173" fmla="*/ 4727623 w 5593163"/>
              <a:gd name="connsiteY173" fmla="*/ 96778 h 4305008"/>
              <a:gd name="connsiteX174" fmla="*/ 4811836 w 5593163"/>
              <a:gd name="connsiteY174" fmla="*/ 354040 h 4305008"/>
              <a:gd name="connsiteX175" fmla="*/ 4812342 w 5593163"/>
              <a:gd name="connsiteY175" fmla="*/ 354103 h 4305008"/>
              <a:gd name="connsiteX176" fmla="*/ 4812882 w 5593163"/>
              <a:gd name="connsiteY176" fmla="*/ 360740 h 4305008"/>
              <a:gd name="connsiteX177" fmla="*/ 4820346 w 5593163"/>
              <a:gd name="connsiteY177" fmla="*/ 452471 h 4305008"/>
              <a:gd name="connsiteX178" fmla="*/ 4821717 w 5593163"/>
              <a:gd name="connsiteY178" fmla="*/ 469318 h 4305008"/>
              <a:gd name="connsiteX179" fmla="*/ 4821124 w 5593163"/>
              <a:gd name="connsiteY179" fmla="*/ 480669 h 4305008"/>
              <a:gd name="connsiteX180" fmla="*/ 4820625 w 5593163"/>
              <a:gd name="connsiteY180" fmla="*/ 480636 h 4305008"/>
              <a:gd name="connsiteX181" fmla="*/ 4820599 w 5593163"/>
              <a:gd name="connsiteY181" fmla="*/ 481127 h 4305008"/>
              <a:gd name="connsiteX182" fmla="*/ 4803481 w 5593163"/>
              <a:gd name="connsiteY182" fmla="*/ 479514 h 4305008"/>
              <a:gd name="connsiteX183" fmla="*/ 4708054 w 5593163"/>
              <a:gd name="connsiteY183" fmla="*/ 470523 h 4305008"/>
              <a:gd name="connsiteX184" fmla="*/ 4691837 w 5593163"/>
              <a:gd name="connsiteY184" fmla="*/ 468995 h 4305008"/>
              <a:gd name="connsiteX185" fmla="*/ 4691721 w 5593163"/>
              <a:gd name="connsiteY185" fmla="*/ 467856 h 4305008"/>
              <a:gd name="connsiteX186" fmla="*/ 4120350 w 5593163"/>
              <a:gd name="connsiteY186" fmla="*/ 95636 h 4305008"/>
              <a:gd name="connsiteX187" fmla="*/ 3991674 w 5593163"/>
              <a:gd name="connsiteY187" fmla="*/ 1313979 h 4305008"/>
              <a:gd name="connsiteX188" fmla="*/ 3993045 w 5593163"/>
              <a:gd name="connsiteY188" fmla="*/ 1296998 h 4305008"/>
              <a:gd name="connsiteX189" fmla="*/ 4000509 w 5593163"/>
              <a:gd name="connsiteY189" fmla="*/ 1204541 h 4305008"/>
              <a:gd name="connsiteX190" fmla="*/ 4001049 w 5593163"/>
              <a:gd name="connsiteY190" fmla="*/ 1197851 h 4305008"/>
              <a:gd name="connsiteX191" fmla="*/ 4001555 w 5593163"/>
              <a:gd name="connsiteY191" fmla="*/ 1197788 h 4305008"/>
              <a:gd name="connsiteX192" fmla="*/ 4691720 w 5593163"/>
              <a:gd name="connsiteY192" fmla="*/ 504747 h 4305008"/>
              <a:gd name="connsiteX193" fmla="*/ 4691837 w 5593163"/>
              <a:gd name="connsiteY193" fmla="*/ 503599 h 4305008"/>
              <a:gd name="connsiteX194" fmla="*/ 4708050 w 5593163"/>
              <a:gd name="connsiteY194" fmla="*/ 502060 h 4305008"/>
              <a:gd name="connsiteX195" fmla="*/ 4803512 w 5593163"/>
              <a:gd name="connsiteY195" fmla="*/ 492995 h 4305008"/>
              <a:gd name="connsiteX196" fmla="*/ 4820599 w 5593163"/>
              <a:gd name="connsiteY196" fmla="*/ 491372 h 4305008"/>
              <a:gd name="connsiteX197" fmla="*/ 4820625 w 5593163"/>
              <a:gd name="connsiteY197" fmla="*/ 491866 h 4305008"/>
              <a:gd name="connsiteX198" fmla="*/ 4821123 w 5593163"/>
              <a:gd name="connsiteY198" fmla="*/ 491833 h 4305008"/>
              <a:gd name="connsiteX199" fmla="*/ 4821717 w 5593163"/>
              <a:gd name="connsiteY199" fmla="*/ 503273 h 4305008"/>
              <a:gd name="connsiteX200" fmla="*/ 4820346 w 5593163"/>
              <a:gd name="connsiteY200" fmla="*/ 520249 h 4305008"/>
              <a:gd name="connsiteX201" fmla="*/ 4812879 w 5593163"/>
              <a:gd name="connsiteY201" fmla="*/ 612725 h 4305008"/>
              <a:gd name="connsiteX202" fmla="*/ 4812341 w 5593163"/>
              <a:gd name="connsiteY202" fmla="*/ 619401 h 4305008"/>
              <a:gd name="connsiteX203" fmla="*/ 4811835 w 5593163"/>
              <a:gd name="connsiteY203" fmla="*/ 619464 h 4305008"/>
              <a:gd name="connsiteX204" fmla="*/ 4121670 w 5593163"/>
              <a:gd name="connsiteY204" fmla="*/ 1312505 h 4305008"/>
              <a:gd name="connsiteX205" fmla="*/ 4121554 w 5593163"/>
              <a:gd name="connsiteY205" fmla="*/ 1313653 h 4305008"/>
              <a:gd name="connsiteX206" fmla="*/ 4105337 w 5593163"/>
              <a:gd name="connsiteY206" fmla="*/ 1315193 h 4305008"/>
              <a:gd name="connsiteX207" fmla="*/ 4009911 w 5593163"/>
              <a:gd name="connsiteY207" fmla="*/ 1324255 h 4305008"/>
              <a:gd name="connsiteX208" fmla="*/ 3992792 w 5593163"/>
              <a:gd name="connsiteY208" fmla="*/ 1325881 h 4305008"/>
              <a:gd name="connsiteX209" fmla="*/ 3992766 w 5593163"/>
              <a:gd name="connsiteY209" fmla="*/ 1325386 h 4305008"/>
              <a:gd name="connsiteX210" fmla="*/ 3992267 w 5593163"/>
              <a:gd name="connsiteY210" fmla="*/ 1325419 h 4305008"/>
              <a:gd name="connsiteX211" fmla="*/ 3991674 w 5593163"/>
              <a:gd name="connsiteY211" fmla="*/ 1313979 h 4305008"/>
              <a:gd name="connsiteX212" fmla="*/ 3991674 w 5593163"/>
              <a:gd name="connsiteY212" fmla="*/ 1361805 h 4305008"/>
              <a:gd name="connsiteX213" fmla="*/ 3992268 w 5593163"/>
              <a:gd name="connsiteY213" fmla="*/ 1350455 h 4305008"/>
              <a:gd name="connsiteX214" fmla="*/ 3992766 w 5593163"/>
              <a:gd name="connsiteY214" fmla="*/ 1350487 h 4305008"/>
              <a:gd name="connsiteX215" fmla="*/ 3992792 w 5593163"/>
              <a:gd name="connsiteY215" fmla="*/ 1349997 h 4305008"/>
              <a:gd name="connsiteX216" fmla="*/ 4009880 w 5593163"/>
              <a:gd name="connsiteY216" fmla="*/ 1351607 h 4305008"/>
              <a:gd name="connsiteX217" fmla="*/ 4105341 w 5593163"/>
              <a:gd name="connsiteY217" fmla="*/ 1360601 h 4305008"/>
              <a:gd name="connsiteX218" fmla="*/ 4121554 w 5593163"/>
              <a:gd name="connsiteY218" fmla="*/ 1362128 h 4305008"/>
              <a:gd name="connsiteX219" fmla="*/ 4121671 w 5593163"/>
              <a:gd name="connsiteY219" fmla="*/ 1363267 h 4305008"/>
              <a:gd name="connsiteX220" fmla="*/ 4811836 w 5593163"/>
              <a:gd name="connsiteY220" fmla="*/ 2050865 h 4305008"/>
              <a:gd name="connsiteX221" fmla="*/ 4812342 w 5593163"/>
              <a:gd name="connsiteY221" fmla="*/ 2050928 h 4305008"/>
              <a:gd name="connsiteX222" fmla="*/ 4812882 w 5593163"/>
              <a:gd name="connsiteY222" fmla="*/ 2057565 h 4305008"/>
              <a:gd name="connsiteX223" fmla="*/ 4820346 w 5593163"/>
              <a:gd name="connsiteY223" fmla="*/ 2149296 h 4305008"/>
              <a:gd name="connsiteX224" fmla="*/ 4821717 w 5593163"/>
              <a:gd name="connsiteY224" fmla="*/ 2166144 h 4305008"/>
              <a:gd name="connsiteX225" fmla="*/ 4821124 w 5593163"/>
              <a:gd name="connsiteY225" fmla="*/ 2177494 h 4305008"/>
              <a:gd name="connsiteX226" fmla="*/ 4820625 w 5593163"/>
              <a:gd name="connsiteY226" fmla="*/ 2177461 h 4305008"/>
              <a:gd name="connsiteX227" fmla="*/ 4820599 w 5593163"/>
              <a:gd name="connsiteY227" fmla="*/ 2177952 h 4305008"/>
              <a:gd name="connsiteX228" fmla="*/ 4803481 w 5593163"/>
              <a:gd name="connsiteY228" fmla="*/ 2176339 h 4305008"/>
              <a:gd name="connsiteX229" fmla="*/ 4708054 w 5593163"/>
              <a:gd name="connsiteY229" fmla="*/ 2167348 h 4305008"/>
              <a:gd name="connsiteX230" fmla="*/ 4691837 w 5593163"/>
              <a:gd name="connsiteY230" fmla="*/ 2165820 h 4305008"/>
              <a:gd name="connsiteX231" fmla="*/ 4691721 w 5593163"/>
              <a:gd name="connsiteY231" fmla="*/ 2164681 h 4305008"/>
              <a:gd name="connsiteX232" fmla="*/ 4001556 w 5593163"/>
              <a:gd name="connsiteY232" fmla="*/ 1477083 h 4305008"/>
              <a:gd name="connsiteX233" fmla="*/ 4001050 w 5593163"/>
              <a:gd name="connsiteY233" fmla="*/ 1477021 h 4305008"/>
              <a:gd name="connsiteX234" fmla="*/ 4000512 w 5593163"/>
              <a:gd name="connsiteY234" fmla="*/ 1470397 h 4305008"/>
              <a:gd name="connsiteX235" fmla="*/ 3993045 w 5593163"/>
              <a:gd name="connsiteY235" fmla="*/ 1378647 h 4305008"/>
              <a:gd name="connsiteX236" fmla="*/ 3991674 w 5593163"/>
              <a:gd name="connsiteY236" fmla="*/ 1361805 h 4305008"/>
              <a:gd name="connsiteX237" fmla="*/ 3991674 w 5593163"/>
              <a:gd name="connsiteY237" fmla="*/ 3010804 h 4305008"/>
              <a:gd name="connsiteX238" fmla="*/ 3993045 w 5593163"/>
              <a:gd name="connsiteY238" fmla="*/ 2993823 h 4305008"/>
              <a:gd name="connsiteX239" fmla="*/ 4000509 w 5593163"/>
              <a:gd name="connsiteY239" fmla="*/ 2901366 h 4305008"/>
              <a:gd name="connsiteX240" fmla="*/ 4001049 w 5593163"/>
              <a:gd name="connsiteY240" fmla="*/ 2894676 h 4305008"/>
              <a:gd name="connsiteX241" fmla="*/ 4001555 w 5593163"/>
              <a:gd name="connsiteY241" fmla="*/ 2894613 h 4305008"/>
              <a:gd name="connsiteX242" fmla="*/ 4691720 w 5593163"/>
              <a:gd name="connsiteY242" fmla="*/ 2201572 h 4305008"/>
              <a:gd name="connsiteX243" fmla="*/ 4691837 w 5593163"/>
              <a:gd name="connsiteY243" fmla="*/ 2200424 h 4305008"/>
              <a:gd name="connsiteX244" fmla="*/ 4708050 w 5593163"/>
              <a:gd name="connsiteY244" fmla="*/ 2198885 h 4305008"/>
              <a:gd name="connsiteX245" fmla="*/ 4803512 w 5593163"/>
              <a:gd name="connsiteY245" fmla="*/ 2189820 h 4305008"/>
              <a:gd name="connsiteX246" fmla="*/ 4820599 w 5593163"/>
              <a:gd name="connsiteY246" fmla="*/ 2188197 h 4305008"/>
              <a:gd name="connsiteX247" fmla="*/ 4820625 w 5593163"/>
              <a:gd name="connsiteY247" fmla="*/ 2188691 h 4305008"/>
              <a:gd name="connsiteX248" fmla="*/ 4821123 w 5593163"/>
              <a:gd name="connsiteY248" fmla="*/ 2188658 h 4305008"/>
              <a:gd name="connsiteX249" fmla="*/ 4821717 w 5593163"/>
              <a:gd name="connsiteY249" fmla="*/ 2200098 h 4305008"/>
              <a:gd name="connsiteX250" fmla="*/ 4820346 w 5593163"/>
              <a:gd name="connsiteY250" fmla="*/ 2217074 h 4305008"/>
              <a:gd name="connsiteX251" fmla="*/ 4812879 w 5593163"/>
              <a:gd name="connsiteY251" fmla="*/ 2309550 h 4305008"/>
              <a:gd name="connsiteX252" fmla="*/ 4812341 w 5593163"/>
              <a:gd name="connsiteY252" fmla="*/ 2316226 h 4305008"/>
              <a:gd name="connsiteX253" fmla="*/ 4811835 w 5593163"/>
              <a:gd name="connsiteY253" fmla="*/ 2316289 h 4305008"/>
              <a:gd name="connsiteX254" fmla="*/ 4121670 w 5593163"/>
              <a:gd name="connsiteY254" fmla="*/ 3009330 h 4305008"/>
              <a:gd name="connsiteX255" fmla="*/ 4121554 w 5593163"/>
              <a:gd name="connsiteY255" fmla="*/ 3010478 h 4305008"/>
              <a:gd name="connsiteX256" fmla="*/ 4105337 w 5593163"/>
              <a:gd name="connsiteY256" fmla="*/ 3012018 h 4305008"/>
              <a:gd name="connsiteX257" fmla="*/ 4009911 w 5593163"/>
              <a:gd name="connsiteY257" fmla="*/ 3021080 h 4305008"/>
              <a:gd name="connsiteX258" fmla="*/ 3992792 w 5593163"/>
              <a:gd name="connsiteY258" fmla="*/ 3022706 h 4305008"/>
              <a:gd name="connsiteX259" fmla="*/ 3992766 w 5593163"/>
              <a:gd name="connsiteY259" fmla="*/ 3022211 h 4305008"/>
              <a:gd name="connsiteX260" fmla="*/ 3992267 w 5593163"/>
              <a:gd name="connsiteY260" fmla="*/ 3022244 h 4305008"/>
              <a:gd name="connsiteX261" fmla="*/ 3991674 w 5593163"/>
              <a:gd name="connsiteY261" fmla="*/ 3010804 h 4305008"/>
              <a:gd name="connsiteX262" fmla="*/ 3991674 w 5593163"/>
              <a:gd name="connsiteY262" fmla="*/ 3058630 h 4305008"/>
              <a:gd name="connsiteX263" fmla="*/ 3992268 w 5593163"/>
              <a:gd name="connsiteY263" fmla="*/ 3047280 h 4305008"/>
              <a:gd name="connsiteX264" fmla="*/ 3992766 w 5593163"/>
              <a:gd name="connsiteY264" fmla="*/ 3047312 h 4305008"/>
              <a:gd name="connsiteX265" fmla="*/ 3992792 w 5593163"/>
              <a:gd name="connsiteY265" fmla="*/ 3046822 h 4305008"/>
              <a:gd name="connsiteX266" fmla="*/ 4009880 w 5593163"/>
              <a:gd name="connsiteY266" fmla="*/ 3048432 h 4305008"/>
              <a:gd name="connsiteX267" fmla="*/ 4105341 w 5593163"/>
              <a:gd name="connsiteY267" fmla="*/ 3057426 h 4305008"/>
              <a:gd name="connsiteX268" fmla="*/ 4121554 w 5593163"/>
              <a:gd name="connsiteY268" fmla="*/ 3058953 h 4305008"/>
              <a:gd name="connsiteX269" fmla="*/ 4121671 w 5593163"/>
              <a:gd name="connsiteY269" fmla="*/ 3060092 h 4305008"/>
              <a:gd name="connsiteX270" fmla="*/ 4811836 w 5593163"/>
              <a:gd name="connsiteY270" fmla="*/ 3747690 h 4305008"/>
              <a:gd name="connsiteX271" fmla="*/ 4812342 w 5593163"/>
              <a:gd name="connsiteY271" fmla="*/ 3747753 h 4305008"/>
              <a:gd name="connsiteX272" fmla="*/ 4812882 w 5593163"/>
              <a:gd name="connsiteY272" fmla="*/ 3754390 h 4305008"/>
              <a:gd name="connsiteX273" fmla="*/ 4820346 w 5593163"/>
              <a:gd name="connsiteY273" fmla="*/ 3846121 h 4305008"/>
              <a:gd name="connsiteX274" fmla="*/ 4821717 w 5593163"/>
              <a:gd name="connsiteY274" fmla="*/ 3862969 h 4305008"/>
              <a:gd name="connsiteX275" fmla="*/ 4821124 w 5593163"/>
              <a:gd name="connsiteY275" fmla="*/ 3874319 h 4305008"/>
              <a:gd name="connsiteX276" fmla="*/ 4820625 w 5593163"/>
              <a:gd name="connsiteY276" fmla="*/ 3874286 h 4305008"/>
              <a:gd name="connsiteX277" fmla="*/ 4820599 w 5593163"/>
              <a:gd name="connsiteY277" fmla="*/ 3874777 h 4305008"/>
              <a:gd name="connsiteX278" fmla="*/ 4803481 w 5593163"/>
              <a:gd name="connsiteY278" fmla="*/ 3873164 h 4305008"/>
              <a:gd name="connsiteX279" fmla="*/ 4708054 w 5593163"/>
              <a:gd name="connsiteY279" fmla="*/ 3864173 h 4305008"/>
              <a:gd name="connsiteX280" fmla="*/ 4691837 w 5593163"/>
              <a:gd name="connsiteY280" fmla="*/ 3862645 h 4305008"/>
              <a:gd name="connsiteX281" fmla="*/ 4691721 w 5593163"/>
              <a:gd name="connsiteY281" fmla="*/ 3861506 h 4305008"/>
              <a:gd name="connsiteX282" fmla="*/ 4001556 w 5593163"/>
              <a:gd name="connsiteY282" fmla="*/ 3173908 h 4305008"/>
              <a:gd name="connsiteX283" fmla="*/ 4001050 w 5593163"/>
              <a:gd name="connsiteY283" fmla="*/ 3173846 h 4305008"/>
              <a:gd name="connsiteX284" fmla="*/ 4000512 w 5593163"/>
              <a:gd name="connsiteY284" fmla="*/ 3167222 h 4305008"/>
              <a:gd name="connsiteX285" fmla="*/ 3993045 w 5593163"/>
              <a:gd name="connsiteY285" fmla="*/ 3075472 h 4305008"/>
              <a:gd name="connsiteX286" fmla="*/ 3991674 w 5593163"/>
              <a:gd name="connsiteY286" fmla="*/ 3058630 h 4305008"/>
              <a:gd name="connsiteX287" fmla="*/ 3293448 w 5593163"/>
              <a:gd name="connsiteY287" fmla="*/ 636203 h 4305008"/>
              <a:gd name="connsiteX288" fmla="*/ 3836757 w 5593163"/>
              <a:gd name="connsiteY288" fmla="*/ 1181049 h 4305008"/>
              <a:gd name="connsiteX289" fmla="*/ 3293448 w 5593163"/>
              <a:gd name="connsiteY289" fmla="*/ 636203 h 4305008"/>
              <a:gd name="connsiteX290" fmla="*/ 3293448 w 5593163"/>
              <a:gd name="connsiteY290" fmla="*/ 2333028 h 4305008"/>
              <a:gd name="connsiteX291" fmla="*/ 3836757 w 5593163"/>
              <a:gd name="connsiteY291" fmla="*/ 2877874 h 4305008"/>
              <a:gd name="connsiteX292" fmla="*/ 3293448 w 5593163"/>
              <a:gd name="connsiteY292" fmla="*/ 2333028 h 4305008"/>
              <a:gd name="connsiteX293" fmla="*/ 3293446 w 5593163"/>
              <a:gd name="connsiteY293" fmla="*/ 2034258 h 4305008"/>
              <a:gd name="connsiteX294" fmla="*/ 3836755 w 5593163"/>
              <a:gd name="connsiteY294" fmla="*/ 1493690 h 4305008"/>
              <a:gd name="connsiteX295" fmla="*/ 3293446 w 5593163"/>
              <a:gd name="connsiteY295" fmla="*/ 2034258 h 4305008"/>
              <a:gd name="connsiteX296" fmla="*/ 3293446 w 5593163"/>
              <a:gd name="connsiteY296" fmla="*/ 3731083 h 4305008"/>
              <a:gd name="connsiteX297" fmla="*/ 3836755 w 5593163"/>
              <a:gd name="connsiteY297" fmla="*/ 3190516 h 4305008"/>
              <a:gd name="connsiteX298" fmla="*/ 3293446 w 5593163"/>
              <a:gd name="connsiteY298" fmla="*/ 3731083 h 4305008"/>
              <a:gd name="connsiteX299" fmla="*/ 3150081 w 5593163"/>
              <a:gd name="connsiteY299" fmla="*/ 503273 h 4305008"/>
              <a:gd name="connsiteX300" fmla="*/ 3150675 w 5593163"/>
              <a:gd name="connsiteY300" fmla="*/ 491833 h 4305008"/>
              <a:gd name="connsiteX301" fmla="*/ 3151173 w 5593163"/>
              <a:gd name="connsiteY301" fmla="*/ 491866 h 4305008"/>
              <a:gd name="connsiteX302" fmla="*/ 3151199 w 5593163"/>
              <a:gd name="connsiteY302" fmla="*/ 491372 h 4305008"/>
              <a:gd name="connsiteX303" fmla="*/ 3168287 w 5593163"/>
              <a:gd name="connsiteY303" fmla="*/ 492995 h 4305008"/>
              <a:gd name="connsiteX304" fmla="*/ 3263748 w 5593163"/>
              <a:gd name="connsiteY304" fmla="*/ 502060 h 4305008"/>
              <a:gd name="connsiteX305" fmla="*/ 3279961 w 5593163"/>
              <a:gd name="connsiteY305" fmla="*/ 503599 h 4305008"/>
              <a:gd name="connsiteX306" fmla="*/ 3280078 w 5593163"/>
              <a:gd name="connsiteY306" fmla="*/ 504747 h 4305008"/>
              <a:gd name="connsiteX307" fmla="*/ 3970244 w 5593163"/>
              <a:gd name="connsiteY307" fmla="*/ 1197788 h 4305008"/>
              <a:gd name="connsiteX308" fmla="*/ 3970749 w 5593163"/>
              <a:gd name="connsiteY308" fmla="*/ 1197851 h 4305008"/>
              <a:gd name="connsiteX309" fmla="*/ 3971290 w 5593163"/>
              <a:gd name="connsiteY309" fmla="*/ 1204541 h 4305008"/>
              <a:gd name="connsiteX310" fmla="*/ 3978754 w 5593163"/>
              <a:gd name="connsiteY310" fmla="*/ 1296998 h 4305008"/>
              <a:gd name="connsiteX311" fmla="*/ 3980124 w 5593163"/>
              <a:gd name="connsiteY311" fmla="*/ 1313979 h 4305008"/>
              <a:gd name="connsiteX312" fmla="*/ 3979531 w 5593163"/>
              <a:gd name="connsiteY312" fmla="*/ 1325419 h 4305008"/>
              <a:gd name="connsiteX313" fmla="*/ 3979032 w 5593163"/>
              <a:gd name="connsiteY313" fmla="*/ 1325386 h 4305008"/>
              <a:gd name="connsiteX314" fmla="*/ 3979006 w 5593163"/>
              <a:gd name="connsiteY314" fmla="*/ 1325881 h 4305008"/>
              <a:gd name="connsiteX315" fmla="*/ 3961888 w 5593163"/>
              <a:gd name="connsiteY315" fmla="*/ 1324255 h 4305008"/>
              <a:gd name="connsiteX316" fmla="*/ 3866461 w 5593163"/>
              <a:gd name="connsiteY316" fmla="*/ 1315193 h 4305008"/>
              <a:gd name="connsiteX317" fmla="*/ 3850245 w 5593163"/>
              <a:gd name="connsiteY317" fmla="*/ 1313653 h 4305008"/>
              <a:gd name="connsiteX318" fmla="*/ 3850129 w 5593163"/>
              <a:gd name="connsiteY318" fmla="*/ 1312505 h 4305008"/>
              <a:gd name="connsiteX319" fmla="*/ 3159963 w 5593163"/>
              <a:gd name="connsiteY319" fmla="*/ 619464 h 4305008"/>
              <a:gd name="connsiteX320" fmla="*/ 3159457 w 5593163"/>
              <a:gd name="connsiteY320" fmla="*/ 619401 h 4305008"/>
              <a:gd name="connsiteX321" fmla="*/ 3158919 w 5593163"/>
              <a:gd name="connsiteY321" fmla="*/ 612725 h 4305008"/>
              <a:gd name="connsiteX322" fmla="*/ 3151452 w 5593163"/>
              <a:gd name="connsiteY322" fmla="*/ 520249 h 4305008"/>
              <a:gd name="connsiteX323" fmla="*/ 3150081 w 5593163"/>
              <a:gd name="connsiteY323" fmla="*/ 503273 h 4305008"/>
              <a:gd name="connsiteX324" fmla="*/ 3150081 w 5593163"/>
              <a:gd name="connsiteY324" fmla="*/ 2200098 h 4305008"/>
              <a:gd name="connsiteX325" fmla="*/ 3150675 w 5593163"/>
              <a:gd name="connsiteY325" fmla="*/ 2188658 h 4305008"/>
              <a:gd name="connsiteX326" fmla="*/ 3151173 w 5593163"/>
              <a:gd name="connsiteY326" fmla="*/ 2188691 h 4305008"/>
              <a:gd name="connsiteX327" fmla="*/ 3151199 w 5593163"/>
              <a:gd name="connsiteY327" fmla="*/ 2188197 h 4305008"/>
              <a:gd name="connsiteX328" fmla="*/ 3168287 w 5593163"/>
              <a:gd name="connsiteY328" fmla="*/ 2189820 h 4305008"/>
              <a:gd name="connsiteX329" fmla="*/ 3263748 w 5593163"/>
              <a:gd name="connsiteY329" fmla="*/ 2198885 h 4305008"/>
              <a:gd name="connsiteX330" fmla="*/ 3279961 w 5593163"/>
              <a:gd name="connsiteY330" fmla="*/ 2200424 h 4305008"/>
              <a:gd name="connsiteX331" fmla="*/ 3280078 w 5593163"/>
              <a:gd name="connsiteY331" fmla="*/ 2201572 h 4305008"/>
              <a:gd name="connsiteX332" fmla="*/ 3970244 w 5593163"/>
              <a:gd name="connsiteY332" fmla="*/ 2894613 h 4305008"/>
              <a:gd name="connsiteX333" fmla="*/ 3970749 w 5593163"/>
              <a:gd name="connsiteY333" fmla="*/ 2894676 h 4305008"/>
              <a:gd name="connsiteX334" fmla="*/ 3971290 w 5593163"/>
              <a:gd name="connsiteY334" fmla="*/ 2901366 h 4305008"/>
              <a:gd name="connsiteX335" fmla="*/ 3978754 w 5593163"/>
              <a:gd name="connsiteY335" fmla="*/ 2993823 h 4305008"/>
              <a:gd name="connsiteX336" fmla="*/ 3980124 w 5593163"/>
              <a:gd name="connsiteY336" fmla="*/ 3010804 h 4305008"/>
              <a:gd name="connsiteX337" fmla="*/ 3979531 w 5593163"/>
              <a:gd name="connsiteY337" fmla="*/ 3022244 h 4305008"/>
              <a:gd name="connsiteX338" fmla="*/ 3979032 w 5593163"/>
              <a:gd name="connsiteY338" fmla="*/ 3022211 h 4305008"/>
              <a:gd name="connsiteX339" fmla="*/ 3979006 w 5593163"/>
              <a:gd name="connsiteY339" fmla="*/ 3022706 h 4305008"/>
              <a:gd name="connsiteX340" fmla="*/ 3961888 w 5593163"/>
              <a:gd name="connsiteY340" fmla="*/ 3021080 h 4305008"/>
              <a:gd name="connsiteX341" fmla="*/ 3866461 w 5593163"/>
              <a:gd name="connsiteY341" fmla="*/ 3012018 h 4305008"/>
              <a:gd name="connsiteX342" fmla="*/ 3850245 w 5593163"/>
              <a:gd name="connsiteY342" fmla="*/ 3010478 h 4305008"/>
              <a:gd name="connsiteX343" fmla="*/ 3850129 w 5593163"/>
              <a:gd name="connsiteY343" fmla="*/ 3009330 h 4305008"/>
              <a:gd name="connsiteX344" fmla="*/ 3159963 w 5593163"/>
              <a:gd name="connsiteY344" fmla="*/ 2316289 h 4305008"/>
              <a:gd name="connsiteX345" fmla="*/ 3159457 w 5593163"/>
              <a:gd name="connsiteY345" fmla="*/ 2316226 h 4305008"/>
              <a:gd name="connsiteX346" fmla="*/ 3158919 w 5593163"/>
              <a:gd name="connsiteY346" fmla="*/ 2309550 h 4305008"/>
              <a:gd name="connsiteX347" fmla="*/ 3151452 w 5593163"/>
              <a:gd name="connsiteY347" fmla="*/ 2217074 h 4305008"/>
              <a:gd name="connsiteX348" fmla="*/ 3150081 w 5593163"/>
              <a:gd name="connsiteY348" fmla="*/ 2200098 h 4305008"/>
              <a:gd name="connsiteX349" fmla="*/ 3150081 w 5593163"/>
              <a:gd name="connsiteY349" fmla="*/ 3896923 h 4305008"/>
              <a:gd name="connsiteX350" fmla="*/ 3150675 w 5593163"/>
              <a:gd name="connsiteY350" fmla="*/ 3885483 h 4305008"/>
              <a:gd name="connsiteX351" fmla="*/ 3151173 w 5593163"/>
              <a:gd name="connsiteY351" fmla="*/ 3885516 h 4305008"/>
              <a:gd name="connsiteX352" fmla="*/ 3151199 w 5593163"/>
              <a:gd name="connsiteY352" fmla="*/ 3885022 h 4305008"/>
              <a:gd name="connsiteX353" fmla="*/ 3168287 w 5593163"/>
              <a:gd name="connsiteY353" fmla="*/ 3886645 h 4305008"/>
              <a:gd name="connsiteX354" fmla="*/ 3263748 w 5593163"/>
              <a:gd name="connsiteY354" fmla="*/ 3895710 h 4305008"/>
              <a:gd name="connsiteX355" fmla="*/ 3279961 w 5593163"/>
              <a:gd name="connsiteY355" fmla="*/ 3897249 h 4305008"/>
              <a:gd name="connsiteX356" fmla="*/ 3280078 w 5593163"/>
              <a:gd name="connsiteY356" fmla="*/ 3898397 h 4305008"/>
              <a:gd name="connsiteX357" fmla="*/ 3840331 w 5593163"/>
              <a:gd name="connsiteY357" fmla="*/ 4255797 h 4305008"/>
              <a:gd name="connsiteX358" fmla="*/ 3868775 w 5593163"/>
              <a:gd name="connsiteY358" fmla="*/ 4305008 h 4305008"/>
              <a:gd name="connsiteX359" fmla="*/ 3717725 w 5593163"/>
              <a:gd name="connsiteY359" fmla="*/ 4305008 h 4305008"/>
              <a:gd name="connsiteX360" fmla="*/ 3665602 w 5593163"/>
              <a:gd name="connsiteY360" fmla="*/ 4241205 h 4305008"/>
              <a:gd name="connsiteX361" fmla="*/ 3293448 w 5593163"/>
              <a:gd name="connsiteY361" fmla="*/ 4029853 h 4305008"/>
              <a:gd name="connsiteX362" fmla="*/ 3392629 w 5593163"/>
              <a:gd name="connsiteY362" fmla="*/ 4271827 h 4305008"/>
              <a:gd name="connsiteX363" fmla="*/ 3419311 w 5593163"/>
              <a:gd name="connsiteY363" fmla="*/ 4305008 h 4305008"/>
              <a:gd name="connsiteX364" fmla="*/ 3265201 w 5593163"/>
              <a:gd name="connsiteY364" fmla="*/ 4305008 h 4305008"/>
              <a:gd name="connsiteX365" fmla="*/ 3235080 w 5593163"/>
              <a:gd name="connsiteY365" fmla="*/ 4254710 h 4305008"/>
              <a:gd name="connsiteX366" fmla="*/ 3159963 w 5593163"/>
              <a:gd name="connsiteY366" fmla="*/ 4013114 h 4305008"/>
              <a:gd name="connsiteX367" fmla="*/ 3159457 w 5593163"/>
              <a:gd name="connsiteY367" fmla="*/ 4013051 h 4305008"/>
              <a:gd name="connsiteX368" fmla="*/ 3158919 w 5593163"/>
              <a:gd name="connsiteY368" fmla="*/ 4006375 h 4305008"/>
              <a:gd name="connsiteX369" fmla="*/ 3151452 w 5593163"/>
              <a:gd name="connsiteY369" fmla="*/ 3913899 h 4305008"/>
              <a:gd name="connsiteX370" fmla="*/ 3150081 w 5593163"/>
              <a:gd name="connsiteY370" fmla="*/ 3896923 h 4305008"/>
              <a:gd name="connsiteX371" fmla="*/ 3150079 w 5593163"/>
              <a:gd name="connsiteY371" fmla="*/ 469318 h 4305008"/>
              <a:gd name="connsiteX372" fmla="*/ 3151450 w 5593163"/>
              <a:gd name="connsiteY372" fmla="*/ 452471 h 4305008"/>
              <a:gd name="connsiteX373" fmla="*/ 3158914 w 5593163"/>
              <a:gd name="connsiteY373" fmla="*/ 360740 h 4305008"/>
              <a:gd name="connsiteX374" fmla="*/ 3159454 w 5593163"/>
              <a:gd name="connsiteY374" fmla="*/ 354103 h 4305008"/>
              <a:gd name="connsiteX375" fmla="*/ 3159960 w 5593163"/>
              <a:gd name="connsiteY375" fmla="*/ 354040 h 4305008"/>
              <a:gd name="connsiteX376" fmla="*/ 3244173 w 5593163"/>
              <a:gd name="connsiteY376" fmla="*/ 96778 h 4305008"/>
              <a:gd name="connsiteX377" fmla="*/ 3306807 w 5593163"/>
              <a:gd name="connsiteY377" fmla="*/ 0 h 4305008"/>
              <a:gd name="connsiteX378" fmla="*/ 3475182 w 5593163"/>
              <a:gd name="connsiteY378" fmla="*/ 0 h 4305008"/>
              <a:gd name="connsiteX379" fmla="*/ 3406954 w 5593163"/>
              <a:gd name="connsiteY379" fmla="*/ 76659 h 4305008"/>
              <a:gd name="connsiteX380" fmla="*/ 3293446 w 5593163"/>
              <a:gd name="connsiteY380" fmla="*/ 337433 h 4305008"/>
              <a:gd name="connsiteX381" fmla="*/ 3732420 w 5593163"/>
              <a:gd name="connsiteY381" fmla="*/ 44350 h 4305008"/>
              <a:gd name="connsiteX382" fmla="*/ 3754649 w 5593163"/>
              <a:gd name="connsiteY382" fmla="*/ 0 h 4305008"/>
              <a:gd name="connsiteX383" fmla="*/ 3903287 w 5593163"/>
              <a:gd name="connsiteY383" fmla="*/ 0 h 4305008"/>
              <a:gd name="connsiteX384" fmla="*/ 3851448 w 5593163"/>
              <a:gd name="connsiteY384" fmla="*/ 95636 h 4305008"/>
              <a:gd name="connsiteX385" fmla="*/ 3280075 w 5593163"/>
              <a:gd name="connsiteY385" fmla="*/ 467856 h 4305008"/>
              <a:gd name="connsiteX386" fmla="*/ 3279959 w 5593163"/>
              <a:gd name="connsiteY386" fmla="*/ 468995 h 4305008"/>
              <a:gd name="connsiteX387" fmla="*/ 3263742 w 5593163"/>
              <a:gd name="connsiteY387" fmla="*/ 470523 h 4305008"/>
              <a:gd name="connsiteX388" fmla="*/ 3168316 w 5593163"/>
              <a:gd name="connsiteY388" fmla="*/ 479514 h 4305008"/>
              <a:gd name="connsiteX389" fmla="*/ 3151197 w 5593163"/>
              <a:gd name="connsiteY389" fmla="*/ 481127 h 4305008"/>
              <a:gd name="connsiteX390" fmla="*/ 3151171 w 5593163"/>
              <a:gd name="connsiteY390" fmla="*/ 480636 h 4305008"/>
              <a:gd name="connsiteX391" fmla="*/ 3150672 w 5593163"/>
              <a:gd name="connsiteY391" fmla="*/ 480669 h 4305008"/>
              <a:gd name="connsiteX392" fmla="*/ 3150079 w 5593163"/>
              <a:gd name="connsiteY392" fmla="*/ 469318 h 4305008"/>
              <a:gd name="connsiteX393" fmla="*/ 3150079 w 5593163"/>
              <a:gd name="connsiteY393" fmla="*/ 2166144 h 4305008"/>
              <a:gd name="connsiteX394" fmla="*/ 3151450 w 5593163"/>
              <a:gd name="connsiteY394" fmla="*/ 2149296 h 4305008"/>
              <a:gd name="connsiteX395" fmla="*/ 3158914 w 5593163"/>
              <a:gd name="connsiteY395" fmla="*/ 2057565 h 4305008"/>
              <a:gd name="connsiteX396" fmla="*/ 3159454 w 5593163"/>
              <a:gd name="connsiteY396" fmla="*/ 2050928 h 4305008"/>
              <a:gd name="connsiteX397" fmla="*/ 3159960 w 5593163"/>
              <a:gd name="connsiteY397" fmla="*/ 2050865 h 4305008"/>
              <a:gd name="connsiteX398" fmla="*/ 3850126 w 5593163"/>
              <a:gd name="connsiteY398" fmla="*/ 1363267 h 4305008"/>
              <a:gd name="connsiteX399" fmla="*/ 3850243 w 5593163"/>
              <a:gd name="connsiteY399" fmla="*/ 1362128 h 4305008"/>
              <a:gd name="connsiteX400" fmla="*/ 3866455 w 5593163"/>
              <a:gd name="connsiteY400" fmla="*/ 1360601 h 4305008"/>
              <a:gd name="connsiteX401" fmla="*/ 3961917 w 5593163"/>
              <a:gd name="connsiteY401" fmla="*/ 1351607 h 4305008"/>
              <a:gd name="connsiteX402" fmla="*/ 3979004 w 5593163"/>
              <a:gd name="connsiteY402" fmla="*/ 1349997 h 4305008"/>
              <a:gd name="connsiteX403" fmla="*/ 3979030 w 5593163"/>
              <a:gd name="connsiteY403" fmla="*/ 1350487 h 4305008"/>
              <a:gd name="connsiteX404" fmla="*/ 3979528 w 5593163"/>
              <a:gd name="connsiteY404" fmla="*/ 1350455 h 4305008"/>
              <a:gd name="connsiteX405" fmla="*/ 3980122 w 5593163"/>
              <a:gd name="connsiteY405" fmla="*/ 1361805 h 4305008"/>
              <a:gd name="connsiteX406" fmla="*/ 3978752 w 5593163"/>
              <a:gd name="connsiteY406" fmla="*/ 1378647 h 4305008"/>
              <a:gd name="connsiteX407" fmla="*/ 3971285 w 5593163"/>
              <a:gd name="connsiteY407" fmla="*/ 1470397 h 4305008"/>
              <a:gd name="connsiteX408" fmla="*/ 3970746 w 5593163"/>
              <a:gd name="connsiteY408" fmla="*/ 1477021 h 4305008"/>
              <a:gd name="connsiteX409" fmla="*/ 3970241 w 5593163"/>
              <a:gd name="connsiteY409" fmla="*/ 1477083 h 4305008"/>
              <a:gd name="connsiteX410" fmla="*/ 3280075 w 5593163"/>
              <a:gd name="connsiteY410" fmla="*/ 2164681 h 4305008"/>
              <a:gd name="connsiteX411" fmla="*/ 3279959 w 5593163"/>
              <a:gd name="connsiteY411" fmla="*/ 2165820 h 4305008"/>
              <a:gd name="connsiteX412" fmla="*/ 3263742 w 5593163"/>
              <a:gd name="connsiteY412" fmla="*/ 2167348 h 4305008"/>
              <a:gd name="connsiteX413" fmla="*/ 3168316 w 5593163"/>
              <a:gd name="connsiteY413" fmla="*/ 2176339 h 4305008"/>
              <a:gd name="connsiteX414" fmla="*/ 3151197 w 5593163"/>
              <a:gd name="connsiteY414" fmla="*/ 2177952 h 4305008"/>
              <a:gd name="connsiteX415" fmla="*/ 3151171 w 5593163"/>
              <a:gd name="connsiteY415" fmla="*/ 2177461 h 4305008"/>
              <a:gd name="connsiteX416" fmla="*/ 3150672 w 5593163"/>
              <a:gd name="connsiteY416" fmla="*/ 2177494 h 4305008"/>
              <a:gd name="connsiteX417" fmla="*/ 3150079 w 5593163"/>
              <a:gd name="connsiteY417" fmla="*/ 2166144 h 4305008"/>
              <a:gd name="connsiteX418" fmla="*/ 3150079 w 5593163"/>
              <a:gd name="connsiteY418" fmla="*/ 3862969 h 4305008"/>
              <a:gd name="connsiteX419" fmla="*/ 3151450 w 5593163"/>
              <a:gd name="connsiteY419" fmla="*/ 3846121 h 4305008"/>
              <a:gd name="connsiteX420" fmla="*/ 3158914 w 5593163"/>
              <a:gd name="connsiteY420" fmla="*/ 3754390 h 4305008"/>
              <a:gd name="connsiteX421" fmla="*/ 3159454 w 5593163"/>
              <a:gd name="connsiteY421" fmla="*/ 3747753 h 4305008"/>
              <a:gd name="connsiteX422" fmla="*/ 3159960 w 5593163"/>
              <a:gd name="connsiteY422" fmla="*/ 3747690 h 4305008"/>
              <a:gd name="connsiteX423" fmla="*/ 3850126 w 5593163"/>
              <a:gd name="connsiteY423" fmla="*/ 3060092 h 4305008"/>
              <a:gd name="connsiteX424" fmla="*/ 3850243 w 5593163"/>
              <a:gd name="connsiteY424" fmla="*/ 3058953 h 4305008"/>
              <a:gd name="connsiteX425" fmla="*/ 3866455 w 5593163"/>
              <a:gd name="connsiteY425" fmla="*/ 3057426 h 4305008"/>
              <a:gd name="connsiteX426" fmla="*/ 3961917 w 5593163"/>
              <a:gd name="connsiteY426" fmla="*/ 3048432 h 4305008"/>
              <a:gd name="connsiteX427" fmla="*/ 3979004 w 5593163"/>
              <a:gd name="connsiteY427" fmla="*/ 3046822 h 4305008"/>
              <a:gd name="connsiteX428" fmla="*/ 3979030 w 5593163"/>
              <a:gd name="connsiteY428" fmla="*/ 3047312 h 4305008"/>
              <a:gd name="connsiteX429" fmla="*/ 3979528 w 5593163"/>
              <a:gd name="connsiteY429" fmla="*/ 3047280 h 4305008"/>
              <a:gd name="connsiteX430" fmla="*/ 3980122 w 5593163"/>
              <a:gd name="connsiteY430" fmla="*/ 3058630 h 4305008"/>
              <a:gd name="connsiteX431" fmla="*/ 3978752 w 5593163"/>
              <a:gd name="connsiteY431" fmla="*/ 3075472 h 4305008"/>
              <a:gd name="connsiteX432" fmla="*/ 3971285 w 5593163"/>
              <a:gd name="connsiteY432" fmla="*/ 3167222 h 4305008"/>
              <a:gd name="connsiteX433" fmla="*/ 3970746 w 5593163"/>
              <a:gd name="connsiteY433" fmla="*/ 3173846 h 4305008"/>
              <a:gd name="connsiteX434" fmla="*/ 3970241 w 5593163"/>
              <a:gd name="connsiteY434" fmla="*/ 3173908 h 4305008"/>
              <a:gd name="connsiteX435" fmla="*/ 3280075 w 5593163"/>
              <a:gd name="connsiteY435" fmla="*/ 3861506 h 4305008"/>
              <a:gd name="connsiteX436" fmla="*/ 3279959 w 5593163"/>
              <a:gd name="connsiteY436" fmla="*/ 3862645 h 4305008"/>
              <a:gd name="connsiteX437" fmla="*/ 3263742 w 5593163"/>
              <a:gd name="connsiteY437" fmla="*/ 3864173 h 4305008"/>
              <a:gd name="connsiteX438" fmla="*/ 3168316 w 5593163"/>
              <a:gd name="connsiteY438" fmla="*/ 3873164 h 4305008"/>
              <a:gd name="connsiteX439" fmla="*/ 3151197 w 5593163"/>
              <a:gd name="connsiteY439" fmla="*/ 3874777 h 4305008"/>
              <a:gd name="connsiteX440" fmla="*/ 3151171 w 5593163"/>
              <a:gd name="connsiteY440" fmla="*/ 3874286 h 4305008"/>
              <a:gd name="connsiteX441" fmla="*/ 3150672 w 5593163"/>
              <a:gd name="connsiteY441" fmla="*/ 3874319 h 4305008"/>
              <a:gd name="connsiteX442" fmla="*/ 3150079 w 5593163"/>
              <a:gd name="connsiteY442" fmla="*/ 3862969 h 4305008"/>
              <a:gd name="connsiteX443" fmla="*/ 2442890 w 5593163"/>
              <a:gd name="connsiteY443" fmla="*/ 1181049 h 4305008"/>
              <a:gd name="connsiteX444" fmla="*/ 2986199 w 5593163"/>
              <a:gd name="connsiteY444" fmla="*/ 636203 h 4305008"/>
              <a:gd name="connsiteX445" fmla="*/ 2442890 w 5593163"/>
              <a:gd name="connsiteY445" fmla="*/ 1181049 h 4305008"/>
              <a:gd name="connsiteX446" fmla="*/ 2442890 w 5593163"/>
              <a:gd name="connsiteY446" fmla="*/ 1493690 h 4305008"/>
              <a:gd name="connsiteX447" fmla="*/ 2986199 w 5593163"/>
              <a:gd name="connsiteY447" fmla="*/ 2034258 h 4305008"/>
              <a:gd name="connsiteX448" fmla="*/ 2442890 w 5593163"/>
              <a:gd name="connsiteY448" fmla="*/ 1493690 h 4305008"/>
              <a:gd name="connsiteX449" fmla="*/ 2442890 w 5593163"/>
              <a:gd name="connsiteY449" fmla="*/ 2877874 h 4305008"/>
              <a:gd name="connsiteX450" fmla="*/ 2986199 w 5593163"/>
              <a:gd name="connsiteY450" fmla="*/ 2333028 h 4305008"/>
              <a:gd name="connsiteX451" fmla="*/ 2442890 w 5593163"/>
              <a:gd name="connsiteY451" fmla="*/ 2877874 h 4305008"/>
              <a:gd name="connsiteX452" fmla="*/ 2442890 w 5593163"/>
              <a:gd name="connsiteY452" fmla="*/ 3190516 h 4305008"/>
              <a:gd name="connsiteX453" fmla="*/ 2986199 w 5593163"/>
              <a:gd name="connsiteY453" fmla="*/ 3731083 h 4305008"/>
              <a:gd name="connsiteX454" fmla="*/ 2442890 w 5593163"/>
              <a:gd name="connsiteY454" fmla="*/ 3190516 h 4305008"/>
              <a:gd name="connsiteX455" fmla="*/ 2410871 w 5593163"/>
              <a:gd name="connsiteY455" fmla="*/ 4305008 h 4305008"/>
              <a:gd name="connsiteX456" fmla="*/ 2439316 w 5593163"/>
              <a:gd name="connsiteY456" fmla="*/ 4255797 h 4305008"/>
              <a:gd name="connsiteX457" fmla="*/ 2999569 w 5593163"/>
              <a:gd name="connsiteY457" fmla="*/ 3898397 h 4305008"/>
              <a:gd name="connsiteX458" fmla="*/ 2999686 w 5593163"/>
              <a:gd name="connsiteY458" fmla="*/ 3897249 h 4305008"/>
              <a:gd name="connsiteX459" fmla="*/ 3015899 w 5593163"/>
              <a:gd name="connsiteY459" fmla="*/ 3895710 h 4305008"/>
              <a:gd name="connsiteX460" fmla="*/ 3111360 w 5593163"/>
              <a:gd name="connsiteY460" fmla="*/ 3886645 h 4305008"/>
              <a:gd name="connsiteX461" fmla="*/ 3128448 w 5593163"/>
              <a:gd name="connsiteY461" fmla="*/ 3885022 h 4305008"/>
              <a:gd name="connsiteX462" fmla="*/ 3128474 w 5593163"/>
              <a:gd name="connsiteY462" fmla="*/ 3885516 h 4305008"/>
              <a:gd name="connsiteX463" fmla="*/ 3128972 w 5593163"/>
              <a:gd name="connsiteY463" fmla="*/ 3885483 h 4305008"/>
              <a:gd name="connsiteX464" fmla="*/ 3129566 w 5593163"/>
              <a:gd name="connsiteY464" fmla="*/ 3896923 h 4305008"/>
              <a:gd name="connsiteX465" fmla="*/ 3128195 w 5593163"/>
              <a:gd name="connsiteY465" fmla="*/ 3913899 h 4305008"/>
              <a:gd name="connsiteX466" fmla="*/ 3120728 w 5593163"/>
              <a:gd name="connsiteY466" fmla="*/ 4006375 h 4305008"/>
              <a:gd name="connsiteX467" fmla="*/ 3120190 w 5593163"/>
              <a:gd name="connsiteY467" fmla="*/ 4013051 h 4305008"/>
              <a:gd name="connsiteX468" fmla="*/ 3119684 w 5593163"/>
              <a:gd name="connsiteY468" fmla="*/ 4013114 h 4305008"/>
              <a:gd name="connsiteX469" fmla="*/ 3044567 w 5593163"/>
              <a:gd name="connsiteY469" fmla="*/ 4254710 h 4305008"/>
              <a:gd name="connsiteX470" fmla="*/ 3014445 w 5593163"/>
              <a:gd name="connsiteY470" fmla="*/ 4305008 h 4305008"/>
              <a:gd name="connsiteX471" fmla="*/ 2860336 w 5593163"/>
              <a:gd name="connsiteY471" fmla="*/ 4305008 h 4305008"/>
              <a:gd name="connsiteX472" fmla="*/ 2887018 w 5593163"/>
              <a:gd name="connsiteY472" fmla="*/ 4271827 h 4305008"/>
              <a:gd name="connsiteX473" fmla="*/ 2986199 w 5593163"/>
              <a:gd name="connsiteY473" fmla="*/ 4029853 h 4305008"/>
              <a:gd name="connsiteX474" fmla="*/ 2614045 w 5593163"/>
              <a:gd name="connsiteY474" fmla="*/ 4241205 h 4305008"/>
              <a:gd name="connsiteX475" fmla="*/ 2561922 w 5593163"/>
              <a:gd name="connsiteY475" fmla="*/ 4305008 h 4305008"/>
              <a:gd name="connsiteX476" fmla="*/ 2376360 w 5593163"/>
              <a:gd name="connsiteY476" fmla="*/ 0 h 4305008"/>
              <a:gd name="connsiteX477" fmla="*/ 2524998 w 5593163"/>
              <a:gd name="connsiteY477" fmla="*/ 0 h 4305008"/>
              <a:gd name="connsiteX478" fmla="*/ 2547226 w 5593163"/>
              <a:gd name="connsiteY478" fmla="*/ 44350 h 4305008"/>
              <a:gd name="connsiteX479" fmla="*/ 2986199 w 5593163"/>
              <a:gd name="connsiteY479" fmla="*/ 337433 h 4305008"/>
              <a:gd name="connsiteX480" fmla="*/ 2872691 w 5593163"/>
              <a:gd name="connsiteY480" fmla="*/ 76659 h 4305008"/>
              <a:gd name="connsiteX481" fmla="*/ 2804464 w 5593163"/>
              <a:gd name="connsiteY481" fmla="*/ 0 h 4305008"/>
              <a:gd name="connsiteX482" fmla="*/ 2972839 w 5593163"/>
              <a:gd name="connsiteY482" fmla="*/ 0 h 4305008"/>
              <a:gd name="connsiteX483" fmla="*/ 3035473 w 5593163"/>
              <a:gd name="connsiteY483" fmla="*/ 96778 h 4305008"/>
              <a:gd name="connsiteX484" fmla="*/ 3119686 w 5593163"/>
              <a:gd name="connsiteY484" fmla="*/ 354040 h 4305008"/>
              <a:gd name="connsiteX485" fmla="*/ 3120191 w 5593163"/>
              <a:gd name="connsiteY485" fmla="*/ 354103 h 4305008"/>
              <a:gd name="connsiteX486" fmla="*/ 3120732 w 5593163"/>
              <a:gd name="connsiteY486" fmla="*/ 360740 h 4305008"/>
              <a:gd name="connsiteX487" fmla="*/ 3128196 w 5593163"/>
              <a:gd name="connsiteY487" fmla="*/ 452471 h 4305008"/>
              <a:gd name="connsiteX488" fmla="*/ 3129566 w 5593163"/>
              <a:gd name="connsiteY488" fmla="*/ 469318 h 4305008"/>
              <a:gd name="connsiteX489" fmla="*/ 3128973 w 5593163"/>
              <a:gd name="connsiteY489" fmla="*/ 480669 h 4305008"/>
              <a:gd name="connsiteX490" fmla="*/ 3128474 w 5593163"/>
              <a:gd name="connsiteY490" fmla="*/ 480636 h 4305008"/>
              <a:gd name="connsiteX491" fmla="*/ 3128448 w 5593163"/>
              <a:gd name="connsiteY491" fmla="*/ 481127 h 4305008"/>
              <a:gd name="connsiteX492" fmla="*/ 3111330 w 5593163"/>
              <a:gd name="connsiteY492" fmla="*/ 479514 h 4305008"/>
              <a:gd name="connsiteX493" fmla="*/ 3015903 w 5593163"/>
              <a:gd name="connsiteY493" fmla="*/ 470523 h 4305008"/>
              <a:gd name="connsiteX494" fmla="*/ 2999687 w 5593163"/>
              <a:gd name="connsiteY494" fmla="*/ 468995 h 4305008"/>
              <a:gd name="connsiteX495" fmla="*/ 2999571 w 5593163"/>
              <a:gd name="connsiteY495" fmla="*/ 467856 h 4305008"/>
              <a:gd name="connsiteX496" fmla="*/ 2428199 w 5593163"/>
              <a:gd name="connsiteY496" fmla="*/ 95636 h 4305008"/>
              <a:gd name="connsiteX497" fmla="*/ 2299523 w 5593163"/>
              <a:gd name="connsiteY497" fmla="*/ 1313979 h 4305008"/>
              <a:gd name="connsiteX498" fmla="*/ 2300894 w 5593163"/>
              <a:gd name="connsiteY498" fmla="*/ 1296998 h 4305008"/>
              <a:gd name="connsiteX499" fmla="*/ 2308358 w 5593163"/>
              <a:gd name="connsiteY499" fmla="*/ 1204541 h 4305008"/>
              <a:gd name="connsiteX500" fmla="*/ 2308898 w 5593163"/>
              <a:gd name="connsiteY500" fmla="*/ 1197851 h 4305008"/>
              <a:gd name="connsiteX501" fmla="*/ 2309404 w 5593163"/>
              <a:gd name="connsiteY501" fmla="*/ 1197788 h 4305008"/>
              <a:gd name="connsiteX502" fmla="*/ 2999570 w 5593163"/>
              <a:gd name="connsiteY502" fmla="*/ 504747 h 4305008"/>
              <a:gd name="connsiteX503" fmla="*/ 2999687 w 5593163"/>
              <a:gd name="connsiteY503" fmla="*/ 503599 h 4305008"/>
              <a:gd name="connsiteX504" fmla="*/ 3015899 w 5593163"/>
              <a:gd name="connsiteY504" fmla="*/ 502060 h 4305008"/>
              <a:gd name="connsiteX505" fmla="*/ 3111361 w 5593163"/>
              <a:gd name="connsiteY505" fmla="*/ 492995 h 4305008"/>
              <a:gd name="connsiteX506" fmla="*/ 3128448 w 5593163"/>
              <a:gd name="connsiteY506" fmla="*/ 491372 h 4305008"/>
              <a:gd name="connsiteX507" fmla="*/ 3128474 w 5593163"/>
              <a:gd name="connsiteY507" fmla="*/ 491866 h 4305008"/>
              <a:gd name="connsiteX508" fmla="*/ 3128972 w 5593163"/>
              <a:gd name="connsiteY508" fmla="*/ 491833 h 4305008"/>
              <a:gd name="connsiteX509" fmla="*/ 3129566 w 5593163"/>
              <a:gd name="connsiteY509" fmla="*/ 503273 h 4305008"/>
              <a:gd name="connsiteX510" fmla="*/ 3128196 w 5593163"/>
              <a:gd name="connsiteY510" fmla="*/ 520249 h 4305008"/>
              <a:gd name="connsiteX511" fmla="*/ 3120729 w 5593163"/>
              <a:gd name="connsiteY511" fmla="*/ 612725 h 4305008"/>
              <a:gd name="connsiteX512" fmla="*/ 3120190 w 5593163"/>
              <a:gd name="connsiteY512" fmla="*/ 619401 h 4305008"/>
              <a:gd name="connsiteX513" fmla="*/ 3119685 w 5593163"/>
              <a:gd name="connsiteY513" fmla="*/ 619464 h 4305008"/>
              <a:gd name="connsiteX514" fmla="*/ 2429519 w 5593163"/>
              <a:gd name="connsiteY514" fmla="*/ 1312505 h 4305008"/>
              <a:gd name="connsiteX515" fmla="*/ 2429403 w 5593163"/>
              <a:gd name="connsiteY515" fmla="*/ 1313653 h 4305008"/>
              <a:gd name="connsiteX516" fmla="*/ 2413186 w 5593163"/>
              <a:gd name="connsiteY516" fmla="*/ 1315193 h 4305008"/>
              <a:gd name="connsiteX517" fmla="*/ 2317760 w 5593163"/>
              <a:gd name="connsiteY517" fmla="*/ 1324255 h 4305008"/>
              <a:gd name="connsiteX518" fmla="*/ 2300641 w 5593163"/>
              <a:gd name="connsiteY518" fmla="*/ 1325881 h 4305008"/>
              <a:gd name="connsiteX519" fmla="*/ 2300615 w 5593163"/>
              <a:gd name="connsiteY519" fmla="*/ 1325386 h 4305008"/>
              <a:gd name="connsiteX520" fmla="*/ 2300116 w 5593163"/>
              <a:gd name="connsiteY520" fmla="*/ 1325419 h 4305008"/>
              <a:gd name="connsiteX521" fmla="*/ 2299523 w 5593163"/>
              <a:gd name="connsiteY521" fmla="*/ 1313979 h 4305008"/>
              <a:gd name="connsiteX522" fmla="*/ 2299523 w 5593163"/>
              <a:gd name="connsiteY522" fmla="*/ 1361805 h 4305008"/>
              <a:gd name="connsiteX523" fmla="*/ 2300117 w 5593163"/>
              <a:gd name="connsiteY523" fmla="*/ 1350455 h 4305008"/>
              <a:gd name="connsiteX524" fmla="*/ 2300615 w 5593163"/>
              <a:gd name="connsiteY524" fmla="*/ 1350487 h 4305008"/>
              <a:gd name="connsiteX525" fmla="*/ 2300641 w 5593163"/>
              <a:gd name="connsiteY525" fmla="*/ 1349997 h 4305008"/>
              <a:gd name="connsiteX526" fmla="*/ 2317729 w 5593163"/>
              <a:gd name="connsiteY526" fmla="*/ 1351607 h 4305008"/>
              <a:gd name="connsiteX527" fmla="*/ 2413190 w 5593163"/>
              <a:gd name="connsiteY527" fmla="*/ 1360601 h 4305008"/>
              <a:gd name="connsiteX528" fmla="*/ 2429403 w 5593163"/>
              <a:gd name="connsiteY528" fmla="*/ 1362128 h 4305008"/>
              <a:gd name="connsiteX529" fmla="*/ 2429520 w 5593163"/>
              <a:gd name="connsiteY529" fmla="*/ 1363267 h 4305008"/>
              <a:gd name="connsiteX530" fmla="*/ 3119686 w 5593163"/>
              <a:gd name="connsiteY530" fmla="*/ 2050865 h 4305008"/>
              <a:gd name="connsiteX531" fmla="*/ 3120191 w 5593163"/>
              <a:gd name="connsiteY531" fmla="*/ 2050928 h 4305008"/>
              <a:gd name="connsiteX532" fmla="*/ 3120732 w 5593163"/>
              <a:gd name="connsiteY532" fmla="*/ 2057565 h 4305008"/>
              <a:gd name="connsiteX533" fmla="*/ 3128196 w 5593163"/>
              <a:gd name="connsiteY533" fmla="*/ 2149296 h 4305008"/>
              <a:gd name="connsiteX534" fmla="*/ 3129566 w 5593163"/>
              <a:gd name="connsiteY534" fmla="*/ 2166144 h 4305008"/>
              <a:gd name="connsiteX535" fmla="*/ 3128973 w 5593163"/>
              <a:gd name="connsiteY535" fmla="*/ 2177494 h 4305008"/>
              <a:gd name="connsiteX536" fmla="*/ 3128474 w 5593163"/>
              <a:gd name="connsiteY536" fmla="*/ 2177461 h 4305008"/>
              <a:gd name="connsiteX537" fmla="*/ 3128448 w 5593163"/>
              <a:gd name="connsiteY537" fmla="*/ 2177952 h 4305008"/>
              <a:gd name="connsiteX538" fmla="*/ 3111330 w 5593163"/>
              <a:gd name="connsiteY538" fmla="*/ 2176339 h 4305008"/>
              <a:gd name="connsiteX539" fmla="*/ 3015903 w 5593163"/>
              <a:gd name="connsiteY539" fmla="*/ 2167348 h 4305008"/>
              <a:gd name="connsiteX540" fmla="*/ 2999687 w 5593163"/>
              <a:gd name="connsiteY540" fmla="*/ 2165820 h 4305008"/>
              <a:gd name="connsiteX541" fmla="*/ 2999571 w 5593163"/>
              <a:gd name="connsiteY541" fmla="*/ 2164681 h 4305008"/>
              <a:gd name="connsiteX542" fmla="*/ 2309405 w 5593163"/>
              <a:gd name="connsiteY542" fmla="*/ 1477083 h 4305008"/>
              <a:gd name="connsiteX543" fmla="*/ 2308899 w 5593163"/>
              <a:gd name="connsiteY543" fmla="*/ 1477021 h 4305008"/>
              <a:gd name="connsiteX544" fmla="*/ 2308361 w 5593163"/>
              <a:gd name="connsiteY544" fmla="*/ 1470397 h 4305008"/>
              <a:gd name="connsiteX545" fmla="*/ 2300894 w 5593163"/>
              <a:gd name="connsiteY545" fmla="*/ 1378647 h 4305008"/>
              <a:gd name="connsiteX546" fmla="*/ 2299523 w 5593163"/>
              <a:gd name="connsiteY546" fmla="*/ 1361805 h 4305008"/>
              <a:gd name="connsiteX547" fmla="*/ 2299523 w 5593163"/>
              <a:gd name="connsiteY547" fmla="*/ 3010804 h 4305008"/>
              <a:gd name="connsiteX548" fmla="*/ 2300894 w 5593163"/>
              <a:gd name="connsiteY548" fmla="*/ 2993823 h 4305008"/>
              <a:gd name="connsiteX549" fmla="*/ 2308358 w 5593163"/>
              <a:gd name="connsiteY549" fmla="*/ 2901366 h 4305008"/>
              <a:gd name="connsiteX550" fmla="*/ 2308898 w 5593163"/>
              <a:gd name="connsiteY550" fmla="*/ 2894676 h 4305008"/>
              <a:gd name="connsiteX551" fmla="*/ 2309404 w 5593163"/>
              <a:gd name="connsiteY551" fmla="*/ 2894613 h 4305008"/>
              <a:gd name="connsiteX552" fmla="*/ 2999570 w 5593163"/>
              <a:gd name="connsiteY552" fmla="*/ 2201572 h 4305008"/>
              <a:gd name="connsiteX553" fmla="*/ 2999687 w 5593163"/>
              <a:gd name="connsiteY553" fmla="*/ 2200424 h 4305008"/>
              <a:gd name="connsiteX554" fmla="*/ 3015899 w 5593163"/>
              <a:gd name="connsiteY554" fmla="*/ 2198885 h 4305008"/>
              <a:gd name="connsiteX555" fmla="*/ 3111361 w 5593163"/>
              <a:gd name="connsiteY555" fmla="*/ 2189820 h 4305008"/>
              <a:gd name="connsiteX556" fmla="*/ 3128448 w 5593163"/>
              <a:gd name="connsiteY556" fmla="*/ 2188197 h 4305008"/>
              <a:gd name="connsiteX557" fmla="*/ 3128474 w 5593163"/>
              <a:gd name="connsiteY557" fmla="*/ 2188691 h 4305008"/>
              <a:gd name="connsiteX558" fmla="*/ 3128972 w 5593163"/>
              <a:gd name="connsiteY558" fmla="*/ 2188658 h 4305008"/>
              <a:gd name="connsiteX559" fmla="*/ 3129566 w 5593163"/>
              <a:gd name="connsiteY559" fmla="*/ 2200098 h 4305008"/>
              <a:gd name="connsiteX560" fmla="*/ 3128196 w 5593163"/>
              <a:gd name="connsiteY560" fmla="*/ 2217074 h 4305008"/>
              <a:gd name="connsiteX561" fmla="*/ 3120729 w 5593163"/>
              <a:gd name="connsiteY561" fmla="*/ 2309550 h 4305008"/>
              <a:gd name="connsiteX562" fmla="*/ 3120190 w 5593163"/>
              <a:gd name="connsiteY562" fmla="*/ 2316226 h 4305008"/>
              <a:gd name="connsiteX563" fmla="*/ 3119685 w 5593163"/>
              <a:gd name="connsiteY563" fmla="*/ 2316289 h 4305008"/>
              <a:gd name="connsiteX564" fmla="*/ 2429519 w 5593163"/>
              <a:gd name="connsiteY564" fmla="*/ 3009330 h 4305008"/>
              <a:gd name="connsiteX565" fmla="*/ 2429403 w 5593163"/>
              <a:gd name="connsiteY565" fmla="*/ 3010478 h 4305008"/>
              <a:gd name="connsiteX566" fmla="*/ 2413186 w 5593163"/>
              <a:gd name="connsiteY566" fmla="*/ 3012018 h 4305008"/>
              <a:gd name="connsiteX567" fmla="*/ 2317760 w 5593163"/>
              <a:gd name="connsiteY567" fmla="*/ 3021080 h 4305008"/>
              <a:gd name="connsiteX568" fmla="*/ 2300641 w 5593163"/>
              <a:gd name="connsiteY568" fmla="*/ 3022706 h 4305008"/>
              <a:gd name="connsiteX569" fmla="*/ 2300615 w 5593163"/>
              <a:gd name="connsiteY569" fmla="*/ 3022211 h 4305008"/>
              <a:gd name="connsiteX570" fmla="*/ 2300116 w 5593163"/>
              <a:gd name="connsiteY570" fmla="*/ 3022244 h 4305008"/>
              <a:gd name="connsiteX571" fmla="*/ 2299523 w 5593163"/>
              <a:gd name="connsiteY571" fmla="*/ 3010804 h 4305008"/>
              <a:gd name="connsiteX572" fmla="*/ 2299523 w 5593163"/>
              <a:gd name="connsiteY572" fmla="*/ 3058630 h 4305008"/>
              <a:gd name="connsiteX573" fmla="*/ 2300117 w 5593163"/>
              <a:gd name="connsiteY573" fmla="*/ 3047280 h 4305008"/>
              <a:gd name="connsiteX574" fmla="*/ 2300615 w 5593163"/>
              <a:gd name="connsiteY574" fmla="*/ 3047312 h 4305008"/>
              <a:gd name="connsiteX575" fmla="*/ 2300641 w 5593163"/>
              <a:gd name="connsiteY575" fmla="*/ 3046822 h 4305008"/>
              <a:gd name="connsiteX576" fmla="*/ 2317729 w 5593163"/>
              <a:gd name="connsiteY576" fmla="*/ 3048432 h 4305008"/>
              <a:gd name="connsiteX577" fmla="*/ 2413190 w 5593163"/>
              <a:gd name="connsiteY577" fmla="*/ 3057426 h 4305008"/>
              <a:gd name="connsiteX578" fmla="*/ 2429403 w 5593163"/>
              <a:gd name="connsiteY578" fmla="*/ 3058953 h 4305008"/>
              <a:gd name="connsiteX579" fmla="*/ 2429520 w 5593163"/>
              <a:gd name="connsiteY579" fmla="*/ 3060092 h 4305008"/>
              <a:gd name="connsiteX580" fmla="*/ 3119686 w 5593163"/>
              <a:gd name="connsiteY580" fmla="*/ 3747690 h 4305008"/>
              <a:gd name="connsiteX581" fmla="*/ 3120191 w 5593163"/>
              <a:gd name="connsiteY581" fmla="*/ 3747753 h 4305008"/>
              <a:gd name="connsiteX582" fmla="*/ 3120732 w 5593163"/>
              <a:gd name="connsiteY582" fmla="*/ 3754390 h 4305008"/>
              <a:gd name="connsiteX583" fmla="*/ 3128196 w 5593163"/>
              <a:gd name="connsiteY583" fmla="*/ 3846121 h 4305008"/>
              <a:gd name="connsiteX584" fmla="*/ 3129566 w 5593163"/>
              <a:gd name="connsiteY584" fmla="*/ 3862969 h 4305008"/>
              <a:gd name="connsiteX585" fmla="*/ 3128973 w 5593163"/>
              <a:gd name="connsiteY585" fmla="*/ 3874319 h 4305008"/>
              <a:gd name="connsiteX586" fmla="*/ 3128474 w 5593163"/>
              <a:gd name="connsiteY586" fmla="*/ 3874286 h 4305008"/>
              <a:gd name="connsiteX587" fmla="*/ 3128448 w 5593163"/>
              <a:gd name="connsiteY587" fmla="*/ 3874777 h 4305008"/>
              <a:gd name="connsiteX588" fmla="*/ 3111330 w 5593163"/>
              <a:gd name="connsiteY588" fmla="*/ 3873164 h 4305008"/>
              <a:gd name="connsiteX589" fmla="*/ 3015903 w 5593163"/>
              <a:gd name="connsiteY589" fmla="*/ 3864173 h 4305008"/>
              <a:gd name="connsiteX590" fmla="*/ 2999687 w 5593163"/>
              <a:gd name="connsiteY590" fmla="*/ 3862645 h 4305008"/>
              <a:gd name="connsiteX591" fmla="*/ 2999571 w 5593163"/>
              <a:gd name="connsiteY591" fmla="*/ 3861506 h 4305008"/>
              <a:gd name="connsiteX592" fmla="*/ 2309405 w 5593163"/>
              <a:gd name="connsiteY592" fmla="*/ 3173908 h 4305008"/>
              <a:gd name="connsiteX593" fmla="*/ 2308899 w 5593163"/>
              <a:gd name="connsiteY593" fmla="*/ 3173846 h 4305008"/>
              <a:gd name="connsiteX594" fmla="*/ 2308361 w 5593163"/>
              <a:gd name="connsiteY594" fmla="*/ 3167222 h 4305008"/>
              <a:gd name="connsiteX595" fmla="*/ 2300894 w 5593163"/>
              <a:gd name="connsiteY595" fmla="*/ 3075472 h 4305008"/>
              <a:gd name="connsiteX596" fmla="*/ 2299523 w 5593163"/>
              <a:gd name="connsiteY596" fmla="*/ 3058630 h 4305008"/>
              <a:gd name="connsiteX597" fmla="*/ 1601297 w 5593163"/>
              <a:gd name="connsiteY597" fmla="*/ 636203 h 4305008"/>
              <a:gd name="connsiteX598" fmla="*/ 2144606 w 5593163"/>
              <a:gd name="connsiteY598" fmla="*/ 1181049 h 4305008"/>
              <a:gd name="connsiteX599" fmla="*/ 1601297 w 5593163"/>
              <a:gd name="connsiteY599" fmla="*/ 636203 h 4305008"/>
              <a:gd name="connsiteX600" fmla="*/ 1601297 w 5593163"/>
              <a:gd name="connsiteY600" fmla="*/ 2333028 h 4305008"/>
              <a:gd name="connsiteX601" fmla="*/ 2144606 w 5593163"/>
              <a:gd name="connsiteY601" fmla="*/ 2877874 h 4305008"/>
              <a:gd name="connsiteX602" fmla="*/ 1601297 w 5593163"/>
              <a:gd name="connsiteY602" fmla="*/ 2333028 h 4305008"/>
              <a:gd name="connsiteX603" fmla="*/ 1601295 w 5593163"/>
              <a:gd name="connsiteY603" fmla="*/ 2034258 h 4305008"/>
              <a:gd name="connsiteX604" fmla="*/ 2144604 w 5593163"/>
              <a:gd name="connsiteY604" fmla="*/ 1493690 h 4305008"/>
              <a:gd name="connsiteX605" fmla="*/ 1601295 w 5593163"/>
              <a:gd name="connsiteY605" fmla="*/ 2034258 h 4305008"/>
              <a:gd name="connsiteX606" fmla="*/ 1601295 w 5593163"/>
              <a:gd name="connsiteY606" fmla="*/ 3731083 h 4305008"/>
              <a:gd name="connsiteX607" fmla="*/ 2144604 w 5593163"/>
              <a:gd name="connsiteY607" fmla="*/ 3190516 h 4305008"/>
              <a:gd name="connsiteX608" fmla="*/ 1601295 w 5593163"/>
              <a:gd name="connsiteY608" fmla="*/ 3731083 h 4305008"/>
              <a:gd name="connsiteX609" fmla="*/ 1457930 w 5593163"/>
              <a:gd name="connsiteY609" fmla="*/ 503273 h 4305008"/>
              <a:gd name="connsiteX610" fmla="*/ 1458524 w 5593163"/>
              <a:gd name="connsiteY610" fmla="*/ 491833 h 4305008"/>
              <a:gd name="connsiteX611" fmla="*/ 1459022 w 5593163"/>
              <a:gd name="connsiteY611" fmla="*/ 491866 h 4305008"/>
              <a:gd name="connsiteX612" fmla="*/ 1459048 w 5593163"/>
              <a:gd name="connsiteY612" fmla="*/ 491372 h 4305008"/>
              <a:gd name="connsiteX613" fmla="*/ 1476135 w 5593163"/>
              <a:gd name="connsiteY613" fmla="*/ 492995 h 4305008"/>
              <a:gd name="connsiteX614" fmla="*/ 1571597 w 5593163"/>
              <a:gd name="connsiteY614" fmla="*/ 502060 h 4305008"/>
              <a:gd name="connsiteX615" fmla="*/ 1587809 w 5593163"/>
              <a:gd name="connsiteY615" fmla="*/ 503599 h 4305008"/>
              <a:gd name="connsiteX616" fmla="*/ 1587926 w 5593163"/>
              <a:gd name="connsiteY616" fmla="*/ 504747 h 4305008"/>
              <a:gd name="connsiteX617" fmla="*/ 2278092 w 5593163"/>
              <a:gd name="connsiteY617" fmla="*/ 1197788 h 4305008"/>
              <a:gd name="connsiteX618" fmla="*/ 2278598 w 5593163"/>
              <a:gd name="connsiteY618" fmla="*/ 1197851 h 4305008"/>
              <a:gd name="connsiteX619" fmla="*/ 2279138 w 5593163"/>
              <a:gd name="connsiteY619" fmla="*/ 1204541 h 4305008"/>
              <a:gd name="connsiteX620" fmla="*/ 2286602 w 5593163"/>
              <a:gd name="connsiteY620" fmla="*/ 1296998 h 4305008"/>
              <a:gd name="connsiteX621" fmla="*/ 2287973 w 5593163"/>
              <a:gd name="connsiteY621" fmla="*/ 1313979 h 4305008"/>
              <a:gd name="connsiteX622" fmla="*/ 2287380 w 5593163"/>
              <a:gd name="connsiteY622" fmla="*/ 1325419 h 4305008"/>
              <a:gd name="connsiteX623" fmla="*/ 2286881 w 5593163"/>
              <a:gd name="connsiteY623" fmla="*/ 1325386 h 4305008"/>
              <a:gd name="connsiteX624" fmla="*/ 2286855 w 5593163"/>
              <a:gd name="connsiteY624" fmla="*/ 1325881 h 4305008"/>
              <a:gd name="connsiteX625" fmla="*/ 2269736 w 5593163"/>
              <a:gd name="connsiteY625" fmla="*/ 1324255 h 4305008"/>
              <a:gd name="connsiteX626" fmla="*/ 2174310 w 5593163"/>
              <a:gd name="connsiteY626" fmla="*/ 1315193 h 4305008"/>
              <a:gd name="connsiteX627" fmla="*/ 2158093 w 5593163"/>
              <a:gd name="connsiteY627" fmla="*/ 1313653 h 4305008"/>
              <a:gd name="connsiteX628" fmla="*/ 2157977 w 5593163"/>
              <a:gd name="connsiteY628" fmla="*/ 1312505 h 4305008"/>
              <a:gd name="connsiteX629" fmla="*/ 1467811 w 5593163"/>
              <a:gd name="connsiteY629" fmla="*/ 619464 h 4305008"/>
              <a:gd name="connsiteX630" fmla="*/ 1467306 w 5593163"/>
              <a:gd name="connsiteY630" fmla="*/ 619401 h 4305008"/>
              <a:gd name="connsiteX631" fmla="*/ 1466767 w 5593163"/>
              <a:gd name="connsiteY631" fmla="*/ 612725 h 4305008"/>
              <a:gd name="connsiteX632" fmla="*/ 1459300 w 5593163"/>
              <a:gd name="connsiteY632" fmla="*/ 520249 h 4305008"/>
              <a:gd name="connsiteX633" fmla="*/ 1457930 w 5593163"/>
              <a:gd name="connsiteY633" fmla="*/ 503273 h 4305008"/>
              <a:gd name="connsiteX634" fmla="*/ 1457930 w 5593163"/>
              <a:gd name="connsiteY634" fmla="*/ 2200098 h 4305008"/>
              <a:gd name="connsiteX635" fmla="*/ 1458524 w 5593163"/>
              <a:gd name="connsiteY635" fmla="*/ 2188658 h 4305008"/>
              <a:gd name="connsiteX636" fmla="*/ 1459022 w 5593163"/>
              <a:gd name="connsiteY636" fmla="*/ 2188691 h 4305008"/>
              <a:gd name="connsiteX637" fmla="*/ 1459048 w 5593163"/>
              <a:gd name="connsiteY637" fmla="*/ 2188197 h 4305008"/>
              <a:gd name="connsiteX638" fmla="*/ 1476135 w 5593163"/>
              <a:gd name="connsiteY638" fmla="*/ 2189820 h 4305008"/>
              <a:gd name="connsiteX639" fmla="*/ 1571597 w 5593163"/>
              <a:gd name="connsiteY639" fmla="*/ 2198885 h 4305008"/>
              <a:gd name="connsiteX640" fmla="*/ 1587809 w 5593163"/>
              <a:gd name="connsiteY640" fmla="*/ 2200424 h 4305008"/>
              <a:gd name="connsiteX641" fmla="*/ 1587926 w 5593163"/>
              <a:gd name="connsiteY641" fmla="*/ 2201572 h 4305008"/>
              <a:gd name="connsiteX642" fmla="*/ 2278092 w 5593163"/>
              <a:gd name="connsiteY642" fmla="*/ 2894613 h 4305008"/>
              <a:gd name="connsiteX643" fmla="*/ 2278598 w 5593163"/>
              <a:gd name="connsiteY643" fmla="*/ 2894676 h 4305008"/>
              <a:gd name="connsiteX644" fmla="*/ 2279138 w 5593163"/>
              <a:gd name="connsiteY644" fmla="*/ 2901366 h 4305008"/>
              <a:gd name="connsiteX645" fmla="*/ 2286602 w 5593163"/>
              <a:gd name="connsiteY645" fmla="*/ 2993823 h 4305008"/>
              <a:gd name="connsiteX646" fmla="*/ 2287973 w 5593163"/>
              <a:gd name="connsiteY646" fmla="*/ 3010804 h 4305008"/>
              <a:gd name="connsiteX647" fmla="*/ 2287380 w 5593163"/>
              <a:gd name="connsiteY647" fmla="*/ 3022244 h 4305008"/>
              <a:gd name="connsiteX648" fmla="*/ 2286881 w 5593163"/>
              <a:gd name="connsiteY648" fmla="*/ 3022211 h 4305008"/>
              <a:gd name="connsiteX649" fmla="*/ 2286855 w 5593163"/>
              <a:gd name="connsiteY649" fmla="*/ 3022706 h 4305008"/>
              <a:gd name="connsiteX650" fmla="*/ 2269736 w 5593163"/>
              <a:gd name="connsiteY650" fmla="*/ 3021080 h 4305008"/>
              <a:gd name="connsiteX651" fmla="*/ 2174310 w 5593163"/>
              <a:gd name="connsiteY651" fmla="*/ 3012018 h 4305008"/>
              <a:gd name="connsiteX652" fmla="*/ 2158093 w 5593163"/>
              <a:gd name="connsiteY652" fmla="*/ 3010478 h 4305008"/>
              <a:gd name="connsiteX653" fmla="*/ 2157977 w 5593163"/>
              <a:gd name="connsiteY653" fmla="*/ 3009330 h 4305008"/>
              <a:gd name="connsiteX654" fmla="*/ 1467811 w 5593163"/>
              <a:gd name="connsiteY654" fmla="*/ 2316289 h 4305008"/>
              <a:gd name="connsiteX655" fmla="*/ 1467306 w 5593163"/>
              <a:gd name="connsiteY655" fmla="*/ 2316226 h 4305008"/>
              <a:gd name="connsiteX656" fmla="*/ 1466767 w 5593163"/>
              <a:gd name="connsiteY656" fmla="*/ 2309550 h 4305008"/>
              <a:gd name="connsiteX657" fmla="*/ 1459300 w 5593163"/>
              <a:gd name="connsiteY657" fmla="*/ 2217074 h 4305008"/>
              <a:gd name="connsiteX658" fmla="*/ 1457930 w 5593163"/>
              <a:gd name="connsiteY658" fmla="*/ 2200098 h 4305008"/>
              <a:gd name="connsiteX659" fmla="*/ 1457930 w 5593163"/>
              <a:gd name="connsiteY659" fmla="*/ 3896923 h 4305008"/>
              <a:gd name="connsiteX660" fmla="*/ 1458524 w 5593163"/>
              <a:gd name="connsiteY660" fmla="*/ 3885483 h 4305008"/>
              <a:gd name="connsiteX661" fmla="*/ 1459022 w 5593163"/>
              <a:gd name="connsiteY661" fmla="*/ 3885516 h 4305008"/>
              <a:gd name="connsiteX662" fmla="*/ 1459048 w 5593163"/>
              <a:gd name="connsiteY662" fmla="*/ 3885022 h 4305008"/>
              <a:gd name="connsiteX663" fmla="*/ 1476135 w 5593163"/>
              <a:gd name="connsiteY663" fmla="*/ 3886645 h 4305008"/>
              <a:gd name="connsiteX664" fmla="*/ 1571597 w 5593163"/>
              <a:gd name="connsiteY664" fmla="*/ 3895710 h 4305008"/>
              <a:gd name="connsiteX665" fmla="*/ 1587809 w 5593163"/>
              <a:gd name="connsiteY665" fmla="*/ 3897249 h 4305008"/>
              <a:gd name="connsiteX666" fmla="*/ 1587926 w 5593163"/>
              <a:gd name="connsiteY666" fmla="*/ 3898397 h 4305008"/>
              <a:gd name="connsiteX667" fmla="*/ 2148179 w 5593163"/>
              <a:gd name="connsiteY667" fmla="*/ 4255797 h 4305008"/>
              <a:gd name="connsiteX668" fmla="*/ 2176624 w 5593163"/>
              <a:gd name="connsiteY668" fmla="*/ 4305008 h 4305008"/>
              <a:gd name="connsiteX669" fmla="*/ 2025574 w 5593163"/>
              <a:gd name="connsiteY669" fmla="*/ 4305008 h 4305008"/>
              <a:gd name="connsiteX670" fmla="*/ 1973451 w 5593163"/>
              <a:gd name="connsiteY670" fmla="*/ 4241205 h 4305008"/>
              <a:gd name="connsiteX671" fmla="*/ 1601297 w 5593163"/>
              <a:gd name="connsiteY671" fmla="*/ 4029853 h 4305008"/>
              <a:gd name="connsiteX672" fmla="*/ 1700478 w 5593163"/>
              <a:gd name="connsiteY672" fmla="*/ 4271827 h 4305008"/>
              <a:gd name="connsiteX673" fmla="*/ 1727160 w 5593163"/>
              <a:gd name="connsiteY673" fmla="*/ 4305008 h 4305008"/>
              <a:gd name="connsiteX674" fmla="*/ 1573050 w 5593163"/>
              <a:gd name="connsiteY674" fmla="*/ 4305008 h 4305008"/>
              <a:gd name="connsiteX675" fmla="*/ 1542929 w 5593163"/>
              <a:gd name="connsiteY675" fmla="*/ 4254710 h 4305008"/>
              <a:gd name="connsiteX676" fmla="*/ 1467811 w 5593163"/>
              <a:gd name="connsiteY676" fmla="*/ 4013114 h 4305008"/>
              <a:gd name="connsiteX677" fmla="*/ 1467306 w 5593163"/>
              <a:gd name="connsiteY677" fmla="*/ 4013051 h 4305008"/>
              <a:gd name="connsiteX678" fmla="*/ 1466767 w 5593163"/>
              <a:gd name="connsiteY678" fmla="*/ 4006375 h 4305008"/>
              <a:gd name="connsiteX679" fmla="*/ 1459300 w 5593163"/>
              <a:gd name="connsiteY679" fmla="*/ 3913899 h 4305008"/>
              <a:gd name="connsiteX680" fmla="*/ 1457930 w 5593163"/>
              <a:gd name="connsiteY680" fmla="*/ 3896923 h 4305008"/>
              <a:gd name="connsiteX681" fmla="*/ 1457928 w 5593163"/>
              <a:gd name="connsiteY681" fmla="*/ 469318 h 4305008"/>
              <a:gd name="connsiteX682" fmla="*/ 1459298 w 5593163"/>
              <a:gd name="connsiteY682" fmla="*/ 452471 h 4305008"/>
              <a:gd name="connsiteX683" fmla="*/ 1466762 w 5593163"/>
              <a:gd name="connsiteY683" fmla="*/ 360740 h 4305008"/>
              <a:gd name="connsiteX684" fmla="*/ 1467303 w 5593163"/>
              <a:gd name="connsiteY684" fmla="*/ 354103 h 4305008"/>
              <a:gd name="connsiteX685" fmla="*/ 1467808 w 5593163"/>
              <a:gd name="connsiteY685" fmla="*/ 354040 h 4305008"/>
              <a:gd name="connsiteX686" fmla="*/ 1552022 w 5593163"/>
              <a:gd name="connsiteY686" fmla="*/ 96778 h 4305008"/>
              <a:gd name="connsiteX687" fmla="*/ 1614656 w 5593163"/>
              <a:gd name="connsiteY687" fmla="*/ 0 h 4305008"/>
              <a:gd name="connsiteX688" fmla="*/ 1783031 w 5593163"/>
              <a:gd name="connsiteY688" fmla="*/ 0 h 4305008"/>
              <a:gd name="connsiteX689" fmla="*/ 1714803 w 5593163"/>
              <a:gd name="connsiteY689" fmla="*/ 76659 h 4305008"/>
              <a:gd name="connsiteX690" fmla="*/ 1601295 w 5593163"/>
              <a:gd name="connsiteY690" fmla="*/ 337433 h 4305008"/>
              <a:gd name="connsiteX691" fmla="*/ 2040269 w 5593163"/>
              <a:gd name="connsiteY691" fmla="*/ 44350 h 4305008"/>
              <a:gd name="connsiteX692" fmla="*/ 2062497 w 5593163"/>
              <a:gd name="connsiteY692" fmla="*/ 0 h 4305008"/>
              <a:gd name="connsiteX693" fmla="*/ 2211135 w 5593163"/>
              <a:gd name="connsiteY693" fmla="*/ 0 h 4305008"/>
              <a:gd name="connsiteX694" fmla="*/ 2159296 w 5593163"/>
              <a:gd name="connsiteY694" fmla="*/ 95636 h 4305008"/>
              <a:gd name="connsiteX695" fmla="*/ 1587923 w 5593163"/>
              <a:gd name="connsiteY695" fmla="*/ 467856 h 4305008"/>
              <a:gd name="connsiteX696" fmla="*/ 1587807 w 5593163"/>
              <a:gd name="connsiteY696" fmla="*/ 468995 h 4305008"/>
              <a:gd name="connsiteX697" fmla="*/ 1571591 w 5593163"/>
              <a:gd name="connsiteY697" fmla="*/ 470523 h 4305008"/>
              <a:gd name="connsiteX698" fmla="*/ 1476164 w 5593163"/>
              <a:gd name="connsiteY698" fmla="*/ 479514 h 4305008"/>
              <a:gd name="connsiteX699" fmla="*/ 1459046 w 5593163"/>
              <a:gd name="connsiteY699" fmla="*/ 481127 h 4305008"/>
              <a:gd name="connsiteX700" fmla="*/ 1459020 w 5593163"/>
              <a:gd name="connsiteY700" fmla="*/ 480636 h 4305008"/>
              <a:gd name="connsiteX701" fmla="*/ 1458521 w 5593163"/>
              <a:gd name="connsiteY701" fmla="*/ 480669 h 4305008"/>
              <a:gd name="connsiteX702" fmla="*/ 1457928 w 5593163"/>
              <a:gd name="connsiteY702" fmla="*/ 469318 h 4305008"/>
              <a:gd name="connsiteX703" fmla="*/ 1457928 w 5593163"/>
              <a:gd name="connsiteY703" fmla="*/ 2166144 h 4305008"/>
              <a:gd name="connsiteX704" fmla="*/ 1459298 w 5593163"/>
              <a:gd name="connsiteY704" fmla="*/ 2149296 h 4305008"/>
              <a:gd name="connsiteX705" fmla="*/ 1466762 w 5593163"/>
              <a:gd name="connsiteY705" fmla="*/ 2057565 h 4305008"/>
              <a:gd name="connsiteX706" fmla="*/ 1467303 w 5593163"/>
              <a:gd name="connsiteY706" fmla="*/ 2050928 h 4305008"/>
              <a:gd name="connsiteX707" fmla="*/ 1467808 w 5593163"/>
              <a:gd name="connsiteY707" fmla="*/ 2050865 h 4305008"/>
              <a:gd name="connsiteX708" fmla="*/ 2157974 w 5593163"/>
              <a:gd name="connsiteY708" fmla="*/ 1363267 h 4305008"/>
              <a:gd name="connsiteX709" fmla="*/ 2158091 w 5593163"/>
              <a:gd name="connsiteY709" fmla="*/ 1362128 h 4305008"/>
              <a:gd name="connsiteX710" fmla="*/ 2174304 w 5593163"/>
              <a:gd name="connsiteY710" fmla="*/ 1360601 h 4305008"/>
              <a:gd name="connsiteX711" fmla="*/ 2269765 w 5593163"/>
              <a:gd name="connsiteY711" fmla="*/ 1351607 h 4305008"/>
              <a:gd name="connsiteX712" fmla="*/ 2286853 w 5593163"/>
              <a:gd name="connsiteY712" fmla="*/ 1349997 h 4305008"/>
              <a:gd name="connsiteX713" fmla="*/ 2286879 w 5593163"/>
              <a:gd name="connsiteY713" fmla="*/ 1350487 h 4305008"/>
              <a:gd name="connsiteX714" fmla="*/ 2287377 w 5593163"/>
              <a:gd name="connsiteY714" fmla="*/ 1350455 h 4305008"/>
              <a:gd name="connsiteX715" fmla="*/ 2287971 w 5593163"/>
              <a:gd name="connsiteY715" fmla="*/ 1361805 h 4305008"/>
              <a:gd name="connsiteX716" fmla="*/ 2286600 w 5593163"/>
              <a:gd name="connsiteY716" fmla="*/ 1378647 h 4305008"/>
              <a:gd name="connsiteX717" fmla="*/ 2279133 w 5593163"/>
              <a:gd name="connsiteY717" fmla="*/ 1470397 h 4305008"/>
              <a:gd name="connsiteX718" fmla="*/ 2278595 w 5593163"/>
              <a:gd name="connsiteY718" fmla="*/ 1477021 h 4305008"/>
              <a:gd name="connsiteX719" fmla="*/ 2278089 w 5593163"/>
              <a:gd name="connsiteY719" fmla="*/ 1477083 h 4305008"/>
              <a:gd name="connsiteX720" fmla="*/ 1587923 w 5593163"/>
              <a:gd name="connsiteY720" fmla="*/ 2164681 h 4305008"/>
              <a:gd name="connsiteX721" fmla="*/ 1587807 w 5593163"/>
              <a:gd name="connsiteY721" fmla="*/ 2165820 h 4305008"/>
              <a:gd name="connsiteX722" fmla="*/ 1571591 w 5593163"/>
              <a:gd name="connsiteY722" fmla="*/ 2167348 h 4305008"/>
              <a:gd name="connsiteX723" fmla="*/ 1476164 w 5593163"/>
              <a:gd name="connsiteY723" fmla="*/ 2176339 h 4305008"/>
              <a:gd name="connsiteX724" fmla="*/ 1459046 w 5593163"/>
              <a:gd name="connsiteY724" fmla="*/ 2177952 h 4305008"/>
              <a:gd name="connsiteX725" fmla="*/ 1459020 w 5593163"/>
              <a:gd name="connsiteY725" fmla="*/ 2177461 h 4305008"/>
              <a:gd name="connsiteX726" fmla="*/ 1458521 w 5593163"/>
              <a:gd name="connsiteY726" fmla="*/ 2177494 h 4305008"/>
              <a:gd name="connsiteX727" fmla="*/ 1457928 w 5593163"/>
              <a:gd name="connsiteY727" fmla="*/ 2166144 h 4305008"/>
              <a:gd name="connsiteX728" fmla="*/ 1457928 w 5593163"/>
              <a:gd name="connsiteY728" fmla="*/ 3862969 h 4305008"/>
              <a:gd name="connsiteX729" fmla="*/ 1459298 w 5593163"/>
              <a:gd name="connsiteY729" fmla="*/ 3846121 h 4305008"/>
              <a:gd name="connsiteX730" fmla="*/ 1466762 w 5593163"/>
              <a:gd name="connsiteY730" fmla="*/ 3754390 h 4305008"/>
              <a:gd name="connsiteX731" fmla="*/ 1467303 w 5593163"/>
              <a:gd name="connsiteY731" fmla="*/ 3747753 h 4305008"/>
              <a:gd name="connsiteX732" fmla="*/ 1467808 w 5593163"/>
              <a:gd name="connsiteY732" fmla="*/ 3747690 h 4305008"/>
              <a:gd name="connsiteX733" fmla="*/ 2157974 w 5593163"/>
              <a:gd name="connsiteY733" fmla="*/ 3060092 h 4305008"/>
              <a:gd name="connsiteX734" fmla="*/ 2158091 w 5593163"/>
              <a:gd name="connsiteY734" fmla="*/ 3058953 h 4305008"/>
              <a:gd name="connsiteX735" fmla="*/ 2174304 w 5593163"/>
              <a:gd name="connsiteY735" fmla="*/ 3057426 h 4305008"/>
              <a:gd name="connsiteX736" fmla="*/ 2269765 w 5593163"/>
              <a:gd name="connsiteY736" fmla="*/ 3048432 h 4305008"/>
              <a:gd name="connsiteX737" fmla="*/ 2286853 w 5593163"/>
              <a:gd name="connsiteY737" fmla="*/ 3046822 h 4305008"/>
              <a:gd name="connsiteX738" fmla="*/ 2286879 w 5593163"/>
              <a:gd name="connsiteY738" fmla="*/ 3047312 h 4305008"/>
              <a:gd name="connsiteX739" fmla="*/ 2287377 w 5593163"/>
              <a:gd name="connsiteY739" fmla="*/ 3047280 h 4305008"/>
              <a:gd name="connsiteX740" fmla="*/ 2287971 w 5593163"/>
              <a:gd name="connsiteY740" fmla="*/ 3058630 h 4305008"/>
              <a:gd name="connsiteX741" fmla="*/ 2286600 w 5593163"/>
              <a:gd name="connsiteY741" fmla="*/ 3075472 h 4305008"/>
              <a:gd name="connsiteX742" fmla="*/ 2279133 w 5593163"/>
              <a:gd name="connsiteY742" fmla="*/ 3167222 h 4305008"/>
              <a:gd name="connsiteX743" fmla="*/ 2278595 w 5593163"/>
              <a:gd name="connsiteY743" fmla="*/ 3173846 h 4305008"/>
              <a:gd name="connsiteX744" fmla="*/ 2278089 w 5593163"/>
              <a:gd name="connsiteY744" fmla="*/ 3173908 h 4305008"/>
              <a:gd name="connsiteX745" fmla="*/ 1587923 w 5593163"/>
              <a:gd name="connsiteY745" fmla="*/ 3861506 h 4305008"/>
              <a:gd name="connsiteX746" fmla="*/ 1587807 w 5593163"/>
              <a:gd name="connsiteY746" fmla="*/ 3862645 h 4305008"/>
              <a:gd name="connsiteX747" fmla="*/ 1571591 w 5593163"/>
              <a:gd name="connsiteY747" fmla="*/ 3864173 h 4305008"/>
              <a:gd name="connsiteX748" fmla="*/ 1476164 w 5593163"/>
              <a:gd name="connsiteY748" fmla="*/ 3873164 h 4305008"/>
              <a:gd name="connsiteX749" fmla="*/ 1459046 w 5593163"/>
              <a:gd name="connsiteY749" fmla="*/ 3874777 h 4305008"/>
              <a:gd name="connsiteX750" fmla="*/ 1459020 w 5593163"/>
              <a:gd name="connsiteY750" fmla="*/ 3874286 h 4305008"/>
              <a:gd name="connsiteX751" fmla="*/ 1458521 w 5593163"/>
              <a:gd name="connsiteY751" fmla="*/ 3874319 h 4305008"/>
              <a:gd name="connsiteX752" fmla="*/ 1457928 w 5593163"/>
              <a:gd name="connsiteY752" fmla="*/ 3862969 h 4305008"/>
              <a:gd name="connsiteX753" fmla="*/ 750739 w 5593163"/>
              <a:gd name="connsiteY753" fmla="*/ 1181049 h 4305008"/>
              <a:gd name="connsiteX754" fmla="*/ 1294048 w 5593163"/>
              <a:gd name="connsiteY754" fmla="*/ 636203 h 4305008"/>
              <a:gd name="connsiteX755" fmla="*/ 750739 w 5593163"/>
              <a:gd name="connsiteY755" fmla="*/ 1181049 h 4305008"/>
              <a:gd name="connsiteX756" fmla="*/ 750739 w 5593163"/>
              <a:gd name="connsiteY756" fmla="*/ 1493690 h 4305008"/>
              <a:gd name="connsiteX757" fmla="*/ 1294048 w 5593163"/>
              <a:gd name="connsiteY757" fmla="*/ 2034258 h 4305008"/>
              <a:gd name="connsiteX758" fmla="*/ 750739 w 5593163"/>
              <a:gd name="connsiteY758" fmla="*/ 1493690 h 4305008"/>
              <a:gd name="connsiteX759" fmla="*/ 750739 w 5593163"/>
              <a:gd name="connsiteY759" fmla="*/ 2877874 h 4305008"/>
              <a:gd name="connsiteX760" fmla="*/ 1294048 w 5593163"/>
              <a:gd name="connsiteY760" fmla="*/ 2333028 h 4305008"/>
              <a:gd name="connsiteX761" fmla="*/ 750739 w 5593163"/>
              <a:gd name="connsiteY761" fmla="*/ 2877874 h 4305008"/>
              <a:gd name="connsiteX762" fmla="*/ 750739 w 5593163"/>
              <a:gd name="connsiteY762" fmla="*/ 3190516 h 4305008"/>
              <a:gd name="connsiteX763" fmla="*/ 1294048 w 5593163"/>
              <a:gd name="connsiteY763" fmla="*/ 3731083 h 4305008"/>
              <a:gd name="connsiteX764" fmla="*/ 750739 w 5593163"/>
              <a:gd name="connsiteY764" fmla="*/ 3190516 h 4305008"/>
              <a:gd name="connsiteX765" fmla="*/ 718720 w 5593163"/>
              <a:gd name="connsiteY765" fmla="*/ 4305008 h 4305008"/>
              <a:gd name="connsiteX766" fmla="*/ 747165 w 5593163"/>
              <a:gd name="connsiteY766" fmla="*/ 4255797 h 4305008"/>
              <a:gd name="connsiteX767" fmla="*/ 1307418 w 5593163"/>
              <a:gd name="connsiteY767" fmla="*/ 3898397 h 4305008"/>
              <a:gd name="connsiteX768" fmla="*/ 1307535 w 5593163"/>
              <a:gd name="connsiteY768" fmla="*/ 3897249 h 4305008"/>
              <a:gd name="connsiteX769" fmla="*/ 1323748 w 5593163"/>
              <a:gd name="connsiteY769" fmla="*/ 3895710 h 4305008"/>
              <a:gd name="connsiteX770" fmla="*/ 1419209 w 5593163"/>
              <a:gd name="connsiteY770" fmla="*/ 3886645 h 4305008"/>
              <a:gd name="connsiteX771" fmla="*/ 1436297 w 5593163"/>
              <a:gd name="connsiteY771" fmla="*/ 3885022 h 4305008"/>
              <a:gd name="connsiteX772" fmla="*/ 1436323 w 5593163"/>
              <a:gd name="connsiteY772" fmla="*/ 3885516 h 4305008"/>
              <a:gd name="connsiteX773" fmla="*/ 1436821 w 5593163"/>
              <a:gd name="connsiteY773" fmla="*/ 3885483 h 4305008"/>
              <a:gd name="connsiteX774" fmla="*/ 1437415 w 5593163"/>
              <a:gd name="connsiteY774" fmla="*/ 3896923 h 4305008"/>
              <a:gd name="connsiteX775" fmla="*/ 1436044 w 5593163"/>
              <a:gd name="connsiteY775" fmla="*/ 3913899 h 4305008"/>
              <a:gd name="connsiteX776" fmla="*/ 1428577 w 5593163"/>
              <a:gd name="connsiteY776" fmla="*/ 4006375 h 4305008"/>
              <a:gd name="connsiteX777" fmla="*/ 1428039 w 5593163"/>
              <a:gd name="connsiteY777" fmla="*/ 4013051 h 4305008"/>
              <a:gd name="connsiteX778" fmla="*/ 1427533 w 5593163"/>
              <a:gd name="connsiteY778" fmla="*/ 4013114 h 4305008"/>
              <a:gd name="connsiteX779" fmla="*/ 1352416 w 5593163"/>
              <a:gd name="connsiteY779" fmla="*/ 4254710 h 4305008"/>
              <a:gd name="connsiteX780" fmla="*/ 1322295 w 5593163"/>
              <a:gd name="connsiteY780" fmla="*/ 4305008 h 4305008"/>
              <a:gd name="connsiteX781" fmla="*/ 1168185 w 5593163"/>
              <a:gd name="connsiteY781" fmla="*/ 4305008 h 4305008"/>
              <a:gd name="connsiteX782" fmla="*/ 1194867 w 5593163"/>
              <a:gd name="connsiteY782" fmla="*/ 4271827 h 4305008"/>
              <a:gd name="connsiteX783" fmla="*/ 1294048 w 5593163"/>
              <a:gd name="connsiteY783" fmla="*/ 4029853 h 4305008"/>
              <a:gd name="connsiteX784" fmla="*/ 921894 w 5593163"/>
              <a:gd name="connsiteY784" fmla="*/ 4241205 h 4305008"/>
              <a:gd name="connsiteX785" fmla="*/ 869771 w 5593163"/>
              <a:gd name="connsiteY785" fmla="*/ 4305008 h 4305008"/>
              <a:gd name="connsiteX786" fmla="*/ 684209 w 5593163"/>
              <a:gd name="connsiteY786" fmla="*/ 0 h 4305008"/>
              <a:gd name="connsiteX787" fmla="*/ 832847 w 5593163"/>
              <a:gd name="connsiteY787" fmla="*/ 0 h 4305008"/>
              <a:gd name="connsiteX788" fmla="*/ 855075 w 5593163"/>
              <a:gd name="connsiteY788" fmla="*/ 44350 h 4305008"/>
              <a:gd name="connsiteX789" fmla="*/ 1294048 w 5593163"/>
              <a:gd name="connsiteY789" fmla="*/ 337433 h 4305008"/>
              <a:gd name="connsiteX790" fmla="*/ 1180541 w 5593163"/>
              <a:gd name="connsiteY790" fmla="*/ 76659 h 4305008"/>
              <a:gd name="connsiteX791" fmla="*/ 1112313 w 5593163"/>
              <a:gd name="connsiteY791" fmla="*/ 0 h 4305008"/>
              <a:gd name="connsiteX792" fmla="*/ 1280688 w 5593163"/>
              <a:gd name="connsiteY792" fmla="*/ 0 h 4305008"/>
              <a:gd name="connsiteX793" fmla="*/ 1343322 w 5593163"/>
              <a:gd name="connsiteY793" fmla="*/ 96778 h 4305008"/>
              <a:gd name="connsiteX794" fmla="*/ 1427534 w 5593163"/>
              <a:gd name="connsiteY794" fmla="*/ 354040 h 4305008"/>
              <a:gd name="connsiteX795" fmla="*/ 1428040 w 5593163"/>
              <a:gd name="connsiteY795" fmla="*/ 354102 h 4305008"/>
              <a:gd name="connsiteX796" fmla="*/ 1428580 w 5593163"/>
              <a:gd name="connsiteY796" fmla="*/ 360740 h 4305008"/>
              <a:gd name="connsiteX797" fmla="*/ 1436044 w 5593163"/>
              <a:gd name="connsiteY797" fmla="*/ 452471 h 4305008"/>
              <a:gd name="connsiteX798" fmla="*/ 1437415 w 5593163"/>
              <a:gd name="connsiteY798" fmla="*/ 469318 h 4305008"/>
              <a:gd name="connsiteX799" fmla="*/ 1436822 w 5593163"/>
              <a:gd name="connsiteY799" fmla="*/ 480669 h 4305008"/>
              <a:gd name="connsiteX800" fmla="*/ 1436323 w 5593163"/>
              <a:gd name="connsiteY800" fmla="*/ 480636 h 4305008"/>
              <a:gd name="connsiteX801" fmla="*/ 1436297 w 5593163"/>
              <a:gd name="connsiteY801" fmla="*/ 481127 h 4305008"/>
              <a:gd name="connsiteX802" fmla="*/ 1419178 w 5593163"/>
              <a:gd name="connsiteY802" fmla="*/ 479514 h 4305008"/>
              <a:gd name="connsiteX803" fmla="*/ 1323752 w 5593163"/>
              <a:gd name="connsiteY803" fmla="*/ 470523 h 4305008"/>
              <a:gd name="connsiteX804" fmla="*/ 1307535 w 5593163"/>
              <a:gd name="connsiteY804" fmla="*/ 468995 h 4305008"/>
              <a:gd name="connsiteX805" fmla="*/ 1307419 w 5593163"/>
              <a:gd name="connsiteY805" fmla="*/ 467856 h 4305008"/>
              <a:gd name="connsiteX806" fmla="*/ 736048 w 5593163"/>
              <a:gd name="connsiteY806" fmla="*/ 95636 h 4305008"/>
              <a:gd name="connsiteX807" fmla="*/ 607372 w 5593163"/>
              <a:gd name="connsiteY807" fmla="*/ 1313979 h 4305008"/>
              <a:gd name="connsiteX808" fmla="*/ 608742 w 5593163"/>
              <a:gd name="connsiteY808" fmla="*/ 1296998 h 4305008"/>
              <a:gd name="connsiteX809" fmla="*/ 616206 w 5593163"/>
              <a:gd name="connsiteY809" fmla="*/ 1204541 h 4305008"/>
              <a:gd name="connsiteX810" fmla="*/ 616747 w 5593163"/>
              <a:gd name="connsiteY810" fmla="*/ 1197851 h 4305008"/>
              <a:gd name="connsiteX811" fmla="*/ 617252 w 5593163"/>
              <a:gd name="connsiteY811" fmla="*/ 1197788 h 4305008"/>
              <a:gd name="connsiteX812" fmla="*/ 1307418 w 5593163"/>
              <a:gd name="connsiteY812" fmla="*/ 504747 h 4305008"/>
              <a:gd name="connsiteX813" fmla="*/ 1307535 w 5593163"/>
              <a:gd name="connsiteY813" fmla="*/ 503599 h 4305008"/>
              <a:gd name="connsiteX814" fmla="*/ 1323748 w 5593163"/>
              <a:gd name="connsiteY814" fmla="*/ 502060 h 4305008"/>
              <a:gd name="connsiteX815" fmla="*/ 1419209 w 5593163"/>
              <a:gd name="connsiteY815" fmla="*/ 492995 h 4305008"/>
              <a:gd name="connsiteX816" fmla="*/ 1436297 w 5593163"/>
              <a:gd name="connsiteY816" fmla="*/ 491372 h 4305008"/>
              <a:gd name="connsiteX817" fmla="*/ 1436323 w 5593163"/>
              <a:gd name="connsiteY817" fmla="*/ 491866 h 4305008"/>
              <a:gd name="connsiteX818" fmla="*/ 1436821 w 5593163"/>
              <a:gd name="connsiteY818" fmla="*/ 491833 h 4305008"/>
              <a:gd name="connsiteX819" fmla="*/ 1437415 w 5593163"/>
              <a:gd name="connsiteY819" fmla="*/ 503273 h 4305008"/>
              <a:gd name="connsiteX820" fmla="*/ 1436044 w 5593163"/>
              <a:gd name="connsiteY820" fmla="*/ 520249 h 4305008"/>
              <a:gd name="connsiteX821" fmla="*/ 1428577 w 5593163"/>
              <a:gd name="connsiteY821" fmla="*/ 612725 h 4305008"/>
              <a:gd name="connsiteX822" fmla="*/ 1428039 w 5593163"/>
              <a:gd name="connsiteY822" fmla="*/ 619401 h 4305008"/>
              <a:gd name="connsiteX823" fmla="*/ 1427533 w 5593163"/>
              <a:gd name="connsiteY823" fmla="*/ 619464 h 4305008"/>
              <a:gd name="connsiteX824" fmla="*/ 737367 w 5593163"/>
              <a:gd name="connsiteY824" fmla="*/ 1312505 h 4305008"/>
              <a:gd name="connsiteX825" fmla="*/ 737251 w 5593163"/>
              <a:gd name="connsiteY825" fmla="*/ 1313653 h 4305008"/>
              <a:gd name="connsiteX826" fmla="*/ 721035 w 5593163"/>
              <a:gd name="connsiteY826" fmla="*/ 1315193 h 4305008"/>
              <a:gd name="connsiteX827" fmla="*/ 625608 w 5593163"/>
              <a:gd name="connsiteY827" fmla="*/ 1324255 h 4305008"/>
              <a:gd name="connsiteX828" fmla="*/ 608490 w 5593163"/>
              <a:gd name="connsiteY828" fmla="*/ 1325881 h 4305008"/>
              <a:gd name="connsiteX829" fmla="*/ 608464 w 5593163"/>
              <a:gd name="connsiteY829" fmla="*/ 1325386 h 4305008"/>
              <a:gd name="connsiteX830" fmla="*/ 607965 w 5593163"/>
              <a:gd name="connsiteY830" fmla="*/ 1325419 h 4305008"/>
              <a:gd name="connsiteX831" fmla="*/ 607372 w 5593163"/>
              <a:gd name="connsiteY831" fmla="*/ 1313979 h 4305008"/>
              <a:gd name="connsiteX832" fmla="*/ 607372 w 5593163"/>
              <a:gd name="connsiteY832" fmla="*/ 1361805 h 4305008"/>
              <a:gd name="connsiteX833" fmla="*/ 607966 w 5593163"/>
              <a:gd name="connsiteY833" fmla="*/ 1350455 h 4305008"/>
              <a:gd name="connsiteX834" fmla="*/ 608464 w 5593163"/>
              <a:gd name="connsiteY834" fmla="*/ 1350487 h 4305008"/>
              <a:gd name="connsiteX835" fmla="*/ 608490 w 5593163"/>
              <a:gd name="connsiteY835" fmla="*/ 1349997 h 4305008"/>
              <a:gd name="connsiteX836" fmla="*/ 625577 w 5593163"/>
              <a:gd name="connsiteY836" fmla="*/ 1351607 h 4305008"/>
              <a:gd name="connsiteX837" fmla="*/ 721039 w 5593163"/>
              <a:gd name="connsiteY837" fmla="*/ 1360601 h 4305008"/>
              <a:gd name="connsiteX838" fmla="*/ 737251 w 5593163"/>
              <a:gd name="connsiteY838" fmla="*/ 1362128 h 4305008"/>
              <a:gd name="connsiteX839" fmla="*/ 737368 w 5593163"/>
              <a:gd name="connsiteY839" fmla="*/ 1363267 h 4305008"/>
              <a:gd name="connsiteX840" fmla="*/ 1427534 w 5593163"/>
              <a:gd name="connsiteY840" fmla="*/ 2050865 h 4305008"/>
              <a:gd name="connsiteX841" fmla="*/ 1428040 w 5593163"/>
              <a:gd name="connsiteY841" fmla="*/ 2050928 h 4305008"/>
              <a:gd name="connsiteX842" fmla="*/ 1428580 w 5593163"/>
              <a:gd name="connsiteY842" fmla="*/ 2057565 h 4305008"/>
              <a:gd name="connsiteX843" fmla="*/ 1436044 w 5593163"/>
              <a:gd name="connsiteY843" fmla="*/ 2149296 h 4305008"/>
              <a:gd name="connsiteX844" fmla="*/ 1437415 w 5593163"/>
              <a:gd name="connsiteY844" fmla="*/ 2166144 h 4305008"/>
              <a:gd name="connsiteX845" fmla="*/ 1436822 w 5593163"/>
              <a:gd name="connsiteY845" fmla="*/ 2177494 h 4305008"/>
              <a:gd name="connsiteX846" fmla="*/ 1436323 w 5593163"/>
              <a:gd name="connsiteY846" fmla="*/ 2177461 h 4305008"/>
              <a:gd name="connsiteX847" fmla="*/ 1436297 w 5593163"/>
              <a:gd name="connsiteY847" fmla="*/ 2177952 h 4305008"/>
              <a:gd name="connsiteX848" fmla="*/ 1419178 w 5593163"/>
              <a:gd name="connsiteY848" fmla="*/ 2176339 h 4305008"/>
              <a:gd name="connsiteX849" fmla="*/ 1323752 w 5593163"/>
              <a:gd name="connsiteY849" fmla="*/ 2167348 h 4305008"/>
              <a:gd name="connsiteX850" fmla="*/ 1307535 w 5593163"/>
              <a:gd name="connsiteY850" fmla="*/ 2165820 h 4305008"/>
              <a:gd name="connsiteX851" fmla="*/ 1307419 w 5593163"/>
              <a:gd name="connsiteY851" fmla="*/ 2164681 h 4305008"/>
              <a:gd name="connsiteX852" fmla="*/ 617253 w 5593163"/>
              <a:gd name="connsiteY852" fmla="*/ 1477083 h 4305008"/>
              <a:gd name="connsiteX853" fmla="*/ 616748 w 5593163"/>
              <a:gd name="connsiteY853" fmla="*/ 1477021 h 4305008"/>
              <a:gd name="connsiteX854" fmla="*/ 616209 w 5593163"/>
              <a:gd name="connsiteY854" fmla="*/ 1470397 h 4305008"/>
              <a:gd name="connsiteX855" fmla="*/ 608742 w 5593163"/>
              <a:gd name="connsiteY855" fmla="*/ 1378647 h 4305008"/>
              <a:gd name="connsiteX856" fmla="*/ 607372 w 5593163"/>
              <a:gd name="connsiteY856" fmla="*/ 1361805 h 4305008"/>
              <a:gd name="connsiteX857" fmla="*/ 607372 w 5593163"/>
              <a:gd name="connsiteY857" fmla="*/ 3010804 h 4305008"/>
              <a:gd name="connsiteX858" fmla="*/ 608742 w 5593163"/>
              <a:gd name="connsiteY858" fmla="*/ 2993823 h 4305008"/>
              <a:gd name="connsiteX859" fmla="*/ 616206 w 5593163"/>
              <a:gd name="connsiteY859" fmla="*/ 2901366 h 4305008"/>
              <a:gd name="connsiteX860" fmla="*/ 616747 w 5593163"/>
              <a:gd name="connsiteY860" fmla="*/ 2894676 h 4305008"/>
              <a:gd name="connsiteX861" fmla="*/ 617252 w 5593163"/>
              <a:gd name="connsiteY861" fmla="*/ 2894613 h 4305008"/>
              <a:gd name="connsiteX862" fmla="*/ 1307418 w 5593163"/>
              <a:gd name="connsiteY862" fmla="*/ 2201572 h 4305008"/>
              <a:gd name="connsiteX863" fmla="*/ 1307535 w 5593163"/>
              <a:gd name="connsiteY863" fmla="*/ 2200424 h 4305008"/>
              <a:gd name="connsiteX864" fmla="*/ 1323748 w 5593163"/>
              <a:gd name="connsiteY864" fmla="*/ 2198885 h 4305008"/>
              <a:gd name="connsiteX865" fmla="*/ 1419209 w 5593163"/>
              <a:gd name="connsiteY865" fmla="*/ 2189820 h 4305008"/>
              <a:gd name="connsiteX866" fmla="*/ 1436297 w 5593163"/>
              <a:gd name="connsiteY866" fmla="*/ 2188197 h 4305008"/>
              <a:gd name="connsiteX867" fmla="*/ 1436323 w 5593163"/>
              <a:gd name="connsiteY867" fmla="*/ 2188691 h 4305008"/>
              <a:gd name="connsiteX868" fmla="*/ 1436821 w 5593163"/>
              <a:gd name="connsiteY868" fmla="*/ 2188658 h 4305008"/>
              <a:gd name="connsiteX869" fmla="*/ 1437415 w 5593163"/>
              <a:gd name="connsiteY869" fmla="*/ 2200098 h 4305008"/>
              <a:gd name="connsiteX870" fmla="*/ 1436044 w 5593163"/>
              <a:gd name="connsiteY870" fmla="*/ 2217074 h 4305008"/>
              <a:gd name="connsiteX871" fmla="*/ 1428577 w 5593163"/>
              <a:gd name="connsiteY871" fmla="*/ 2309550 h 4305008"/>
              <a:gd name="connsiteX872" fmla="*/ 1428039 w 5593163"/>
              <a:gd name="connsiteY872" fmla="*/ 2316226 h 4305008"/>
              <a:gd name="connsiteX873" fmla="*/ 1427533 w 5593163"/>
              <a:gd name="connsiteY873" fmla="*/ 2316289 h 4305008"/>
              <a:gd name="connsiteX874" fmla="*/ 737367 w 5593163"/>
              <a:gd name="connsiteY874" fmla="*/ 3009330 h 4305008"/>
              <a:gd name="connsiteX875" fmla="*/ 737251 w 5593163"/>
              <a:gd name="connsiteY875" fmla="*/ 3010478 h 4305008"/>
              <a:gd name="connsiteX876" fmla="*/ 721035 w 5593163"/>
              <a:gd name="connsiteY876" fmla="*/ 3012018 h 4305008"/>
              <a:gd name="connsiteX877" fmla="*/ 625608 w 5593163"/>
              <a:gd name="connsiteY877" fmla="*/ 3021080 h 4305008"/>
              <a:gd name="connsiteX878" fmla="*/ 608490 w 5593163"/>
              <a:gd name="connsiteY878" fmla="*/ 3022706 h 4305008"/>
              <a:gd name="connsiteX879" fmla="*/ 608464 w 5593163"/>
              <a:gd name="connsiteY879" fmla="*/ 3022211 h 4305008"/>
              <a:gd name="connsiteX880" fmla="*/ 607965 w 5593163"/>
              <a:gd name="connsiteY880" fmla="*/ 3022244 h 4305008"/>
              <a:gd name="connsiteX881" fmla="*/ 607372 w 5593163"/>
              <a:gd name="connsiteY881" fmla="*/ 3010804 h 4305008"/>
              <a:gd name="connsiteX882" fmla="*/ 607372 w 5593163"/>
              <a:gd name="connsiteY882" fmla="*/ 3058630 h 4305008"/>
              <a:gd name="connsiteX883" fmla="*/ 607966 w 5593163"/>
              <a:gd name="connsiteY883" fmla="*/ 3047280 h 4305008"/>
              <a:gd name="connsiteX884" fmla="*/ 608464 w 5593163"/>
              <a:gd name="connsiteY884" fmla="*/ 3047312 h 4305008"/>
              <a:gd name="connsiteX885" fmla="*/ 608490 w 5593163"/>
              <a:gd name="connsiteY885" fmla="*/ 3046822 h 4305008"/>
              <a:gd name="connsiteX886" fmla="*/ 625577 w 5593163"/>
              <a:gd name="connsiteY886" fmla="*/ 3048432 h 4305008"/>
              <a:gd name="connsiteX887" fmla="*/ 721039 w 5593163"/>
              <a:gd name="connsiteY887" fmla="*/ 3057426 h 4305008"/>
              <a:gd name="connsiteX888" fmla="*/ 737251 w 5593163"/>
              <a:gd name="connsiteY888" fmla="*/ 3058953 h 4305008"/>
              <a:gd name="connsiteX889" fmla="*/ 737368 w 5593163"/>
              <a:gd name="connsiteY889" fmla="*/ 3060092 h 4305008"/>
              <a:gd name="connsiteX890" fmla="*/ 1427534 w 5593163"/>
              <a:gd name="connsiteY890" fmla="*/ 3747690 h 4305008"/>
              <a:gd name="connsiteX891" fmla="*/ 1428040 w 5593163"/>
              <a:gd name="connsiteY891" fmla="*/ 3747753 h 4305008"/>
              <a:gd name="connsiteX892" fmla="*/ 1428580 w 5593163"/>
              <a:gd name="connsiteY892" fmla="*/ 3754390 h 4305008"/>
              <a:gd name="connsiteX893" fmla="*/ 1436044 w 5593163"/>
              <a:gd name="connsiteY893" fmla="*/ 3846121 h 4305008"/>
              <a:gd name="connsiteX894" fmla="*/ 1437415 w 5593163"/>
              <a:gd name="connsiteY894" fmla="*/ 3862969 h 4305008"/>
              <a:gd name="connsiteX895" fmla="*/ 1436822 w 5593163"/>
              <a:gd name="connsiteY895" fmla="*/ 3874319 h 4305008"/>
              <a:gd name="connsiteX896" fmla="*/ 1436323 w 5593163"/>
              <a:gd name="connsiteY896" fmla="*/ 3874286 h 4305008"/>
              <a:gd name="connsiteX897" fmla="*/ 1436297 w 5593163"/>
              <a:gd name="connsiteY897" fmla="*/ 3874777 h 4305008"/>
              <a:gd name="connsiteX898" fmla="*/ 1419178 w 5593163"/>
              <a:gd name="connsiteY898" fmla="*/ 3873164 h 4305008"/>
              <a:gd name="connsiteX899" fmla="*/ 1323752 w 5593163"/>
              <a:gd name="connsiteY899" fmla="*/ 3864173 h 4305008"/>
              <a:gd name="connsiteX900" fmla="*/ 1307535 w 5593163"/>
              <a:gd name="connsiteY900" fmla="*/ 3862645 h 4305008"/>
              <a:gd name="connsiteX901" fmla="*/ 1307419 w 5593163"/>
              <a:gd name="connsiteY901" fmla="*/ 3861506 h 4305008"/>
              <a:gd name="connsiteX902" fmla="*/ 617253 w 5593163"/>
              <a:gd name="connsiteY902" fmla="*/ 3173908 h 4305008"/>
              <a:gd name="connsiteX903" fmla="*/ 616748 w 5593163"/>
              <a:gd name="connsiteY903" fmla="*/ 3173846 h 4305008"/>
              <a:gd name="connsiteX904" fmla="*/ 616209 w 5593163"/>
              <a:gd name="connsiteY904" fmla="*/ 3167222 h 4305008"/>
              <a:gd name="connsiteX905" fmla="*/ 608742 w 5593163"/>
              <a:gd name="connsiteY905" fmla="*/ 3075472 h 4305008"/>
              <a:gd name="connsiteX906" fmla="*/ 607372 w 5593163"/>
              <a:gd name="connsiteY906" fmla="*/ 3058630 h 4305008"/>
              <a:gd name="connsiteX907" fmla="*/ 0 w 5593163"/>
              <a:gd name="connsiteY907" fmla="*/ 116373 h 4305008"/>
              <a:gd name="connsiteX908" fmla="*/ 0 w 5593163"/>
              <a:gd name="connsiteY908" fmla="*/ 0 h 4305008"/>
              <a:gd name="connsiteX909" fmla="*/ 90880 w 5593163"/>
              <a:gd name="connsiteY909" fmla="*/ 0 h 4305008"/>
              <a:gd name="connsiteX910" fmla="*/ 22652 w 5593163"/>
              <a:gd name="connsiteY910" fmla="*/ 76659 h 4305008"/>
              <a:gd name="connsiteX911" fmla="*/ 0 w 5593163"/>
              <a:gd name="connsiteY911" fmla="*/ 443121 h 4305008"/>
              <a:gd name="connsiteX912" fmla="*/ 0 w 5593163"/>
              <a:gd name="connsiteY912" fmla="*/ 311637 h 4305008"/>
              <a:gd name="connsiteX913" fmla="*/ 82171 w 5593163"/>
              <a:gd name="connsiteY913" fmla="*/ 276703 h 4305008"/>
              <a:gd name="connsiteX914" fmla="*/ 348118 w 5593163"/>
              <a:gd name="connsiteY914" fmla="*/ 44350 h 4305008"/>
              <a:gd name="connsiteX915" fmla="*/ 370347 w 5593163"/>
              <a:gd name="connsiteY915" fmla="*/ 0 h 4305008"/>
              <a:gd name="connsiteX916" fmla="*/ 518984 w 5593163"/>
              <a:gd name="connsiteY916" fmla="*/ 0 h 4305008"/>
              <a:gd name="connsiteX917" fmla="*/ 467145 w 5593163"/>
              <a:gd name="connsiteY917" fmla="*/ 95636 h 4305008"/>
              <a:gd name="connsiteX918" fmla="*/ 13323 w 5593163"/>
              <a:gd name="connsiteY918" fmla="*/ 439959 h 4305008"/>
              <a:gd name="connsiteX919" fmla="*/ 0 w 5593163"/>
              <a:gd name="connsiteY919" fmla="*/ 1070142 h 4305008"/>
              <a:gd name="connsiteX920" fmla="*/ 0 w 5593163"/>
              <a:gd name="connsiteY920" fmla="*/ 862064 h 4305008"/>
              <a:gd name="connsiteX921" fmla="*/ 31905 w 5593163"/>
              <a:gd name="connsiteY921" fmla="*/ 912052 h 4305008"/>
              <a:gd name="connsiteX922" fmla="*/ 452455 w 5593163"/>
              <a:gd name="connsiteY922" fmla="*/ 1181049 h 4305008"/>
              <a:gd name="connsiteX923" fmla="*/ 9316 w 5593163"/>
              <a:gd name="connsiteY923" fmla="*/ 665484 h 4305008"/>
              <a:gd name="connsiteX924" fmla="*/ 0 w 5593163"/>
              <a:gd name="connsiteY924" fmla="*/ 662760 h 4305008"/>
              <a:gd name="connsiteX925" fmla="*/ 0 w 5593163"/>
              <a:gd name="connsiteY925" fmla="*/ 530567 h 4305008"/>
              <a:gd name="connsiteX926" fmla="*/ 26399 w 5593163"/>
              <a:gd name="connsiteY926" fmla="*/ 537107 h 4305008"/>
              <a:gd name="connsiteX927" fmla="*/ 585941 w 5593163"/>
              <a:gd name="connsiteY927" fmla="*/ 1197788 h 4305008"/>
              <a:gd name="connsiteX928" fmla="*/ 586447 w 5593163"/>
              <a:gd name="connsiteY928" fmla="*/ 1197851 h 4305008"/>
              <a:gd name="connsiteX929" fmla="*/ 586987 w 5593163"/>
              <a:gd name="connsiteY929" fmla="*/ 1204541 h 4305008"/>
              <a:gd name="connsiteX930" fmla="*/ 594451 w 5593163"/>
              <a:gd name="connsiteY930" fmla="*/ 1296998 h 4305008"/>
              <a:gd name="connsiteX931" fmla="*/ 595822 w 5593163"/>
              <a:gd name="connsiteY931" fmla="*/ 1313979 h 4305008"/>
              <a:gd name="connsiteX932" fmla="*/ 595229 w 5593163"/>
              <a:gd name="connsiteY932" fmla="*/ 1325419 h 4305008"/>
              <a:gd name="connsiteX933" fmla="*/ 594730 w 5593163"/>
              <a:gd name="connsiteY933" fmla="*/ 1325386 h 4305008"/>
              <a:gd name="connsiteX934" fmla="*/ 594704 w 5593163"/>
              <a:gd name="connsiteY934" fmla="*/ 1325881 h 4305008"/>
              <a:gd name="connsiteX935" fmla="*/ 577585 w 5593163"/>
              <a:gd name="connsiteY935" fmla="*/ 1324255 h 4305008"/>
              <a:gd name="connsiteX936" fmla="*/ 482159 w 5593163"/>
              <a:gd name="connsiteY936" fmla="*/ 1315193 h 4305008"/>
              <a:gd name="connsiteX937" fmla="*/ 465942 w 5593163"/>
              <a:gd name="connsiteY937" fmla="*/ 1313653 h 4305008"/>
              <a:gd name="connsiteX938" fmla="*/ 465826 w 5593163"/>
              <a:gd name="connsiteY938" fmla="*/ 1312505 h 4305008"/>
              <a:gd name="connsiteX939" fmla="*/ 5028 w 5593163"/>
              <a:gd name="connsiteY939" fmla="*/ 1076034 h 4305008"/>
              <a:gd name="connsiteX940" fmla="*/ 0 w 5593163"/>
              <a:gd name="connsiteY940" fmla="*/ 2139063 h 4305008"/>
              <a:gd name="connsiteX941" fmla="*/ 0 w 5593163"/>
              <a:gd name="connsiteY941" fmla="*/ 2007909 h 4305008"/>
              <a:gd name="connsiteX942" fmla="*/ 9314 w 5593163"/>
              <a:gd name="connsiteY942" fmla="*/ 2005207 h 4305008"/>
              <a:gd name="connsiteX943" fmla="*/ 452453 w 5593163"/>
              <a:gd name="connsiteY943" fmla="*/ 1493690 h 4305008"/>
              <a:gd name="connsiteX944" fmla="*/ 31903 w 5593163"/>
              <a:gd name="connsiteY944" fmla="*/ 1760575 h 4305008"/>
              <a:gd name="connsiteX945" fmla="*/ 0 w 5593163"/>
              <a:gd name="connsiteY945" fmla="*/ 1810167 h 4305008"/>
              <a:gd name="connsiteX946" fmla="*/ 0 w 5593163"/>
              <a:gd name="connsiteY946" fmla="*/ 1603724 h 4305008"/>
              <a:gd name="connsiteX947" fmla="*/ 5025 w 5593163"/>
              <a:gd name="connsiteY947" fmla="*/ 1597880 h 4305008"/>
              <a:gd name="connsiteX948" fmla="*/ 465823 w 5593163"/>
              <a:gd name="connsiteY948" fmla="*/ 1363267 h 4305008"/>
              <a:gd name="connsiteX949" fmla="*/ 465940 w 5593163"/>
              <a:gd name="connsiteY949" fmla="*/ 1362128 h 4305008"/>
              <a:gd name="connsiteX950" fmla="*/ 482153 w 5593163"/>
              <a:gd name="connsiteY950" fmla="*/ 1360601 h 4305008"/>
              <a:gd name="connsiteX951" fmla="*/ 577614 w 5593163"/>
              <a:gd name="connsiteY951" fmla="*/ 1351607 h 4305008"/>
              <a:gd name="connsiteX952" fmla="*/ 594702 w 5593163"/>
              <a:gd name="connsiteY952" fmla="*/ 1349997 h 4305008"/>
              <a:gd name="connsiteX953" fmla="*/ 594728 w 5593163"/>
              <a:gd name="connsiteY953" fmla="*/ 1350487 h 4305008"/>
              <a:gd name="connsiteX954" fmla="*/ 595226 w 5593163"/>
              <a:gd name="connsiteY954" fmla="*/ 1350455 h 4305008"/>
              <a:gd name="connsiteX955" fmla="*/ 595820 w 5593163"/>
              <a:gd name="connsiteY955" fmla="*/ 1361805 h 4305008"/>
              <a:gd name="connsiteX956" fmla="*/ 594449 w 5593163"/>
              <a:gd name="connsiteY956" fmla="*/ 1378647 h 4305008"/>
              <a:gd name="connsiteX957" fmla="*/ 586982 w 5593163"/>
              <a:gd name="connsiteY957" fmla="*/ 1470397 h 4305008"/>
              <a:gd name="connsiteX958" fmla="*/ 586444 w 5593163"/>
              <a:gd name="connsiteY958" fmla="*/ 1477021 h 4305008"/>
              <a:gd name="connsiteX959" fmla="*/ 585938 w 5593163"/>
              <a:gd name="connsiteY959" fmla="*/ 1477083 h 4305008"/>
              <a:gd name="connsiteX960" fmla="*/ 26396 w 5593163"/>
              <a:gd name="connsiteY960" fmla="*/ 2132575 h 4305008"/>
              <a:gd name="connsiteX961" fmla="*/ 0 w 5593163"/>
              <a:gd name="connsiteY961" fmla="*/ 2766967 h 4305008"/>
              <a:gd name="connsiteX962" fmla="*/ 0 w 5593163"/>
              <a:gd name="connsiteY962" fmla="*/ 2558889 h 4305008"/>
              <a:gd name="connsiteX963" fmla="*/ 31905 w 5593163"/>
              <a:gd name="connsiteY963" fmla="*/ 2608877 h 4305008"/>
              <a:gd name="connsiteX964" fmla="*/ 452455 w 5593163"/>
              <a:gd name="connsiteY964" fmla="*/ 2877874 h 4305008"/>
              <a:gd name="connsiteX965" fmla="*/ 9316 w 5593163"/>
              <a:gd name="connsiteY965" fmla="*/ 2362309 h 4305008"/>
              <a:gd name="connsiteX966" fmla="*/ 0 w 5593163"/>
              <a:gd name="connsiteY966" fmla="*/ 2359585 h 4305008"/>
              <a:gd name="connsiteX967" fmla="*/ 0 w 5593163"/>
              <a:gd name="connsiteY967" fmla="*/ 2227392 h 4305008"/>
              <a:gd name="connsiteX968" fmla="*/ 26399 w 5593163"/>
              <a:gd name="connsiteY968" fmla="*/ 2233932 h 4305008"/>
              <a:gd name="connsiteX969" fmla="*/ 585941 w 5593163"/>
              <a:gd name="connsiteY969" fmla="*/ 2894613 h 4305008"/>
              <a:gd name="connsiteX970" fmla="*/ 586447 w 5593163"/>
              <a:gd name="connsiteY970" fmla="*/ 2894676 h 4305008"/>
              <a:gd name="connsiteX971" fmla="*/ 586987 w 5593163"/>
              <a:gd name="connsiteY971" fmla="*/ 2901366 h 4305008"/>
              <a:gd name="connsiteX972" fmla="*/ 594451 w 5593163"/>
              <a:gd name="connsiteY972" fmla="*/ 2993823 h 4305008"/>
              <a:gd name="connsiteX973" fmla="*/ 595822 w 5593163"/>
              <a:gd name="connsiteY973" fmla="*/ 3010804 h 4305008"/>
              <a:gd name="connsiteX974" fmla="*/ 595229 w 5593163"/>
              <a:gd name="connsiteY974" fmla="*/ 3022244 h 4305008"/>
              <a:gd name="connsiteX975" fmla="*/ 594730 w 5593163"/>
              <a:gd name="connsiteY975" fmla="*/ 3022211 h 4305008"/>
              <a:gd name="connsiteX976" fmla="*/ 594704 w 5593163"/>
              <a:gd name="connsiteY976" fmla="*/ 3022706 h 4305008"/>
              <a:gd name="connsiteX977" fmla="*/ 577585 w 5593163"/>
              <a:gd name="connsiteY977" fmla="*/ 3021080 h 4305008"/>
              <a:gd name="connsiteX978" fmla="*/ 482159 w 5593163"/>
              <a:gd name="connsiteY978" fmla="*/ 3012018 h 4305008"/>
              <a:gd name="connsiteX979" fmla="*/ 465942 w 5593163"/>
              <a:gd name="connsiteY979" fmla="*/ 3010478 h 4305008"/>
              <a:gd name="connsiteX980" fmla="*/ 465826 w 5593163"/>
              <a:gd name="connsiteY980" fmla="*/ 3009330 h 4305008"/>
              <a:gd name="connsiteX981" fmla="*/ 5028 w 5593163"/>
              <a:gd name="connsiteY981" fmla="*/ 2772859 h 4305008"/>
              <a:gd name="connsiteX982" fmla="*/ 0 w 5593163"/>
              <a:gd name="connsiteY982" fmla="*/ 3835888 h 4305008"/>
              <a:gd name="connsiteX983" fmla="*/ 0 w 5593163"/>
              <a:gd name="connsiteY983" fmla="*/ 3704734 h 4305008"/>
              <a:gd name="connsiteX984" fmla="*/ 9314 w 5593163"/>
              <a:gd name="connsiteY984" fmla="*/ 3702032 h 4305008"/>
              <a:gd name="connsiteX985" fmla="*/ 452453 w 5593163"/>
              <a:gd name="connsiteY985" fmla="*/ 3190516 h 4305008"/>
              <a:gd name="connsiteX986" fmla="*/ 31903 w 5593163"/>
              <a:gd name="connsiteY986" fmla="*/ 3457400 h 4305008"/>
              <a:gd name="connsiteX987" fmla="*/ 0 w 5593163"/>
              <a:gd name="connsiteY987" fmla="*/ 3506992 h 4305008"/>
              <a:gd name="connsiteX988" fmla="*/ 0 w 5593163"/>
              <a:gd name="connsiteY988" fmla="*/ 3300549 h 4305008"/>
              <a:gd name="connsiteX989" fmla="*/ 5025 w 5593163"/>
              <a:gd name="connsiteY989" fmla="*/ 3294705 h 4305008"/>
              <a:gd name="connsiteX990" fmla="*/ 465823 w 5593163"/>
              <a:gd name="connsiteY990" fmla="*/ 3060092 h 4305008"/>
              <a:gd name="connsiteX991" fmla="*/ 465940 w 5593163"/>
              <a:gd name="connsiteY991" fmla="*/ 3058953 h 4305008"/>
              <a:gd name="connsiteX992" fmla="*/ 482153 w 5593163"/>
              <a:gd name="connsiteY992" fmla="*/ 3057426 h 4305008"/>
              <a:gd name="connsiteX993" fmla="*/ 577614 w 5593163"/>
              <a:gd name="connsiteY993" fmla="*/ 3048432 h 4305008"/>
              <a:gd name="connsiteX994" fmla="*/ 594702 w 5593163"/>
              <a:gd name="connsiteY994" fmla="*/ 3046822 h 4305008"/>
              <a:gd name="connsiteX995" fmla="*/ 594728 w 5593163"/>
              <a:gd name="connsiteY995" fmla="*/ 3047312 h 4305008"/>
              <a:gd name="connsiteX996" fmla="*/ 595226 w 5593163"/>
              <a:gd name="connsiteY996" fmla="*/ 3047280 h 4305008"/>
              <a:gd name="connsiteX997" fmla="*/ 595820 w 5593163"/>
              <a:gd name="connsiteY997" fmla="*/ 3058630 h 4305008"/>
              <a:gd name="connsiteX998" fmla="*/ 594449 w 5593163"/>
              <a:gd name="connsiteY998" fmla="*/ 3075472 h 4305008"/>
              <a:gd name="connsiteX999" fmla="*/ 586982 w 5593163"/>
              <a:gd name="connsiteY999" fmla="*/ 3167222 h 4305008"/>
              <a:gd name="connsiteX1000" fmla="*/ 586444 w 5593163"/>
              <a:gd name="connsiteY1000" fmla="*/ 3173846 h 4305008"/>
              <a:gd name="connsiteX1001" fmla="*/ 585938 w 5593163"/>
              <a:gd name="connsiteY1001" fmla="*/ 3173908 h 4305008"/>
              <a:gd name="connsiteX1002" fmla="*/ 26396 w 5593163"/>
              <a:gd name="connsiteY1002" fmla="*/ 3829400 h 4305008"/>
              <a:gd name="connsiteX1003" fmla="*/ 0 w 5593163"/>
              <a:gd name="connsiteY1003" fmla="*/ 4056079 h 4305008"/>
              <a:gd name="connsiteX1004" fmla="*/ 0 w 5593163"/>
              <a:gd name="connsiteY1004" fmla="*/ 3923091 h 4305008"/>
              <a:gd name="connsiteX1005" fmla="*/ 9850 w 5593163"/>
              <a:gd name="connsiteY1005" fmla="*/ 3925425 h 4305008"/>
              <a:gd name="connsiteX1006" fmla="*/ 456028 w 5593163"/>
              <a:gd name="connsiteY1006" fmla="*/ 4255797 h 4305008"/>
              <a:gd name="connsiteX1007" fmla="*/ 484473 w 5593163"/>
              <a:gd name="connsiteY1007" fmla="*/ 4305008 h 4305008"/>
              <a:gd name="connsiteX1008" fmla="*/ 333423 w 5593163"/>
              <a:gd name="connsiteY1008" fmla="*/ 4305008 h 4305008"/>
              <a:gd name="connsiteX1009" fmla="*/ 281300 w 5593163"/>
              <a:gd name="connsiteY1009" fmla="*/ 4241205 h 4305008"/>
              <a:gd name="connsiteX1010" fmla="*/ 75476 w 5593163"/>
              <a:gd name="connsiteY1010" fmla="*/ 4087725 h 4305008"/>
              <a:gd name="connsiteX1011" fmla="*/ 0 w 5593163"/>
              <a:gd name="connsiteY1011" fmla="*/ 4305008 h 4305008"/>
              <a:gd name="connsiteX1012" fmla="*/ 0 w 5593163"/>
              <a:gd name="connsiteY1012" fmla="*/ 4256099 h 4305008"/>
              <a:gd name="connsiteX1013" fmla="*/ 8327 w 5593163"/>
              <a:gd name="connsiteY1013" fmla="*/ 4271827 h 4305008"/>
              <a:gd name="connsiteX1014" fmla="*/ 35009 w 5593163"/>
              <a:gd name="connsiteY1014" fmla="*/ 4305008 h 43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</a:cxnLst>
            <a:rect l="l" t="t" r="r" b="b"/>
            <a:pathLst>
              <a:path w="5593163" h="4305008">
                <a:moveTo>
                  <a:pt x="4985599" y="636203"/>
                </a:moveTo>
                <a:cubicBezTo>
                  <a:pt x="5038875" y="907109"/>
                  <a:pt x="5253718" y="1121906"/>
                  <a:pt x="5528908" y="1181049"/>
                </a:cubicBezTo>
                <a:cubicBezTo>
                  <a:pt x="5475633" y="910143"/>
                  <a:pt x="5260789" y="695346"/>
                  <a:pt x="4985599" y="636203"/>
                </a:cubicBezTo>
                <a:close/>
                <a:moveTo>
                  <a:pt x="4985599" y="2333028"/>
                </a:moveTo>
                <a:cubicBezTo>
                  <a:pt x="5038875" y="2603934"/>
                  <a:pt x="5253718" y="2818731"/>
                  <a:pt x="5528908" y="2877874"/>
                </a:cubicBezTo>
                <a:cubicBezTo>
                  <a:pt x="5475633" y="2606968"/>
                  <a:pt x="5260789" y="2392171"/>
                  <a:pt x="4985599" y="2333028"/>
                </a:cubicBezTo>
                <a:close/>
                <a:moveTo>
                  <a:pt x="4985597" y="2034258"/>
                </a:moveTo>
                <a:cubicBezTo>
                  <a:pt x="5260787" y="1975579"/>
                  <a:pt x="5475630" y="1762469"/>
                  <a:pt x="5528906" y="1493690"/>
                </a:cubicBezTo>
                <a:cubicBezTo>
                  <a:pt x="5253716" y="1552369"/>
                  <a:pt x="5038872" y="1765479"/>
                  <a:pt x="4985597" y="2034258"/>
                </a:cubicBezTo>
                <a:close/>
                <a:moveTo>
                  <a:pt x="4985597" y="3731083"/>
                </a:moveTo>
                <a:cubicBezTo>
                  <a:pt x="5260787" y="3672404"/>
                  <a:pt x="5475630" y="3459294"/>
                  <a:pt x="5528906" y="3190516"/>
                </a:cubicBezTo>
                <a:cubicBezTo>
                  <a:pt x="5253716" y="3249194"/>
                  <a:pt x="5038872" y="3462304"/>
                  <a:pt x="4985597" y="3731083"/>
                </a:cubicBezTo>
                <a:close/>
                <a:moveTo>
                  <a:pt x="4842232" y="503273"/>
                </a:moveTo>
                <a:lnTo>
                  <a:pt x="4842826" y="491833"/>
                </a:lnTo>
                <a:lnTo>
                  <a:pt x="4843324" y="491866"/>
                </a:lnTo>
                <a:lnTo>
                  <a:pt x="4843350" y="491372"/>
                </a:lnTo>
                <a:lnTo>
                  <a:pt x="4860437" y="492995"/>
                </a:lnTo>
                <a:cubicBezTo>
                  <a:pt x="4892823" y="493522"/>
                  <a:pt x="4924716" y="496503"/>
                  <a:pt x="4955899" y="502060"/>
                </a:cubicBezTo>
                <a:cubicBezTo>
                  <a:pt x="4961475" y="501641"/>
                  <a:pt x="4966803" y="502589"/>
                  <a:pt x="4972112" y="503599"/>
                </a:cubicBezTo>
                <a:lnTo>
                  <a:pt x="4972229" y="504747"/>
                </a:lnTo>
                <a:cubicBezTo>
                  <a:pt x="5241367" y="549296"/>
                  <a:pt x="5466735" y="718370"/>
                  <a:pt x="5583809" y="948988"/>
                </a:cubicBezTo>
                <a:lnTo>
                  <a:pt x="5593163" y="971822"/>
                </a:lnTo>
                <a:lnTo>
                  <a:pt x="5593163" y="1318474"/>
                </a:lnTo>
                <a:lnTo>
                  <a:pt x="5558612" y="1315193"/>
                </a:lnTo>
                <a:cubicBezTo>
                  <a:pt x="5553035" y="1315612"/>
                  <a:pt x="5547706" y="1314664"/>
                  <a:pt x="5542395" y="1313653"/>
                </a:cubicBezTo>
                <a:lnTo>
                  <a:pt x="5542279" y="1312505"/>
                </a:lnTo>
                <a:cubicBezTo>
                  <a:pt x="5183428" y="1253106"/>
                  <a:pt x="4902389" y="972329"/>
                  <a:pt x="4852114" y="619464"/>
                </a:cubicBezTo>
                <a:cubicBezTo>
                  <a:pt x="4851946" y="619411"/>
                  <a:pt x="4851778" y="619406"/>
                  <a:pt x="4851608" y="619401"/>
                </a:cubicBezTo>
                <a:lnTo>
                  <a:pt x="4851070" y="612725"/>
                </a:lnTo>
                <a:cubicBezTo>
                  <a:pt x="4846011" y="582475"/>
                  <a:pt x="4843560" y="551584"/>
                  <a:pt x="4843603" y="520249"/>
                </a:cubicBezTo>
                <a:cubicBezTo>
                  <a:pt x="4842291" y="514621"/>
                  <a:pt x="4842232" y="508954"/>
                  <a:pt x="4842232" y="503273"/>
                </a:cubicBezTo>
                <a:close/>
                <a:moveTo>
                  <a:pt x="4842232" y="2200098"/>
                </a:moveTo>
                <a:lnTo>
                  <a:pt x="4842826" y="2188658"/>
                </a:lnTo>
                <a:lnTo>
                  <a:pt x="4843324" y="2188691"/>
                </a:lnTo>
                <a:lnTo>
                  <a:pt x="4843350" y="2188197"/>
                </a:lnTo>
                <a:lnTo>
                  <a:pt x="4860437" y="2189820"/>
                </a:lnTo>
                <a:cubicBezTo>
                  <a:pt x="4892823" y="2190347"/>
                  <a:pt x="4924716" y="2193328"/>
                  <a:pt x="4955899" y="2198885"/>
                </a:cubicBezTo>
                <a:cubicBezTo>
                  <a:pt x="4961475" y="2198466"/>
                  <a:pt x="4966803" y="2199414"/>
                  <a:pt x="4972112" y="2200424"/>
                </a:cubicBezTo>
                <a:lnTo>
                  <a:pt x="4972229" y="2201572"/>
                </a:lnTo>
                <a:cubicBezTo>
                  <a:pt x="5241367" y="2246121"/>
                  <a:pt x="5466735" y="2415195"/>
                  <a:pt x="5583809" y="2645813"/>
                </a:cubicBezTo>
                <a:lnTo>
                  <a:pt x="5593163" y="2668647"/>
                </a:lnTo>
                <a:lnTo>
                  <a:pt x="5593163" y="3015299"/>
                </a:lnTo>
                <a:lnTo>
                  <a:pt x="5558612" y="3012018"/>
                </a:lnTo>
                <a:cubicBezTo>
                  <a:pt x="5553035" y="3012437"/>
                  <a:pt x="5547706" y="3011489"/>
                  <a:pt x="5542395" y="3010478"/>
                </a:cubicBezTo>
                <a:lnTo>
                  <a:pt x="5542279" y="3009330"/>
                </a:lnTo>
                <a:cubicBezTo>
                  <a:pt x="5183428" y="2949931"/>
                  <a:pt x="4902389" y="2669154"/>
                  <a:pt x="4852114" y="2316289"/>
                </a:cubicBezTo>
                <a:cubicBezTo>
                  <a:pt x="4851946" y="2316236"/>
                  <a:pt x="4851778" y="2316231"/>
                  <a:pt x="4851608" y="2316226"/>
                </a:cubicBezTo>
                <a:lnTo>
                  <a:pt x="4851070" y="2309550"/>
                </a:lnTo>
                <a:cubicBezTo>
                  <a:pt x="4846011" y="2279300"/>
                  <a:pt x="4843560" y="2248409"/>
                  <a:pt x="4843603" y="2217074"/>
                </a:cubicBezTo>
                <a:cubicBezTo>
                  <a:pt x="4842291" y="2211446"/>
                  <a:pt x="4842232" y="2205779"/>
                  <a:pt x="4842232" y="2200098"/>
                </a:cubicBezTo>
                <a:close/>
                <a:moveTo>
                  <a:pt x="4842232" y="3896923"/>
                </a:moveTo>
                <a:lnTo>
                  <a:pt x="4842826" y="3885483"/>
                </a:lnTo>
                <a:lnTo>
                  <a:pt x="4843324" y="3885516"/>
                </a:lnTo>
                <a:lnTo>
                  <a:pt x="4843350" y="3885022"/>
                </a:lnTo>
                <a:lnTo>
                  <a:pt x="4860437" y="3886645"/>
                </a:lnTo>
                <a:cubicBezTo>
                  <a:pt x="4892823" y="3887172"/>
                  <a:pt x="4924716" y="3890153"/>
                  <a:pt x="4955899" y="3895710"/>
                </a:cubicBezTo>
                <a:cubicBezTo>
                  <a:pt x="4961475" y="3895291"/>
                  <a:pt x="4966803" y="3896239"/>
                  <a:pt x="4972112" y="3897249"/>
                </a:cubicBezTo>
                <a:lnTo>
                  <a:pt x="4972229" y="3898397"/>
                </a:lnTo>
                <a:cubicBezTo>
                  <a:pt x="5206288" y="3937139"/>
                  <a:pt x="5407245" y="4070062"/>
                  <a:pt x="5532481" y="4255797"/>
                </a:cubicBezTo>
                <a:lnTo>
                  <a:pt x="5560926" y="4305008"/>
                </a:lnTo>
                <a:lnTo>
                  <a:pt x="5409877" y="4305008"/>
                </a:lnTo>
                <a:lnTo>
                  <a:pt x="5357754" y="4241205"/>
                </a:lnTo>
                <a:cubicBezTo>
                  <a:pt x="5261058" y="4136681"/>
                  <a:pt x="5131850" y="4061285"/>
                  <a:pt x="4985599" y="4029853"/>
                </a:cubicBezTo>
                <a:cubicBezTo>
                  <a:pt x="5002846" y="4117553"/>
                  <a:pt x="5037026" y="4199373"/>
                  <a:pt x="5084780" y="4271827"/>
                </a:cubicBezTo>
                <a:lnTo>
                  <a:pt x="5111462" y="4305008"/>
                </a:lnTo>
                <a:lnTo>
                  <a:pt x="4957353" y="4305008"/>
                </a:lnTo>
                <a:lnTo>
                  <a:pt x="4927231" y="4254710"/>
                </a:lnTo>
                <a:cubicBezTo>
                  <a:pt x="4890029" y="4179889"/>
                  <a:pt x="4864297" y="4098618"/>
                  <a:pt x="4852114" y="4013114"/>
                </a:cubicBezTo>
                <a:cubicBezTo>
                  <a:pt x="4851946" y="4013061"/>
                  <a:pt x="4851778" y="4013056"/>
                  <a:pt x="4851608" y="4013051"/>
                </a:cubicBezTo>
                <a:lnTo>
                  <a:pt x="4851070" y="4006375"/>
                </a:lnTo>
                <a:cubicBezTo>
                  <a:pt x="4846011" y="3976125"/>
                  <a:pt x="4843560" y="3945234"/>
                  <a:pt x="4843603" y="3913899"/>
                </a:cubicBezTo>
                <a:cubicBezTo>
                  <a:pt x="4842291" y="3908271"/>
                  <a:pt x="4842232" y="3902604"/>
                  <a:pt x="4842232" y="3896923"/>
                </a:cubicBezTo>
                <a:close/>
                <a:moveTo>
                  <a:pt x="4842230" y="469318"/>
                </a:moveTo>
                <a:cubicBezTo>
                  <a:pt x="4842230" y="463681"/>
                  <a:pt x="4842289" y="458057"/>
                  <a:pt x="4843601" y="452471"/>
                </a:cubicBezTo>
                <a:cubicBezTo>
                  <a:pt x="4843558" y="421389"/>
                  <a:pt x="4846008" y="390746"/>
                  <a:pt x="4851065" y="360740"/>
                </a:cubicBezTo>
                <a:lnTo>
                  <a:pt x="4851605" y="354103"/>
                </a:lnTo>
                <a:cubicBezTo>
                  <a:pt x="4851774" y="354098"/>
                  <a:pt x="4851943" y="354093"/>
                  <a:pt x="4852110" y="354040"/>
                </a:cubicBezTo>
                <a:cubicBezTo>
                  <a:pt x="4865262" y="262463"/>
                  <a:pt x="4894203" y="175780"/>
                  <a:pt x="4936323" y="96778"/>
                </a:cubicBezTo>
                <a:lnTo>
                  <a:pt x="4998957" y="0"/>
                </a:lnTo>
                <a:lnTo>
                  <a:pt x="5167333" y="0"/>
                </a:lnTo>
                <a:lnTo>
                  <a:pt x="5099105" y="76659"/>
                </a:lnTo>
                <a:cubicBezTo>
                  <a:pt x="5043838" y="153496"/>
                  <a:pt x="5004523" y="241952"/>
                  <a:pt x="4985597" y="337433"/>
                </a:cubicBezTo>
                <a:cubicBezTo>
                  <a:pt x="5168636" y="298404"/>
                  <a:pt x="5324978" y="191052"/>
                  <a:pt x="5424571" y="44350"/>
                </a:cubicBezTo>
                <a:lnTo>
                  <a:pt x="5446799" y="0"/>
                </a:lnTo>
                <a:lnTo>
                  <a:pt x="5593163" y="0"/>
                </a:lnTo>
                <a:lnTo>
                  <a:pt x="5593163" y="4197"/>
                </a:lnTo>
                <a:lnTo>
                  <a:pt x="5543598" y="95636"/>
                </a:lnTo>
                <a:cubicBezTo>
                  <a:pt x="5419825" y="289169"/>
                  <a:pt x="5213633" y="428211"/>
                  <a:pt x="4972226" y="467856"/>
                </a:cubicBezTo>
                <a:lnTo>
                  <a:pt x="4972110" y="468995"/>
                </a:lnTo>
                <a:cubicBezTo>
                  <a:pt x="4966799" y="469998"/>
                  <a:pt x="4961470" y="470939"/>
                  <a:pt x="4955893" y="470523"/>
                </a:cubicBezTo>
                <a:cubicBezTo>
                  <a:pt x="4924721" y="476033"/>
                  <a:pt x="4892841" y="478991"/>
                  <a:pt x="4860466" y="479514"/>
                </a:cubicBezTo>
                <a:lnTo>
                  <a:pt x="4843348" y="481127"/>
                </a:lnTo>
                <a:lnTo>
                  <a:pt x="4843322" y="480636"/>
                </a:lnTo>
                <a:lnTo>
                  <a:pt x="4842823" y="480669"/>
                </a:lnTo>
                <a:cubicBezTo>
                  <a:pt x="4842257" y="476896"/>
                  <a:pt x="4842230" y="473110"/>
                  <a:pt x="4842230" y="469318"/>
                </a:cubicBezTo>
                <a:close/>
                <a:moveTo>
                  <a:pt x="4842230" y="2166144"/>
                </a:moveTo>
                <a:cubicBezTo>
                  <a:pt x="4842230" y="2160506"/>
                  <a:pt x="4842289" y="2154882"/>
                  <a:pt x="4843601" y="2149296"/>
                </a:cubicBezTo>
                <a:cubicBezTo>
                  <a:pt x="4843558" y="2118214"/>
                  <a:pt x="4846008" y="2087572"/>
                  <a:pt x="4851065" y="2057565"/>
                </a:cubicBezTo>
                <a:lnTo>
                  <a:pt x="4851605" y="2050928"/>
                </a:lnTo>
                <a:cubicBezTo>
                  <a:pt x="4851774" y="2050923"/>
                  <a:pt x="4851943" y="2050918"/>
                  <a:pt x="4852110" y="2050865"/>
                </a:cubicBezTo>
                <a:cubicBezTo>
                  <a:pt x="4902387" y="1700770"/>
                  <a:pt x="5183426" y="1422199"/>
                  <a:pt x="5542276" y="1363267"/>
                </a:cubicBezTo>
                <a:lnTo>
                  <a:pt x="5542393" y="1362128"/>
                </a:lnTo>
                <a:cubicBezTo>
                  <a:pt x="5547702" y="1361126"/>
                  <a:pt x="5553030" y="1360185"/>
                  <a:pt x="5558606" y="1360601"/>
                </a:cubicBezTo>
                <a:lnTo>
                  <a:pt x="5593163" y="1357345"/>
                </a:lnTo>
                <a:lnTo>
                  <a:pt x="5593163" y="1701268"/>
                </a:lnTo>
                <a:lnTo>
                  <a:pt x="5583807" y="1723929"/>
                </a:lnTo>
                <a:cubicBezTo>
                  <a:pt x="5466733" y="1952736"/>
                  <a:pt x="5241364" y="2120482"/>
                  <a:pt x="4972226" y="2164681"/>
                </a:cubicBezTo>
                <a:lnTo>
                  <a:pt x="4972110" y="2165820"/>
                </a:lnTo>
                <a:cubicBezTo>
                  <a:pt x="4966799" y="2166823"/>
                  <a:pt x="4961470" y="2167764"/>
                  <a:pt x="4955893" y="2167348"/>
                </a:cubicBezTo>
                <a:cubicBezTo>
                  <a:pt x="4924721" y="2172858"/>
                  <a:pt x="4892841" y="2175816"/>
                  <a:pt x="4860466" y="2176339"/>
                </a:cubicBezTo>
                <a:lnTo>
                  <a:pt x="4843348" y="2177952"/>
                </a:lnTo>
                <a:lnTo>
                  <a:pt x="4843322" y="2177461"/>
                </a:lnTo>
                <a:lnTo>
                  <a:pt x="4842823" y="2177494"/>
                </a:lnTo>
                <a:cubicBezTo>
                  <a:pt x="4842257" y="2173722"/>
                  <a:pt x="4842230" y="2169936"/>
                  <a:pt x="4842230" y="2166144"/>
                </a:cubicBezTo>
                <a:close/>
                <a:moveTo>
                  <a:pt x="4842230" y="3862969"/>
                </a:moveTo>
                <a:cubicBezTo>
                  <a:pt x="4842230" y="3857331"/>
                  <a:pt x="4842289" y="3851707"/>
                  <a:pt x="4843601" y="3846121"/>
                </a:cubicBezTo>
                <a:cubicBezTo>
                  <a:pt x="4843558" y="3815039"/>
                  <a:pt x="4846008" y="3784397"/>
                  <a:pt x="4851065" y="3754390"/>
                </a:cubicBezTo>
                <a:lnTo>
                  <a:pt x="4851605" y="3747753"/>
                </a:lnTo>
                <a:cubicBezTo>
                  <a:pt x="4851774" y="3747748"/>
                  <a:pt x="4851943" y="3747743"/>
                  <a:pt x="4852110" y="3747690"/>
                </a:cubicBezTo>
                <a:cubicBezTo>
                  <a:pt x="4902387" y="3397595"/>
                  <a:pt x="5183426" y="3119024"/>
                  <a:pt x="5542276" y="3060092"/>
                </a:cubicBezTo>
                <a:lnTo>
                  <a:pt x="5542393" y="3058953"/>
                </a:lnTo>
                <a:cubicBezTo>
                  <a:pt x="5547702" y="3057951"/>
                  <a:pt x="5553030" y="3057010"/>
                  <a:pt x="5558606" y="3057426"/>
                </a:cubicBezTo>
                <a:lnTo>
                  <a:pt x="5593163" y="3054170"/>
                </a:lnTo>
                <a:lnTo>
                  <a:pt x="5593163" y="3398093"/>
                </a:lnTo>
                <a:lnTo>
                  <a:pt x="5583807" y="3420754"/>
                </a:lnTo>
                <a:cubicBezTo>
                  <a:pt x="5466733" y="3649560"/>
                  <a:pt x="5241364" y="3817307"/>
                  <a:pt x="4972226" y="3861506"/>
                </a:cubicBezTo>
                <a:lnTo>
                  <a:pt x="4972110" y="3862645"/>
                </a:lnTo>
                <a:cubicBezTo>
                  <a:pt x="4966799" y="3863648"/>
                  <a:pt x="4961470" y="3864589"/>
                  <a:pt x="4955893" y="3864173"/>
                </a:cubicBezTo>
                <a:cubicBezTo>
                  <a:pt x="4924721" y="3869683"/>
                  <a:pt x="4892841" y="3872641"/>
                  <a:pt x="4860466" y="3873164"/>
                </a:cubicBezTo>
                <a:lnTo>
                  <a:pt x="4843348" y="3874777"/>
                </a:lnTo>
                <a:lnTo>
                  <a:pt x="4843322" y="3874286"/>
                </a:lnTo>
                <a:lnTo>
                  <a:pt x="4842823" y="3874319"/>
                </a:lnTo>
                <a:cubicBezTo>
                  <a:pt x="4842257" y="3870547"/>
                  <a:pt x="4842230" y="3866761"/>
                  <a:pt x="4842230" y="3862969"/>
                </a:cubicBezTo>
                <a:close/>
                <a:moveTo>
                  <a:pt x="4135041" y="1181049"/>
                </a:moveTo>
                <a:cubicBezTo>
                  <a:pt x="4410231" y="1121906"/>
                  <a:pt x="4625074" y="907109"/>
                  <a:pt x="4678350" y="636203"/>
                </a:cubicBezTo>
                <a:cubicBezTo>
                  <a:pt x="4403160" y="695346"/>
                  <a:pt x="4188316" y="910143"/>
                  <a:pt x="4135041" y="1181049"/>
                </a:cubicBezTo>
                <a:close/>
                <a:moveTo>
                  <a:pt x="4135041" y="1493690"/>
                </a:moveTo>
                <a:cubicBezTo>
                  <a:pt x="4188317" y="1762469"/>
                  <a:pt x="4403160" y="1975579"/>
                  <a:pt x="4678350" y="2034258"/>
                </a:cubicBezTo>
                <a:cubicBezTo>
                  <a:pt x="4625075" y="1765479"/>
                  <a:pt x="4410231" y="1552369"/>
                  <a:pt x="4135041" y="1493690"/>
                </a:cubicBezTo>
                <a:close/>
                <a:moveTo>
                  <a:pt x="4135041" y="2877874"/>
                </a:moveTo>
                <a:cubicBezTo>
                  <a:pt x="4410231" y="2818731"/>
                  <a:pt x="4625074" y="2603934"/>
                  <a:pt x="4678350" y="2333028"/>
                </a:cubicBezTo>
                <a:cubicBezTo>
                  <a:pt x="4403160" y="2392171"/>
                  <a:pt x="4188316" y="2606968"/>
                  <a:pt x="4135041" y="2877874"/>
                </a:cubicBezTo>
                <a:close/>
                <a:moveTo>
                  <a:pt x="4135041" y="3190516"/>
                </a:moveTo>
                <a:cubicBezTo>
                  <a:pt x="4188317" y="3459294"/>
                  <a:pt x="4403160" y="3672404"/>
                  <a:pt x="4678350" y="3731083"/>
                </a:cubicBezTo>
                <a:cubicBezTo>
                  <a:pt x="4625075" y="3462304"/>
                  <a:pt x="4410231" y="3249194"/>
                  <a:pt x="4135041" y="3190516"/>
                </a:cubicBezTo>
                <a:close/>
                <a:moveTo>
                  <a:pt x="4103022" y="4305008"/>
                </a:moveTo>
                <a:lnTo>
                  <a:pt x="4131467" y="4255797"/>
                </a:lnTo>
                <a:cubicBezTo>
                  <a:pt x="4256704" y="4070062"/>
                  <a:pt x="4457661" y="3937139"/>
                  <a:pt x="4691720" y="3898397"/>
                </a:cubicBezTo>
                <a:lnTo>
                  <a:pt x="4691837" y="3897249"/>
                </a:lnTo>
                <a:cubicBezTo>
                  <a:pt x="4697146" y="3896239"/>
                  <a:pt x="4702474" y="3895291"/>
                  <a:pt x="4708050" y="3895710"/>
                </a:cubicBezTo>
                <a:cubicBezTo>
                  <a:pt x="4739233" y="3890153"/>
                  <a:pt x="4771126" y="3887172"/>
                  <a:pt x="4803512" y="3886645"/>
                </a:cubicBezTo>
                <a:lnTo>
                  <a:pt x="4820599" y="3885022"/>
                </a:lnTo>
                <a:lnTo>
                  <a:pt x="4820625" y="3885516"/>
                </a:lnTo>
                <a:lnTo>
                  <a:pt x="4821123" y="3885483"/>
                </a:lnTo>
                <a:lnTo>
                  <a:pt x="4821717" y="3896923"/>
                </a:lnTo>
                <a:cubicBezTo>
                  <a:pt x="4821717" y="3902604"/>
                  <a:pt x="4821658" y="3908271"/>
                  <a:pt x="4820346" y="3913899"/>
                </a:cubicBezTo>
                <a:cubicBezTo>
                  <a:pt x="4820389" y="3945234"/>
                  <a:pt x="4817938" y="3976125"/>
                  <a:pt x="4812879" y="4006375"/>
                </a:cubicBezTo>
                <a:lnTo>
                  <a:pt x="4812341" y="4013051"/>
                </a:lnTo>
                <a:cubicBezTo>
                  <a:pt x="4812171" y="4013056"/>
                  <a:pt x="4812003" y="4013061"/>
                  <a:pt x="4811835" y="4013114"/>
                </a:cubicBezTo>
                <a:cubicBezTo>
                  <a:pt x="4799653" y="4098618"/>
                  <a:pt x="4773921" y="4179889"/>
                  <a:pt x="4736718" y="4254710"/>
                </a:cubicBezTo>
                <a:lnTo>
                  <a:pt x="4706597" y="4305008"/>
                </a:lnTo>
                <a:lnTo>
                  <a:pt x="4552487" y="4305008"/>
                </a:lnTo>
                <a:lnTo>
                  <a:pt x="4579169" y="4271827"/>
                </a:lnTo>
                <a:cubicBezTo>
                  <a:pt x="4626924" y="4199373"/>
                  <a:pt x="4661103" y="4117553"/>
                  <a:pt x="4678350" y="4029853"/>
                </a:cubicBezTo>
                <a:cubicBezTo>
                  <a:pt x="4532099" y="4061285"/>
                  <a:pt x="4402892" y="4136681"/>
                  <a:pt x="4306196" y="4241205"/>
                </a:cubicBezTo>
                <a:lnTo>
                  <a:pt x="4254073" y="4305008"/>
                </a:lnTo>
                <a:close/>
                <a:moveTo>
                  <a:pt x="4068511" y="0"/>
                </a:moveTo>
                <a:lnTo>
                  <a:pt x="4217148" y="0"/>
                </a:lnTo>
                <a:lnTo>
                  <a:pt x="4239376" y="44350"/>
                </a:lnTo>
                <a:cubicBezTo>
                  <a:pt x="4338970" y="191052"/>
                  <a:pt x="4495311" y="298404"/>
                  <a:pt x="4678350" y="337433"/>
                </a:cubicBezTo>
                <a:cubicBezTo>
                  <a:pt x="4659425" y="241952"/>
                  <a:pt x="4620110" y="153496"/>
                  <a:pt x="4564842" y="76659"/>
                </a:cubicBezTo>
                <a:lnTo>
                  <a:pt x="4496615" y="0"/>
                </a:lnTo>
                <a:lnTo>
                  <a:pt x="4664989" y="0"/>
                </a:lnTo>
                <a:lnTo>
                  <a:pt x="4727623" y="96778"/>
                </a:lnTo>
                <a:cubicBezTo>
                  <a:pt x="4769744" y="175780"/>
                  <a:pt x="4798685" y="262463"/>
                  <a:pt x="4811836" y="354040"/>
                </a:cubicBezTo>
                <a:cubicBezTo>
                  <a:pt x="4812004" y="354093"/>
                  <a:pt x="4812173" y="354098"/>
                  <a:pt x="4812342" y="354103"/>
                </a:cubicBezTo>
                <a:lnTo>
                  <a:pt x="4812882" y="360740"/>
                </a:lnTo>
                <a:cubicBezTo>
                  <a:pt x="4817939" y="390746"/>
                  <a:pt x="4820389" y="421389"/>
                  <a:pt x="4820346" y="452471"/>
                </a:cubicBezTo>
                <a:cubicBezTo>
                  <a:pt x="4821658" y="458057"/>
                  <a:pt x="4821717" y="463681"/>
                  <a:pt x="4821717" y="469318"/>
                </a:cubicBezTo>
                <a:cubicBezTo>
                  <a:pt x="4821717" y="473110"/>
                  <a:pt x="4821690" y="476896"/>
                  <a:pt x="4821124" y="480669"/>
                </a:cubicBezTo>
                <a:lnTo>
                  <a:pt x="4820625" y="480636"/>
                </a:lnTo>
                <a:lnTo>
                  <a:pt x="4820599" y="481127"/>
                </a:lnTo>
                <a:lnTo>
                  <a:pt x="4803481" y="479514"/>
                </a:lnTo>
                <a:cubicBezTo>
                  <a:pt x="4771106" y="478991"/>
                  <a:pt x="4739226" y="476033"/>
                  <a:pt x="4708054" y="470523"/>
                </a:cubicBezTo>
                <a:cubicBezTo>
                  <a:pt x="4702477" y="470939"/>
                  <a:pt x="4697148" y="469998"/>
                  <a:pt x="4691837" y="468995"/>
                </a:cubicBezTo>
                <a:lnTo>
                  <a:pt x="4691721" y="467856"/>
                </a:lnTo>
                <a:cubicBezTo>
                  <a:pt x="4450315" y="428211"/>
                  <a:pt x="4244123" y="289169"/>
                  <a:pt x="4120350" y="95636"/>
                </a:cubicBezTo>
                <a:close/>
                <a:moveTo>
                  <a:pt x="3991674" y="1313979"/>
                </a:moveTo>
                <a:cubicBezTo>
                  <a:pt x="3991674" y="1308297"/>
                  <a:pt x="3991733" y="1302628"/>
                  <a:pt x="3993045" y="1296998"/>
                </a:cubicBezTo>
                <a:cubicBezTo>
                  <a:pt x="3993003" y="1265670"/>
                  <a:pt x="3995452" y="1234785"/>
                  <a:pt x="4000509" y="1204541"/>
                </a:cubicBezTo>
                <a:lnTo>
                  <a:pt x="4001049" y="1197851"/>
                </a:lnTo>
                <a:cubicBezTo>
                  <a:pt x="4001218" y="1197846"/>
                  <a:pt x="4001387" y="1197841"/>
                  <a:pt x="4001555" y="1197788"/>
                </a:cubicBezTo>
                <a:cubicBezTo>
                  <a:pt x="4051831" y="844922"/>
                  <a:pt x="4332870" y="564145"/>
                  <a:pt x="4691720" y="504747"/>
                </a:cubicBezTo>
                <a:lnTo>
                  <a:pt x="4691837" y="503599"/>
                </a:lnTo>
                <a:cubicBezTo>
                  <a:pt x="4697146" y="502589"/>
                  <a:pt x="4702474" y="501641"/>
                  <a:pt x="4708050" y="502060"/>
                </a:cubicBezTo>
                <a:cubicBezTo>
                  <a:pt x="4739233" y="496503"/>
                  <a:pt x="4771126" y="493522"/>
                  <a:pt x="4803512" y="492995"/>
                </a:cubicBezTo>
                <a:lnTo>
                  <a:pt x="4820599" y="491372"/>
                </a:lnTo>
                <a:lnTo>
                  <a:pt x="4820625" y="491866"/>
                </a:lnTo>
                <a:lnTo>
                  <a:pt x="4821123" y="491833"/>
                </a:lnTo>
                <a:lnTo>
                  <a:pt x="4821717" y="503273"/>
                </a:lnTo>
                <a:cubicBezTo>
                  <a:pt x="4821717" y="508954"/>
                  <a:pt x="4821658" y="514621"/>
                  <a:pt x="4820346" y="520249"/>
                </a:cubicBezTo>
                <a:cubicBezTo>
                  <a:pt x="4820389" y="551584"/>
                  <a:pt x="4817938" y="582475"/>
                  <a:pt x="4812879" y="612725"/>
                </a:cubicBezTo>
                <a:lnTo>
                  <a:pt x="4812341" y="619401"/>
                </a:lnTo>
                <a:cubicBezTo>
                  <a:pt x="4812171" y="619406"/>
                  <a:pt x="4812003" y="619411"/>
                  <a:pt x="4811835" y="619464"/>
                </a:cubicBezTo>
                <a:cubicBezTo>
                  <a:pt x="4761560" y="972329"/>
                  <a:pt x="4480521" y="1253106"/>
                  <a:pt x="4121670" y="1312505"/>
                </a:cubicBezTo>
                <a:lnTo>
                  <a:pt x="4121554" y="1313653"/>
                </a:lnTo>
                <a:cubicBezTo>
                  <a:pt x="4116243" y="1314664"/>
                  <a:pt x="4110914" y="1315612"/>
                  <a:pt x="4105337" y="1315193"/>
                </a:cubicBezTo>
                <a:cubicBezTo>
                  <a:pt x="4074165" y="1320747"/>
                  <a:pt x="4042285" y="1323728"/>
                  <a:pt x="4009911" y="1324255"/>
                </a:cubicBezTo>
                <a:lnTo>
                  <a:pt x="3992792" y="1325881"/>
                </a:lnTo>
                <a:lnTo>
                  <a:pt x="3992766" y="1325386"/>
                </a:lnTo>
                <a:lnTo>
                  <a:pt x="3992267" y="1325419"/>
                </a:lnTo>
                <a:cubicBezTo>
                  <a:pt x="3991701" y="1321617"/>
                  <a:pt x="3991674" y="1317801"/>
                  <a:pt x="3991674" y="1313979"/>
                </a:cubicBezTo>
                <a:close/>
                <a:moveTo>
                  <a:pt x="3991674" y="1361805"/>
                </a:moveTo>
                <a:lnTo>
                  <a:pt x="3992268" y="1350455"/>
                </a:lnTo>
                <a:lnTo>
                  <a:pt x="3992766" y="1350487"/>
                </a:lnTo>
                <a:lnTo>
                  <a:pt x="3992792" y="1349997"/>
                </a:lnTo>
                <a:lnTo>
                  <a:pt x="4009880" y="1351607"/>
                </a:lnTo>
                <a:cubicBezTo>
                  <a:pt x="4042265" y="1352130"/>
                  <a:pt x="4074158" y="1355088"/>
                  <a:pt x="4105341" y="1360601"/>
                </a:cubicBezTo>
                <a:cubicBezTo>
                  <a:pt x="4110917" y="1360185"/>
                  <a:pt x="4116245" y="1361126"/>
                  <a:pt x="4121554" y="1362128"/>
                </a:cubicBezTo>
                <a:lnTo>
                  <a:pt x="4121671" y="1363267"/>
                </a:lnTo>
                <a:cubicBezTo>
                  <a:pt x="4480521" y="1422199"/>
                  <a:pt x="4761560" y="1700770"/>
                  <a:pt x="4811836" y="2050865"/>
                </a:cubicBezTo>
                <a:cubicBezTo>
                  <a:pt x="4812004" y="2050918"/>
                  <a:pt x="4812173" y="2050923"/>
                  <a:pt x="4812342" y="2050928"/>
                </a:cubicBezTo>
                <a:lnTo>
                  <a:pt x="4812882" y="2057565"/>
                </a:lnTo>
                <a:cubicBezTo>
                  <a:pt x="4817939" y="2087572"/>
                  <a:pt x="4820389" y="2118214"/>
                  <a:pt x="4820346" y="2149296"/>
                </a:cubicBezTo>
                <a:cubicBezTo>
                  <a:pt x="4821658" y="2154882"/>
                  <a:pt x="4821717" y="2160506"/>
                  <a:pt x="4821717" y="2166144"/>
                </a:cubicBezTo>
                <a:cubicBezTo>
                  <a:pt x="4821717" y="2169936"/>
                  <a:pt x="4821690" y="2173722"/>
                  <a:pt x="4821124" y="2177494"/>
                </a:cubicBezTo>
                <a:lnTo>
                  <a:pt x="4820625" y="2177461"/>
                </a:lnTo>
                <a:lnTo>
                  <a:pt x="4820599" y="2177952"/>
                </a:lnTo>
                <a:lnTo>
                  <a:pt x="4803481" y="2176339"/>
                </a:lnTo>
                <a:cubicBezTo>
                  <a:pt x="4771106" y="2175816"/>
                  <a:pt x="4739226" y="2172858"/>
                  <a:pt x="4708054" y="2167348"/>
                </a:cubicBezTo>
                <a:cubicBezTo>
                  <a:pt x="4702477" y="2167764"/>
                  <a:pt x="4697148" y="2166823"/>
                  <a:pt x="4691837" y="2165820"/>
                </a:cubicBezTo>
                <a:lnTo>
                  <a:pt x="4691721" y="2164681"/>
                </a:lnTo>
                <a:cubicBezTo>
                  <a:pt x="4332870" y="2105749"/>
                  <a:pt x="4051831" y="1827177"/>
                  <a:pt x="4001556" y="1477083"/>
                </a:cubicBezTo>
                <a:cubicBezTo>
                  <a:pt x="4001388" y="1477030"/>
                  <a:pt x="4001220" y="1477026"/>
                  <a:pt x="4001050" y="1477021"/>
                </a:cubicBezTo>
                <a:lnTo>
                  <a:pt x="4000512" y="1470397"/>
                </a:lnTo>
                <a:cubicBezTo>
                  <a:pt x="3995453" y="1440385"/>
                  <a:pt x="3993003" y="1409736"/>
                  <a:pt x="3993045" y="1378647"/>
                </a:cubicBezTo>
                <a:cubicBezTo>
                  <a:pt x="3991733" y="1373063"/>
                  <a:pt x="3991674" y="1367441"/>
                  <a:pt x="3991674" y="1361805"/>
                </a:cubicBezTo>
                <a:close/>
                <a:moveTo>
                  <a:pt x="3991674" y="3010804"/>
                </a:moveTo>
                <a:cubicBezTo>
                  <a:pt x="3991674" y="3005122"/>
                  <a:pt x="3991733" y="2999453"/>
                  <a:pt x="3993045" y="2993823"/>
                </a:cubicBezTo>
                <a:cubicBezTo>
                  <a:pt x="3993003" y="2962495"/>
                  <a:pt x="3995452" y="2931610"/>
                  <a:pt x="4000509" y="2901366"/>
                </a:cubicBezTo>
                <a:lnTo>
                  <a:pt x="4001049" y="2894676"/>
                </a:lnTo>
                <a:cubicBezTo>
                  <a:pt x="4001218" y="2894671"/>
                  <a:pt x="4001387" y="2894666"/>
                  <a:pt x="4001555" y="2894613"/>
                </a:cubicBezTo>
                <a:cubicBezTo>
                  <a:pt x="4051831" y="2541747"/>
                  <a:pt x="4332870" y="2260970"/>
                  <a:pt x="4691720" y="2201572"/>
                </a:cubicBezTo>
                <a:lnTo>
                  <a:pt x="4691837" y="2200424"/>
                </a:lnTo>
                <a:cubicBezTo>
                  <a:pt x="4697146" y="2199414"/>
                  <a:pt x="4702474" y="2198466"/>
                  <a:pt x="4708050" y="2198885"/>
                </a:cubicBezTo>
                <a:cubicBezTo>
                  <a:pt x="4739233" y="2193328"/>
                  <a:pt x="4771126" y="2190347"/>
                  <a:pt x="4803512" y="2189820"/>
                </a:cubicBezTo>
                <a:lnTo>
                  <a:pt x="4820599" y="2188197"/>
                </a:lnTo>
                <a:lnTo>
                  <a:pt x="4820625" y="2188691"/>
                </a:lnTo>
                <a:lnTo>
                  <a:pt x="4821123" y="2188658"/>
                </a:lnTo>
                <a:lnTo>
                  <a:pt x="4821717" y="2200098"/>
                </a:lnTo>
                <a:cubicBezTo>
                  <a:pt x="4821717" y="2205779"/>
                  <a:pt x="4821658" y="2211446"/>
                  <a:pt x="4820346" y="2217074"/>
                </a:cubicBezTo>
                <a:cubicBezTo>
                  <a:pt x="4820389" y="2248409"/>
                  <a:pt x="4817938" y="2279300"/>
                  <a:pt x="4812879" y="2309550"/>
                </a:cubicBezTo>
                <a:lnTo>
                  <a:pt x="4812341" y="2316226"/>
                </a:lnTo>
                <a:cubicBezTo>
                  <a:pt x="4812171" y="2316231"/>
                  <a:pt x="4812003" y="2316236"/>
                  <a:pt x="4811835" y="2316289"/>
                </a:cubicBezTo>
                <a:cubicBezTo>
                  <a:pt x="4761560" y="2669154"/>
                  <a:pt x="4480521" y="2949931"/>
                  <a:pt x="4121670" y="3009330"/>
                </a:cubicBezTo>
                <a:lnTo>
                  <a:pt x="4121554" y="3010478"/>
                </a:lnTo>
                <a:cubicBezTo>
                  <a:pt x="4116243" y="3011489"/>
                  <a:pt x="4110914" y="3012437"/>
                  <a:pt x="4105337" y="3012018"/>
                </a:cubicBezTo>
                <a:cubicBezTo>
                  <a:pt x="4074165" y="3017572"/>
                  <a:pt x="4042285" y="3020553"/>
                  <a:pt x="4009911" y="3021080"/>
                </a:cubicBezTo>
                <a:lnTo>
                  <a:pt x="3992792" y="3022706"/>
                </a:lnTo>
                <a:lnTo>
                  <a:pt x="3992766" y="3022211"/>
                </a:lnTo>
                <a:lnTo>
                  <a:pt x="3992267" y="3022244"/>
                </a:lnTo>
                <a:cubicBezTo>
                  <a:pt x="3991701" y="3018442"/>
                  <a:pt x="3991674" y="3014626"/>
                  <a:pt x="3991674" y="3010804"/>
                </a:cubicBezTo>
                <a:close/>
                <a:moveTo>
                  <a:pt x="3991674" y="3058630"/>
                </a:moveTo>
                <a:lnTo>
                  <a:pt x="3992268" y="3047280"/>
                </a:lnTo>
                <a:lnTo>
                  <a:pt x="3992766" y="3047312"/>
                </a:lnTo>
                <a:lnTo>
                  <a:pt x="3992792" y="3046822"/>
                </a:lnTo>
                <a:lnTo>
                  <a:pt x="4009880" y="3048432"/>
                </a:lnTo>
                <a:cubicBezTo>
                  <a:pt x="4042265" y="3048955"/>
                  <a:pt x="4074158" y="3051913"/>
                  <a:pt x="4105341" y="3057426"/>
                </a:cubicBezTo>
                <a:cubicBezTo>
                  <a:pt x="4110917" y="3057010"/>
                  <a:pt x="4116245" y="3057951"/>
                  <a:pt x="4121554" y="3058953"/>
                </a:cubicBezTo>
                <a:lnTo>
                  <a:pt x="4121671" y="3060092"/>
                </a:lnTo>
                <a:cubicBezTo>
                  <a:pt x="4480521" y="3119024"/>
                  <a:pt x="4761560" y="3397595"/>
                  <a:pt x="4811836" y="3747690"/>
                </a:cubicBezTo>
                <a:cubicBezTo>
                  <a:pt x="4812004" y="3747743"/>
                  <a:pt x="4812173" y="3747748"/>
                  <a:pt x="4812342" y="3747753"/>
                </a:cubicBezTo>
                <a:lnTo>
                  <a:pt x="4812882" y="3754390"/>
                </a:lnTo>
                <a:cubicBezTo>
                  <a:pt x="4817939" y="3784397"/>
                  <a:pt x="4820389" y="3815039"/>
                  <a:pt x="4820346" y="3846121"/>
                </a:cubicBezTo>
                <a:cubicBezTo>
                  <a:pt x="4821658" y="3851707"/>
                  <a:pt x="4821717" y="3857331"/>
                  <a:pt x="4821717" y="3862969"/>
                </a:cubicBezTo>
                <a:cubicBezTo>
                  <a:pt x="4821717" y="3866761"/>
                  <a:pt x="4821690" y="3870547"/>
                  <a:pt x="4821124" y="3874319"/>
                </a:cubicBezTo>
                <a:lnTo>
                  <a:pt x="4820625" y="3874286"/>
                </a:lnTo>
                <a:lnTo>
                  <a:pt x="4820599" y="3874777"/>
                </a:lnTo>
                <a:lnTo>
                  <a:pt x="4803481" y="3873164"/>
                </a:lnTo>
                <a:cubicBezTo>
                  <a:pt x="4771106" y="3872641"/>
                  <a:pt x="4739226" y="3869683"/>
                  <a:pt x="4708054" y="3864173"/>
                </a:cubicBezTo>
                <a:cubicBezTo>
                  <a:pt x="4702477" y="3864589"/>
                  <a:pt x="4697148" y="3863648"/>
                  <a:pt x="4691837" y="3862645"/>
                </a:cubicBezTo>
                <a:lnTo>
                  <a:pt x="4691721" y="3861506"/>
                </a:lnTo>
                <a:cubicBezTo>
                  <a:pt x="4332870" y="3802574"/>
                  <a:pt x="4051831" y="3524002"/>
                  <a:pt x="4001556" y="3173908"/>
                </a:cubicBezTo>
                <a:cubicBezTo>
                  <a:pt x="4001388" y="3173856"/>
                  <a:pt x="4001220" y="3173851"/>
                  <a:pt x="4001050" y="3173846"/>
                </a:cubicBezTo>
                <a:lnTo>
                  <a:pt x="4000512" y="3167222"/>
                </a:lnTo>
                <a:cubicBezTo>
                  <a:pt x="3995453" y="3137210"/>
                  <a:pt x="3993003" y="3106561"/>
                  <a:pt x="3993045" y="3075472"/>
                </a:cubicBezTo>
                <a:cubicBezTo>
                  <a:pt x="3991733" y="3069889"/>
                  <a:pt x="3991674" y="3064266"/>
                  <a:pt x="3991674" y="3058630"/>
                </a:cubicBezTo>
                <a:close/>
                <a:moveTo>
                  <a:pt x="3293448" y="636203"/>
                </a:moveTo>
                <a:cubicBezTo>
                  <a:pt x="3346724" y="907109"/>
                  <a:pt x="3561567" y="1121906"/>
                  <a:pt x="3836757" y="1181049"/>
                </a:cubicBezTo>
                <a:cubicBezTo>
                  <a:pt x="3783482" y="910143"/>
                  <a:pt x="3568638" y="695346"/>
                  <a:pt x="3293448" y="636203"/>
                </a:cubicBezTo>
                <a:close/>
                <a:moveTo>
                  <a:pt x="3293448" y="2333028"/>
                </a:moveTo>
                <a:cubicBezTo>
                  <a:pt x="3346724" y="2603934"/>
                  <a:pt x="3561567" y="2818731"/>
                  <a:pt x="3836757" y="2877874"/>
                </a:cubicBezTo>
                <a:cubicBezTo>
                  <a:pt x="3783482" y="2606968"/>
                  <a:pt x="3568638" y="2392171"/>
                  <a:pt x="3293448" y="2333028"/>
                </a:cubicBezTo>
                <a:close/>
                <a:moveTo>
                  <a:pt x="3293446" y="2034258"/>
                </a:moveTo>
                <a:cubicBezTo>
                  <a:pt x="3568636" y="1975579"/>
                  <a:pt x="3783479" y="1762469"/>
                  <a:pt x="3836755" y="1493690"/>
                </a:cubicBezTo>
                <a:cubicBezTo>
                  <a:pt x="3561565" y="1552369"/>
                  <a:pt x="3346721" y="1765479"/>
                  <a:pt x="3293446" y="2034258"/>
                </a:cubicBezTo>
                <a:close/>
                <a:moveTo>
                  <a:pt x="3293446" y="3731083"/>
                </a:moveTo>
                <a:cubicBezTo>
                  <a:pt x="3568636" y="3672404"/>
                  <a:pt x="3783479" y="3459294"/>
                  <a:pt x="3836755" y="3190516"/>
                </a:cubicBezTo>
                <a:cubicBezTo>
                  <a:pt x="3561565" y="3249194"/>
                  <a:pt x="3346721" y="3462304"/>
                  <a:pt x="3293446" y="3731083"/>
                </a:cubicBezTo>
                <a:close/>
                <a:moveTo>
                  <a:pt x="3150081" y="503273"/>
                </a:moveTo>
                <a:lnTo>
                  <a:pt x="3150675" y="491833"/>
                </a:lnTo>
                <a:lnTo>
                  <a:pt x="3151173" y="491866"/>
                </a:lnTo>
                <a:lnTo>
                  <a:pt x="3151199" y="491372"/>
                </a:lnTo>
                <a:lnTo>
                  <a:pt x="3168287" y="492995"/>
                </a:lnTo>
                <a:cubicBezTo>
                  <a:pt x="3200672" y="493522"/>
                  <a:pt x="3232565" y="496503"/>
                  <a:pt x="3263748" y="502060"/>
                </a:cubicBezTo>
                <a:cubicBezTo>
                  <a:pt x="3269324" y="501641"/>
                  <a:pt x="3274652" y="502589"/>
                  <a:pt x="3279961" y="503599"/>
                </a:cubicBezTo>
                <a:lnTo>
                  <a:pt x="3280078" y="504747"/>
                </a:lnTo>
                <a:cubicBezTo>
                  <a:pt x="3638928" y="564145"/>
                  <a:pt x="3919967" y="844922"/>
                  <a:pt x="3970244" y="1197788"/>
                </a:cubicBezTo>
                <a:cubicBezTo>
                  <a:pt x="3970411" y="1197841"/>
                  <a:pt x="3970581" y="1197846"/>
                  <a:pt x="3970749" y="1197851"/>
                </a:cubicBezTo>
                <a:lnTo>
                  <a:pt x="3971290" y="1204541"/>
                </a:lnTo>
                <a:cubicBezTo>
                  <a:pt x="3976346" y="1234785"/>
                  <a:pt x="3978796" y="1265670"/>
                  <a:pt x="3978754" y="1296998"/>
                </a:cubicBezTo>
                <a:cubicBezTo>
                  <a:pt x="3980066" y="1302628"/>
                  <a:pt x="3980124" y="1308297"/>
                  <a:pt x="3980124" y="1313979"/>
                </a:cubicBezTo>
                <a:cubicBezTo>
                  <a:pt x="3980124" y="1317801"/>
                  <a:pt x="3980097" y="1321617"/>
                  <a:pt x="3979531" y="1325419"/>
                </a:cubicBezTo>
                <a:lnTo>
                  <a:pt x="3979032" y="1325386"/>
                </a:lnTo>
                <a:lnTo>
                  <a:pt x="3979006" y="1325881"/>
                </a:lnTo>
                <a:lnTo>
                  <a:pt x="3961888" y="1324255"/>
                </a:lnTo>
                <a:cubicBezTo>
                  <a:pt x="3929514" y="1323728"/>
                  <a:pt x="3897633" y="1320747"/>
                  <a:pt x="3866461" y="1315193"/>
                </a:cubicBezTo>
                <a:cubicBezTo>
                  <a:pt x="3860884" y="1315612"/>
                  <a:pt x="3855555" y="1314664"/>
                  <a:pt x="3850245" y="1313653"/>
                </a:cubicBezTo>
                <a:lnTo>
                  <a:pt x="3850129" y="1312505"/>
                </a:lnTo>
                <a:cubicBezTo>
                  <a:pt x="3491277" y="1253106"/>
                  <a:pt x="3210238" y="972329"/>
                  <a:pt x="3159963" y="619464"/>
                </a:cubicBezTo>
                <a:cubicBezTo>
                  <a:pt x="3159795" y="619411"/>
                  <a:pt x="3159627" y="619406"/>
                  <a:pt x="3159457" y="619401"/>
                </a:cubicBezTo>
                <a:lnTo>
                  <a:pt x="3158919" y="612725"/>
                </a:lnTo>
                <a:cubicBezTo>
                  <a:pt x="3153860" y="582475"/>
                  <a:pt x="3151410" y="551584"/>
                  <a:pt x="3151452" y="520249"/>
                </a:cubicBezTo>
                <a:cubicBezTo>
                  <a:pt x="3150140" y="514621"/>
                  <a:pt x="3150081" y="508954"/>
                  <a:pt x="3150081" y="503273"/>
                </a:cubicBezTo>
                <a:close/>
                <a:moveTo>
                  <a:pt x="3150081" y="2200098"/>
                </a:moveTo>
                <a:lnTo>
                  <a:pt x="3150675" y="2188658"/>
                </a:lnTo>
                <a:lnTo>
                  <a:pt x="3151173" y="2188691"/>
                </a:lnTo>
                <a:lnTo>
                  <a:pt x="3151199" y="2188197"/>
                </a:lnTo>
                <a:lnTo>
                  <a:pt x="3168287" y="2189820"/>
                </a:lnTo>
                <a:cubicBezTo>
                  <a:pt x="3200672" y="2190347"/>
                  <a:pt x="3232565" y="2193328"/>
                  <a:pt x="3263748" y="2198885"/>
                </a:cubicBezTo>
                <a:cubicBezTo>
                  <a:pt x="3269324" y="2198466"/>
                  <a:pt x="3274652" y="2199414"/>
                  <a:pt x="3279961" y="2200424"/>
                </a:cubicBezTo>
                <a:lnTo>
                  <a:pt x="3280078" y="2201572"/>
                </a:lnTo>
                <a:cubicBezTo>
                  <a:pt x="3638928" y="2260970"/>
                  <a:pt x="3919967" y="2541747"/>
                  <a:pt x="3970244" y="2894613"/>
                </a:cubicBezTo>
                <a:cubicBezTo>
                  <a:pt x="3970411" y="2894666"/>
                  <a:pt x="3970581" y="2894671"/>
                  <a:pt x="3970749" y="2894676"/>
                </a:cubicBezTo>
                <a:lnTo>
                  <a:pt x="3971290" y="2901366"/>
                </a:lnTo>
                <a:cubicBezTo>
                  <a:pt x="3976346" y="2931610"/>
                  <a:pt x="3978796" y="2962495"/>
                  <a:pt x="3978754" y="2993823"/>
                </a:cubicBezTo>
                <a:cubicBezTo>
                  <a:pt x="3980066" y="2999453"/>
                  <a:pt x="3980124" y="3005122"/>
                  <a:pt x="3980124" y="3010804"/>
                </a:cubicBezTo>
                <a:cubicBezTo>
                  <a:pt x="3980124" y="3014626"/>
                  <a:pt x="3980097" y="3018442"/>
                  <a:pt x="3979531" y="3022244"/>
                </a:cubicBezTo>
                <a:lnTo>
                  <a:pt x="3979032" y="3022211"/>
                </a:lnTo>
                <a:lnTo>
                  <a:pt x="3979006" y="3022706"/>
                </a:lnTo>
                <a:lnTo>
                  <a:pt x="3961888" y="3021080"/>
                </a:lnTo>
                <a:cubicBezTo>
                  <a:pt x="3929514" y="3020553"/>
                  <a:pt x="3897633" y="3017572"/>
                  <a:pt x="3866461" y="3012018"/>
                </a:cubicBezTo>
                <a:cubicBezTo>
                  <a:pt x="3860884" y="3012437"/>
                  <a:pt x="3855555" y="3011489"/>
                  <a:pt x="3850245" y="3010478"/>
                </a:cubicBezTo>
                <a:lnTo>
                  <a:pt x="3850129" y="3009330"/>
                </a:lnTo>
                <a:cubicBezTo>
                  <a:pt x="3491277" y="2949931"/>
                  <a:pt x="3210238" y="2669154"/>
                  <a:pt x="3159963" y="2316289"/>
                </a:cubicBezTo>
                <a:cubicBezTo>
                  <a:pt x="3159795" y="2316236"/>
                  <a:pt x="3159627" y="2316231"/>
                  <a:pt x="3159457" y="2316226"/>
                </a:cubicBezTo>
                <a:lnTo>
                  <a:pt x="3158919" y="2309550"/>
                </a:lnTo>
                <a:cubicBezTo>
                  <a:pt x="3153860" y="2279300"/>
                  <a:pt x="3151410" y="2248409"/>
                  <a:pt x="3151452" y="2217074"/>
                </a:cubicBezTo>
                <a:cubicBezTo>
                  <a:pt x="3150140" y="2211446"/>
                  <a:pt x="3150081" y="2205779"/>
                  <a:pt x="3150081" y="2200098"/>
                </a:cubicBezTo>
                <a:close/>
                <a:moveTo>
                  <a:pt x="3150081" y="3896923"/>
                </a:moveTo>
                <a:lnTo>
                  <a:pt x="3150675" y="3885483"/>
                </a:lnTo>
                <a:lnTo>
                  <a:pt x="3151173" y="3885516"/>
                </a:lnTo>
                <a:lnTo>
                  <a:pt x="3151199" y="3885022"/>
                </a:lnTo>
                <a:lnTo>
                  <a:pt x="3168287" y="3886645"/>
                </a:lnTo>
                <a:cubicBezTo>
                  <a:pt x="3200672" y="3887172"/>
                  <a:pt x="3232565" y="3890153"/>
                  <a:pt x="3263748" y="3895710"/>
                </a:cubicBezTo>
                <a:cubicBezTo>
                  <a:pt x="3269324" y="3895291"/>
                  <a:pt x="3274652" y="3896239"/>
                  <a:pt x="3279961" y="3897249"/>
                </a:cubicBezTo>
                <a:lnTo>
                  <a:pt x="3280078" y="3898397"/>
                </a:lnTo>
                <a:cubicBezTo>
                  <a:pt x="3514137" y="3937139"/>
                  <a:pt x="3715094" y="4070062"/>
                  <a:pt x="3840331" y="4255797"/>
                </a:cubicBezTo>
                <a:lnTo>
                  <a:pt x="3868775" y="4305008"/>
                </a:lnTo>
                <a:lnTo>
                  <a:pt x="3717725" y="4305008"/>
                </a:lnTo>
                <a:lnTo>
                  <a:pt x="3665602" y="4241205"/>
                </a:lnTo>
                <a:cubicBezTo>
                  <a:pt x="3568906" y="4136681"/>
                  <a:pt x="3439699" y="4061285"/>
                  <a:pt x="3293448" y="4029853"/>
                </a:cubicBezTo>
                <a:cubicBezTo>
                  <a:pt x="3310695" y="4117553"/>
                  <a:pt x="3344874" y="4199373"/>
                  <a:pt x="3392629" y="4271827"/>
                </a:cubicBezTo>
                <a:lnTo>
                  <a:pt x="3419311" y="4305008"/>
                </a:lnTo>
                <a:lnTo>
                  <a:pt x="3265201" y="4305008"/>
                </a:lnTo>
                <a:lnTo>
                  <a:pt x="3235080" y="4254710"/>
                </a:lnTo>
                <a:cubicBezTo>
                  <a:pt x="3197877" y="4179889"/>
                  <a:pt x="3172145" y="4098618"/>
                  <a:pt x="3159963" y="4013114"/>
                </a:cubicBezTo>
                <a:cubicBezTo>
                  <a:pt x="3159795" y="4013061"/>
                  <a:pt x="3159627" y="4013056"/>
                  <a:pt x="3159457" y="4013051"/>
                </a:cubicBezTo>
                <a:lnTo>
                  <a:pt x="3158919" y="4006375"/>
                </a:lnTo>
                <a:cubicBezTo>
                  <a:pt x="3153860" y="3976125"/>
                  <a:pt x="3151410" y="3945234"/>
                  <a:pt x="3151452" y="3913899"/>
                </a:cubicBezTo>
                <a:cubicBezTo>
                  <a:pt x="3150140" y="3908271"/>
                  <a:pt x="3150081" y="3902604"/>
                  <a:pt x="3150081" y="3896923"/>
                </a:cubicBezTo>
                <a:close/>
                <a:moveTo>
                  <a:pt x="3150079" y="469318"/>
                </a:moveTo>
                <a:cubicBezTo>
                  <a:pt x="3150079" y="463681"/>
                  <a:pt x="3150138" y="458057"/>
                  <a:pt x="3151450" y="452471"/>
                </a:cubicBezTo>
                <a:cubicBezTo>
                  <a:pt x="3151408" y="421389"/>
                  <a:pt x="3153857" y="390746"/>
                  <a:pt x="3158914" y="360740"/>
                </a:cubicBezTo>
                <a:lnTo>
                  <a:pt x="3159454" y="354103"/>
                </a:lnTo>
                <a:cubicBezTo>
                  <a:pt x="3159623" y="354098"/>
                  <a:pt x="3159792" y="354093"/>
                  <a:pt x="3159960" y="354040"/>
                </a:cubicBezTo>
                <a:cubicBezTo>
                  <a:pt x="3173111" y="262463"/>
                  <a:pt x="3202052" y="175780"/>
                  <a:pt x="3244173" y="96778"/>
                </a:cubicBezTo>
                <a:lnTo>
                  <a:pt x="3306807" y="0"/>
                </a:lnTo>
                <a:lnTo>
                  <a:pt x="3475182" y="0"/>
                </a:lnTo>
                <a:lnTo>
                  <a:pt x="3406954" y="76659"/>
                </a:lnTo>
                <a:cubicBezTo>
                  <a:pt x="3351687" y="153496"/>
                  <a:pt x="3312372" y="241952"/>
                  <a:pt x="3293446" y="337433"/>
                </a:cubicBezTo>
                <a:cubicBezTo>
                  <a:pt x="3476486" y="298404"/>
                  <a:pt x="3632827" y="191052"/>
                  <a:pt x="3732420" y="44350"/>
                </a:cubicBezTo>
                <a:lnTo>
                  <a:pt x="3754649" y="0"/>
                </a:lnTo>
                <a:lnTo>
                  <a:pt x="3903287" y="0"/>
                </a:lnTo>
                <a:lnTo>
                  <a:pt x="3851448" y="95636"/>
                </a:lnTo>
                <a:cubicBezTo>
                  <a:pt x="3727674" y="289169"/>
                  <a:pt x="3521481" y="428211"/>
                  <a:pt x="3280075" y="467856"/>
                </a:cubicBezTo>
                <a:lnTo>
                  <a:pt x="3279959" y="468995"/>
                </a:lnTo>
                <a:cubicBezTo>
                  <a:pt x="3274648" y="469998"/>
                  <a:pt x="3269319" y="470939"/>
                  <a:pt x="3263742" y="470523"/>
                </a:cubicBezTo>
                <a:cubicBezTo>
                  <a:pt x="3232570" y="476033"/>
                  <a:pt x="3200690" y="478991"/>
                  <a:pt x="3168316" y="479514"/>
                </a:cubicBezTo>
                <a:lnTo>
                  <a:pt x="3151197" y="481127"/>
                </a:lnTo>
                <a:lnTo>
                  <a:pt x="3151171" y="480636"/>
                </a:lnTo>
                <a:lnTo>
                  <a:pt x="3150672" y="480669"/>
                </a:lnTo>
                <a:cubicBezTo>
                  <a:pt x="3150106" y="476896"/>
                  <a:pt x="3150079" y="473110"/>
                  <a:pt x="3150079" y="469318"/>
                </a:cubicBezTo>
                <a:close/>
                <a:moveTo>
                  <a:pt x="3150079" y="2166144"/>
                </a:moveTo>
                <a:cubicBezTo>
                  <a:pt x="3150079" y="2160506"/>
                  <a:pt x="3150138" y="2154882"/>
                  <a:pt x="3151450" y="2149296"/>
                </a:cubicBezTo>
                <a:cubicBezTo>
                  <a:pt x="3151408" y="2118214"/>
                  <a:pt x="3153857" y="2087572"/>
                  <a:pt x="3158914" y="2057565"/>
                </a:cubicBezTo>
                <a:lnTo>
                  <a:pt x="3159454" y="2050928"/>
                </a:lnTo>
                <a:cubicBezTo>
                  <a:pt x="3159623" y="2050923"/>
                  <a:pt x="3159792" y="2050918"/>
                  <a:pt x="3159960" y="2050865"/>
                </a:cubicBezTo>
                <a:cubicBezTo>
                  <a:pt x="3210236" y="1700770"/>
                  <a:pt x="3491275" y="1422199"/>
                  <a:pt x="3850126" y="1363267"/>
                </a:cubicBezTo>
                <a:lnTo>
                  <a:pt x="3850243" y="1362128"/>
                </a:lnTo>
                <a:cubicBezTo>
                  <a:pt x="3855551" y="1361126"/>
                  <a:pt x="3860879" y="1360185"/>
                  <a:pt x="3866455" y="1360601"/>
                </a:cubicBezTo>
                <a:cubicBezTo>
                  <a:pt x="3897639" y="1355088"/>
                  <a:pt x="3929531" y="1352130"/>
                  <a:pt x="3961917" y="1351607"/>
                </a:cubicBezTo>
                <a:lnTo>
                  <a:pt x="3979004" y="1349997"/>
                </a:lnTo>
                <a:lnTo>
                  <a:pt x="3979030" y="1350487"/>
                </a:lnTo>
                <a:lnTo>
                  <a:pt x="3979528" y="1350455"/>
                </a:lnTo>
                <a:lnTo>
                  <a:pt x="3980122" y="1361805"/>
                </a:lnTo>
                <a:cubicBezTo>
                  <a:pt x="3980122" y="1367441"/>
                  <a:pt x="3980064" y="1373063"/>
                  <a:pt x="3978752" y="1378647"/>
                </a:cubicBezTo>
                <a:cubicBezTo>
                  <a:pt x="3978794" y="1409736"/>
                  <a:pt x="3976343" y="1440385"/>
                  <a:pt x="3971285" y="1470397"/>
                </a:cubicBezTo>
                <a:lnTo>
                  <a:pt x="3970746" y="1477021"/>
                </a:lnTo>
                <a:cubicBezTo>
                  <a:pt x="3970577" y="1477026"/>
                  <a:pt x="3970408" y="1477030"/>
                  <a:pt x="3970241" y="1477083"/>
                </a:cubicBezTo>
                <a:cubicBezTo>
                  <a:pt x="3919965" y="1827177"/>
                  <a:pt x="3638926" y="2105749"/>
                  <a:pt x="3280075" y="2164681"/>
                </a:cubicBezTo>
                <a:lnTo>
                  <a:pt x="3279959" y="2165820"/>
                </a:lnTo>
                <a:cubicBezTo>
                  <a:pt x="3274648" y="2166823"/>
                  <a:pt x="3269319" y="2167764"/>
                  <a:pt x="3263742" y="2167348"/>
                </a:cubicBezTo>
                <a:cubicBezTo>
                  <a:pt x="3232570" y="2172858"/>
                  <a:pt x="3200690" y="2175816"/>
                  <a:pt x="3168316" y="2176339"/>
                </a:cubicBezTo>
                <a:lnTo>
                  <a:pt x="3151197" y="2177952"/>
                </a:lnTo>
                <a:lnTo>
                  <a:pt x="3151171" y="2177461"/>
                </a:lnTo>
                <a:lnTo>
                  <a:pt x="3150672" y="2177494"/>
                </a:lnTo>
                <a:cubicBezTo>
                  <a:pt x="3150106" y="2173722"/>
                  <a:pt x="3150079" y="2169936"/>
                  <a:pt x="3150079" y="2166144"/>
                </a:cubicBezTo>
                <a:close/>
                <a:moveTo>
                  <a:pt x="3150079" y="3862969"/>
                </a:moveTo>
                <a:cubicBezTo>
                  <a:pt x="3150079" y="3857331"/>
                  <a:pt x="3150138" y="3851707"/>
                  <a:pt x="3151450" y="3846121"/>
                </a:cubicBezTo>
                <a:cubicBezTo>
                  <a:pt x="3151408" y="3815039"/>
                  <a:pt x="3153857" y="3784397"/>
                  <a:pt x="3158914" y="3754390"/>
                </a:cubicBezTo>
                <a:lnTo>
                  <a:pt x="3159454" y="3747753"/>
                </a:lnTo>
                <a:cubicBezTo>
                  <a:pt x="3159623" y="3747748"/>
                  <a:pt x="3159792" y="3747743"/>
                  <a:pt x="3159960" y="3747690"/>
                </a:cubicBezTo>
                <a:cubicBezTo>
                  <a:pt x="3210236" y="3397595"/>
                  <a:pt x="3491275" y="3119024"/>
                  <a:pt x="3850126" y="3060092"/>
                </a:cubicBezTo>
                <a:lnTo>
                  <a:pt x="3850243" y="3058953"/>
                </a:lnTo>
                <a:cubicBezTo>
                  <a:pt x="3855551" y="3057951"/>
                  <a:pt x="3860879" y="3057010"/>
                  <a:pt x="3866455" y="3057426"/>
                </a:cubicBezTo>
                <a:cubicBezTo>
                  <a:pt x="3897639" y="3051913"/>
                  <a:pt x="3929531" y="3048955"/>
                  <a:pt x="3961917" y="3048432"/>
                </a:cubicBezTo>
                <a:lnTo>
                  <a:pt x="3979004" y="3046822"/>
                </a:lnTo>
                <a:lnTo>
                  <a:pt x="3979030" y="3047312"/>
                </a:lnTo>
                <a:lnTo>
                  <a:pt x="3979528" y="3047280"/>
                </a:lnTo>
                <a:lnTo>
                  <a:pt x="3980122" y="3058630"/>
                </a:lnTo>
                <a:cubicBezTo>
                  <a:pt x="3980122" y="3064266"/>
                  <a:pt x="3980064" y="3069889"/>
                  <a:pt x="3978752" y="3075472"/>
                </a:cubicBezTo>
                <a:cubicBezTo>
                  <a:pt x="3978794" y="3106561"/>
                  <a:pt x="3976343" y="3137210"/>
                  <a:pt x="3971285" y="3167222"/>
                </a:cubicBezTo>
                <a:lnTo>
                  <a:pt x="3970746" y="3173846"/>
                </a:lnTo>
                <a:cubicBezTo>
                  <a:pt x="3970577" y="3173851"/>
                  <a:pt x="3970408" y="3173856"/>
                  <a:pt x="3970241" y="3173908"/>
                </a:cubicBezTo>
                <a:cubicBezTo>
                  <a:pt x="3919965" y="3524002"/>
                  <a:pt x="3638926" y="3802574"/>
                  <a:pt x="3280075" y="3861506"/>
                </a:cubicBezTo>
                <a:lnTo>
                  <a:pt x="3279959" y="3862645"/>
                </a:lnTo>
                <a:cubicBezTo>
                  <a:pt x="3274648" y="3863648"/>
                  <a:pt x="3269319" y="3864589"/>
                  <a:pt x="3263742" y="3864173"/>
                </a:cubicBezTo>
                <a:cubicBezTo>
                  <a:pt x="3232570" y="3869683"/>
                  <a:pt x="3200690" y="3872641"/>
                  <a:pt x="3168316" y="3873164"/>
                </a:cubicBezTo>
                <a:lnTo>
                  <a:pt x="3151197" y="3874777"/>
                </a:lnTo>
                <a:lnTo>
                  <a:pt x="3151171" y="3874286"/>
                </a:lnTo>
                <a:lnTo>
                  <a:pt x="3150672" y="3874319"/>
                </a:lnTo>
                <a:cubicBezTo>
                  <a:pt x="3150106" y="3870547"/>
                  <a:pt x="3150079" y="3866761"/>
                  <a:pt x="3150079" y="3862969"/>
                </a:cubicBezTo>
                <a:close/>
                <a:moveTo>
                  <a:pt x="2442890" y="1181049"/>
                </a:moveTo>
                <a:cubicBezTo>
                  <a:pt x="2718080" y="1121906"/>
                  <a:pt x="2932923" y="907109"/>
                  <a:pt x="2986199" y="636203"/>
                </a:cubicBezTo>
                <a:cubicBezTo>
                  <a:pt x="2711009" y="695346"/>
                  <a:pt x="2496165" y="910143"/>
                  <a:pt x="2442890" y="1181049"/>
                </a:cubicBezTo>
                <a:close/>
                <a:moveTo>
                  <a:pt x="2442890" y="1493690"/>
                </a:moveTo>
                <a:cubicBezTo>
                  <a:pt x="2496166" y="1762469"/>
                  <a:pt x="2711009" y="1975579"/>
                  <a:pt x="2986199" y="2034258"/>
                </a:cubicBezTo>
                <a:cubicBezTo>
                  <a:pt x="2932924" y="1765479"/>
                  <a:pt x="2718080" y="1552369"/>
                  <a:pt x="2442890" y="1493690"/>
                </a:cubicBezTo>
                <a:close/>
                <a:moveTo>
                  <a:pt x="2442890" y="2877874"/>
                </a:moveTo>
                <a:cubicBezTo>
                  <a:pt x="2718080" y="2818731"/>
                  <a:pt x="2932923" y="2603934"/>
                  <a:pt x="2986199" y="2333028"/>
                </a:cubicBezTo>
                <a:cubicBezTo>
                  <a:pt x="2711009" y="2392171"/>
                  <a:pt x="2496165" y="2606968"/>
                  <a:pt x="2442890" y="2877874"/>
                </a:cubicBezTo>
                <a:close/>
                <a:moveTo>
                  <a:pt x="2442890" y="3190516"/>
                </a:moveTo>
                <a:cubicBezTo>
                  <a:pt x="2496166" y="3459294"/>
                  <a:pt x="2711009" y="3672404"/>
                  <a:pt x="2986199" y="3731083"/>
                </a:cubicBezTo>
                <a:cubicBezTo>
                  <a:pt x="2932924" y="3462304"/>
                  <a:pt x="2718080" y="3249194"/>
                  <a:pt x="2442890" y="3190516"/>
                </a:cubicBezTo>
                <a:close/>
                <a:moveTo>
                  <a:pt x="2410871" y="4305008"/>
                </a:moveTo>
                <a:lnTo>
                  <a:pt x="2439316" y="4255797"/>
                </a:lnTo>
                <a:cubicBezTo>
                  <a:pt x="2564553" y="4070062"/>
                  <a:pt x="2765510" y="3937139"/>
                  <a:pt x="2999569" y="3898397"/>
                </a:cubicBezTo>
                <a:lnTo>
                  <a:pt x="2999686" y="3897249"/>
                </a:lnTo>
                <a:cubicBezTo>
                  <a:pt x="3004995" y="3896239"/>
                  <a:pt x="3010323" y="3895291"/>
                  <a:pt x="3015899" y="3895710"/>
                </a:cubicBezTo>
                <a:cubicBezTo>
                  <a:pt x="3047082" y="3890153"/>
                  <a:pt x="3078975" y="3887172"/>
                  <a:pt x="3111360" y="3886645"/>
                </a:cubicBezTo>
                <a:lnTo>
                  <a:pt x="3128448" y="3885022"/>
                </a:lnTo>
                <a:lnTo>
                  <a:pt x="3128474" y="3885516"/>
                </a:lnTo>
                <a:lnTo>
                  <a:pt x="3128972" y="3885483"/>
                </a:lnTo>
                <a:lnTo>
                  <a:pt x="3129566" y="3896923"/>
                </a:lnTo>
                <a:cubicBezTo>
                  <a:pt x="3129566" y="3902604"/>
                  <a:pt x="3129507" y="3908271"/>
                  <a:pt x="3128195" y="3913899"/>
                </a:cubicBezTo>
                <a:cubicBezTo>
                  <a:pt x="3128237" y="3945234"/>
                  <a:pt x="3125787" y="3976125"/>
                  <a:pt x="3120728" y="4006375"/>
                </a:cubicBezTo>
                <a:lnTo>
                  <a:pt x="3120190" y="4013051"/>
                </a:lnTo>
                <a:cubicBezTo>
                  <a:pt x="3120020" y="4013056"/>
                  <a:pt x="3119852" y="4013061"/>
                  <a:pt x="3119684" y="4013114"/>
                </a:cubicBezTo>
                <a:cubicBezTo>
                  <a:pt x="3107502" y="4098618"/>
                  <a:pt x="3081770" y="4179889"/>
                  <a:pt x="3044567" y="4254710"/>
                </a:cubicBezTo>
                <a:lnTo>
                  <a:pt x="3014445" y="4305008"/>
                </a:lnTo>
                <a:lnTo>
                  <a:pt x="2860336" y="4305008"/>
                </a:lnTo>
                <a:lnTo>
                  <a:pt x="2887018" y="4271827"/>
                </a:lnTo>
                <a:cubicBezTo>
                  <a:pt x="2934773" y="4199373"/>
                  <a:pt x="2968952" y="4117553"/>
                  <a:pt x="2986199" y="4029853"/>
                </a:cubicBezTo>
                <a:cubicBezTo>
                  <a:pt x="2839947" y="4061285"/>
                  <a:pt x="2710740" y="4136681"/>
                  <a:pt x="2614045" y="4241205"/>
                </a:cubicBezTo>
                <a:lnTo>
                  <a:pt x="2561922" y="4305008"/>
                </a:lnTo>
                <a:close/>
                <a:moveTo>
                  <a:pt x="2376360" y="0"/>
                </a:moveTo>
                <a:lnTo>
                  <a:pt x="2524998" y="0"/>
                </a:lnTo>
                <a:lnTo>
                  <a:pt x="2547226" y="44350"/>
                </a:lnTo>
                <a:cubicBezTo>
                  <a:pt x="2646819" y="191052"/>
                  <a:pt x="2803160" y="298404"/>
                  <a:pt x="2986199" y="337433"/>
                </a:cubicBezTo>
                <a:cubicBezTo>
                  <a:pt x="2967274" y="241952"/>
                  <a:pt x="2927959" y="153496"/>
                  <a:pt x="2872691" y="76659"/>
                </a:cubicBezTo>
                <a:lnTo>
                  <a:pt x="2804464" y="0"/>
                </a:lnTo>
                <a:lnTo>
                  <a:pt x="2972839" y="0"/>
                </a:lnTo>
                <a:lnTo>
                  <a:pt x="3035473" y="96778"/>
                </a:lnTo>
                <a:cubicBezTo>
                  <a:pt x="3077594" y="175780"/>
                  <a:pt x="3106535" y="262463"/>
                  <a:pt x="3119686" y="354040"/>
                </a:cubicBezTo>
                <a:cubicBezTo>
                  <a:pt x="3119853" y="354093"/>
                  <a:pt x="3120023" y="354098"/>
                  <a:pt x="3120191" y="354103"/>
                </a:cubicBezTo>
                <a:lnTo>
                  <a:pt x="3120732" y="360740"/>
                </a:lnTo>
                <a:cubicBezTo>
                  <a:pt x="3125788" y="390746"/>
                  <a:pt x="3128238" y="421389"/>
                  <a:pt x="3128196" y="452471"/>
                </a:cubicBezTo>
                <a:cubicBezTo>
                  <a:pt x="3129508" y="458057"/>
                  <a:pt x="3129566" y="463681"/>
                  <a:pt x="3129566" y="469318"/>
                </a:cubicBezTo>
                <a:cubicBezTo>
                  <a:pt x="3129566" y="473110"/>
                  <a:pt x="3129539" y="476896"/>
                  <a:pt x="3128973" y="480669"/>
                </a:cubicBezTo>
                <a:lnTo>
                  <a:pt x="3128474" y="480636"/>
                </a:lnTo>
                <a:lnTo>
                  <a:pt x="3128448" y="481127"/>
                </a:lnTo>
                <a:lnTo>
                  <a:pt x="3111330" y="479514"/>
                </a:lnTo>
                <a:cubicBezTo>
                  <a:pt x="3078956" y="478991"/>
                  <a:pt x="3047075" y="476033"/>
                  <a:pt x="3015903" y="470523"/>
                </a:cubicBezTo>
                <a:cubicBezTo>
                  <a:pt x="3010326" y="470939"/>
                  <a:pt x="3004997" y="469998"/>
                  <a:pt x="2999687" y="468995"/>
                </a:cubicBezTo>
                <a:lnTo>
                  <a:pt x="2999571" y="467856"/>
                </a:lnTo>
                <a:cubicBezTo>
                  <a:pt x="2758165" y="428211"/>
                  <a:pt x="2551973" y="289169"/>
                  <a:pt x="2428199" y="95636"/>
                </a:cubicBezTo>
                <a:close/>
                <a:moveTo>
                  <a:pt x="2299523" y="1313979"/>
                </a:moveTo>
                <a:cubicBezTo>
                  <a:pt x="2299523" y="1308297"/>
                  <a:pt x="2299582" y="1302628"/>
                  <a:pt x="2300894" y="1296998"/>
                </a:cubicBezTo>
                <a:cubicBezTo>
                  <a:pt x="2300852" y="1265670"/>
                  <a:pt x="2303301" y="1234785"/>
                  <a:pt x="2308358" y="1204541"/>
                </a:cubicBezTo>
                <a:lnTo>
                  <a:pt x="2308898" y="1197851"/>
                </a:lnTo>
                <a:cubicBezTo>
                  <a:pt x="2309067" y="1197846"/>
                  <a:pt x="2309236" y="1197841"/>
                  <a:pt x="2309404" y="1197788"/>
                </a:cubicBezTo>
                <a:cubicBezTo>
                  <a:pt x="2359680" y="844922"/>
                  <a:pt x="2640719" y="564145"/>
                  <a:pt x="2999570" y="504747"/>
                </a:cubicBezTo>
                <a:lnTo>
                  <a:pt x="2999687" y="503599"/>
                </a:lnTo>
                <a:cubicBezTo>
                  <a:pt x="3004995" y="502589"/>
                  <a:pt x="3010323" y="501641"/>
                  <a:pt x="3015899" y="502060"/>
                </a:cubicBezTo>
                <a:cubicBezTo>
                  <a:pt x="3047083" y="496503"/>
                  <a:pt x="3078975" y="493522"/>
                  <a:pt x="3111361" y="492995"/>
                </a:cubicBezTo>
                <a:lnTo>
                  <a:pt x="3128448" y="491372"/>
                </a:lnTo>
                <a:lnTo>
                  <a:pt x="3128474" y="491866"/>
                </a:lnTo>
                <a:lnTo>
                  <a:pt x="3128972" y="491833"/>
                </a:lnTo>
                <a:lnTo>
                  <a:pt x="3129566" y="503273"/>
                </a:lnTo>
                <a:cubicBezTo>
                  <a:pt x="3129566" y="508954"/>
                  <a:pt x="3129508" y="514621"/>
                  <a:pt x="3128196" y="520249"/>
                </a:cubicBezTo>
                <a:cubicBezTo>
                  <a:pt x="3128238" y="551584"/>
                  <a:pt x="3125787" y="582475"/>
                  <a:pt x="3120729" y="612725"/>
                </a:cubicBezTo>
                <a:lnTo>
                  <a:pt x="3120190" y="619401"/>
                </a:lnTo>
                <a:cubicBezTo>
                  <a:pt x="3120021" y="619406"/>
                  <a:pt x="3119852" y="619411"/>
                  <a:pt x="3119685" y="619464"/>
                </a:cubicBezTo>
                <a:cubicBezTo>
                  <a:pt x="3069409" y="972329"/>
                  <a:pt x="2788370" y="1253106"/>
                  <a:pt x="2429519" y="1312505"/>
                </a:cubicBezTo>
                <a:lnTo>
                  <a:pt x="2429403" y="1313653"/>
                </a:lnTo>
                <a:cubicBezTo>
                  <a:pt x="2424092" y="1314664"/>
                  <a:pt x="2418763" y="1315612"/>
                  <a:pt x="2413186" y="1315193"/>
                </a:cubicBezTo>
                <a:cubicBezTo>
                  <a:pt x="2382014" y="1320747"/>
                  <a:pt x="2350134" y="1323728"/>
                  <a:pt x="2317760" y="1324255"/>
                </a:cubicBezTo>
                <a:lnTo>
                  <a:pt x="2300641" y="1325881"/>
                </a:lnTo>
                <a:lnTo>
                  <a:pt x="2300615" y="1325386"/>
                </a:lnTo>
                <a:lnTo>
                  <a:pt x="2300116" y="1325419"/>
                </a:lnTo>
                <a:cubicBezTo>
                  <a:pt x="2299550" y="1321617"/>
                  <a:pt x="2299523" y="1317801"/>
                  <a:pt x="2299523" y="1313979"/>
                </a:cubicBezTo>
                <a:close/>
                <a:moveTo>
                  <a:pt x="2299523" y="1361805"/>
                </a:moveTo>
                <a:lnTo>
                  <a:pt x="2300117" y="1350455"/>
                </a:lnTo>
                <a:lnTo>
                  <a:pt x="2300615" y="1350487"/>
                </a:lnTo>
                <a:lnTo>
                  <a:pt x="2300641" y="1349997"/>
                </a:lnTo>
                <a:lnTo>
                  <a:pt x="2317729" y="1351607"/>
                </a:lnTo>
                <a:cubicBezTo>
                  <a:pt x="2350114" y="1352130"/>
                  <a:pt x="2382007" y="1355088"/>
                  <a:pt x="2413190" y="1360601"/>
                </a:cubicBezTo>
                <a:cubicBezTo>
                  <a:pt x="2418766" y="1360185"/>
                  <a:pt x="2424094" y="1361126"/>
                  <a:pt x="2429403" y="1362128"/>
                </a:cubicBezTo>
                <a:lnTo>
                  <a:pt x="2429520" y="1363267"/>
                </a:lnTo>
                <a:cubicBezTo>
                  <a:pt x="2788370" y="1422199"/>
                  <a:pt x="3069409" y="1700770"/>
                  <a:pt x="3119686" y="2050865"/>
                </a:cubicBezTo>
                <a:cubicBezTo>
                  <a:pt x="3119853" y="2050918"/>
                  <a:pt x="3120023" y="2050923"/>
                  <a:pt x="3120191" y="2050928"/>
                </a:cubicBezTo>
                <a:lnTo>
                  <a:pt x="3120732" y="2057565"/>
                </a:lnTo>
                <a:cubicBezTo>
                  <a:pt x="3125788" y="2087572"/>
                  <a:pt x="3128238" y="2118214"/>
                  <a:pt x="3128196" y="2149296"/>
                </a:cubicBezTo>
                <a:cubicBezTo>
                  <a:pt x="3129508" y="2154882"/>
                  <a:pt x="3129566" y="2160506"/>
                  <a:pt x="3129566" y="2166144"/>
                </a:cubicBezTo>
                <a:cubicBezTo>
                  <a:pt x="3129566" y="2169936"/>
                  <a:pt x="3129539" y="2173722"/>
                  <a:pt x="3128973" y="2177494"/>
                </a:cubicBezTo>
                <a:lnTo>
                  <a:pt x="3128474" y="2177461"/>
                </a:lnTo>
                <a:lnTo>
                  <a:pt x="3128448" y="2177952"/>
                </a:lnTo>
                <a:lnTo>
                  <a:pt x="3111330" y="2176339"/>
                </a:lnTo>
                <a:cubicBezTo>
                  <a:pt x="3078956" y="2175816"/>
                  <a:pt x="3047075" y="2172858"/>
                  <a:pt x="3015903" y="2167348"/>
                </a:cubicBezTo>
                <a:cubicBezTo>
                  <a:pt x="3010326" y="2167764"/>
                  <a:pt x="3004997" y="2166823"/>
                  <a:pt x="2999687" y="2165820"/>
                </a:cubicBezTo>
                <a:lnTo>
                  <a:pt x="2999571" y="2164681"/>
                </a:lnTo>
                <a:cubicBezTo>
                  <a:pt x="2640719" y="2105749"/>
                  <a:pt x="2359680" y="1827177"/>
                  <a:pt x="2309405" y="1477083"/>
                </a:cubicBezTo>
                <a:cubicBezTo>
                  <a:pt x="2309237" y="1477030"/>
                  <a:pt x="2309069" y="1477026"/>
                  <a:pt x="2308899" y="1477021"/>
                </a:cubicBezTo>
                <a:lnTo>
                  <a:pt x="2308361" y="1470397"/>
                </a:lnTo>
                <a:cubicBezTo>
                  <a:pt x="2303302" y="1440385"/>
                  <a:pt x="2300852" y="1409736"/>
                  <a:pt x="2300894" y="1378647"/>
                </a:cubicBezTo>
                <a:cubicBezTo>
                  <a:pt x="2299582" y="1373063"/>
                  <a:pt x="2299523" y="1367441"/>
                  <a:pt x="2299523" y="1361805"/>
                </a:cubicBezTo>
                <a:close/>
                <a:moveTo>
                  <a:pt x="2299523" y="3010804"/>
                </a:moveTo>
                <a:cubicBezTo>
                  <a:pt x="2299523" y="3005122"/>
                  <a:pt x="2299582" y="2999453"/>
                  <a:pt x="2300894" y="2993823"/>
                </a:cubicBezTo>
                <a:cubicBezTo>
                  <a:pt x="2300852" y="2962495"/>
                  <a:pt x="2303301" y="2931610"/>
                  <a:pt x="2308358" y="2901366"/>
                </a:cubicBezTo>
                <a:lnTo>
                  <a:pt x="2308898" y="2894676"/>
                </a:lnTo>
                <a:cubicBezTo>
                  <a:pt x="2309067" y="2894671"/>
                  <a:pt x="2309236" y="2894666"/>
                  <a:pt x="2309404" y="2894613"/>
                </a:cubicBezTo>
                <a:cubicBezTo>
                  <a:pt x="2359680" y="2541747"/>
                  <a:pt x="2640719" y="2260970"/>
                  <a:pt x="2999570" y="2201572"/>
                </a:cubicBezTo>
                <a:lnTo>
                  <a:pt x="2999687" y="2200424"/>
                </a:lnTo>
                <a:cubicBezTo>
                  <a:pt x="3004995" y="2199414"/>
                  <a:pt x="3010323" y="2198466"/>
                  <a:pt x="3015899" y="2198885"/>
                </a:cubicBezTo>
                <a:cubicBezTo>
                  <a:pt x="3047083" y="2193328"/>
                  <a:pt x="3078975" y="2190347"/>
                  <a:pt x="3111361" y="2189820"/>
                </a:cubicBezTo>
                <a:lnTo>
                  <a:pt x="3128448" y="2188197"/>
                </a:lnTo>
                <a:lnTo>
                  <a:pt x="3128474" y="2188691"/>
                </a:lnTo>
                <a:lnTo>
                  <a:pt x="3128972" y="2188658"/>
                </a:lnTo>
                <a:lnTo>
                  <a:pt x="3129566" y="2200098"/>
                </a:lnTo>
                <a:cubicBezTo>
                  <a:pt x="3129566" y="2205779"/>
                  <a:pt x="3129508" y="2211446"/>
                  <a:pt x="3128196" y="2217074"/>
                </a:cubicBezTo>
                <a:cubicBezTo>
                  <a:pt x="3128238" y="2248409"/>
                  <a:pt x="3125787" y="2279300"/>
                  <a:pt x="3120729" y="2309550"/>
                </a:cubicBezTo>
                <a:lnTo>
                  <a:pt x="3120190" y="2316226"/>
                </a:lnTo>
                <a:cubicBezTo>
                  <a:pt x="3120021" y="2316231"/>
                  <a:pt x="3119852" y="2316236"/>
                  <a:pt x="3119685" y="2316289"/>
                </a:cubicBezTo>
                <a:cubicBezTo>
                  <a:pt x="3069409" y="2669154"/>
                  <a:pt x="2788370" y="2949931"/>
                  <a:pt x="2429519" y="3009330"/>
                </a:cubicBezTo>
                <a:lnTo>
                  <a:pt x="2429403" y="3010478"/>
                </a:lnTo>
                <a:cubicBezTo>
                  <a:pt x="2424092" y="3011489"/>
                  <a:pt x="2418763" y="3012437"/>
                  <a:pt x="2413186" y="3012018"/>
                </a:cubicBezTo>
                <a:cubicBezTo>
                  <a:pt x="2382014" y="3017572"/>
                  <a:pt x="2350134" y="3020553"/>
                  <a:pt x="2317760" y="3021080"/>
                </a:cubicBezTo>
                <a:lnTo>
                  <a:pt x="2300641" y="3022706"/>
                </a:lnTo>
                <a:lnTo>
                  <a:pt x="2300615" y="3022211"/>
                </a:lnTo>
                <a:lnTo>
                  <a:pt x="2300116" y="3022244"/>
                </a:lnTo>
                <a:cubicBezTo>
                  <a:pt x="2299550" y="3018442"/>
                  <a:pt x="2299523" y="3014626"/>
                  <a:pt x="2299523" y="3010804"/>
                </a:cubicBezTo>
                <a:close/>
                <a:moveTo>
                  <a:pt x="2299523" y="3058630"/>
                </a:moveTo>
                <a:lnTo>
                  <a:pt x="2300117" y="3047280"/>
                </a:lnTo>
                <a:lnTo>
                  <a:pt x="2300615" y="3047312"/>
                </a:lnTo>
                <a:lnTo>
                  <a:pt x="2300641" y="3046822"/>
                </a:lnTo>
                <a:lnTo>
                  <a:pt x="2317729" y="3048432"/>
                </a:lnTo>
                <a:cubicBezTo>
                  <a:pt x="2350114" y="3048955"/>
                  <a:pt x="2382007" y="3051913"/>
                  <a:pt x="2413190" y="3057426"/>
                </a:cubicBezTo>
                <a:cubicBezTo>
                  <a:pt x="2418766" y="3057010"/>
                  <a:pt x="2424094" y="3057951"/>
                  <a:pt x="2429403" y="3058953"/>
                </a:cubicBezTo>
                <a:lnTo>
                  <a:pt x="2429520" y="3060092"/>
                </a:lnTo>
                <a:cubicBezTo>
                  <a:pt x="2788370" y="3119024"/>
                  <a:pt x="3069409" y="3397595"/>
                  <a:pt x="3119686" y="3747690"/>
                </a:cubicBezTo>
                <a:cubicBezTo>
                  <a:pt x="3119853" y="3747743"/>
                  <a:pt x="3120023" y="3747748"/>
                  <a:pt x="3120191" y="3747753"/>
                </a:cubicBezTo>
                <a:lnTo>
                  <a:pt x="3120732" y="3754390"/>
                </a:lnTo>
                <a:cubicBezTo>
                  <a:pt x="3125788" y="3784397"/>
                  <a:pt x="3128238" y="3815039"/>
                  <a:pt x="3128196" y="3846121"/>
                </a:cubicBezTo>
                <a:cubicBezTo>
                  <a:pt x="3129508" y="3851707"/>
                  <a:pt x="3129566" y="3857331"/>
                  <a:pt x="3129566" y="3862969"/>
                </a:cubicBezTo>
                <a:cubicBezTo>
                  <a:pt x="3129566" y="3866761"/>
                  <a:pt x="3129539" y="3870547"/>
                  <a:pt x="3128973" y="3874319"/>
                </a:cubicBezTo>
                <a:lnTo>
                  <a:pt x="3128474" y="3874286"/>
                </a:lnTo>
                <a:lnTo>
                  <a:pt x="3128448" y="3874777"/>
                </a:lnTo>
                <a:lnTo>
                  <a:pt x="3111330" y="3873164"/>
                </a:lnTo>
                <a:cubicBezTo>
                  <a:pt x="3078956" y="3872641"/>
                  <a:pt x="3047075" y="3869683"/>
                  <a:pt x="3015903" y="3864173"/>
                </a:cubicBezTo>
                <a:cubicBezTo>
                  <a:pt x="3010326" y="3864589"/>
                  <a:pt x="3004997" y="3863648"/>
                  <a:pt x="2999687" y="3862645"/>
                </a:cubicBezTo>
                <a:lnTo>
                  <a:pt x="2999571" y="3861506"/>
                </a:lnTo>
                <a:cubicBezTo>
                  <a:pt x="2640719" y="3802574"/>
                  <a:pt x="2359680" y="3524002"/>
                  <a:pt x="2309405" y="3173908"/>
                </a:cubicBezTo>
                <a:cubicBezTo>
                  <a:pt x="2309237" y="3173856"/>
                  <a:pt x="2309069" y="3173851"/>
                  <a:pt x="2308899" y="3173846"/>
                </a:cubicBezTo>
                <a:lnTo>
                  <a:pt x="2308361" y="3167222"/>
                </a:lnTo>
                <a:cubicBezTo>
                  <a:pt x="2303302" y="3137210"/>
                  <a:pt x="2300852" y="3106561"/>
                  <a:pt x="2300894" y="3075472"/>
                </a:cubicBezTo>
                <a:cubicBezTo>
                  <a:pt x="2299582" y="3069889"/>
                  <a:pt x="2299523" y="3064266"/>
                  <a:pt x="2299523" y="3058630"/>
                </a:cubicBezTo>
                <a:close/>
                <a:moveTo>
                  <a:pt x="1601297" y="636203"/>
                </a:moveTo>
                <a:cubicBezTo>
                  <a:pt x="1654573" y="907109"/>
                  <a:pt x="1869416" y="1121906"/>
                  <a:pt x="2144606" y="1181049"/>
                </a:cubicBezTo>
                <a:cubicBezTo>
                  <a:pt x="2091331" y="910143"/>
                  <a:pt x="1876487" y="695346"/>
                  <a:pt x="1601297" y="636203"/>
                </a:cubicBezTo>
                <a:close/>
                <a:moveTo>
                  <a:pt x="1601297" y="2333028"/>
                </a:moveTo>
                <a:cubicBezTo>
                  <a:pt x="1654573" y="2603934"/>
                  <a:pt x="1869416" y="2818731"/>
                  <a:pt x="2144606" y="2877874"/>
                </a:cubicBezTo>
                <a:cubicBezTo>
                  <a:pt x="2091331" y="2606968"/>
                  <a:pt x="1876487" y="2392171"/>
                  <a:pt x="1601297" y="2333028"/>
                </a:cubicBezTo>
                <a:close/>
                <a:moveTo>
                  <a:pt x="1601295" y="2034258"/>
                </a:moveTo>
                <a:cubicBezTo>
                  <a:pt x="1876485" y="1975579"/>
                  <a:pt x="2091328" y="1762469"/>
                  <a:pt x="2144604" y="1493690"/>
                </a:cubicBezTo>
                <a:cubicBezTo>
                  <a:pt x="1869414" y="1552369"/>
                  <a:pt x="1654570" y="1765479"/>
                  <a:pt x="1601295" y="2034258"/>
                </a:cubicBezTo>
                <a:close/>
                <a:moveTo>
                  <a:pt x="1601295" y="3731083"/>
                </a:moveTo>
                <a:cubicBezTo>
                  <a:pt x="1876485" y="3672404"/>
                  <a:pt x="2091328" y="3459294"/>
                  <a:pt x="2144604" y="3190516"/>
                </a:cubicBezTo>
                <a:cubicBezTo>
                  <a:pt x="1869414" y="3249194"/>
                  <a:pt x="1654570" y="3462304"/>
                  <a:pt x="1601295" y="3731083"/>
                </a:cubicBezTo>
                <a:close/>
                <a:moveTo>
                  <a:pt x="1457930" y="503273"/>
                </a:moveTo>
                <a:lnTo>
                  <a:pt x="1458524" y="491833"/>
                </a:lnTo>
                <a:lnTo>
                  <a:pt x="1459022" y="491866"/>
                </a:lnTo>
                <a:lnTo>
                  <a:pt x="1459048" y="491372"/>
                </a:lnTo>
                <a:lnTo>
                  <a:pt x="1476135" y="492995"/>
                </a:lnTo>
                <a:cubicBezTo>
                  <a:pt x="1508521" y="493522"/>
                  <a:pt x="1540413" y="496503"/>
                  <a:pt x="1571597" y="502060"/>
                </a:cubicBezTo>
                <a:cubicBezTo>
                  <a:pt x="1577173" y="501641"/>
                  <a:pt x="1582501" y="502589"/>
                  <a:pt x="1587809" y="503599"/>
                </a:cubicBezTo>
                <a:lnTo>
                  <a:pt x="1587926" y="504747"/>
                </a:lnTo>
                <a:cubicBezTo>
                  <a:pt x="1946777" y="564145"/>
                  <a:pt x="2227816" y="844922"/>
                  <a:pt x="2278092" y="1197788"/>
                </a:cubicBezTo>
                <a:cubicBezTo>
                  <a:pt x="2278260" y="1197841"/>
                  <a:pt x="2278429" y="1197846"/>
                  <a:pt x="2278598" y="1197851"/>
                </a:cubicBezTo>
                <a:lnTo>
                  <a:pt x="2279138" y="1204541"/>
                </a:lnTo>
                <a:cubicBezTo>
                  <a:pt x="2284195" y="1234785"/>
                  <a:pt x="2286644" y="1265670"/>
                  <a:pt x="2286602" y="1296998"/>
                </a:cubicBezTo>
                <a:cubicBezTo>
                  <a:pt x="2287914" y="1302628"/>
                  <a:pt x="2287973" y="1308297"/>
                  <a:pt x="2287973" y="1313979"/>
                </a:cubicBezTo>
                <a:cubicBezTo>
                  <a:pt x="2287973" y="1317801"/>
                  <a:pt x="2287946" y="1321617"/>
                  <a:pt x="2287380" y="1325419"/>
                </a:cubicBezTo>
                <a:lnTo>
                  <a:pt x="2286881" y="1325386"/>
                </a:lnTo>
                <a:lnTo>
                  <a:pt x="2286855" y="1325881"/>
                </a:lnTo>
                <a:lnTo>
                  <a:pt x="2269736" y="1324255"/>
                </a:lnTo>
                <a:cubicBezTo>
                  <a:pt x="2237362" y="1323728"/>
                  <a:pt x="2205482" y="1320747"/>
                  <a:pt x="2174310" y="1315193"/>
                </a:cubicBezTo>
                <a:cubicBezTo>
                  <a:pt x="2168733" y="1315612"/>
                  <a:pt x="2163404" y="1314664"/>
                  <a:pt x="2158093" y="1313653"/>
                </a:cubicBezTo>
                <a:lnTo>
                  <a:pt x="2157977" y="1312505"/>
                </a:lnTo>
                <a:cubicBezTo>
                  <a:pt x="1799126" y="1253106"/>
                  <a:pt x="1518087" y="972329"/>
                  <a:pt x="1467811" y="619464"/>
                </a:cubicBezTo>
                <a:cubicBezTo>
                  <a:pt x="1467644" y="619411"/>
                  <a:pt x="1467475" y="619406"/>
                  <a:pt x="1467306" y="619401"/>
                </a:cubicBezTo>
                <a:lnTo>
                  <a:pt x="1466767" y="612725"/>
                </a:lnTo>
                <a:cubicBezTo>
                  <a:pt x="1461709" y="582475"/>
                  <a:pt x="1459258" y="551584"/>
                  <a:pt x="1459300" y="520249"/>
                </a:cubicBezTo>
                <a:cubicBezTo>
                  <a:pt x="1457988" y="514621"/>
                  <a:pt x="1457930" y="508954"/>
                  <a:pt x="1457930" y="503273"/>
                </a:cubicBezTo>
                <a:close/>
                <a:moveTo>
                  <a:pt x="1457930" y="2200098"/>
                </a:moveTo>
                <a:lnTo>
                  <a:pt x="1458524" y="2188658"/>
                </a:lnTo>
                <a:lnTo>
                  <a:pt x="1459022" y="2188691"/>
                </a:lnTo>
                <a:lnTo>
                  <a:pt x="1459048" y="2188197"/>
                </a:lnTo>
                <a:lnTo>
                  <a:pt x="1476135" y="2189820"/>
                </a:lnTo>
                <a:cubicBezTo>
                  <a:pt x="1508521" y="2190347"/>
                  <a:pt x="1540413" y="2193328"/>
                  <a:pt x="1571597" y="2198885"/>
                </a:cubicBezTo>
                <a:cubicBezTo>
                  <a:pt x="1577173" y="2198466"/>
                  <a:pt x="1582501" y="2199414"/>
                  <a:pt x="1587809" y="2200424"/>
                </a:cubicBezTo>
                <a:lnTo>
                  <a:pt x="1587926" y="2201572"/>
                </a:lnTo>
                <a:cubicBezTo>
                  <a:pt x="1946777" y="2260970"/>
                  <a:pt x="2227816" y="2541747"/>
                  <a:pt x="2278092" y="2894613"/>
                </a:cubicBezTo>
                <a:cubicBezTo>
                  <a:pt x="2278260" y="2894666"/>
                  <a:pt x="2278429" y="2894671"/>
                  <a:pt x="2278598" y="2894676"/>
                </a:cubicBezTo>
                <a:lnTo>
                  <a:pt x="2279138" y="2901366"/>
                </a:lnTo>
                <a:cubicBezTo>
                  <a:pt x="2284195" y="2931610"/>
                  <a:pt x="2286644" y="2962495"/>
                  <a:pt x="2286602" y="2993823"/>
                </a:cubicBezTo>
                <a:cubicBezTo>
                  <a:pt x="2287914" y="2999453"/>
                  <a:pt x="2287973" y="3005122"/>
                  <a:pt x="2287973" y="3010804"/>
                </a:cubicBezTo>
                <a:cubicBezTo>
                  <a:pt x="2287973" y="3014626"/>
                  <a:pt x="2287946" y="3018442"/>
                  <a:pt x="2287380" y="3022244"/>
                </a:cubicBezTo>
                <a:lnTo>
                  <a:pt x="2286881" y="3022211"/>
                </a:lnTo>
                <a:lnTo>
                  <a:pt x="2286855" y="3022706"/>
                </a:lnTo>
                <a:lnTo>
                  <a:pt x="2269736" y="3021080"/>
                </a:lnTo>
                <a:cubicBezTo>
                  <a:pt x="2237362" y="3020553"/>
                  <a:pt x="2205482" y="3017572"/>
                  <a:pt x="2174310" y="3012018"/>
                </a:cubicBezTo>
                <a:cubicBezTo>
                  <a:pt x="2168733" y="3012437"/>
                  <a:pt x="2163404" y="3011489"/>
                  <a:pt x="2158093" y="3010478"/>
                </a:cubicBezTo>
                <a:lnTo>
                  <a:pt x="2157977" y="3009330"/>
                </a:lnTo>
                <a:cubicBezTo>
                  <a:pt x="1799126" y="2949931"/>
                  <a:pt x="1518087" y="2669154"/>
                  <a:pt x="1467811" y="2316289"/>
                </a:cubicBezTo>
                <a:cubicBezTo>
                  <a:pt x="1467644" y="2316236"/>
                  <a:pt x="1467475" y="2316231"/>
                  <a:pt x="1467306" y="2316226"/>
                </a:cubicBezTo>
                <a:lnTo>
                  <a:pt x="1466767" y="2309550"/>
                </a:lnTo>
                <a:cubicBezTo>
                  <a:pt x="1461709" y="2279300"/>
                  <a:pt x="1459258" y="2248409"/>
                  <a:pt x="1459300" y="2217074"/>
                </a:cubicBezTo>
                <a:cubicBezTo>
                  <a:pt x="1457988" y="2211446"/>
                  <a:pt x="1457930" y="2205779"/>
                  <a:pt x="1457930" y="2200098"/>
                </a:cubicBezTo>
                <a:close/>
                <a:moveTo>
                  <a:pt x="1457930" y="3896923"/>
                </a:moveTo>
                <a:lnTo>
                  <a:pt x="1458524" y="3885483"/>
                </a:lnTo>
                <a:lnTo>
                  <a:pt x="1459022" y="3885516"/>
                </a:lnTo>
                <a:lnTo>
                  <a:pt x="1459048" y="3885022"/>
                </a:lnTo>
                <a:lnTo>
                  <a:pt x="1476135" y="3886645"/>
                </a:lnTo>
                <a:cubicBezTo>
                  <a:pt x="1508521" y="3887172"/>
                  <a:pt x="1540413" y="3890153"/>
                  <a:pt x="1571597" y="3895710"/>
                </a:cubicBezTo>
                <a:cubicBezTo>
                  <a:pt x="1577173" y="3895291"/>
                  <a:pt x="1582501" y="3896239"/>
                  <a:pt x="1587809" y="3897249"/>
                </a:cubicBezTo>
                <a:lnTo>
                  <a:pt x="1587926" y="3898397"/>
                </a:lnTo>
                <a:cubicBezTo>
                  <a:pt x="1821986" y="3937139"/>
                  <a:pt x="2022942" y="4070062"/>
                  <a:pt x="2148179" y="4255797"/>
                </a:cubicBezTo>
                <a:lnTo>
                  <a:pt x="2176624" y="4305008"/>
                </a:lnTo>
                <a:lnTo>
                  <a:pt x="2025574" y="4305008"/>
                </a:lnTo>
                <a:lnTo>
                  <a:pt x="1973451" y="4241205"/>
                </a:lnTo>
                <a:cubicBezTo>
                  <a:pt x="1876755" y="4136681"/>
                  <a:pt x="1747549" y="4061285"/>
                  <a:pt x="1601297" y="4029853"/>
                </a:cubicBezTo>
                <a:cubicBezTo>
                  <a:pt x="1618544" y="4117553"/>
                  <a:pt x="1652724" y="4199373"/>
                  <a:pt x="1700478" y="4271827"/>
                </a:cubicBezTo>
                <a:lnTo>
                  <a:pt x="1727160" y="4305008"/>
                </a:lnTo>
                <a:lnTo>
                  <a:pt x="1573050" y="4305008"/>
                </a:lnTo>
                <a:lnTo>
                  <a:pt x="1542929" y="4254710"/>
                </a:lnTo>
                <a:cubicBezTo>
                  <a:pt x="1505726" y="4179889"/>
                  <a:pt x="1479994" y="4098618"/>
                  <a:pt x="1467811" y="4013114"/>
                </a:cubicBezTo>
                <a:cubicBezTo>
                  <a:pt x="1467644" y="4013061"/>
                  <a:pt x="1467475" y="4013056"/>
                  <a:pt x="1467306" y="4013051"/>
                </a:cubicBezTo>
                <a:lnTo>
                  <a:pt x="1466767" y="4006375"/>
                </a:lnTo>
                <a:cubicBezTo>
                  <a:pt x="1461709" y="3976125"/>
                  <a:pt x="1459258" y="3945234"/>
                  <a:pt x="1459300" y="3913899"/>
                </a:cubicBezTo>
                <a:cubicBezTo>
                  <a:pt x="1457988" y="3908271"/>
                  <a:pt x="1457930" y="3902604"/>
                  <a:pt x="1457930" y="3896923"/>
                </a:cubicBezTo>
                <a:close/>
                <a:moveTo>
                  <a:pt x="1457928" y="469318"/>
                </a:moveTo>
                <a:cubicBezTo>
                  <a:pt x="1457928" y="463681"/>
                  <a:pt x="1457986" y="458057"/>
                  <a:pt x="1459298" y="452471"/>
                </a:cubicBezTo>
                <a:cubicBezTo>
                  <a:pt x="1459256" y="421389"/>
                  <a:pt x="1461706" y="390746"/>
                  <a:pt x="1466762" y="360740"/>
                </a:cubicBezTo>
                <a:lnTo>
                  <a:pt x="1467303" y="354103"/>
                </a:lnTo>
                <a:cubicBezTo>
                  <a:pt x="1467471" y="354098"/>
                  <a:pt x="1467641" y="354093"/>
                  <a:pt x="1467808" y="354040"/>
                </a:cubicBezTo>
                <a:cubicBezTo>
                  <a:pt x="1480960" y="262463"/>
                  <a:pt x="1509901" y="175780"/>
                  <a:pt x="1552022" y="96778"/>
                </a:cubicBezTo>
                <a:lnTo>
                  <a:pt x="1614656" y="0"/>
                </a:lnTo>
                <a:lnTo>
                  <a:pt x="1783031" y="0"/>
                </a:lnTo>
                <a:lnTo>
                  <a:pt x="1714803" y="76659"/>
                </a:lnTo>
                <a:cubicBezTo>
                  <a:pt x="1659536" y="153496"/>
                  <a:pt x="1620221" y="241952"/>
                  <a:pt x="1601295" y="337433"/>
                </a:cubicBezTo>
                <a:cubicBezTo>
                  <a:pt x="1784335" y="298404"/>
                  <a:pt x="1940676" y="191052"/>
                  <a:pt x="2040269" y="44350"/>
                </a:cubicBezTo>
                <a:lnTo>
                  <a:pt x="2062497" y="0"/>
                </a:lnTo>
                <a:lnTo>
                  <a:pt x="2211135" y="0"/>
                </a:lnTo>
                <a:lnTo>
                  <a:pt x="2159296" y="95636"/>
                </a:lnTo>
                <a:cubicBezTo>
                  <a:pt x="2035522" y="289169"/>
                  <a:pt x="1829330" y="428211"/>
                  <a:pt x="1587923" y="467856"/>
                </a:cubicBezTo>
                <a:lnTo>
                  <a:pt x="1587807" y="468995"/>
                </a:lnTo>
                <a:cubicBezTo>
                  <a:pt x="1582497" y="469998"/>
                  <a:pt x="1577168" y="470939"/>
                  <a:pt x="1571591" y="470523"/>
                </a:cubicBezTo>
                <a:cubicBezTo>
                  <a:pt x="1540419" y="476033"/>
                  <a:pt x="1508538" y="478991"/>
                  <a:pt x="1476164" y="479514"/>
                </a:cubicBezTo>
                <a:lnTo>
                  <a:pt x="1459046" y="481127"/>
                </a:lnTo>
                <a:lnTo>
                  <a:pt x="1459020" y="480636"/>
                </a:lnTo>
                <a:lnTo>
                  <a:pt x="1458521" y="480669"/>
                </a:lnTo>
                <a:cubicBezTo>
                  <a:pt x="1457955" y="476896"/>
                  <a:pt x="1457928" y="473110"/>
                  <a:pt x="1457928" y="469318"/>
                </a:cubicBezTo>
                <a:close/>
                <a:moveTo>
                  <a:pt x="1457928" y="2166144"/>
                </a:moveTo>
                <a:cubicBezTo>
                  <a:pt x="1457928" y="2160506"/>
                  <a:pt x="1457986" y="2154882"/>
                  <a:pt x="1459298" y="2149296"/>
                </a:cubicBezTo>
                <a:cubicBezTo>
                  <a:pt x="1459256" y="2118214"/>
                  <a:pt x="1461706" y="2087572"/>
                  <a:pt x="1466762" y="2057565"/>
                </a:cubicBezTo>
                <a:lnTo>
                  <a:pt x="1467303" y="2050928"/>
                </a:lnTo>
                <a:cubicBezTo>
                  <a:pt x="1467471" y="2050923"/>
                  <a:pt x="1467641" y="2050918"/>
                  <a:pt x="1467808" y="2050865"/>
                </a:cubicBezTo>
                <a:cubicBezTo>
                  <a:pt x="1518085" y="1700770"/>
                  <a:pt x="1799124" y="1422199"/>
                  <a:pt x="2157974" y="1363267"/>
                </a:cubicBezTo>
                <a:lnTo>
                  <a:pt x="2158091" y="1362128"/>
                </a:lnTo>
                <a:cubicBezTo>
                  <a:pt x="2163400" y="1361126"/>
                  <a:pt x="2168728" y="1360185"/>
                  <a:pt x="2174304" y="1360601"/>
                </a:cubicBezTo>
                <a:cubicBezTo>
                  <a:pt x="2205487" y="1355088"/>
                  <a:pt x="2237380" y="1352130"/>
                  <a:pt x="2269765" y="1351607"/>
                </a:cubicBezTo>
                <a:lnTo>
                  <a:pt x="2286853" y="1349997"/>
                </a:lnTo>
                <a:lnTo>
                  <a:pt x="2286879" y="1350487"/>
                </a:lnTo>
                <a:lnTo>
                  <a:pt x="2287377" y="1350455"/>
                </a:lnTo>
                <a:lnTo>
                  <a:pt x="2287971" y="1361805"/>
                </a:lnTo>
                <a:cubicBezTo>
                  <a:pt x="2287971" y="1367441"/>
                  <a:pt x="2287912" y="1373063"/>
                  <a:pt x="2286600" y="1378647"/>
                </a:cubicBezTo>
                <a:cubicBezTo>
                  <a:pt x="2286642" y="1409736"/>
                  <a:pt x="2284192" y="1440385"/>
                  <a:pt x="2279133" y="1470397"/>
                </a:cubicBezTo>
                <a:lnTo>
                  <a:pt x="2278595" y="1477021"/>
                </a:lnTo>
                <a:cubicBezTo>
                  <a:pt x="2278425" y="1477026"/>
                  <a:pt x="2278257" y="1477030"/>
                  <a:pt x="2278089" y="1477083"/>
                </a:cubicBezTo>
                <a:cubicBezTo>
                  <a:pt x="2227814" y="1827177"/>
                  <a:pt x="1946775" y="2105749"/>
                  <a:pt x="1587923" y="2164681"/>
                </a:cubicBezTo>
                <a:lnTo>
                  <a:pt x="1587807" y="2165820"/>
                </a:lnTo>
                <a:cubicBezTo>
                  <a:pt x="1582497" y="2166823"/>
                  <a:pt x="1577168" y="2167764"/>
                  <a:pt x="1571591" y="2167348"/>
                </a:cubicBezTo>
                <a:cubicBezTo>
                  <a:pt x="1540419" y="2172858"/>
                  <a:pt x="1508538" y="2175816"/>
                  <a:pt x="1476164" y="2176339"/>
                </a:cubicBezTo>
                <a:lnTo>
                  <a:pt x="1459046" y="2177952"/>
                </a:lnTo>
                <a:lnTo>
                  <a:pt x="1459020" y="2177461"/>
                </a:lnTo>
                <a:lnTo>
                  <a:pt x="1458521" y="2177494"/>
                </a:lnTo>
                <a:cubicBezTo>
                  <a:pt x="1457955" y="2173722"/>
                  <a:pt x="1457928" y="2169936"/>
                  <a:pt x="1457928" y="2166144"/>
                </a:cubicBezTo>
                <a:close/>
                <a:moveTo>
                  <a:pt x="1457928" y="3862969"/>
                </a:moveTo>
                <a:cubicBezTo>
                  <a:pt x="1457928" y="3857331"/>
                  <a:pt x="1457986" y="3851707"/>
                  <a:pt x="1459298" y="3846121"/>
                </a:cubicBezTo>
                <a:cubicBezTo>
                  <a:pt x="1459256" y="3815039"/>
                  <a:pt x="1461706" y="3784397"/>
                  <a:pt x="1466762" y="3754390"/>
                </a:cubicBezTo>
                <a:lnTo>
                  <a:pt x="1467303" y="3747753"/>
                </a:lnTo>
                <a:cubicBezTo>
                  <a:pt x="1467471" y="3747748"/>
                  <a:pt x="1467641" y="3747743"/>
                  <a:pt x="1467808" y="3747690"/>
                </a:cubicBezTo>
                <a:cubicBezTo>
                  <a:pt x="1518085" y="3397595"/>
                  <a:pt x="1799124" y="3119024"/>
                  <a:pt x="2157974" y="3060092"/>
                </a:cubicBezTo>
                <a:lnTo>
                  <a:pt x="2158091" y="3058953"/>
                </a:lnTo>
                <a:cubicBezTo>
                  <a:pt x="2163400" y="3057951"/>
                  <a:pt x="2168728" y="3057010"/>
                  <a:pt x="2174304" y="3057426"/>
                </a:cubicBezTo>
                <a:cubicBezTo>
                  <a:pt x="2205487" y="3051913"/>
                  <a:pt x="2237380" y="3048955"/>
                  <a:pt x="2269765" y="3048432"/>
                </a:cubicBezTo>
                <a:lnTo>
                  <a:pt x="2286853" y="3046822"/>
                </a:lnTo>
                <a:lnTo>
                  <a:pt x="2286879" y="3047312"/>
                </a:lnTo>
                <a:lnTo>
                  <a:pt x="2287377" y="3047280"/>
                </a:lnTo>
                <a:lnTo>
                  <a:pt x="2287971" y="3058630"/>
                </a:lnTo>
                <a:cubicBezTo>
                  <a:pt x="2287971" y="3064266"/>
                  <a:pt x="2287912" y="3069889"/>
                  <a:pt x="2286600" y="3075472"/>
                </a:cubicBezTo>
                <a:cubicBezTo>
                  <a:pt x="2286642" y="3106561"/>
                  <a:pt x="2284192" y="3137210"/>
                  <a:pt x="2279133" y="3167222"/>
                </a:cubicBezTo>
                <a:lnTo>
                  <a:pt x="2278595" y="3173846"/>
                </a:lnTo>
                <a:cubicBezTo>
                  <a:pt x="2278425" y="3173851"/>
                  <a:pt x="2278257" y="3173856"/>
                  <a:pt x="2278089" y="3173908"/>
                </a:cubicBezTo>
                <a:cubicBezTo>
                  <a:pt x="2227814" y="3524002"/>
                  <a:pt x="1946775" y="3802574"/>
                  <a:pt x="1587923" y="3861506"/>
                </a:cubicBezTo>
                <a:lnTo>
                  <a:pt x="1587807" y="3862645"/>
                </a:lnTo>
                <a:cubicBezTo>
                  <a:pt x="1582497" y="3863648"/>
                  <a:pt x="1577168" y="3864589"/>
                  <a:pt x="1571591" y="3864173"/>
                </a:cubicBezTo>
                <a:cubicBezTo>
                  <a:pt x="1540419" y="3869683"/>
                  <a:pt x="1508538" y="3872641"/>
                  <a:pt x="1476164" y="3873164"/>
                </a:cubicBezTo>
                <a:lnTo>
                  <a:pt x="1459046" y="3874777"/>
                </a:lnTo>
                <a:lnTo>
                  <a:pt x="1459020" y="3874286"/>
                </a:lnTo>
                <a:lnTo>
                  <a:pt x="1458521" y="3874319"/>
                </a:lnTo>
                <a:cubicBezTo>
                  <a:pt x="1457955" y="3870547"/>
                  <a:pt x="1457928" y="3866761"/>
                  <a:pt x="1457928" y="3862969"/>
                </a:cubicBezTo>
                <a:close/>
                <a:moveTo>
                  <a:pt x="750739" y="1181049"/>
                </a:moveTo>
                <a:cubicBezTo>
                  <a:pt x="1025929" y="1121906"/>
                  <a:pt x="1240772" y="907109"/>
                  <a:pt x="1294048" y="636203"/>
                </a:cubicBezTo>
                <a:cubicBezTo>
                  <a:pt x="1018858" y="695346"/>
                  <a:pt x="804014" y="910143"/>
                  <a:pt x="750739" y="1181049"/>
                </a:cubicBezTo>
                <a:close/>
                <a:moveTo>
                  <a:pt x="750739" y="1493690"/>
                </a:moveTo>
                <a:cubicBezTo>
                  <a:pt x="804015" y="1762469"/>
                  <a:pt x="1018858" y="1975579"/>
                  <a:pt x="1294048" y="2034258"/>
                </a:cubicBezTo>
                <a:cubicBezTo>
                  <a:pt x="1240773" y="1765479"/>
                  <a:pt x="1025929" y="1552369"/>
                  <a:pt x="750739" y="1493690"/>
                </a:cubicBezTo>
                <a:close/>
                <a:moveTo>
                  <a:pt x="750739" y="2877874"/>
                </a:moveTo>
                <a:cubicBezTo>
                  <a:pt x="1025929" y="2818731"/>
                  <a:pt x="1240772" y="2603934"/>
                  <a:pt x="1294048" y="2333028"/>
                </a:cubicBezTo>
                <a:cubicBezTo>
                  <a:pt x="1018858" y="2392171"/>
                  <a:pt x="804014" y="2606968"/>
                  <a:pt x="750739" y="2877874"/>
                </a:cubicBezTo>
                <a:close/>
                <a:moveTo>
                  <a:pt x="750739" y="3190516"/>
                </a:moveTo>
                <a:cubicBezTo>
                  <a:pt x="804015" y="3459294"/>
                  <a:pt x="1018858" y="3672404"/>
                  <a:pt x="1294048" y="3731083"/>
                </a:cubicBezTo>
                <a:cubicBezTo>
                  <a:pt x="1240773" y="3462304"/>
                  <a:pt x="1025929" y="3249194"/>
                  <a:pt x="750739" y="3190516"/>
                </a:cubicBezTo>
                <a:close/>
                <a:moveTo>
                  <a:pt x="718720" y="4305008"/>
                </a:moveTo>
                <a:lnTo>
                  <a:pt x="747165" y="4255797"/>
                </a:lnTo>
                <a:cubicBezTo>
                  <a:pt x="872402" y="4070062"/>
                  <a:pt x="1073359" y="3937139"/>
                  <a:pt x="1307418" y="3898397"/>
                </a:cubicBezTo>
                <a:lnTo>
                  <a:pt x="1307535" y="3897249"/>
                </a:lnTo>
                <a:cubicBezTo>
                  <a:pt x="1312844" y="3896239"/>
                  <a:pt x="1318172" y="3895291"/>
                  <a:pt x="1323748" y="3895710"/>
                </a:cubicBezTo>
                <a:cubicBezTo>
                  <a:pt x="1354931" y="3890153"/>
                  <a:pt x="1386824" y="3887172"/>
                  <a:pt x="1419209" y="3886645"/>
                </a:cubicBezTo>
                <a:lnTo>
                  <a:pt x="1436297" y="3885022"/>
                </a:lnTo>
                <a:lnTo>
                  <a:pt x="1436323" y="3885516"/>
                </a:lnTo>
                <a:lnTo>
                  <a:pt x="1436821" y="3885483"/>
                </a:lnTo>
                <a:lnTo>
                  <a:pt x="1437415" y="3896923"/>
                </a:lnTo>
                <a:cubicBezTo>
                  <a:pt x="1437415" y="3902604"/>
                  <a:pt x="1437356" y="3908271"/>
                  <a:pt x="1436044" y="3913899"/>
                </a:cubicBezTo>
                <a:cubicBezTo>
                  <a:pt x="1436086" y="3945234"/>
                  <a:pt x="1433636" y="3976125"/>
                  <a:pt x="1428577" y="4006375"/>
                </a:cubicBezTo>
                <a:lnTo>
                  <a:pt x="1428039" y="4013051"/>
                </a:lnTo>
                <a:cubicBezTo>
                  <a:pt x="1427869" y="4013056"/>
                  <a:pt x="1427701" y="4013061"/>
                  <a:pt x="1427533" y="4013114"/>
                </a:cubicBezTo>
                <a:cubicBezTo>
                  <a:pt x="1415351" y="4098618"/>
                  <a:pt x="1389619" y="4179889"/>
                  <a:pt x="1352416" y="4254710"/>
                </a:cubicBezTo>
                <a:lnTo>
                  <a:pt x="1322295" y="4305008"/>
                </a:lnTo>
                <a:lnTo>
                  <a:pt x="1168185" y="4305008"/>
                </a:lnTo>
                <a:lnTo>
                  <a:pt x="1194867" y="4271827"/>
                </a:lnTo>
                <a:cubicBezTo>
                  <a:pt x="1242622" y="4199373"/>
                  <a:pt x="1276801" y="4117553"/>
                  <a:pt x="1294048" y="4029853"/>
                </a:cubicBezTo>
                <a:cubicBezTo>
                  <a:pt x="1147796" y="4061285"/>
                  <a:pt x="1018589" y="4136681"/>
                  <a:pt x="921894" y="4241205"/>
                </a:cubicBezTo>
                <a:lnTo>
                  <a:pt x="869771" y="4305008"/>
                </a:lnTo>
                <a:close/>
                <a:moveTo>
                  <a:pt x="684209" y="0"/>
                </a:moveTo>
                <a:lnTo>
                  <a:pt x="832847" y="0"/>
                </a:lnTo>
                <a:lnTo>
                  <a:pt x="855075" y="44350"/>
                </a:lnTo>
                <a:cubicBezTo>
                  <a:pt x="954668" y="191053"/>
                  <a:pt x="1111009" y="298404"/>
                  <a:pt x="1294048" y="337433"/>
                </a:cubicBezTo>
                <a:cubicBezTo>
                  <a:pt x="1275123" y="241952"/>
                  <a:pt x="1235808" y="153496"/>
                  <a:pt x="1180541" y="76659"/>
                </a:cubicBezTo>
                <a:lnTo>
                  <a:pt x="1112313" y="0"/>
                </a:lnTo>
                <a:lnTo>
                  <a:pt x="1280688" y="0"/>
                </a:lnTo>
                <a:lnTo>
                  <a:pt x="1343322" y="96778"/>
                </a:lnTo>
                <a:cubicBezTo>
                  <a:pt x="1385443" y="175780"/>
                  <a:pt x="1414383" y="262463"/>
                  <a:pt x="1427534" y="354040"/>
                </a:cubicBezTo>
                <a:cubicBezTo>
                  <a:pt x="1427702" y="354093"/>
                  <a:pt x="1427871" y="354098"/>
                  <a:pt x="1428040" y="354102"/>
                </a:cubicBezTo>
                <a:lnTo>
                  <a:pt x="1428580" y="360740"/>
                </a:lnTo>
                <a:cubicBezTo>
                  <a:pt x="1433637" y="390746"/>
                  <a:pt x="1436086" y="421389"/>
                  <a:pt x="1436044" y="452471"/>
                </a:cubicBezTo>
                <a:cubicBezTo>
                  <a:pt x="1437356" y="458057"/>
                  <a:pt x="1437415" y="463681"/>
                  <a:pt x="1437415" y="469318"/>
                </a:cubicBezTo>
                <a:cubicBezTo>
                  <a:pt x="1437415" y="473111"/>
                  <a:pt x="1437388" y="476896"/>
                  <a:pt x="1436822" y="480669"/>
                </a:cubicBezTo>
                <a:lnTo>
                  <a:pt x="1436323" y="480636"/>
                </a:lnTo>
                <a:lnTo>
                  <a:pt x="1436297" y="481127"/>
                </a:lnTo>
                <a:lnTo>
                  <a:pt x="1419178" y="479514"/>
                </a:lnTo>
                <a:cubicBezTo>
                  <a:pt x="1386804" y="478991"/>
                  <a:pt x="1354924" y="476033"/>
                  <a:pt x="1323752" y="470523"/>
                </a:cubicBezTo>
                <a:cubicBezTo>
                  <a:pt x="1318175" y="470939"/>
                  <a:pt x="1312846" y="469998"/>
                  <a:pt x="1307535" y="468995"/>
                </a:cubicBezTo>
                <a:lnTo>
                  <a:pt x="1307419" y="467856"/>
                </a:lnTo>
                <a:cubicBezTo>
                  <a:pt x="1066014" y="428211"/>
                  <a:pt x="859822" y="289169"/>
                  <a:pt x="736048" y="95636"/>
                </a:cubicBezTo>
                <a:close/>
                <a:moveTo>
                  <a:pt x="607372" y="1313979"/>
                </a:moveTo>
                <a:cubicBezTo>
                  <a:pt x="607372" y="1308297"/>
                  <a:pt x="607430" y="1302628"/>
                  <a:pt x="608742" y="1296998"/>
                </a:cubicBezTo>
                <a:cubicBezTo>
                  <a:pt x="608700" y="1265670"/>
                  <a:pt x="611150" y="1234785"/>
                  <a:pt x="616206" y="1204541"/>
                </a:cubicBezTo>
                <a:lnTo>
                  <a:pt x="616747" y="1197851"/>
                </a:lnTo>
                <a:cubicBezTo>
                  <a:pt x="616915" y="1197846"/>
                  <a:pt x="617085" y="1197841"/>
                  <a:pt x="617252" y="1197788"/>
                </a:cubicBezTo>
                <a:cubicBezTo>
                  <a:pt x="667529" y="844922"/>
                  <a:pt x="948568" y="564145"/>
                  <a:pt x="1307418" y="504747"/>
                </a:cubicBezTo>
                <a:lnTo>
                  <a:pt x="1307535" y="503599"/>
                </a:lnTo>
                <a:cubicBezTo>
                  <a:pt x="1312844" y="502589"/>
                  <a:pt x="1318172" y="501641"/>
                  <a:pt x="1323748" y="502060"/>
                </a:cubicBezTo>
                <a:cubicBezTo>
                  <a:pt x="1354931" y="496503"/>
                  <a:pt x="1386824" y="493522"/>
                  <a:pt x="1419209" y="492995"/>
                </a:cubicBezTo>
                <a:lnTo>
                  <a:pt x="1436297" y="491372"/>
                </a:lnTo>
                <a:lnTo>
                  <a:pt x="1436323" y="491866"/>
                </a:lnTo>
                <a:lnTo>
                  <a:pt x="1436821" y="491833"/>
                </a:lnTo>
                <a:lnTo>
                  <a:pt x="1437415" y="503273"/>
                </a:lnTo>
                <a:cubicBezTo>
                  <a:pt x="1437415" y="508954"/>
                  <a:pt x="1437356" y="514621"/>
                  <a:pt x="1436044" y="520249"/>
                </a:cubicBezTo>
                <a:cubicBezTo>
                  <a:pt x="1436086" y="551584"/>
                  <a:pt x="1433636" y="582475"/>
                  <a:pt x="1428577" y="612725"/>
                </a:cubicBezTo>
                <a:lnTo>
                  <a:pt x="1428039" y="619401"/>
                </a:lnTo>
                <a:cubicBezTo>
                  <a:pt x="1427869" y="619406"/>
                  <a:pt x="1427701" y="619411"/>
                  <a:pt x="1427533" y="619464"/>
                </a:cubicBezTo>
                <a:cubicBezTo>
                  <a:pt x="1377258" y="972329"/>
                  <a:pt x="1096219" y="1253106"/>
                  <a:pt x="737367" y="1312505"/>
                </a:cubicBezTo>
                <a:lnTo>
                  <a:pt x="737251" y="1313653"/>
                </a:lnTo>
                <a:cubicBezTo>
                  <a:pt x="731941" y="1314664"/>
                  <a:pt x="726612" y="1315612"/>
                  <a:pt x="721035" y="1315193"/>
                </a:cubicBezTo>
                <a:cubicBezTo>
                  <a:pt x="689863" y="1320747"/>
                  <a:pt x="657982" y="1323728"/>
                  <a:pt x="625608" y="1324255"/>
                </a:cubicBezTo>
                <a:lnTo>
                  <a:pt x="608490" y="1325881"/>
                </a:lnTo>
                <a:lnTo>
                  <a:pt x="608464" y="1325386"/>
                </a:lnTo>
                <a:lnTo>
                  <a:pt x="607965" y="1325419"/>
                </a:lnTo>
                <a:cubicBezTo>
                  <a:pt x="607399" y="1321617"/>
                  <a:pt x="607372" y="1317801"/>
                  <a:pt x="607372" y="1313979"/>
                </a:cubicBezTo>
                <a:close/>
                <a:moveTo>
                  <a:pt x="607372" y="1361805"/>
                </a:moveTo>
                <a:lnTo>
                  <a:pt x="607966" y="1350455"/>
                </a:lnTo>
                <a:lnTo>
                  <a:pt x="608464" y="1350487"/>
                </a:lnTo>
                <a:lnTo>
                  <a:pt x="608490" y="1349997"/>
                </a:lnTo>
                <a:lnTo>
                  <a:pt x="625577" y="1351607"/>
                </a:lnTo>
                <a:cubicBezTo>
                  <a:pt x="657963" y="1352130"/>
                  <a:pt x="689855" y="1355088"/>
                  <a:pt x="721039" y="1360601"/>
                </a:cubicBezTo>
                <a:cubicBezTo>
                  <a:pt x="726615" y="1360185"/>
                  <a:pt x="731943" y="1361126"/>
                  <a:pt x="737251" y="1362128"/>
                </a:cubicBezTo>
                <a:lnTo>
                  <a:pt x="737368" y="1363267"/>
                </a:lnTo>
                <a:cubicBezTo>
                  <a:pt x="1096219" y="1422199"/>
                  <a:pt x="1377258" y="1700770"/>
                  <a:pt x="1427534" y="2050865"/>
                </a:cubicBezTo>
                <a:cubicBezTo>
                  <a:pt x="1427702" y="2050918"/>
                  <a:pt x="1427871" y="2050923"/>
                  <a:pt x="1428040" y="2050928"/>
                </a:cubicBezTo>
                <a:lnTo>
                  <a:pt x="1428580" y="2057565"/>
                </a:lnTo>
                <a:cubicBezTo>
                  <a:pt x="1433637" y="2087572"/>
                  <a:pt x="1436086" y="2118214"/>
                  <a:pt x="1436044" y="2149296"/>
                </a:cubicBezTo>
                <a:cubicBezTo>
                  <a:pt x="1437356" y="2154882"/>
                  <a:pt x="1437415" y="2160506"/>
                  <a:pt x="1437415" y="2166144"/>
                </a:cubicBezTo>
                <a:cubicBezTo>
                  <a:pt x="1437415" y="2169936"/>
                  <a:pt x="1437388" y="2173722"/>
                  <a:pt x="1436822" y="2177494"/>
                </a:cubicBezTo>
                <a:lnTo>
                  <a:pt x="1436323" y="2177461"/>
                </a:lnTo>
                <a:lnTo>
                  <a:pt x="1436297" y="2177952"/>
                </a:lnTo>
                <a:lnTo>
                  <a:pt x="1419178" y="2176339"/>
                </a:lnTo>
                <a:cubicBezTo>
                  <a:pt x="1386804" y="2175816"/>
                  <a:pt x="1354924" y="2172858"/>
                  <a:pt x="1323752" y="2167348"/>
                </a:cubicBezTo>
                <a:cubicBezTo>
                  <a:pt x="1318175" y="2167764"/>
                  <a:pt x="1312846" y="2166823"/>
                  <a:pt x="1307535" y="2165820"/>
                </a:cubicBezTo>
                <a:lnTo>
                  <a:pt x="1307419" y="2164681"/>
                </a:lnTo>
                <a:cubicBezTo>
                  <a:pt x="948568" y="2105749"/>
                  <a:pt x="667529" y="1827177"/>
                  <a:pt x="617253" y="1477083"/>
                </a:cubicBezTo>
                <a:cubicBezTo>
                  <a:pt x="617086" y="1477030"/>
                  <a:pt x="616917" y="1477026"/>
                  <a:pt x="616748" y="1477021"/>
                </a:cubicBezTo>
                <a:lnTo>
                  <a:pt x="616209" y="1470397"/>
                </a:lnTo>
                <a:cubicBezTo>
                  <a:pt x="611151" y="1440385"/>
                  <a:pt x="608700" y="1409736"/>
                  <a:pt x="608742" y="1378647"/>
                </a:cubicBezTo>
                <a:cubicBezTo>
                  <a:pt x="607430" y="1373063"/>
                  <a:pt x="607372" y="1367441"/>
                  <a:pt x="607372" y="1361805"/>
                </a:cubicBezTo>
                <a:close/>
                <a:moveTo>
                  <a:pt x="607372" y="3010804"/>
                </a:moveTo>
                <a:cubicBezTo>
                  <a:pt x="607372" y="3005122"/>
                  <a:pt x="607430" y="2999453"/>
                  <a:pt x="608742" y="2993823"/>
                </a:cubicBezTo>
                <a:cubicBezTo>
                  <a:pt x="608700" y="2962495"/>
                  <a:pt x="611150" y="2931610"/>
                  <a:pt x="616206" y="2901366"/>
                </a:cubicBezTo>
                <a:lnTo>
                  <a:pt x="616747" y="2894676"/>
                </a:lnTo>
                <a:cubicBezTo>
                  <a:pt x="616915" y="2894671"/>
                  <a:pt x="617085" y="2894666"/>
                  <a:pt x="617252" y="2894613"/>
                </a:cubicBezTo>
                <a:cubicBezTo>
                  <a:pt x="667529" y="2541747"/>
                  <a:pt x="948568" y="2260970"/>
                  <a:pt x="1307418" y="2201572"/>
                </a:cubicBezTo>
                <a:lnTo>
                  <a:pt x="1307535" y="2200424"/>
                </a:lnTo>
                <a:cubicBezTo>
                  <a:pt x="1312844" y="2199414"/>
                  <a:pt x="1318172" y="2198466"/>
                  <a:pt x="1323748" y="2198885"/>
                </a:cubicBezTo>
                <a:cubicBezTo>
                  <a:pt x="1354931" y="2193328"/>
                  <a:pt x="1386824" y="2190347"/>
                  <a:pt x="1419209" y="2189820"/>
                </a:cubicBezTo>
                <a:lnTo>
                  <a:pt x="1436297" y="2188197"/>
                </a:lnTo>
                <a:lnTo>
                  <a:pt x="1436323" y="2188691"/>
                </a:lnTo>
                <a:lnTo>
                  <a:pt x="1436821" y="2188658"/>
                </a:lnTo>
                <a:lnTo>
                  <a:pt x="1437415" y="2200098"/>
                </a:lnTo>
                <a:cubicBezTo>
                  <a:pt x="1437415" y="2205779"/>
                  <a:pt x="1437356" y="2211446"/>
                  <a:pt x="1436044" y="2217074"/>
                </a:cubicBezTo>
                <a:cubicBezTo>
                  <a:pt x="1436086" y="2248409"/>
                  <a:pt x="1433636" y="2279300"/>
                  <a:pt x="1428577" y="2309550"/>
                </a:cubicBezTo>
                <a:lnTo>
                  <a:pt x="1428039" y="2316226"/>
                </a:lnTo>
                <a:cubicBezTo>
                  <a:pt x="1427869" y="2316231"/>
                  <a:pt x="1427701" y="2316236"/>
                  <a:pt x="1427533" y="2316289"/>
                </a:cubicBezTo>
                <a:cubicBezTo>
                  <a:pt x="1377258" y="2669154"/>
                  <a:pt x="1096219" y="2949931"/>
                  <a:pt x="737367" y="3009330"/>
                </a:cubicBezTo>
                <a:lnTo>
                  <a:pt x="737251" y="3010478"/>
                </a:lnTo>
                <a:cubicBezTo>
                  <a:pt x="731941" y="3011489"/>
                  <a:pt x="726612" y="3012437"/>
                  <a:pt x="721035" y="3012018"/>
                </a:cubicBezTo>
                <a:cubicBezTo>
                  <a:pt x="689863" y="3017572"/>
                  <a:pt x="657982" y="3020553"/>
                  <a:pt x="625608" y="3021080"/>
                </a:cubicBezTo>
                <a:lnTo>
                  <a:pt x="608490" y="3022706"/>
                </a:lnTo>
                <a:lnTo>
                  <a:pt x="608464" y="3022211"/>
                </a:lnTo>
                <a:lnTo>
                  <a:pt x="607965" y="3022244"/>
                </a:lnTo>
                <a:cubicBezTo>
                  <a:pt x="607399" y="3018442"/>
                  <a:pt x="607372" y="3014626"/>
                  <a:pt x="607372" y="3010804"/>
                </a:cubicBezTo>
                <a:close/>
                <a:moveTo>
                  <a:pt x="607372" y="3058630"/>
                </a:moveTo>
                <a:lnTo>
                  <a:pt x="607966" y="3047280"/>
                </a:lnTo>
                <a:lnTo>
                  <a:pt x="608464" y="3047312"/>
                </a:lnTo>
                <a:lnTo>
                  <a:pt x="608490" y="3046822"/>
                </a:lnTo>
                <a:lnTo>
                  <a:pt x="625577" y="3048432"/>
                </a:lnTo>
                <a:cubicBezTo>
                  <a:pt x="657963" y="3048955"/>
                  <a:pt x="689855" y="3051913"/>
                  <a:pt x="721039" y="3057426"/>
                </a:cubicBezTo>
                <a:cubicBezTo>
                  <a:pt x="726615" y="3057010"/>
                  <a:pt x="731943" y="3057951"/>
                  <a:pt x="737251" y="3058953"/>
                </a:cubicBezTo>
                <a:lnTo>
                  <a:pt x="737368" y="3060092"/>
                </a:lnTo>
                <a:cubicBezTo>
                  <a:pt x="1096219" y="3119024"/>
                  <a:pt x="1377258" y="3397595"/>
                  <a:pt x="1427534" y="3747690"/>
                </a:cubicBezTo>
                <a:cubicBezTo>
                  <a:pt x="1427702" y="3747743"/>
                  <a:pt x="1427871" y="3747748"/>
                  <a:pt x="1428040" y="3747753"/>
                </a:cubicBezTo>
                <a:lnTo>
                  <a:pt x="1428580" y="3754390"/>
                </a:lnTo>
                <a:cubicBezTo>
                  <a:pt x="1433637" y="3784397"/>
                  <a:pt x="1436086" y="3815039"/>
                  <a:pt x="1436044" y="3846121"/>
                </a:cubicBezTo>
                <a:cubicBezTo>
                  <a:pt x="1437356" y="3851707"/>
                  <a:pt x="1437415" y="3857331"/>
                  <a:pt x="1437415" y="3862969"/>
                </a:cubicBezTo>
                <a:cubicBezTo>
                  <a:pt x="1437415" y="3866761"/>
                  <a:pt x="1437388" y="3870547"/>
                  <a:pt x="1436822" y="3874319"/>
                </a:cubicBezTo>
                <a:lnTo>
                  <a:pt x="1436323" y="3874286"/>
                </a:lnTo>
                <a:lnTo>
                  <a:pt x="1436297" y="3874777"/>
                </a:lnTo>
                <a:lnTo>
                  <a:pt x="1419178" y="3873164"/>
                </a:lnTo>
                <a:cubicBezTo>
                  <a:pt x="1386804" y="3872641"/>
                  <a:pt x="1354924" y="3869683"/>
                  <a:pt x="1323752" y="3864173"/>
                </a:cubicBezTo>
                <a:cubicBezTo>
                  <a:pt x="1318175" y="3864589"/>
                  <a:pt x="1312846" y="3863648"/>
                  <a:pt x="1307535" y="3862645"/>
                </a:cubicBezTo>
                <a:lnTo>
                  <a:pt x="1307419" y="3861506"/>
                </a:lnTo>
                <a:cubicBezTo>
                  <a:pt x="948568" y="3802574"/>
                  <a:pt x="667529" y="3524002"/>
                  <a:pt x="617253" y="3173908"/>
                </a:cubicBezTo>
                <a:cubicBezTo>
                  <a:pt x="617086" y="3173856"/>
                  <a:pt x="616917" y="3173851"/>
                  <a:pt x="616748" y="3173846"/>
                </a:cubicBezTo>
                <a:lnTo>
                  <a:pt x="616209" y="3167222"/>
                </a:lnTo>
                <a:cubicBezTo>
                  <a:pt x="611151" y="3137210"/>
                  <a:pt x="608700" y="3106561"/>
                  <a:pt x="608742" y="3075472"/>
                </a:cubicBezTo>
                <a:cubicBezTo>
                  <a:pt x="607430" y="3069889"/>
                  <a:pt x="607372" y="3064266"/>
                  <a:pt x="607372" y="3058630"/>
                </a:cubicBezTo>
                <a:close/>
                <a:moveTo>
                  <a:pt x="0" y="116373"/>
                </a:moveTo>
                <a:lnTo>
                  <a:pt x="0" y="0"/>
                </a:lnTo>
                <a:lnTo>
                  <a:pt x="90880" y="0"/>
                </a:lnTo>
                <a:lnTo>
                  <a:pt x="22652" y="76659"/>
                </a:lnTo>
                <a:close/>
                <a:moveTo>
                  <a:pt x="0" y="443121"/>
                </a:moveTo>
                <a:lnTo>
                  <a:pt x="0" y="311637"/>
                </a:lnTo>
                <a:lnTo>
                  <a:pt x="82171" y="276703"/>
                </a:lnTo>
                <a:cubicBezTo>
                  <a:pt x="190106" y="222464"/>
                  <a:pt x="281723" y="142152"/>
                  <a:pt x="348118" y="44350"/>
                </a:cubicBezTo>
                <a:lnTo>
                  <a:pt x="370347" y="0"/>
                </a:lnTo>
                <a:lnTo>
                  <a:pt x="518984" y="0"/>
                </a:lnTo>
                <a:lnTo>
                  <a:pt x="467145" y="95636"/>
                </a:lnTo>
                <a:cubicBezTo>
                  <a:pt x="364000" y="256913"/>
                  <a:pt x="203621" y="380350"/>
                  <a:pt x="13323" y="439959"/>
                </a:cubicBezTo>
                <a:close/>
                <a:moveTo>
                  <a:pt x="0" y="1070142"/>
                </a:moveTo>
                <a:lnTo>
                  <a:pt x="0" y="862064"/>
                </a:lnTo>
                <a:lnTo>
                  <a:pt x="31905" y="912052"/>
                </a:lnTo>
                <a:cubicBezTo>
                  <a:pt x="132041" y="1046318"/>
                  <a:pt x="280461" y="1144085"/>
                  <a:pt x="452455" y="1181049"/>
                </a:cubicBezTo>
                <a:cubicBezTo>
                  <a:pt x="405840" y="944006"/>
                  <a:pt x="235523" y="749922"/>
                  <a:pt x="9316" y="665484"/>
                </a:cubicBezTo>
                <a:lnTo>
                  <a:pt x="0" y="662760"/>
                </a:lnTo>
                <a:lnTo>
                  <a:pt x="0" y="530567"/>
                </a:lnTo>
                <a:lnTo>
                  <a:pt x="26399" y="537107"/>
                </a:lnTo>
                <a:cubicBezTo>
                  <a:pt x="321280" y="635466"/>
                  <a:pt x="541950" y="889030"/>
                  <a:pt x="585941" y="1197788"/>
                </a:cubicBezTo>
                <a:cubicBezTo>
                  <a:pt x="586109" y="1197841"/>
                  <a:pt x="586278" y="1197846"/>
                  <a:pt x="586447" y="1197851"/>
                </a:cubicBezTo>
                <a:lnTo>
                  <a:pt x="586987" y="1204541"/>
                </a:lnTo>
                <a:cubicBezTo>
                  <a:pt x="592044" y="1234785"/>
                  <a:pt x="594493" y="1265670"/>
                  <a:pt x="594451" y="1296998"/>
                </a:cubicBezTo>
                <a:cubicBezTo>
                  <a:pt x="595763" y="1302628"/>
                  <a:pt x="595822" y="1308297"/>
                  <a:pt x="595822" y="1313979"/>
                </a:cubicBezTo>
                <a:cubicBezTo>
                  <a:pt x="595822" y="1317801"/>
                  <a:pt x="595795" y="1321617"/>
                  <a:pt x="595229" y="1325419"/>
                </a:cubicBezTo>
                <a:lnTo>
                  <a:pt x="594730" y="1325386"/>
                </a:lnTo>
                <a:lnTo>
                  <a:pt x="594704" y="1325881"/>
                </a:lnTo>
                <a:lnTo>
                  <a:pt x="577585" y="1324255"/>
                </a:lnTo>
                <a:cubicBezTo>
                  <a:pt x="545211" y="1323728"/>
                  <a:pt x="513331" y="1320747"/>
                  <a:pt x="482159" y="1315193"/>
                </a:cubicBezTo>
                <a:cubicBezTo>
                  <a:pt x="476582" y="1315612"/>
                  <a:pt x="471253" y="1314664"/>
                  <a:pt x="465942" y="1313653"/>
                </a:cubicBezTo>
                <a:lnTo>
                  <a:pt x="465826" y="1312505"/>
                </a:lnTo>
                <a:cubicBezTo>
                  <a:pt x="286401" y="1282806"/>
                  <a:pt x="126428" y="1197762"/>
                  <a:pt x="5028" y="1076034"/>
                </a:cubicBezTo>
                <a:close/>
                <a:moveTo>
                  <a:pt x="0" y="2139063"/>
                </a:moveTo>
                <a:lnTo>
                  <a:pt x="0" y="2007909"/>
                </a:lnTo>
                <a:lnTo>
                  <a:pt x="9314" y="2005207"/>
                </a:lnTo>
                <a:cubicBezTo>
                  <a:pt x="235521" y="1921432"/>
                  <a:pt x="405837" y="1728872"/>
                  <a:pt x="452453" y="1493690"/>
                </a:cubicBezTo>
                <a:cubicBezTo>
                  <a:pt x="280459" y="1530364"/>
                  <a:pt x="132038" y="1627363"/>
                  <a:pt x="31903" y="1760575"/>
                </a:cubicBezTo>
                <a:lnTo>
                  <a:pt x="0" y="1810167"/>
                </a:lnTo>
                <a:lnTo>
                  <a:pt x="0" y="1603724"/>
                </a:lnTo>
                <a:lnTo>
                  <a:pt x="5025" y="1597880"/>
                </a:lnTo>
                <a:cubicBezTo>
                  <a:pt x="126426" y="1477109"/>
                  <a:pt x="286398" y="1392733"/>
                  <a:pt x="465823" y="1363267"/>
                </a:cubicBezTo>
                <a:lnTo>
                  <a:pt x="465940" y="1362128"/>
                </a:lnTo>
                <a:cubicBezTo>
                  <a:pt x="471249" y="1361126"/>
                  <a:pt x="476577" y="1360185"/>
                  <a:pt x="482153" y="1360601"/>
                </a:cubicBezTo>
                <a:cubicBezTo>
                  <a:pt x="513336" y="1355088"/>
                  <a:pt x="545229" y="1352130"/>
                  <a:pt x="577614" y="1351607"/>
                </a:cubicBezTo>
                <a:lnTo>
                  <a:pt x="594702" y="1349997"/>
                </a:lnTo>
                <a:lnTo>
                  <a:pt x="594728" y="1350487"/>
                </a:lnTo>
                <a:lnTo>
                  <a:pt x="595226" y="1350455"/>
                </a:lnTo>
                <a:lnTo>
                  <a:pt x="595820" y="1361805"/>
                </a:lnTo>
                <a:cubicBezTo>
                  <a:pt x="595820" y="1367441"/>
                  <a:pt x="595761" y="1373063"/>
                  <a:pt x="594449" y="1378647"/>
                </a:cubicBezTo>
                <a:cubicBezTo>
                  <a:pt x="594491" y="1409736"/>
                  <a:pt x="592041" y="1440385"/>
                  <a:pt x="586982" y="1470397"/>
                </a:cubicBezTo>
                <a:lnTo>
                  <a:pt x="586444" y="1477021"/>
                </a:lnTo>
                <a:cubicBezTo>
                  <a:pt x="586274" y="1477026"/>
                  <a:pt x="586106" y="1477030"/>
                  <a:pt x="585938" y="1477083"/>
                </a:cubicBezTo>
                <a:cubicBezTo>
                  <a:pt x="541948" y="1783415"/>
                  <a:pt x="321278" y="2034989"/>
                  <a:pt x="26396" y="2132575"/>
                </a:cubicBezTo>
                <a:close/>
                <a:moveTo>
                  <a:pt x="0" y="2766967"/>
                </a:moveTo>
                <a:lnTo>
                  <a:pt x="0" y="2558889"/>
                </a:lnTo>
                <a:lnTo>
                  <a:pt x="31905" y="2608877"/>
                </a:lnTo>
                <a:cubicBezTo>
                  <a:pt x="132041" y="2743143"/>
                  <a:pt x="280461" y="2840910"/>
                  <a:pt x="452455" y="2877874"/>
                </a:cubicBezTo>
                <a:cubicBezTo>
                  <a:pt x="405840" y="2640831"/>
                  <a:pt x="235523" y="2446747"/>
                  <a:pt x="9316" y="2362309"/>
                </a:cubicBezTo>
                <a:lnTo>
                  <a:pt x="0" y="2359585"/>
                </a:lnTo>
                <a:lnTo>
                  <a:pt x="0" y="2227392"/>
                </a:lnTo>
                <a:lnTo>
                  <a:pt x="26399" y="2233932"/>
                </a:lnTo>
                <a:cubicBezTo>
                  <a:pt x="321280" y="2332291"/>
                  <a:pt x="541950" y="2585855"/>
                  <a:pt x="585941" y="2894613"/>
                </a:cubicBezTo>
                <a:cubicBezTo>
                  <a:pt x="586109" y="2894666"/>
                  <a:pt x="586278" y="2894671"/>
                  <a:pt x="586447" y="2894676"/>
                </a:cubicBezTo>
                <a:lnTo>
                  <a:pt x="586987" y="2901366"/>
                </a:lnTo>
                <a:cubicBezTo>
                  <a:pt x="592044" y="2931610"/>
                  <a:pt x="594493" y="2962495"/>
                  <a:pt x="594451" y="2993823"/>
                </a:cubicBezTo>
                <a:cubicBezTo>
                  <a:pt x="595763" y="2999453"/>
                  <a:pt x="595822" y="3005122"/>
                  <a:pt x="595822" y="3010804"/>
                </a:cubicBezTo>
                <a:cubicBezTo>
                  <a:pt x="595822" y="3014626"/>
                  <a:pt x="595795" y="3018442"/>
                  <a:pt x="595229" y="3022244"/>
                </a:cubicBezTo>
                <a:lnTo>
                  <a:pt x="594730" y="3022211"/>
                </a:lnTo>
                <a:lnTo>
                  <a:pt x="594704" y="3022706"/>
                </a:lnTo>
                <a:lnTo>
                  <a:pt x="577585" y="3021080"/>
                </a:lnTo>
                <a:cubicBezTo>
                  <a:pt x="545211" y="3020553"/>
                  <a:pt x="513331" y="3017572"/>
                  <a:pt x="482159" y="3012018"/>
                </a:cubicBezTo>
                <a:cubicBezTo>
                  <a:pt x="476582" y="3012437"/>
                  <a:pt x="471253" y="3011489"/>
                  <a:pt x="465942" y="3010478"/>
                </a:cubicBezTo>
                <a:lnTo>
                  <a:pt x="465826" y="3009330"/>
                </a:lnTo>
                <a:cubicBezTo>
                  <a:pt x="286401" y="2979630"/>
                  <a:pt x="126428" y="2894586"/>
                  <a:pt x="5028" y="2772859"/>
                </a:cubicBezTo>
                <a:close/>
                <a:moveTo>
                  <a:pt x="0" y="3835888"/>
                </a:moveTo>
                <a:lnTo>
                  <a:pt x="0" y="3704734"/>
                </a:lnTo>
                <a:lnTo>
                  <a:pt x="9314" y="3702032"/>
                </a:lnTo>
                <a:cubicBezTo>
                  <a:pt x="235521" y="3618257"/>
                  <a:pt x="405837" y="3425697"/>
                  <a:pt x="452453" y="3190516"/>
                </a:cubicBezTo>
                <a:cubicBezTo>
                  <a:pt x="280459" y="3227190"/>
                  <a:pt x="132038" y="3324188"/>
                  <a:pt x="31903" y="3457400"/>
                </a:cubicBezTo>
                <a:lnTo>
                  <a:pt x="0" y="3506992"/>
                </a:lnTo>
                <a:lnTo>
                  <a:pt x="0" y="3300549"/>
                </a:lnTo>
                <a:lnTo>
                  <a:pt x="5025" y="3294705"/>
                </a:lnTo>
                <a:cubicBezTo>
                  <a:pt x="126426" y="3173934"/>
                  <a:pt x="286398" y="3089558"/>
                  <a:pt x="465823" y="3060092"/>
                </a:cubicBezTo>
                <a:lnTo>
                  <a:pt x="465940" y="3058953"/>
                </a:lnTo>
                <a:cubicBezTo>
                  <a:pt x="471249" y="3057951"/>
                  <a:pt x="476577" y="3057010"/>
                  <a:pt x="482153" y="3057426"/>
                </a:cubicBezTo>
                <a:cubicBezTo>
                  <a:pt x="513336" y="3051913"/>
                  <a:pt x="545229" y="3048955"/>
                  <a:pt x="577614" y="3048432"/>
                </a:cubicBezTo>
                <a:lnTo>
                  <a:pt x="594702" y="3046822"/>
                </a:lnTo>
                <a:lnTo>
                  <a:pt x="594728" y="3047312"/>
                </a:lnTo>
                <a:lnTo>
                  <a:pt x="595226" y="3047280"/>
                </a:lnTo>
                <a:lnTo>
                  <a:pt x="595820" y="3058630"/>
                </a:lnTo>
                <a:cubicBezTo>
                  <a:pt x="595820" y="3064266"/>
                  <a:pt x="595761" y="3069889"/>
                  <a:pt x="594449" y="3075472"/>
                </a:cubicBezTo>
                <a:cubicBezTo>
                  <a:pt x="594491" y="3106561"/>
                  <a:pt x="592041" y="3137210"/>
                  <a:pt x="586982" y="3167222"/>
                </a:cubicBezTo>
                <a:lnTo>
                  <a:pt x="586444" y="3173846"/>
                </a:lnTo>
                <a:cubicBezTo>
                  <a:pt x="586274" y="3173851"/>
                  <a:pt x="586106" y="3173856"/>
                  <a:pt x="585938" y="3173908"/>
                </a:cubicBezTo>
                <a:cubicBezTo>
                  <a:pt x="541948" y="3480240"/>
                  <a:pt x="321278" y="3731813"/>
                  <a:pt x="26396" y="3829400"/>
                </a:cubicBezTo>
                <a:close/>
                <a:moveTo>
                  <a:pt x="0" y="4056079"/>
                </a:moveTo>
                <a:lnTo>
                  <a:pt x="0" y="3923091"/>
                </a:lnTo>
                <a:lnTo>
                  <a:pt x="9850" y="3925425"/>
                </a:lnTo>
                <a:cubicBezTo>
                  <a:pt x="194718" y="3982914"/>
                  <a:pt x="351664" y="4101018"/>
                  <a:pt x="456028" y="4255797"/>
                </a:cubicBezTo>
                <a:lnTo>
                  <a:pt x="484473" y="4305008"/>
                </a:lnTo>
                <a:lnTo>
                  <a:pt x="333423" y="4305008"/>
                </a:lnTo>
                <a:lnTo>
                  <a:pt x="281300" y="4241205"/>
                </a:lnTo>
                <a:cubicBezTo>
                  <a:pt x="223282" y="4178491"/>
                  <a:pt x="153561" y="4126262"/>
                  <a:pt x="75476" y="4087725"/>
                </a:cubicBezTo>
                <a:close/>
                <a:moveTo>
                  <a:pt x="0" y="4305008"/>
                </a:moveTo>
                <a:lnTo>
                  <a:pt x="0" y="4256099"/>
                </a:lnTo>
                <a:lnTo>
                  <a:pt x="8327" y="4271827"/>
                </a:lnTo>
                <a:lnTo>
                  <a:pt x="35009" y="430500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26E892-1320-40AA-9CA1-246721C18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268" y="847311"/>
            <a:ext cx="6487925" cy="76349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A24E0592-1365-4079-853B-94317393AF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5621" y="1508855"/>
            <a:ext cx="5629218" cy="4127874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RADDON" panose="02000500000000000000" pitchFamily="2" charset="0"/>
              </a:rPr>
              <a:t>Unit 5</a:t>
            </a:r>
            <a:br>
              <a:rPr lang="en-US" sz="48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RADDON" panose="02000500000000000000" pitchFamily="2" charset="0"/>
              </a:rPr>
            </a:br>
            <a:r>
              <a:rPr lang="en-US" sz="48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RADDON" panose="02000500000000000000" pitchFamily="2" charset="0"/>
              </a:rPr>
              <a:t>Families, Families</a:t>
            </a:r>
            <a:br>
              <a:rPr lang="en-US" sz="48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RADDON" panose="02000500000000000000" pitchFamily="2" charset="0"/>
              </a:rPr>
            </a:br>
            <a:endParaRPr lang="ar-SA" sz="4800" dirty="0">
              <a:solidFill>
                <a:srgbClr val="FFFFFF"/>
              </a:solidFill>
            </a:endParaRP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1ABB24D-230D-47F7-8E3A-60FDF9D2E3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5621" y="5866362"/>
            <a:ext cx="5629219" cy="1956645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Ms. Nora</a:t>
            </a:r>
            <a:endParaRPr lang="ar-SA">
              <a:solidFill>
                <a:srgbClr val="FFFFFF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9A1F79C-E4D1-4AAE-BA11-3A0900525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90535" y="5752763"/>
            <a:ext cx="4536567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170DF7D-4686-4BD5-A9CD-C89649284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0450" y="-2"/>
            <a:ext cx="145818" cy="93614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23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4116A89-5FD2-4F88-9D09-27E4E1AF2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555" y="5987145"/>
            <a:ext cx="6885861" cy="3151086"/>
          </a:xfrm>
        </p:spPr>
        <p:txBody>
          <a:bodyPr>
            <a:normAutofit fontScale="90000"/>
          </a:bodyPr>
          <a:lstStyle/>
          <a:p>
            <a:pPr algn="l"/>
            <a:br>
              <a:rPr kumimoji="0" lang="en-US" sz="2800" b="1" i="0" u="sng" strike="noStrike" kern="1200" cap="all" spc="236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kumimoji="0" lang="en-US" sz="2800" b="1" i="0" u="sng" strike="noStrike" kern="1200" cap="all" spc="236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kumimoji="0" lang="en-US" sz="2800" b="1" i="0" u="sng" strike="noStrike" kern="1200" cap="all" spc="236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800" b="1" i="0" u="sng" strike="noStrike" kern="1200" cap="all" spc="236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student will be able to :</a:t>
            </a:r>
            <a:br>
              <a:rPr kumimoji="0" lang="en-US" sz="2800" b="0" i="0" u="none" strike="noStrike" kern="1200" cap="all" spc="236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800" b="0" i="0" u="none" strike="noStrike" kern="1200" cap="all" spc="236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recall what did we teak last class.</a:t>
            </a:r>
            <a:b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identify family members.</a:t>
            </a:r>
            <a:br>
              <a:rPr kumimoji="0" lang="en-US" sz="2800" b="0" i="0" u="none" strike="noStrike" kern="1200" cap="all" spc="236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800" b="0" i="0" u="none" strike="noStrike" kern="1200" cap="all" spc="236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describe families.</a:t>
            </a:r>
            <a:br>
              <a:rPr kumimoji="0" lang="en-US" sz="2800" b="0" i="0" u="none" strike="noStrike" kern="1200" cap="all" spc="236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Express opinions .</a:t>
            </a:r>
            <a:br>
              <a:rPr kumimoji="0" lang="ar-SA" sz="2800" b="0" i="0" u="none" strike="noStrike" kern="1200" cap="all" spc="236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Create a mind map to sum up </a:t>
            </a:r>
            <a:r>
              <a:rPr kumimoji="0" lang="en-US" sz="2800" b="0" i="0" u="none" strike="noStrike" kern="1200" cap="all" spc="236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 </a:t>
            </a:r>
            <a:endParaRPr lang="ar-SA" sz="6000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0F820AA-FDC7-452C-A974-3E43744000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B24F224-B8A2-42E2-918D-069147BDB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542" y="6254482"/>
            <a:ext cx="3817257" cy="553843"/>
          </a:xfrm>
          <a:prstGeom prst="rect">
            <a:avLst/>
          </a:prstGeom>
        </p:spPr>
      </p:pic>
      <p:pic>
        <p:nvPicPr>
          <p:cNvPr id="7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5E58E593-AAA0-4808-8341-44271055B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927" y="6192340"/>
            <a:ext cx="741820" cy="67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 descr="صورة تحتوي على رسم, علامة&#10;&#10;تم إنشاء الوصف تلقائياً">
            <a:extLst>
              <a:ext uri="{FF2B5EF4-FFF2-40B4-BE49-F238E27FC236}">
                <a16:creationId xmlns:a16="http://schemas.microsoft.com/office/drawing/2014/main" id="{8A23CBCF-147C-4800-A316-6A71DA5F1D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441" y="7195075"/>
            <a:ext cx="2835354" cy="114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95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11">
            <a:extLst>
              <a:ext uri="{FF2B5EF4-FFF2-40B4-BE49-F238E27FC236}">
                <a16:creationId xmlns:a16="http://schemas.microsoft.com/office/drawing/2014/main" id="{15F1CC53-719A-4763-BF30-5E25A63CE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75084" y="1127970"/>
            <a:ext cx="0" cy="124819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3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0185" y="6240991"/>
            <a:ext cx="6253219" cy="26813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D30FBCD1-D173-48F2-8C59-9DB9EB16A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8" y="6507273"/>
            <a:ext cx="5842039" cy="22184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 rtl="0"/>
            <a:endParaRPr lang="en-US" sz="5000" spc="100" dirty="0">
              <a:solidFill>
                <a:srgbClr val="FFFFFF"/>
              </a:solidFill>
            </a:endParaRPr>
          </a:p>
        </p:txBody>
      </p:sp>
      <p:pic>
        <p:nvPicPr>
          <p:cNvPr id="7" name="عنصر نائب للصورة 6" descr="صورة تحتوي على خريطة&#10;&#10;تم إنشاء الوصف تلقائياً">
            <a:extLst>
              <a:ext uri="{FF2B5EF4-FFF2-40B4-BE49-F238E27FC236}">
                <a16:creationId xmlns:a16="http://schemas.microsoft.com/office/drawing/2014/main" id="{75CB3557-CB12-4F5E-88E3-23CD885414F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1" r="1" b="11504"/>
          <a:stretch/>
        </p:blipFill>
        <p:spPr>
          <a:xfrm>
            <a:off x="290186" y="439180"/>
            <a:ext cx="6253218" cy="5606780"/>
          </a:xfrm>
          <a:prstGeom prst="rect">
            <a:avLst/>
          </a:prstGeom>
        </p:spPr>
      </p:pic>
      <p:sp>
        <p:nvSpPr>
          <p:cNvPr id="11" name="Rectangle 15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75233" y="439179"/>
            <a:ext cx="3841082" cy="8483126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B96482C-2365-4DE0-9135-71B3229C0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13474" y="1252737"/>
            <a:ext cx="3034105" cy="6623698"/>
          </a:xfrm>
        </p:spPr>
        <p:txBody>
          <a:bodyPr vert="horz" lIns="45720" tIns="45720" rIns="45720" bIns="45720" rtlCol="0" anchor="ctr">
            <a:normAutofit/>
          </a:bodyPr>
          <a:lstStyle/>
          <a:p>
            <a:pPr algn="l" defTabSz="914400" rtl="0">
              <a:lnSpc>
                <a:spcPct val="90000"/>
              </a:lnSpc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5C8BA39A-7CD5-4BA6-ACA9-E815E88283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 t="10116" r="40658" b="86293"/>
          <a:stretch/>
        </p:blipFill>
        <p:spPr bwMode="auto">
          <a:xfrm>
            <a:off x="121051" y="7319328"/>
            <a:ext cx="6528852" cy="52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36CCF78-6930-4FAD-ABF4-3F9EBEC72C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" t="64088" r="66372" b="2556"/>
          <a:stretch/>
        </p:blipFill>
        <p:spPr bwMode="auto">
          <a:xfrm>
            <a:off x="7569725" y="917022"/>
            <a:ext cx="1957281" cy="151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A0EDEBA7-BC93-426D-9CEA-87F6F31165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4" t="20527" r="2466" b="54335"/>
          <a:stretch/>
        </p:blipFill>
        <p:spPr bwMode="auto">
          <a:xfrm>
            <a:off x="7221805" y="2904541"/>
            <a:ext cx="2653122" cy="1334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73D52D01-D635-492C-9821-908D1E0C8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88" r="65953" b="44882"/>
          <a:stretch/>
        </p:blipFill>
        <p:spPr bwMode="auto">
          <a:xfrm>
            <a:off x="7567238" y="4812817"/>
            <a:ext cx="2057071" cy="163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20202C55-A891-4BBD-90FC-E282D33C03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34" t="69157" r="10145" b="6534"/>
          <a:stretch/>
        </p:blipFill>
        <p:spPr bwMode="auto">
          <a:xfrm>
            <a:off x="7456173" y="6942720"/>
            <a:ext cx="2184387" cy="1501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EF4C9C15-D956-4464-AA7D-DF08A04E9119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t="8111" r="57748" b="89495"/>
          <a:stretch/>
        </p:blipFill>
        <p:spPr bwMode="auto">
          <a:xfrm>
            <a:off x="608482" y="6673743"/>
            <a:ext cx="5616624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954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D667E20F-FD11-46BD-B7FC-CDD0845F701E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t="8111" r="57748" b="89495"/>
          <a:stretch/>
        </p:blipFill>
        <p:spPr bwMode="auto">
          <a:xfrm>
            <a:off x="-936029" y="9361488"/>
            <a:ext cx="5616624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B8074AA-7DEA-40B7-973C-44B0E1C06D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 t="4521" r="47250" b="91889"/>
          <a:stretch/>
        </p:blipFill>
        <p:spPr bwMode="auto">
          <a:xfrm>
            <a:off x="2592363" y="5472832"/>
            <a:ext cx="5616624" cy="51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صورة 12" descr="صورة تحتوي على نص, خارجي, زورق, الطبيعة&#10;&#10;تم إنشاء الوصف تلقائياً">
            <a:extLst>
              <a:ext uri="{FF2B5EF4-FFF2-40B4-BE49-F238E27FC236}">
                <a16:creationId xmlns:a16="http://schemas.microsoft.com/office/drawing/2014/main" id="{81EA9E4F-A44F-4F74-A510-4F650AFC2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737" y="2880544"/>
            <a:ext cx="433387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81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31" y="119267"/>
            <a:ext cx="9937104" cy="8886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8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7019" y="390708"/>
            <a:ext cx="676523" cy="6765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D20C7737-8D11-404E-8080-219E3C882FC3}"/>
              </a:ext>
            </a:extLst>
          </p:cNvPr>
          <p:cNvSpPr/>
          <p:nvPr/>
        </p:nvSpPr>
        <p:spPr>
          <a:xfrm>
            <a:off x="8149836" y="1053805"/>
            <a:ext cx="137088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Pg : 38-39 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189094B6-D5C8-4475-9A54-D52188904B62}"/>
              </a:ext>
            </a:extLst>
          </p:cNvPr>
          <p:cNvSpPr/>
          <p:nvPr/>
        </p:nvSpPr>
        <p:spPr>
          <a:xfrm>
            <a:off x="7159180" y="-35635"/>
            <a:ext cx="33522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Underline words about family  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31968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90" y="244848"/>
            <a:ext cx="10453749" cy="864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28-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0555" y="1152352"/>
            <a:ext cx="675730" cy="6757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310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8EC506-B1DA-46A1-B44D-774E68468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801350" cy="624099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Oval 5">
            <a:extLst>
              <a:ext uri="{FF2B5EF4-FFF2-40B4-BE49-F238E27FC236}">
                <a16:creationId xmlns:a16="http://schemas.microsoft.com/office/drawing/2014/main" id="{BFF30785-305E-45D7-984F-5AA93D3CA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801349" cy="6240993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E01FA5-D766-43CA-A83D-E7CF3F04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430218" y="7185748"/>
            <a:ext cx="0" cy="1248198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عنوان 2">
            <a:extLst>
              <a:ext uri="{FF2B5EF4-FFF2-40B4-BE49-F238E27FC236}">
                <a16:creationId xmlns:a16="http://schemas.microsoft.com/office/drawing/2014/main" id="{FE1DE90F-CB52-4EA6-A84D-DDD3CB100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50" y="6770816"/>
            <a:ext cx="6885861" cy="199711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 rtl="0"/>
            <a:r>
              <a:rPr lang="en-US" sz="5000" spc="200" dirty="0"/>
              <a:t>What is the meaning of family members ?</a:t>
            </a:r>
            <a:endParaRPr lang="en-US" sz="5000" kern="1200" cap="all" spc="200" baseline="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6D18C07-B1F9-42F0-8956-B88FC37A6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798649" cy="62409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F8D5979-0297-49DF-BE89-8B5ED94C5E70}"/>
              </a:ext>
            </a:extLst>
          </p:cNvPr>
          <p:cNvPicPr>
            <a:picLocks noGrp="1" noChangeAspect="1" noChangeArrowheads="1"/>
          </p:cNvPicPr>
          <p:nvPr>
            <p:ph type="pic" idx="4294967295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3" t="2307" r="50649" b="45768"/>
          <a:stretch/>
        </p:blipFill>
        <p:spPr bwMode="auto">
          <a:xfrm>
            <a:off x="855956" y="873738"/>
            <a:ext cx="9084294" cy="536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CCC2175E-11E9-4A53-BD1F-B995C90E60E4}"/>
              </a:ext>
            </a:extLst>
          </p:cNvPr>
          <p:cNvSpPr/>
          <p:nvPr/>
        </p:nvSpPr>
        <p:spPr>
          <a:xfrm>
            <a:off x="7632923" y="3277616"/>
            <a:ext cx="5040560" cy="2963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My aunt</a:t>
            </a:r>
          </a:p>
          <a:p>
            <a:pPr algn="l" rtl="0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My grandfather</a:t>
            </a:r>
          </a:p>
          <a:p>
            <a:pPr algn="l" rtl="0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My uncle</a:t>
            </a:r>
          </a:p>
          <a:p>
            <a:pPr algn="l" rtl="0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My cousin</a:t>
            </a:r>
            <a:endParaRPr lang="ar-SA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763ED005-1906-4A8C-B211-8160DF94F4E1}"/>
              </a:ext>
            </a:extLst>
          </p:cNvPr>
          <p:cNvSpPr/>
          <p:nvPr/>
        </p:nvSpPr>
        <p:spPr>
          <a:xfrm>
            <a:off x="7648169" y="6753659"/>
            <a:ext cx="232544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</a:rPr>
              <a:t>Timer</a:t>
            </a:r>
            <a:endParaRPr lang="ar-SA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C0C0C0"/>
              </a:highlight>
            </a:endParaRPr>
          </a:p>
        </p:txBody>
      </p:sp>
      <p:pic>
        <p:nvPicPr>
          <p:cNvPr id="16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81BF9733-77B8-4CC7-B16F-1B6935C1BC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90842" y="7343368"/>
            <a:ext cx="2034457" cy="114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6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502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B2D5DC1-C12D-42B3-90B6-9CC9C17A4D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81AFD703-41AD-48B5-AEFA-6532C38093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955BAAC-0A34-4C5A-A519-1D958A865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" t="55072" r="49890" b="3642"/>
          <a:stretch/>
        </p:blipFill>
        <p:spPr bwMode="auto">
          <a:xfrm>
            <a:off x="1584251" y="593554"/>
            <a:ext cx="8352928" cy="4863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B32683A-AD71-4896-95F3-1CF608E71EE3}"/>
              </a:ext>
            </a:extLst>
          </p:cNvPr>
          <p:cNvSpPr/>
          <p:nvPr/>
        </p:nvSpPr>
        <p:spPr>
          <a:xfrm>
            <a:off x="1008187" y="6520972"/>
            <a:ext cx="7200799" cy="2246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1.He has two children, a son and a daughter.</a:t>
            </a:r>
          </a:p>
          <a:p>
            <a:pPr algn="l" rtl="0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2.Adel’s wife is Asma.</a:t>
            </a:r>
          </a:p>
          <a:p>
            <a:pPr algn="l" rtl="0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3.Farah has one brother.</a:t>
            </a:r>
          </a:p>
          <a:p>
            <a:pPr algn="l" rtl="0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4.Mona’s husband is Hameed</a:t>
            </a:r>
            <a:r>
              <a:rPr lang="en-US" sz="2400" dirty="0"/>
              <a:t>.</a:t>
            </a:r>
            <a:endParaRPr lang="ar-SA" sz="2400" dirty="0"/>
          </a:p>
        </p:txBody>
      </p:sp>
      <p:pic>
        <p:nvPicPr>
          <p:cNvPr id="6" name="2 Minute Timer">
            <a:hlinkClick r:id="" action="ppaction://media"/>
            <a:extLst>
              <a:ext uri="{FF2B5EF4-FFF2-40B4-BE49-F238E27FC236}">
                <a16:creationId xmlns:a16="http://schemas.microsoft.com/office/drawing/2014/main" id="{E976E725-ABB0-4539-B4B5-41D2A10101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4482" y="7489056"/>
            <a:ext cx="1903297" cy="1070604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61DB80D6-DEC6-42B7-96D1-2F185342E493}"/>
              </a:ext>
            </a:extLst>
          </p:cNvPr>
          <p:cNvSpPr/>
          <p:nvPr/>
        </p:nvSpPr>
        <p:spPr>
          <a:xfrm>
            <a:off x="8531505" y="6770817"/>
            <a:ext cx="10271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</a:rPr>
              <a:t>Timer</a:t>
            </a:r>
            <a:endParaRPr lang="ar-SA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6986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50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109556B-EAE9-4435-B409-0519F2CBD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690835" cy="9361487"/>
          </a:xfrm>
          <a:prstGeom prst="rect">
            <a:avLst/>
          </a:prstGeom>
          <a:solidFill>
            <a:srgbClr val="684D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48750420-2B3A-43D3-8D80-4141D072F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313" y="798846"/>
            <a:ext cx="5321850" cy="2047046"/>
          </a:xfrm>
        </p:spPr>
        <p:txBody>
          <a:bodyPr>
            <a:normAutofit/>
          </a:bodyPr>
          <a:lstStyle/>
          <a:p>
            <a:endParaRPr lang="ar-SA" dirty="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814CCBE-423E-41B2-A9F3-82679F49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75084" y="1127970"/>
            <a:ext cx="0" cy="1248198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D8EF317-5544-4568-9EF7-66E38B2F1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7313" y="3120495"/>
            <a:ext cx="5321850" cy="5492073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27DB272-A1A3-4E06-8F4F-7757699EB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993" r="2578" b="-3994"/>
          <a:stretch/>
        </p:blipFill>
        <p:spPr bwMode="auto">
          <a:xfrm>
            <a:off x="2381846" y="2216277"/>
            <a:ext cx="6411128" cy="730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عنصر نائب للمحتوى 5">
            <a:extLst>
              <a:ext uri="{FF2B5EF4-FFF2-40B4-BE49-F238E27FC236}">
                <a16:creationId xmlns:a16="http://schemas.microsoft.com/office/drawing/2014/main" id="{EA93D891-3633-4747-B6D0-DB611C5331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" t="16000" r="1889" b="16922"/>
          <a:stretch/>
        </p:blipFill>
        <p:spPr>
          <a:xfrm rot="1212100">
            <a:off x="5537806" y="442026"/>
            <a:ext cx="5255123" cy="276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5549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FF55B87-0FE9-40CD-A2B1-9D6B42B50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What are you going to do if,  you wake  up and find yourself between another family ?</a:t>
            </a:r>
            <a:endParaRPr lang="ar-SA" dirty="0"/>
          </a:p>
        </p:txBody>
      </p:sp>
      <p:pic>
        <p:nvPicPr>
          <p:cNvPr id="6" name="صورة 5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AD3636BE-02C6-46F1-9C02-166ED0FAA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451" y="983340"/>
            <a:ext cx="7130545" cy="527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85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23416DF-B283-4D9F-A625-146552CA9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801350" cy="624099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Oval 5">
            <a:extLst>
              <a:ext uri="{FF2B5EF4-FFF2-40B4-BE49-F238E27FC236}">
                <a16:creationId xmlns:a16="http://schemas.microsoft.com/office/drawing/2014/main" id="{73834904-4D9B-41F7-8DA6-0709FD9F7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801349" cy="6240993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00D1207-ECAF-48E9-8834-2CE4D21982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430218" y="7185748"/>
            <a:ext cx="0" cy="1248198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A8B5B693-C595-4524-A03C-B775B6BE5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798649" cy="62409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3694658E-436B-421A-9A1F-CAE3E1BDE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437" y="306222"/>
            <a:ext cx="9165332" cy="5793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11CBF94-6002-4EC8-9498-6AC47E680A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1928" y="6384014"/>
            <a:ext cx="9672350" cy="21116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2F1B2993-4E54-4AAA-9F57-A16FD23D0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855" y="6515458"/>
            <a:ext cx="6447056" cy="18487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 rtl="0"/>
            <a:r>
              <a:rPr lang="en-US" sz="5000" spc="200">
                <a:solidFill>
                  <a:srgbClr val="FFFFFF"/>
                </a:solidFill>
              </a:rPr>
              <a:t>Read it </a:t>
            </a:r>
            <a:br>
              <a:rPr lang="en-US" sz="5000" spc="200">
                <a:solidFill>
                  <a:srgbClr val="FFFFFF"/>
                </a:solidFill>
              </a:rPr>
            </a:br>
            <a:r>
              <a:rPr lang="en-US" sz="5000" spc="200">
                <a:solidFill>
                  <a:srgbClr val="FFFFFF"/>
                </a:solidFill>
              </a:rPr>
              <a:t>you have 1 Min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81A7DF2-B382-4775-B387-03B45F29E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430218" y="6815744"/>
            <a:ext cx="0" cy="1248198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FEA9CDBB-42F5-4389-BB4E-67CF9E73E3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05871" y="6986723"/>
            <a:ext cx="1915057" cy="107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33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A8EC506-B1DA-46A1-B44D-774E68468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801350" cy="624099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BFF30785-305E-45D7-984F-5AA93D3CA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801349" cy="6240993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5E01FA5-D766-43CA-A83D-E7CF3F04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430218" y="7185748"/>
            <a:ext cx="0" cy="1248198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411DB08-1669-426B-BBEB-FAD285EF8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798449" cy="93628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9E4219-121F-4CD1-AA58-24746CD2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44791" cy="93614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3A955479-01A8-4510-BED9-3912696CC9D2}"/>
              </a:ext>
            </a:extLst>
          </p:cNvPr>
          <p:cNvSpPr/>
          <p:nvPr/>
        </p:nvSpPr>
        <p:spPr>
          <a:xfrm>
            <a:off x="561928" y="873738"/>
            <a:ext cx="3728607" cy="41427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900" kern="1200" cap="all" spc="200" baseline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Draw your family tree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2F50912-06FD-4216-BAD3-21050F595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6948" y="5139827"/>
            <a:ext cx="3483435" cy="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صورة 2">
            <a:extLst>
              <a:ext uri="{FF2B5EF4-FFF2-40B4-BE49-F238E27FC236}">
                <a16:creationId xmlns:a16="http://schemas.microsoft.com/office/drawing/2014/main" id="{137A5B9A-6FDD-4DB3-A258-BFFAD9FC59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3"/>
          <a:stretch/>
        </p:blipFill>
        <p:spPr>
          <a:xfrm>
            <a:off x="5400675" y="1954783"/>
            <a:ext cx="4836749" cy="5453252"/>
          </a:xfrm>
          <a:prstGeom prst="rect">
            <a:avLst/>
          </a:prstGeom>
        </p:spPr>
      </p:pic>
      <p:pic>
        <p:nvPicPr>
          <p:cNvPr id="2" name="Electric  - 5 Minute Countdown">
            <a:hlinkClick r:id="" action="ppaction://media"/>
            <a:extLst>
              <a:ext uri="{FF2B5EF4-FFF2-40B4-BE49-F238E27FC236}">
                <a16:creationId xmlns:a16="http://schemas.microsoft.com/office/drawing/2014/main" id="{7BFE7A8E-59A7-429C-9C1A-0CBEA14452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171" y="5306046"/>
            <a:ext cx="3127896" cy="175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8">
            <a:extLst>
              <a:ext uri="{FF2B5EF4-FFF2-40B4-BE49-F238E27FC236}">
                <a16:creationId xmlns:a16="http://schemas.microsoft.com/office/drawing/2014/main" id="{3A8EC506-B1DA-46A1-B44D-774E68468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801350" cy="624099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Oval 5">
            <a:extLst>
              <a:ext uri="{FF2B5EF4-FFF2-40B4-BE49-F238E27FC236}">
                <a16:creationId xmlns:a16="http://schemas.microsoft.com/office/drawing/2014/main" id="{BFF30785-305E-45D7-984F-5AA93D3CA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801349" cy="6240993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3" name="Straight Connector 12">
            <a:extLst>
              <a:ext uri="{FF2B5EF4-FFF2-40B4-BE49-F238E27FC236}">
                <a16:creationId xmlns:a16="http://schemas.microsoft.com/office/drawing/2014/main" id="{15E01FA5-D766-43CA-A83D-E7CF3F04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430218" y="7185748"/>
            <a:ext cx="0" cy="1248198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14">
            <a:extLst>
              <a:ext uri="{FF2B5EF4-FFF2-40B4-BE49-F238E27FC236}">
                <a16:creationId xmlns:a16="http://schemas.microsoft.com/office/drawing/2014/main" id="{070784CE-9DD4-4C2D-88B9-D219730A4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900" y="0"/>
            <a:ext cx="10798450" cy="93628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21DCDDEC-7061-4366-82AF-273622024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378" y="873738"/>
            <a:ext cx="5575815" cy="49857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 rtl="0"/>
            <a:r>
              <a:rPr lang="en-US" sz="49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Homework </a:t>
            </a:r>
            <a:br>
              <a:rPr lang="en-US" sz="4900" kern="1200" cap="all" spc="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sz="4900" kern="1200" cap="all" spc="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4900" kern="1200" cap="all" spc="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pg. </a:t>
            </a:r>
            <a:r>
              <a:rPr lang="en-US" sz="4900" spc="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203</a:t>
            </a:r>
            <a:endParaRPr lang="en-US" sz="4900" kern="1200" cap="all" spc="200" baseline="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صورة 3" descr="صورة تحتوي على علامة, خارجي, نص, سارية&#10;&#10;تم إنشاء الوصف تلقائياً">
            <a:extLst>
              <a:ext uri="{FF2B5EF4-FFF2-40B4-BE49-F238E27FC236}">
                <a16:creationId xmlns:a16="http://schemas.microsoft.com/office/drawing/2014/main" id="{CE582FCB-6D35-4957-80A9-1A58ECE01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83" y="2898702"/>
            <a:ext cx="3538383" cy="3538383"/>
          </a:xfrm>
          <a:prstGeom prst="rect">
            <a:avLst/>
          </a:prstGeom>
        </p:spPr>
      </p:pic>
      <p:cxnSp>
        <p:nvCxnSpPr>
          <p:cNvPr id="25" name="Straight Connector 16">
            <a:extLst>
              <a:ext uri="{FF2B5EF4-FFF2-40B4-BE49-F238E27FC236}">
                <a16:creationId xmlns:a16="http://schemas.microsoft.com/office/drawing/2014/main" id="{640A410A-1838-4131-95A6-2BE4F8D412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04009" y="5990015"/>
            <a:ext cx="518464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7576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23416DF-B283-4D9F-A625-146552CA9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801350" cy="624099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Oval 5">
            <a:extLst>
              <a:ext uri="{FF2B5EF4-FFF2-40B4-BE49-F238E27FC236}">
                <a16:creationId xmlns:a16="http://schemas.microsoft.com/office/drawing/2014/main" id="{73834904-4D9B-41F7-8DA6-0709FD9F7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801349" cy="6240993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00D1207-ECAF-48E9-8834-2CE4D21982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430218" y="7185748"/>
            <a:ext cx="0" cy="1248198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D8CF7905-56DB-4950-ABDD-540F2F837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798449" cy="9362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A0E0D8E-B442-45FE-887A-5103CCD23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675234" cy="93614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6E749882-FEB4-4254-9A93-CDE458010ADF}"/>
              </a:ext>
            </a:extLst>
          </p:cNvPr>
          <p:cNvSpPr/>
          <p:nvPr/>
        </p:nvSpPr>
        <p:spPr>
          <a:xfrm>
            <a:off x="10834" y="1391235"/>
            <a:ext cx="7116888" cy="39143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 defTabSz="914400">
              <a:lnSpc>
                <a:spcPct val="80000"/>
              </a:lnSpc>
              <a:spcBef>
                <a:spcPct val="0"/>
              </a:spcBef>
              <a:spcAft>
                <a:spcPts val="532"/>
              </a:spcAft>
            </a:pPr>
            <a:endParaRPr lang="en-US" sz="4400" b="1" cap="all" spc="200" dirty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0000"/>
              </a:lnSpc>
              <a:spcBef>
                <a:spcPct val="0"/>
              </a:spcBef>
              <a:spcAft>
                <a:spcPts val="532"/>
              </a:spcAft>
            </a:pPr>
            <a:endParaRPr lang="en-US" sz="4400" b="1" cap="all" spc="200" dirty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0000"/>
              </a:lnSpc>
              <a:spcBef>
                <a:spcPct val="0"/>
              </a:spcBef>
              <a:spcAft>
                <a:spcPts val="532"/>
              </a:spcAft>
            </a:pPr>
            <a:endParaRPr lang="en-US" sz="4400" b="1" cap="all" spc="200" dirty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0000"/>
              </a:lnSpc>
              <a:spcBef>
                <a:spcPct val="0"/>
              </a:spcBef>
              <a:spcAft>
                <a:spcPts val="532"/>
              </a:spcAft>
            </a:pPr>
            <a:endParaRPr lang="en-US" sz="4400" b="1" cap="all" spc="200" dirty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0000"/>
              </a:lnSpc>
              <a:spcBef>
                <a:spcPct val="0"/>
              </a:spcBef>
              <a:spcAft>
                <a:spcPts val="532"/>
              </a:spcAft>
            </a:pPr>
            <a:endParaRPr lang="en-US" sz="4400" b="1" cap="all" spc="200" dirty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en-US" sz="4400" dirty="0"/>
              <a:t>What have we learnt last class?</a:t>
            </a:r>
          </a:p>
          <a:p>
            <a:pPr algn="ctr" defTabSz="914400">
              <a:lnSpc>
                <a:spcPct val="80000"/>
              </a:lnSpc>
              <a:spcBef>
                <a:spcPct val="0"/>
              </a:spcBef>
              <a:spcAft>
                <a:spcPts val="532"/>
              </a:spcAft>
            </a:pPr>
            <a:r>
              <a:rPr lang="en-US" sz="4400" b="1" cap="all" spc="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4" name="صورة 3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B165C17C-231C-4356-BF31-D1547968E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5328" y="661546"/>
            <a:ext cx="3194773" cy="379960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B5BB601-08A7-443A-BDC2-A0C7DA669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6948" y="5139827"/>
            <a:ext cx="5265658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3682E80F-7B55-4678-84FD-3B6820FB7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6811" y="7289564"/>
            <a:ext cx="2034457" cy="1144382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A03CD284-1CAA-4164-A3B9-E918F907338E}"/>
              </a:ext>
            </a:extLst>
          </p:cNvPr>
          <p:cNvSpPr/>
          <p:nvPr/>
        </p:nvSpPr>
        <p:spPr>
          <a:xfrm>
            <a:off x="-871460" y="3236069"/>
            <a:ext cx="8418154" cy="24515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  <a:spcBef>
                <a:spcPct val="0"/>
              </a:spcBef>
              <a:spcAft>
                <a:spcPts val="532"/>
              </a:spcAft>
            </a:pPr>
            <a:endParaRPr lang="en-US" sz="2800" b="1" u="sng" cap="all" spc="200" dirty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0000"/>
              </a:lnSpc>
              <a:spcBef>
                <a:spcPct val="0"/>
              </a:spcBef>
              <a:spcAft>
                <a:spcPts val="532"/>
              </a:spcAft>
            </a:pPr>
            <a:endParaRPr lang="en-US" sz="2800" b="1" u="sng" cap="all" spc="200" dirty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0000"/>
              </a:lnSpc>
              <a:spcBef>
                <a:spcPct val="0"/>
              </a:spcBef>
              <a:spcAft>
                <a:spcPts val="532"/>
              </a:spcAft>
            </a:pPr>
            <a:endParaRPr lang="en-US" sz="2800" b="1" u="sng" cap="all" spc="200" dirty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0000"/>
              </a:lnSpc>
              <a:spcBef>
                <a:spcPct val="0"/>
              </a:spcBef>
              <a:spcAft>
                <a:spcPts val="532"/>
              </a:spcAft>
            </a:pPr>
            <a:endParaRPr lang="en-US" sz="2800" b="1" u="sng" cap="all" spc="200" dirty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0000"/>
              </a:lnSpc>
              <a:spcBef>
                <a:spcPct val="0"/>
              </a:spcBef>
              <a:spcAft>
                <a:spcPts val="532"/>
              </a:spcAft>
            </a:pPr>
            <a:r>
              <a:rPr lang="en-US" sz="2800" b="1" u="sng" cap="all" spc="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Use your white bord ,please  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D41436C-88E3-4395-8E43-6C735357CF91}"/>
              </a:ext>
            </a:extLst>
          </p:cNvPr>
          <p:cNvSpPr txBox="1"/>
          <p:nvPr/>
        </p:nvSpPr>
        <p:spPr>
          <a:xfrm>
            <a:off x="8154968" y="6452090"/>
            <a:ext cx="58393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all" spc="200" normalizeH="0" baseline="0" noProof="0" dirty="0">
                <a:ln w="6600">
                  <a:solidFill>
                    <a:srgbClr val="2683C6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 Condensed" panose="020B0606020104020203"/>
                <a:ea typeface="+mn-ea"/>
                <a:cs typeface="+mn-cs"/>
              </a:rPr>
              <a:t>timer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10623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>
            <a:extLst>
              <a:ext uri="{FF2B5EF4-FFF2-40B4-BE49-F238E27FC236}">
                <a16:creationId xmlns:a16="http://schemas.microsoft.com/office/drawing/2014/main" id="{904C0BC6-B04D-4459-B721-9C030C3927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801350" cy="936148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CB2F024E-D853-479C-B5A9-08293A2D7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602" y="655304"/>
            <a:ext cx="9956145" cy="80508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WHAT ARE THE FAMILY TYPES">
            <a:hlinkClick r:id="" action="ppaction://media"/>
            <a:extLst>
              <a:ext uri="{FF2B5EF4-FFF2-40B4-BE49-F238E27FC236}">
                <a16:creationId xmlns:a16="http://schemas.microsoft.com/office/drawing/2014/main" id="{DB1C958A-4EF3-4905-B079-9DB3560E85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2312" y="1223437"/>
            <a:ext cx="9045148" cy="6049595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62CA2FCA-8E33-4D1C-B7E1-67F03075750A}"/>
              </a:ext>
            </a:extLst>
          </p:cNvPr>
          <p:cNvSpPr/>
          <p:nvPr/>
        </p:nvSpPr>
        <p:spPr>
          <a:xfrm>
            <a:off x="889567" y="454134"/>
            <a:ext cx="90222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did you see in this video ?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2AB7E14B-6D9C-4CA0-A952-708E5454B763}"/>
              </a:ext>
            </a:extLst>
          </p:cNvPr>
          <p:cNvSpPr/>
          <p:nvPr/>
        </p:nvSpPr>
        <p:spPr>
          <a:xfrm>
            <a:off x="1186122" y="7445046"/>
            <a:ext cx="84291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many types of families we have in this video ?</a:t>
            </a:r>
            <a:endParaRPr lang="ar-SA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CDF135B8-2461-4FD5-BEDD-5F81BCA9AFFB}"/>
              </a:ext>
            </a:extLst>
          </p:cNvPr>
          <p:cNvSpPr/>
          <p:nvPr/>
        </p:nvSpPr>
        <p:spPr>
          <a:xfrm>
            <a:off x="662043" y="7899180"/>
            <a:ext cx="952568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Give me examples for the names of families ?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129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E52850C-63DC-4FFC-B9A7-624AAA944C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Do you have big or small family ? </a:t>
            </a:r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9676F06-D4A8-4972-B716-2F84F6A96A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50B38C7-EBC1-443C-87B0-A3D7EAA0F9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3" t="4518" r="20191" b="830"/>
          <a:stretch/>
        </p:blipFill>
        <p:spPr>
          <a:xfrm>
            <a:off x="7628454" y="6369873"/>
            <a:ext cx="2835354" cy="279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157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29E9E3A5-F4E8-47A7-BB85-6CF927184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00" y="0"/>
            <a:ext cx="10798450" cy="93628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880D974B-B1F0-4DE6-B6B2-A9E28BB37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44791" cy="93614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D8062882-B554-4EAB-B986-64B102C75E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180" y="822784"/>
            <a:ext cx="4968553" cy="5381693"/>
          </a:xfrm>
        </p:spPr>
        <p:txBody>
          <a:bodyPr anchor="b">
            <a:normAutofit/>
          </a:bodyPr>
          <a:lstStyle/>
          <a:p>
            <a:pPr algn="ctr"/>
            <a:r>
              <a:rPr lang="en-US" sz="4500" dirty="0">
                <a:solidFill>
                  <a:srgbClr val="FFFFFF"/>
                </a:solidFill>
                <a:latin typeface="Aparajita" panose="020B0502040204020203" pitchFamily="18" charset="0"/>
                <a:cs typeface="Aparajita" panose="020B0502040204020203" pitchFamily="18" charset="0"/>
              </a:rPr>
              <a:t>Why are mothers more respected than fathers in Islam ?</a:t>
            </a:r>
            <a:endParaRPr lang="ar-SA" sz="4500" dirty="0">
              <a:solidFill>
                <a:srgbClr val="FFFFFF"/>
              </a:solidFill>
              <a:latin typeface="Aparajita" panose="020B0502040204020203" pitchFamily="18" charset="0"/>
            </a:endParaRP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762581B-EB82-4361-9004-412C55C91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044" y="6599159"/>
            <a:ext cx="3724491" cy="1889921"/>
          </a:xfrm>
        </p:spPr>
        <p:txBody>
          <a:bodyPr anchor="t">
            <a:normAutofit/>
          </a:bodyPr>
          <a:lstStyle/>
          <a:p>
            <a:pPr algn="r"/>
            <a:r>
              <a:rPr lang="ar-SA" sz="1800" dirty="0">
                <a:solidFill>
                  <a:srgbClr val="FFFFFF"/>
                </a:solidFill>
              </a:rPr>
              <a:t>حديث : </a:t>
            </a:r>
          </a:p>
          <a:p>
            <a:pPr algn="r"/>
            <a:r>
              <a:rPr lang="ar-SA" sz="1800" dirty="0">
                <a:solidFill>
                  <a:srgbClr val="FFFFFF"/>
                </a:solidFill>
              </a:rPr>
              <a:t>عن ابي هريرة رضي الله عنه قال : ( جاء رجل الى رسول الله قال : يا رسول الله , من احق الناس بحسن الصحبة ؟ قال : امك , ثم امك , ثم امك , ثم ابوك , ثم ادناك </a:t>
            </a:r>
            <a:r>
              <a:rPr lang="ar-SA" sz="1800" dirty="0" err="1">
                <a:solidFill>
                  <a:srgbClr val="FFFFFF"/>
                </a:solidFill>
              </a:rPr>
              <a:t>ادناك</a:t>
            </a:r>
            <a:r>
              <a:rPr lang="ar-SA" sz="1800" dirty="0">
                <a:solidFill>
                  <a:srgbClr val="FFFFFF"/>
                </a:solidFill>
              </a:rPr>
              <a:t> .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85A41E9-862B-4839-AD43-1EEC52D9A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87413" y="6426702"/>
            <a:ext cx="2835354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صورة 4" descr="صورة تحتوي على نص, شخص&#10;&#10;تم إنشاء الوصف تلقائياً">
            <a:extLst>
              <a:ext uri="{FF2B5EF4-FFF2-40B4-BE49-F238E27FC236}">
                <a16:creationId xmlns:a16="http://schemas.microsoft.com/office/drawing/2014/main" id="{EECDC52C-0531-45B7-BC8C-11F5596317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4791" b="-2"/>
          <a:stretch/>
        </p:blipFill>
        <p:spPr>
          <a:xfrm>
            <a:off x="5400675" y="873738"/>
            <a:ext cx="4836749" cy="761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0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389CA01D-8F82-4FB0-80AB-D54E05F6C6AD}"/>
              </a:ext>
            </a:extLst>
          </p:cNvPr>
          <p:cNvSpPr/>
          <p:nvPr/>
        </p:nvSpPr>
        <p:spPr>
          <a:xfrm>
            <a:off x="0" y="0"/>
            <a:ext cx="10801350" cy="5740822"/>
          </a:xfrm>
          <a:prstGeom prst="rect">
            <a:avLst/>
          </a:prstGeom>
          <a:solidFill>
            <a:srgbClr val="A6D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FC7E0326-B603-4386-A82D-1F1EC52DA77C}"/>
              </a:ext>
            </a:extLst>
          </p:cNvPr>
          <p:cNvGrpSpPr/>
          <p:nvPr/>
        </p:nvGrpSpPr>
        <p:grpSpPr>
          <a:xfrm>
            <a:off x="-38577" y="1578571"/>
            <a:ext cx="5503545" cy="3896201"/>
            <a:chOff x="-43543" y="-72571"/>
            <a:chExt cx="6212114" cy="4397828"/>
          </a:xfrm>
          <a:gradFill flip="none" rotWithShape="1">
            <a:gsLst>
              <a:gs pos="74000">
                <a:srgbClr val="FFFFFF">
                  <a:alpha val="30000"/>
                </a:srgbClr>
              </a:gs>
              <a:gs pos="25000">
                <a:schemeClr val="bg1">
                  <a:alpha val="0"/>
                </a:schemeClr>
              </a:gs>
            </a:gsLst>
            <a:lin ang="2700000" scaled="1"/>
            <a:tileRect/>
          </a:gradFill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446EA79-2850-4808-B9DB-45B925230996}"/>
                </a:ext>
              </a:extLst>
            </p:cNvPr>
            <p:cNvSpPr/>
            <p:nvPr/>
          </p:nvSpPr>
          <p:spPr>
            <a:xfrm>
              <a:off x="-43543" y="2278743"/>
              <a:ext cx="6154057" cy="2046514"/>
            </a:xfrm>
            <a:custGeom>
              <a:avLst/>
              <a:gdLst>
                <a:gd name="connsiteX0" fmla="*/ 6125029 w 6154057"/>
                <a:gd name="connsiteY0" fmla="*/ 2046514 h 2046514"/>
                <a:gd name="connsiteX1" fmla="*/ 0 w 6154057"/>
                <a:gd name="connsiteY1" fmla="*/ 769257 h 2046514"/>
                <a:gd name="connsiteX2" fmla="*/ 29029 w 6154057"/>
                <a:gd name="connsiteY2" fmla="*/ 0 h 2046514"/>
                <a:gd name="connsiteX3" fmla="*/ 6154057 w 6154057"/>
                <a:gd name="connsiteY3" fmla="*/ 1886857 h 2046514"/>
                <a:gd name="connsiteX4" fmla="*/ 6125029 w 6154057"/>
                <a:gd name="connsiteY4" fmla="*/ 2046514 h 2046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4057" h="2046514">
                  <a:moveTo>
                    <a:pt x="6125029" y="2046514"/>
                  </a:moveTo>
                  <a:lnTo>
                    <a:pt x="0" y="769257"/>
                  </a:lnTo>
                  <a:lnTo>
                    <a:pt x="29029" y="0"/>
                  </a:lnTo>
                  <a:lnTo>
                    <a:pt x="6154057" y="1886857"/>
                  </a:lnTo>
                  <a:lnTo>
                    <a:pt x="6125029" y="204651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5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CCCED685-80DB-48C6-A293-BECD5E48F047}"/>
                </a:ext>
              </a:extLst>
            </p:cNvPr>
            <p:cNvSpPr/>
            <p:nvPr/>
          </p:nvSpPr>
          <p:spPr>
            <a:xfrm>
              <a:off x="-14514" y="841829"/>
              <a:ext cx="6125028" cy="3338285"/>
            </a:xfrm>
            <a:custGeom>
              <a:avLst/>
              <a:gdLst>
                <a:gd name="connsiteX0" fmla="*/ 6125028 w 6125028"/>
                <a:gd name="connsiteY0" fmla="*/ 3338285 h 3338285"/>
                <a:gd name="connsiteX1" fmla="*/ 0 w 6125028"/>
                <a:gd name="connsiteY1" fmla="*/ 885371 h 3338285"/>
                <a:gd name="connsiteX2" fmla="*/ 14514 w 6125028"/>
                <a:gd name="connsiteY2" fmla="*/ 0 h 3338285"/>
                <a:gd name="connsiteX3" fmla="*/ 6110514 w 6125028"/>
                <a:gd name="connsiteY3" fmla="*/ 3222171 h 3338285"/>
                <a:gd name="connsiteX4" fmla="*/ 6125028 w 6125028"/>
                <a:gd name="connsiteY4" fmla="*/ 3338285 h 3338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25028" h="3338285">
                  <a:moveTo>
                    <a:pt x="6125028" y="3338285"/>
                  </a:moveTo>
                  <a:lnTo>
                    <a:pt x="0" y="885371"/>
                  </a:lnTo>
                  <a:lnTo>
                    <a:pt x="14514" y="0"/>
                  </a:lnTo>
                  <a:lnTo>
                    <a:pt x="6110514" y="3222171"/>
                  </a:lnTo>
                  <a:lnTo>
                    <a:pt x="6125028" y="333828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5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E2E047E3-09C6-4550-972D-BED8F8344545}"/>
                </a:ext>
              </a:extLst>
            </p:cNvPr>
            <p:cNvSpPr/>
            <p:nvPr/>
          </p:nvSpPr>
          <p:spPr>
            <a:xfrm>
              <a:off x="-29029" y="-72571"/>
              <a:ext cx="6154058" cy="4136571"/>
            </a:xfrm>
            <a:custGeom>
              <a:avLst/>
              <a:gdLst>
                <a:gd name="connsiteX0" fmla="*/ 6139543 w 6154058"/>
                <a:gd name="connsiteY0" fmla="*/ 4136571 h 4136571"/>
                <a:gd name="connsiteX1" fmla="*/ 0 w 6154058"/>
                <a:gd name="connsiteY1" fmla="*/ 551542 h 4136571"/>
                <a:gd name="connsiteX2" fmla="*/ 14515 w 6154058"/>
                <a:gd name="connsiteY2" fmla="*/ 0 h 4136571"/>
                <a:gd name="connsiteX3" fmla="*/ 725715 w 6154058"/>
                <a:gd name="connsiteY3" fmla="*/ 58057 h 4136571"/>
                <a:gd name="connsiteX4" fmla="*/ 6154058 w 6154058"/>
                <a:gd name="connsiteY4" fmla="*/ 4078514 h 4136571"/>
                <a:gd name="connsiteX5" fmla="*/ 6139543 w 6154058"/>
                <a:gd name="connsiteY5" fmla="*/ 4136571 h 413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54058" h="4136571">
                  <a:moveTo>
                    <a:pt x="6139543" y="4136571"/>
                  </a:moveTo>
                  <a:lnTo>
                    <a:pt x="0" y="551542"/>
                  </a:lnTo>
                  <a:lnTo>
                    <a:pt x="14515" y="0"/>
                  </a:lnTo>
                  <a:lnTo>
                    <a:pt x="725715" y="58057"/>
                  </a:lnTo>
                  <a:lnTo>
                    <a:pt x="6154058" y="4078514"/>
                  </a:lnTo>
                  <a:lnTo>
                    <a:pt x="6139543" y="413657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5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0CBB9A8-F8A6-43FC-8311-D2528A0D12D4}"/>
                </a:ext>
              </a:extLst>
            </p:cNvPr>
            <p:cNvSpPr/>
            <p:nvPr/>
          </p:nvSpPr>
          <p:spPr>
            <a:xfrm>
              <a:off x="1422400" y="0"/>
              <a:ext cx="4731657" cy="4136571"/>
            </a:xfrm>
            <a:custGeom>
              <a:avLst/>
              <a:gdLst>
                <a:gd name="connsiteX0" fmla="*/ 4702629 w 4731657"/>
                <a:gd name="connsiteY0" fmla="*/ 3976914 h 4136571"/>
                <a:gd name="connsiteX1" fmla="*/ 4731657 w 4731657"/>
                <a:gd name="connsiteY1" fmla="*/ 4136571 h 4136571"/>
                <a:gd name="connsiteX2" fmla="*/ 0 w 4731657"/>
                <a:gd name="connsiteY2" fmla="*/ 0 h 4136571"/>
                <a:gd name="connsiteX3" fmla="*/ 1103086 w 4731657"/>
                <a:gd name="connsiteY3" fmla="*/ 29029 h 4136571"/>
                <a:gd name="connsiteX4" fmla="*/ 4731657 w 4731657"/>
                <a:gd name="connsiteY4" fmla="*/ 3846286 h 4136571"/>
                <a:gd name="connsiteX5" fmla="*/ 4702629 w 4731657"/>
                <a:gd name="connsiteY5" fmla="*/ 3976914 h 413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31657" h="4136571">
                  <a:moveTo>
                    <a:pt x="4702629" y="3976914"/>
                  </a:moveTo>
                  <a:lnTo>
                    <a:pt x="4731657" y="4136571"/>
                  </a:lnTo>
                  <a:lnTo>
                    <a:pt x="0" y="0"/>
                  </a:lnTo>
                  <a:lnTo>
                    <a:pt x="1103086" y="29029"/>
                  </a:lnTo>
                  <a:lnTo>
                    <a:pt x="4731657" y="3846286"/>
                  </a:lnTo>
                  <a:lnTo>
                    <a:pt x="4702629" y="397691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5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14F022D6-1A62-41DA-B4A4-96CA767D9B85}"/>
                </a:ext>
              </a:extLst>
            </p:cNvPr>
            <p:cNvSpPr/>
            <p:nvPr/>
          </p:nvSpPr>
          <p:spPr>
            <a:xfrm>
              <a:off x="3135086" y="-14514"/>
              <a:ext cx="3033485" cy="3991428"/>
            </a:xfrm>
            <a:custGeom>
              <a:avLst/>
              <a:gdLst>
                <a:gd name="connsiteX0" fmla="*/ 3033485 w 3033485"/>
                <a:gd name="connsiteY0" fmla="*/ 3831771 h 3991428"/>
                <a:gd name="connsiteX1" fmla="*/ 3033485 w 3033485"/>
                <a:gd name="connsiteY1" fmla="*/ 3991428 h 3991428"/>
                <a:gd name="connsiteX2" fmla="*/ 0 w 3033485"/>
                <a:gd name="connsiteY2" fmla="*/ 0 h 3991428"/>
                <a:gd name="connsiteX3" fmla="*/ 1103085 w 3033485"/>
                <a:gd name="connsiteY3" fmla="*/ 14514 h 3991428"/>
                <a:gd name="connsiteX4" fmla="*/ 3033485 w 3033485"/>
                <a:gd name="connsiteY4" fmla="*/ 3831771 h 399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3485" h="3991428">
                  <a:moveTo>
                    <a:pt x="3033485" y="3831771"/>
                  </a:moveTo>
                  <a:lnTo>
                    <a:pt x="3033485" y="3991428"/>
                  </a:lnTo>
                  <a:lnTo>
                    <a:pt x="0" y="0"/>
                  </a:lnTo>
                  <a:lnTo>
                    <a:pt x="1103085" y="14514"/>
                  </a:lnTo>
                  <a:lnTo>
                    <a:pt x="3033485" y="383177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5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95E2350-2F7C-440D-934A-DD338B978D92}"/>
                </a:ext>
              </a:extLst>
            </p:cNvPr>
            <p:cNvSpPr/>
            <p:nvPr/>
          </p:nvSpPr>
          <p:spPr>
            <a:xfrm>
              <a:off x="4891314" y="-14514"/>
              <a:ext cx="1262743" cy="4005943"/>
            </a:xfrm>
            <a:custGeom>
              <a:avLst/>
              <a:gdLst>
                <a:gd name="connsiteX0" fmla="*/ 1262743 w 1262743"/>
                <a:gd name="connsiteY0" fmla="*/ 3846285 h 4005943"/>
                <a:gd name="connsiteX1" fmla="*/ 1262743 w 1262743"/>
                <a:gd name="connsiteY1" fmla="*/ 4005943 h 4005943"/>
                <a:gd name="connsiteX2" fmla="*/ 0 w 1262743"/>
                <a:gd name="connsiteY2" fmla="*/ 14514 h 4005943"/>
                <a:gd name="connsiteX3" fmla="*/ 812800 w 1262743"/>
                <a:gd name="connsiteY3" fmla="*/ 0 h 4005943"/>
                <a:gd name="connsiteX4" fmla="*/ 1262743 w 1262743"/>
                <a:gd name="connsiteY4" fmla="*/ 3846285 h 400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2743" h="4005943">
                  <a:moveTo>
                    <a:pt x="1262743" y="3846285"/>
                  </a:moveTo>
                  <a:lnTo>
                    <a:pt x="1262743" y="4005943"/>
                  </a:lnTo>
                  <a:lnTo>
                    <a:pt x="0" y="14514"/>
                  </a:lnTo>
                  <a:lnTo>
                    <a:pt x="812800" y="0"/>
                  </a:lnTo>
                  <a:lnTo>
                    <a:pt x="1262743" y="384628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5"/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D4743F37-7C2B-470E-8C67-1067FE9846ED}"/>
              </a:ext>
            </a:extLst>
          </p:cNvPr>
          <p:cNvGrpSpPr/>
          <p:nvPr/>
        </p:nvGrpSpPr>
        <p:grpSpPr>
          <a:xfrm flipH="1">
            <a:off x="5368529" y="1585342"/>
            <a:ext cx="5503545" cy="3896201"/>
            <a:chOff x="-43543" y="-72571"/>
            <a:chExt cx="6212114" cy="4397828"/>
          </a:xfrm>
          <a:gradFill flip="none" rotWithShape="1">
            <a:gsLst>
              <a:gs pos="77000">
                <a:srgbClr val="FFFFFF">
                  <a:alpha val="30000"/>
                </a:srgbClr>
              </a:gs>
              <a:gs pos="23000">
                <a:schemeClr val="bg1">
                  <a:alpha val="0"/>
                </a:schemeClr>
              </a:gs>
            </a:gsLst>
            <a:lin ang="2700000" scaled="1"/>
            <a:tileRect/>
          </a:gradFill>
        </p:grpSpPr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F1137BA9-A3C8-4FCF-AF0E-CED1841D0980}"/>
                </a:ext>
              </a:extLst>
            </p:cNvPr>
            <p:cNvSpPr/>
            <p:nvPr/>
          </p:nvSpPr>
          <p:spPr>
            <a:xfrm>
              <a:off x="-43543" y="2278743"/>
              <a:ext cx="6154057" cy="2046514"/>
            </a:xfrm>
            <a:custGeom>
              <a:avLst/>
              <a:gdLst>
                <a:gd name="connsiteX0" fmla="*/ 6125029 w 6154057"/>
                <a:gd name="connsiteY0" fmla="*/ 2046514 h 2046514"/>
                <a:gd name="connsiteX1" fmla="*/ 0 w 6154057"/>
                <a:gd name="connsiteY1" fmla="*/ 769257 h 2046514"/>
                <a:gd name="connsiteX2" fmla="*/ 29029 w 6154057"/>
                <a:gd name="connsiteY2" fmla="*/ 0 h 2046514"/>
                <a:gd name="connsiteX3" fmla="*/ 6154057 w 6154057"/>
                <a:gd name="connsiteY3" fmla="*/ 1886857 h 2046514"/>
                <a:gd name="connsiteX4" fmla="*/ 6125029 w 6154057"/>
                <a:gd name="connsiteY4" fmla="*/ 2046514 h 2046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4057" h="2046514">
                  <a:moveTo>
                    <a:pt x="6125029" y="2046514"/>
                  </a:moveTo>
                  <a:lnTo>
                    <a:pt x="0" y="769257"/>
                  </a:lnTo>
                  <a:lnTo>
                    <a:pt x="29029" y="0"/>
                  </a:lnTo>
                  <a:lnTo>
                    <a:pt x="6154057" y="1886857"/>
                  </a:lnTo>
                  <a:lnTo>
                    <a:pt x="6125029" y="204651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5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8CF98609-740C-44E9-B89F-DEB9224A591D}"/>
                </a:ext>
              </a:extLst>
            </p:cNvPr>
            <p:cNvSpPr/>
            <p:nvPr/>
          </p:nvSpPr>
          <p:spPr>
            <a:xfrm>
              <a:off x="-14514" y="841829"/>
              <a:ext cx="6125028" cy="3338285"/>
            </a:xfrm>
            <a:custGeom>
              <a:avLst/>
              <a:gdLst>
                <a:gd name="connsiteX0" fmla="*/ 6125028 w 6125028"/>
                <a:gd name="connsiteY0" fmla="*/ 3338285 h 3338285"/>
                <a:gd name="connsiteX1" fmla="*/ 0 w 6125028"/>
                <a:gd name="connsiteY1" fmla="*/ 885371 h 3338285"/>
                <a:gd name="connsiteX2" fmla="*/ 14514 w 6125028"/>
                <a:gd name="connsiteY2" fmla="*/ 0 h 3338285"/>
                <a:gd name="connsiteX3" fmla="*/ 6110514 w 6125028"/>
                <a:gd name="connsiteY3" fmla="*/ 3222171 h 3338285"/>
                <a:gd name="connsiteX4" fmla="*/ 6125028 w 6125028"/>
                <a:gd name="connsiteY4" fmla="*/ 3338285 h 3338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25028" h="3338285">
                  <a:moveTo>
                    <a:pt x="6125028" y="3338285"/>
                  </a:moveTo>
                  <a:lnTo>
                    <a:pt x="0" y="885371"/>
                  </a:lnTo>
                  <a:lnTo>
                    <a:pt x="14514" y="0"/>
                  </a:lnTo>
                  <a:lnTo>
                    <a:pt x="6110514" y="3222171"/>
                  </a:lnTo>
                  <a:lnTo>
                    <a:pt x="6125028" y="333828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5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6096205F-B748-402C-BDAE-0CB767CB56BA}"/>
                </a:ext>
              </a:extLst>
            </p:cNvPr>
            <p:cNvSpPr/>
            <p:nvPr/>
          </p:nvSpPr>
          <p:spPr>
            <a:xfrm>
              <a:off x="-29029" y="-72571"/>
              <a:ext cx="6154058" cy="4136571"/>
            </a:xfrm>
            <a:custGeom>
              <a:avLst/>
              <a:gdLst>
                <a:gd name="connsiteX0" fmla="*/ 6139543 w 6154058"/>
                <a:gd name="connsiteY0" fmla="*/ 4136571 h 4136571"/>
                <a:gd name="connsiteX1" fmla="*/ 0 w 6154058"/>
                <a:gd name="connsiteY1" fmla="*/ 551542 h 4136571"/>
                <a:gd name="connsiteX2" fmla="*/ 14515 w 6154058"/>
                <a:gd name="connsiteY2" fmla="*/ 0 h 4136571"/>
                <a:gd name="connsiteX3" fmla="*/ 725715 w 6154058"/>
                <a:gd name="connsiteY3" fmla="*/ 58057 h 4136571"/>
                <a:gd name="connsiteX4" fmla="*/ 6154058 w 6154058"/>
                <a:gd name="connsiteY4" fmla="*/ 4078514 h 4136571"/>
                <a:gd name="connsiteX5" fmla="*/ 6139543 w 6154058"/>
                <a:gd name="connsiteY5" fmla="*/ 4136571 h 413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54058" h="4136571">
                  <a:moveTo>
                    <a:pt x="6139543" y="4136571"/>
                  </a:moveTo>
                  <a:lnTo>
                    <a:pt x="0" y="551542"/>
                  </a:lnTo>
                  <a:lnTo>
                    <a:pt x="14515" y="0"/>
                  </a:lnTo>
                  <a:lnTo>
                    <a:pt x="725715" y="58057"/>
                  </a:lnTo>
                  <a:lnTo>
                    <a:pt x="6154058" y="4078514"/>
                  </a:lnTo>
                  <a:lnTo>
                    <a:pt x="6139543" y="413657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5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3E82493B-8450-471A-9F97-8B71C791008E}"/>
                </a:ext>
              </a:extLst>
            </p:cNvPr>
            <p:cNvSpPr/>
            <p:nvPr/>
          </p:nvSpPr>
          <p:spPr>
            <a:xfrm>
              <a:off x="1422400" y="0"/>
              <a:ext cx="4731657" cy="4136571"/>
            </a:xfrm>
            <a:custGeom>
              <a:avLst/>
              <a:gdLst>
                <a:gd name="connsiteX0" fmla="*/ 4702629 w 4731657"/>
                <a:gd name="connsiteY0" fmla="*/ 3976914 h 4136571"/>
                <a:gd name="connsiteX1" fmla="*/ 4731657 w 4731657"/>
                <a:gd name="connsiteY1" fmla="*/ 4136571 h 4136571"/>
                <a:gd name="connsiteX2" fmla="*/ 0 w 4731657"/>
                <a:gd name="connsiteY2" fmla="*/ 0 h 4136571"/>
                <a:gd name="connsiteX3" fmla="*/ 1103086 w 4731657"/>
                <a:gd name="connsiteY3" fmla="*/ 29029 h 4136571"/>
                <a:gd name="connsiteX4" fmla="*/ 4731657 w 4731657"/>
                <a:gd name="connsiteY4" fmla="*/ 3846286 h 4136571"/>
                <a:gd name="connsiteX5" fmla="*/ 4702629 w 4731657"/>
                <a:gd name="connsiteY5" fmla="*/ 3976914 h 413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31657" h="4136571">
                  <a:moveTo>
                    <a:pt x="4702629" y="3976914"/>
                  </a:moveTo>
                  <a:lnTo>
                    <a:pt x="4731657" y="4136571"/>
                  </a:lnTo>
                  <a:lnTo>
                    <a:pt x="0" y="0"/>
                  </a:lnTo>
                  <a:lnTo>
                    <a:pt x="1103086" y="29029"/>
                  </a:lnTo>
                  <a:lnTo>
                    <a:pt x="4731657" y="3846286"/>
                  </a:lnTo>
                  <a:lnTo>
                    <a:pt x="4702629" y="397691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5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816470C-EA16-4130-AE7E-DEBC6F52D5B7}"/>
                </a:ext>
              </a:extLst>
            </p:cNvPr>
            <p:cNvSpPr/>
            <p:nvPr/>
          </p:nvSpPr>
          <p:spPr>
            <a:xfrm>
              <a:off x="3135086" y="-14514"/>
              <a:ext cx="3033485" cy="3991428"/>
            </a:xfrm>
            <a:custGeom>
              <a:avLst/>
              <a:gdLst>
                <a:gd name="connsiteX0" fmla="*/ 3033485 w 3033485"/>
                <a:gd name="connsiteY0" fmla="*/ 3831771 h 3991428"/>
                <a:gd name="connsiteX1" fmla="*/ 3033485 w 3033485"/>
                <a:gd name="connsiteY1" fmla="*/ 3991428 h 3991428"/>
                <a:gd name="connsiteX2" fmla="*/ 0 w 3033485"/>
                <a:gd name="connsiteY2" fmla="*/ 0 h 3991428"/>
                <a:gd name="connsiteX3" fmla="*/ 1103085 w 3033485"/>
                <a:gd name="connsiteY3" fmla="*/ 14514 h 3991428"/>
                <a:gd name="connsiteX4" fmla="*/ 3033485 w 3033485"/>
                <a:gd name="connsiteY4" fmla="*/ 3831771 h 399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3485" h="3991428">
                  <a:moveTo>
                    <a:pt x="3033485" y="3831771"/>
                  </a:moveTo>
                  <a:lnTo>
                    <a:pt x="3033485" y="3991428"/>
                  </a:lnTo>
                  <a:lnTo>
                    <a:pt x="0" y="0"/>
                  </a:lnTo>
                  <a:lnTo>
                    <a:pt x="1103085" y="14514"/>
                  </a:lnTo>
                  <a:lnTo>
                    <a:pt x="3033485" y="383177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5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C3D99C77-2F5D-434A-A992-7A5ED6C10163}"/>
                </a:ext>
              </a:extLst>
            </p:cNvPr>
            <p:cNvSpPr/>
            <p:nvPr/>
          </p:nvSpPr>
          <p:spPr>
            <a:xfrm>
              <a:off x="4891314" y="-14514"/>
              <a:ext cx="1262743" cy="4005943"/>
            </a:xfrm>
            <a:custGeom>
              <a:avLst/>
              <a:gdLst>
                <a:gd name="connsiteX0" fmla="*/ 1262743 w 1262743"/>
                <a:gd name="connsiteY0" fmla="*/ 3846285 h 4005943"/>
                <a:gd name="connsiteX1" fmla="*/ 1262743 w 1262743"/>
                <a:gd name="connsiteY1" fmla="*/ 4005943 h 4005943"/>
                <a:gd name="connsiteX2" fmla="*/ 0 w 1262743"/>
                <a:gd name="connsiteY2" fmla="*/ 14514 h 4005943"/>
                <a:gd name="connsiteX3" fmla="*/ 812800 w 1262743"/>
                <a:gd name="connsiteY3" fmla="*/ 0 h 4005943"/>
                <a:gd name="connsiteX4" fmla="*/ 1262743 w 1262743"/>
                <a:gd name="connsiteY4" fmla="*/ 3846285 h 400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2743" h="4005943">
                  <a:moveTo>
                    <a:pt x="1262743" y="3846285"/>
                  </a:moveTo>
                  <a:lnTo>
                    <a:pt x="1262743" y="4005943"/>
                  </a:lnTo>
                  <a:lnTo>
                    <a:pt x="0" y="14514"/>
                  </a:lnTo>
                  <a:lnTo>
                    <a:pt x="812800" y="0"/>
                  </a:lnTo>
                  <a:lnTo>
                    <a:pt x="1262743" y="384628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5"/>
            </a:p>
          </p:txBody>
        </p:sp>
      </p:grp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8A1DBDF6-66B6-46B6-A809-B7158A8D8557}"/>
              </a:ext>
            </a:extLst>
          </p:cNvPr>
          <p:cNvSpPr/>
          <p:nvPr/>
        </p:nvSpPr>
        <p:spPr>
          <a:xfrm rot="16200000">
            <a:off x="4217670" y="3986372"/>
            <a:ext cx="977265" cy="1388745"/>
          </a:xfrm>
          <a:prstGeom prst="triangle">
            <a:avLst/>
          </a:prstGeom>
          <a:solidFill>
            <a:srgbClr val="633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6C98EBEE-2A74-435D-95B2-AB031F11E965}"/>
              </a:ext>
            </a:extLst>
          </p:cNvPr>
          <p:cNvSpPr/>
          <p:nvPr/>
        </p:nvSpPr>
        <p:spPr>
          <a:xfrm rot="5400000" flipH="1">
            <a:off x="5606415" y="3986372"/>
            <a:ext cx="977265" cy="1388745"/>
          </a:xfrm>
          <a:prstGeom prst="triangle">
            <a:avLst/>
          </a:prstGeom>
          <a:solidFill>
            <a:srgbClr val="4C2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C758792-C87A-46A2-9207-AE3553457690}"/>
              </a:ext>
            </a:extLst>
          </p:cNvPr>
          <p:cNvSpPr/>
          <p:nvPr/>
        </p:nvSpPr>
        <p:spPr>
          <a:xfrm>
            <a:off x="0" y="5661224"/>
            <a:ext cx="10801350" cy="37002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F21E406-22E7-4BE1-9550-AE67EBE3F3F9}"/>
              </a:ext>
            </a:extLst>
          </p:cNvPr>
          <p:cNvSpPr txBox="1"/>
          <p:nvPr/>
        </p:nvSpPr>
        <p:spPr>
          <a:xfrm>
            <a:off x="4217669" y="4484834"/>
            <a:ext cx="2456019" cy="118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44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families</a:t>
            </a:r>
          </a:p>
          <a:p>
            <a:pPr algn="ctr"/>
            <a:r>
              <a:rPr lang="en-US" sz="3544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TEXT HERE</a:t>
            </a:r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ED640911-9644-4E4B-BA1C-A9F195F2C51A}"/>
              </a:ext>
            </a:extLst>
          </p:cNvPr>
          <p:cNvSpPr/>
          <p:nvPr/>
        </p:nvSpPr>
        <p:spPr>
          <a:xfrm>
            <a:off x="5400672" y="5773737"/>
            <a:ext cx="2327434" cy="990124"/>
          </a:xfrm>
          <a:custGeom>
            <a:avLst/>
            <a:gdLst>
              <a:gd name="connsiteX0" fmla="*/ 0 w 2627086"/>
              <a:gd name="connsiteY0" fmla="*/ 1117600 h 1117600"/>
              <a:gd name="connsiteX1" fmla="*/ 0 w 2627086"/>
              <a:gd name="connsiteY1" fmla="*/ 1117600 h 1117600"/>
              <a:gd name="connsiteX2" fmla="*/ 174171 w 2627086"/>
              <a:gd name="connsiteY2" fmla="*/ 1088572 h 1117600"/>
              <a:gd name="connsiteX3" fmla="*/ 2627086 w 2627086"/>
              <a:gd name="connsiteY3" fmla="*/ 537029 h 1117600"/>
              <a:gd name="connsiteX4" fmla="*/ 1465943 w 2627086"/>
              <a:gd name="connsiteY4" fmla="*/ 0 h 1117600"/>
              <a:gd name="connsiteX5" fmla="*/ 0 w 2627086"/>
              <a:gd name="connsiteY5" fmla="*/ 111760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27086" h="1117600">
                <a:moveTo>
                  <a:pt x="0" y="1117600"/>
                </a:moveTo>
                <a:lnTo>
                  <a:pt x="0" y="1117600"/>
                </a:lnTo>
                <a:lnTo>
                  <a:pt x="174171" y="1088572"/>
                </a:lnTo>
                <a:lnTo>
                  <a:pt x="2627086" y="537029"/>
                </a:lnTo>
                <a:lnTo>
                  <a:pt x="1465943" y="0"/>
                </a:lnTo>
                <a:lnTo>
                  <a:pt x="0" y="1117600"/>
                </a:lnTo>
                <a:close/>
              </a:path>
            </a:pathLst>
          </a:custGeom>
          <a:solidFill>
            <a:schemeClr val="tx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B1856641-F2B8-4EC6-91C2-D48650167671}"/>
              </a:ext>
            </a:extLst>
          </p:cNvPr>
          <p:cNvSpPr/>
          <p:nvPr/>
        </p:nvSpPr>
        <p:spPr>
          <a:xfrm>
            <a:off x="5716669" y="6115383"/>
            <a:ext cx="271740" cy="169124"/>
          </a:xfrm>
          <a:custGeom>
            <a:avLst/>
            <a:gdLst>
              <a:gd name="connsiteX0" fmla="*/ 261383 w 306726"/>
              <a:gd name="connsiteY0" fmla="*/ 190485 h 190898"/>
              <a:gd name="connsiteX1" fmla="*/ 174297 w 306726"/>
              <a:gd name="connsiteY1" fmla="*/ 132428 h 190898"/>
              <a:gd name="connsiteX2" fmla="*/ 126 w 306726"/>
              <a:gd name="connsiteY2" fmla="*/ 45342 h 190898"/>
              <a:gd name="connsiteX3" fmla="*/ 203326 w 306726"/>
              <a:gd name="connsiteY3" fmla="*/ 1800 h 190898"/>
              <a:gd name="connsiteX4" fmla="*/ 304926 w 306726"/>
              <a:gd name="connsiteY4" fmla="*/ 103400 h 190898"/>
              <a:gd name="connsiteX5" fmla="*/ 261383 w 306726"/>
              <a:gd name="connsiteY5" fmla="*/ 190485 h 190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6726" h="190898">
                <a:moveTo>
                  <a:pt x="261383" y="190485"/>
                </a:moveTo>
                <a:cubicBezTo>
                  <a:pt x="239612" y="195323"/>
                  <a:pt x="217840" y="156618"/>
                  <a:pt x="174297" y="132428"/>
                </a:cubicBezTo>
                <a:cubicBezTo>
                  <a:pt x="130754" y="108238"/>
                  <a:pt x="-4712" y="67113"/>
                  <a:pt x="126" y="45342"/>
                </a:cubicBezTo>
                <a:cubicBezTo>
                  <a:pt x="4964" y="23571"/>
                  <a:pt x="152526" y="-7876"/>
                  <a:pt x="203326" y="1800"/>
                </a:cubicBezTo>
                <a:cubicBezTo>
                  <a:pt x="254126" y="11476"/>
                  <a:pt x="295250" y="71952"/>
                  <a:pt x="304926" y="103400"/>
                </a:cubicBezTo>
                <a:cubicBezTo>
                  <a:pt x="314602" y="134848"/>
                  <a:pt x="283154" y="185647"/>
                  <a:pt x="261383" y="190485"/>
                </a:cubicBezTo>
                <a:close/>
              </a:path>
            </a:pathLst>
          </a:custGeom>
          <a:solidFill>
            <a:srgbClr val="BA0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E4CF580D-B8EF-42D0-AE1E-A41A34FD4416}"/>
              </a:ext>
            </a:extLst>
          </p:cNvPr>
          <p:cNvSpPr/>
          <p:nvPr/>
        </p:nvSpPr>
        <p:spPr>
          <a:xfrm>
            <a:off x="5309809" y="6018112"/>
            <a:ext cx="271740" cy="169124"/>
          </a:xfrm>
          <a:custGeom>
            <a:avLst/>
            <a:gdLst>
              <a:gd name="connsiteX0" fmla="*/ 261383 w 306726"/>
              <a:gd name="connsiteY0" fmla="*/ 190485 h 190898"/>
              <a:gd name="connsiteX1" fmla="*/ 174297 w 306726"/>
              <a:gd name="connsiteY1" fmla="*/ 132428 h 190898"/>
              <a:gd name="connsiteX2" fmla="*/ 126 w 306726"/>
              <a:gd name="connsiteY2" fmla="*/ 45342 h 190898"/>
              <a:gd name="connsiteX3" fmla="*/ 203326 w 306726"/>
              <a:gd name="connsiteY3" fmla="*/ 1800 h 190898"/>
              <a:gd name="connsiteX4" fmla="*/ 304926 w 306726"/>
              <a:gd name="connsiteY4" fmla="*/ 103400 h 190898"/>
              <a:gd name="connsiteX5" fmla="*/ 261383 w 306726"/>
              <a:gd name="connsiteY5" fmla="*/ 190485 h 190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6726" h="190898">
                <a:moveTo>
                  <a:pt x="261383" y="190485"/>
                </a:moveTo>
                <a:cubicBezTo>
                  <a:pt x="239612" y="195323"/>
                  <a:pt x="217840" y="156618"/>
                  <a:pt x="174297" y="132428"/>
                </a:cubicBezTo>
                <a:cubicBezTo>
                  <a:pt x="130754" y="108238"/>
                  <a:pt x="-4712" y="67113"/>
                  <a:pt x="126" y="45342"/>
                </a:cubicBezTo>
                <a:cubicBezTo>
                  <a:pt x="4964" y="23571"/>
                  <a:pt x="152526" y="-7876"/>
                  <a:pt x="203326" y="1800"/>
                </a:cubicBezTo>
                <a:cubicBezTo>
                  <a:pt x="254126" y="11476"/>
                  <a:pt x="295250" y="71952"/>
                  <a:pt x="304926" y="103400"/>
                </a:cubicBezTo>
                <a:cubicBezTo>
                  <a:pt x="314602" y="134848"/>
                  <a:pt x="283154" y="185647"/>
                  <a:pt x="261383" y="19048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0DD2FCFD-AF10-4B09-B777-2FAD05D3ABAC}"/>
              </a:ext>
            </a:extLst>
          </p:cNvPr>
          <p:cNvSpPr/>
          <p:nvPr/>
        </p:nvSpPr>
        <p:spPr>
          <a:xfrm>
            <a:off x="4686655" y="5751656"/>
            <a:ext cx="271740" cy="169124"/>
          </a:xfrm>
          <a:custGeom>
            <a:avLst/>
            <a:gdLst>
              <a:gd name="connsiteX0" fmla="*/ 261383 w 306726"/>
              <a:gd name="connsiteY0" fmla="*/ 190485 h 190898"/>
              <a:gd name="connsiteX1" fmla="*/ 174297 w 306726"/>
              <a:gd name="connsiteY1" fmla="*/ 132428 h 190898"/>
              <a:gd name="connsiteX2" fmla="*/ 126 w 306726"/>
              <a:gd name="connsiteY2" fmla="*/ 45342 h 190898"/>
              <a:gd name="connsiteX3" fmla="*/ 203326 w 306726"/>
              <a:gd name="connsiteY3" fmla="*/ 1800 h 190898"/>
              <a:gd name="connsiteX4" fmla="*/ 304926 w 306726"/>
              <a:gd name="connsiteY4" fmla="*/ 103400 h 190898"/>
              <a:gd name="connsiteX5" fmla="*/ 261383 w 306726"/>
              <a:gd name="connsiteY5" fmla="*/ 190485 h 190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6726" h="190898">
                <a:moveTo>
                  <a:pt x="261383" y="190485"/>
                </a:moveTo>
                <a:cubicBezTo>
                  <a:pt x="239612" y="195323"/>
                  <a:pt x="217840" y="156618"/>
                  <a:pt x="174297" y="132428"/>
                </a:cubicBezTo>
                <a:cubicBezTo>
                  <a:pt x="130754" y="108238"/>
                  <a:pt x="-4712" y="67113"/>
                  <a:pt x="126" y="45342"/>
                </a:cubicBezTo>
                <a:cubicBezTo>
                  <a:pt x="4964" y="23571"/>
                  <a:pt x="152526" y="-7876"/>
                  <a:pt x="203326" y="1800"/>
                </a:cubicBezTo>
                <a:cubicBezTo>
                  <a:pt x="254126" y="11476"/>
                  <a:pt x="295250" y="71952"/>
                  <a:pt x="304926" y="103400"/>
                </a:cubicBezTo>
                <a:cubicBezTo>
                  <a:pt x="314602" y="134848"/>
                  <a:pt x="283154" y="185647"/>
                  <a:pt x="261383" y="19048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BFDAC0D8-2510-41E8-A663-A70C7B55B4BE}"/>
              </a:ext>
            </a:extLst>
          </p:cNvPr>
          <p:cNvSpPr/>
          <p:nvPr/>
        </p:nvSpPr>
        <p:spPr>
          <a:xfrm>
            <a:off x="4885440" y="5961883"/>
            <a:ext cx="271740" cy="169124"/>
          </a:xfrm>
          <a:custGeom>
            <a:avLst/>
            <a:gdLst>
              <a:gd name="connsiteX0" fmla="*/ 261383 w 306726"/>
              <a:gd name="connsiteY0" fmla="*/ 190485 h 190898"/>
              <a:gd name="connsiteX1" fmla="*/ 174297 w 306726"/>
              <a:gd name="connsiteY1" fmla="*/ 132428 h 190898"/>
              <a:gd name="connsiteX2" fmla="*/ 126 w 306726"/>
              <a:gd name="connsiteY2" fmla="*/ 45342 h 190898"/>
              <a:gd name="connsiteX3" fmla="*/ 203326 w 306726"/>
              <a:gd name="connsiteY3" fmla="*/ 1800 h 190898"/>
              <a:gd name="connsiteX4" fmla="*/ 304926 w 306726"/>
              <a:gd name="connsiteY4" fmla="*/ 103400 h 190898"/>
              <a:gd name="connsiteX5" fmla="*/ 261383 w 306726"/>
              <a:gd name="connsiteY5" fmla="*/ 190485 h 190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6726" h="190898">
                <a:moveTo>
                  <a:pt x="261383" y="190485"/>
                </a:moveTo>
                <a:cubicBezTo>
                  <a:pt x="239612" y="195323"/>
                  <a:pt x="217840" y="156618"/>
                  <a:pt x="174297" y="132428"/>
                </a:cubicBezTo>
                <a:cubicBezTo>
                  <a:pt x="130754" y="108238"/>
                  <a:pt x="-4712" y="67113"/>
                  <a:pt x="126" y="45342"/>
                </a:cubicBezTo>
                <a:cubicBezTo>
                  <a:pt x="4964" y="23571"/>
                  <a:pt x="152526" y="-7876"/>
                  <a:pt x="203326" y="1800"/>
                </a:cubicBezTo>
                <a:cubicBezTo>
                  <a:pt x="254126" y="11476"/>
                  <a:pt x="295250" y="71952"/>
                  <a:pt x="304926" y="103400"/>
                </a:cubicBezTo>
                <a:cubicBezTo>
                  <a:pt x="314602" y="134848"/>
                  <a:pt x="283154" y="185647"/>
                  <a:pt x="261383" y="19048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45B936AB-CF55-4E1B-910A-12371C5CD9F8}"/>
              </a:ext>
            </a:extLst>
          </p:cNvPr>
          <p:cNvSpPr/>
          <p:nvPr/>
        </p:nvSpPr>
        <p:spPr>
          <a:xfrm>
            <a:off x="4985682" y="5397548"/>
            <a:ext cx="271740" cy="169124"/>
          </a:xfrm>
          <a:custGeom>
            <a:avLst/>
            <a:gdLst>
              <a:gd name="connsiteX0" fmla="*/ 261383 w 306726"/>
              <a:gd name="connsiteY0" fmla="*/ 190485 h 190898"/>
              <a:gd name="connsiteX1" fmla="*/ 174297 w 306726"/>
              <a:gd name="connsiteY1" fmla="*/ 132428 h 190898"/>
              <a:gd name="connsiteX2" fmla="*/ 126 w 306726"/>
              <a:gd name="connsiteY2" fmla="*/ 45342 h 190898"/>
              <a:gd name="connsiteX3" fmla="*/ 203326 w 306726"/>
              <a:gd name="connsiteY3" fmla="*/ 1800 h 190898"/>
              <a:gd name="connsiteX4" fmla="*/ 304926 w 306726"/>
              <a:gd name="connsiteY4" fmla="*/ 103400 h 190898"/>
              <a:gd name="connsiteX5" fmla="*/ 261383 w 306726"/>
              <a:gd name="connsiteY5" fmla="*/ 190485 h 190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6726" h="190898">
                <a:moveTo>
                  <a:pt x="261383" y="190485"/>
                </a:moveTo>
                <a:cubicBezTo>
                  <a:pt x="239612" y="195323"/>
                  <a:pt x="217840" y="156618"/>
                  <a:pt x="174297" y="132428"/>
                </a:cubicBezTo>
                <a:cubicBezTo>
                  <a:pt x="130754" y="108238"/>
                  <a:pt x="-4712" y="67113"/>
                  <a:pt x="126" y="45342"/>
                </a:cubicBezTo>
                <a:cubicBezTo>
                  <a:pt x="4964" y="23571"/>
                  <a:pt x="152526" y="-7876"/>
                  <a:pt x="203326" y="1800"/>
                </a:cubicBezTo>
                <a:cubicBezTo>
                  <a:pt x="254126" y="11476"/>
                  <a:pt x="295250" y="71952"/>
                  <a:pt x="304926" y="103400"/>
                </a:cubicBezTo>
                <a:cubicBezTo>
                  <a:pt x="314602" y="134848"/>
                  <a:pt x="283154" y="185647"/>
                  <a:pt x="261383" y="190485"/>
                </a:cubicBezTo>
                <a:close/>
              </a:path>
            </a:pathLst>
          </a:custGeom>
          <a:solidFill>
            <a:srgbClr val="BA0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11DA6641-4B1A-49B7-9C5D-6A9816711E57}"/>
              </a:ext>
            </a:extLst>
          </p:cNvPr>
          <p:cNvSpPr/>
          <p:nvPr/>
        </p:nvSpPr>
        <p:spPr>
          <a:xfrm>
            <a:off x="5581618" y="5489767"/>
            <a:ext cx="271740" cy="169124"/>
          </a:xfrm>
          <a:custGeom>
            <a:avLst/>
            <a:gdLst>
              <a:gd name="connsiteX0" fmla="*/ 261383 w 306726"/>
              <a:gd name="connsiteY0" fmla="*/ 190485 h 190898"/>
              <a:gd name="connsiteX1" fmla="*/ 174297 w 306726"/>
              <a:gd name="connsiteY1" fmla="*/ 132428 h 190898"/>
              <a:gd name="connsiteX2" fmla="*/ 126 w 306726"/>
              <a:gd name="connsiteY2" fmla="*/ 45342 h 190898"/>
              <a:gd name="connsiteX3" fmla="*/ 203326 w 306726"/>
              <a:gd name="connsiteY3" fmla="*/ 1800 h 190898"/>
              <a:gd name="connsiteX4" fmla="*/ 304926 w 306726"/>
              <a:gd name="connsiteY4" fmla="*/ 103400 h 190898"/>
              <a:gd name="connsiteX5" fmla="*/ 261383 w 306726"/>
              <a:gd name="connsiteY5" fmla="*/ 190485 h 190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6726" h="190898">
                <a:moveTo>
                  <a:pt x="261383" y="190485"/>
                </a:moveTo>
                <a:cubicBezTo>
                  <a:pt x="239612" y="195323"/>
                  <a:pt x="217840" y="156618"/>
                  <a:pt x="174297" y="132428"/>
                </a:cubicBezTo>
                <a:cubicBezTo>
                  <a:pt x="130754" y="108238"/>
                  <a:pt x="-4712" y="67113"/>
                  <a:pt x="126" y="45342"/>
                </a:cubicBezTo>
                <a:cubicBezTo>
                  <a:pt x="4964" y="23571"/>
                  <a:pt x="152526" y="-7876"/>
                  <a:pt x="203326" y="1800"/>
                </a:cubicBezTo>
                <a:cubicBezTo>
                  <a:pt x="254126" y="11476"/>
                  <a:pt x="295250" y="71952"/>
                  <a:pt x="304926" y="103400"/>
                </a:cubicBezTo>
                <a:cubicBezTo>
                  <a:pt x="314602" y="134848"/>
                  <a:pt x="283154" y="185647"/>
                  <a:pt x="261383" y="190485"/>
                </a:cubicBezTo>
                <a:close/>
              </a:path>
            </a:pathLst>
          </a:custGeom>
          <a:solidFill>
            <a:srgbClr val="BA0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2A23F99D-773A-4985-AF39-8C0741E9D029}"/>
              </a:ext>
            </a:extLst>
          </p:cNvPr>
          <p:cNvSpPr/>
          <p:nvPr/>
        </p:nvSpPr>
        <p:spPr>
          <a:xfrm>
            <a:off x="4744892" y="5357890"/>
            <a:ext cx="212140" cy="85889"/>
          </a:xfrm>
          <a:custGeom>
            <a:avLst/>
            <a:gdLst>
              <a:gd name="connsiteX0" fmla="*/ 291166 w 312900"/>
              <a:gd name="connsiteY0" fmla="*/ 203250 h 206402"/>
              <a:gd name="connsiteX1" fmla="*/ 58937 w 312900"/>
              <a:gd name="connsiteY1" fmla="*/ 188735 h 206402"/>
              <a:gd name="connsiteX2" fmla="*/ 880 w 312900"/>
              <a:gd name="connsiteY2" fmla="*/ 130678 h 206402"/>
              <a:gd name="connsiteX3" fmla="*/ 87966 w 312900"/>
              <a:gd name="connsiteY3" fmla="*/ 50 h 206402"/>
              <a:gd name="connsiteX4" fmla="*/ 276651 w 312900"/>
              <a:gd name="connsiteY4" fmla="*/ 116164 h 206402"/>
              <a:gd name="connsiteX5" fmla="*/ 291166 w 312900"/>
              <a:gd name="connsiteY5" fmla="*/ 203250 h 20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900" h="206402">
                <a:moveTo>
                  <a:pt x="291166" y="203250"/>
                </a:moveTo>
                <a:cubicBezTo>
                  <a:pt x="254880" y="215345"/>
                  <a:pt x="58937" y="188735"/>
                  <a:pt x="58937" y="188735"/>
                </a:cubicBezTo>
                <a:cubicBezTo>
                  <a:pt x="10556" y="176640"/>
                  <a:pt x="-3958" y="162125"/>
                  <a:pt x="880" y="130678"/>
                </a:cubicBezTo>
                <a:cubicBezTo>
                  <a:pt x="5718" y="99231"/>
                  <a:pt x="42004" y="2469"/>
                  <a:pt x="87966" y="50"/>
                </a:cubicBezTo>
                <a:cubicBezTo>
                  <a:pt x="133928" y="-2369"/>
                  <a:pt x="237946" y="82297"/>
                  <a:pt x="276651" y="116164"/>
                </a:cubicBezTo>
                <a:cubicBezTo>
                  <a:pt x="315356" y="150031"/>
                  <a:pt x="327452" y="191155"/>
                  <a:pt x="291166" y="20325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AD634634-F966-4B73-A089-5F07A3B7F7F6}"/>
              </a:ext>
            </a:extLst>
          </p:cNvPr>
          <p:cNvSpPr/>
          <p:nvPr/>
        </p:nvSpPr>
        <p:spPr>
          <a:xfrm>
            <a:off x="5039041" y="5774645"/>
            <a:ext cx="212140" cy="85889"/>
          </a:xfrm>
          <a:custGeom>
            <a:avLst/>
            <a:gdLst>
              <a:gd name="connsiteX0" fmla="*/ 291166 w 312900"/>
              <a:gd name="connsiteY0" fmla="*/ 203250 h 206402"/>
              <a:gd name="connsiteX1" fmla="*/ 58937 w 312900"/>
              <a:gd name="connsiteY1" fmla="*/ 188735 h 206402"/>
              <a:gd name="connsiteX2" fmla="*/ 880 w 312900"/>
              <a:gd name="connsiteY2" fmla="*/ 130678 h 206402"/>
              <a:gd name="connsiteX3" fmla="*/ 87966 w 312900"/>
              <a:gd name="connsiteY3" fmla="*/ 50 h 206402"/>
              <a:gd name="connsiteX4" fmla="*/ 276651 w 312900"/>
              <a:gd name="connsiteY4" fmla="*/ 116164 h 206402"/>
              <a:gd name="connsiteX5" fmla="*/ 291166 w 312900"/>
              <a:gd name="connsiteY5" fmla="*/ 203250 h 20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900" h="206402">
                <a:moveTo>
                  <a:pt x="291166" y="203250"/>
                </a:moveTo>
                <a:cubicBezTo>
                  <a:pt x="254880" y="215345"/>
                  <a:pt x="58937" y="188735"/>
                  <a:pt x="58937" y="188735"/>
                </a:cubicBezTo>
                <a:cubicBezTo>
                  <a:pt x="10556" y="176640"/>
                  <a:pt x="-3958" y="162125"/>
                  <a:pt x="880" y="130678"/>
                </a:cubicBezTo>
                <a:cubicBezTo>
                  <a:pt x="5718" y="99231"/>
                  <a:pt x="42004" y="2469"/>
                  <a:pt x="87966" y="50"/>
                </a:cubicBezTo>
                <a:cubicBezTo>
                  <a:pt x="133928" y="-2369"/>
                  <a:pt x="237946" y="82297"/>
                  <a:pt x="276651" y="116164"/>
                </a:cubicBezTo>
                <a:cubicBezTo>
                  <a:pt x="315356" y="150031"/>
                  <a:pt x="327452" y="191155"/>
                  <a:pt x="291166" y="203250"/>
                </a:cubicBezTo>
                <a:close/>
              </a:path>
            </a:pathLst>
          </a:custGeom>
          <a:solidFill>
            <a:srgbClr val="BA0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F04CA91B-ACE9-4ED8-BFB9-BB78AED97360}"/>
              </a:ext>
            </a:extLst>
          </p:cNvPr>
          <p:cNvSpPr/>
          <p:nvPr/>
        </p:nvSpPr>
        <p:spPr>
          <a:xfrm>
            <a:off x="4291418" y="5644120"/>
            <a:ext cx="212140" cy="85889"/>
          </a:xfrm>
          <a:custGeom>
            <a:avLst/>
            <a:gdLst>
              <a:gd name="connsiteX0" fmla="*/ 291166 w 312900"/>
              <a:gd name="connsiteY0" fmla="*/ 203250 h 206402"/>
              <a:gd name="connsiteX1" fmla="*/ 58937 w 312900"/>
              <a:gd name="connsiteY1" fmla="*/ 188735 h 206402"/>
              <a:gd name="connsiteX2" fmla="*/ 880 w 312900"/>
              <a:gd name="connsiteY2" fmla="*/ 130678 h 206402"/>
              <a:gd name="connsiteX3" fmla="*/ 87966 w 312900"/>
              <a:gd name="connsiteY3" fmla="*/ 50 h 206402"/>
              <a:gd name="connsiteX4" fmla="*/ 276651 w 312900"/>
              <a:gd name="connsiteY4" fmla="*/ 116164 h 206402"/>
              <a:gd name="connsiteX5" fmla="*/ 291166 w 312900"/>
              <a:gd name="connsiteY5" fmla="*/ 203250 h 20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900" h="206402">
                <a:moveTo>
                  <a:pt x="291166" y="203250"/>
                </a:moveTo>
                <a:cubicBezTo>
                  <a:pt x="254880" y="215345"/>
                  <a:pt x="58937" y="188735"/>
                  <a:pt x="58937" y="188735"/>
                </a:cubicBezTo>
                <a:cubicBezTo>
                  <a:pt x="10556" y="176640"/>
                  <a:pt x="-3958" y="162125"/>
                  <a:pt x="880" y="130678"/>
                </a:cubicBezTo>
                <a:cubicBezTo>
                  <a:pt x="5718" y="99231"/>
                  <a:pt x="42004" y="2469"/>
                  <a:pt x="87966" y="50"/>
                </a:cubicBezTo>
                <a:cubicBezTo>
                  <a:pt x="133928" y="-2369"/>
                  <a:pt x="237946" y="82297"/>
                  <a:pt x="276651" y="116164"/>
                </a:cubicBezTo>
                <a:cubicBezTo>
                  <a:pt x="315356" y="150031"/>
                  <a:pt x="327452" y="191155"/>
                  <a:pt x="291166" y="203250"/>
                </a:cubicBezTo>
                <a:close/>
              </a:path>
            </a:pathLst>
          </a:custGeom>
          <a:solidFill>
            <a:srgbClr val="BA0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5A2C19FD-DD8C-495A-A02A-7DAE4405CAFB}"/>
              </a:ext>
            </a:extLst>
          </p:cNvPr>
          <p:cNvSpPr/>
          <p:nvPr/>
        </p:nvSpPr>
        <p:spPr>
          <a:xfrm>
            <a:off x="5462186" y="6225855"/>
            <a:ext cx="212140" cy="85889"/>
          </a:xfrm>
          <a:custGeom>
            <a:avLst/>
            <a:gdLst>
              <a:gd name="connsiteX0" fmla="*/ 291166 w 312900"/>
              <a:gd name="connsiteY0" fmla="*/ 203250 h 206402"/>
              <a:gd name="connsiteX1" fmla="*/ 58937 w 312900"/>
              <a:gd name="connsiteY1" fmla="*/ 188735 h 206402"/>
              <a:gd name="connsiteX2" fmla="*/ 880 w 312900"/>
              <a:gd name="connsiteY2" fmla="*/ 130678 h 206402"/>
              <a:gd name="connsiteX3" fmla="*/ 87966 w 312900"/>
              <a:gd name="connsiteY3" fmla="*/ 50 h 206402"/>
              <a:gd name="connsiteX4" fmla="*/ 276651 w 312900"/>
              <a:gd name="connsiteY4" fmla="*/ 116164 h 206402"/>
              <a:gd name="connsiteX5" fmla="*/ 291166 w 312900"/>
              <a:gd name="connsiteY5" fmla="*/ 203250 h 20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900" h="206402">
                <a:moveTo>
                  <a:pt x="291166" y="203250"/>
                </a:moveTo>
                <a:cubicBezTo>
                  <a:pt x="254880" y="215345"/>
                  <a:pt x="58937" y="188735"/>
                  <a:pt x="58937" y="188735"/>
                </a:cubicBezTo>
                <a:cubicBezTo>
                  <a:pt x="10556" y="176640"/>
                  <a:pt x="-3958" y="162125"/>
                  <a:pt x="880" y="130678"/>
                </a:cubicBezTo>
                <a:cubicBezTo>
                  <a:pt x="5718" y="99231"/>
                  <a:pt x="42004" y="2469"/>
                  <a:pt x="87966" y="50"/>
                </a:cubicBezTo>
                <a:cubicBezTo>
                  <a:pt x="133928" y="-2369"/>
                  <a:pt x="237946" y="82297"/>
                  <a:pt x="276651" y="116164"/>
                </a:cubicBezTo>
                <a:cubicBezTo>
                  <a:pt x="315356" y="150031"/>
                  <a:pt x="327452" y="191155"/>
                  <a:pt x="291166" y="203250"/>
                </a:cubicBezTo>
                <a:close/>
              </a:path>
            </a:pathLst>
          </a:custGeom>
          <a:solidFill>
            <a:srgbClr val="BA0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AC87A30D-9E76-488C-9B16-956CB40A6076}"/>
              </a:ext>
            </a:extLst>
          </p:cNvPr>
          <p:cNvSpPr/>
          <p:nvPr/>
        </p:nvSpPr>
        <p:spPr>
          <a:xfrm>
            <a:off x="5323555" y="5422863"/>
            <a:ext cx="212140" cy="85889"/>
          </a:xfrm>
          <a:custGeom>
            <a:avLst/>
            <a:gdLst>
              <a:gd name="connsiteX0" fmla="*/ 291166 w 312900"/>
              <a:gd name="connsiteY0" fmla="*/ 203250 h 206402"/>
              <a:gd name="connsiteX1" fmla="*/ 58937 w 312900"/>
              <a:gd name="connsiteY1" fmla="*/ 188735 h 206402"/>
              <a:gd name="connsiteX2" fmla="*/ 880 w 312900"/>
              <a:gd name="connsiteY2" fmla="*/ 130678 h 206402"/>
              <a:gd name="connsiteX3" fmla="*/ 87966 w 312900"/>
              <a:gd name="connsiteY3" fmla="*/ 50 h 206402"/>
              <a:gd name="connsiteX4" fmla="*/ 276651 w 312900"/>
              <a:gd name="connsiteY4" fmla="*/ 116164 h 206402"/>
              <a:gd name="connsiteX5" fmla="*/ 291166 w 312900"/>
              <a:gd name="connsiteY5" fmla="*/ 203250 h 20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900" h="206402">
                <a:moveTo>
                  <a:pt x="291166" y="203250"/>
                </a:moveTo>
                <a:cubicBezTo>
                  <a:pt x="254880" y="215345"/>
                  <a:pt x="58937" y="188735"/>
                  <a:pt x="58937" y="188735"/>
                </a:cubicBezTo>
                <a:cubicBezTo>
                  <a:pt x="10556" y="176640"/>
                  <a:pt x="-3958" y="162125"/>
                  <a:pt x="880" y="130678"/>
                </a:cubicBezTo>
                <a:cubicBezTo>
                  <a:pt x="5718" y="99231"/>
                  <a:pt x="42004" y="2469"/>
                  <a:pt x="87966" y="50"/>
                </a:cubicBezTo>
                <a:cubicBezTo>
                  <a:pt x="133928" y="-2369"/>
                  <a:pt x="237946" y="82297"/>
                  <a:pt x="276651" y="116164"/>
                </a:cubicBezTo>
                <a:cubicBezTo>
                  <a:pt x="315356" y="150031"/>
                  <a:pt x="327452" y="191155"/>
                  <a:pt x="291166" y="203250"/>
                </a:cubicBezTo>
                <a:close/>
              </a:path>
            </a:pathLst>
          </a:custGeom>
          <a:solidFill>
            <a:srgbClr val="BA0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A764EE47-5CC0-4DCB-9588-DB39796E57C4}"/>
              </a:ext>
            </a:extLst>
          </p:cNvPr>
          <p:cNvSpPr/>
          <p:nvPr/>
        </p:nvSpPr>
        <p:spPr>
          <a:xfrm>
            <a:off x="5651032" y="5852483"/>
            <a:ext cx="212140" cy="85889"/>
          </a:xfrm>
          <a:custGeom>
            <a:avLst/>
            <a:gdLst>
              <a:gd name="connsiteX0" fmla="*/ 291166 w 312900"/>
              <a:gd name="connsiteY0" fmla="*/ 203250 h 206402"/>
              <a:gd name="connsiteX1" fmla="*/ 58937 w 312900"/>
              <a:gd name="connsiteY1" fmla="*/ 188735 h 206402"/>
              <a:gd name="connsiteX2" fmla="*/ 880 w 312900"/>
              <a:gd name="connsiteY2" fmla="*/ 130678 h 206402"/>
              <a:gd name="connsiteX3" fmla="*/ 87966 w 312900"/>
              <a:gd name="connsiteY3" fmla="*/ 50 h 206402"/>
              <a:gd name="connsiteX4" fmla="*/ 276651 w 312900"/>
              <a:gd name="connsiteY4" fmla="*/ 116164 h 206402"/>
              <a:gd name="connsiteX5" fmla="*/ 291166 w 312900"/>
              <a:gd name="connsiteY5" fmla="*/ 203250 h 20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900" h="206402">
                <a:moveTo>
                  <a:pt x="291166" y="203250"/>
                </a:moveTo>
                <a:cubicBezTo>
                  <a:pt x="254880" y="215345"/>
                  <a:pt x="58937" y="188735"/>
                  <a:pt x="58937" y="188735"/>
                </a:cubicBezTo>
                <a:cubicBezTo>
                  <a:pt x="10556" y="176640"/>
                  <a:pt x="-3958" y="162125"/>
                  <a:pt x="880" y="130678"/>
                </a:cubicBezTo>
                <a:cubicBezTo>
                  <a:pt x="5718" y="99231"/>
                  <a:pt x="42004" y="2469"/>
                  <a:pt x="87966" y="50"/>
                </a:cubicBezTo>
                <a:cubicBezTo>
                  <a:pt x="133928" y="-2369"/>
                  <a:pt x="237946" y="82297"/>
                  <a:pt x="276651" y="116164"/>
                </a:cubicBezTo>
                <a:cubicBezTo>
                  <a:pt x="315356" y="150031"/>
                  <a:pt x="327452" y="191155"/>
                  <a:pt x="291166" y="20325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516D31E4-2D55-4312-8759-3AF64FA5C8BC}"/>
              </a:ext>
            </a:extLst>
          </p:cNvPr>
          <p:cNvSpPr/>
          <p:nvPr/>
        </p:nvSpPr>
        <p:spPr>
          <a:xfrm>
            <a:off x="5049641" y="6214269"/>
            <a:ext cx="212140" cy="85889"/>
          </a:xfrm>
          <a:custGeom>
            <a:avLst/>
            <a:gdLst>
              <a:gd name="connsiteX0" fmla="*/ 291166 w 312900"/>
              <a:gd name="connsiteY0" fmla="*/ 203250 h 206402"/>
              <a:gd name="connsiteX1" fmla="*/ 58937 w 312900"/>
              <a:gd name="connsiteY1" fmla="*/ 188735 h 206402"/>
              <a:gd name="connsiteX2" fmla="*/ 880 w 312900"/>
              <a:gd name="connsiteY2" fmla="*/ 130678 h 206402"/>
              <a:gd name="connsiteX3" fmla="*/ 87966 w 312900"/>
              <a:gd name="connsiteY3" fmla="*/ 50 h 206402"/>
              <a:gd name="connsiteX4" fmla="*/ 276651 w 312900"/>
              <a:gd name="connsiteY4" fmla="*/ 116164 h 206402"/>
              <a:gd name="connsiteX5" fmla="*/ 291166 w 312900"/>
              <a:gd name="connsiteY5" fmla="*/ 203250 h 20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900" h="206402">
                <a:moveTo>
                  <a:pt x="291166" y="203250"/>
                </a:moveTo>
                <a:cubicBezTo>
                  <a:pt x="254880" y="215345"/>
                  <a:pt x="58937" y="188735"/>
                  <a:pt x="58937" y="188735"/>
                </a:cubicBezTo>
                <a:cubicBezTo>
                  <a:pt x="10556" y="176640"/>
                  <a:pt x="-3958" y="162125"/>
                  <a:pt x="880" y="130678"/>
                </a:cubicBezTo>
                <a:cubicBezTo>
                  <a:pt x="5718" y="99231"/>
                  <a:pt x="42004" y="2469"/>
                  <a:pt x="87966" y="50"/>
                </a:cubicBezTo>
                <a:cubicBezTo>
                  <a:pt x="133928" y="-2369"/>
                  <a:pt x="237946" y="82297"/>
                  <a:pt x="276651" y="116164"/>
                </a:cubicBezTo>
                <a:cubicBezTo>
                  <a:pt x="315356" y="150031"/>
                  <a:pt x="327452" y="191155"/>
                  <a:pt x="291166" y="20325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2FF5F277-1601-4C6D-8F67-0293174AC462}"/>
              </a:ext>
            </a:extLst>
          </p:cNvPr>
          <p:cNvSpPr/>
          <p:nvPr/>
        </p:nvSpPr>
        <p:spPr>
          <a:xfrm>
            <a:off x="5446279" y="5769101"/>
            <a:ext cx="212140" cy="85889"/>
          </a:xfrm>
          <a:custGeom>
            <a:avLst/>
            <a:gdLst>
              <a:gd name="connsiteX0" fmla="*/ 291166 w 312900"/>
              <a:gd name="connsiteY0" fmla="*/ 203250 h 206402"/>
              <a:gd name="connsiteX1" fmla="*/ 58937 w 312900"/>
              <a:gd name="connsiteY1" fmla="*/ 188735 h 206402"/>
              <a:gd name="connsiteX2" fmla="*/ 880 w 312900"/>
              <a:gd name="connsiteY2" fmla="*/ 130678 h 206402"/>
              <a:gd name="connsiteX3" fmla="*/ 87966 w 312900"/>
              <a:gd name="connsiteY3" fmla="*/ 50 h 206402"/>
              <a:gd name="connsiteX4" fmla="*/ 276651 w 312900"/>
              <a:gd name="connsiteY4" fmla="*/ 116164 h 206402"/>
              <a:gd name="connsiteX5" fmla="*/ 291166 w 312900"/>
              <a:gd name="connsiteY5" fmla="*/ 203250 h 20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900" h="206402">
                <a:moveTo>
                  <a:pt x="291166" y="203250"/>
                </a:moveTo>
                <a:cubicBezTo>
                  <a:pt x="254880" y="215345"/>
                  <a:pt x="58937" y="188735"/>
                  <a:pt x="58937" y="188735"/>
                </a:cubicBezTo>
                <a:cubicBezTo>
                  <a:pt x="10556" y="176640"/>
                  <a:pt x="-3958" y="162125"/>
                  <a:pt x="880" y="130678"/>
                </a:cubicBezTo>
                <a:cubicBezTo>
                  <a:pt x="5718" y="99231"/>
                  <a:pt x="42004" y="2469"/>
                  <a:pt x="87966" y="50"/>
                </a:cubicBezTo>
                <a:cubicBezTo>
                  <a:pt x="133928" y="-2369"/>
                  <a:pt x="237946" y="82297"/>
                  <a:pt x="276651" y="116164"/>
                </a:cubicBezTo>
                <a:cubicBezTo>
                  <a:pt x="315356" y="150031"/>
                  <a:pt x="327452" y="191155"/>
                  <a:pt x="291166" y="20325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CC1A3625-5351-4330-88B7-7C9F19D0AE39}"/>
              </a:ext>
            </a:extLst>
          </p:cNvPr>
          <p:cNvSpPr/>
          <p:nvPr/>
        </p:nvSpPr>
        <p:spPr>
          <a:xfrm>
            <a:off x="4809171" y="5538820"/>
            <a:ext cx="212140" cy="85889"/>
          </a:xfrm>
          <a:custGeom>
            <a:avLst/>
            <a:gdLst>
              <a:gd name="connsiteX0" fmla="*/ 291166 w 312900"/>
              <a:gd name="connsiteY0" fmla="*/ 203250 h 206402"/>
              <a:gd name="connsiteX1" fmla="*/ 58937 w 312900"/>
              <a:gd name="connsiteY1" fmla="*/ 188735 h 206402"/>
              <a:gd name="connsiteX2" fmla="*/ 880 w 312900"/>
              <a:gd name="connsiteY2" fmla="*/ 130678 h 206402"/>
              <a:gd name="connsiteX3" fmla="*/ 87966 w 312900"/>
              <a:gd name="connsiteY3" fmla="*/ 50 h 206402"/>
              <a:gd name="connsiteX4" fmla="*/ 276651 w 312900"/>
              <a:gd name="connsiteY4" fmla="*/ 116164 h 206402"/>
              <a:gd name="connsiteX5" fmla="*/ 291166 w 312900"/>
              <a:gd name="connsiteY5" fmla="*/ 203250 h 20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900" h="206402">
                <a:moveTo>
                  <a:pt x="291166" y="203250"/>
                </a:moveTo>
                <a:cubicBezTo>
                  <a:pt x="254880" y="215345"/>
                  <a:pt x="58937" y="188735"/>
                  <a:pt x="58937" y="188735"/>
                </a:cubicBezTo>
                <a:cubicBezTo>
                  <a:pt x="10556" y="176640"/>
                  <a:pt x="-3958" y="162125"/>
                  <a:pt x="880" y="130678"/>
                </a:cubicBezTo>
                <a:cubicBezTo>
                  <a:pt x="5718" y="99231"/>
                  <a:pt x="42004" y="2469"/>
                  <a:pt x="87966" y="50"/>
                </a:cubicBezTo>
                <a:cubicBezTo>
                  <a:pt x="133928" y="-2369"/>
                  <a:pt x="237946" y="82297"/>
                  <a:pt x="276651" y="116164"/>
                </a:cubicBezTo>
                <a:cubicBezTo>
                  <a:pt x="315356" y="150031"/>
                  <a:pt x="327452" y="191155"/>
                  <a:pt x="291166" y="20325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FDF425C6-9121-41FB-9503-75730140D1A0}"/>
              </a:ext>
            </a:extLst>
          </p:cNvPr>
          <p:cNvSpPr/>
          <p:nvPr/>
        </p:nvSpPr>
        <p:spPr>
          <a:xfrm>
            <a:off x="4865820" y="6274516"/>
            <a:ext cx="212140" cy="85889"/>
          </a:xfrm>
          <a:custGeom>
            <a:avLst/>
            <a:gdLst>
              <a:gd name="connsiteX0" fmla="*/ 291166 w 312900"/>
              <a:gd name="connsiteY0" fmla="*/ 203250 h 206402"/>
              <a:gd name="connsiteX1" fmla="*/ 58937 w 312900"/>
              <a:gd name="connsiteY1" fmla="*/ 188735 h 206402"/>
              <a:gd name="connsiteX2" fmla="*/ 880 w 312900"/>
              <a:gd name="connsiteY2" fmla="*/ 130678 h 206402"/>
              <a:gd name="connsiteX3" fmla="*/ 87966 w 312900"/>
              <a:gd name="connsiteY3" fmla="*/ 50 h 206402"/>
              <a:gd name="connsiteX4" fmla="*/ 276651 w 312900"/>
              <a:gd name="connsiteY4" fmla="*/ 116164 h 206402"/>
              <a:gd name="connsiteX5" fmla="*/ 291166 w 312900"/>
              <a:gd name="connsiteY5" fmla="*/ 203250 h 20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900" h="206402">
                <a:moveTo>
                  <a:pt x="291166" y="203250"/>
                </a:moveTo>
                <a:cubicBezTo>
                  <a:pt x="254880" y="215345"/>
                  <a:pt x="58937" y="188735"/>
                  <a:pt x="58937" y="188735"/>
                </a:cubicBezTo>
                <a:cubicBezTo>
                  <a:pt x="10556" y="176640"/>
                  <a:pt x="-3958" y="162125"/>
                  <a:pt x="880" y="130678"/>
                </a:cubicBezTo>
                <a:cubicBezTo>
                  <a:pt x="5718" y="99231"/>
                  <a:pt x="42004" y="2469"/>
                  <a:pt x="87966" y="50"/>
                </a:cubicBezTo>
                <a:cubicBezTo>
                  <a:pt x="133928" y="-2369"/>
                  <a:pt x="237946" y="82297"/>
                  <a:pt x="276651" y="116164"/>
                </a:cubicBezTo>
                <a:cubicBezTo>
                  <a:pt x="315356" y="150031"/>
                  <a:pt x="327452" y="191155"/>
                  <a:pt x="291166" y="20325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DFA15950-EB07-4143-94DE-BA545F932EA6}"/>
              </a:ext>
            </a:extLst>
          </p:cNvPr>
          <p:cNvSpPr/>
          <p:nvPr/>
        </p:nvSpPr>
        <p:spPr>
          <a:xfrm>
            <a:off x="5201394" y="5633292"/>
            <a:ext cx="212140" cy="85889"/>
          </a:xfrm>
          <a:custGeom>
            <a:avLst/>
            <a:gdLst>
              <a:gd name="connsiteX0" fmla="*/ 291166 w 312900"/>
              <a:gd name="connsiteY0" fmla="*/ 203250 h 206402"/>
              <a:gd name="connsiteX1" fmla="*/ 58937 w 312900"/>
              <a:gd name="connsiteY1" fmla="*/ 188735 h 206402"/>
              <a:gd name="connsiteX2" fmla="*/ 880 w 312900"/>
              <a:gd name="connsiteY2" fmla="*/ 130678 h 206402"/>
              <a:gd name="connsiteX3" fmla="*/ 87966 w 312900"/>
              <a:gd name="connsiteY3" fmla="*/ 50 h 206402"/>
              <a:gd name="connsiteX4" fmla="*/ 276651 w 312900"/>
              <a:gd name="connsiteY4" fmla="*/ 116164 h 206402"/>
              <a:gd name="connsiteX5" fmla="*/ 291166 w 312900"/>
              <a:gd name="connsiteY5" fmla="*/ 203250 h 20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900" h="206402">
                <a:moveTo>
                  <a:pt x="291166" y="203250"/>
                </a:moveTo>
                <a:cubicBezTo>
                  <a:pt x="254880" y="215345"/>
                  <a:pt x="58937" y="188735"/>
                  <a:pt x="58937" y="188735"/>
                </a:cubicBezTo>
                <a:cubicBezTo>
                  <a:pt x="10556" y="176640"/>
                  <a:pt x="-3958" y="162125"/>
                  <a:pt x="880" y="130678"/>
                </a:cubicBezTo>
                <a:cubicBezTo>
                  <a:pt x="5718" y="99231"/>
                  <a:pt x="42004" y="2469"/>
                  <a:pt x="87966" y="50"/>
                </a:cubicBezTo>
                <a:cubicBezTo>
                  <a:pt x="133928" y="-2369"/>
                  <a:pt x="237946" y="82297"/>
                  <a:pt x="276651" y="116164"/>
                </a:cubicBezTo>
                <a:cubicBezTo>
                  <a:pt x="315356" y="150031"/>
                  <a:pt x="327452" y="191155"/>
                  <a:pt x="291166" y="20325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F193746E-109D-43F6-9628-71DAA3C8CE0A}"/>
              </a:ext>
            </a:extLst>
          </p:cNvPr>
          <p:cNvSpPr/>
          <p:nvPr/>
        </p:nvSpPr>
        <p:spPr>
          <a:xfrm>
            <a:off x="5297865" y="6434094"/>
            <a:ext cx="212140" cy="85889"/>
          </a:xfrm>
          <a:custGeom>
            <a:avLst/>
            <a:gdLst>
              <a:gd name="connsiteX0" fmla="*/ 291166 w 312900"/>
              <a:gd name="connsiteY0" fmla="*/ 203250 h 206402"/>
              <a:gd name="connsiteX1" fmla="*/ 58937 w 312900"/>
              <a:gd name="connsiteY1" fmla="*/ 188735 h 206402"/>
              <a:gd name="connsiteX2" fmla="*/ 880 w 312900"/>
              <a:gd name="connsiteY2" fmla="*/ 130678 h 206402"/>
              <a:gd name="connsiteX3" fmla="*/ 87966 w 312900"/>
              <a:gd name="connsiteY3" fmla="*/ 50 h 206402"/>
              <a:gd name="connsiteX4" fmla="*/ 276651 w 312900"/>
              <a:gd name="connsiteY4" fmla="*/ 116164 h 206402"/>
              <a:gd name="connsiteX5" fmla="*/ 291166 w 312900"/>
              <a:gd name="connsiteY5" fmla="*/ 203250 h 20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900" h="206402">
                <a:moveTo>
                  <a:pt x="291166" y="203250"/>
                </a:moveTo>
                <a:cubicBezTo>
                  <a:pt x="254880" y="215345"/>
                  <a:pt x="58937" y="188735"/>
                  <a:pt x="58937" y="188735"/>
                </a:cubicBezTo>
                <a:cubicBezTo>
                  <a:pt x="10556" y="176640"/>
                  <a:pt x="-3958" y="162125"/>
                  <a:pt x="880" y="130678"/>
                </a:cubicBezTo>
                <a:cubicBezTo>
                  <a:pt x="5718" y="99231"/>
                  <a:pt x="42004" y="2469"/>
                  <a:pt x="87966" y="50"/>
                </a:cubicBezTo>
                <a:cubicBezTo>
                  <a:pt x="133928" y="-2369"/>
                  <a:pt x="237946" y="82297"/>
                  <a:pt x="276651" y="116164"/>
                </a:cubicBezTo>
                <a:cubicBezTo>
                  <a:pt x="315356" y="150031"/>
                  <a:pt x="327452" y="191155"/>
                  <a:pt x="291166" y="20325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F374751A-95B7-49B4-89E4-D714C093B219}"/>
              </a:ext>
            </a:extLst>
          </p:cNvPr>
          <p:cNvSpPr/>
          <p:nvPr/>
        </p:nvSpPr>
        <p:spPr>
          <a:xfrm>
            <a:off x="4011930" y="4680744"/>
            <a:ext cx="1388745" cy="2092762"/>
          </a:xfrm>
          <a:custGeom>
            <a:avLst/>
            <a:gdLst>
              <a:gd name="connsiteX0" fmla="*/ 1567538 w 1567543"/>
              <a:gd name="connsiteY0" fmla="*/ 0 h 2362200"/>
              <a:gd name="connsiteX1" fmla="*/ 1567543 w 1567543"/>
              <a:gd name="connsiteY1" fmla="*/ 0 h 2362200"/>
              <a:gd name="connsiteX2" fmla="*/ 1567543 w 1567543"/>
              <a:gd name="connsiteY2" fmla="*/ 2362200 h 2362200"/>
              <a:gd name="connsiteX3" fmla="*/ 1567542 w 1567543"/>
              <a:gd name="connsiteY3" fmla="*/ 2362200 h 2362200"/>
              <a:gd name="connsiteX4" fmla="*/ 0 w 1567543"/>
              <a:gd name="connsiteY4" fmla="*/ 1749307 h 2362200"/>
              <a:gd name="connsiteX5" fmla="*/ 0 w 1567543"/>
              <a:gd name="connsiteY5" fmla="*/ 1427 h 2362200"/>
              <a:gd name="connsiteX6" fmla="*/ 1567538 w 1567543"/>
              <a:gd name="connsiteY6" fmla="*/ 552968 h 2362200"/>
              <a:gd name="connsiteX7" fmla="*/ 0 w 1567543"/>
              <a:gd name="connsiteY7" fmla="*/ 0 h 2362200"/>
              <a:gd name="connsiteX8" fmla="*/ 4043 w 1567543"/>
              <a:gd name="connsiteY8" fmla="*/ 0 h 2362200"/>
              <a:gd name="connsiteX9" fmla="*/ 0 w 1567543"/>
              <a:gd name="connsiteY9" fmla="*/ 1423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7543" h="2362200">
                <a:moveTo>
                  <a:pt x="1567538" y="0"/>
                </a:moveTo>
                <a:lnTo>
                  <a:pt x="1567543" y="0"/>
                </a:lnTo>
                <a:lnTo>
                  <a:pt x="1567543" y="2362200"/>
                </a:lnTo>
                <a:lnTo>
                  <a:pt x="1567542" y="2362200"/>
                </a:lnTo>
                <a:lnTo>
                  <a:pt x="0" y="1749307"/>
                </a:lnTo>
                <a:lnTo>
                  <a:pt x="0" y="1427"/>
                </a:lnTo>
                <a:lnTo>
                  <a:pt x="1567538" y="552968"/>
                </a:lnTo>
                <a:close/>
                <a:moveTo>
                  <a:pt x="0" y="0"/>
                </a:moveTo>
                <a:lnTo>
                  <a:pt x="4043" y="0"/>
                </a:lnTo>
                <a:lnTo>
                  <a:pt x="0" y="1423"/>
                </a:lnTo>
                <a:close/>
              </a:path>
            </a:pathLst>
          </a:custGeom>
          <a:solidFill>
            <a:srgbClr val="956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732A5203-EEF2-41E2-8961-0959C8692130}"/>
              </a:ext>
            </a:extLst>
          </p:cNvPr>
          <p:cNvSpPr/>
          <p:nvPr/>
        </p:nvSpPr>
        <p:spPr>
          <a:xfrm flipH="1">
            <a:off x="5400673" y="4680744"/>
            <a:ext cx="1388745" cy="2092762"/>
          </a:xfrm>
          <a:custGeom>
            <a:avLst/>
            <a:gdLst>
              <a:gd name="connsiteX0" fmla="*/ 27052 w 1567543"/>
              <a:gd name="connsiteY0" fmla="*/ 0 h 2362200"/>
              <a:gd name="connsiteX1" fmla="*/ 0 w 1567543"/>
              <a:gd name="connsiteY1" fmla="*/ 0 h 2362200"/>
              <a:gd name="connsiteX2" fmla="*/ 0 w 1567543"/>
              <a:gd name="connsiteY2" fmla="*/ 1749307 h 2362200"/>
              <a:gd name="connsiteX3" fmla="*/ 1567542 w 1567543"/>
              <a:gd name="connsiteY3" fmla="*/ 2362200 h 2362200"/>
              <a:gd name="connsiteX4" fmla="*/ 1567543 w 1567543"/>
              <a:gd name="connsiteY4" fmla="*/ 2362200 h 2362200"/>
              <a:gd name="connsiteX5" fmla="*/ 1567543 w 1567543"/>
              <a:gd name="connsiteY5" fmla="*/ 542025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7543" h="2362200">
                <a:moveTo>
                  <a:pt x="27052" y="0"/>
                </a:moveTo>
                <a:lnTo>
                  <a:pt x="0" y="0"/>
                </a:lnTo>
                <a:lnTo>
                  <a:pt x="0" y="1749307"/>
                </a:lnTo>
                <a:lnTo>
                  <a:pt x="1567542" y="2362200"/>
                </a:lnTo>
                <a:lnTo>
                  <a:pt x="1567543" y="2362200"/>
                </a:lnTo>
                <a:lnTo>
                  <a:pt x="1567543" y="542025"/>
                </a:lnTo>
                <a:close/>
              </a:path>
            </a:pathLst>
          </a:custGeom>
          <a:solidFill>
            <a:srgbClr val="7144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A4419745-A2B0-4946-8E19-613326DDA9DB}"/>
              </a:ext>
            </a:extLst>
          </p:cNvPr>
          <p:cNvSpPr/>
          <p:nvPr/>
        </p:nvSpPr>
        <p:spPr>
          <a:xfrm>
            <a:off x="4461983" y="4835301"/>
            <a:ext cx="308611" cy="1706935"/>
          </a:xfrm>
          <a:custGeom>
            <a:avLst/>
            <a:gdLst>
              <a:gd name="connsiteX0" fmla="*/ 0 w 348344"/>
              <a:gd name="connsiteY0" fmla="*/ 0 h 1926699"/>
              <a:gd name="connsiteX1" fmla="*/ 348344 w 348344"/>
              <a:gd name="connsiteY1" fmla="*/ 122566 h 1926699"/>
              <a:gd name="connsiteX2" fmla="*/ 348344 w 348344"/>
              <a:gd name="connsiteY2" fmla="*/ 1926699 h 1926699"/>
              <a:gd name="connsiteX3" fmla="*/ 0 w 348344"/>
              <a:gd name="connsiteY3" fmla="*/ 1790500 h 1926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344" h="1926699">
                <a:moveTo>
                  <a:pt x="0" y="0"/>
                </a:moveTo>
                <a:lnTo>
                  <a:pt x="348344" y="122566"/>
                </a:lnTo>
                <a:lnTo>
                  <a:pt x="348344" y="1926699"/>
                </a:lnTo>
                <a:lnTo>
                  <a:pt x="0" y="179050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A6797002-6F32-498A-9D00-B54DD726ECCA}"/>
              </a:ext>
            </a:extLst>
          </p:cNvPr>
          <p:cNvSpPr/>
          <p:nvPr/>
        </p:nvSpPr>
        <p:spPr>
          <a:xfrm flipH="1">
            <a:off x="6030753" y="4835188"/>
            <a:ext cx="308611" cy="1707046"/>
          </a:xfrm>
          <a:custGeom>
            <a:avLst/>
            <a:gdLst>
              <a:gd name="connsiteX0" fmla="*/ 0 w 348344"/>
              <a:gd name="connsiteY0" fmla="*/ 0 h 1926824"/>
              <a:gd name="connsiteX1" fmla="*/ 0 w 348344"/>
              <a:gd name="connsiteY1" fmla="*/ 1790625 h 1926824"/>
              <a:gd name="connsiteX2" fmla="*/ 348344 w 348344"/>
              <a:gd name="connsiteY2" fmla="*/ 1926824 h 1926824"/>
              <a:gd name="connsiteX3" fmla="*/ 348344 w 348344"/>
              <a:gd name="connsiteY3" fmla="*/ 122565 h 192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344" h="1926824">
                <a:moveTo>
                  <a:pt x="0" y="0"/>
                </a:moveTo>
                <a:lnTo>
                  <a:pt x="0" y="1790625"/>
                </a:lnTo>
                <a:lnTo>
                  <a:pt x="348344" y="1926824"/>
                </a:lnTo>
                <a:lnTo>
                  <a:pt x="348344" y="122565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97DCBC7-F90E-4C71-9B83-C28CB820B221}"/>
              </a:ext>
            </a:extLst>
          </p:cNvPr>
          <p:cNvGrpSpPr/>
          <p:nvPr/>
        </p:nvGrpSpPr>
        <p:grpSpPr>
          <a:xfrm>
            <a:off x="4024788" y="3795004"/>
            <a:ext cx="2790348" cy="1645733"/>
            <a:chOff x="4495517" y="2624495"/>
            <a:chExt cx="3149599" cy="1857618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E2E8C5C-F940-4726-9BA7-970314ADF8C3}"/>
                </a:ext>
              </a:extLst>
            </p:cNvPr>
            <p:cNvGrpSpPr/>
            <p:nvPr/>
          </p:nvGrpSpPr>
          <p:grpSpPr>
            <a:xfrm>
              <a:off x="4495517" y="2889171"/>
              <a:ext cx="3149599" cy="1592942"/>
              <a:chOff x="4495517" y="2889171"/>
              <a:chExt cx="3149599" cy="1592942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2A9ED654-370B-4079-844C-1DB7AAF0E4A9}"/>
                  </a:ext>
                </a:extLst>
              </p:cNvPr>
              <p:cNvGrpSpPr/>
              <p:nvPr/>
            </p:nvGrpSpPr>
            <p:grpSpPr>
              <a:xfrm>
                <a:off x="4495517" y="2889171"/>
                <a:ext cx="3149599" cy="1592942"/>
                <a:chOff x="4495517" y="2889171"/>
                <a:chExt cx="3149599" cy="1592942"/>
              </a:xfrm>
            </p:grpSpPr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8F512797-AEC5-43FF-BF78-26BA433E304D}"/>
                    </a:ext>
                  </a:extLst>
                </p:cNvPr>
                <p:cNvGrpSpPr/>
                <p:nvPr/>
              </p:nvGrpSpPr>
              <p:grpSpPr>
                <a:xfrm>
                  <a:off x="4495517" y="2889171"/>
                  <a:ext cx="3149599" cy="1592942"/>
                  <a:chOff x="4513943" y="2877458"/>
                  <a:chExt cx="3149599" cy="1592942"/>
                </a:xfrm>
              </p:grpSpPr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2381080F-D6EF-4F7F-8883-023E866C8127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5544454" y="1861458"/>
                    <a:ext cx="1103086" cy="3135086"/>
                  </a:xfrm>
                  <a:custGeom>
                    <a:avLst/>
                    <a:gdLst>
                      <a:gd name="connsiteX0" fmla="*/ 1103086 w 1103086"/>
                      <a:gd name="connsiteY0" fmla="*/ 1567542 h 3135086"/>
                      <a:gd name="connsiteX1" fmla="*/ 1103086 w 1103086"/>
                      <a:gd name="connsiteY1" fmla="*/ 1567543 h 3135086"/>
                      <a:gd name="connsiteX2" fmla="*/ 1103086 w 1103086"/>
                      <a:gd name="connsiteY2" fmla="*/ 1567543 h 3135086"/>
                      <a:gd name="connsiteX3" fmla="*/ 1103086 w 1103086"/>
                      <a:gd name="connsiteY3" fmla="*/ 1567543 h 3135086"/>
                      <a:gd name="connsiteX4" fmla="*/ 551543 w 1103086"/>
                      <a:gd name="connsiteY4" fmla="*/ 3135086 h 3135086"/>
                      <a:gd name="connsiteX5" fmla="*/ 0 w 1103086"/>
                      <a:gd name="connsiteY5" fmla="*/ 1567543 h 3135086"/>
                      <a:gd name="connsiteX6" fmla="*/ 0 w 1103086"/>
                      <a:gd name="connsiteY6" fmla="*/ 1567543 h 3135086"/>
                      <a:gd name="connsiteX7" fmla="*/ 0 w 1103086"/>
                      <a:gd name="connsiteY7" fmla="*/ 1567543 h 3135086"/>
                      <a:gd name="connsiteX8" fmla="*/ 0 w 1103086"/>
                      <a:gd name="connsiteY8" fmla="*/ 1567542 h 3135086"/>
                      <a:gd name="connsiteX9" fmla="*/ 0 w 1103086"/>
                      <a:gd name="connsiteY9" fmla="*/ 1567542 h 3135086"/>
                      <a:gd name="connsiteX10" fmla="*/ 551543 w 1103086"/>
                      <a:gd name="connsiteY10" fmla="*/ 0 h 3135086"/>
                      <a:gd name="connsiteX11" fmla="*/ 1103086 w 1103086"/>
                      <a:gd name="connsiteY11" fmla="*/ 1567542 h 3135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103086" h="3135086">
                        <a:moveTo>
                          <a:pt x="1103086" y="1567542"/>
                        </a:moveTo>
                        <a:lnTo>
                          <a:pt x="1103086" y="1567543"/>
                        </a:lnTo>
                        <a:lnTo>
                          <a:pt x="1103086" y="1567543"/>
                        </a:lnTo>
                        <a:lnTo>
                          <a:pt x="1103086" y="1567543"/>
                        </a:lnTo>
                        <a:lnTo>
                          <a:pt x="551543" y="3135086"/>
                        </a:lnTo>
                        <a:lnTo>
                          <a:pt x="0" y="1567543"/>
                        </a:lnTo>
                        <a:lnTo>
                          <a:pt x="0" y="1567543"/>
                        </a:lnTo>
                        <a:lnTo>
                          <a:pt x="0" y="1567543"/>
                        </a:lnTo>
                        <a:lnTo>
                          <a:pt x="0" y="1567542"/>
                        </a:lnTo>
                        <a:lnTo>
                          <a:pt x="0" y="1567542"/>
                        </a:lnTo>
                        <a:lnTo>
                          <a:pt x="551543" y="0"/>
                        </a:lnTo>
                        <a:lnTo>
                          <a:pt x="1103086" y="1567542"/>
                        </a:lnTo>
                        <a:close/>
                      </a:path>
                    </a:pathLst>
                  </a:custGeom>
                  <a:solidFill>
                    <a:srgbClr val="9564E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595"/>
                  </a:p>
                </p:txBody>
              </p:sp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id="{4F097152-B198-4D2A-88B9-8D1FB2440B0E}"/>
                      </a:ext>
                    </a:extLst>
                  </p:cNvPr>
                  <p:cNvSpPr/>
                  <p:nvPr/>
                </p:nvSpPr>
                <p:spPr>
                  <a:xfrm>
                    <a:off x="4513943" y="3425371"/>
                    <a:ext cx="1611086" cy="1045029"/>
                  </a:xfrm>
                  <a:custGeom>
                    <a:avLst/>
                    <a:gdLst>
                      <a:gd name="connsiteX0" fmla="*/ 0 w 1611086"/>
                      <a:gd name="connsiteY0" fmla="*/ 0 h 1045029"/>
                      <a:gd name="connsiteX1" fmla="*/ 14514 w 1611086"/>
                      <a:gd name="connsiteY1" fmla="*/ 420915 h 1045029"/>
                      <a:gd name="connsiteX2" fmla="*/ 1611086 w 1611086"/>
                      <a:gd name="connsiteY2" fmla="*/ 1045029 h 1045029"/>
                      <a:gd name="connsiteX3" fmla="*/ 1596571 w 1611086"/>
                      <a:gd name="connsiteY3" fmla="*/ 537029 h 1045029"/>
                      <a:gd name="connsiteX4" fmla="*/ 0 w 1611086"/>
                      <a:gd name="connsiteY4" fmla="*/ 0 h 1045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1086" h="1045029">
                        <a:moveTo>
                          <a:pt x="0" y="0"/>
                        </a:moveTo>
                        <a:lnTo>
                          <a:pt x="14514" y="420915"/>
                        </a:lnTo>
                        <a:lnTo>
                          <a:pt x="1611086" y="1045029"/>
                        </a:lnTo>
                        <a:lnTo>
                          <a:pt x="1596571" y="5370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C4CD4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595"/>
                  </a:p>
                </p:txBody>
              </p:sp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7A418209-A122-4E05-94DA-62F0F5C82794}"/>
                      </a:ext>
                    </a:extLst>
                  </p:cNvPr>
                  <p:cNvSpPr/>
                  <p:nvPr/>
                </p:nvSpPr>
                <p:spPr>
                  <a:xfrm>
                    <a:off x="6111217" y="3425371"/>
                    <a:ext cx="1552325" cy="1041701"/>
                  </a:xfrm>
                  <a:custGeom>
                    <a:avLst/>
                    <a:gdLst>
                      <a:gd name="connsiteX0" fmla="*/ 0 w 1538514"/>
                      <a:gd name="connsiteY0" fmla="*/ 493486 h 1059543"/>
                      <a:gd name="connsiteX1" fmla="*/ 0 w 1538514"/>
                      <a:gd name="connsiteY1" fmla="*/ 1059543 h 1059543"/>
                      <a:gd name="connsiteX2" fmla="*/ 1538514 w 1538514"/>
                      <a:gd name="connsiteY2" fmla="*/ 420915 h 1059543"/>
                      <a:gd name="connsiteX3" fmla="*/ 1524000 w 1538514"/>
                      <a:gd name="connsiteY3" fmla="*/ 0 h 1059543"/>
                      <a:gd name="connsiteX4" fmla="*/ 0 w 1538514"/>
                      <a:gd name="connsiteY4" fmla="*/ 493486 h 1059543"/>
                      <a:gd name="connsiteX0" fmla="*/ 0 w 1551895"/>
                      <a:gd name="connsiteY0" fmla="*/ 538091 h 1059543"/>
                      <a:gd name="connsiteX1" fmla="*/ 13381 w 1551895"/>
                      <a:gd name="connsiteY1" fmla="*/ 1059543 h 1059543"/>
                      <a:gd name="connsiteX2" fmla="*/ 1551895 w 1551895"/>
                      <a:gd name="connsiteY2" fmla="*/ 420915 h 1059543"/>
                      <a:gd name="connsiteX3" fmla="*/ 1537381 w 1551895"/>
                      <a:gd name="connsiteY3" fmla="*/ 0 h 1059543"/>
                      <a:gd name="connsiteX4" fmla="*/ 0 w 1551895"/>
                      <a:gd name="connsiteY4" fmla="*/ 538091 h 1059543"/>
                      <a:gd name="connsiteX0" fmla="*/ 0 w 1551895"/>
                      <a:gd name="connsiteY0" fmla="*/ 538091 h 1032780"/>
                      <a:gd name="connsiteX1" fmla="*/ 4460 w 1551895"/>
                      <a:gd name="connsiteY1" fmla="*/ 1032780 h 1032780"/>
                      <a:gd name="connsiteX2" fmla="*/ 1551895 w 1551895"/>
                      <a:gd name="connsiteY2" fmla="*/ 420915 h 1032780"/>
                      <a:gd name="connsiteX3" fmla="*/ 1537381 w 1551895"/>
                      <a:gd name="connsiteY3" fmla="*/ 0 h 1032780"/>
                      <a:gd name="connsiteX4" fmla="*/ 0 w 1551895"/>
                      <a:gd name="connsiteY4" fmla="*/ 538091 h 1032780"/>
                      <a:gd name="connsiteX0" fmla="*/ 430 w 1552325"/>
                      <a:gd name="connsiteY0" fmla="*/ 538091 h 1041701"/>
                      <a:gd name="connsiteX1" fmla="*/ 429 w 1552325"/>
                      <a:gd name="connsiteY1" fmla="*/ 1041701 h 1041701"/>
                      <a:gd name="connsiteX2" fmla="*/ 1552325 w 1552325"/>
                      <a:gd name="connsiteY2" fmla="*/ 420915 h 1041701"/>
                      <a:gd name="connsiteX3" fmla="*/ 1537811 w 1552325"/>
                      <a:gd name="connsiteY3" fmla="*/ 0 h 1041701"/>
                      <a:gd name="connsiteX4" fmla="*/ 430 w 1552325"/>
                      <a:gd name="connsiteY4" fmla="*/ 538091 h 104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2325" h="1041701">
                        <a:moveTo>
                          <a:pt x="430" y="538091"/>
                        </a:moveTo>
                        <a:cubicBezTo>
                          <a:pt x="1917" y="702987"/>
                          <a:pt x="-1058" y="876805"/>
                          <a:pt x="429" y="1041701"/>
                        </a:cubicBezTo>
                        <a:lnTo>
                          <a:pt x="1552325" y="420915"/>
                        </a:lnTo>
                        <a:lnTo>
                          <a:pt x="1537811" y="0"/>
                        </a:lnTo>
                        <a:lnTo>
                          <a:pt x="430" y="538091"/>
                        </a:lnTo>
                        <a:close/>
                      </a:path>
                    </a:pathLst>
                  </a:custGeom>
                  <a:solidFill>
                    <a:srgbClr val="5D37A6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595"/>
                  </a:p>
                </p:txBody>
              </p:sp>
            </p:grp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0905B92B-AA15-4819-899C-89FD928B055D}"/>
                    </a:ext>
                  </a:extLst>
                </p:cNvPr>
                <p:cNvSpPr/>
                <p:nvPr/>
              </p:nvSpPr>
              <p:spPr>
                <a:xfrm>
                  <a:off x="5196114" y="3083522"/>
                  <a:ext cx="1773225" cy="675678"/>
                </a:xfrm>
                <a:custGeom>
                  <a:avLst/>
                  <a:gdLst>
                    <a:gd name="connsiteX0" fmla="*/ 0 w 1785257"/>
                    <a:gd name="connsiteY0" fmla="*/ 551543 h 667657"/>
                    <a:gd name="connsiteX1" fmla="*/ 1465943 w 1785257"/>
                    <a:gd name="connsiteY1" fmla="*/ 0 h 667657"/>
                    <a:gd name="connsiteX2" fmla="*/ 1785257 w 1785257"/>
                    <a:gd name="connsiteY2" fmla="*/ 87086 h 667657"/>
                    <a:gd name="connsiteX3" fmla="*/ 391886 w 1785257"/>
                    <a:gd name="connsiteY3" fmla="*/ 667657 h 667657"/>
                    <a:gd name="connsiteX4" fmla="*/ 0 w 1785257"/>
                    <a:gd name="connsiteY4" fmla="*/ 551543 h 667657"/>
                    <a:gd name="connsiteX0" fmla="*/ 0 w 1773225"/>
                    <a:gd name="connsiteY0" fmla="*/ 551543 h 667657"/>
                    <a:gd name="connsiteX1" fmla="*/ 1465943 w 1773225"/>
                    <a:gd name="connsiteY1" fmla="*/ 0 h 667657"/>
                    <a:gd name="connsiteX2" fmla="*/ 1773225 w 1773225"/>
                    <a:gd name="connsiteY2" fmla="*/ 95107 h 667657"/>
                    <a:gd name="connsiteX3" fmla="*/ 391886 w 1773225"/>
                    <a:gd name="connsiteY3" fmla="*/ 667657 h 667657"/>
                    <a:gd name="connsiteX4" fmla="*/ 0 w 1773225"/>
                    <a:gd name="connsiteY4" fmla="*/ 551543 h 667657"/>
                    <a:gd name="connsiteX0" fmla="*/ 0 w 1773225"/>
                    <a:gd name="connsiteY0" fmla="*/ 559564 h 675678"/>
                    <a:gd name="connsiteX1" fmla="*/ 1485996 w 1773225"/>
                    <a:gd name="connsiteY1" fmla="*/ 0 h 675678"/>
                    <a:gd name="connsiteX2" fmla="*/ 1773225 w 1773225"/>
                    <a:gd name="connsiteY2" fmla="*/ 103128 h 675678"/>
                    <a:gd name="connsiteX3" fmla="*/ 391886 w 1773225"/>
                    <a:gd name="connsiteY3" fmla="*/ 675678 h 675678"/>
                    <a:gd name="connsiteX4" fmla="*/ 0 w 1773225"/>
                    <a:gd name="connsiteY4" fmla="*/ 559564 h 675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73225" h="675678">
                      <a:moveTo>
                        <a:pt x="0" y="559564"/>
                      </a:moveTo>
                      <a:lnTo>
                        <a:pt x="1485996" y="0"/>
                      </a:lnTo>
                      <a:lnTo>
                        <a:pt x="1773225" y="103128"/>
                      </a:lnTo>
                      <a:lnTo>
                        <a:pt x="391886" y="675678"/>
                      </a:lnTo>
                      <a:lnTo>
                        <a:pt x="0" y="559564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95"/>
                </a:p>
              </p:txBody>
            </p: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7B87FFC7-67D8-4031-8F62-6AD96B87FF61}"/>
                  </a:ext>
                </a:extLst>
              </p:cNvPr>
              <p:cNvSpPr/>
              <p:nvPr/>
            </p:nvSpPr>
            <p:spPr>
              <a:xfrm>
                <a:off x="5117432" y="3136232"/>
                <a:ext cx="1880936" cy="589547"/>
              </a:xfrm>
              <a:custGeom>
                <a:avLst/>
                <a:gdLst>
                  <a:gd name="connsiteX0" fmla="*/ 192505 w 1880936"/>
                  <a:gd name="connsiteY0" fmla="*/ 0 h 589547"/>
                  <a:gd name="connsiteX1" fmla="*/ 1880936 w 1880936"/>
                  <a:gd name="connsiteY1" fmla="*/ 513347 h 589547"/>
                  <a:gd name="connsiteX2" fmla="*/ 1668379 w 1880936"/>
                  <a:gd name="connsiteY2" fmla="*/ 589547 h 589547"/>
                  <a:gd name="connsiteX3" fmla="*/ 0 w 1880936"/>
                  <a:gd name="connsiteY3" fmla="*/ 80210 h 589547"/>
                  <a:gd name="connsiteX4" fmla="*/ 192505 w 1880936"/>
                  <a:gd name="connsiteY4" fmla="*/ 0 h 589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0936" h="589547">
                    <a:moveTo>
                      <a:pt x="192505" y="0"/>
                    </a:moveTo>
                    <a:lnTo>
                      <a:pt x="1880936" y="513347"/>
                    </a:lnTo>
                    <a:lnTo>
                      <a:pt x="1668379" y="589547"/>
                    </a:lnTo>
                    <a:lnTo>
                      <a:pt x="0" y="80210"/>
                    </a:lnTo>
                    <a:lnTo>
                      <a:pt x="192505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95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CA24C33-65A0-4C76-B66B-D7627CEC75B3}"/>
                </a:ext>
              </a:extLst>
            </p:cNvPr>
            <p:cNvGrpSpPr/>
            <p:nvPr/>
          </p:nvGrpSpPr>
          <p:grpSpPr>
            <a:xfrm>
              <a:off x="5225880" y="2857764"/>
              <a:ext cx="1653888" cy="1117319"/>
              <a:chOff x="5297230" y="2848067"/>
              <a:chExt cx="1653888" cy="1117319"/>
            </a:xfrm>
          </p:grpSpPr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4BD373AC-67DF-4833-ACE3-1D73836C646B}"/>
                  </a:ext>
                </a:extLst>
              </p:cNvPr>
              <p:cNvSpPr/>
              <p:nvPr/>
            </p:nvSpPr>
            <p:spPr>
              <a:xfrm>
                <a:off x="5297230" y="2848067"/>
                <a:ext cx="1653888" cy="1117319"/>
              </a:xfrm>
              <a:custGeom>
                <a:avLst/>
                <a:gdLst>
                  <a:gd name="connsiteX0" fmla="*/ 749310 w 1634727"/>
                  <a:gd name="connsiteY0" fmla="*/ 657716 h 1159541"/>
                  <a:gd name="connsiteX1" fmla="*/ 81652 w 1634727"/>
                  <a:gd name="connsiteY1" fmla="*/ 643202 h 1159541"/>
                  <a:gd name="connsiteX2" fmla="*/ 81652 w 1634727"/>
                  <a:gd name="connsiteY2" fmla="*/ 135202 h 1159541"/>
                  <a:gd name="connsiteX3" fmla="*/ 720281 w 1634727"/>
                  <a:gd name="connsiteY3" fmla="*/ 469030 h 1159541"/>
                  <a:gd name="connsiteX4" fmla="*/ 1112167 w 1634727"/>
                  <a:gd name="connsiteY4" fmla="*/ 4573 h 1159541"/>
                  <a:gd name="connsiteX5" fmla="*/ 1634681 w 1634727"/>
                  <a:gd name="connsiteY5" fmla="*/ 251316 h 1159541"/>
                  <a:gd name="connsiteX6" fmla="*/ 1141195 w 1634727"/>
                  <a:gd name="connsiteY6" fmla="*/ 570630 h 1159541"/>
                  <a:gd name="connsiteX7" fmla="*/ 908967 w 1634727"/>
                  <a:gd name="connsiteY7" fmla="*/ 585144 h 1159541"/>
                  <a:gd name="connsiteX8" fmla="*/ 923481 w 1634727"/>
                  <a:gd name="connsiteY8" fmla="*/ 1151202 h 1159541"/>
                  <a:gd name="connsiteX9" fmla="*/ 850910 w 1634727"/>
                  <a:gd name="connsiteY9" fmla="*/ 933487 h 1159541"/>
                  <a:gd name="connsiteX10" fmla="*/ 575138 w 1634727"/>
                  <a:gd name="connsiteY10" fmla="*/ 1078630 h 1159541"/>
                  <a:gd name="connsiteX11" fmla="*/ 749310 w 1634727"/>
                  <a:gd name="connsiteY11" fmla="*/ 657716 h 1159541"/>
                  <a:gd name="connsiteX0" fmla="*/ 749310 w 1634727"/>
                  <a:gd name="connsiteY0" fmla="*/ 657716 h 1103451"/>
                  <a:gd name="connsiteX1" fmla="*/ 81652 w 1634727"/>
                  <a:gd name="connsiteY1" fmla="*/ 643202 h 1103451"/>
                  <a:gd name="connsiteX2" fmla="*/ 81652 w 1634727"/>
                  <a:gd name="connsiteY2" fmla="*/ 135202 h 1103451"/>
                  <a:gd name="connsiteX3" fmla="*/ 720281 w 1634727"/>
                  <a:gd name="connsiteY3" fmla="*/ 469030 h 1103451"/>
                  <a:gd name="connsiteX4" fmla="*/ 1112167 w 1634727"/>
                  <a:gd name="connsiteY4" fmla="*/ 4573 h 1103451"/>
                  <a:gd name="connsiteX5" fmla="*/ 1634681 w 1634727"/>
                  <a:gd name="connsiteY5" fmla="*/ 251316 h 1103451"/>
                  <a:gd name="connsiteX6" fmla="*/ 1141195 w 1634727"/>
                  <a:gd name="connsiteY6" fmla="*/ 570630 h 1103451"/>
                  <a:gd name="connsiteX7" fmla="*/ 908967 w 1634727"/>
                  <a:gd name="connsiteY7" fmla="*/ 585144 h 1103451"/>
                  <a:gd name="connsiteX8" fmla="*/ 1025081 w 1634727"/>
                  <a:gd name="connsiteY8" fmla="*/ 1093145 h 1103451"/>
                  <a:gd name="connsiteX9" fmla="*/ 850910 w 1634727"/>
                  <a:gd name="connsiteY9" fmla="*/ 933487 h 1103451"/>
                  <a:gd name="connsiteX10" fmla="*/ 575138 w 1634727"/>
                  <a:gd name="connsiteY10" fmla="*/ 1078630 h 1103451"/>
                  <a:gd name="connsiteX11" fmla="*/ 749310 w 1634727"/>
                  <a:gd name="connsiteY11" fmla="*/ 657716 h 1103451"/>
                  <a:gd name="connsiteX0" fmla="*/ 749310 w 1634727"/>
                  <a:gd name="connsiteY0" fmla="*/ 657716 h 1104821"/>
                  <a:gd name="connsiteX1" fmla="*/ 81652 w 1634727"/>
                  <a:gd name="connsiteY1" fmla="*/ 643202 h 1104821"/>
                  <a:gd name="connsiteX2" fmla="*/ 81652 w 1634727"/>
                  <a:gd name="connsiteY2" fmla="*/ 135202 h 1104821"/>
                  <a:gd name="connsiteX3" fmla="*/ 720281 w 1634727"/>
                  <a:gd name="connsiteY3" fmla="*/ 469030 h 1104821"/>
                  <a:gd name="connsiteX4" fmla="*/ 1112167 w 1634727"/>
                  <a:gd name="connsiteY4" fmla="*/ 4573 h 1104821"/>
                  <a:gd name="connsiteX5" fmla="*/ 1634681 w 1634727"/>
                  <a:gd name="connsiteY5" fmla="*/ 251316 h 1104821"/>
                  <a:gd name="connsiteX6" fmla="*/ 1141195 w 1634727"/>
                  <a:gd name="connsiteY6" fmla="*/ 570630 h 1104821"/>
                  <a:gd name="connsiteX7" fmla="*/ 908967 w 1634727"/>
                  <a:gd name="connsiteY7" fmla="*/ 585144 h 1104821"/>
                  <a:gd name="connsiteX8" fmla="*/ 1025081 w 1634727"/>
                  <a:gd name="connsiteY8" fmla="*/ 1093145 h 1104821"/>
                  <a:gd name="connsiteX9" fmla="*/ 807367 w 1634727"/>
                  <a:gd name="connsiteY9" fmla="*/ 948002 h 1104821"/>
                  <a:gd name="connsiteX10" fmla="*/ 575138 w 1634727"/>
                  <a:gd name="connsiteY10" fmla="*/ 1078630 h 1104821"/>
                  <a:gd name="connsiteX11" fmla="*/ 749310 w 1634727"/>
                  <a:gd name="connsiteY11" fmla="*/ 657716 h 1104821"/>
                  <a:gd name="connsiteX0" fmla="*/ 716641 w 1602058"/>
                  <a:gd name="connsiteY0" fmla="*/ 657716 h 1104821"/>
                  <a:gd name="connsiteX1" fmla="*/ 48983 w 1602058"/>
                  <a:gd name="connsiteY1" fmla="*/ 643202 h 1104821"/>
                  <a:gd name="connsiteX2" fmla="*/ 121554 w 1602058"/>
                  <a:gd name="connsiteY2" fmla="*/ 91659 h 1104821"/>
                  <a:gd name="connsiteX3" fmla="*/ 687612 w 1602058"/>
                  <a:gd name="connsiteY3" fmla="*/ 469030 h 1104821"/>
                  <a:gd name="connsiteX4" fmla="*/ 1079498 w 1602058"/>
                  <a:gd name="connsiteY4" fmla="*/ 4573 h 1104821"/>
                  <a:gd name="connsiteX5" fmla="*/ 1602012 w 1602058"/>
                  <a:gd name="connsiteY5" fmla="*/ 251316 h 1104821"/>
                  <a:gd name="connsiteX6" fmla="*/ 1108526 w 1602058"/>
                  <a:gd name="connsiteY6" fmla="*/ 570630 h 1104821"/>
                  <a:gd name="connsiteX7" fmla="*/ 876298 w 1602058"/>
                  <a:gd name="connsiteY7" fmla="*/ 585144 h 1104821"/>
                  <a:gd name="connsiteX8" fmla="*/ 992412 w 1602058"/>
                  <a:gd name="connsiteY8" fmla="*/ 1093145 h 1104821"/>
                  <a:gd name="connsiteX9" fmla="*/ 774698 w 1602058"/>
                  <a:gd name="connsiteY9" fmla="*/ 948002 h 1104821"/>
                  <a:gd name="connsiteX10" fmla="*/ 542469 w 1602058"/>
                  <a:gd name="connsiteY10" fmla="*/ 1078630 h 1104821"/>
                  <a:gd name="connsiteX11" fmla="*/ 716641 w 1602058"/>
                  <a:gd name="connsiteY11" fmla="*/ 657716 h 1104821"/>
                  <a:gd name="connsiteX0" fmla="*/ 768471 w 1653888"/>
                  <a:gd name="connsiteY0" fmla="*/ 657716 h 1104821"/>
                  <a:gd name="connsiteX1" fmla="*/ 100813 w 1653888"/>
                  <a:gd name="connsiteY1" fmla="*/ 643202 h 1104821"/>
                  <a:gd name="connsiteX2" fmla="*/ 173384 w 1653888"/>
                  <a:gd name="connsiteY2" fmla="*/ 91659 h 1104821"/>
                  <a:gd name="connsiteX3" fmla="*/ 739442 w 1653888"/>
                  <a:gd name="connsiteY3" fmla="*/ 469030 h 1104821"/>
                  <a:gd name="connsiteX4" fmla="*/ 1131328 w 1653888"/>
                  <a:gd name="connsiteY4" fmla="*/ 4573 h 1104821"/>
                  <a:gd name="connsiteX5" fmla="*/ 1653842 w 1653888"/>
                  <a:gd name="connsiteY5" fmla="*/ 251316 h 1104821"/>
                  <a:gd name="connsiteX6" fmla="*/ 1160356 w 1653888"/>
                  <a:gd name="connsiteY6" fmla="*/ 570630 h 1104821"/>
                  <a:gd name="connsiteX7" fmla="*/ 928128 w 1653888"/>
                  <a:gd name="connsiteY7" fmla="*/ 585144 h 1104821"/>
                  <a:gd name="connsiteX8" fmla="*/ 1044242 w 1653888"/>
                  <a:gd name="connsiteY8" fmla="*/ 1093145 h 1104821"/>
                  <a:gd name="connsiteX9" fmla="*/ 826528 w 1653888"/>
                  <a:gd name="connsiteY9" fmla="*/ 948002 h 1104821"/>
                  <a:gd name="connsiteX10" fmla="*/ 594299 w 1653888"/>
                  <a:gd name="connsiteY10" fmla="*/ 1078630 h 1104821"/>
                  <a:gd name="connsiteX11" fmla="*/ 768471 w 1653888"/>
                  <a:gd name="connsiteY11" fmla="*/ 657716 h 1104821"/>
                  <a:gd name="connsiteX0" fmla="*/ 768471 w 1653888"/>
                  <a:gd name="connsiteY0" fmla="*/ 665165 h 1112270"/>
                  <a:gd name="connsiteX1" fmla="*/ 100813 w 1653888"/>
                  <a:gd name="connsiteY1" fmla="*/ 650651 h 1112270"/>
                  <a:gd name="connsiteX2" fmla="*/ 173384 w 1653888"/>
                  <a:gd name="connsiteY2" fmla="*/ 99108 h 1112270"/>
                  <a:gd name="connsiteX3" fmla="*/ 739442 w 1653888"/>
                  <a:gd name="connsiteY3" fmla="*/ 476479 h 1112270"/>
                  <a:gd name="connsiteX4" fmla="*/ 1131328 w 1653888"/>
                  <a:gd name="connsiteY4" fmla="*/ 12022 h 1112270"/>
                  <a:gd name="connsiteX5" fmla="*/ 1653842 w 1653888"/>
                  <a:gd name="connsiteY5" fmla="*/ 258765 h 1112270"/>
                  <a:gd name="connsiteX6" fmla="*/ 1160356 w 1653888"/>
                  <a:gd name="connsiteY6" fmla="*/ 578079 h 1112270"/>
                  <a:gd name="connsiteX7" fmla="*/ 928128 w 1653888"/>
                  <a:gd name="connsiteY7" fmla="*/ 592593 h 1112270"/>
                  <a:gd name="connsiteX8" fmla="*/ 1044242 w 1653888"/>
                  <a:gd name="connsiteY8" fmla="*/ 1100594 h 1112270"/>
                  <a:gd name="connsiteX9" fmla="*/ 826528 w 1653888"/>
                  <a:gd name="connsiteY9" fmla="*/ 955451 h 1112270"/>
                  <a:gd name="connsiteX10" fmla="*/ 594299 w 1653888"/>
                  <a:gd name="connsiteY10" fmla="*/ 1086079 h 1112270"/>
                  <a:gd name="connsiteX11" fmla="*/ 768471 w 1653888"/>
                  <a:gd name="connsiteY11" fmla="*/ 665165 h 1112270"/>
                  <a:gd name="connsiteX0" fmla="*/ 768471 w 1653888"/>
                  <a:gd name="connsiteY0" fmla="*/ 670214 h 1117319"/>
                  <a:gd name="connsiteX1" fmla="*/ 100813 w 1653888"/>
                  <a:gd name="connsiteY1" fmla="*/ 655700 h 1117319"/>
                  <a:gd name="connsiteX2" fmla="*/ 173384 w 1653888"/>
                  <a:gd name="connsiteY2" fmla="*/ 104157 h 1117319"/>
                  <a:gd name="connsiteX3" fmla="*/ 739442 w 1653888"/>
                  <a:gd name="connsiteY3" fmla="*/ 481528 h 1117319"/>
                  <a:gd name="connsiteX4" fmla="*/ 1131328 w 1653888"/>
                  <a:gd name="connsiteY4" fmla="*/ 17071 h 1117319"/>
                  <a:gd name="connsiteX5" fmla="*/ 1653842 w 1653888"/>
                  <a:gd name="connsiteY5" fmla="*/ 263814 h 1117319"/>
                  <a:gd name="connsiteX6" fmla="*/ 1160356 w 1653888"/>
                  <a:gd name="connsiteY6" fmla="*/ 583128 h 1117319"/>
                  <a:gd name="connsiteX7" fmla="*/ 928128 w 1653888"/>
                  <a:gd name="connsiteY7" fmla="*/ 597642 h 1117319"/>
                  <a:gd name="connsiteX8" fmla="*/ 1044242 w 1653888"/>
                  <a:gd name="connsiteY8" fmla="*/ 1105643 h 1117319"/>
                  <a:gd name="connsiteX9" fmla="*/ 826528 w 1653888"/>
                  <a:gd name="connsiteY9" fmla="*/ 960500 h 1117319"/>
                  <a:gd name="connsiteX10" fmla="*/ 594299 w 1653888"/>
                  <a:gd name="connsiteY10" fmla="*/ 1091128 h 1117319"/>
                  <a:gd name="connsiteX11" fmla="*/ 768471 w 1653888"/>
                  <a:gd name="connsiteY11" fmla="*/ 670214 h 1117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53888" h="1117319">
                    <a:moveTo>
                      <a:pt x="768471" y="670214"/>
                    </a:moveTo>
                    <a:cubicBezTo>
                      <a:pt x="686223" y="597643"/>
                      <a:pt x="199994" y="750043"/>
                      <a:pt x="100813" y="655700"/>
                    </a:cubicBezTo>
                    <a:cubicBezTo>
                      <a:pt x="1632" y="561357"/>
                      <a:pt x="-92711" y="191243"/>
                      <a:pt x="173384" y="104157"/>
                    </a:cubicBezTo>
                    <a:cubicBezTo>
                      <a:pt x="439479" y="17071"/>
                      <a:pt x="579785" y="496042"/>
                      <a:pt x="739442" y="481528"/>
                    </a:cubicBezTo>
                    <a:cubicBezTo>
                      <a:pt x="899099" y="467014"/>
                      <a:pt x="877328" y="82386"/>
                      <a:pt x="1131328" y="17071"/>
                    </a:cubicBezTo>
                    <a:cubicBezTo>
                      <a:pt x="1385328" y="-48244"/>
                      <a:pt x="1649004" y="82386"/>
                      <a:pt x="1653842" y="263814"/>
                    </a:cubicBezTo>
                    <a:cubicBezTo>
                      <a:pt x="1658680" y="445242"/>
                      <a:pt x="1281308" y="527490"/>
                      <a:pt x="1160356" y="583128"/>
                    </a:cubicBezTo>
                    <a:cubicBezTo>
                      <a:pt x="1039404" y="638766"/>
                      <a:pt x="947480" y="510556"/>
                      <a:pt x="928128" y="597642"/>
                    </a:cubicBezTo>
                    <a:cubicBezTo>
                      <a:pt x="908776" y="684728"/>
                      <a:pt x="1061175" y="1045167"/>
                      <a:pt x="1044242" y="1105643"/>
                    </a:cubicBezTo>
                    <a:cubicBezTo>
                      <a:pt x="1027309" y="1166119"/>
                      <a:pt x="884585" y="972595"/>
                      <a:pt x="826528" y="960500"/>
                    </a:cubicBezTo>
                    <a:cubicBezTo>
                      <a:pt x="768471" y="948405"/>
                      <a:pt x="603975" y="1139509"/>
                      <a:pt x="594299" y="1091128"/>
                    </a:cubicBezTo>
                    <a:cubicBezTo>
                      <a:pt x="584623" y="1042747"/>
                      <a:pt x="850719" y="742785"/>
                      <a:pt x="768471" y="670214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FFFFFF"/>
                  </a:gs>
                  <a:gs pos="47000">
                    <a:srgbClr val="FCF6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95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F5AEB705-0054-4431-B80E-35B28FAEC485}"/>
                  </a:ext>
                </a:extLst>
              </p:cNvPr>
              <p:cNvSpPr/>
              <p:nvPr/>
            </p:nvSpPr>
            <p:spPr>
              <a:xfrm>
                <a:off x="6129259" y="3079349"/>
                <a:ext cx="330595" cy="329269"/>
              </a:xfrm>
              <a:custGeom>
                <a:avLst/>
                <a:gdLst>
                  <a:gd name="connsiteX0" fmla="*/ 1777 w 330595"/>
                  <a:gd name="connsiteY0" fmla="*/ 251045 h 329269"/>
                  <a:gd name="connsiteX1" fmla="*/ 210954 w 330595"/>
                  <a:gd name="connsiteY1" fmla="*/ 33 h 329269"/>
                  <a:gd name="connsiteX2" fmla="*/ 49589 w 330595"/>
                  <a:gd name="connsiteY2" fmla="*/ 268974 h 329269"/>
                  <a:gd name="connsiteX3" fmla="*/ 264742 w 330595"/>
                  <a:gd name="connsiteY3" fmla="*/ 53821 h 329269"/>
                  <a:gd name="connsiteX4" fmla="*/ 91424 w 330595"/>
                  <a:gd name="connsiteY4" fmla="*/ 298857 h 329269"/>
                  <a:gd name="connsiteX5" fmla="*/ 330483 w 330595"/>
                  <a:gd name="connsiteY5" fmla="*/ 119563 h 329269"/>
                  <a:gd name="connsiteX6" fmla="*/ 121307 w 330595"/>
                  <a:gd name="connsiteY6" fmla="*/ 322763 h 329269"/>
                  <a:gd name="connsiteX7" fmla="*/ 1777 w 330595"/>
                  <a:gd name="connsiteY7" fmla="*/ 251045 h 32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0595" h="329269">
                    <a:moveTo>
                      <a:pt x="1777" y="251045"/>
                    </a:moveTo>
                    <a:cubicBezTo>
                      <a:pt x="16718" y="197257"/>
                      <a:pt x="202985" y="-2955"/>
                      <a:pt x="210954" y="33"/>
                    </a:cubicBezTo>
                    <a:cubicBezTo>
                      <a:pt x="218923" y="3021"/>
                      <a:pt x="40624" y="260009"/>
                      <a:pt x="49589" y="268974"/>
                    </a:cubicBezTo>
                    <a:cubicBezTo>
                      <a:pt x="58554" y="277939"/>
                      <a:pt x="257770" y="48841"/>
                      <a:pt x="264742" y="53821"/>
                    </a:cubicBezTo>
                    <a:cubicBezTo>
                      <a:pt x="271714" y="58801"/>
                      <a:pt x="80467" y="287900"/>
                      <a:pt x="91424" y="298857"/>
                    </a:cubicBezTo>
                    <a:cubicBezTo>
                      <a:pt x="102381" y="309814"/>
                      <a:pt x="325503" y="115579"/>
                      <a:pt x="330483" y="119563"/>
                    </a:cubicBezTo>
                    <a:cubicBezTo>
                      <a:pt x="335464" y="123547"/>
                      <a:pt x="173103" y="299853"/>
                      <a:pt x="121307" y="322763"/>
                    </a:cubicBezTo>
                    <a:cubicBezTo>
                      <a:pt x="69511" y="345673"/>
                      <a:pt x="-13164" y="304833"/>
                      <a:pt x="1777" y="251045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95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1E055B79-167E-422E-8FB0-82D077065C41}"/>
                  </a:ext>
                </a:extLst>
              </p:cNvPr>
              <p:cNvSpPr/>
              <p:nvPr/>
            </p:nvSpPr>
            <p:spPr>
              <a:xfrm rot="19307537" flipH="1">
                <a:off x="5690959" y="3225457"/>
                <a:ext cx="330595" cy="329269"/>
              </a:xfrm>
              <a:custGeom>
                <a:avLst/>
                <a:gdLst>
                  <a:gd name="connsiteX0" fmla="*/ 1777 w 330595"/>
                  <a:gd name="connsiteY0" fmla="*/ 251045 h 329269"/>
                  <a:gd name="connsiteX1" fmla="*/ 210954 w 330595"/>
                  <a:gd name="connsiteY1" fmla="*/ 33 h 329269"/>
                  <a:gd name="connsiteX2" fmla="*/ 49589 w 330595"/>
                  <a:gd name="connsiteY2" fmla="*/ 268974 h 329269"/>
                  <a:gd name="connsiteX3" fmla="*/ 264742 w 330595"/>
                  <a:gd name="connsiteY3" fmla="*/ 53821 h 329269"/>
                  <a:gd name="connsiteX4" fmla="*/ 91424 w 330595"/>
                  <a:gd name="connsiteY4" fmla="*/ 298857 h 329269"/>
                  <a:gd name="connsiteX5" fmla="*/ 330483 w 330595"/>
                  <a:gd name="connsiteY5" fmla="*/ 119563 h 329269"/>
                  <a:gd name="connsiteX6" fmla="*/ 121307 w 330595"/>
                  <a:gd name="connsiteY6" fmla="*/ 322763 h 329269"/>
                  <a:gd name="connsiteX7" fmla="*/ 1777 w 330595"/>
                  <a:gd name="connsiteY7" fmla="*/ 251045 h 32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0595" h="329269">
                    <a:moveTo>
                      <a:pt x="1777" y="251045"/>
                    </a:moveTo>
                    <a:cubicBezTo>
                      <a:pt x="16718" y="197257"/>
                      <a:pt x="202985" y="-2955"/>
                      <a:pt x="210954" y="33"/>
                    </a:cubicBezTo>
                    <a:cubicBezTo>
                      <a:pt x="218923" y="3021"/>
                      <a:pt x="40624" y="260009"/>
                      <a:pt x="49589" y="268974"/>
                    </a:cubicBezTo>
                    <a:cubicBezTo>
                      <a:pt x="58554" y="277939"/>
                      <a:pt x="257770" y="48841"/>
                      <a:pt x="264742" y="53821"/>
                    </a:cubicBezTo>
                    <a:cubicBezTo>
                      <a:pt x="271714" y="58801"/>
                      <a:pt x="80467" y="287900"/>
                      <a:pt x="91424" y="298857"/>
                    </a:cubicBezTo>
                    <a:cubicBezTo>
                      <a:pt x="102381" y="309814"/>
                      <a:pt x="325503" y="115579"/>
                      <a:pt x="330483" y="119563"/>
                    </a:cubicBezTo>
                    <a:cubicBezTo>
                      <a:pt x="335464" y="123547"/>
                      <a:pt x="173103" y="299853"/>
                      <a:pt x="121307" y="322763"/>
                    </a:cubicBezTo>
                    <a:cubicBezTo>
                      <a:pt x="69511" y="345673"/>
                      <a:pt x="-13164" y="304833"/>
                      <a:pt x="1777" y="251045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95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2725C0F-BCB1-41EC-B967-34ED90041BD8}"/>
                </a:ext>
              </a:extLst>
            </p:cNvPr>
            <p:cNvGrpSpPr/>
            <p:nvPr/>
          </p:nvGrpSpPr>
          <p:grpSpPr>
            <a:xfrm>
              <a:off x="5095614" y="2624495"/>
              <a:ext cx="2155465" cy="898619"/>
              <a:chOff x="5093890" y="2581735"/>
              <a:chExt cx="2155465" cy="898619"/>
            </a:xfrm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99CA0A70-7E4D-42A1-961E-C3093C28C136}"/>
                  </a:ext>
                </a:extLst>
              </p:cNvPr>
              <p:cNvSpPr/>
              <p:nvPr/>
            </p:nvSpPr>
            <p:spPr>
              <a:xfrm>
                <a:off x="5093890" y="2581735"/>
                <a:ext cx="2155465" cy="889712"/>
              </a:xfrm>
              <a:custGeom>
                <a:avLst/>
                <a:gdLst>
                  <a:gd name="connsiteX0" fmla="*/ 902800 w 2155465"/>
                  <a:gd name="connsiteY0" fmla="*/ 889712 h 889712"/>
                  <a:gd name="connsiteX1" fmla="*/ 2915 w 2155465"/>
                  <a:gd name="connsiteY1" fmla="*/ 352684 h 889712"/>
                  <a:gd name="connsiteX2" fmla="*/ 627029 w 2155465"/>
                  <a:gd name="connsiteY2" fmla="*/ 134969 h 889712"/>
                  <a:gd name="connsiteX3" fmla="*/ 960858 w 2155465"/>
                  <a:gd name="connsiteY3" fmla="*/ 744569 h 889712"/>
                  <a:gd name="connsiteX4" fmla="*/ 1483372 w 2155465"/>
                  <a:gd name="connsiteY4" fmla="*/ 18855 h 889712"/>
                  <a:gd name="connsiteX5" fmla="*/ 2151029 w 2155465"/>
                  <a:gd name="connsiteY5" fmla="*/ 265598 h 889712"/>
                  <a:gd name="connsiteX6" fmla="*/ 1135029 w 2155465"/>
                  <a:gd name="connsiteY6" fmla="*/ 831655 h 889712"/>
                  <a:gd name="connsiteX7" fmla="*/ 1135029 w 2155465"/>
                  <a:gd name="connsiteY7" fmla="*/ 831655 h 889712"/>
                  <a:gd name="connsiteX8" fmla="*/ 902800 w 2155465"/>
                  <a:gd name="connsiteY8" fmla="*/ 889712 h 889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55465" h="889712">
                    <a:moveTo>
                      <a:pt x="902800" y="889712"/>
                    </a:moveTo>
                    <a:cubicBezTo>
                      <a:pt x="475838" y="684093"/>
                      <a:pt x="48877" y="478474"/>
                      <a:pt x="2915" y="352684"/>
                    </a:cubicBezTo>
                    <a:cubicBezTo>
                      <a:pt x="-43047" y="226894"/>
                      <a:pt x="467372" y="69655"/>
                      <a:pt x="627029" y="134969"/>
                    </a:cubicBezTo>
                    <a:cubicBezTo>
                      <a:pt x="786686" y="200283"/>
                      <a:pt x="818134" y="763921"/>
                      <a:pt x="960858" y="744569"/>
                    </a:cubicBezTo>
                    <a:cubicBezTo>
                      <a:pt x="1103582" y="725217"/>
                      <a:pt x="1285010" y="98683"/>
                      <a:pt x="1483372" y="18855"/>
                    </a:cubicBezTo>
                    <a:cubicBezTo>
                      <a:pt x="1681734" y="-60974"/>
                      <a:pt x="2209086" y="130131"/>
                      <a:pt x="2151029" y="265598"/>
                    </a:cubicBezTo>
                    <a:cubicBezTo>
                      <a:pt x="2092972" y="401065"/>
                      <a:pt x="1135029" y="831655"/>
                      <a:pt x="1135029" y="831655"/>
                    </a:cubicBezTo>
                    <a:lnTo>
                      <a:pt x="1135029" y="831655"/>
                    </a:lnTo>
                    <a:lnTo>
                      <a:pt x="902800" y="88971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00"/>
                  </a:gs>
                  <a:gs pos="53000">
                    <a:srgbClr val="FFC000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95" dirty="0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F6A0EC3B-77A9-42C9-A59F-C59D8E867E44}"/>
                  </a:ext>
                </a:extLst>
              </p:cNvPr>
              <p:cNvSpPr/>
              <p:nvPr/>
            </p:nvSpPr>
            <p:spPr>
              <a:xfrm rot="20766763" flipH="1">
                <a:off x="5720258" y="3151085"/>
                <a:ext cx="330595" cy="329269"/>
              </a:xfrm>
              <a:custGeom>
                <a:avLst/>
                <a:gdLst>
                  <a:gd name="connsiteX0" fmla="*/ 1777 w 330595"/>
                  <a:gd name="connsiteY0" fmla="*/ 251045 h 329269"/>
                  <a:gd name="connsiteX1" fmla="*/ 210954 w 330595"/>
                  <a:gd name="connsiteY1" fmla="*/ 33 h 329269"/>
                  <a:gd name="connsiteX2" fmla="*/ 49589 w 330595"/>
                  <a:gd name="connsiteY2" fmla="*/ 268974 h 329269"/>
                  <a:gd name="connsiteX3" fmla="*/ 264742 w 330595"/>
                  <a:gd name="connsiteY3" fmla="*/ 53821 h 329269"/>
                  <a:gd name="connsiteX4" fmla="*/ 91424 w 330595"/>
                  <a:gd name="connsiteY4" fmla="*/ 298857 h 329269"/>
                  <a:gd name="connsiteX5" fmla="*/ 330483 w 330595"/>
                  <a:gd name="connsiteY5" fmla="*/ 119563 h 329269"/>
                  <a:gd name="connsiteX6" fmla="*/ 121307 w 330595"/>
                  <a:gd name="connsiteY6" fmla="*/ 322763 h 329269"/>
                  <a:gd name="connsiteX7" fmla="*/ 1777 w 330595"/>
                  <a:gd name="connsiteY7" fmla="*/ 251045 h 32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0595" h="329269">
                    <a:moveTo>
                      <a:pt x="1777" y="251045"/>
                    </a:moveTo>
                    <a:cubicBezTo>
                      <a:pt x="16718" y="197257"/>
                      <a:pt x="202985" y="-2955"/>
                      <a:pt x="210954" y="33"/>
                    </a:cubicBezTo>
                    <a:cubicBezTo>
                      <a:pt x="218923" y="3021"/>
                      <a:pt x="40624" y="260009"/>
                      <a:pt x="49589" y="268974"/>
                    </a:cubicBezTo>
                    <a:cubicBezTo>
                      <a:pt x="58554" y="277939"/>
                      <a:pt x="257770" y="48841"/>
                      <a:pt x="264742" y="53821"/>
                    </a:cubicBezTo>
                    <a:cubicBezTo>
                      <a:pt x="271714" y="58801"/>
                      <a:pt x="80467" y="287900"/>
                      <a:pt x="91424" y="298857"/>
                    </a:cubicBezTo>
                    <a:cubicBezTo>
                      <a:pt x="102381" y="309814"/>
                      <a:pt x="325503" y="115579"/>
                      <a:pt x="330483" y="119563"/>
                    </a:cubicBezTo>
                    <a:cubicBezTo>
                      <a:pt x="335464" y="123547"/>
                      <a:pt x="173103" y="299853"/>
                      <a:pt x="121307" y="322763"/>
                    </a:cubicBezTo>
                    <a:cubicBezTo>
                      <a:pt x="69511" y="345673"/>
                      <a:pt x="-13164" y="304833"/>
                      <a:pt x="1777" y="251045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95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295056C6-117E-4BEA-9460-E05779F06918}"/>
                  </a:ext>
                </a:extLst>
              </p:cNvPr>
              <p:cNvSpPr/>
              <p:nvPr/>
            </p:nvSpPr>
            <p:spPr>
              <a:xfrm rot="5400000" flipH="1">
                <a:off x="6068115" y="3113803"/>
                <a:ext cx="330595" cy="329269"/>
              </a:xfrm>
              <a:custGeom>
                <a:avLst/>
                <a:gdLst>
                  <a:gd name="connsiteX0" fmla="*/ 1777 w 330595"/>
                  <a:gd name="connsiteY0" fmla="*/ 251045 h 329269"/>
                  <a:gd name="connsiteX1" fmla="*/ 210954 w 330595"/>
                  <a:gd name="connsiteY1" fmla="*/ 33 h 329269"/>
                  <a:gd name="connsiteX2" fmla="*/ 49589 w 330595"/>
                  <a:gd name="connsiteY2" fmla="*/ 268974 h 329269"/>
                  <a:gd name="connsiteX3" fmla="*/ 264742 w 330595"/>
                  <a:gd name="connsiteY3" fmla="*/ 53821 h 329269"/>
                  <a:gd name="connsiteX4" fmla="*/ 91424 w 330595"/>
                  <a:gd name="connsiteY4" fmla="*/ 298857 h 329269"/>
                  <a:gd name="connsiteX5" fmla="*/ 330483 w 330595"/>
                  <a:gd name="connsiteY5" fmla="*/ 119563 h 329269"/>
                  <a:gd name="connsiteX6" fmla="*/ 121307 w 330595"/>
                  <a:gd name="connsiteY6" fmla="*/ 322763 h 329269"/>
                  <a:gd name="connsiteX7" fmla="*/ 1777 w 330595"/>
                  <a:gd name="connsiteY7" fmla="*/ 251045 h 32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0595" h="329269">
                    <a:moveTo>
                      <a:pt x="1777" y="251045"/>
                    </a:moveTo>
                    <a:cubicBezTo>
                      <a:pt x="16718" y="197257"/>
                      <a:pt x="202985" y="-2955"/>
                      <a:pt x="210954" y="33"/>
                    </a:cubicBezTo>
                    <a:cubicBezTo>
                      <a:pt x="218923" y="3021"/>
                      <a:pt x="40624" y="260009"/>
                      <a:pt x="49589" y="268974"/>
                    </a:cubicBezTo>
                    <a:cubicBezTo>
                      <a:pt x="58554" y="277939"/>
                      <a:pt x="257770" y="48841"/>
                      <a:pt x="264742" y="53821"/>
                    </a:cubicBezTo>
                    <a:cubicBezTo>
                      <a:pt x="271714" y="58801"/>
                      <a:pt x="80467" y="287900"/>
                      <a:pt x="91424" y="298857"/>
                    </a:cubicBezTo>
                    <a:cubicBezTo>
                      <a:pt x="102381" y="309814"/>
                      <a:pt x="325503" y="115579"/>
                      <a:pt x="330483" y="119563"/>
                    </a:cubicBezTo>
                    <a:cubicBezTo>
                      <a:pt x="335464" y="123547"/>
                      <a:pt x="173103" y="299853"/>
                      <a:pt x="121307" y="322763"/>
                    </a:cubicBezTo>
                    <a:cubicBezTo>
                      <a:pt x="69511" y="345673"/>
                      <a:pt x="-13164" y="304833"/>
                      <a:pt x="1777" y="251045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95"/>
              </a:p>
            </p:txBody>
          </p:sp>
        </p:grpSp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09F25CC3-1D90-4D16-935F-7A6E184A999F}"/>
              </a:ext>
            </a:extLst>
          </p:cNvPr>
          <p:cNvSpPr/>
          <p:nvPr/>
        </p:nvSpPr>
        <p:spPr>
          <a:xfrm>
            <a:off x="624350" y="7127400"/>
            <a:ext cx="948836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is inside the box ? </a:t>
            </a:r>
          </a:p>
          <a:p>
            <a:pPr algn="ctr"/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Guess what are we talking about today?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8185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389CA01D-8F82-4FB0-80AB-D54E05F6C6AD}"/>
              </a:ext>
            </a:extLst>
          </p:cNvPr>
          <p:cNvSpPr/>
          <p:nvPr/>
        </p:nvSpPr>
        <p:spPr>
          <a:xfrm>
            <a:off x="0" y="0"/>
            <a:ext cx="10801350" cy="5796240"/>
          </a:xfrm>
          <a:prstGeom prst="rect">
            <a:avLst/>
          </a:prstGeom>
          <a:solidFill>
            <a:srgbClr val="A6D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FC7E0326-B603-4386-A82D-1F1EC52DA77C}"/>
              </a:ext>
            </a:extLst>
          </p:cNvPr>
          <p:cNvGrpSpPr/>
          <p:nvPr/>
        </p:nvGrpSpPr>
        <p:grpSpPr>
          <a:xfrm>
            <a:off x="-371004" y="1877536"/>
            <a:ext cx="5503545" cy="3896201"/>
            <a:chOff x="-43543" y="-72571"/>
            <a:chExt cx="6212114" cy="4397828"/>
          </a:xfrm>
          <a:gradFill flip="none" rotWithShape="1">
            <a:gsLst>
              <a:gs pos="74000">
                <a:srgbClr val="FFFFFF">
                  <a:alpha val="30000"/>
                </a:srgbClr>
              </a:gs>
              <a:gs pos="25000">
                <a:schemeClr val="bg1">
                  <a:alpha val="0"/>
                </a:schemeClr>
              </a:gs>
            </a:gsLst>
            <a:lin ang="2700000" scaled="1"/>
            <a:tileRect/>
          </a:gradFill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446EA79-2850-4808-B9DB-45B925230996}"/>
                </a:ext>
              </a:extLst>
            </p:cNvPr>
            <p:cNvSpPr/>
            <p:nvPr/>
          </p:nvSpPr>
          <p:spPr>
            <a:xfrm>
              <a:off x="-43543" y="2278743"/>
              <a:ext cx="6154057" cy="2046514"/>
            </a:xfrm>
            <a:custGeom>
              <a:avLst/>
              <a:gdLst>
                <a:gd name="connsiteX0" fmla="*/ 6125029 w 6154057"/>
                <a:gd name="connsiteY0" fmla="*/ 2046514 h 2046514"/>
                <a:gd name="connsiteX1" fmla="*/ 0 w 6154057"/>
                <a:gd name="connsiteY1" fmla="*/ 769257 h 2046514"/>
                <a:gd name="connsiteX2" fmla="*/ 29029 w 6154057"/>
                <a:gd name="connsiteY2" fmla="*/ 0 h 2046514"/>
                <a:gd name="connsiteX3" fmla="*/ 6154057 w 6154057"/>
                <a:gd name="connsiteY3" fmla="*/ 1886857 h 2046514"/>
                <a:gd name="connsiteX4" fmla="*/ 6125029 w 6154057"/>
                <a:gd name="connsiteY4" fmla="*/ 2046514 h 2046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4057" h="2046514">
                  <a:moveTo>
                    <a:pt x="6125029" y="2046514"/>
                  </a:moveTo>
                  <a:lnTo>
                    <a:pt x="0" y="769257"/>
                  </a:lnTo>
                  <a:lnTo>
                    <a:pt x="29029" y="0"/>
                  </a:lnTo>
                  <a:lnTo>
                    <a:pt x="6154057" y="1886857"/>
                  </a:lnTo>
                  <a:lnTo>
                    <a:pt x="6125029" y="204651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5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CCCED685-80DB-48C6-A293-BECD5E48F047}"/>
                </a:ext>
              </a:extLst>
            </p:cNvPr>
            <p:cNvSpPr/>
            <p:nvPr/>
          </p:nvSpPr>
          <p:spPr>
            <a:xfrm>
              <a:off x="-14514" y="841829"/>
              <a:ext cx="6125028" cy="3338285"/>
            </a:xfrm>
            <a:custGeom>
              <a:avLst/>
              <a:gdLst>
                <a:gd name="connsiteX0" fmla="*/ 6125028 w 6125028"/>
                <a:gd name="connsiteY0" fmla="*/ 3338285 h 3338285"/>
                <a:gd name="connsiteX1" fmla="*/ 0 w 6125028"/>
                <a:gd name="connsiteY1" fmla="*/ 885371 h 3338285"/>
                <a:gd name="connsiteX2" fmla="*/ 14514 w 6125028"/>
                <a:gd name="connsiteY2" fmla="*/ 0 h 3338285"/>
                <a:gd name="connsiteX3" fmla="*/ 6110514 w 6125028"/>
                <a:gd name="connsiteY3" fmla="*/ 3222171 h 3338285"/>
                <a:gd name="connsiteX4" fmla="*/ 6125028 w 6125028"/>
                <a:gd name="connsiteY4" fmla="*/ 3338285 h 3338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25028" h="3338285">
                  <a:moveTo>
                    <a:pt x="6125028" y="3338285"/>
                  </a:moveTo>
                  <a:lnTo>
                    <a:pt x="0" y="885371"/>
                  </a:lnTo>
                  <a:lnTo>
                    <a:pt x="14514" y="0"/>
                  </a:lnTo>
                  <a:lnTo>
                    <a:pt x="6110514" y="3222171"/>
                  </a:lnTo>
                  <a:lnTo>
                    <a:pt x="6125028" y="333828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5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E2E047E3-09C6-4550-972D-BED8F8344545}"/>
                </a:ext>
              </a:extLst>
            </p:cNvPr>
            <p:cNvSpPr/>
            <p:nvPr/>
          </p:nvSpPr>
          <p:spPr>
            <a:xfrm>
              <a:off x="-29029" y="-72571"/>
              <a:ext cx="6154058" cy="4136571"/>
            </a:xfrm>
            <a:custGeom>
              <a:avLst/>
              <a:gdLst>
                <a:gd name="connsiteX0" fmla="*/ 6139543 w 6154058"/>
                <a:gd name="connsiteY0" fmla="*/ 4136571 h 4136571"/>
                <a:gd name="connsiteX1" fmla="*/ 0 w 6154058"/>
                <a:gd name="connsiteY1" fmla="*/ 551542 h 4136571"/>
                <a:gd name="connsiteX2" fmla="*/ 14515 w 6154058"/>
                <a:gd name="connsiteY2" fmla="*/ 0 h 4136571"/>
                <a:gd name="connsiteX3" fmla="*/ 725715 w 6154058"/>
                <a:gd name="connsiteY3" fmla="*/ 58057 h 4136571"/>
                <a:gd name="connsiteX4" fmla="*/ 6154058 w 6154058"/>
                <a:gd name="connsiteY4" fmla="*/ 4078514 h 4136571"/>
                <a:gd name="connsiteX5" fmla="*/ 6139543 w 6154058"/>
                <a:gd name="connsiteY5" fmla="*/ 4136571 h 413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54058" h="4136571">
                  <a:moveTo>
                    <a:pt x="6139543" y="4136571"/>
                  </a:moveTo>
                  <a:lnTo>
                    <a:pt x="0" y="551542"/>
                  </a:lnTo>
                  <a:lnTo>
                    <a:pt x="14515" y="0"/>
                  </a:lnTo>
                  <a:lnTo>
                    <a:pt x="725715" y="58057"/>
                  </a:lnTo>
                  <a:lnTo>
                    <a:pt x="6154058" y="4078514"/>
                  </a:lnTo>
                  <a:lnTo>
                    <a:pt x="6139543" y="413657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5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0CBB9A8-F8A6-43FC-8311-D2528A0D12D4}"/>
                </a:ext>
              </a:extLst>
            </p:cNvPr>
            <p:cNvSpPr/>
            <p:nvPr/>
          </p:nvSpPr>
          <p:spPr>
            <a:xfrm>
              <a:off x="1422400" y="0"/>
              <a:ext cx="4731657" cy="4136571"/>
            </a:xfrm>
            <a:custGeom>
              <a:avLst/>
              <a:gdLst>
                <a:gd name="connsiteX0" fmla="*/ 4702629 w 4731657"/>
                <a:gd name="connsiteY0" fmla="*/ 3976914 h 4136571"/>
                <a:gd name="connsiteX1" fmla="*/ 4731657 w 4731657"/>
                <a:gd name="connsiteY1" fmla="*/ 4136571 h 4136571"/>
                <a:gd name="connsiteX2" fmla="*/ 0 w 4731657"/>
                <a:gd name="connsiteY2" fmla="*/ 0 h 4136571"/>
                <a:gd name="connsiteX3" fmla="*/ 1103086 w 4731657"/>
                <a:gd name="connsiteY3" fmla="*/ 29029 h 4136571"/>
                <a:gd name="connsiteX4" fmla="*/ 4731657 w 4731657"/>
                <a:gd name="connsiteY4" fmla="*/ 3846286 h 4136571"/>
                <a:gd name="connsiteX5" fmla="*/ 4702629 w 4731657"/>
                <a:gd name="connsiteY5" fmla="*/ 3976914 h 413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31657" h="4136571">
                  <a:moveTo>
                    <a:pt x="4702629" y="3976914"/>
                  </a:moveTo>
                  <a:lnTo>
                    <a:pt x="4731657" y="4136571"/>
                  </a:lnTo>
                  <a:lnTo>
                    <a:pt x="0" y="0"/>
                  </a:lnTo>
                  <a:lnTo>
                    <a:pt x="1103086" y="29029"/>
                  </a:lnTo>
                  <a:lnTo>
                    <a:pt x="4731657" y="3846286"/>
                  </a:lnTo>
                  <a:lnTo>
                    <a:pt x="4702629" y="397691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5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14F022D6-1A62-41DA-B4A4-96CA767D9B85}"/>
                </a:ext>
              </a:extLst>
            </p:cNvPr>
            <p:cNvSpPr/>
            <p:nvPr/>
          </p:nvSpPr>
          <p:spPr>
            <a:xfrm>
              <a:off x="3135086" y="-14514"/>
              <a:ext cx="3033485" cy="3991428"/>
            </a:xfrm>
            <a:custGeom>
              <a:avLst/>
              <a:gdLst>
                <a:gd name="connsiteX0" fmla="*/ 3033485 w 3033485"/>
                <a:gd name="connsiteY0" fmla="*/ 3831771 h 3991428"/>
                <a:gd name="connsiteX1" fmla="*/ 3033485 w 3033485"/>
                <a:gd name="connsiteY1" fmla="*/ 3991428 h 3991428"/>
                <a:gd name="connsiteX2" fmla="*/ 0 w 3033485"/>
                <a:gd name="connsiteY2" fmla="*/ 0 h 3991428"/>
                <a:gd name="connsiteX3" fmla="*/ 1103085 w 3033485"/>
                <a:gd name="connsiteY3" fmla="*/ 14514 h 3991428"/>
                <a:gd name="connsiteX4" fmla="*/ 3033485 w 3033485"/>
                <a:gd name="connsiteY4" fmla="*/ 3831771 h 399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3485" h="3991428">
                  <a:moveTo>
                    <a:pt x="3033485" y="3831771"/>
                  </a:moveTo>
                  <a:lnTo>
                    <a:pt x="3033485" y="3991428"/>
                  </a:lnTo>
                  <a:lnTo>
                    <a:pt x="0" y="0"/>
                  </a:lnTo>
                  <a:lnTo>
                    <a:pt x="1103085" y="14514"/>
                  </a:lnTo>
                  <a:lnTo>
                    <a:pt x="3033485" y="383177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5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95E2350-2F7C-440D-934A-DD338B978D92}"/>
                </a:ext>
              </a:extLst>
            </p:cNvPr>
            <p:cNvSpPr/>
            <p:nvPr/>
          </p:nvSpPr>
          <p:spPr>
            <a:xfrm>
              <a:off x="4891314" y="-14514"/>
              <a:ext cx="1262743" cy="4005943"/>
            </a:xfrm>
            <a:custGeom>
              <a:avLst/>
              <a:gdLst>
                <a:gd name="connsiteX0" fmla="*/ 1262743 w 1262743"/>
                <a:gd name="connsiteY0" fmla="*/ 3846285 h 4005943"/>
                <a:gd name="connsiteX1" fmla="*/ 1262743 w 1262743"/>
                <a:gd name="connsiteY1" fmla="*/ 4005943 h 4005943"/>
                <a:gd name="connsiteX2" fmla="*/ 0 w 1262743"/>
                <a:gd name="connsiteY2" fmla="*/ 14514 h 4005943"/>
                <a:gd name="connsiteX3" fmla="*/ 812800 w 1262743"/>
                <a:gd name="connsiteY3" fmla="*/ 0 h 4005943"/>
                <a:gd name="connsiteX4" fmla="*/ 1262743 w 1262743"/>
                <a:gd name="connsiteY4" fmla="*/ 3846285 h 400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2743" h="4005943">
                  <a:moveTo>
                    <a:pt x="1262743" y="3846285"/>
                  </a:moveTo>
                  <a:lnTo>
                    <a:pt x="1262743" y="4005943"/>
                  </a:lnTo>
                  <a:lnTo>
                    <a:pt x="0" y="14514"/>
                  </a:lnTo>
                  <a:lnTo>
                    <a:pt x="812800" y="0"/>
                  </a:lnTo>
                  <a:lnTo>
                    <a:pt x="1262743" y="384628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5"/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D4743F37-7C2B-470E-8C67-1067FE9846ED}"/>
              </a:ext>
            </a:extLst>
          </p:cNvPr>
          <p:cNvGrpSpPr/>
          <p:nvPr/>
        </p:nvGrpSpPr>
        <p:grpSpPr>
          <a:xfrm flipH="1">
            <a:off x="5368529" y="1529924"/>
            <a:ext cx="5503545" cy="3896201"/>
            <a:chOff x="-43543" y="-72571"/>
            <a:chExt cx="6212114" cy="4397828"/>
          </a:xfrm>
          <a:gradFill flip="none" rotWithShape="1">
            <a:gsLst>
              <a:gs pos="77000">
                <a:srgbClr val="FFFFFF">
                  <a:alpha val="30000"/>
                </a:srgbClr>
              </a:gs>
              <a:gs pos="23000">
                <a:schemeClr val="bg1">
                  <a:alpha val="0"/>
                </a:schemeClr>
              </a:gs>
            </a:gsLst>
            <a:lin ang="2700000" scaled="1"/>
            <a:tileRect/>
          </a:gradFill>
        </p:grpSpPr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F1137BA9-A3C8-4FCF-AF0E-CED1841D0980}"/>
                </a:ext>
              </a:extLst>
            </p:cNvPr>
            <p:cNvSpPr/>
            <p:nvPr/>
          </p:nvSpPr>
          <p:spPr>
            <a:xfrm>
              <a:off x="-43543" y="2278743"/>
              <a:ext cx="6154057" cy="2046514"/>
            </a:xfrm>
            <a:custGeom>
              <a:avLst/>
              <a:gdLst>
                <a:gd name="connsiteX0" fmla="*/ 6125029 w 6154057"/>
                <a:gd name="connsiteY0" fmla="*/ 2046514 h 2046514"/>
                <a:gd name="connsiteX1" fmla="*/ 0 w 6154057"/>
                <a:gd name="connsiteY1" fmla="*/ 769257 h 2046514"/>
                <a:gd name="connsiteX2" fmla="*/ 29029 w 6154057"/>
                <a:gd name="connsiteY2" fmla="*/ 0 h 2046514"/>
                <a:gd name="connsiteX3" fmla="*/ 6154057 w 6154057"/>
                <a:gd name="connsiteY3" fmla="*/ 1886857 h 2046514"/>
                <a:gd name="connsiteX4" fmla="*/ 6125029 w 6154057"/>
                <a:gd name="connsiteY4" fmla="*/ 2046514 h 2046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4057" h="2046514">
                  <a:moveTo>
                    <a:pt x="6125029" y="2046514"/>
                  </a:moveTo>
                  <a:lnTo>
                    <a:pt x="0" y="769257"/>
                  </a:lnTo>
                  <a:lnTo>
                    <a:pt x="29029" y="0"/>
                  </a:lnTo>
                  <a:lnTo>
                    <a:pt x="6154057" y="1886857"/>
                  </a:lnTo>
                  <a:lnTo>
                    <a:pt x="6125029" y="204651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5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8CF98609-740C-44E9-B89F-DEB9224A591D}"/>
                </a:ext>
              </a:extLst>
            </p:cNvPr>
            <p:cNvSpPr/>
            <p:nvPr/>
          </p:nvSpPr>
          <p:spPr>
            <a:xfrm>
              <a:off x="-14514" y="841829"/>
              <a:ext cx="6125028" cy="3338285"/>
            </a:xfrm>
            <a:custGeom>
              <a:avLst/>
              <a:gdLst>
                <a:gd name="connsiteX0" fmla="*/ 6125028 w 6125028"/>
                <a:gd name="connsiteY0" fmla="*/ 3338285 h 3338285"/>
                <a:gd name="connsiteX1" fmla="*/ 0 w 6125028"/>
                <a:gd name="connsiteY1" fmla="*/ 885371 h 3338285"/>
                <a:gd name="connsiteX2" fmla="*/ 14514 w 6125028"/>
                <a:gd name="connsiteY2" fmla="*/ 0 h 3338285"/>
                <a:gd name="connsiteX3" fmla="*/ 6110514 w 6125028"/>
                <a:gd name="connsiteY3" fmla="*/ 3222171 h 3338285"/>
                <a:gd name="connsiteX4" fmla="*/ 6125028 w 6125028"/>
                <a:gd name="connsiteY4" fmla="*/ 3338285 h 3338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25028" h="3338285">
                  <a:moveTo>
                    <a:pt x="6125028" y="3338285"/>
                  </a:moveTo>
                  <a:lnTo>
                    <a:pt x="0" y="885371"/>
                  </a:lnTo>
                  <a:lnTo>
                    <a:pt x="14514" y="0"/>
                  </a:lnTo>
                  <a:lnTo>
                    <a:pt x="6110514" y="3222171"/>
                  </a:lnTo>
                  <a:lnTo>
                    <a:pt x="6125028" y="333828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5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6096205F-B748-402C-BDAE-0CB767CB56BA}"/>
                </a:ext>
              </a:extLst>
            </p:cNvPr>
            <p:cNvSpPr/>
            <p:nvPr/>
          </p:nvSpPr>
          <p:spPr>
            <a:xfrm>
              <a:off x="-29029" y="-72571"/>
              <a:ext cx="6154058" cy="4136571"/>
            </a:xfrm>
            <a:custGeom>
              <a:avLst/>
              <a:gdLst>
                <a:gd name="connsiteX0" fmla="*/ 6139543 w 6154058"/>
                <a:gd name="connsiteY0" fmla="*/ 4136571 h 4136571"/>
                <a:gd name="connsiteX1" fmla="*/ 0 w 6154058"/>
                <a:gd name="connsiteY1" fmla="*/ 551542 h 4136571"/>
                <a:gd name="connsiteX2" fmla="*/ 14515 w 6154058"/>
                <a:gd name="connsiteY2" fmla="*/ 0 h 4136571"/>
                <a:gd name="connsiteX3" fmla="*/ 725715 w 6154058"/>
                <a:gd name="connsiteY3" fmla="*/ 58057 h 4136571"/>
                <a:gd name="connsiteX4" fmla="*/ 6154058 w 6154058"/>
                <a:gd name="connsiteY4" fmla="*/ 4078514 h 4136571"/>
                <a:gd name="connsiteX5" fmla="*/ 6139543 w 6154058"/>
                <a:gd name="connsiteY5" fmla="*/ 4136571 h 413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54058" h="4136571">
                  <a:moveTo>
                    <a:pt x="6139543" y="4136571"/>
                  </a:moveTo>
                  <a:lnTo>
                    <a:pt x="0" y="551542"/>
                  </a:lnTo>
                  <a:lnTo>
                    <a:pt x="14515" y="0"/>
                  </a:lnTo>
                  <a:lnTo>
                    <a:pt x="725715" y="58057"/>
                  </a:lnTo>
                  <a:lnTo>
                    <a:pt x="6154058" y="4078514"/>
                  </a:lnTo>
                  <a:lnTo>
                    <a:pt x="6139543" y="413657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5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3E82493B-8450-471A-9F97-8B71C791008E}"/>
                </a:ext>
              </a:extLst>
            </p:cNvPr>
            <p:cNvSpPr/>
            <p:nvPr/>
          </p:nvSpPr>
          <p:spPr>
            <a:xfrm>
              <a:off x="1422400" y="0"/>
              <a:ext cx="4731657" cy="4136571"/>
            </a:xfrm>
            <a:custGeom>
              <a:avLst/>
              <a:gdLst>
                <a:gd name="connsiteX0" fmla="*/ 4702629 w 4731657"/>
                <a:gd name="connsiteY0" fmla="*/ 3976914 h 4136571"/>
                <a:gd name="connsiteX1" fmla="*/ 4731657 w 4731657"/>
                <a:gd name="connsiteY1" fmla="*/ 4136571 h 4136571"/>
                <a:gd name="connsiteX2" fmla="*/ 0 w 4731657"/>
                <a:gd name="connsiteY2" fmla="*/ 0 h 4136571"/>
                <a:gd name="connsiteX3" fmla="*/ 1103086 w 4731657"/>
                <a:gd name="connsiteY3" fmla="*/ 29029 h 4136571"/>
                <a:gd name="connsiteX4" fmla="*/ 4731657 w 4731657"/>
                <a:gd name="connsiteY4" fmla="*/ 3846286 h 4136571"/>
                <a:gd name="connsiteX5" fmla="*/ 4702629 w 4731657"/>
                <a:gd name="connsiteY5" fmla="*/ 3976914 h 413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31657" h="4136571">
                  <a:moveTo>
                    <a:pt x="4702629" y="3976914"/>
                  </a:moveTo>
                  <a:lnTo>
                    <a:pt x="4731657" y="4136571"/>
                  </a:lnTo>
                  <a:lnTo>
                    <a:pt x="0" y="0"/>
                  </a:lnTo>
                  <a:lnTo>
                    <a:pt x="1103086" y="29029"/>
                  </a:lnTo>
                  <a:lnTo>
                    <a:pt x="4731657" y="3846286"/>
                  </a:lnTo>
                  <a:lnTo>
                    <a:pt x="4702629" y="397691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5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816470C-EA16-4130-AE7E-DEBC6F52D5B7}"/>
                </a:ext>
              </a:extLst>
            </p:cNvPr>
            <p:cNvSpPr/>
            <p:nvPr/>
          </p:nvSpPr>
          <p:spPr>
            <a:xfrm>
              <a:off x="3135086" y="-14514"/>
              <a:ext cx="3033485" cy="3991428"/>
            </a:xfrm>
            <a:custGeom>
              <a:avLst/>
              <a:gdLst>
                <a:gd name="connsiteX0" fmla="*/ 3033485 w 3033485"/>
                <a:gd name="connsiteY0" fmla="*/ 3831771 h 3991428"/>
                <a:gd name="connsiteX1" fmla="*/ 3033485 w 3033485"/>
                <a:gd name="connsiteY1" fmla="*/ 3991428 h 3991428"/>
                <a:gd name="connsiteX2" fmla="*/ 0 w 3033485"/>
                <a:gd name="connsiteY2" fmla="*/ 0 h 3991428"/>
                <a:gd name="connsiteX3" fmla="*/ 1103085 w 3033485"/>
                <a:gd name="connsiteY3" fmla="*/ 14514 h 3991428"/>
                <a:gd name="connsiteX4" fmla="*/ 3033485 w 3033485"/>
                <a:gd name="connsiteY4" fmla="*/ 3831771 h 399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3485" h="3991428">
                  <a:moveTo>
                    <a:pt x="3033485" y="3831771"/>
                  </a:moveTo>
                  <a:lnTo>
                    <a:pt x="3033485" y="3991428"/>
                  </a:lnTo>
                  <a:lnTo>
                    <a:pt x="0" y="0"/>
                  </a:lnTo>
                  <a:lnTo>
                    <a:pt x="1103085" y="14514"/>
                  </a:lnTo>
                  <a:lnTo>
                    <a:pt x="3033485" y="383177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5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C3D99C77-2F5D-434A-A992-7A5ED6C10163}"/>
                </a:ext>
              </a:extLst>
            </p:cNvPr>
            <p:cNvSpPr/>
            <p:nvPr/>
          </p:nvSpPr>
          <p:spPr>
            <a:xfrm>
              <a:off x="4891314" y="-14514"/>
              <a:ext cx="1262743" cy="4005943"/>
            </a:xfrm>
            <a:custGeom>
              <a:avLst/>
              <a:gdLst>
                <a:gd name="connsiteX0" fmla="*/ 1262743 w 1262743"/>
                <a:gd name="connsiteY0" fmla="*/ 3846285 h 4005943"/>
                <a:gd name="connsiteX1" fmla="*/ 1262743 w 1262743"/>
                <a:gd name="connsiteY1" fmla="*/ 4005943 h 4005943"/>
                <a:gd name="connsiteX2" fmla="*/ 0 w 1262743"/>
                <a:gd name="connsiteY2" fmla="*/ 14514 h 4005943"/>
                <a:gd name="connsiteX3" fmla="*/ 812800 w 1262743"/>
                <a:gd name="connsiteY3" fmla="*/ 0 h 4005943"/>
                <a:gd name="connsiteX4" fmla="*/ 1262743 w 1262743"/>
                <a:gd name="connsiteY4" fmla="*/ 3846285 h 400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2743" h="4005943">
                  <a:moveTo>
                    <a:pt x="1262743" y="3846285"/>
                  </a:moveTo>
                  <a:lnTo>
                    <a:pt x="1262743" y="4005943"/>
                  </a:lnTo>
                  <a:lnTo>
                    <a:pt x="0" y="14514"/>
                  </a:lnTo>
                  <a:lnTo>
                    <a:pt x="812800" y="0"/>
                  </a:lnTo>
                  <a:lnTo>
                    <a:pt x="1262743" y="384628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5"/>
            </a:p>
          </p:txBody>
        </p:sp>
      </p:grp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8A1DBDF6-66B6-46B6-A809-B7158A8D8557}"/>
              </a:ext>
            </a:extLst>
          </p:cNvPr>
          <p:cNvSpPr/>
          <p:nvPr/>
        </p:nvSpPr>
        <p:spPr>
          <a:xfrm rot="16200000">
            <a:off x="4217670" y="3986372"/>
            <a:ext cx="977265" cy="1388745"/>
          </a:xfrm>
          <a:prstGeom prst="triangle">
            <a:avLst/>
          </a:prstGeom>
          <a:solidFill>
            <a:srgbClr val="321F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6C98EBEE-2A74-435D-95B2-AB031F11E965}"/>
              </a:ext>
            </a:extLst>
          </p:cNvPr>
          <p:cNvSpPr/>
          <p:nvPr/>
        </p:nvSpPr>
        <p:spPr>
          <a:xfrm rot="5400000" flipH="1">
            <a:off x="5606415" y="3986372"/>
            <a:ext cx="977265" cy="1388745"/>
          </a:xfrm>
          <a:prstGeom prst="triangle">
            <a:avLst/>
          </a:prstGeom>
          <a:solidFill>
            <a:srgbClr val="201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C758792-C87A-46A2-9207-AE3553457690}"/>
              </a:ext>
            </a:extLst>
          </p:cNvPr>
          <p:cNvSpPr/>
          <p:nvPr/>
        </p:nvSpPr>
        <p:spPr>
          <a:xfrm>
            <a:off x="0" y="5661224"/>
            <a:ext cx="10801350" cy="37002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F21E406-22E7-4BE1-9550-AE67EBE3F3F9}"/>
              </a:ext>
            </a:extLst>
          </p:cNvPr>
          <p:cNvSpPr txBox="1"/>
          <p:nvPr/>
        </p:nvSpPr>
        <p:spPr>
          <a:xfrm>
            <a:off x="3929272" y="3379026"/>
            <a:ext cx="2951936" cy="746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52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families</a:t>
            </a:r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ED640911-9644-4E4B-BA1C-A9F195F2C51A}"/>
              </a:ext>
            </a:extLst>
          </p:cNvPr>
          <p:cNvSpPr/>
          <p:nvPr/>
        </p:nvSpPr>
        <p:spPr>
          <a:xfrm>
            <a:off x="5400672" y="5773737"/>
            <a:ext cx="2327434" cy="990124"/>
          </a:xfrm>
          <a:custGeom>
            <a:avLst/>
            <a:gdLst>
              <a:gd name="connsiteX0" fmla="*/ 0 w 2627086"/>
              <a:gd name="connsiteY0" fmla="*/ 1117600 h 1117600"/>
              <a:gd name="connsiteX1" fmla="*/ 0 w 2627086"/>
              <a:gd name="connsiteY1" fmla="*/ 1117600 h 1117600"/>
              <a:gd name="connsiteX2" fmla="*/ 174171 w 2627086"/>
              <a:gd name="connsiteY2" fmla="*/ 1088572 h 1117600"/>
              <a:gd name="connsiteX3" fmla="*/ 2627086 w 2627086"/>
              <a:gd name="connsiteY3" fmla="*/ 537029 h 1117600"/>
              <a:gd name="connsiteX4" fmla="*/ 1465943 w 2627086"/>
              <a:gd name="connsiteY4" fmla="*/ 0 h 1117600"/>
              <a:gd name="connsiteX5" fmla="*/ 0 w 2627086"/>
              <a:gd name="connsiteY5" fmla="*/ 111760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27086" h="1117600">
                <a:moveTo>
                  <a:pt x="0" y="1117600"/>
                </a:moveTo>
                <a:lnTo>
                  <a:pt x="0" y="1117600"/>
                </a:lnTo>
                <a:lnTo>
                  <a:pt x="174171" y="1088572"/>
                </a:lnTo>
                <a:lnTo>
                  <a:pt x="2627086" y="537029"/>
                </a:lnTo>
                <a:lnTo>
                  <a:pt x="1465943" y="0"/>
                </a:lnTo>
                <a:lnTo>
                  <a:pt x="0" y="1117600"/>
                </a:lnTo>
                <a:close/>
              </a:path>
            </a:pathLst>
          </a:custGeom>
          <a:solidFill>
            <a:schemeClr val="tx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97DCBC7-F90E-4C71-9B83-C28CB820B221}"/>
              </a:ext>
            </a:extLst>
          </p:cNvPr>
          <p:cNvGrpSpPr/>
          <p:nvPr/>
        </p:nvGrpSpPr>
        <p:grpSpPr>
          <a:xfrm>
            <a:off x="3999073" y="1797263"/>
            <a:ext cx="2790348" cy="1645733"/>
            <a:chOff x="4495517" y="2624495"/>
            <a:chExt cx="3149599" cy="1857618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E2E8C5C-F940-4726-9BA7-970314ADF8C3}"/>
                </a:ext>
              </a:extLst>
            </p:cNvPr>
            <p:cNvGrpSpPr/>
            <p:nvPr/>
          </p:nvGrpSpPr>
          <p:grpSpPr>
            <a:xfrm>
              <a:off x="4495517" y="2889171"/>
              <a:ext cx="3149599" cy="1592942"/>
              <a:chOff x="4495517" y="2889171"/>
              <a:chExt cx="3149599" cy="1592942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2A9ED654-370B-4079-844C-1DB7AAF0E4A9}"/>
                  </a:ext>
                </a:extLst>
              </p:cNvPr>
              <p:cNvGrpSpPr/>
              <p:nvPr/>
            </p:nvGrpSpPr>
            <p:grpSpPr>
              <a:xfrm>
                <a:off x="4495517" y="2889171"/>
                <a:ext cx="3149599" cy="1592942"/>
                <a:chOff x="4495517" y="2889171"/>
                <a:chExt cx="3149599" cy="1592942"/>
              </a:xfrm>
            </p:grpSpPr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8F512797-AEC5-43FF-BF78-26BA433E304D}"/>
                    </a:ext>
                  </a:extLst>
                </p:cNvPr>
                <p:cNvGrpSpPr/>
                <p:nvPr/>
              </p:nvGrpSpPr>
              <p:grpSpPr>
                <a:xfrm>
                  <a:off x="4495517" y="2889171"/>
                  <a:ext cx="3149599" cy="1592942"/>
                  <a:chOff x="4513943" y="2877458"/>
                  <a:chExt cx="3149599" cy="1592942"/>
                </a:xfrm>
              </p:grpSpPr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2381080F-D6EF-4F7F-8883-023E866C8127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5544454" y="1861458"/>
                    <a:ext cx="1103086" cy="3135086"/>
                  </a:xfrm>
                  <a:custGeom>
                    <a:avLst/>
                    <a:gdLst>
                      <a:gd name="connsiteX0" fmla="*/ 1103086 w 1103086"/>
                      <a:gd name="connsiteY0" fmla="*/ 1567542 h 3135086"/>
                      <a:gd name="connsiteX1" fmla="*/ 1103086 w 1103086"/>
                      <a:gd name="connsiteY1" fmla="*/ 1567543 h 3135086"/>
                      <a:gd name="connsiteX2" fmla="*/ 1103086 w 1103086"/>
                      <a:gd name="connsiteY2" fmla="*/ 1567543 h 3135086"/>
                      <a:gd name="connsiteX3" fmla="*/ 1103086 w 1103086"/>
                      <a:gd name="connsiteY3" fmla="*/ 1567543 h 3135086"/>
                      <a:gd name="connsiteX4" fmla="*/ 551543 w 1103086"/>
                      <a:gd name="connsiteY4" fmla="*/ 3135086 h 3135086"/>
                      <a:gd name="connsiteX5" fmla="*/ 0 w 1103086"/>
                      <a:gd name="connsiteY5" fmla="*/ 1567543 h 3135086"/>
                      <a:gd name="connsiteX6" fmla="*/ 0 w 1103086"/>
                      <a:gd name="connsiteY6" fmla="*/ 1567543 h 3135086"/>
                      <a:gd name="connsiteX7" fmla="*/ 0 w 1103086"/>
                      <a:gd name="connsiteY7" fmla="*/ 1567543 h 3135086"/>
                      <a:gd name="connsiteX8" fmla="*/ 0 w 1103086"/>
                      <a:gd name="connsiteY8" fmla="*/ 1567542 h 3135086"/>
                      <a:gd name="connsiteX9" fmla="*/ 0 w 1103086"/>
                      <a:gd name="connsiteY9" fmla="*/ 1567542 h 3135086"/>
                      <a:gd name="connsiteX10" fmla="*/ 551543 w 1103086"/>
                      <a:gd name="connsiteY10" fmla="*/ 0 h 3135086"/>
                      <a:gd name="connsiteX11" fmla="*/ 1103086 w 1103086"/>
                      <a:gd name="connsiteY11" fmla="*/ 1567542 h 3135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103086" h="3135086">
                        <a:moveTo>
                          <a:pt x="1103086" y="1567542"/>
                        </a:moveTo>
                        <a:lnTo>
                          <a:pt x="1103086" y="1567543"/>
                        </a:lnTo>
                        <a:lnTo>
                          <a:pt x="1103086" y="1567543"/>
                        </a:lnTo>
                        <a:lnTo>
                          <a:pt x="1103086" y="1567543"/>
                        </a:lnTo>
                        <a:lnTo>
                          <a:pt x="551543" y="3135086"/>
                        </a:lnTo>
                        <a:lnTo>
                          <a:pt x="0" y="1567543"/>
                        </a:lnTo>
                        <a:lnTo>
                          <a:pt x="0" y="1567543"/>
                        </a:lnTo>
                        <a:lnTo>
                          <a:pt x="0" y="1567543"/>
                        </a:lnTo>
                        <a:lnTo>
                          <a:pt x="0" y="1567542"/>
                        </a:lnTo>
                        <a:lnTo>
                          <a:pt x="0" y="1567542"/>
                        </a:lnTo>
                        <a:lnTo>
                          <a:pt x="551543" y="0"/>
                        </a:lnTo>
                        <a:lnTo>
                          <a:pt x="1103086" y="1567542"/>
                        </a:lnTo>
                        <a:close/>
                      </a:path>
                    </a:pathLst>
                  </a:custGeom>
                  <a:solidFill>
                    <a:srgbClr val="9564E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595"/>
                  </a:p>
                </p:txBody>
              </p:sp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id="{4F097152-B198-4D2A-88B9-8D1FB2440B0E}"/>
                      </a:ext>
                    </a:extLst>
                  </p:cNvPr>
                  <p:cNvSpPr/>
                  <p:nvPr/>
                </p:nvSpPr>
                <p:spPr>
                  <a:xfrm>
                    <a:off x="4513943" y="3425371"/>
                    <a:ext cx="1611086" cy="1045029"/>
                  </a:xfrm>
                  <a:custGeom>
                    <a:avLst/>
                    <a:gdLst>
                      <a:gd name="connsiteX0" fmla="*/ 0 w 1611086"/>
                      <a:gd name="connsiteY0" fmla="*/ 0 h 1045029"/>
                      <a:gd name="connsiteX1" fmla="*/ 14514 w 1611086"/>
                      <a:gd name="connsiteY1" fmla="*/ 420915 h 1045029"/>
                      <a:gd name="connsiteX2" fmla="*/ 1611086 w 1611086"/>
                      <a:gd name="connsiteY2" fmla="*/ 1045029 h 1045029"/>
                      <a:gd name="connsiteX3" fmla="*/ 1596571 w 1611086"/>
                      <a:gd name="connsiteY3" fmla="*/ 537029 h 1045029"/>
                      <a:gd name="connsiteX4" fmla="*/ 0 w 1611086"/>
                      <a:gd name="connsiteY4" fmla="*/ 0 h 1045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1086" h="1045029">
                        <a:moveTo>
                          <a:pt x="0" y="0"/>
                        </a:moveTo>
                        <a:lnTo>
                          <a:pt x="14514" y="420915"/>
                        </a:lnTo>
                        <a:lnTo>
                          <a:pt x="1611086" y="1045029"/>
                        </a:lnTo>
                        <a:lnTo>
                          <a:pt x="1596571" y="5370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C4CD4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595"/>
                  </a:p>
                </p:txBody>
              </p:sp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7A418209-A122-4E05-94DA-62F0F5C82794}"/>
                      </a:ext>
                    </a:extLst>
                  </p:cNvPr>
                  <p:cNvSpPr/>
                  <p:nvPr/>
                </p:nvSpPr>
                <p:spPr>
                  <a:xfrm>
                    <a:off x="6111217" y="3425371"/>
                    <a:ext cx="1552325" cy="1041701"/>
                  </a:xfrm>
                  <a:custGeom>
                    <a:avLst/>
                    <a:gdLst>
                      <a:gd name="connsiteX0" fmla="*/ 0 w 1538514"/>
                      <a:gd name="connsiteY0" fmla="*/ 493486 h 1059543"/>
                      <a:gd name="connsiteX1" fmla="*/ 0 w 1538514"/>
                      <a:gd name="connsiteY1" fmla="*/ 1059543 h 1059543"/>
                      <a:gd name="connsiteX2" fmla="*/ 1538514 w 1538514"/>
                      <a:gd name="connsiteY2" fmla="*/ 420915 h 1059543"/>
                      <a:gd name="connsiteX3" fmla="*/ 1524000 w 1538514"/>
                      <a:gd name="connsiteY3" fmla="*/ 0 h 1059543"/>
                      <a:gd name="connsiteX4" fmla="*/ 0 w 1538514"/>
                      <a:gd name="connsiteY4" fmla="*/ 493486 h 1059543"/>
                      <a:gd name="connsiteX0" fmla="*/ 0 w 1551895"/>
                      <a:gd name="connsiteY0" fmla="*/ 538091 h 1059543"/>
                      <a:gd name="connsiteX1" fmla="*/ 13381 w 1551895"/>
                      <a:gd name="connsiteY1" fmla="*/ 1059543 h 1059543"/>
                      <a:gd name="connsiteX2" fmla="*/ 1551895 w 1551895"/>
                      <a:gd name="connsiteY2" fmla="*/ 420915 h 1059543"/>
                      <a:gd name="connsiteX3" fmla="*/ 1537381 w 1551895"/>
                      <a:gd name="connsiteY3" fmla="*/ 0 h 1059543"/>
                      <a:gd name="connsiteX4" fmla="*/ 0 w 1551895"/>
                      <a:gd name="connsiteY4" fmla="*/ 538091 h 1059543"/>
                      <a:gd name="connsiteX0" fmla="*/ 0 w 1551895"/>
                      <a:gd name="connsiteY0" fmla="*/ 538091 h 1032780"/>
                      <a:gd name="connsiteX1" fmla="*/ 4460 w 1551895"/>
                      <a:gd name="connsiteY1" fmla="*/ 1032780 h 1032780"/>
                      <a:gd name="connsiteX2" fmla="*/ 1551895 w 1551895"/>
                      <a:gd name="connsiteY2" fmla="*/ 420915 h 1032780"/>
                      <a:gd name="connsiteX3" fmla="*/ 1537381 w 1551895"/>
                      <a:gd name="connsiteY3" fmla="*/ 0 h 1032780"/>
                      <a:gd name="connsiteX4" fmla="*/ 0 w 1551895"/>
                      <a:gd name="connsiteY4" fmla="*/ 538091 h 1032780"/>
                      <a:gd name="connsiteX0" fmla="*/ 430 w 1552325"/>
                      <a:gd name="connsiteY0" fmla="*/ 538091 h 1041701"/>
                      <a:gd name="connsiteX1" fmla="*/ 429 w 1552325"/>
                      <a:gd name="connsiteY1" fmla="*/ 1041701 h 1041701"/>
                      <a:gd name="connsiteX2" fmla="*/ 1552325 w 1552325"/>
                      <a:gd name="connsiteY2" fmla="*/ 420915 h 1041701"/>
                      <a:gd name="connsiteX3" fmla="*/ 1537811 w 1552325"/>
                      <a:gd name="connsiteY3" fmla="*/ 0 h 1041701"/>
                      <a:gd name="connsiteX4" fmla="*/ 430 w 1552325"/>
                      <a:gd name="connsiteY4" fmla="*/ 538091 h 104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2325" h="1041701">
                        <a:moveTo>
                          <a:pt x="430" y="538091"/>
                        </a:moveTo>
                        <a:cubicBezTo>
                          <a:pt x="1917" y="702987"/>
                          <a:pt x="-1058" y="876805"/>
                          <a:pt x="429" y="1041701"/>
                        </a:cubicBezTo>
                        <a:lnTo>
                          <a:pt x="1552325" y="420915"/>
                        </a:lnTo>
                        <a:lnTo>
                          <a:pt x="1537811" y="0"/>
                        </a:lnTo>
                        <a:lnTo>
                          <a:pt x="430" y="538091"/>
                        </a:lnTo>
                        <a:close/>
                      </a:path>
                    </a:pathLst>
                  </a:custGeom>
                  <a:solidFill>
                    <a:srgbClr val="5D37A6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595"/>
                  </a:p>
                </p:txBody>
              </p:sp>
            </p:grp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0905B92B-AA15-4819-899C-89FD928B055D}"/>
                    </a:ext>
                  </a:extLst>
                </p:cNvPr>
                <p:cNvSpPr/>
                <p:nvPr/>
              </p:nvSpPr>
              <p:spPr>
                <a:xfrm>
                  <a:off x="5196114" y="3083522"/>
                  <a:ext cx="1773225" cy="675678"/>
                </a:xfrm>
                <a:custGeom>
                  <a:avLst/>
                  <a:gdLst>
                    <a:gd name="connsiteX0" fmla="*/ 0 w 1785257"/>
                    <a:gd name="connsiteY0" fmla="*/ 551543 h 667657"/>
                    <a:gd name="connsiteX1" fmla="*/ 1465943 w 1785257"/>
                    <a:gd name="connsiteY1" fmla="*/ 0 h 667657"/>
                    <a:gd name="connsiteX2" fmla="*/ 1785257 w 1785257"/>
                    <a:gd name="connsiteY2" fmla="*/ 87086 h 667657"/>
                    <a:gd name="connsiteX3" fmla="*/ 391886 w 1785257"/>
                    <a:gd name="connsiteY3" fmla="*/ 667657 h 667657"/>
                    <a:gd name="connsiteX4" fmla="*/ 0 w 1785257"/>
                    <a:gd name="connsiteY4" fmla="*/ 551543 h 667657"/>
                    <a:gd name="connsiteX0" fmla="*/ 0 w 1773225"/>
                    <a:gd name="connsiteY0" fmla="*/ 551543 h 667657"/>
                    <a:gd name="connsiteX1" fmla="*/ 1465943 w 1773225"/>
                    <a:gd name="connsiteY1" fmla="*/ 0 h 667657"/>
                    <a:gd name="connsiteX2" fmla="*/ 1773225 w 1773225"/>
                    <a:gd name="connsiteY2" fmla="*/ 95107 h 667657"/>
                    <a:gd name="connsiteX3" fmla="*/ 391886 w 1773225"/>
                    <a:gd name="connsiteY3" fmla="*/ 667657 h 667657"/>
                    <a:gd name="connsiteX4" fmla="*/ 0 w 1773225"/>
                    <a:gd name="connsiteY4" fmla="*/ 551543 h 667657"/>
                    <a:gd name="connsiteX0" fmla="*/ 0 w 1773225"/>
                    <a:gd name="connsiteY0" fmla="*/ 559564 h 675678"/>
                    <a:gd name="connsiteX1" fmla="*/ 1485996 w 1773225"/>
                    <a:gd name="connsiteY1" fmla="*/ 0 h 675678"/>
                    <a:gd name="connsiteX2" fmla="*/ 1773225 w 1773225"/>
                    <a:gd name="connsiteY2" fmla="*/ 103128 h 675678"/>
                    <a:gd name="connsiteX3" fmla="*/ 391886 w 1773225"/>
                    <a:gd name="connsiteY3" fmla="*/ 675678 h 675678"/>
                    <a:gd name="connsiteX4" fmla="*/ 0 w 1773225"/>
                    <a:gd name="connsiteY4" fmla="*/ 559564 h 675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73225" h="675678">
                      <a:moveTo>
                        <a:pt x="0" y="559564"/>
                      </a:moveTo>
                      <a:lnTo>
                        <a:pt x="1485996" y="0"/>
                      </a:lnTo>
                      <a:lnTo>
                        <a:pt x="1773225" y="103128"/>
                      </a:lnTo>
                      <a:lnTo>
                        <a:pt x="391886" y="675678"/>
                      </a:lnTo>
                      <a:lnTo>
                        <a:pt x="0" y="559564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95"/>
                </a:p>
              </p:txBody>
            </p: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7B87FFC7-67D8-4031-8F62-6AD96B87FF61}"/>
                  </a:ext>
                </a:extLst>
              </p:cNvPr>
              <p:cNvSpPr/>
              <p:nvPr/>
            </p:nvSpPr>
            <p:spPr>
              <a:xfrm>
                <a:off x="5117432" y="3136232"/>
                <a:ext cx="1880936" cy="589547"/>
              </a:xfrm>
              <a:custGeom>
                <a:avLst/>
                <a:gdLst>
                  <a:gd name="connsiteX0" fmla="*/ 192505 w 1880936"/>
                  <a:gd name="connsiteY0" fmla="*/ 0 h 589547"/>
                  <a:gd name="connsiteX1" fmla="*/ 1880936 w 1880936"/>
                  <a:gd name="connsiteY1" fmla="*/ 513347 h 589547"/>
                  <a:gd name="connsiteX2" fmla="*/ 1668379 w 1880936"/>
                  <a:gd name="connsiteY2" fmla="*/ 589547 h 589547"/>
                  <a:gd name="connsiteX3" fmla="*/ 0 w 1880936"/>
                  <a:gd name="connsiteY3" fmla="*/ 80210 h 589547"/>
                  <a:gd name="connsiteX4" fmla="*/ 192505 w 1880936"/>
                  <a:gd name="connsiteY4" fmla="*/ 0 h 589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0936" h="589547">
                    <a:moveTo>
                      <a:pt x="192505" y="0"/>
                    </a:moveTo>
                    <a:lnTo>
                      <a:pt x="1880936" y="513347"/>
                    </a:lnTo>
                    <a:lnTo>
                      <a:pt x="1668379" y="589547"/>
                    </a:lnTo>
                    <a:lnTo>
                      <a:pt x="0" y="80210"/>
                    </a:lnTo>
                    <a:lnTo>
                      <a:pt x="192505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95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CA24C33-65A0-4C76-B66B-D7627CEC75B3}"/>
                </a:ext>
              </a:extLst>
            </p:cNvPr>
            <p:cNvGrpSpPr/>
            <p:nvPr/>
          </p:nvGrpSpPr>
          <p:grpSpPr>
            <a:xfrm>
              <a:off x="5225880" y="2857764"/>
              <a:ext cx="1653888" cy="1117319"/>
              <a:chOff x="5297230" y="2848067"/>
              <a:chExt cx="1653888" cy="1117319"/>
            </a:xfrm>
          </p:grpSpPr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4BD373AC-67DF-4833-ACE3-1D73836C646B}"/>
                  </a:ext>
                </a:extLst>
              </p:cNvPr>
              <p:cNvSpPr/>
              <p:nvPr/>
            </p:nvSpPr>
            <p:spPr>
              <a:xfrm>
                <a:off x="5297230" y="2848067"/>
                <a:ext cx="1653888" cy="1117319"/>
              </a:xfrm>
              <a:custGeom>
                <a:avLst/>
                <a:gdLst>
                  <a:gd name="connsiteX0" fmla="*/ 749310 w 1634727"/>
                  <a:gd name="connsiteY0" fmla="*/ 657716 h 1159541"/>
                  <a:gd name="connsiteX1" fmla="*/ 81652 w 1634727"/>
                  <a:gd name="connsiteY1" fmla="*/ 643202 h 1159541"/>
                  <a:gd name="connsiteX2" fmla="*/ 81652 w 1634727"/>
                  <a:gd name="connsiteY2" fmla="*/ 135202 h 1159541"/>
                  <a:gd name="connsiteX3" fmla="*/ 720281 w 1634727"/>
                  <a:gd name="connsiteY3" fmla="*/ 469030 h 1159541"/>
                  <a:gd name="connsiteX4" fmla="*/ 1112167 w 1634727"/>
                  <a:gd name="connsiteY4" fmla="*/ 4573 h 1159541"/>
                  <a:gd name="connsiteX5" fmla="*/ 1634681 w 1634727"/>
                  <a:gd name="connsiteY5" fmla="*/ 251316 h 1159541"/>
                  <a:gd name="connsiteX6" fmla="*/ 1141195 w 1634727"/>
                  <a:gd name="connsiteY6" fmla="*/ 570630 h 1159541"/>
                  <a:gd name="connsiteX7" fmla="*/ 908967 w 1634727"/>
                  <a:gd name="connsiteY7" fmla="*/ 585144 h 1159541"/>
                  <a:gd name="connsiteX8" fmla="*/ 923481 w 1634727"/>
                  <a:gd name="connsiteY8" fmla="*/ 1151202 h 1159541"/>
                  <a:gd name="connsiteX9" fmla="*/ 850910 w 1634727"/>
                  <a:gd name="connsiteY9" fmla="*/ 933487 h 1159541"/>
                  <a:gd name="connsiteX10" fmla="*/ 575138 w 1634727"/>
                  <a:gd name="connsiteY10" fmla="*/ 1078630 h 1159541"/>
                  <a:gd name="connsiteX11" fmla="*/ 749310 w 1634727"/>
                  <a:gd name="connsiteY11" fmla="*/ 657716 h 1159541"/>
                  <a:gd name="connsiteX0" fmla="*/ 749310 w 1634727"/>
                  <a:gd name="connsiteY0" fmla="*/ 657716 h 1103451"/>
                  <a:gd name="connsiteX1" fmla="*/ 81652 w 1634727"/>
                  <a:gd name="connsiteY1" fmla="*/ 643202 h 1103451"/>
                  <a:gd name="connsiteX2" fmla="*/ 81652 w 1634727"/>
                  <a:gd name="connsiteY2" fmla="*/ 135202 h 1103451"/>
                  <a:gd name="connsiteX3" fmla="*/ 720281 w 1634727"/>
                  <a:gd name="connsiteY3" fmla="*/ 469030 h 1103451"/>
                  <a:gd name="connsiteX4" fmla="*/ 1112167 w 1634727"/>
                  <a:gd name="connsiteY4" fmla="*/ 4573 h 1103451"/>
                  <a:gd name="connsiteX5" fmla="*/ 1634681 w 1634727"/>
                  <a:gd name="connsiteY5" fmla="*/ 251316 h 1103451"/>
                  <a:gd name="connsiteX6" fmla="*/ 1141195 w 1634727"/>
                  <a:gd name="connsiteY6" fmla="*/ 570630 h 1103451"/>
                  <a:gd name="connsiteX7" fmla="*/ 908967 w 1634727"/>
                  <a:gd name="connsiteY7" fmla="*/ 585144 h 1103451"/>
                  <a:gd name="connsiteX8" fmla="*/ 1025081 w 1634727"/>
                  <a:gd name="connsiteY8" fmla="*/ 1093145 h 1103451"/>
                  <a:gd name="connsiteX9" fmla="*/ 850910 w 1634727"/>
                  <a:gd name="connsiteY9" fmla="*/ 933487 h 1103451"/>
                  <a:gd name="connsiteX10" fmla="*/ 575138 w 1634727"/>
                  <a:gd name="connsiteY10" fmla="*/ 1078630 h 1103451"/>
                  <a:gd name="connsiteX11" fmla="*/ 749310 w 1634727"/>
                  <a:gd name="connsiteY11" fmla="*/ 657716 h 1103451"/>
                  <a:gd name="connsiteX0" fmla="*/ 749310 w 1634727"/>
                  <a:gd name="connsiteY0" fmla="*/ 657716 h 1104821"/>
                  <a:gd name="connsiteX1" fmla="*/ 81652 w 1634727"/>
                  <a:gd name="connsiteY1" fmla="*/ 643202 h 1104821"/>
                  <a:gd name="connsiteX2" fmla="*/ 81652 w 1634727"/>
                  <a:gd name="connsiteY2" fmla="*/ 135202 h 1104821"/>
                  <a:gd name="connsiteX3" fmla="*/ 720281 w 1634727"/>
                  <a:gd name="connsiteY3" fmla="*/ 469030 h 1104821"/>
                  <a:gd name="connsiteX4" fmla="*/ 1112167 w 1634727"/>
                  <a:gd name="connsiteY4" fmla="*/ 4573 h 1104821"/>
                  <a:gd name="connsiteX5" fmla="*/ 1634681 w 1634727"/>
                  <a:gd name="connsiteY5" fmla="*/ 251316 h 1104821"/>
                  <a:gd name="connsiteX6" fmla="*/ 1141195 w 1634727"/>
                  <a:gd name="connsiteY6" fmla="*/ 570630 h 1104821"/>
                  <a:gd name="connsiteX7" fmla="*/ 908967 w 1634727"/>
                  <a:gd name="connsiteY7" fmla="*/ 585144 h 1104821"/>
                  <a:gd name="connsiteX8" fmla="*/ 1025081 w 1634727"/>
                  <a:gd name="connsiteY8" fmla="*/ 1093145 h 1104821"/>
                  <a:gd name="connsiteX9" fmla="*/ 807367 w 1634727"/>
                  <a:gd name="connsiteY9" fmla="*/ 948002 h 1104821"/>
                  <a:gd name="connsiteX10" fmla="*/ 575138 w 1634727"/>
                  <a:gd name="connsiteY10" fmla="*/ 1078630 h 1104821"/>
                  <a:gd name="connsiteX11" fmla="*/ 749310 w 1634727"/>
                  <a:gd name="connsiteY11" fmla="*/ 657716 h 1104821"/>
                  <a:gd name="connsiteX0" fmla="*/ 716641 w 1602058"/>
                  <a:gd name="connsiteY0" fmla="*/ 657716 h 1104821"/>
                  <a:gd name="connsiteX1" fmla="*/ 48983 w 1602058"/>
                  <a:gd name="connsiteY1" fmla="*/ 643202 h 1104821"/>
                  <a:gd name="connsiteX2" fmla="*/ 121554 w 1602058"/>
                  <a:gd name="connsiteY2" fmla="*/ 91659 h 1104821"/>
                  <a:gd name="connsiteX3" fmla="*/ 687612 w 1602058"/>
                  <a:gd name="connsiteY3" fmla="*/ 469030 h 1104821"/>
                  <a:gd name="connsiteX4" fmla="*/ 1079498 w 1602058"/>
                  <a:gd name="connsiteY4" fmla="*/ 4573 h 1104821"/>
                  <a:gd name="connsiteX5" fmla="*/ 1602012 w 1602058"/>
                  <a:gd name="connsiteY5" fmla="*/ 251316 h 1104821"/>
                  <a:gd name="connsiteX6" fmla="*/ 1108526 w 1602058"/>
                  <a:gd name="connsiteY6" fmla="*/ 570630 h 1104821"/>
                  <a:gd name="connsiteX7" fmla="*/ 876298 w 1602058"/>
                  <a:gd name="connsiteY7" fmla="*/ 585144 h 1104821"/>
                  <a:gd name="connsiteX8" fmla="*/ 992412 w 1602058"/>
                  <a:gd name="connsiteY8" fmla="*/ 1093145 h 1104821"/>
                  <a:gd name="connsiteX9" fmla="*/ 774698 w 1602058"/>
                  <a:gd name="connsiteY9" fmla="*/ 948002 h 1104821"/>
                  <a:gd name="connsiteX10" fmla="*/ 542469 w 1602058"/>
                  <a:gd name="connsiteY10" fmla="*/ 1078630 h 1104821"/>
                  <a:gd name="connsiteX11" fmla="*/ 716641 w 1602058"/>
                  <a:gd name="connsiteY11" fmla="*/ 657716 h 1104821"/>
                  <a:gd name="connsiteX0" fmla="*/ 768471 w 1653888"/>
                  <a:gd name="connsiteY0" fmla="*/ 657716 h 1104821"/>
                  <a:gd name="connsiteX1" fmla="*/ 100813 w 1653888"/>
                  <a:gd name="connsiteY1" fmla="*/ 643202 h 1104821"/>
                  <a:gd name="connsiteX2" fmla="*/ 173384 w 1653888"/>
                  <a:gd name="connsiteY2" fmla="*/ 91659 h 1104821"/>
                  <a:gd name="connsiteX3" fmla="*/ 739442 w 1653888"/>
                  <a:gd name="connsiteY3" fmla="*/ 469030 h 1104821"/>
                  <a:gd name="connsiteX4" fmla="*/ 1131328 w 1653888"/>
                  <a:gd name="connsiteY4" fmla="*/ 4573 h 1104821"/>
                  <a:gd name="connsiteX5" fmla="*/ 1653842 w 1653888"/>
                  <a:gd name="connsiteY5" fmla="*/ 251316 h 1104821"/>
                  <a:gd name="connsiteX6" fmla="*/ 1160356 w 1653888"/>
                  <a:gd name="connsiteY6" fmla="*/ 570630 h 1104821"/>
                  <a:gd name="connsiteX7" fmla="*/ 928128 w 1653888"/>
                  <a:gd name="connsiteY7" fmla="*/ 585144 h 1104821"/>
                  <a:gd name="connsiteX8" fmla="*/ 1044242 w 1653888"/>
                  <a:gd name="connsiteY8" fmla="*/ 1093145 h 1104821"/>
                  <a:gd name="connsiteX9" fmla="*/ 826528 w 1653888"/>
                  <a:gd name="connsiteY9" fmla="*/ 948002 h 1104821"/>
                  <a:gd name="connsiteX10" fmla="*/ 594299 w 1653888"/>
                  <a:gd name="connsiteY10" fmla="*/ 1078630 h 1104821"/>
                  <a:gd name="connsiteX11" fmla="*/ 768471 w 1653888"/>
                  <a:gd name="connsiteY11" fmla="*/ 657716 h 1104821"/>
                  <a:gd name="connsiteX0" fmla="*/ 768471 w 1653888"/>
                  <a:gd name="connsiteY0" fmla="*/ 665165 h 1112270"/>
                  <a:gd name="connsiteX1" fmla="*/ 100813 w 1653888"/>
                  <a:gd name="connsiteY1" fmla="*/ 650651 h 1112270"/>
                  <a:gd name="connsiteX2" fmla="*/ 173384 w 1653888"/>
                  <a:gd name="connsiteY2" fmla="*/ 99108 h 1112270"/>
                  <a:gd name="connsiteX3" fmla="*/ 739442 w 1653888"/>
                  <a:gd name="connsiteY3" fmla="*/ 476479 h 1112270"/>
                  <a:gd name="connsiteX4" fmla="*/ 1131328 w 1653888"/>
                  <a:gd name="connsiteY4" fmla="*/ 12022 h 1112270"/>
                  <a:gd name="connsiteX5" fmla="*/ 1653842 w 1653888"/>
                  <a:gd name="connsiteY5" fmla="*/ 258765 h 1112270"/>
                  <a:gd name="connsiteX6" fmla="*/ 1160356 w 1653888"/>
                  <a:gd name="connsiteY6" fmla="*/ 578079 h 1112270"/>
                  <a:gd name="connsiteX7" fmla="*/ 928128 w 1653888"/>
                  <a:gd name="connsiteY7" fmla="*/ 592593 h 1112270"/>
                  <a:gd name="connsiteX8" fmla="*/ 1044242 w 1653888"/>
                  <a:gd name="connsiteY8" fmla="*/ 1100594 h 1112270"/>
                  <a:gd name="connsiteX9" fmla="*/ 826528 w 1653888"/>
                  <a:gd name="connsiteY9" fmla="*/ 955451 h 1112270"/>
                  <a:gd name="connsiteX10" fmla="*/ 594299 w 1653888"/>
                  <a:gd name="connsiteY10" fmla="*/ 1086079 h 1112270"/>
                  <a:gd name="connsiteX11" fmla="*/ 768471 w 1653888"/>
                  <a:gd name="connsiteY11" fmla="*/ 665165 h 1112270"/>
                  <a:gd name="connsiteX0" fmla="*/ 768471 w 1653888"/>
                  <a:gd name="connsiteY0" fmla="*/ 670214 h 1117319"/>
                  <a:gd name="connsiteX1" fmla="*/ 100813 w 1653888"/>
                  <a:gd name="connsiteY1" fmla="*/ 655700 h 1117319"/>
                  <a:gd name="connsiteX2" fmla="*/ 173384 w 1653888"/>
                  <a:gd name="connsiteY2" fmla="*/ 104157 h 1117319"/>
                  <a:gd name="connsiteX3" fmla="*/ 739442 w 1653888"/>
                  <a:gd name="connsiteY3" fmla="*/ 481528 h 1117319"/>
                  <a:gd name="connsiteX4" fmla="*/ 1131328 w 1653888"/>
                  <a:gd name="connsiteY4" fmla="*/ 17071 h 1117319"/>
                  <a:gd name="connsiteX5" fmla="*/ 1653842 w 1653888"/>
                  <a:gd name="connsiteY5" fmla="*/ 263814 h 1117319"/>
                  <a:gd name="connsiteX6" fmla="*/ 1160356 w 1653888"/>
                  <a:gd name="connsiteY6" fmla="*/ 583128 h 1117319"/>
                  <a:gd name="connsiteX7" fmla="*/ 928128 w 1653888"/>
                  <a:gd name="connsiteY7" fmla="*/ 597642 h 1117319"/>
                  <a:gd name="connsiteX8" fmla="*/ 1044242 w 1653888"/>
                  <a:gd name="connsiteY8" fmla="*/ 1105643 h 1117319"/>
                  <a:gd name="connsiteX9" fmla="*/ 826528 w 1653888"/>
                  <a:gd name="connsiteY9" fmla="*/ 960500 h 1117319"/>
                  <a:gd name="connsiteX10" fmla="*/ 594299 w 1653888"/>
                  <a:gd name="connsiteY10" fmla="*/ 1091128 h 1117319"/>
                  <a:gd name="connsiteX11" fmla="*/ 768471 w 1653888"/>
                  <a:gd name="connsiteY11" fmla="*/ 670214 h 1117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53888" h="1117319">
                    <a:moveTo>
                      <a:pt x="768471" y="670214"/>
                    </a:moveTo>
                    <a:cubicBezTo>
                      <a:pt x="686223" y="597643"/>
                      <a:pt x="199994" y="750043"/>
                      <a:pt x="100813" y="655700"/>
                    </a:cubicBezTo>
                    <a:cubicBezTo>
                      <a:pt x="1632" y="561357"/>
                      <a:pt x="-92711" y="191243"/>
                      <a:pt x="173384" y="104157"/>
                    </a:cubicBezTo>
                    <a:cubicBezTo>
                      <a:pt x="439479" y="17071"/>
                      <a:pt x="579785" y="496042"/>
                      <a:pt x="739442" y="481528"/>
                    </a:cubicBezTo>
                    <a:cubicBezTo>
                      <a:pt x="899099" y="467014"/>
                      <a:pt x="877328" y="82386"/>
                      <a:pt x="1131328" y="17071"/>
                    </a:cubicBezTo>
                    <a:cubicBezTo>
                      <a:pt x="1385328" y="-48244"/>
                      <a:pt x="1649004" y="82386"/>
                      <a:pt x="1653842" y="263814"/>
                    </a:cubicBezTo>
                    <a:cubicBezTo>
                      <a:pt x="1658680" y="445242"/>
                      <a:pt x="1281308" y="527490"/>
                      <a:pt x="1160356" y="583128"/>
                    </a:cubicBezTo>
                    <a:cubicBezTo>
                      <a:pt x="1039404" y="638766"/>
                      <a:pt x="947480" y="510556"/>
                      <a:pt x="928128" y="597642"/>
                    </a:cubicBezTo>
                    <a:cubicBezTo>
                      <a:pt x="908776" y="684728"/>
                      <a:pt x="1061175" y="1045167"/>
                      <a:pt x="1044242" y="1105643"/>
                    </a:cubicBezTo>
                    <a:cubicBezTo>
                      <a:pt x="1027309" y="1166119"/>
                      <a:pt x="884585" y="972595"/>
                      <a:pt x="826528" y="960500"/>
                    </a:cubicBezTo>
                    <a:cubicBezTo>
                      <a:pt x="768471" y="948405"/>
                      <a:pt x="603975" y="1139509"/>
                      <a:pt x="594299" y="1091128"/>
                    </a:cubicBezTo>
                    <a:cubicBezTo>
                      <a:pt x="584623" y="1042747"/>
                      <a:pt x="850719" y="742785"/>
                      <a:pt x="768471" y="670214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FFFFFF"/>
                  </a:gs>
                  <a:gs pos="47000">
                    <a:srgbClr val="FCF6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95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F5AEB705-0054-4431-B80E-35B28FAEC485}"/>
                  </a:ext>
                </a:extLst>
              </p:cNvPr>
              <p:cNvSpPr/>
              <p:nvPr/>
            </p:nvSpPr>
            <p:spPr>
              <a:xfrm>
                <a:off x="6129259" y="3079349"/>
                <a:ext cx="330595" cy="329269"/>
              </a:xfrm>
              <a:custGeom>
                <a:avLst/>
                <a:gdLst>
                  <a:gd name="connsiteX0" fmla="*/ 1777 w 330595"/>
                  <a:gd name="connsiteY0" fmla="*/ 251045 h 329269"/>
                  <a:gd name="connsiteX1" fmla="*/ 210954 w 330595"/>
                  <a:gd name="connsiteY1" fmla="*/ 33 h 329269"/>
                  <a:gd name="connsiteX2" fmla="*/ 49589 w 330595"/>
                  <a:gd name="connsiteY2" fmla="*/ 268974 h 329269"/>
                  <a:gd name="connsiteX3" fmla="*/ 264742 w 330595"/>
                  <a:gd name="connsiteY3" fmla="*/ 53821 h 329269"/>
                  <a:gd name="connsiteX4" fmla="*/ 91424 w 330595"/>
                  <a:gd name="connsiteY4" fmla="*/ 298857 h 329269"/>
                  <a:gd name="connsiteX5" fmla="*/ 330483 w 330595"/>
                  <a:gd name="connsiteY5" fmla="*/ 119563 h 329269"/>
                  <a:gd name="connsiteX6" fmla="*/ 121307 w 330595"/>
                  <a:gd name="connsiteY6" fmla="*/ 322763 h 329269"/>
                  <a:gd name="connsiteX7" fmla="*/ 1777 w 330595"/>
                  <a:gd name="connsiteY7" fmla="*/ 251045 h 32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0595" h="329269">
                    <a:moveTo>
                      <a:pt x="1777" y="251045"/>
                    </a:moveTo>
                    <a:cubicBezTo>
                      <a:pt x="16718" y="197257"/>
                      <a:pt x="202985" y="-2955"/>
                      <a:pt x="210954" y="33"/>
                    </a:cubicBezTo>
                    <a:cubicBezTo>
                      <a:pt x="218923" y="3021"/>
                      <a:pt x="40624" y="260009"/>
                      <a:pt x="49589" y="268974"/>
                    </a:cubicBezTo>
                    <a:cubicBezTo>
                      <a:pt x="58554" y="277939"/>
                      <a:pt x="257770" y="48841"/>
                      <a:pt x="264742" y="53821"/>
                    </a:cubicBezTo>
                    <a:cubicBezTo>
                      <a:pt x="271714" y="58801"/>
                      <a:pt x="80467" y="287900"/>
                      <a:pt x="91424" y="298857"/>
                    </a:cubicBezTo>
                    <a:cubicBezTo>
                      <a:pt x="102381" y="309814"/>
                      <a:pt x="325503" y="115579"/>
                      <a:pt x="330483" y="119563"/>
                    </a:cubicBezTo>
                    <a:cubicBezTo>
                      <a:pt x="335464" y="123547"/>
                      <a:pt x="173103" y="299853"/>
                      <a:pt x="121307" y="322763"/>
                    </a:cubicBezTo>
                    <a:cubicBezTo>
                      <a:pt x="69511" y="345673"/>
                      <a:pt x="-13164" y="304833"/>
                      <a:pt x="1777" y="251045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95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1E055B79-167E-422E-8FB0-82D077065C41}"/>
                  </a:ext>
                </a:extLst>
              </p:cNvPr>
              <p:cNvSpPr/>
              <p:nvPr/>
            </p:nvSpPr>
            <p:spPr>
              <a:xfrm rot="19307537" flipH="1">
                <a:off x="5690959" y="3225457"/>
                <a:ext cx="330595" cy="329269"/>
              </a:xfrm>
              <a:custGeom>
                <a:avLst/>
                <a:gdLst>
                  <a:gd name="connsiteX0" fmla="*/ 1777 w 330595"/>
                  <a:gd name="connsiteY0" fmla="*/ 251045 h 329269"/>
                  <a:gd name="connsiteX1" fmla="*/ 210954 w 330595"/>
                  <a:gd name="connsiteY1" fmla="*/ 33 h 329269"/>
                  <a:gd name="connsiteX2" fmla="*/ 49589 w 330595"/>
                  <a:gd name="connsiteY2" fmla="*/ 268974 h 329269"/>
                  <a:gd name="connsiteX3" fmla="*/ 264742 w 330595"/>
                  <a:gd name="connsiteY3" fmla="*/ 53821 h 329269"/>
                  <a:gd name="connsiteX4" fmla="*/ 91424 w 330595"/>
                  <a:gd name="connsiteY4" fmla="*/ 298857 h 329269"/>
                  <a:gd name="connsiteX5" fmla="*/ 330483 w 330595"/>
                  <a:gd name="connsiteY5" fmla="*/ 119563 h 329269"/>
                  <a:gd name="connsiteX6" fmla="*/ 121307 w 330595"/>
                  <a:gd name="connsiteY6" fmla="*/ 322763 h 329269"/>
                  <a:gd name="connsiteX7" fmla="*/ 1777 w 330595"/>
                  <a:gd name="connsiteY7" fmla="*/ 251045 h 32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0595" h="329269">
                    <a:moveTo>
                      <a:pt x="1777" y="251045"/>
                    </a:moveTo>
                    <a:cubicBezTo>
                      <a:pt x="16718" y="197257"/>
                      <a:pt x="202985" y="-2955"/>
                      <a:pt x="210954" y="33"/>
                    </a:cubicBezTo>
                    <a:cubicBezTo>
                      <a:pt x="218923" y="3021"/>
                      <a:pt x="40624" y="260009"/>
                      <a:pt x="49589" y="268974"/>
                    </a:cubicBezTo>
                    <a:cubicBezTo>
                      <a:pt x="58554" y="277939"/>
                      <a:pt x="257770" y="48841"/>
                      <a:pt x="264742" y="53821"/>
                    </a:cubicBezTo>
                    <a:cubicBezTo>
                      <a:pt x="271714" y="58801"/>
                      <a:pt x="80467" y="287900"/>
                      <a:pt x="91424" y="298857"/>
                    </a:cubicBezTo>
                    <a:cubicBezTo>
                      <a:pt x="102381" y="309814"/>
                      <a:pt x="325503" y="115579"/>
                      <a:pt x="330483" y="119563"/>
                    </a:cubicBezTo>
                    <a:cubicBezTo>
                      <a:pt x="335464" y="123547"/>
                      <a:pt x="173103" y="299853"/>
                      <a:pt x="121307" y="322763"/>
                    </a:cubicBezTo>
                    <a:cubicBezTo>
                      <a:pt x="69511" y="345673"/>
                      <a:pt x="-13164" y="304833"/>
                      <a:pt x="1777" y="251045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95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2725C0F-BCB1-41EC-B967-34ED90041BD8}"/>
                </a:ext>
              </a:extLst>
            </p:cNvPr>
            <p:cNvGrpSpPr/>
            <p:nvPr/>
          </p:nvGrpSpPr>
          <p:grpSpPr>
            <a:xfrm>
              <a:off x="5095614" y="2624495"/>
              <a:ext cx="2155465" cy="898619"/>
              <a:chOff x="5093890" y="2581735"/>
              <a:chExt cx="2155465" cy="898619"/>
            </a:xfrm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99CA0A70-7E4D-42A1-961E-C3093C28C136}"/>
                  </a:ext>
                </a:extLst>
              </p:cNvPr>
              <p:cNvSpPr/>
              <p:nvPr/>
            </p:nvSpPr>
            <p:spPr>
              <a:xfrm>
                <a:off x="5093890" y="2581735"/>
                <a:ext cx="2155465" cy="889712"/>
              </a:xfrm>
              <a:custGeom>
                <a:avLst/>
                <a:gdLst>
                  <a:gd name="connsiteX0" fmla="*/ 902800 w 2155465"/>
                  <a:gd name="connsiteY0" fmla="*/ 889712 h 889712"/>
                  <a:gd name="connsiteX1" fmla="*/ 2915 w 2155465"/>
                  <a:gd name="connsiteY1" fmla="*/ 352684 h 889712"/>
                  <a:gd name="connsiteX2" fmla="*/ 627029 w 2155465"/>
                  <a:gd name="connsiteY2" fmla="*/ 134969 h 889712"/>
                  <a:gd name="connsiteX3" fmla="*/ 960858 w 2155465"/>
                  <a:gd name="connsiteY3" fmla="*/ 744569 h 889712"/>
                  <a:gd name="connsiteX4" fmla="*/ 1483372 w 2155465"/>
                  <a:gd name="connsiteY4" fmla="*/ 18855 h 889712"/>
                  <a:gd name="connsiteX5" fmla="*/ 2151029 w 2155465"/>
                  <a:gd name="connsiteY5" fmla="*/ 265598 h 889712"/>
                  <a:gd name="connsiteX6" fmla="*/ 1135029 w 2155465"/>
                  <a:gd name="connsiteY6" fmla="*/ 831655 h 889712"/>
                  <a:gd name="connsiteX7" fmla="*/ 1135029 w 2155465"/>
                  <a:gd name="connsiteY7" fmla="*/ 831655 h 889712"/>
                  <a:gd name="connsiteX8" fmla="*/ 902800 w 2155465"/>
                  <a:gd name="connsiteY8" fmla="*/ 889712 h 889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55465" h="889712">
                    <a:moveTo>
                      <a:pt x="902800" y="889712"/>
                    </a:moveTo>
                    <a:cubicBezTo>
                      <a:pt x="475838" y="684093"/>
                      <a:pt x="48877" y="478474"/>
                      <a:pt x="2915" y="352684"/>
                    </a:cubicBezTo>
                    <a:cubicBezTo>
                      <a:pt x="-43047" y="226894"/>
                      <a:pt x="467372" y="69655"/>
                      <a:pt x="627029" y="134969"/>
                    </a:cubicBezTo>
                    <a:cubicBezTo>
                      <a:pt x="786686" y="200283"/>
                      <a:pt x="818134" y="763921"/>
                      <a:pt x="960858" y="744569"/>
                    </a:cubicBezTo>
                    <a:cubicBezTo>
                      <a:pt x="1103582" y="725217"/>
                      <a:pt x="1285010" y="98683"/>
                      <a:pt x="1483372" y="18855"/>
                    </a:cubicBezTo>
                    <a:cubicBezTo>
                      <a:pt x="1681734" y="-60974"/>
                      <a:pt x="2209086" y="130131"/>
                      <a:pt x="2151029" y="265598"/>
                    </a:cubicBezTo>
                    <a:cubicBezTo>
                      <a:pt x="2092972" y="401065"/>
                      <a:pt x="1135029" y="831655"/>
                      <a:pt x="1135029" y="831655"/>
                    </a:cubicBezTo>
                    <a:lnTo>
                      <a:pt x="1135029" y="831655"/>
                    </a:lnTo>
                    <a:lnTo>
                      <a:pt x="902800" y="88971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00"/>
                  </a:gs>
                  <a:gs pos="53000">
                    <a:srgbClr val="FFC000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95" dirty="0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F6A0EC3B-77A9-42C9-A59F-C59D8E867E44}"/>
                  </a:ext>
                </a:extLst>
              </p:cNvPr>
              <p:cNvSpPr/>
              <p:nvPr/>
            </p:nvSpPr>
            <p:spPr>
              <a:xfrm rot="20766763" flipH="1">
                <a:off x="5720258" y="3151085"/>
                <a:ext cx="330595" cy="329269"/>
              </a:xfrm>
              <a:custGeom>
                <a:avLst/>
                <a:gdLst>
                  <a:gd name="connsiteX0" fmla="*/ 1777 w 330595"/>
                  <a:gd name="connsiteY0" fmla="*/ 251045 h 329269"/>
                  <a:gd name="connsiteX1" fmla="*/ 210954 w 330595"/>
                  <a:gd name="connsiteY1" fmla="*/ 33 h 329269"/>
                  <a:gd name="connsiteX2" fmla="*/ 49589 w 330595"/>
                  <a:gd name="connsiteY2" fmla="*/ 268974 h 329269"/>
                  <a:gd name="connsiteX3" fmla="*/ 264742 w 330595"/>
                  <a:gd name="connsiteY3" fmla="*/ 53821 h 329269"/>
                  <a:gd name="connsiteX4" fmla="*/ 91424 w 330595"/>
                  <a:gd name="connsiteY4" fmla="*/ 298857 h 329269"/>
                  <a:gd name="connsiteX5" fmla="*/ 330483 w 330595"/>
                  <a:gd name="connsiteY5" fmla="*/ 119563 h 329269"/>
                  <a:gd name="connsiteX6" fmla="*/ 121307 w 330595"/>
                  <a:gd name="connsiteY6" fmla="*/ 322763 h 329269"/>
                  <a:gd name="connsiteX7" fmla="*/ 1777 w 330595"/>
                  <a:gd name="connsiteY7" fmla="*/ 251045 h 32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0595" h="329269">
                    <a:moveTo>
                      <a:pt x="1777" y="251045"/>
                    </a:moveTo>
                    <a:cubicBezTo>
                      <a:pt x="16718" y="197257"/>
                      <a:pt x="202985" y="-2955"/>
                      <a:pt x="210954" y="33"/>
                    </a:cubicBezTo>
                    <a:cubicBezTo>
                      <a:pt x="218923" y="3021"/>
                      <a:pt x="40624" y="260009"/>
                      <a:pt x="49589" y="268974"/>
                    </a:cubicBezTo>
                    <a:cubicBezTo>
                      <a:pt x="58554" y="277939"/>
                      <a:pt x="257770" y="48841"/>
                      <a:pt x="264742" y="53821"/>
                    </a:cubicBezTo>
                    <a:cubicBezTo>
                      <a:pt x="271714" y="58801"/>
                      <a:pt x="80467" y="287900"/>
                      <a:pt x="91424" y="298857"/>
                    </a:cubicBezTo>
                    <a:cubicBezTo>
                      <a:pt x="102381" y="309814"/>
                      <a:pt x="325503" y="115579"/>
                      <a:pt x="330483" y="119563"/>
                    </a:cubicBezTo>
                    <a:cubicBezTo>
                      <a:pt x="335464" y="123547"/>
                      <a:pt x="173103" y="299853"/>
                      <a:pt x="121307" y="322763"/>
                    </a:cubicBezTo>
                    <a:cubicBezTo>
                      <a:pt x="69511" y="345673"/>
                      <a:pt x="-13164" y="304833"/>
                      <a:pt x="1777" y="251045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95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295056C6-117E-4BEA-9460-E05779F06918}"/>
                  </a:ext>
                </a:extLst>
              </p:cNvPr>
              <p:cNvSpPr/>
              <p:nvPr/>
            </p:nvSpPr>
            <p:spPr>
              <a:xfrm rot="5400000" flipH="1">
                <a:off x="6068115" y="3113803"/>
                <a:ext cx="330595" cy="329269"/>
              </a:xfrm>
              <a:custGeom>
                <a:avLst/>
                <a:gdLst>
                  <a:gd name="connsiteX0" fmla="*/ 1777 w 330595"/>
                  <a:gd name="connsiteY0" fmla="*/ 251045 h 329269"/>
                  <a:gd name="connsiteX1" fmla="*/ 210954 w 330595"/>
                  <a:gd name="connsiteY1" fmla="*/ 33 h 329269"/>
                  <a:gd name="connsiteX2" fmla="*/ 49589 w 330595"/>
                  <a:gd name="connsiteY2" fmla="*/ 268974 h 329269"/>
                  <a:gd name="connsiteX3" fmla="*/ 264742 w 330595"/>
                  <a:gd name="connsiteY3" fmla="*/ 53821 h 329269"/>
                  <a:gd name="connsiteX4" fmla="*/ 91424 w 330595"/>
                  <a:gd name="connsiteY4" fmla="*/ 298857 h 329269"/>
                  <a:gd name="connsiteX5" fmla="*/ 330483 w 330595"/>
                  <a:gd name="connsiteY5" fmla="*/ 119563 h 329269"/>
                  <a:gd name="connsiteX6" fmla="*/ 121307 w 330595"/>
                  <a:gd name="connsiteY6" fmla="*/ 322763 h 329269"/>
                  <a:gd name="connsiteX7" fmla="*/ 1777 w 330595"/>
                  <a:gd name="connsiteY7" fmla="*/ 251045 h 32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0595" h="329269">
                    <a:moveTo>
                      <a:pt x="1777" y="251045"/>
                    </a:moveTo>
                    <a:cubicBezTo>
                      <a:pt x="16718" y="197257"/>
                      <a:pt x="202985" y="-2955"/>
                      <a:pt x="210954" y="33"/>
                    </a:cubicBezTo>
                    <a:cubicBezTo>
                      <a:pt x="218923" y="3021"/>
                      <a:pt x="40624" y="260009"/>
                      <a:pt x="49589" y="268974"/>
                    </a:cubicBezTo>
                    <a:cubicBezTo>
                      <a:pt x="58554" y="277939"/>
                      <a:pt x="257770" y="48841"/>
                      <a:pt x="264742" y="53821"/>
                    </a:cubicBezTo>
                    <a:cubicBezTo>
                      <a:pt x="271714" y="58801"/>
                      <a:pt x="80467" y="287900"/>
                      <a:pt x="91424" y="298857"/>
                    </a:cubicBezTo>
                    <a:cubicBezTo>
                      <a:pt x="102381" y="309814"/>
                      <a:pt x="325503" y="115579"/>
                      <a:pt x="330483" y="119563"/>
                    </a:cubicBezTo>
                    <a:cubicBezTo>
                      <a:pt x="335464" y="123547"/>
                      <a:pt x="173103" y="299853"/>
                      <a:pt x="121307" y="322763"/>
                    </a:cubicBezTo>
                    <a:cubicBezTo>
                      <a:pt x="69511" y="345673"/>
                      <a:pt x="-13164" y="304833"/>
                      <a:pt x="1777" y="251045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95"/>
              </a:p>
            </p:txBody>
          </p:sp>
        </p:grpSp>
      </p:grp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C93D97D9-590C-4601-9A24-4457DAF0EC8B}"/>
              </a:ext>
            </a:extLst>
          </p:cNvPr>
          <p:cNvSpPr/>
          <p:nvPr/>
        </p:nvSpPr>
        <p:spPr>
          <a:xfrm>
            <a:off x="5479172" y="4673633"/>
            <a:ext cx="271740" cy="169124"/>
          </a:xfrm>
          <a:custGeom>
            <a:avLst/>
            <a:gdLst>
              <a:gd name="connsiteX0" fmla="*/ 261383 w 306726"/>
              <a:gd name="connsiteY0" fmla="*/ 190485 h 190898"/>
              <a:gd name="connsiteX1" fmla="*/ 174297 w 306726"/>
              <a:gd name="connsiteY1" fmla="*/ 132428 h 190898"/>
              <a:gd name="connsiteX2" fmla="*/ 126 w 306726"/>
              <a:gd name="connsiteY2" fmla="*/ 45342 h 190898"/>
              <a:gd name="connsiteX3" fmla="*/ 203326 w 306726"/>
              <a:gd name="connsiteY3" fmla="*/ 1800 h 190898"/>
              <a:gd name="connsiteX4" fmla="*/ 304926 w 306726"/>
              <a:gd name="connsiteY4" fmla="*/ 103400 h 190898"/>
              <a:gd name="connsiteX5" fmla="*/ 261383 w 306726"/>
              <a:gd name="connsiteY5" fmla="*/ 190485 h 190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6726" h="190898">
                <a:moveTo>
                  <a:pt x="261383" y="190485"/>
                </a:moveTo>
                <a:cubicBezTo>
                  <a:pt x="239612" y="195323"/>
                  <a:pt x="217840" y="156618"/>
                  <a:pt x="174297" y="132428"/>
                </a:cubicBezTo>
                <a:cubicBezTo>
                  <a:pt x="130754" y="108238"/>
                  <a:pt x="-4712" y="67113"/>
                  <a:pt x="126" y="45342"/>
                </a:cubicBezTo>
                <a:cubicBezTo>
                  <a:pt x="4964" y="23571"/>
                  <a:pt x="152526" y="-7876"/>
                  <a:pt x="203326" y="1800"/>
                </a:cubicBezTo>
                <a:cubicBezTo>
                  <a:pt x="254126" y="11476"/>
                  <a:pt x="295250" y="71952"/>
                  <a:pt x="304926" y="103400"/>
                </a:cubicBezTo>
                <a:cubicBezTo>
                  <a:pt x="314602" y="134848"/>
                  <a:pt x="283154" y="185647"/>
                  <a:pt x="261383" y="190485"/>
                </a:cubicBezTo>
                <a:close/>
              </a:path>
            </a:pathLst>
          </a:custGeom>
          <a:solidFill>
            <a:srgbClr val="BA0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3DACB02-187C-4D69-B08B-F640FC1270E1}"/>
              </a:ext>
            </a:extLst>
          </p:cNvPr>
          <p:cNvSpPr/>
          <p:nvPr/>
        </p:nvSpPr>
        <p:spPr>
          <a:xfrm>
            <a:off x="6449994" y="3541939"/>
            <a:ext cx="271740" cy="169124"/>
          </a:xfrm>
          <a:custGeom>
            <a:avLst/>
            <a:gdLst>
              <a:gd name="connsiteX0" fmla="*/ 261383 w 306726"/>
              <a:gd name="connsiteY0" fmla="*/ 190485 h 190898"/>
              <a:gd name="connsiteX1" fmla="*/ 174297 w 306726"/>
              <a:gd name="connsiteY1" fmla="*/ 132428 h 190898"/>
              <a:gd name="connsiteX2" fmla="*/ 126 w 306726"/>
              <a:gd name="connsiteY2" fmla="*/ 45342 h 190898"/>
              <a:gd name="connsiteX3" fmla="*/ 203326 w 306726"/>
              <a:gd name="connsiteY3" fmla="*/ 1800 h 190898"/>
              <a:gd name="connsiteX4" fmla="*/ 304926 w 306726"/>
              <a:gd name="connsiteY4" fmla="*/ 103400 h 190898"/>
              <a:gd name="connsiteX5" fmla="*/ 261383 w 306726"/>
              <a:gd name="connsiteY5" fmla="*/ 190485 h 190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6726" h="190898">
                <a:moveTo>
                  <a:pt x="261383" y="190485"/>
                </a:moveTo>
                <a:cubicBezTo>
                  <a:pt x="239612" y="195323"/>
                  <a:pt x="217840" y="156618"/>
                  <a:pt x="174297" y="132428"/>
                </a:cubicBezTo>
                <a:cubicBezTo>
                  <a:pt x="130754" y="108238"/>
                  <a:pt x="-4712" y="67113"/>
                  <a:pt x="126" y="45342"/>
                </a:cubicBezTo>
                <a:cubicBezTo>
                  <a:pt x="4964" y="23571"/>
                  <a:pt x="152526" y="-7876"/>
                  <a:pt x="203326" y="1800"/>
                </a:cubicBezTo>
                <a:cubicBezTo>
                  <a:pt x="254126" y="11476"/>
                  <a:pt x="295250" y="71952"/>
                  <a:pt x="304926" y="103400"/>
                </a:cubicBezTo>
                <a:cubicBezTo>
                  <a:pt x="314602" y="134848"/>
                  <a:pt x="283154" y="185647"/>
                  <a:pt x="261383" y="19048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EB642A6C-5B20-4A73-8F6A-5B1BFB265795}"/>
              </a:ext>
            </a:extLst>
          </p:cNvPr>
          <p:cNvSpPr/>
          <p:nvPr/>
        </p:nvSpPr>
        <p:spPr>
          <a:xfrm>
            <a:off x="3989246" y="4133580"/>
            <a:ext cx="271740" cy="169124"/>
          </a:xfrm>
          <a:custGeom>
            <a:avLst/>
            <a:gdLst>
              <a:gd name="connsiteX0" fmla="*/ 261383 w 306726"/>
              <a:gd name="connsiteY0" fmla="*/ 190485 h 190898"/>
              <a:gd name="connsiteX1" fmla="*/ 174297 w 306726"/>
              <a:gd name="connsiteY1" fmla="*/ 132428 h 190898"/>
              <a:gd name="connsiteX2" fmla="*/ 126 w 306726"/>
              <a:gd name="connsiteY2" fmla="*/ 45342 h 190898"/>
              <a:gd name="connsiteX3" fmla="*/ 203326 w 306726"/>
              <a:gd name="connsiteY3" fmla="*/ 1800 h 190898"/>
              <a:gd name="connsiteX4" fmla="*/ 304926 w 306726"/>
              <a:gd name="connsiteY4" fmla="*/ 103400 h 190898"/>
              <a:gd name="connsiteX5" fmla="*/ 261383 w 306726"/>
              <a:gd name="connsiteY5" fmla="*/ 190485 h 190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6726" h="190898">
                <a:moveTo>
                  <a:pt x="261383" y="190485"/>
                </a:moveTo>
                <a:cubicBezTo>
                  <a:pt x="239612" y="195323"/>
                  <a:pt x="217840" y="156618"/>
                  <a:pt x="174297" y="132428"/>
                </a:cubicBezTo>
                <a:cubicBezTo>
                  <a:pt x="130754" y="108238"/>
                  <a:pt x="-4712" y="67113"/>
                  <a:pt x="126" y="45342"/>
                </a:cubicBezTo>
                <a:cubicBezTo>
                  <a:pt x="4964" y="23571"/>
                  <a:pt x="152526" y="-7876"/>
                  <a:pt x="203326" y="1800"/>
                </a:cubicBezTo>
                <a:cubicBezTo>
                  <a:pt x="254126" y="11476"/>
                  <a:pt x="295250" y="71952"/>
                  <a:pt x="304926" y="103400"/>
                </a:cubicBezTo>
                <a:cubicBezTo>
                  <a:pt x="314602" y="134848"/>
                  <a:pt x="283154" y="185647"/>
                  <a:pt x="261383" y="19048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1E8FFCC2-E76D-47A4-BA57-E7CD9152D292}"/>
              </a:ext>
            </a:extLst>
          </p:cNvPr>
          <p:cNvSpPr/>
          <p:nvPr/>
        </p:nvSpPr>
        <p:spPr>
          <a:xfrm>
            <a:off x="4243157" y="3298657"/>
            <a:ext cx="271740" cy="169124"/>
          </a:xfrm>
          <a:custGeom>
            <a:avLst/>
            <a:gdLst>
              <a:gd name="connsiteX0" fmla="*/ 261383 w 306726"/>
              <a:gd name="connsiteY0" fmla="*/ 190485 h 190898"/>
              <a:gd name="connsiteX1" fmla="*/ 174297 w 306726"/>
              <a:gd name="connsiteY1" fmla="*/ 132428 h 190898"/>
              <a:gd name="connsiteX2" fmla="*/ 126 w 306726"/>
              <a:gd name="connsiteY2" fmla="*/ 45342 h 190898"/>
              <a:gd name="connsiteX3" fmla="*/ 203326 w 306726"/>
              <a:gd name="connsiteY3" fmla="*/ 1800 h 190898"/>
              <a:gd name="connsiteX4" fmla="*/ 304926 w 306726"/>
              <a:gd name="connsiteY4" fmla="*/ 103400 h 190898"/>
              <a:gd name="connsiteX5" fmla="*/ 261383 w 306726"/>
              <a:gd name="connsiteY5" fmla="*/ 190485 h 190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6726" h="190898">
                <a:moveTo>
                  <a:pt x="261383" y="190485"/>
                </a:moveTo>
                <a:cubicBezTo>
                  <a:pt x="239612" y="195323"/>
                  <a:pt x="217840" y="156618"/>
                  <a:pt x="174297" y="132428"/>
                </a:cubicBezTo>
                <a:cubicBezTo>
                  <a:pt x="130754" y="108238"/>
                  <a:pt x="-4712" y="67113"/>
                  <a:pt x="126" y="45342"/>
                </a:cubicBezTo>
                <a:cubicBezTo>
                  <a:pt x="4964" y="23571"/>
                  <a:pt x="152526" y="-7876"/>
                  <a:pt x="203326" y="1800"/>
                </a:cubicBezTo>
                <a:cubicBezTo>
                  <a:pt x="254126" y="11476"/>
                  <a:pt x="295250" y="71952"/>
                  <a:pt x="304926" y="103400"/>
                </a:cubicBezTo>
                <a:cubicBezTo>
                  <a:pt x="314602" y="134848"/>
                  <a:pt x="283154" y="185647"/>
                  <a:pt x="261383" y="19048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B6ECB2E1-89B2-4F1B-BF17-41FC7E1B01C1}"/>
              </a:ext>
            </a:extLst>
          </p:cNvPr>
          <p:cNvSpPr/>
          <p:nvPr/>
        </p:nvSpPr>
        <p:spPr>
          <a:xfrm>
            <a:off x="4138501" y="3778003"/>
            <a:ext cx="271740" cy="169124"/>
          </a:xfrm>
          <a:custGeom>
            <a:avLst/>
            <a:gdLst>
              <a:gd name="connsiteX0" fmla="*/ 261383 w 306726"/>
              <a:gd name="connsiteY0" fmla="*/ 190485 h 190898"/>
              <a:gd name="connsiteX1" fmla="*/ 174297 w 306726"/>
              <a:gd name="connsiteY1" fmla="*/ 132428 h 190898"/>
              <a:gd name="connsiteX2" fmla="*/ 126 w 306726"/>
              <a:gd name="connsiteY2" fmla="*/ 45342 h 190898"/>
              <a:gd name="connsiteX3" fmla="*/ 203326 w 306726"/>
              <a:gd name="connsiteY3" fmla="*/ 1800 h 190898"/>
              <a:gd name="connsiteX4" fmla="*/ 304926 w 306726"/>
              <a:gd name="connsiteY4" fmla="*/ 103400 h 190898"/>
              <a:gd name="connsiteX5" fmla="*/ 261383 w 306726"/>
              <a:gd name="connsiteY5" fmla="*/ 190485 h 190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6726" h="190898">
                <a:moveTo>
                  <a:pt x="261383" y="190485"/>
                </a:moveTo>
                <a:cubicBezTo>
                  <a:pt x="239612" y="195323"/>
                  <a:pt x="217840" y="156618"/>
                  <a:pt x="174297" y="132428"/>
                </a:cubicBezTo>
                <a:cubicBezTo>
                  <a:pt x="130754" y="108238"/>
                  <a:pt x="-4712" y="67113"/>
                  <a:pt x="126" y="45342"/>
                </a:cubicBezTo>
                <a:cubicBezTo>
                  <a:pt x="4964" y="23571"/>
                  <a:pt x="152526" y="-7876"/>
                  <a:pt x="203326" y="1800"/>
                </a:cubicBezTo>
                <a:cubicBezTo>
                  <a:pt x="254126" y="11476"/>
                  <a:pt x="295250" y="71952"/>
                  <a:pt x="304926" y="103400"/>
                </a:cubicBezTo>
                <a:cubicBezTo>
                  <a:pt x="314602" y="134848"/>
                  <a:pt x="283154" y="185647"/>
                  <a:pt x="261383" y="190485"/>
                </a:cubicBezTo>
                <a:close/>
              </a:path>
            </a:pathLst>
          </a:custGeom>
          <a:solidFill>
            <a:srgbClr val="BA0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E79F31C3-7031-466F-AFA2-EFB91EA0EBF2}"/>
              </a:ext>
            </a:extLst>
          </p:cNvPr>
          <p:cNvSpPr/>
          <p:nvPr/>
        </p:nvSpPr>
        <p:spPr>
          <a:xfrm>
            <a:off x="6537821" y="3987626"/>
            <a:ext cx="271740" cy="169124"/>
          </a:xfrm>
          <a:custGeom>
            <a:avLst/>
            <a:gdLst>
              <a:gd name="connsiteX0" fmla="*/ 261383 w 306726"/>
              <a:gd name="connsiteY0" fmla="*/ 190485 h 190898"/>
              <a:gd name="connsiteX1" fmla="*/ 174297 w 306726"/>
              <a:gd name="connsiteY1" fmla="*/ 132428 h 190898"/>
              <a:gd name="connsiteX2" fmla="*/ 126 w 306726"/>
              <a:gd name="connsiteY2" fmla="*/ 45342 h 190898"/>
              <a:gd name="connsiteX3" fmla="*/ 203326 w 306726"/>
              <a:gd name="connsiteY3" fmla="*/ 1800 h 190898"/>
              <a:gd name="connsiteX4" fmla="*/ 304926 w 306726"/>
              <a:gd name="connsiteY4" fmla="*/ 103400 h 190898"/>
              <a:gd name="connsiteX5" fmla="*/ 261383 w 306726"/>
              <a:gd name="connsiteY5" fmla="*/ 190485 h 190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6726" h="190898">
                <a:moveTo>
                  <a:pt x="261383" y="190485"/>
                </a:moveTo>
                <a:cubicBezTo>
                  <a:pt x="239612" y="195323"/>
                  <a:pt x="217840" y="156618"/>
                  <a:pt x="174297" y="132428"/>
                </a:cubicBezTo>
                <a:cubicBezTo>
                  <a:pt x="130754" y="108238"/>
                  <a:pt x="-4712" y="67113"/>
                  <a:pt x="126" y="45342"/>
                </a:cubicBezTo>
                <a:cubicBezTo>
                  <a:pt x="4964" y="23571"/>
                  <a:pt x="152526" y="-7876"/>
                  <a:pt x="203326" y="1800"/>
                </a:cubicBezTo>
                <a:cubicBezTo>
                  <a:pt x="254126" y="11476"/>
                  <a:pt x="295250" y="71952"/>
                  <a:pt x="304926" y="103400"/>
                </a:cubicBezTo>
                <a:cubicBezTo>
                  <a:pt x="314602" y="134848"/>
                  <a:pt x="283154" y="185647"/>
                  <a:pt x="261383" y="190485"/>
                </a:cubicBezTo>
                <a:close/>
              </a:path>
            </a:pathLst>
          </a:custGeom>
          <a:solidFill>
            <a:srgbClr val="BA0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EB8CE71F-C148-4BD2-ADD7-B3DC9664AC1D}"/>
              </a:ext>
            </a:extLst>
          </p:cNvPr>
          <p:cNvSpPr/>
          <p:nvPr/>
        </p:nvSpPr>
        <p:spPr>
          <a:xfrm>
            <a:off x="3671848" y="3307164"/>
            <a:ext cx="212140" cy="85889"/>
          </a:xfrm>
          <a:custGeom>
            <a:avLst/>
            <a:gdLst>
              <a:gd name="connsiteX0" fmla="*/ 291166 w 312900"/>
              <a:gd name="connsiteY0" fmla="*/ 203250 h 206402"/>
              <a:gd name="connsiteX1" fmla="*/ 58937 w 312900"/>
              <a:gd name="connsiteY1" fmla="*/ 188735 h 206402"/>
              <a:gd name="connsiteX2" fmla="*/ 880 w 312900"/>
              <a:gd name="connsiteY2" fmla="*/ 130678 h 206402"/>
              <a:gd name="connsiteX3" fmla="*/ 87966 w 312900"/>
              <a:gd name="connsiteY3" fmla="*/ 50 h 206402"/>
              <a:gd name="connsiteX4" fmla="*/ 276651 w 312900"/>
              <a:gd name="connsiteY4" fmla="*/ 116164 h 206402"/>
              <a:gd name="connsiteX5" fmla="*/ 291166 w 312900"/>
              <a:gd name="connsiteY5" fmla="*/ 203250 h 20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900" h="206402">
                <a:moveTo>
                  <a:pt x="291166" y="203250"/>
                </a:moveTo>
                <a:cubicBezTo>
                  <a:pt x="254880" y="215345"/>
                  <a:pt x="58937" y="188735"/>
                  <a:pt x="58937" y="188735"/>
                </a:cubicBezTo>
                <a:cubicBezTo>
                  <a:pt x="10556" y="176640"/>
                  <a:pt x="-3958" y="162125"/>
                  <a:pt x="880" y="130678"/>
                </a:cubicBezTo>
                <a:cubicBezTo>
                  <a:pt x="5718" y="99231"/>
                  <a:pt x="42004" y="2469"/>
                  <a:pt x="87966" y="50"/>
                </a:cubicBezTo>
                <a:cubicBezTo>
                  <a:pt x="133928" y="-2369"/>
                  <a:pt x="237946" y="82297"/>
                  <a:pt x="276651" y="116164"/>
                </a:cubicBezTo>
                <a:cubicBezTo>
                  <a:pt x="315356" y="150031"/>
                  <a:pt x="327452" y="191155"/>
                  <a:pt x="291166" y="20325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B39ECC01-BBC6-4A0F-A1BB-ACFAA7FCDAC8}"/>
              </a:ext>
            </a:extLst>
          </p:cNvPr>
          <p:cNvSpPr/>
          <p:nvPr/>
        </p:nvSpPr>
        <p:spPr>
          <a:xfrm>
            <a:off x="3485505" y="4078752"/>
            <a:ext cx="212140" cy="85889"/>
          </a:xfrm>
          <a:custGeom>
            <a:avLst/>
            <a:gdLst>
              <a:gd name="connsiteX0" fmla="*/ 291166 w 312900"/>
              <a:gd name="connsiteY0" fmla="*/ 203250 h 206402"/>
              <a:gd name="connsiteX1" fmla="*/ 58937 w 312900"/>
              <a:gd name="connsiteY1" fmla="*/ 188735 h 206402"/>
              <a:gd name="connsiteX2" fmla="*/ 880 w 312900"/>
              <a:gd name="connsiteY2" fmla="*/ 130678 h 206402"/>
              <a:gd name="connsiteX3" fmla="*/ 87966 w 312900"/>
              <a:gd name="connsiteY3" fmla="*/ 50 h 206402"/>
              <a:gd name="connsiteX4" fmla="*/ 276651 w 312900"/>
              <a:gd name="connsiteY4" fmla="*/ 116164 h 206402"/>
              <a:gd name="connsiteX5" fmla="*/ 291166 w 312900"/>
              <a:gd name="connsiteY5" fmla="*/ 203250 h 20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900" h="206402">
                <a:moveTo>
                  <a:pt x="291166" y="203250"/>
                </a:moveTo>
                <a:cubicBezTo>
                  <a:pt x="254880" y="215345"/>
                  <a:pt x="58937" y="188735"/>
                  <a:pt x="58937" y="188735"/>
                </a:cubicBezTo>
                <a:cubicBezTo>
                  <a:pt x="10556" y="176640"/>
                  <a:pt x="-3958" y="162125"/>
                  <a:pt x="880" y="130678"/>
                </a:cubicBezTo>
                <a:cubicBezTo>
                  <a:pt x="5718" y="99231"/>
                  <a:pt x="42004" y="2469"/>
                  <a:pt x="87966" y="50"/>
                </a:cubicBezTo>
                <a:cubicBezTo>
                  <a:pt x="133928" y="-2369"/>
                  <a:pt x="237946" y="82297"/>
                  <a:pt x="276651" y="116164"/>
                </a:cubicBezTo>
                <a:cubicBezTo>
                  <a:pt x="315356" y="150031"/>
                  <a:pt x="327452" y="191155"/>
                  <a:pt x="291166" y="203250"/>
                </a:cubicBezTo>
                <a:close/>
              </a:path>
            </a:pathLst>
          </a:custGeom>
          <a:solidFill>
            <a:srgbClr val="BA0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37FB8CF8-DDB7-4C20-85C0-83754609EFD6}"/>
              </a:ext>
            </a:extLst>
          </p:cNvPr>
          <p:cNvSpPr/>
          <p:nvPr/>
        </p:nvSpPr>
        <p:spPr>
          <a:xfrm rot="19330908">
            <a:off x="7357612" y="3878380"/>
            <a:ext cx="212140" cy="85889"/>
          </a:xfrm>
          <a:custGeom>
            <a:avLst/>
            <a:gdLst>
              <a:gd name="connsiteX0" fmla="*/ 291166 w 312900"/>
              <a:gd name="connsiteY0" fmla="*/ 203250 h 206402"/>
              <a:gd name="connsiteX1" fmla="*/ 58937 w 312900"/>
              <a:gd name="connsiteY1" fmla="*/ 188735 h 206402"/>
              <a:gd name="connsiteX2" fmla="*/ 880 w 312900"/>
              <a:gd name="connsiteY2" fmla="*/ 130678 h 206402"/>
              <a:gd name="connsiteX3" fmla="*/ 87966 w 312900"/>
              <a:gd name="connsiteY3" fmla="*/ 50 h 206402"/>
              <a:gd name="connsiteX4" fmla="*/ 276651 w 312900"/>
              <a:gd name="connsiteY4" fmla="*/ 116164 h 206402"/>
              <a:gd name="connsiteX5" fmla="*/ 291166 w 312900"/>
              <a:gd name="connsiteY5" fmla="*/ 203250 h 20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900" h="206402">
                <a:moveTo>
                  <a:pt x="291166" y="203250"/>
                </a:moveTo>
                <a:cubicBezTo>
                  <a:pt x="254880" y="215345"/>
                  <a:pt x="58937" y="188735"/>
                  <a:pt x="58937" y="188735"/>
                </a:cubicBezTo>
                <a:cubicBezTo>
                  <a:pt x="10556" y="176640"/>
                  <a:pt x="-3958" y="162125"/>
                  <a:pt x="880" y="130678"/>
                </a:cubicBezTo>
                <a:cubicBezTo>
                  <a:pt x="5718" y="99231"/>
                  <a:pt x="42004" y="2469"/>
                  <a:pt x="87966" y="50"/>
                </a:cubicBezTo>
                <a:cubicBezTo>
                  <a:pt x="133928" y="-2369"/>
                  <a:pt x="237946" y="82297"/>
                  <a:pt x="276651" y="116164"/>
                </a:cubicBezTo>
                <a:cubicBezTo>
                  <a:pt x="315356" y="150031"/>
                  <a:pt x="327452" y="191155"/>
                  <a:pt x="291166" y="203250"/>
                </a:cubicBezTo>
                <a:close/>
              </a:path>
            </a:pathLst>
          </a:custGeom>
          <a:solidFill>
            <a:srgbClr val="BA0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04A8A890-6CE2-44A4-BB86-D3E95B27EEB4}"/>
              </a:ext>
            </a:extLst>
          </p:cNvPr>
          <p:cNvSpPr/>
          <p:nvPr/>
        </p:nvSpPr>
        <p:spPr>
          <a:xfrm>
            <a:off x="6894091" y="4361806"/>
            <a:ext cx="212140" cy="85889"/>
          </a:xfrm>
          <a:custGeom>
            <a:avLst/>
            <a:gdLst>
              <a:gd name="connsiteX0" fmla="*/ 291166 w 312900"/>
              <a:gd name="connsiteY0" fmla="*/ 203250 h 206402"/>
              <a:gd name="connsiteX1" fmla="*/ 58937 w 312900"/>
              <a:gd name="connsiteY1" fmla="*/ 188735 h 206402"/>
              <a:gd name="connsiteX2" fmla="*/ 880 w 312900"/>
              <a:gd name="connsiteY2" fmla="*/ 130678 h 206402"/>
              <a:gd name="connsiteX3" fmla="*/ 87966 w 312900"/>
              <a:gd name="connsiteY3" fmla="*/ 50 h 206402"/>
              <a:gd name="connsiteX4" fmla="*/ 276651 w 312900"/>
              <a:gd name="connsiteY4" fmla="*/ 116164 h 206402"/>
              <a:gd name="connsiteX5" fmla="*/ 291166 w 312900"/>
              <a:gd name="connsiteY5" fmla="*/ 203250 h 20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900" h="206402">
                <a:moveTo>
                  <a:pt x="291166" y="203250"/>
                </a:moveTo>
                <a:cubicBezTo>
                  <a:pt x="254880" y="215345"/>
                  <a:pt x="58937" y="188735"/>
                  <a:pt x="58937" y="188735"/>
                </a:cubicBezTo>
                <a:cubicBezTo>
                  <a:pt x="10556" y="176640"/>
                  <a:pt x="-3958" y="162125"/>
                  <a:pt x="880" y="130678"/>
                </a:cubicBezTo>
                <a:cubicBezTo>
                  <a:pt x="5718" y="99231"/>
                  <a:pt x="42004" y="2469"/>
                  <a:pt x="87966" y="50"/>
                </a:cubicBezTo>
                <a:cubicBezTo>
                  <a:pt x="133928" y="-2369"/>
                  <a:pt x="237946" y="82297"/>
                  <a:pt x="276651" y="116164"/>
                </a:cubicBezTo>
                <a:cubicBezTo>
                  <a:pt x="315356" y="150031"/>
                  <a:pt x="327452" y="191155"/>
                  <a:pt x="291166" y="203250"/>
                </a:cubicBezTo>
                <a:close/>
              </a:path>
            </a:pathLst>
          </a:custGeom>
          <a:solidFill>
            <a:srgbClr val="BA0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F21DC282-1017-48A7-B159-47F4933DB3CA}"/>
              </a:ext>
            </a:extLst>
          </p:cNvPr>
          <p:cNvSpPr/>
          <p:nvPr/>
        </p:nvSpPr>
        <p:spPr>
          <a:xfrm rot="19572213">
            <a:off x="7568468" y="3394058"/>
            <a:ext cx="212140" cy="85889"/>
          </a:xfrm>
          <a:custGeom>
            <a:avLst/>
            <a:gdLst>
              <a:gd name="connsiteX0" fmla="*/ 291166 w 312900"/>
              <a:gd name="connsiteY0" fmla="*/ 203250 h 206402"/>
              <a:gd name="connsiteX1" fmla="*/ 58937 w 312900"/>
              <a:gd name="connsiteY1" fmla="*/ 188735 h 206402"/>
              <a:gd name="connsiteX2" fmla="*/ 880 w 312900"/>
              <a:gd name="connsiteY2" fmla="*/ 130678 h 206402"/>
              <a:gd name="connsiteX3" fmla="*/ 87966 w 312900"/>
              <a:gd name="connsiteY3" fmla="*/ 50 h 206402"/>
              <a:gd name="connsiteX4" fmla="*/ 276651 w 312900"/>
              <a:gd name="connsiteY4" fmla="*/ 116164 h 206402"/>
              <a:gd name="connsiteX5" fmla="*/ 291166 w 312900"/>
              <a:gd name="connsiteY5" fmla="*/ 203250 h 20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900" h="206402">
                <a:moveTo>
                  <a:pt x="291166" y="203250"/>
                </a:moveTo>
                <a:cubicBezTo>
                  <a:pt x="254880" y="215345"/>
                  <a:pt x="58937" y="188735"/>
                  <a:pt x="58937" y="188735"/>
                </a:cubicBezTo>
                <a:cubicBezTo>
                  <a:pt x="10556" y="176640"/>
                  <a:pt x="-3958" y="162125"/>
                  <a:pt x="880" y="130678"/>
                </a:cubicBezTo>
                <a:cubicBezTo>
                  <a:pt x="5718" y="99231"/>
                  <a:pt x="42004" y="2469"/>
                  <a:pt x="87966" y="50"/>
                </a:cubicBezTo>
                <a:cubicBezTo>
                  <a:pt x="133928" y="-2369"/>
                  <a:pt x="237946" y="82297"/>
                  <a:pt x="276651" y="116164"/>
                </a:cubicBezTo>
                <a:cubicBezTo>
                  <a:pt x="315356" y="150031"/>
                  <a:pt x="327452" y="191155"/>
                  <a:pt x="291166" y="203250"/>
                </a:cubicBezTo>
                <a:close/>
              </a:path>
            </a:pathLst>
          </a:custGeom>
          <a:solidFill>
            <a:srgbClr val="BA0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FCE3277B-6AB7-4375-901B-37505515505B}"/>
              </a:ext>
            </a:extLst>
          </p:cNvPr>
          <p:cNvSpPr/>
          <p:nvPr/>
        </p:nvSpPr>
        <p:spPr>
          <a:xfrm>
            <a:off x="5934328" y="4694352"/>
            <a:ext cx="212140" cy="85889"/>
          </a:xfrm>
          <a:custGeom>
            <a:avLst/>
            <a:gdLst>
              <a:gd name="connsiteX0" fmla="*/ 291166 w 312900"/>
              <a:gd name="connsiteY0" fmla="*/ 203250 h 206402"/>
              <a:gd name="connsiteX1" fmla="*/ 58937 w 312900"/>
              <a:gd name="connsiteY1" fmla="*/ 188735 h 206402"/>
              <a:gd name="connsiteX2" fmla="*/ 880 w 312900"/>
              <a:gd name="connsiteY2" fmla="*/ 130678 h 206402"/>
              <a:gd name="connsiteX3" fmla="*/ 87966 w 312900"/>
              <a:gd name="connsiteY3" fmla="*/ 50 h 206402"/>
              <a:gd name="connsiteX4" fmla="*/ 276651 w 312900"/>
              <a:gd name="connsiteY4" fmla="*/ 116164 h 206402"/>
              <a:gd name="connsiteX5" fmla="*/ 291166 w 312900"/>
              <a:gd name="connsiteY5" fmla="*/ 203250 h 20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900" h="206402">
                <a:moveTo>
                  <a:pt x="291166" y="203250"/>
                </a:moveTo>
                <a:cubicBezTo>
                  <a:pt x="254880" y="215345"/>
                  <a:pt x="58937" y="188735"/>
                  <a:pt x="58937" y="188735"/>
                </a:cubicBezTo>
                <a:cubicBezTo>
                  <a:pt x="10556" y="176640"/>
                  <a:pt x="-3958" y="162125"/>
                  <a:pt x="880" y="130678"/>
                </a:cubicBezTo>
                <a:cubicBezTo>
                  <a:pt x="5718" y="99231"/>
                  <a:pt x="42004" y="2469"/>
                  <a:pt x="87966" y="50"/>
                </a:cubicBezTo>
                <a:cubicBezTo>
                  <a:pt x="133928" y="-2369"/>
                  <a:pt x="237946" y="82297"/>
                  <a:pt x="276651" y="116164"/>
                </a:cubicBezTo>
                <a:cubicBezTo>
                  <a:pt x="315356" y="150031"/>
                  <a:pt x="327452" y="191155"/>
                  <a:pt x="291166" y="20325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138F7422-8356-4A82-83C0-1EDB8E7D7E38}"/>
              </a:ext>
            </a:extLst>
          </p:cNvPr>
          <p:cNvSpPr/>
          <p:nvPr/>
        </p:nvSpPr>
        <p:spPr>
          <a:xfrm>
            <a:off x="4634636" y="4706080"/>
            <a:ext cx="212140" cy="85889"/>
          </a:xfrm>
          <a:custGeom>
            <a:avLst/>
            <a:gdLst>
              <a:gd name="connsiteX0" fmla="*/ 291166 w 312900"/>
              <a:gd name="connsiteY0" fmla="*/ 203250 h 206402"/>
              <a:gd name="connsiteX1" fmla="*/ 58937 w 312900"/>
              <a:gd name="connsiteY1" fmla="*/ 188735 h 206402"/>
              <a:gd name="connsiteX2" fmla="*/ 880 w 312900"/>
              <a:gd name="connsiteY2" fmla="*/ 130678 h 206402"/>
              <a:gd name="connsiteX3" fmla="*/ 87966 w 312900"/>
              <a:gd name="connsiteY3" fmla="*/ 50 h 206402"/>
              <a:gd name="connsiteX4" fmla="*/ 276651 w 312900"/>
              <a:gd name="connsiteY4" fmla="*/ 116164 h 206402"/>
              <a:gd name="connsiteX5" fmla="*/ 291166 w 312900"/>
              <a:gd name="connsiteY5" fmla="*/ 203250 h 20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900" h="206402">
                <a:moveTo>
                  <a:pt x="291166" y="203250"/>
                </a:moveTo>
                <a:cubicBezTo>
                  <a:pt x="254880" y="215345"/>
                  <a:pt x="58937" y="188735"/>
                  <a:pt x="58937" y="188735"/>
                </a:cubicBezTo>
                <a:cubicBezTo>
                  <a:pt x="10556" y="176640"/>
                  <a:pt x="-3958" y="162125"/>
                  <a:pt x="880" y="130678"/>
                </a:cubicBezTo>
                <a:cubicBezTo>
                  <a:pt x="5718" y="99231"/>
                  <a:pt x="42004" y="2469"/>
                  <a:pt x="87966" y="50"/>
                </a:cubicBezTo>
                <a:cubicBezTo>
                  <a:pt x="133928" y="-2369"/>
                  <a:pt x="237946" y="82297"/>
                  <a:pt x="276651" y="116164"/>
                </a:cubicBezTo>
                <a:cubicBezTo>
                  <a:pt x="315356" y="150031"/>
                  <a:pt x="327452" y="191155"/>
                  <a:pt x="291166" y="20325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B5A6E317-5DCF-4C21-8709-29F5D7B4B215}"/>
              </a:ext>
            </a:extLst>
          </p:cNvPr>
          <p:cNvSpPr/>
          <p:nvPr/>
        </p:nvSpPr>
        <p:spPr>
          <a:xfrm>
            <a:off x="5032391" y="4724438"/>
            <a:ext cx="212140" cy="85889"/>
          </a:xfrm>
          <a:custGeom>
            <a:avLst/>
            <a:gdLst>
              <a:gd name="connsiteX0" fmla="*/ 291166 w 312900"/>
              <a:gd name="connsiteY0" fmla="*/ 203250 h 206402"/>
              <a:gd name="connsiteX1" fmla="*/ 58937 w 312900"/>
              <a:gd name="connsiteY1" fmla="*/ 188735 h 206402"/>
              <a:gd name="connsiteX2" fmla="*/ 880 w 312900"/>
              <a:gd name="connsiteY2" fmla="*/ 130678 h 206402"/>
              <a:gd name="connsiteX3" fmla="*/ 87966 w 312900"/>
              <a:gd name="connsiteY3" fmla="*/ 50 h 206402"/>
              <a:gd name="connsiteX4" fmla="*/ 276651 w 312900"/>
              <a:gd name="connsiteY4" fmla="*/ 116164 h 206402"/>
              <a:gd name="connsiteX5" fmla="*/ 291166 w 312900"/>
              <a:gd name="connsiteY5" fmla="*/ 203250 h 20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900" h="206402">
                <a:moveTo>
                  <a:pt x="291166" y="203250"/>
                </a:moveTo>
                <a:cubicBezTo>
                  <a:pt x="254880" y="215345"/>
                  <a:pt x="58937" y="188735"/>
                  <a:pt x="58937" y="188735"/>
                </a:cubicBezTo>
                <a:cubicBezTo>
                  <a:pt x="10556" y="176640"/>
                  <a:pt x="-3958" y="162125"/>
                  <a:pt x="880" y="130678"/>
                </a:cubicBezTo>
                <a:cubicBezTo>
                  <a:pt x="5718" y="99231"/>
                  <a:pt x="42004" y="2469"/>
                  <a:pt x="87966" y="50"/>
                </a:cubicBezTo>
                <a:cubicBezTo>
                  <a:pt x="133928" y="-2369"/>
                  <a:pt x="237946" y="82297"/>
                  <a:pt x="276651" y="116164"/>
                </a:cubicBezTo>
                <a:cubicBezTo>
                  <a:pt x="315356" y="150031"/>
                  <a:pt x="327452" y="191155"/>
                  <a:pt x="291166" y="20325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D1D43C02-787F-4B47-8F47-E0DAD87142A7}"/>
              </a:ext>
            </a:extLst>
          </p:cNvPr>
          <p:cNvSpPr/>
          <p:nvPr/>
        </p:nvSpPr>
        <p:spPr>
          <a:xfrm>
            <a:off x="3298268" y="3710357"/>
            <a:ext cx="212140" cy="85889"/>
          </a:xfrm>
          <a:custGeom>
            <a:avLst/>
            <a:gdLst>
              <a:gd name="connsiteX0" fmla="*/ 291166 w 312900"/>
              <a:gd name="connsiteY0" fmla="*/ 203250 h 206402"/>
              <a:gd name="connsiteX1" fmla="*/ 58937 w 312900"/>
              <a:gd name="connsiteY1" fmla="*/ 188735 h 206402"/>
              <a:gd name="connsiteX2" fmla="*/ 880 w 312900"/>
              <a:gd name="connsiteY2" fmla="*/ 130678 h 206402"/>
              <a:gd name="connsiteX3" fmla="*/ 87966 w 312900"/>
              <a:gd name="connsiteY3" fmla="*/ 50 h 206402"/>
              <a:gd name="connsiteX4" fmla="*/ 276651 w 312900"/>
              <a:gd name="connsiteY4" fmla="*/ 116164 h 206402"/>
              <a:gd name="connsiteX5" fmla="*/ 291166 w 312900"/>
              <a:gd name="connsiteY5" fmla="*/ 203250 h 20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900" h="206402">
                <a:moveTo>
                  <a:pt x="291166" y="203250"/>
                </a:moveTo>
                <a:cubicBezTo>
                  <a:pt x="254880" y="215345"/>
                  <a:pt x="58937" y="188735"/>
                  <a:pt x="58937" y="188735"/>
                </a:cubicBezTo>
                <a:cubicBezTo>
                  <a:pt x="10556" y="176640"/>
                  <a:pt x="-3958" y="162125"/>
                  <a:pt x="880" y="130678"/>
                </a:cubicBezTo>
                <a:cubicBezTo>
                  <a:pt x="5718" y="99231"/>
                  <a:pt x="42004" y="2469"/>
                  <a:pt x="87966" y="50"/>
                </a:cubicBezTo>
                <a:cubicBezTo>
                  <a:pt x="133928" y="-2369"/>
                  <a:pt x="237946" y="82297"/>
                  <a:pt x="276651" y="116164"/>
                </a:cubicBezTo>
                <a:cubicBezTo>
                  <a:pt x="315356" y="150031"/>
                  <a:pt x="327452" y="191155"/>
                  <a:pt x="291166" y="20325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2A23D92C-1B58-46EA-A32F-BD29B7FC0769}"/>
              </a:ext>
            </a:extLst>
          </p:cNvPr>
          <p:cNvSpPr/>
          <p:nvPr/>
        </p:nvSpPr>
        <p:spPr>
          <a:xfrm>
            <a:off x="4978968" y="3429892"/>
            <a:ext cx="212140" cy="85889"/>
          </a:xfrm>
          <a:custGeom>
            <a:avLst/>
            <a:gdLst>
              <a:gd name="connsiteX0" fmla="*/ 291166 w 312900"/>
              <a:gd name="connsiteY0" fmla="*/ 203250 h 206402"/>
              <a:gd name="connsiteX1" fmla="*/ 58937 w 312900"/>
              <a:gd name="connsiteY1" fmla="*/ 188735 h 206402"/>
              <a:gd name="connsiteX2" fmla="*/ 880 w 312900"/>
              <a:gd name="connsiteY2" fmla="*/ 130678 h 206402"/>
              <a:gd name="connsiteX3" fmla="*/ 87966 w 312900"/>
              <a:gd name="connsiteY3" fmla="*/ 50 h 206402"/>
              <a:gd name="connsiteX4" fmla="*/ 276651 w 312900"/>
              <a:gd name="connsiteY4" fmla="*/ 116164 h 206402"/>
              <a:gd name="connsiteX5" fmla="*/ 291166 w 312900"/>
              <a:gd name="connsiteY5" fmla="*/ 203250 h 20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900" h="206402">
                <a:moveTo>
                  <a:pt x="291166" y="203250"/>
                </a:moveTo>
                <a:cubicBezTo>
                  <a:pt x="254880" y="215345"/>
                  <a:pt x="58937" y="188735"/>
                  <a:pt x="58937" y="188735"/>
                </a:cubicBezTo>
                <a:cubicBezTo>
                  <a:pt x="10556" y="176640"/>
                  <a:pt x="-3958" y="162125"/>
                  <a:pt x="880" y="130678"/>
                </a:cubicBezTo>
                <a:cubicBezTo>
                  <a:pt x="5718" y="99231"/>
                  <a:pt x="42004" y="2469"/>
                  <a:pt x="87966" y="50"/>
                </a:cubicBezTo>
                <a:cubicBezTo>
                  <a:pt x="133928" y="-2369"/>
                  <a:pt x="237946" y="82297"/>
                  <a:pt x="276651" y="116164"/>
                </a:cubicBezTo>
                <a:cubicBezTo>
                  <a:pt x="315356" y="150031"/>
                  <a:pt x="327452" y="191155"/>
                  <a:pt x="291166" y="20325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BDBB6023-B1F6-4586-B514-761B237EAEFC}"/>
              </a:ext>
            </a:extLst>
          </p:cNvPr>
          <p:cNvSpPr/>
          <p:nvPr/>
        </p:nvSpPr>
        <p:spPr>
          <a:xfrm rot="20306352">
            <a:off x="6974833" y="3044857"/>
            <a:ext cx="212140" cy="85889"/>
          </a:xfrm>
          <a:custGeom>
            <a:avLst/>
            <a:gdLst>
              <a:gd name="connsiteX0" fmla="*/ 291166 w 312900"/>
              <a:gd name="connsiteY0" fmla="*/ 203250 h 206402"/>
              <a:gd name="connsiteX1" fmla="*/ 58937 w 312900"/>
              <a:gd name="connsiteY1" fmla="*/ 188735 h 206402"/>
              <a:gd name="connsiteX2" fmla="*/ 880 w 312900"/>
              <a:gd name="connsiteY2" fmla="*/ 130678 h 206402"/>
              <a:gd name="connsiteX3" fmla="*/ 87966 w 312900"/>
              <a:gd name="connsiteY3" fmla="*/ 50 h 206402"/>
              <a:gd name="connsiteX4" fmla="*/ 276651 w 312900"/>
              <a:gd name="connsiteY4" fmla="*/ 116164 h 206402"/>
              <a:gd name="connsiteX5" fmla="*/ 291166 w 312900"/>
              <a:gd name="connsiteY5" fmla="*/ 203250 h 20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900" h="206402">
                <a:moveTo>
                  <a:pt x="291166" y="203250"/>
                </a:moveTo>
                <a:cubicBezTo>
                  <a:pt x="254880" y="215345"/>
                  <a:pt x="58937" y="188735"/>
                  <a:pt x="58937" y="188735"/>
                </a:cubicBezTo>
                <a:cubicBezTo>
                  <a:pt x="10556" y="176640"/>
                  <a:pt x="-3958" y="162125"/>
                  <a:pt x="880" y="130678"/>
                </a:cubicBezTo>
                <a:cubicBezTo>
                  <a:pt x="5718" y="99231"/>
                  <a:pt x="42004" y="2469"/>
                  <a:pt x="87966" y="50"/>
                </a:cubicBezTo>
                <a:cubicBezTo>
                  <a:pt x="133928" y="-2369"/>
                  <a:pt x="237946" y="82297"/>
                  <a:pt x="276651" y="116164"/>
                </a:cubicBezTo>
                <a:cubicBezTo>
                  <a:pt x="315356" y="150031"/>
                  <a:pt x="327452" y="191155"/>
                  <a:pt x="291166" y="20325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FFAF73CC-23D9-4DCF-8C84-F3E346300A5C}"/>
              </a:ext>
            </a:extLst>
          </p:cNvPr>
          <p:cNvSpPr/>
          <p:nvPr/>
        </p:nvSpPr>
        <p:spPr>
          <a:xfrm>
            <a:off x="6020457" y="3295127"/>
            <a:ext cx="212140" cy="85889"/>
          </a:xfrm>
          <a:custGeom>
            <a:avLst/>
            <a:gdLst>
              <a:gd name="connsiteX0" fmla="*/ 291166 w 312900"/>
              <a:gd name="connsiteY0" fmla="*/ 203250 h 206402"/>
              <a:gd name="connsiteX1" fmla="*/ 58937 w 312900"/>
              <a:gd name="connsiteY1" fmla="*/ 188735 h 206402"/>
              <a:gd name="connsiteX2" fmla="*/ 880 w 312900"/>
              <a:gd name="connsiteY2" fmla="*/ 130678 h 206402"/>
              <a:gd name="connsiteX3" fmla="*/ 87966 w 312900"/>
              <a:gd name="connsiteY3" fmla="*/ 50 h 206402"/>
              <a:gd name="connsiteX4" fmla="*/ 276651 w 312900"/>
              <a:gd name="connsiteY4" fmla="*/ 116164 h 206402"/>
              <a:gd name="connsiteX5" fmla="*/ 291166 w 312900"/>
              <a:gd name="connsiteY5" fmla="*/ 203250 h 20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900" h="206402">
                <a:moveTo>
                  <a:pt x="291166" y="203250"/>
                </a:moveTo>
                <a:cubicBezTo>
                  <a:pt x="254880" y="215345"/>
                  <a:pt x="58937" y="188735"/>
                  <a:pt x="58937" y="188735"/>
                </a:cubicBezTo>
                <a:cubicBezTo>
                  <a:pt x="10556" y="176640"/>
                  <a:pt x="-3958" y="162125"/>
                  <a:pt x="880" y="130678"/>
                </a:cubicBezTo>
                <a:cubicBezTo>
                  <a:pt x="5718" y="99231"/>
                  <a:pt x="42004" y="2469"/>
                  <a:pt x="87966" y="50"/>
                </a:cubicBezTo>
                <a:cubicBezTo>
                  <a:pt x="133928" y="-2369"/>
                  <a:pt x="237946" y="82297"/>
                  <a:pt x="276651" y="116164"/>
                </a:cubicBezTo>
                <a:cubicBezTo>
                  <a:pt x="315356" y="150031"/>
                  <a:pt x="327452" y="191155"/>
                  <a:pt x="291166" y="20325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F374751A-95B7-49B4-89E4-D714C093B219}"/>
              </a:ext>
            </a:extLst>
          </p:cNvPr>
          <p:cNvSpPr/>
          <p:nvPr/>
        </p:nvSpPr>
        <p:spPr>
          <a:xfrm>
            <a:off x="4011930" y="4680744"/>
            <a:ext cx="1388745" cy="2092762"/>
          </a:xfrm>
          <a:custGeom>
            <a:avLst/>
            <a:gdLst>
              <a:gd name="connsiteX0" fmla="*/ 1567538 w 1567543"/>
              <a:gd name="connsiteY0" fmla="*/ 0 h 2362200"/>
              <a:gd name="connsiteX1" fmla="*/ 1567543 w 1567543"/>
              <a:gd name="connsiteY1" fmla="*/ 0 h 2362200"/>
              <a:gd name="connsiteX2" fmla="*/ 1567543 w 1567543"/>
              <a:gd name="connsiteY2" fmla="*/ 2362200 h 2362200"/>
              <a:gd name="connsiteX3" fmla="*/ 1567542 w 1567543"/>
              <a:gd name="connsiteY3" fmla="*/ 2362200 h 2362200"/>
              <a:gd name="connsiteX4" fmla="*/ 0 w 1567543"/>
              <a:gd name="connsiteY4" fmla="*/ 1749307 h 2362200"/>
              <a:gd name="connsiteX5" fmla="*/ 0 w 1567543"/>
              <a:gd name="connsiteY5" fmla="*/ 1427 h 2362200"/>
              <a:gd name="connsiteX6" fmla="*/ 1567538 w 1567543"/>
              <a:gd name="connsiteY6" fmla="*/ 552968 h 2362200"/>
              <a:gd name="connsiteX7" fmla="*/ 0 w 1567543"/>
              <a:gd name="connsiteY7" fmla="*/ 0 h 2362200"/>
              <a:gd name="connsiteX8" fmla="*/ 4043 w 1567543"/>
              <a:gd name="connsiteY8" fmla="*/ 0 h 2362200"/>
              <a:gd name="connsiteX9" fmla="*/ 0 w 1567543"/>
              <a:gd name="connsiteY9" fmla="*/ 1423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7543" h="2362200">
                <a:moveTo>
                  <a:pt x="1567538" y="0"/>
                </a:moveTo>
                <a:lnTo>
                  <a:pt x="1567543" y="0"/>
                </a:lnTo>
                <a:lnTo>
                  <a:pt x="1567543" y="2362200"/>
                </a:lnTo>
                <a:lnTo>
                  <a:pt x="1567542" y="2362200"/>
                </a:lnTo>
                <a:lnTo>
                  <a:pt x="0" y="1749307"/>
                </a:lnTo>
                <a:lnTo>
                  <a:pt x="0" y="1427"/>
                </a:lnTo>
                <a:lnTo>
                  <a:pt x="1567538" y="552968"/>
                </a:lnTo>
                <a:close/>
                <a:moveTo>
                  <a:pt x="0" y="0"/>
                </a:moveTo>
                <a:lnTo>
                  <a:pt x="4043" y="0"/>
                </a:lnTo>
                <a:lnTo>
                  <a:pt x="0" y="1423"/>
                </a:lnTo>
                <a:close/>
              </a:path>
            </a:pathLst>
          </a:custGeom>
          <a:solidFill>
            <a:srgbClr val="956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732A5203-EEF2-41E2-8961-0959C8692130}"/>
              </a:ext>
            </a:extLst>
          </p:cNvPr>
          <p:cNvSpPr/>
          <p:nvPr/>
        </p:nvSpPr>
        <p:spPr>
          <a:xfrm flipH="1">
            <a:off x="5400673" y="4680744"/>
            <a:ext cx="1388745" cy="2092762"/>
          </a:xfrm>
          <a:custGeom>
            <a:avLst/>
            <a:gdLst>
              <a:gd name="connsiteX0" fmla="*/ 27052 w 1567543"/>
              <a:gd name="connsiteY0" fmla="*/ 0 h 2362200"/>
              <a:gd name="connsiteX1" fmla="*/ 0 w 1567543"/>
              <a:gd name="connsiteY1" fmla="*/ 0 h 2362200"/>
              <a:gd name="connsiteX2" fmla="*/ 0 w 1567543"/>
              <a:gd name="connsiteY2" fmla="*/ 1749307 h 2362200"/>
              <a:gd name="connsiteX3" fmla="*/ 1567542 w 1567543"/>
              <a:gd name="connsiteY3" fmla="*/ 2362200 h 2362200"/>
              <a:gd name="connsiteX4" fmla="*/ 1567543 w 1567543"/>
              <a:gd name="connsiteY4" fmla="*/ 2362200 h 2362200"/>
              <a:gd name="connsiteX5" fmla="*/ 1567543 w 1567543"/>
              <a:gd name="connsiteY5" fmla="*/ 542025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7543" h="2362200">
                <a:moveTo>
                  <a:pt x="27052" y="0"/>
                </a:moveTo>
                <a:lnTo>
                  <a:pt x="0" y="0"/>
                </a:lnTo>
                <a:lnTo>
                  <a:pt x="0" y="1749307"/>
                </a:lnTo>
                <a:lnTo>
                  <a:pt x="1567542" y="2362200"/>
                </a:lnTo>
                <a:lnTo>
                  <a:pt x="1567543" y="2362200"/>
                </a:lnTo>
                <a:lnTo>
                  <a:pt x="1567543" y="542025"/>
                </a:lnTo>
                <a:close/>
              </a:path>
            </a:pathLst>
          </a:custGeom>
          <a:solidFill>
            <a:srgbClr val="7144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A4419745-A2B0-4946-8E19-613326DDA9DB}"/>
              </a:ext>
            </a:extLst>
          </p:cNvPr>
          <p:cNvSpPr/>
          <p:nvPr/>
        </p:nvSpPr>
        <p:spPr>
          <a:xfrm>
            <a:off x="4461983" y="4835301"/>
            <a:ext cx="308611" cy="1706935"/>
          </a:xfrm>
          <a:custGeom>
            <a:avLst/>
            <a:gdLst>
              <a:gd name="connsiteX0" fmla="*/ 0 w 348344"/>
              <a:gd name="connsiteY0" fmla="*/ 0 h 1926699"/>
              <a:gd name="connsiteX1" fmla="*/ 348344 w 348344"/>
              <a:gd name="connsiteY1" fmla="*/ 122566 h 1926699"/>
              <a:gd name="connsiteX2" fmla="*/ 348344 w 348344"/>
              <a:gd name="connsiteY2" fmla="*/ 1926699 h 1926699"/>
              <a:gd name="connsiteX3" fmla="*/ 0 w 348344"/>
              <a:gd name="connsiteY3" fmla="*/ 1790500 h 1926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344" h="1926699">
                <a:moveTo>
                  <a:pt x="0" y="0"/>
                </a:moveTo>
                <a:lnTo>
                  <a:pt x="348344" y="122566"/>
                </a:lnTo>
                <a:lnTo>
                  <a:pt x="348344" y="1926699"/>
                </a:lnTo>
                <a:lnTo>
                  <a:pt x="0" y="179050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A6797002-6F32-498A-9D00-B54DD726ECCA}"/>
              </a:ext>
            </a:extLst>
          </p:cNvPr>
          <p:cNvSpPr/>
          <p:nvPr/>
        </p:nvSpPr>
        <p:spPr>
          <a:xfrm flipH="1">
            <a:off x="6030753" y="4835188"/>
            <a:ext cx="308611" cy="1707046"/>
          </a:xfrm>
          <a:custGeom>
            <a:avLst/>
            <a:gdLst>
              <a:gd name="connsiteX0" fmla="*/ 0 w 348344"/>
              <a:gd name="connsiteY0" fmla="*/ 0 h 1926824"/>
              <a:gd name="connsiteX1" fmla="*/ 0 w 348344"/>
              <a:gd name="connsiteY1" fmla="*/ 1790625 h 1926824"/>
              <a:gd name="connsiteX2" fmla="*/ 348344 w 348344"/>
              <a:gd name="connsiteY2" fmla="*/ 1926824 h 1926824"/>
              <a:gd name="connsiteX3" fmla="*/ 348344 w 348344"/>
              <a:gd name="connsiteY3" fmla="*/ 122565 h 192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344" h="1926824">
                <a:moveTo>
                  <a:pt x="0" y="0"/>
                </a:moveTo>
                <a:lnTo>
                  <a:pt x="0" y="1790625"/>
                </a:lnTo>
                <a:lnTo>
                  <a:pt x="348344" y="1926824"/>
                </a:lnTo>
                <a:lnTo>
                  <a:pt x="348344" y="122565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</p:spTree>
    <p:extLst>
      <p:ext uri="{BB962C8B-B14F-4D97-AF65-F5344CB8AC3E}">
        <p14:creationId xmlns:p14="http://schemas.microsoft.com/office/powerpoint/2010/main" val="3880957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389CA01D-8F82-4FB0-80AB-D54E05F6C6AD}"/>
              </a:ext>
            </a:extLst>
          </p:cNvPr>
          <p:cNvSpPr/>
          <p:nvPr/>
        </p:nvSpPr>
        <p:spPr>
          <a:xfrm>
            <a:off x="0" y="0"/>
            <a:ext cx="10801350" cy="5740822"/>
          </a:xfrm>
          <a:prstGeom prst="rect">
            <a:avLst/>
          </a:prstGeom>
          <a:solidFill>
            <a:srgbClr val="A6D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FC7E0326-B603-4386-A82D-1F1EC52DA77C}"/>
              </a:ext>
            </a:extLst>
          </p:cNvPr>
          <p:cNvGrpSpPr/>
          <p:nvPr/>
        </p:nvGrpSpPr>
        <p:grpSpPr>
          <a:xfrm>
            <a:off x="-38577" y="1578571"/>
            <a:ext cx="5503545" cy="3896201"/>
            <a:chOff x="-43543" y="-72571"/>
            <a:chExt cx="6212114" cy="4397828"/>
          </a:xfrm>
          <a:gradFill flip="none" rotWithShape="1">
            <a:gsLst>
              <a:gs pos="74000">
                <a:srgbClr val="FFFFFF">
                  <a:alpha val="30000"/>
                </a:srgbClr>
              </a:gs>
              <a:gs pos="25000">
                <a:schemeClr val="bg1">
                  <a:alpha val="0"/>
                </a:schemeClr>
              </a:gs>
            </a:gsLst>
            <a:lin ang="2700000" scaled="1"/>
            <a:tileRect/>
          </a:gradFill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446EA79-2850-4808-B9DB-45B925230996}"/>
                </a:ext>
              </a:extLst>
            </p:cNvPr>
            <p:cNvSpPr/>
            <p:nvPr/>
          </p:nvSpPr>
          <p:spPr>
            <a:xfrm>
              <a:off x="-43543" y="2278743"/>
              <a:ext cx="6154057" cy="2046514"/>
            </a:xfrm>
            <a:custGeom>
              <a:avLst/>
              <a:gdLst>
                <a:gd name="connsiteX0" fmla="*/ 6125029 w 6154057"/>
                <a:gd name="connsiteY0" fmla="*/ 2046514 h 2046514"/>
                <a:gd name="connsiteX1" fmla="*/ 0 w 6154057"/>
                <a:gd name="connsiteY1" fmla="*/ 769257 h 2046514"/>
                <a:gd name="connsiteX2" fmla="*/ 29029 w 6154057"/>
                <a:gd name="connsiteY2" fmla="*/ 0 h 2046514"/>
                <a:gd name="connsiteX3" fmla="*/ 6154057 w 6154057"/>
                <a:gd name="connsiteY3" fmla="*/ 1886857 h 2046514"/>
                <a:gd name="connsiteX4" fmla="*/ 6125029 w 6154057"/>
                <a:gd name="connsiteY4" fmla="*/ 2046514 h 2046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4057" h="2046514">
                  <a:moveTo>
                    <a:pt x="6125029" y="2046514"/>
                  </a:moveTo>
                  <a:lnTo>
                    <a:pt x="0" y="769257"/>
                  </a:lnTo>
                  <a:lnTo>
                    <a:pt x="29029" y="0"/>
                  </a:lnTo>
                  <a:lnTo>
                    <a:pt x="6154057" y="1886857"/>
                  </a:lnTo>
                  <a:lnTo>
                    <a:pt x="6125029" y="204651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5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CCCED685-80DB-48C6-A293-BECD5E48F047}"/>
                </a:ext>
              </a:extLst>
            </p:cNvPr>
            <p:cNvSpPr/>
            <p:nvPr/>
          </p:nvSpPr>
          <p:spPr>
            <a:xfrm>
              <a:off x="-14514" y="841829"/>
              <a:ext cx="6125028" cy="3338285"/>
            </a:xfrm>
            <a:custGeom>
              <a:avLst/>
              <a:gdLst>
                <a:gd name="connsiteX0" fmla="*/ 6125028 w 6125028"/>
                <a:gd name="connsiteY0" fmla="*/ 3338285 h 3338285"/>
                <a:gd name="connsiteX1" fmla="*/ 0 w 6125028"/>
                <a:gd name="connsiteY1" fmla="*/ 885371 h 3338285"/>
                <a:gd name="connsiteX2" fmla="*/ 14514 w 6125028"/>
                <a:gd name="connsiteY2" fmla="*/ 0 h 3338285"/>
                <a:gd name="connsiteX3" fmla="*/ 6110514 w 6125028"/>
                <a:gd name="connsiteY3" fmla="*/ 3222171 h 3338285"/>
                <a:gd name="connsiteX4" fmla="*/ 6125028 w 6125028"/>
                <a:gd name="connsiteY4" fmla="*/ 3338285 h 3338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25028" h="3338285">
                  <a:moveTo>
                    <a:pt x="6125028" y="3338285"/>
                  </a:moveTo>
                  <a:lnTo>
                    <a:pt x="0" y="885371"/>
                  </a:lnTo>
                  <a:lnTo>
                    <a:pt x="14514" y="0"/>
                  </a:lnTo>
                  <a:lnTo>
                    <a:pt x="6110514" y="3222171"/>
                  </a:lnTo>
                  <a:lnTo>
                    <a:pt x="6125028" y="333828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5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E2E047E3-09C6-4550-972D-BED8F8344545}"/>
                </a:ext>
              </a:extLst>
            </p:cNvPr>
            <p:cNvSpPr/>
            <p:nvPr/>
          </p:nvSpPr>
          <p:spPr>
            <a:xfrm>
              <a:off x="-29029" y="-72571"/>
              <a:ext cx="6154058" cy="4136571"/>
            </a:xfrm>
            <a:custGeom>
              <a:avLst/>
              <a:gdLst>
                <a:gd name="connsiteX0" fmla="*/ 6139543 w 6154058"/>
                <a:gd name="connsiteY0" fmla="*/ 4136571 h 4136571"/>
                <a:gd name="connsiteX1" fmla="*/ 0 w 6154058"/>
                <a:gd name="connsiteY1" fmla="*/ 551542 h 4136571"/>
                <a:gd name="connsiteX2" fmla="*/ 14515 w 6154058"/>
                <a:gd name="connsiteY2" fmla="*/ 0 h 4136571"/>
                <a:gd name="connsiteX3" fmla="*/ 725715 w 6154058"/>
                <a:gd name="connsiteY3" fmla="*/ 58057 h 4136571"/>
                <a:gd name="connsiteX4" fmla="*/ 6154058 w 6154058"/>
                <a:gd name="connsiteY4" fmla="*/ 4078514 h 4136571"/>
                <a:gd name="connsiteX5" fmla="*/ 6139543 w 6154058"/>
                <a:gd name="connsiteY5" fmla="*/ 4136571 h 413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54058" h="4136571">
                  <a:moveTo>
                    <a:pt x="6139543" y="4136571"/>
                  </a:moveTo>
                  <a:lnTo>
                    <a:pt x="0" y="551542"/>
                  </a:lnTo>
                  <a:lnTo>
                    <a:pt x="14515" y="0"/>
                  </a:lnTo>
                  <a:lnTo>
                    <a:pt x="725715" y="58057"/>
                  </a:lnTo>
                  <a:lnTo>
                    <a:pt x="6154058" y="4078514"/>
                  </a:lnTo>
                  <a:lnTo>
                    <a:pt x="6139543" y="413657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5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0CBB9A8-F8A6-43FC-8311-D2528A0D12D4}"/>
                </a:ext>
              </a:extLst>
            </p:cNvPr>
            <p:cNvSpPr/>
            <p:nvPr/>
          </p:nvSpPr>
          <p:spPr>
            <a:xfrm>
              <a:off x="1422400" y="0"/>
              <a:ext cx="4731657" cy="4136571"/>
            </a:xfrm>
            <a:custGeom>
              <a:avLst/>
              <a:gdLst>
                <a:gd name="connsiteX0" fmla="*/ 4702629 w 4731657"/>
                <a:gd name="connsiteY0" fmla="*/ 3976914 h 4136571"/>
                <a:gd name="connsiteX1" fmla="*/ 4731657 w 4731657"/>
                <a:gd name="connsiteY1" fmla="*/ 4136571 h 4136571"/>
                <a:gd name="connsiteX2" fmla="*/ 0 w 4731657"/>
                <a:gd name="connsiteY2" fmla="*/ 0 h 4136571"/>
                <a:gd name="connsiteX3" fmla="*/ 1103086 w 4731657"/>
                <a:gd name="connsiteY3" fmla="*/ 29029 h 4136571"/>
                <a:gd name="connsiteX4" fmla="*/ 4731657 w 4731657"/>
                <a:gd name="connsiteY4" fmla="*/ 3846286 h 4136571"/>
                <a:gd name="connsiteX5" fmla="*/ 4702629 w 4731657"/>
                <a:gd name="connsiteY5" fmla="*/ 3976914 h 413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31657" h="4136571">
                  <a:moveTo>
                    <a:pt x="4702629" y="3976914"/>
                  </a:moveTo>
                  <a:lnTo>
                    <a:pt x="4731657" y="4136571"/>
                  </a:lnTo>
                  <a:lnTo>
                    <a:pt x="0" y="0"/>
                  </a:lnTo>
                  <a:lnTo>
                    <a:pt x="1103086" y="29029"/>
                  </a:lnTo>
                  <a:lnTo>
                    <a:pt x="4731657" y="3846286"/>
                  </a:lnTo>
                  <a:lnTo>
                    <a:pt x="4702629" y="397691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5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14F022D6-1A62-41DA-B4A4-96CA767D9B85}"/>
                </a:ext>
              </a:extLst>
            </p:cNvPr>
            <p:cNvSpPr/>
            <p:nvPr/>
          </p:nvSpPr>
          <p:spPr>
            <a:xfrm>
              <a:off x="3135086" y="-14514"/>
              <a:ext cx="3033485" cy="3991428"/>
            </a:xfrm>
            <a:custGeom>
              <a:avLst/>
              <a:gdLst>
                <a:gd name="connsiteX0" fmla="*/ 3033485 w 3033485"/>
                <a:gd name="connsiteY0" fmla="*/ 3831771 h 3991428"/>
                <a:gd name="connsiteX1" fmla="*/ 3033485 w 3033485"/>
                <a:gd name="connsiteY1" fmla="*/ 3991428 h 3991428"/>
                <a:gd name="connsiteX2" fmla="*/ 0 w 3033485"/>
                <a:gd name="connsiteY2" fmla="*/ 0 h 3991428"/>
                <a:gd name="connsiteX3" fmla="*/ 1103085 w 3033485"/>
                <a:gd name="connsiteY3" fmla="*/ 14514 h 3991428"/>
                <a:gd name="connsiteX4" fmla="*/ 3033485 w 3033485"/>
                <a:gd name="connsiteY4" fmla="*/ 3831771 h 399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3485" h="3991428">
                  <a:moveTo>
                    <a:pt x="3033485" y="3831771"/>
                  </a:moveTo>
                  <a:lnTo>
                    <a:pt x="3033485" y="3991428"/>
                  </a:lnTo>
                  <a:lnTo>
                    <a:pt x="0" y="0"/>
                  </a:lnTo>
                  <a:lnTo>
                    <a:pt x="1103085" y="14514"/>
                  </a:lnTo>
                  <a:lnTo>
                    <a:pt x="3033485" y="383177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5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95E2350-2F7C-440D-934A-DD338B978D92}"/>
                </a:ext>
              </a:extLst>
            </p:cNvPr>
            <p:cNvSpPr/>
            <p:nvPr/>
          </p:nvSpPr>
          <p:spPr>
            <a:xfrm>
              <a:off x="4891314" y="-14514"/>
              <a:ext cx="1262743" cy="4005943"/>
            </a:xfrm>
            <a:custGeom>
              <a:avLst/>
              <a:gdLst>
                <a:gd name="connsiteX0" fmla="*/ 1262743 w 1262743"/>
                <a:gd name="connsiteY0" fmla="*/ 3846285 h 4005943"/>
                <a:gd name="connsiteX1" fmla="*/ 1262743 w 1262743"/>
                <a:gd name="connsiteY1" fmla="*/ 4005943 h 4005943"/>
                <a:gd name="connsiteX2" fmla="*/ 0 w 1262743"/>
                <a:gd name="connsiteY2" fmla="*/ 14514 h 4005943"/>
                <a:gd name="connsiteX3" fmla="*/ 812800 w 1262743"/>
                <a:gd name="connsiteY3" fmla="*/ 0 h 4005943"/>
                <a:gd name="connsiteX4" fmla="*/ 1262743 w 1262743"/>
                <a:gd name="connsiteY4" fmla="*/ 3846285 h 400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2743" h="4005943">
                  <a:moveTo>
                    <a:pt x="1262743" y="3846285"/>
                  </a:moveTo>
                  <a:lnTo>
                    <a:pt x="1262743" y="4005943"/>
                  </a:lnTo>
                  <a:lnTo>
                    <a:pt x="0" y="14514"/>
                  </a:lnTo>
                  <a:lnTo>
                    <a:pt x="812800" y="0"/>
                  </a:lnTo>
                  <a:lnTo>
                    <a:pt x="1262743" y="384628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5"/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D4743F37-7C2B-470E-8C67-1067FE9846ED}"/>
              </a:ext>
            </a:extLst>
          </p:cNvPr>
          <p:cNvGrpSpPr/>
          <p:nvPr/>
        </p:nvGrpSpPr>
        <p:grpSpPr>
          <a:xfrm flipH="1">
            <a:off x="5368529" y="1585342"/>
            <a:ext cx="5503545" cy="3896201"/>
            <a:chOff x="-43543" y="-72571"/>
            <a:chExt cx="6212114" cy="4397828"/>
          </a:xfrm>
          <a:gradFill flip="none" rotWithShape="1">
            <a:gsLst>
              <a:gs pos="77000">
                <a:srgbClr val="FFFFFF">
                  <a:alpha val="30000"/>
                </a:srgbClr>
              </a:gs>
              <a:gs pos="23000">
                <a:schemeClr val="bg1">
                  <a:alpha val="0"/>
                </a:schemeClr>
              </a:gs>
            </a:gsLst>
            <a:lin ang="2700000" scaled="1"/>
            <a:tileRect/>
          </a:gradFill>
        </p:grpSpPr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F1137BA9-A3C8-4FCF-AF0E-CED1841D0980}"/>
                </a:ext>
              </a:extLst>
            </p:cNvPr>
            <p:cNvSpPr/>
            <p:nvPr/>
          </p:nvSpPr>
          <p:spPr>
            <a:xfrm>
              <a:off x="-43543" y="2278743"/>
              <a:ext cx="6154057" cy="2046514"/>
            </a:xfrm>
            <a:custGeom>
              <a:avLst/>
              <a:gdLst>
                <a:gd name="connsiteX0" fmla="*/ 6125029 w 6154057"/>
                <a:gd name="connsiteY0" fmla="*/ 2046514 h 2046514"/>
                <a:gd name="connsiteX1" fmla="*/ 0 w 6154057"/>
                <a:gd name="connsiteY1" fmla="*/ 769257 h 2046514"/>
                <a:gd name="connsiteX2" fmla="*/ 29029 w 6154057"/>
                <a:gd name="connsiteY2" fmla="*/ 0 h 2046514"/>
                <a:gd name="connsiteX3" fmla="*/ 6154057 w 6154057"/>
                <a:gd name="connsiteY3" fmla="*/ 1886857 h 2046514"/>
                <a:gd name="connsiteX4" fmla="*/ 6125029 w 6154057"/>
                <a:gd name="connsiteY4" fmla="*/ 2046514 h 2046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4057" h="2046514">
                  <a:moveTo>
                    <a:pt x="6125029" y="2046514"/>
                  </a:moveTo>
                  <a:lnTo>
                    <a:pt x="0" y="769257"/>
                  </a:lnTo>
                  <a:lnTo>
                    <a:pt x="29029" y="0"/>
                  </a:lnTo>
                  <a:lnTo>
                    <a:pt x="6154057" y="1886857"/>
                  </a:lnTo>
                  <a:lnTo>
                    <a:pt x="6125029" y="204651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5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8CF98609-740C-44E9-B89F-DEB9224A591D}"/>
                </a:ext>
              </a:extLst>
            </p:cNvPr>
            <p:cNvSpPr/>
            <p:nvPr/>
          </p:nvSpPr>
          <p:spPr>
            <a:xfrm>
              <a:off x="-14514" y="841829"/>
              <a:ext cx="6125028" cy="3338285"/>
            </a:xfrm>
            <a:custGeom>
              <a:avLst/>
              <a:gdLst>
                <a:gd name="connsiteX0" fmla="*/ 6125028 w 6125028"/>
                <a:gd name="connsiteY0" fmla="*/ 3338285 h 3338285"/>
                <a:gd name="connsiteX1" fmla="*/ 0 w 6125028"/>
                <a:gd name="connsiteY1" fmla="*/ 885371 h 3338285"/>
                <a:gd name="connsiteX2" fmla="*/ 14514 w 6125028"/>
                <a:gd name="connsiteY2" fmla="*/ 0 h 3338285"/>
                <a:gd name="connsiteX3" fmla="*/ 6110514 w 6125028"/>
                <a:gd name="connsiteY3" fmla="*/ 3222171 h 3338285"/>
                <a:gd name="connsiteX4" fmla="*/ 6125028 w 6125028"/>
                <a:gd name="connsiteY4" fmla="*/ 3338285 h 3338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25028" h="3338285">
                  <a:moveTo>
                    <a:pt x="6125028" y="3338285"/>
                  </a:moveTo>
                  <a:lnTo>
                    <a:pt x="0" y="885371"/>
                  </a:lnTo>
                  <a:lnTo>
                    <a:pt x="14514" y="0"/>
                  </a:lnTo>
                  <a:lnTo>
                    <a:pt x="6110514" y="3222171"/>
                  </a:lnTo>
                  <a:lnTo>
                    <a:pt x="6125028" y="333828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5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6096205F-B748-402C-BDAE-0CB767CB56BA}"/>
                </a:ext>
              </a:extLst>
            </p:cNvPr>
            <p:cNvSpPr/>
            <p:nvPr/>
          </p:nvSpPr>
          <p:spPr>
            <a:xfrm>
              <a:off x="-29029" y="-72571"/>
              <a:ext cx="6154058" cy="4136571"/>
            </a:xfrm>
            <a:custGeom>
              <a:avLst/>
              <a:gdLst>
                <a:gd name="connsiteX0" fmla="*/ 6139543 w 6154058"/>
                <a:gd name="connsiteY0" fmla="*/ 4136571 h 4136571"/>
                <a:gd name="connsiteX1" fmla="*/ 0 w 6154058"/>
                <a:gd name="connsiteY1" fmla="*/ 551542 h 4136571"/>
                <a:gd name="connsiteX2" fmla="*/ 14515 w 6154058"/>
                <a:gd name="connsiteY2" fmla="*/ 0 h 4136571"/>
                <a:gd name="connsiteX3" fmla="*/ 725715 w 6154058"/>
                <a:gd name="connsiteY3" fmla="*/ 58057 h 4136571"/>
                <a:gd name="connsiteX4" fmla="*/ 6154058 w 6154058"/>
                <a:gd name="connsiteY4" fmla="*/ 4078514 h 4136571"/>
                <a:gd name="connsiteX5" fmla="*/ 6139543 w 6154058"/>
                <a:gd name="connsiteY5" fmla="*/ 4136571 h 413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54058" h="4136571">
                  <a:moveTo>
                    <a:pt x="6139543" y="4136571"/>
                  </a:moveTo>
                  <a:lnTo>
                    <a:pt x="0" y="551542"/>
                  </a:lnTo>
                  <a:lnTo>
                    <a:pt x="14515" y="0"/>
                  </a:lnTo>
                  <a:lnTo>
                    <a:pt x="725715" y="58057"/>
                  </a:lnTo>
                  <a:lnTo>
                    <a:pt x="6154058" y="4078514"/>
                  </a:lnTo>
                  <a:lnTo>
                    <a:pt x="6139543" y="413657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5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3E82493B-8450-471A-9F97-8B71C791008E}"/>
                </a:ext>
              </a:extLst>
            </p:cNvPr>
            <p:cNvSpPr/>
            <p:nvPr/>
          </p:nvSpPr>
          <p:spPr>
            <a:xfrm>
              <a:off x="1422400" y="0"/>
              <a:ext cx="4731657" cy="4136571"/>
            </a:xfrm>
            <a:custGeom>
              <a:avLst/>
              <a:gdLst>
                <a:gd name="connsiteX0" fmla="*/ 4702629 w 4731657"/>
                <a:gd name="connsiteY0" fmla="*/ 3976914 h 4136571"/>
                <a:gd name="connsiteX1" fmla="*/ 4731657 w 4731657"/>
                <a:gd name="connsiteY1" fmla="*/ 4136571 h 4136571"/>
                <a:gd name="connsiteX2" fmla="*/ 0 w 4731657"/>
                <a:gd name="connsiteY2" fmla="*/ 0 h 4136571"/>
                <a:gd name="connsiteX3" fmla="*/ 1103086 w 4731657"/>
                <a:gd name="connsiteY3" fmla="*/ 29029 h 4136571"/>
                <a:gd name="connsiteX4" fmla="*/ 4731657 w 4731657"/>
                <a:gd name="connsiteY4" fmla="*/ 3846286 h 4136571"/>
                <a:gd name="connsiteX5" fmla="*/ 4702629 w 4731657"/>
                <a:gd name="connsiteY5" fmla="*/ 3976914 h 413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31657" h="4136571">
                  <a:moveTo>
                    <a:pt x="4702629" y="3976914"/>
                  </a:moveTo>
                  <a:lnTo>
                    <a:pt x="4731657" y="4136571"/>
                  </a:lnTo>
                  <a:lnTo>
                    <a:pt x="0" y="0"/>
                  </a:lnTo>
                  <a:lnTo>
                    <a:pt x="1103086" y="29029"/>
                  </a:lnTo>
                  <a:lnTo>
                    <a:pt x="4731657" y="3846286"/>
                  </a:lnTo>
                  <a:lnTo>
                    <a:pt x="4702629" y="397691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5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816470C-EA16-4130-AE7E-DEBC6F52D5B7}"/>
                </a:ext>
              </a:extLst>
            </p:cNvPr>
            <p:cNvSpPr/>
            <p:nvPr/>
          </p:nvSpPr>
          <p:spPr>
            <a:xfrm>
              <a:off x="3135086" y="-14514"/>
              <a:ext cx="3033485" cy="3991428"/>
            </a:xfrm>
            <a:custGeom>
              <a:avLst/>
              <a:gdLst>
                <a:gd name="connsiteX0" fmla="*/ 3033485 w 3033485"/>
                <a:gd name="connsiteY0" fmla="*/ 3831771 h 3991428"/>
                <a:gd name="connsiteX1" fmla="*/ 3033485 w 3033485"/>
                <a:gd name="connsiteY1" fmla="*/ 3991428 h 3991428"/>
                <a:gd name="connsiteX2" fmla="*/ 0 w 3033485"/>
                <a:gd name="connsiteY2" fmla="*/ 0 h 3991428"/>
                <a:gd name="connsiteX3" fmla="*/ 1103085 w 3033485"/>
                <a:gd name="connsiteY3" fmla="*/ 14514 h 3991428"/>
                <a:gd name="connsiteX4" fmla="*/ 3033485 w 3033485"/>
                <a:gd name="connsiteY4" fmla="*/ 3831771 h 399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3485" h="3991428">
                  <a:moveTo>
                    <a:pt x="3033485" y="3831771"/>
                  </a:moveTo>
                  <a:lnTo>
                    <a:pt x="3033485" y="3991428"/>
                  </a:lnTo>
                  <a:lnTo>
                    <a:pt x="0" y="0"/>
                  </a:lnTo>
                  <a:lnTo>
                    <a:pt x="1103085" y="14514"/>
                  </a:lnTo>
                  <a:lnTo>
                    <a:pt x="3033485" y="383177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5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C3D99C77-2F5D-434A-A992-7A5ED6C10163}"/>
                </a:ext>
              </a:extLst>
            </p:cNvPr>
            <p:cNvSpPr/>
            <p:nvPr/>
          </p:nvSpPr>
          <p:spPr>
            <a:xfrm>
              <a:off x="4891314" y="-14514"/>
              <a:ext cx="1262743" cy="4005943"/>
            </a:xfrm>
            <a:custGeom>
              <a:avLst/>
              <a:gdLst>
                <a:gd name="connsiteX0" fmla="*/ 1262743 w 1262743"/>
                <a:gd name="connsiteY0" fmla="*/ 3846285 h 4005943"/>
                <a:gd name="connsiteX1" fmla="*/ 1262743 w 1262743"/>
                <a:gd name="connsiteY1" fmla="*/ 4005943 h 4005943"/>
                <a:gd name="connsiteX2" fmla="*/ 0 w 1262743"/>
                <a:gd name="connsiteY2" fmla="*/ 14514 h 4005943"/>
                <a:gd name="connsiteX3" fmla="*/ 812800 w 1262743"/>
                <a:gd name="connsiteY3" fmla="*/ 0 h 4005943"/>
                <a:gd name="connsiteX4" fmla="*/ 1262743 w 1262743"/>
                <a:gd name="connsiteY4" fmla="*/ 3846285 h 400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2743" h="4005943">
                  <a:moveTo>
                    <a:pt x="1262743" y="3846285"/>
                  </a:moveTo>
                  <a:lnTo>
                    <a:pt x="1262743" y="4005943"/>
                  </a:lnTo>
                  <a:lnTo>
                    <a:pt x="0" y="14514"/>
                  </a:lnTo>
                  <a:lnTo>
                    <a:pt x="812800" y="0"/>
                  </a:lnTo>
                  <a:lnTo>
                    <a:pt x="1262743" y="384628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5"/>
            </a:p>
          </p:txBody>
        </p:sp>
      </p:grp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8A1DBDF6-66B6-46B6-A809-B7158A8D8557}"/>
              </a:ext>
            </a:extLst>
          </p:cNvPr>
          <p:cNvSpPr/>
          <p:nvPr/>
        </p:nvSpPr>
        <p:spPr>
          <a:xfrm rot="16200000">
            <a:off x="4217670" y="3986372"/>
            <a:ext cx="977265" cy="1388745"/>
          </a:xfrm>
          <a:prstGeom prst="triangle">
            <a:avLst/>
          </a:prstGeom>
          <a:solidFill>
            <a:srgbClr val="321F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6C98EBEE-2A74-435D-95B2-AB031F11E965}"/>
              </a:ext>
            </a:extLst>
          </p:cNvPr>
          <p:cNvSpPr/>
          <p:nvPr/>
        </p:nvSpPr>
        <p:spPr>
          <a:xfrm rot="5400000" flipH="1">
            <a:off x="5606415" y="3986372"/>
            <a:ext cx="977265" cy="1388745"/>
          </a:xfrm>
          <a:prstGeom prst="triangle">
            <a:avLst/>
          </a:prstGeom>
          <a:solidFill>
            <a:srgbClr val="201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C758792-C87A-46A2-9207-AE3553457690}"/>
              </a:ext>
            </a:extLst>
          </p:cNvPr>
          <p:cNvSpPr/>
          <p:nvPr/>
        </p:nvSpPr>
        <p:spPr>
          <a:xfrm>
            <a:off x="0" y="5661224"/>
            <a:ext cx="10801350" cy="37002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F21E406-22E7-4BE1-9550-AE67EBE3F3F9}"/>
              </a:ext>
            </a:extLst>
          </p:cNvPr>
          <p:cNvSpPr txBox="1"/>
          <p:nvPr/>
        </p:nvSpPr>
        <p:spPr>
          <a:xfrm>
            <a:off x="3803987" y="3237351"/>
            <a:ext cx="3193379" cy="828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84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families</a:t>
            </a:r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ED640911-9644-4E4B-BA1C-A9F195F2C51A}"/>
              </a:ext>
            </a:extLst>
          </p:cNvPr>
          <p:cNvSpPr/>
          <p:nvPr/>
        </p:nvSpPr>
        <p:spPr>
          <a:xfrm>
            <a:off x="5400672" y="5773737"/>
            <a:ext cx="2327434" cy="990124"/>
          </a:xfrm>
          <a:custGeom>
            <a:avLst/>
            <a:gdLst>
              <a:gd name="connsiteX0" fmla="*/ 0 w 2627086"/>
              <a:gd name="connsiteY0" fmla="*/ 1117600 h 1117600"/>
              <a:gd name="connsiteX1" fmla="*/ 0 w 2627086"/>
              <a:gd name="connsiteY1" fmla="*/ 1117600 h 1117600"/>
              <a:gd name="connsiteX2" fmla="*/ 174171 w 2627086"/>
              <a:gd name="connsiteY2" fmla="*/ 1088572 h 1117600"/>
              <a:gd name="connsiteX3" fmla="*/ 2627086 w 2627086"/>
              <a:gd name="connsiteY3" fmla="*/ 537029 h 1117600"/>
              <a:gd name="connsiteX4" fmla="*/ 1465943 w 2627086"/>
              <a:gd name="connsiteY4" fmla="*/ 0 h 1117600"/>
              <a:gd name="connsiteX5" fmla="*/ 0 w 2627086"/>
              <a:gd name="connsiteY5" fmla="*/ 111760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27086" h="1117600">
                <a:moveTo>
                  <a:pt x="0" y="1117600"/>
                </a:moveTo>
                <a:lnTo>
                  <a:pt x="0" y="1117600"/>
                </a:lnTo>
                <a:lnTo>
                  <a:pt x="174171" y="1088572"/>
                </a:lnTo>
                <a:lnTo>
                  <a:pt x="2627086" y="537029"/>
                </a:lnTo>
                <a:lnTo>
                  <a:pt x="1465943" y="0"/>
                </a:lnTo>
                <a:lnTo>
                  <a:pt x="0" y="1117600"/>
                </a:lnTo>
                <a:close/>
              </a:path>
            </a:pathLst>
          </a:custGeom>
          <a:solidFill>
            <a:schemeClr val="tx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97DCBC7-F90E-4C71-9B83-C28CB820B221}"/>
              </a:ext>
            </a:extLst>
          </p:cNvPr>
          <p:cNvGrpSpPr/>
          <p:nvPr/>
        </p:nvGrpSpPr>
        <p:grpSpPr>
          <a:xfrm>
            <a:off x="3999073" y="1797263"/>
            <a:ext cx="2790348" cy="1645733"/>
            <a:chOff x="4495517" y="2624495"/>
            <a:chExt cx="3149599" cy="1857618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E2E8C5C-F940-4726-9BA7-970314ADF8C3}"/>
                </a:ext>
              </a:extLst>
            </p:cNvPr>
            <p:cNvGrpSpPr/>
            <p:nvPr/>
          </p:nvGrpSpPr>
          <p:grpSpPr>
            <a:xfrm>
              <a:off x="4495517" y="2889171"/>
              <a:ext cx="3149599" cy="1592942"/>
              <a:chOff x="4495517" y="2889171"/>
              <a:chExt cx="3149599" cy="1592942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2A9ED654-370B-4079-844C-1DB7AAF0E4A9}"/>
                  </a:ext>
                </a:extLst>
              </p:cNvPr>
              <p:cNvGrpSpPr/>
              <p:nvPr/>
            </p:nvGrpSpPr>
            <p:grpSpPr>
              <a:xfrm>
                <a:off x="4495517" y="2889171"/>
                <a:ext cx="3149599" cy="1592942"/>
                <a:chOff x="4495517" y="2889171"/>
                <a:chExt cx="3149599" cy="1592942"/>
              </a:xfrm>
            </p:grpSpPr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8F512797-AEC5-43FF-BF78-26BA433E304D}"/>
                    </a:ext>
                  </a:extLst>
                </p:cNvPr>
                <p:cNvGrpSpPr/>
                <p:nvPr/>
              </p:nvGrpSpPr>
              <p:grpSpPr>
                <a:xfrm>
                  <a:off x="4495517" y="2889171"/>
                  <a:ext cx="3149599" cy="1592942"/>
                  <a:chOff x="4513943" y="2877458"/>
                  <a:chExt cx="3149599" cy="1592942"/>
                </a:xfrm>
              </p:grpSpPr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2381080F-D6EF-4F7F-8883-023E866C8127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5544454" y="1861458"/>
                    <a:ext cx="1103086" cy="3135086"/>
                  </a:xfrm>
                  <a:custGeom>
                    <a:avLst/>
                    <a:gdLst>
                      <a:gd name="connsiteX0" fmla="*/ 1103086 w 1103086"/>
                      <a:gd name="connsiteY0" fmla="*/ 1567542 h 3135086"/>
                      <a:gd name="connsiteX1" fmla="*/ 1103086 w 1103086"/>
                      <a:gd name="connsiteY1" fmla="*/ 1567543 h 3135086"/>
                      <a:gd name="connsiteX2" fmla="*/ 1103086 w 1103086"/>
                      <a:gd name="connsiteY2" fmla="*/ 1567543 h 3135086"/>
                      <a:gd name="connsiteX3" fmla="*/ 1103086 w 1103086"/>
                      <a:gd name="connsiteY3" fmla="*/ 1567543 h 3135086"/>
                      <a:gd name="connsiteX4" fmla="*/ 551543 w 1103086"/>
                      <a:gd name="connsiteY4" fmla="*/ 3135086 h 3135086"/>
                      <a:gd name="connsiteX5" fmla="*/ 0 w 1103086"/>
                      <a:gd name="connsiteY5" fmla="*/ 1567543 h 3135086"/>
                      <a:gd name="connsiteX6" fmla="*/ 0 w 1103086"/>
                      <a:gd name="connsiteY6" fmla="*/ 1567543 h 3135086"/>
                      <a:gd name="connsiteX7" fmla="*/ 0 w 1103086"/>
                      <a:gd name="connsiteY7" fmla="*/ 1567543 h 3135086"/>
                      <a:gd name="connsiteX8" fmla="*/ 0 w 1103086"/>
                      <a:gd name="connsiteY8" fmla="*/ 1567542 h 3135086"/>
                      <a:gd name="connsiteX9" fmla="*/ 0 w 1103086"/>
                      <a:gd name="connsiteY9" fmla="*/ 1567542 h 3135086"/>
                      <a:gd name="connsiteX10" fmla="*/ 551543 w 1103086"/>
                      <a:gd name="connsiteY10" fmla="*/ 0 h 3135086"/>
                      <a:gd name="connsiteX11" fmla="*/ 1103086 w 1103086"/>
                      <a:gd name="connsiteY11" fmla="*/ 1567542 h 3135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103086" h="3135086">
                        <a:moveTo>
                          <a:pt x="1103086" y="1567542"/>
                        </a:moveTo>
                        <a:lnTo>
                          <a:pt x="1103086" y="1567543"/>
                        </a:lnTo>
                        <a:lnTo>
                          <a:pt x="1103086" y="1567543"/>
                        </a:lnTo>
                        <a:lnTo>
                          <a:pt x="1103086" y="1567543"/>
                        </a:lnTo>
                        <a:lnTo>
                          <a:pt x="551543" y="3135086"/>
                        </a:lnTo>
                        <a:lnTo>
                          <a:pt x="0" y="1567543"/>
                        </a:lnTo>
                        <a:lnTo>
                          <a:pt x="0" y="1567543"/>
                        </a:lnTo>
                        <a:lnTo>
                          <a:pt x="0" y="1567543"/>
                        </a:lnTo>
                        <a:lnTo>
                          <a:pt x="0" y="1567542"/>
                        </a:lnTo>
                        <a:lnTo>
                          <a:pt x="0" y="1567542"/>
                        </a:lnTo>
                        <a:lnTo>
                          <a:pt x="551543" y="0"/>
                        </a:lnTo>
                        <a:lnTo>
                          <a:pt x="1103086" y="1567542"/>
                        </a:lnTo>
                        <a:close/>
                      </a:path>
                    </a:pathLst>
                  </a:custGeom>
                  <a:solidFill>
                    <a:srgbClr val="9564E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595"/>
                  </a:p>
                </p:txBody>
              </p:sp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id="{4F097152-B198-4D2A-88B9-8D1FB2440B0E}"/>
                      </a:ext>
                    </a:extLst>
                  </p:cNvPr>
                  <p:cNvSpPr/>
                  <p:nvPr/>
                </p:nvSpPr>
                <p:spPr>
                  <a:xfrm>
                    <a:off x="4513943" y="3425371"/>
                    <a:ext cx="1611086" cy="1045029"/>
                  </a:xfrm>
                  <a:custGeom>
                    <a:avLst/>
                    <a:gdLst>
                      <a:gd name="connsiteX0" fmla="*/ 0 w 1611086"/>
                      <a:gd name="connsiteY0" fmla="*/ 0 h 1045029"/>
                      <a:gd name="connsiteX1" fmla="*/ 14514 w 1611086"/>
                      <a:gd name="connsiteY1" fmla="*/ 420915 h 1045029"/>
                      <a:gd name="connsiteX2" fmla="*/ 1611086 w 1611086"/>
                      <a:gd name="connsiteY2" fmla="*/ 1045029 h 1045029"/>
                      <a:gd name="connsiteX3" fmla="*/ 1596571 w 1611086"/>
                      <a:gd name="connsiteY3" fmla="*/ 537029 h 1045029"/>
                      <a:gd name="connsiteX4" fmla="*/ 0 w 1611086"/>
                      <a:gd name="connsiteY4" fmla="*/ 0 h 1045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1086" h="1045029">
                        <a:moveTo>
                          <a:pt x="0" y="0"/>
                        </a:moveTo>
                        <a:lnTo>
                          <a:pt x="14514" y="420915"/>
                        </a:lnTo>
                        <a:lnTo>
                          <a:pt x="1611086" y="1045029"/>
                        </a:lnTo>
                        <a:lnTo>
                          <a:pt x="1596571" y="5370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C4CD4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595"/>
                  </a:p>
                </p:txBody>
              </p:sp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7A418209-A122-4E05-94DA-62F0F5C82794}"/>
                      </a:ext>
                    </a:extLst>
                  </p:cNvPr>
                  <p:cNvSpPr/>
                  <p:nvPr/>
                </p:nvSpPr>
                <p:spPr>
                  <a:xfrm>
                    <a:off x="6111217" y="3425371"/>
                    <a:ext cx="1552325" cy="1041701"/>
                  </a:xfrm>
                  <a:custGeom>
                    <a:avLst/>
                    <a:gdLst>
                      <a:gd name="connsiteX0" fmla="*/ 0 w 1538514"/>
                      <a:gd name="connsiteY0" fmla="*/ 493486 h 1059543"/>
                      <a:gd name="connsiteX1" fmla="*/ 0 w 1538514"/>
                      <a:gd name="connsiteY1" fmla="*/ 1059543 h 1059543"/>
                      <a:gd name="connsiteX2" fmla="*/ 1538514 w 1538514"/>
                      <a:gd name="connsiteY2" fmla="*/ 420915 h 1059543"/>
                      <a:gd name="connsiteX3" fmla="*/ 1524000 w 1538514"/>
                      <a:gd name="connsiteY3" fmla="*/ 0 h 1059543"/>
                      <a:gd name="connsiteX4" fmla="*/ 0 w 1538514"/>
                      <a:gd name="connsiteY4" fmla="*/ 493486 h 1059543"/>
                      <a:gd name="connsiteX0" fmla="*/ 0 w 1551895"/>
                      <a:gd name="connsiteY0" fmla="*/ 538091 h 1059543"/>
                      <a:gd name="connsiteX1" fmla="*/ 13381 w 1551895"/>
                      <a:gd name="connsiteY1" fmla="*/ 1059543 h 1059543"/>
                      <a:gd name="connsiteX2" fmla="*/ 1551895 w 1551895"/>
                      <a:gd name="connsiteY2" fmla="*/ 420915 h 1059543"/>
                      <a:gd name="connsiteX3" fmla="*/ 1537381 w 1551895"/>
                      <a:gd name="connsiteY3" fmla="*/ 0 h 1059543"/>
                      <a:gd name="connsiteX4" fmla="*/ 0 w 1551895"/>
                      <a:gd name="connsiteY4" fmla="*/ 538091 h 1059543"/>
                      <a:gd name="connsiteX0" fmla="*/ 0 w 1551895"/>
                      <a:gd name="connsiteY0" fmla="*/ 538091 h 1032780"/>
                      <a:gd name="connsiteX1" fmla="*/ 4460 w 1551895"/>
                      <a:gd name="connsiteY1" fmla="*/ 1032780 h 1032780"/>
                      <a:gd name="connsiteX2" fmla="*/ 1551895 w 1551895"/>
                      <a:gd name="connsiteY2" fmla="*/ 420915 h 1032780"/>
                      <a:gd name="connsiteX3" fmla="*/ 1537381 w 1551895"/>
                      <a:gd name="connsiteY3" fmla="*/ 0 h 1032780"/>
                      <a:gd name="connsiteX4" fmla="*/ 0 w 1551895"/>
                      <a:gd name="connsiteY4" fmla="*/ 538091 h 1032780"/>
                      <a:gd name="connsiteX0" fmla="*/ 430 w 1552325"/>
                      <a:gd name="connsiteY0" fmla="*/ 538091 h 1041701"/>
                      <a:gd name="connsiteX1" fmla="*/ 429 w 1552325"/>
                      <a:gd name="connsiteY1" fmla="*/ 1041701 h 1041701"/>
                      <a:gd name="connsiteX2" fmla="*/ 1552325 w 1552325"/>
                      <a:gd name="connsiteY2" fmla="*/ 420915 h 1041701"/>
                      <a:gd name="connsiteX3" fmla="*/ 1537811 w 1552325"/>
                      <a:gd name="connsiteY3" fmla="*/ 0 h 1041701"/>
                      <a:gd name="connsiteX4" fmla="*/ 430 w 1552325"/>
                      <a:gd name="connsiteY4" fmla="*/ 538091 h 104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2325" h="1041701">
                        <a:moveTo>
                          <a:pt x="430" y="538091"/>
                        </a:moveTo>
                        <a:cubicBezTo>
                          <a:pt x="1917" y="702987"/>
                          <a:pt x="-1058" y="876805"/>
                          <a:pt x="429" y="1041701"/>
                        </a:cubicBezTo>
                        <a:lnTo>
                          <a:pt x="1552325" y="420915"/>
                        </a:lnTo>
                        <a:lnTo>
                          <a:pt x="1537811" y="0"/>
                        </a:lnTo>
                        <a:lnTo>
                          <a:pt x="430" y="538091"/>
                        </a:lnTo>
                        <a:close/>
                      </a:path>
                    </a:pathLst>
                  </a:custGeom>
                  <a:solidFill>
                    <a:srgbClr val="5D37A6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595"/>
                  </a:p>
                </p:txBody>
              </p:sp>
            </p:grp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0905B92B-AA15-4819-899C-89FD928B055D}"/>
                    </a:ext>
                  </a:extLst>
                </p:cNvPr>
                <p:cNvSpPr/>
                <p:nvPr/>
              </p:nvSpPr>
              <p:spPr>
                <a:xfrm>
                  <a:off x="5196114" y="3083522"/>
                  <a:ext cx="1773225" cy="675678"/>
                </a:xfrm>
                <a:custGeom>
                  <a:avLst/>
                  <a:gdLst>
                    <a:gd name="connsiteX0" fmla="*/ 0 w 1785257"/>
                    <a:gd name="connsiteY0" fmla="*/ 551543 h 667657"/>
                    <a:gd name="connsiteX1" fmla="*/ 1465943 w 1785257"/>
                    <a:gd name="connsiteY1" fmla="*/ 0 h 667657"/>
                    <a:gd name="connsiteX2" fmla="*/ 1785257 w 1785257"/>
                    <a:gd name="connsiteY2" fmla="*/ 87086 h 667657"/>
                    <a:gd name="connsiteX3" fmla="*/ 391886 w 1785257"/>
                    <a:gd name="connsiteY3" fmla="*/ 667657 h 667657"/>
                    <a:gd name="connsiteX4" fmla="*/ 0 w 1785257"/>
                    <a:gd name="connsiteY4" fmla="*/ 551543 h 667657"/>
                    <a:gd name="connsiteX0" fmla="*/ 0 w 1773225"/>
                    <a:gd name="connsiteY0" fmla="*/ 551543 h 667657"/>
                    <a:gd name="connsiteX1" fmla="*/ 1465943 w 1773225"/>
                    <a:gd name="connsiteY1" fmla="*/ 0 h 667657"/>
                    <a:gd name="connsiteX2" fmla="*/ 1773225 w 1773225"/>
                    <a:gd name="connsiteY2" fmla="*/ 95107 h 667657"/>
                    <a:gd name="connsiteX3" fmla="*/ 391886 w 1773225"/>
                    <a:gd name="connsiteY3" fmla="*/ 667657 h 667657"/>
                    <a:gd name="connsiteX4" fmla="*/ 0 w 1773225"/>
                    <a:gd name="connsiteY4" fmla="*/ 551543 h 667657"/>
                    <a:gd name="connsiteX0" fmla="*/ 0 w 1773225"/>
                    <a:gd name="connsiteY0" fmla="*/ 559564 h 675678"/>
                    <a:gd name="connsiteX1" fmla="*/ 1485996 w 1773225"/>
                    <a:gd name="connsiteY1" fmla="*/ 0 h 675678"/>
                    <a:gd name="connsiteX2" fmla="*/ 1773225 w 1773225"/>
                    <a:gd name="connsiteY2" fmla="*/ 103128 h 675678"/>
                    <a:gd name="connsiteX3" fmla="*/ 391886 w 1773225"/>
                    <a:gd name="connsiteY3" fmla="*/ 675678 h 675678"/>
                    <a:gd name="connsiteX4" fmla="*/ 0 w 1773225"/>
                    <a:gd name="connsiteY4" fmla="*/ 559564 h 675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73225" h="675678">
                      <a:moveTo>
                        <a:pt x="0" y="559564"/>
                      </a:moveTo>
                      <a:lnTo>
                        <a:pt x="1485996" y="0"/>
                      </a:lnTo>
                      <a:lnTo>
                        <a:pt x="1773225" y="103128"/>
                      </a:lnTo>
                      <a:lnTo>
                        <a:pt x="391886" y="675678"/>
                      </a:lnTo>
                      <a:lnTo>
                        <a:pt x="0" y="559564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95"/>
                </a:p>
              </p:txBody>
            </p: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7B87FFC7-67D8-4031-8F62-6AD96B87FF61}"/>
                  </a:ext>
                </a:extLst>
              </p:cNvPr>
              <p:cNvSpPr/>
              <p:nvPr/>
            </p:nvSpPr>
            <p:spPr>
              <a:xfrm>
                <a:off x="5117432" y="3136232"/>
                <a:ext cx="1880936" cy="589547"/>
              </a:xfrm>
              <a:custGeom>
                <a:avLst/>
                <a:gdLst>
                  <a:gd name="connsiteX0" fmla="*/ 192505 w 1880936"/>
                  <a:gd name="connsiteY0" fmla="*/ 0 h 589547"/>
                  <a:gd name="connsiteX1" fmla="*/ 1880936 w 1880936"/>
                  <a:gd name="connsiteY1" fmla="*/ 513347 h 589547"/>
                  <a:gd name="connsiteX2" fmla="*/ 1668379 w 1880936"/>
                  <a:gd name="connsiteY2" fmla="*/ 589547 h 589547"/>
                  <a:gd name="connsiteX3" fmla="*/ 0 w 1880936"/>
                  <a:gd name="connsiteY3" fmla="*/ 80210 h 589547"/>
                  <a:gd name="connsiteX4" fmla="*/ 192505 w 1880936"/>
                  <a:gd name="connsiteY4" fmla="*/ 0 h 589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0936" h="589547">
                    <a:moveTo>
                      <a:pt x="192505" y="0"/>
                    </a:moveTo>
                    <a:lnTo>
                      <a:pt x="1880936" y="513347"/>
                    </a:lnTo>
                    <a:lnTo>
                      <a:pt x="1668379" y="589547"/>
                    </a:lnTo>
                    <a:lnTo>
                      <a:pt x="0" y="80210"/>
                    </a:lnTo>
                    <a:lnTo>
                      <a:pt x="192505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95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CA24C33-65A0-4C76-B66B-D7627CEC75B3}"/>
                </a:ext>
              </a:extLst>
            </p:cNvPr>
            <p:cNvGrpSpPr/>
            <p:nvPr/>
          </p:nvGrpSpPr>
          <p:grpSpPr>
            <a:xfrm>
              <a:off x="5225880" y="2857764"/>
              <a:ext cx="1653888" cy="1117319"/>
              <a:chOff x="5297230" y="2848067"/>
              <a:chExt cx="1653888" cy="1117319"/>
            </a:xfrm>
          </p:grpSpPr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4BD373AC-67DF-4833-ACE3-1D73836C646B}"/>
                  </a:ext>
                </a:extLst>
              </p:cNvPr>
              <p:cNvSpPr/>
              <p:nvPr/>
            </p:nvSpPr>
            <p:spPr>
              <a:xfrm>
                <a:off x="5297230" y="2848067"/>
                <a:ext cx="1653888" cy="1117319"/>
              </a:xfrm>
              <a:custGeom>
                <a:avLst/>
                <a:gdLst>
                  <a:gd name="connsiteX0" fmla="*/ 749310 w 1634727"/>
                  <a:gd name="connsiteY0" fmla="*/ 657716 h 1159541"/>
                  <a:gd name="connsiteX1" fmla="*/ 81652 w 1634727"/>
                  <a:gd name="connsiteY1" fmla="*/ 643202 h 1159541"/>
                  <a:gd name="connsiteX2" fmla="*/ 81652 w 1634727"/>
                  <a:gd name="connsiteY2" fmla="*/ 135202 h 1159541"/>
                  <a:gd name="connsiteX3" fmla="*/ 720281 w 1634727"/>
                  <a:gd name="connsiteY3" fmla="*/ 469030 h 1159541"/>
                  <a:gd name="connsiteX4" fmla="*/ 1112167 w 1634727"/>
                  <a:gd name="connsiteY4" fmla="*/ 4573 h 1159541"/>
                  <a:gd name="connsiteX5" fmla="*/ 1634681 w 1634727"/>
                  <a:gd name="connsiteY5" fmla="*/ 251316 h 1159541"/>
                  <a:gd name="connsiteX6" fmla="*/ 1141195 w 1634727"/>
                  <a:gd name="connsiteY6" fmla="*/ 570630 h 1159541"/>
                  <a:gd name="connsiteX7" fmla="*/ 908967 w 1634727"/>
                  <a:gd name="connsiteY7" fmla="*/ 585144 h 1159541"/>
                  <a:gd name="connsiteX8" fmla="*/ 923481 w 1634727"/>
                  <a:gd name="connsiteY8" fmla="*/ 1151202 h 1159541"/>
                  <a:gd name="connsiteX9" fmla="*/ 850910 w 1634727"/>
                  <a:gd name="connsiteY9" fmla="*/ 933487 h 1159541"/>
                  <a:gd name="connsiteX10" fmla="*/ 575138 w 1634727"/>
                  <a:gd name="connsiteY10" fmla="*/ 1078630 h 1159541"/>
                  <a:gd name="connsiteX11" fmla="*/ 749310 w 1634727"/>
                  <a:gd name="connsiteY11" fmla="*/ 657716 h 1159541"/>
                  <a:gd name="connsiteX0" fmla="*/ 749310 w 1634727"/>
                  <a:gd name="connsiteY0" fmla="*/ 657716 h 1103451"/>
                  <a:gd name="connsiteX1" fmla="*/ 81652 w 1634727"/>
                  <a:gd name="connsiteY1" fmla="*/ 643202 h 1103451"/>
                  <a:gd name="connsiteX2" fmla="*/ 81652 w 1634727"/>
                  <a:gd name="connsiteY2" fmla="*/ 135202 h 1103451"/>
                  <a:gd name="connsiteX3" fmla="*/ 720281 w 1634727"/>
                  <a:gd name="connsiteY3" fmla="*/ 469030 h 1103451"/>
                  <a:gd name="connsiteX4" fmla="*/ 1112167 w 1634727"/>
                  <a:gd name="connsiteY4" fmla="*/ 4573 h 1103451"/>
                  <a:gd name="connsiteX5" fmla="*/ 1634681 w 1634727"/>
                  <a:gd name="connsiteY5" fmla="*/ 251316 h 1103451"/>
                  <a:gd name="connsiteX6" fmla="*/ 1141195 w 1634727"/>
                  <a:gd name="connsiteY6" fmla="*/ 570630 h 1103451"/>
                  <a:gd name="connsiteX7" fmla="*/ 908967 w 1634727"/>
                  <a:gd name="connsiteY7" fmla="*/ 585144 h 1103451"/>
                  <a:gd name="connsiteX8" fmla="*/ 1025081 w 1634727"/>
                  <a:gd name="connsiteY8" fmla="*/ 1093145 h 1103451"/>
                  <a:gd name="connsiteX9" fmla="*/ 850910 w 1634727"/>
                  <a:gd name="connsiteY9" fmla="*/ 933487 h 1103451"/>
                  <a:gd name="connsiteX10" fmla="*/ 575138 w 1634727"/>
                  <a:gd name="connsiteY10" fmla="*/ 1078630 h 1103451"/>
                  <a:gd name="connsiteX11" fmla="*/ 749310 w 1634727"/>
                  <a:gd name="connsiteY11" fmla="*/ 657716 h 1103451"/>
                  <a:gd name="connsiteX0" fmla="*/ 749310 w 1634727"/>
                  <a:gd name="connsiteY0" fmla="*/ 657716 h 1104821"/>
                  <a:gd name="connsiteX1" fmla="*/ 81652 w 1634727"/>
                  <a:gd name="connsiteY1" fmla="*/ 643202 h 1104821"/>
                  <a:gd name="connsiteX2" fmla="*/ 81652 w 1634727"/>
                  <a:gd name="connsiteY2" fmla="*/ 135202 h 1104821"/>
                  <a:gd name="connsiteX3" fmla="*/ 720281 w 1634727"/>
                  <a:gd name="connsiteY3" fmla="*/ 469030 h 1104821"/>
                  <a:gd name="connsiteX4" fmla="*/ 1112167 w 1634727"/>
                  <a:gd name="connsiteY4" fmla="*/ 4573 h 1104821"/>
                  <a:gd name="connsiteX5" fmla="*/ 1634681 w 1634727"/>
                  <a:gd name="connsiteY5" fmla="*/ 251316 h 1104821"/>
                  <a:gd name="connsiteX6" fmla="*/ 1141195 w 1634727"/>
                  <a:gd name="connsiteY6" fmla="*/ 570630 h 1104821"/>
                  <a:gd name="connsiteX7" fmla="*/ 908967 w 1634727"/>
                  <a:gd name="connsiteY7" fmla="*/ 585144 h 1104821"/>
                  <a:gd name="connsiteX8" fmla="*/ 1025081 w 1634727"/>
                  <a:gd name="connsiteY8" fmla="*/ 1093145 h 1104821"/>
                  <a:gd name="connsiteX9" fmla="*/ 807367 w 1634727"/>
                  <a:gd name="connsiteY9" fmla="*/ 948002 h 1104821"/>
                  <a:gd name="connsiteX10" fmla="*/ 575138 w 1634727"/>
                  <a:gd name="connsiteY10" fmla="*/ 1078630 h 1104821"/>
                  <a:gd name="connsiteX11" fmla="*/ 749310 w 1634727"/>
                  <a:gd name="connsiteY11" fmla="*/ 657716 h 1104821"/>
                  <a:gd name="connsiteX0" fmla="*/ 716641 w 1602058"/>
                  <a:gd name="connsiteY0" fmla="*/ 657716 h 1104821"/>
                  <a:gd name="connsiteX1" fmla="*/ 48983 w 1602058"/>
                  <a:gd name="connsiteY1" fmla="*/ 643202 h 1104821"/>
                  <a:gd name="connsiteX2" fmla="*/ 121554 w 1602058"/>
                  <a:gd name="connsiteY2" fmla="*/ 91659 h 1104821"/>
                  <a:gd name="connsiteX3" fmla="*/ 687612 w 1602058"/>
                  <a:gd name="connsiteY3" fmla="*/ 469030 h 1104821"/>
                  <a:gd name="connsiteX4" fmla="*/ 1079498 w 1602058"/>
                  <a:gd name="connsiteY4" fmla="*/ 4573 h 1104821"/>
                  <a:gd name="connsiteX5" fmla="*/ 1602012 w 1602058"/>
                  <a:gd name="connsiteY5" fmla="*/ 251316 h 1104821"/>
                  <a:gd name="connsiteX6" fmla="*/ 1108526 w 1602058"/>
                  <a:gd name="connsiteY6" fmla="*/ 570630 h 1104821"/>
                  <a:gd name="connsiteX7" fmla="*/ 876298 w 1602058"/>
                  <a:gd name="connsiteY7" fmla="*/ 585144 h 1104821"/>
                  <a:gd name="connsiteX8" fmla="*/ 992412 w 1602058"/>
                  <a:gd name="connsiteY8" fmla="*/ 1093145 h 1104821"/>
                  <a:gd name="connsiteX9" fmla="*/ 774698 w 1602058"/>
                  <a:gd name="connsiteY9" fmla="*/ 948002 h 1104821"/>
                  <a:gd name="connsiteX10" fmla="*/ 542469 w 1602058"/>
                  <a:gd name="connsiteY10" fmla="*/ 1078630 h 1104821"/>
                  <a:gd name="connsiteX11" fmla="*/ 716641 w 1602058"/>
                  <a:gd name="connsiteY11" fmla="*/ 657716 h 1104821"/>
                  <a:gd name="connsiteX0" fmla="*/ 768471 w 1653888"/>
                  <a:gd name="connsiteY0" fmla="*/ 657716 h 1104821"/>
                  <a:gd name="connsiteX1" fmla="*/ 100813 w 1653888"/>
                  <a:gd name="connsiteY1" fmla="*/ 643202 h 1104821"/>
                  <a:gd name="connsiteX2" fmla="*/ 173384 w 1653888"/>
                  <a:gd name="connsiteY2" fmla="*/ 91659 h 1104821"/>
                  <a:gd name="connsiteX3" fmla="*/ 739442 w 1653888"/>
                  <a:gd name="connsiteY3" fmla="*/ 469030 h 1104821"/>
                  <a:gd name="connsiteX4" fmla="*/ 1131328 w 1653888"/>
                  <a:gd name="connsiteY4" fmla="*/ 4573 h 1104821"/>
                  <a:gd name="connsiteX5" fmla="*/ 1653842 w 1653888"/>
                  <a:gd name="connsiteY5" fmla="*/ 251316 h 1104821"/>
                  <a:gd name="connsiteX6" fmla="*/ 1160356 w 1653888"/>
                  <a:gd name="connsiteY6" fmla="*/ 570630 h 1104821"/>
                  <a:gd name="connsiteX7" fmla="*/ 928128 w 1653888"/>
                  <a:gd name="connsiteY7" fmla="*/ 585144 h 1104821"/>
                  <a:gd name="connsiteX8" fmla="*/ 1044242 w 1653888"/>
                  <a:gd name="connsiteY8" fmla="*/ 1093145 h 1104821"/>
                  <a:gd name="connsiteX9" fmla="*/ 826528 w 1653888"/>
                  <a:gd name="connsiteY9" fmla="*/ 948002 h 1104821"/>
                  <a:gd name="connsiteX10" fmla="*/ 594299 w 1653888"/>
                  <a:gd name="connsiteY10" fmla="*/ 1078630 h 1104821"/>
                  <a:gd name="connsiteX11" fmla="*/ 768471 w 1653888"/>
                  <a:gd name="connsiteY11" fmla="*/ 657716 h 1104821"/>
                  <a:gd name="connsiteX0" fmla="*/ 768471 w 1653888"/>
                  <a:gd name="connsiteY0" fmla="*/ 665165 h 1112270"/>
                  <a:gd name="connsiteX1" fmla="*/ 100813 w 1653888"/>
                  <a:gd name="connsiteY1" fmla="*/ 650651 h 1112270"/>
                  <a:gd name="connsiteX2" fmla="*/ 173384 w 1653888"/>
                  <a:gd name="connsiteY2" fmla="*/ 99108 h 1112270"/>
                  <a:gd name="connsiteX3" fmla="*/ 739442 w 1653888"/>
                  <a:gd name="connsiteY3" fmla="*/ 476479 h 1112270"/>
                  <a:gd name="connsiteX4" fmla="*/ 1131328 w 1653888"/>
                  <a:gd name="connsiteY4" fmla="*/ 12022 h 1112270"/>
                  <a:gd name="connsiteX5" fmla="*/ 1653842 w 1653888"/>
                  <a:gd name="connsiteY5" fmla="*/ 258765 h 1112270"/>
                  <a:gd name="connsiteX6" fmla="*/ 1160356 w 1653888"/>
                  <a:gd name="connsiteY6" fmla="*/ 578079 h 1112270"/>
                  <a:gd name="connsiteX7" fmla="*/ 928128 w 1653888"/>
                  <a:gd name="connsiteY7" fmla="*/ 592593 h 1112270"/>
                  <a:gd name="connsiteX8" fmla="*/ 1044242 w 1653888"/>
                  <a:gd name="connsiteY8" fmla="*/ 1100594 h 1112270"/>
                  <a:gd name="connsiteX9" fmla="*/ 826528 w 1653888"/>
                  <a:gd name="connsiteY9" fmla="*/ 955451 h 1112270"/>
                  <a:gd name="connsiteX10" fmla="*/ 594299 w 1653888"/>
                  <a:gd name="connsiteY10" fmla="*/ 1086079 h 1112270"/>
                  <a:gd name="connsiteX11" fmla="*/ 768471 w 1653888"/>
                  <a:gd name="connsiteY11" fmla="*/ 665165 h 1112270"/>
                  <a:gd name="connsiteX0" fmla="*/ 768471 w 1653888"/>
                  <a:gd name="connsiteY0" fmla="*/ 670214 h 1117319"/>
                  <a:gd name="connsiteX1" fmla="*/ 100813 w 1653888"/>
                  <a:gd name="connsiteY1" fmla="*/ 655700 h 1117319"/>
                  <a:gd name="connsiteX2" fmla="*/ 173384 w 1653888"/>
                  <a:gd name="connsiteY2" fmla="*/ 104157 h 1117319"/>
                  <a:gd name="connsiteX3" fmla="*/ 739442 w 1653888"/>
                  <a:gd name="connsiteY3" fmla="*/ 481528 h 1117319"/>
                  <a:gd name="connsiteX4" fmla="*/ 1131328 w 1653888"/>
                  <a:gd name="connsiteY4" fmla="*/ 17071 h 1117319"/>
                  <a:gd name="connsiteX5" fmla="*/ 1653842 w 1653888"/>
                  <a:gd name="connsiteY5" fmla="*/ 263814 h 1117319"/>
                  <a:gd name="connsiteX6" fmla="*/ 1160356 w 1653888"/>
                  <a:gd name="connsiteY6" fmla="*/ 583128 h 1117319"/>
                  <a:gd name="connsiteX7" fmla="*/ 928128 w 1653888"/>
                  <a:gd name="connsiteY7" fmla="*/ 597642 h 1117319"/>
                  <a:gd name="connsiteX8" fmla="*/ 1044242 w 1653888"/>
                  <a:gd name="connsiteY8" fmla="*/ 1105643 h 1117319"/>
                  <a:gd name="connsiteX9" fmla="*/ 826528 w 1653888"/>
                  <a:gd name="connsiteY9" fmla="*/ 960500 h 1117319"/>
                  <a:gd name="connsiteX10" fmla="*/ 594299 w 1653888"/>
                  <a:gd name="connsiteY10" fmla="*/ 1091128 h 1117319"/>
                  <a:gd name="connsiteX11" fmla="*/ 768471 w 1653888"/>
                  <a:gd name="connsiteY11" fmla="*/ 670214 h 1117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53888" h="1117319">
                    <a:moveTo>
                      <a:pt x="768471" y="670214"/>
                    </a:moveTo>
                    <a:cubicBezTo>
                      <a:pt x="686223" y="597643"/>
                      <a:pt x="199994" y="750043"/>
                      <a:pt x="100813" y="655700"/>
                    </a:cubicBezTo>
                    <a:cubicBezTo>
                      <a:pt x="1632" y="561357"/>
                      <a:pt x="-92711" y="191243"/>
                      <a:pt x="173384" y="104157"/>
                    </a:cubicBezTo>
                    <a:cubicBezTo>
                      <a:pt x="439479" y="17071"/>
                      <a:pt x="579785" y="496042"/>
                      <a:pt x="739442" y="481528"/>
                    </a:cubicBezTo>
                    <a:cubicBezTo>
                      <a:pt x="899099" y="467014"/>
                      <a:pt x="877328" y="82386"/>
                      <a:pt x="1131328" y="17071"/>
                    </a:cubicBezTo>
                    <a:cubicBezTo>
                      <a:pt x="1385328" y="-48244"/>
                      <a:pt x="1649004" y="82386"/>
                      <a:pt x="1653842" y="263814"/>
                    </a:cubicBezTo>
                    <a:cubicBezTo>
                      <a:pt x="1658680" y="445242"/>
                      <a:pt x="1281308" y="527490"/>
                      <a:pt x="1160356" y="583128"/>
                    </a:cubicBezTo>
                    <a:cubicBezTo>
                      <a:pt x="1039404" y="638766"/>
                      <a:pt x="947480" y="510556"/>
                      <a:pt x="928128" y="597642"/>
                    </a:cubicBezTo>
                    <a:cubicBezTo>
                      <a:pt x="908776" y="684728"/>
                      <a:pt x="1061175" y="1045167"/>
                      <a:pt x="1044242" y="1105643"/>
                    </a:cubicBezTo>
                    <a:cubicBezTo>
                      <a:pt x="1027309" y="1166119"/>
                      <a:pt x="884585" y="972595"/>
                      <a:pt x="826528" y="960500"/>
                    </a:cubicBezTo>
                    <a:cubicBezTo>
                      <a:pt x="768471" y="948405"/>
                      <a:pt x="603975" y="1139509"/>
                      <a:pt x="594299" y="1091128"/>
                    </a:cubicBezTo>
                    <a:cubicBezTo>
                      <a:pt x="584623" y="1042747"/>
                      <a:pt x="850719" y="742785"/>
                      <a:pt x="768471" y="670214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FFFFFF"/>
                  </a:gs>
                  <a:gs pos="47000">
                    <a:srgbClr val="FCF6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95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F5AEB705-0054-4431-B80E-35B28FAEC485}"/>
                  </a:ext>
                </a:extLst>
              </p:cNvPr>
              <p:cNvSpPr/>
              <p:nvPr/>
            </p:nvSpPr>
            <p:spPr>
              <a:xfrm>
                <a:off x="6129259" y="3079349"/>
                <a:ext cx="330595" cy="329269"/>
              </a:xfrm>
              <a:custGeom>
                <a:avLst/>
                <a:gdLst>
                  <a:gd name="connsiteX0" fmla="*/ 1777 w 330595"/>
                  <a:gd name="connsiteY0" fmla="*/ 251045 h 329269"/>
                  <a:gd name="connsiteX1" fmla="*/ 210954 w 330595"/>
                  <a:gd name="connsiteY1" fmla="*/ 33 h 329269"/>
                  <a:gd name="connsiteX2" fmla="*/ 49589 w 330595"/>
                  <a:gd name="connsiteY2" fmla="*/ 268974 h 329269"/>
                  <a:gd name="connsiteX3" fmla="*/ 264742 w 330595"/>
                  <a:gd name="connsiteY3" fmla="*/ 53821 h 329269"/>
                  <a:gd name="connsiteX4" fmla="*/ 91424 w 330595"/>
                  <a:gd name="connsiteY4" fmla="*/ 298857 h 329269"/>
                  <a:gd name="connsiteX5" fmla="*/ 330483 w 330595"/>
                  <a:gd name="connsiteY5" fmla="*/ 119563 h 329269"/>
                  <a:gd name="connsiteX6" fmla="*/ 121307 w 330595"/>
                  <a:gd name="connsiteY6" fmla="*/ 322763 h 329269"/>
                  <a:gd name="connsiteX7" fmla="*/ 1777 w 330595"/>
                  <a:gd name="connsiteY7" fmla="*/ 251045 h 32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0595" h="329269">
                    <a:moveTo>
                      <a:pt x="1777" y="251045"/>
                    </a:moveTo>
                    <a:cubicBezTo>
                      <a:pt x="16718" y="197257"/>
                      <a:pt x="202985" y="-2955"/>
                      <a:pt x="210954" y="33"/>
                    </a:cubicBezTo>
                    <a:cubicBezTo>
                      <a:pt x="218923" y="3021"/>
                      <a:pt x="40624" y="260009"/>
                      <a:pt x="49589" y="268974"/>
                    </a:cubicBezTo>
                    <a:cubicBezTo>
                      <a:pt x="58554" y="277939"/>
                      <a:pt x="257770" y="48841"/>
                      <a:pt x="264742" y="53821"/>
                    </a:cubicBezTo>
                    <a:cubicBezTo>
                      <a:pt x="271714" y="58801"/>
                      <a:pt x="80467" y="287900"/>
                      <a:pt x="91424" y="298857"/>
                    </a:cubicBezTo>
                    <a:cubicBezTo>
                      <a:pt x="102381" y="309814"/>
                      <a:pt x="325503" y="115579"/>
                      <a:pt x="330483" y="119563"/>
                    </a:cubicBezTo>
                    <a:cubicBezTo>
                      <a:pt x="335464" y="123547"/>
                      <a:pt x="173103" y="299853"/>
                      <a:pt x="121307" y="322763"/>
                    </a:cubicBezTo>
                    <a:cubicBezTo>
                      <a:pt x="69511" y="345673"/>
                      <a:pt x="-13164" y="304833"/>
                      <a:pt x="1777" y="251045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95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1E055B79-167E-422E-8FB0-82D077065C41}"/>
                  </a:ext>
                </a:extLst>
              </p:cNvPr>
              <p:cNvSpPr/>
              <p:nvPr/>
            </p:nvSpPr>
            <p:spPr>
              <a:xfrm rot="19307537" flipH="1">
                <a:off x="5690959" y="3225457"/>
                <a:ext cx="330595" cy="329269"/>
              </a:xfrm>
              <a:custGeom>
                <a:avLst/>
                <a:gdLst>
                  <a:gd name="connsiteX0" fmla="*/ 1777 w 330595"/>
                  <a:gd name="connsiteY0" fmla="*/ 251045 h 329269"/>
                  <a:gd name="connsiteX1" fmla="*/ 210954 w 330595"/>
                  <a:gd name="connsiteY1" fmla="*/ 33 h 329269"/>
                  <a:gd name="connsiteX2" fmla="*/ 49589 w 330595"/>
                  <a:gd name="connsiteY2" fmla="*/ 268974 h 329269"/>
                  <a:gd name="connsiteX3" fmla="*/ 264742 w 330595"/>
                  <a:gd name="connsiteY3" fmla="*/ 53821 h 329269"/>
                  <a:gd name="connsiteX4" fmla="*/ 91424 w 330595"/>
                  <a:gd name="connsiteY4" fmla="*/ 298857 h 329269"/>
                  <a:gd name="connsiteX5" fmla="*/ 330483 w 330595"/>
                  <a:gd name="connsiteY5" fmla="*/ 119563 h 329269"/>
                  <a:gd name="connsiteX6" fmla="*/ 121307 w 330595"/>
                  <a:gd name="connsiteY6" fmla="*/ 322763 h 329269"/>
                  <a:gd name="connsiteX7" fmla="*/ 1777 w 330595"/>
                  <a:gd name="connsiteY7" fmla="*/ 251045 h 32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0595" h="329269">
                    <a:moveTo>
                      <a:pt x="1777" y="251045"/>
                    </a:moveTo>
                    <a:cubicBezTo>
                      <a:pt x="16718" y="197257"/>
                      <a:pt x="202985" y="-2955"/>
                      <a:pt x="210954" y="33"/>
                    </a:cubicBezTo>
                    <a:cubicBezTo>
                      <a:pt x="218923" y="3021"/>
                      <a:pt x="40624" y="260009"/>
                      <a:pt x="49589" y="268974"/>
                    </a:cubicBezTo>
                    <a:cubicBezTo>
                      <a:pt x="58554" y="277939"/>
                      <a:pt x="257770" y="48841"/>
                      <a:pt x="264742" y="53821"/>
                    </a:cubicBezTo>
                    <a:cubicBezTo>
                      <a:pt x="271714" y="58801"/>
                      <a:pt x="80467" y="287900"/>
                      <a:pt x="91424" y="298857"/>
                    </a:cubicBezTo>
                    <a:cubicBezTo>
                      <a:pt x="102381" y="309814"/>
                      <a:pt x="325503" y="115579"/>
                      <a:pt x="330483" y="119563"/>
                    </a:cubicBezTo>
                    <a:cubicBezTo>
                      <a:pt x="335464" y="123547"/>
                      <a:pt x="173103" y="299853"/>
                      <a:pt x="121307" y="322763"/>
                    </a:cubicBezTo>
                    <a:cubicBezTo>
                      <a:pt x="69511" y="345673"/>
                      <a:pt x="-13164" y="304833"/>
                      <a:pt x="1777" y="251045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95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2725C0F-BCB1-41EC-B967-34ED90041BD8}"/>
                </a:ext>
              </a:extLst>
            </p:cNvPr>
            <p:cNvGrpSpPr/>
            <p:nvPr/>
          </p:nvGrpSpPr>
          <p:grpSpPr>
            <a:xfrm>
              <a:off x="5095614" y="2624495"/>
              <a:ext cx="2155465" cy="898619"/>
              <a:chOff x="5093890" y="2581735"/>
              <a:chExt cx="2155465" cy="898619"/>
            </a:xfrm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99CA0A70-7E4D-42A1-961E-C3093C28C136}"/>
                  </a:ext>
                </a:extLst>
              </p:cNvPr>
              <p:cNvSpPr/>
              <p:nvPr/>
            </p:nvSpPr>
            <p:spPr>
              <a:xfrm>
                <a:off x="5093890" y="2581735"/>
                <a:ext cx="2155465" cy="889712"/>
              </a:xfrm>
              <a:custGeom>
                <a:avLst/>
                <a:gdLst>
                  <a:gd name="connsiteX0" fmla="*/ 902800 w 2155465"/>
                  <a:gd name="connsiteY0" fmla="*/ 889712 h 889712"/>
                  <a:gd name="connsiteX1" fmla="*/ 2915 w 2155465"/>
                  <a:gd name="connsiteY1" fmla="*/ 352684 h 889712"/>
                  <a:gd name="connsiteX2" fmla="*/ 627029 w 2155465"/>
                  <a:gd name="connsiteY2" fmla="*/ 134969 h 889712"/>
                  <a:gd name="connsiteX3" fmla="*/ 960858 w 2155465"/>
                  <a:gd name="connsiteY3" fmla="*/ 744569 h 889712"/>
                  <a:gd name="connsiteX4" fmla="*/ 1483372 w 2155465"/>
                  <a:gd name="connsiteY4" fmla="*/ 18855 h 889712"/>
                  <a:gd name="connsiteX5" fmla="*/ 2151029 w 2155465"/>
                  <a:gd name="connsiteY5" fmla="*/ 265598 h 889712"/>
                  <a:gd name="connsiteX6" fmla="*/ 1135029 w 2155465"/>
                  <a:gd name="connsiteY6" fmla="*/ 831655 h 889712"/>
                  <a:gd name="connsiteX7" fmla="*/ 1135029 w 2155465"/>
                  <a:gd name="connsiteY7" fmla="*/ 831655 h 889712"/>
                  <a:gd name="connsiteX8" fmla="*/ 902800 w 2155465"/>
                  <a:gd name="connsiteY8" fmla="*/ 889712 h 889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55465" h="889712">
                    <a:moveTo>
                      <a:pt x="902800" y="889712"/>
                    </a:moveTo>
                    <a:cubicBezTo>
                      <a:pt x="475838" y="684093"/>
                      <a:pt x="48877" y="478474"/>
                      <a:pt x="2915" y="352684"/>
                    </a:cubicBezTo>
                    <a:cubicBezTo>
                      <a:pt x="-43047" y="226894"/>
                      <a:pt x="467372" y="69655"/>
                      <a:pt x="627029" y="134969"/>
                    </a:cubicBezTo>
                    <a:cubicBezTo>
                      <a:pt x="786686" y="200283"/>
                      <a:pt x="818134" y="763921"/>
                      <a:pt x="960858" y="744569"/>
                    </a:cubicBezTo>
                    <a:cubicBezTo>
                      <a:pt x="1103582" y="725217"/>
                      <a:pt x="1285010" y="98683"/>
                      <a:pt x="1483372" y="18855"/>
                    </a:cubicBezTo>
                    <a:cubicBezTo>
                      <a:pt x="1681734" y="-60974"/>
                      <a:pt x="2209086" y="130131"/>
                      <a:pt x="2151029" y="265598"/>
                    </a:cubicBezTo>
                    <a:cubicBezTo>
                      <a:pt x="2092972" y="401065"/>
                      <a:pt x="1135029" y="831655"/>
                      <a:pt x="1135029" y="831655"/>
                    </a:cubicBezTo>
                    <a:lnTo>
                      <a:pt x="1135029" y="831655"/>
                    </a:lnTo>
                    <a:lnTo>
                      <a:pt x="902800" y="88971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00"/>
                  </a:gs>
                  <a:gs pos="53000">
                    <a:srgbClr val="FFC000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95" dirty="0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F6A0EC3B-77A9-42C9-A59F-C59D8E867E44}"/>
                  </a:ext>
                </a:extLst>
              </p:cNvPr>
              <p:cNvSpPr/>
              <p:nvPr/>
            </p:nvSpPr>
            <p:spPr>
              <a:xfrm rot="20766763" flipH="1">
                <a:off x="5720258" y="3151085"/>
                <a:ext cx="330595" cy="329269"/>
              </a:xfrm>
              <a:custGeom>
                <a:avLst/>
                <a:gdLst>
                  <a:gd name="connsiteX0" fmla="*/ 1777 w 330595"/>
                  <a:gd name="connsiteY0" fmla="*/ 251045 h 329269"/>
                  <a:gd name="connsiteX1" fmla="*/ 210954 w 330595"/>
                  <a:gd name="connsiteY1" fmla="*/ 33 h 329269"/>
                  <a:gd name="connsiteX2" fmla="*/ 49589 w 330595"/>
                  <a:gd name="connsiteY2" fmla="*/ 268974 h 329269"/>
                  <a:gd name="connsiteX3" fmla="*/ 264742 w 330595"/>
                  <a:gd name="connsiteY3" fmla="*/ 53821 h 329269"/>
                  <a:gd name="connsiteX4" fmla="*/ 91424 w 330595"/>
                  <a:gd name="connsiteY4" fmla="*/ 298857 h 329269"/>
                  <a:gd name="connsiteX5" fmla="*/ 330483 w 330595"/>
                  <a:gd name="connsiteY5" fmla="*/ 119563 h 329269"/>
                  <a:gd name="connsiteX6" fmla="*/ 121307 w 330595"/>
                  <a:gd name="connsiteY6" fmla="*/ 322763 h 329269"/>
                  <a:gd name="connsiteX7" fmla="*/ 1777 w 330595"/>
                  <a:gd name="connsiteY7" fmla="*/ 251045 h 32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0595" h="329269">
                    <a:moveTo>
                      <a:pt x="1777" y="251045"/>
                    </a:moveTo>
                    <a:cubicBezTo>
                      <a:pt x="16718" y="197257"/>
                      <a:pt x="202985" y="-2955"/>
                      <a:pt x="210954" y="33"/>
                    </a:cubicBezTo>
                    <a:cubicBezTo>
                      <a:pt x="218923" y="3021"/>
                      <a:pt x="40624" y="260009"/>
                      <a:pt x="49589" y="268974"/>
                    </a:cubicBezTo>
                    <a:cubicBezTo>
                      <a:pt x="58554" y="277939"/>
                      <a:pt x="257770" y="48841"/>
                      <a:pt x="264742" y="53821"/>
                    </a:cubicBezTo>
                    <a:cubicBezTo>
                      <a:pt x="271714" y="58801"/>
                      <a:pt x="80467" y="287900"/>
                      <a:pt x="91424" y="298857"/>
                    </a:cubicBezTo>
                    <a:cubicBezTo>
                      <a:pt x="102381" y="309814"/>
                      <a:pt x="325503" y="115579"/>
                      <a:pt x="330483" y="119563"/>
                    </a:cubicBezTo>
                    <a:cubicBezTo>
                      <a:pt x="335464" y="123547"/>
                      <a:pt x="173103" y="299853"/>
                      <a:pt x="121307" y="322763"/>
                    </a:cubicBezTo>
                    <a:cubicBezTo>
                      <a:pt x="69511" y="345673"/>
                      <a:pt x="-13164" y="304833"/>
                      <a:pt x="1777" y="251045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95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295056C6-117E-4BEA-9460-E05779F06918}"/>
                  </a:ext>
                </a:extLst>
              </p:cNvPr>
              <p:cNvSpPr/>
              <p:nvPr/>
            </p:nvSpPr>
            <p:spPr>
              <a:xfrm rot="5400000" flipH="1">
                <a:off x="6068115" y="3113803"/>
                <a:ext cx="330595" cy="329269"/>
              </a:xfrm>
              <a:custGeom>
                <a:avLst/>
                <a:gdLst>
                  <a:gd name="connsiteX0" fmla="*/ 1777 w 330595"/>
                  <a:gd name="connsiteY0" fmla="*/ 251045 h 329269"/>
                  <a:gd name="connsiteX1" fmla="*/ 210954 w 330595"/>
                  <a:gd name="connsiteY1" fmla="*/ 33 h 329269"/>
                  <a:gd name="connsiteX2" fmla="*/ 49589 w 330595"/>
                  <a:gd name="connsiteY2" fmla="*/ 268974 h 329269"/>
                  <a:gd name="connsiteX3" fmla="*/ 264742 w 330595"/>
                  <a:gd name="connsiteY3" fmla="*/ 53821 h 329269"/>
                  <a:gd name="connsiteX4" fmla="*/ 91424 w 330595"/>
                  <a:gd name="connsiteY4" fmla="*/ 298857 h 329269"/>
                  <a:gd name="connsiteX5" fmla="*/ 330483 w 330595"/>
                  <a:gd name="connsiteY5" fmla="*/ 119563 h 329269"/>
                  <a:gd name="connsiteX6" fmla="*/ 121307 w 330595"/>
                  <a:gd name="connsiteY6" fmla="*/ 322763 h 329269"/>
                  <a:gd name="connsiteX7" fmla="*/ 1777 w 330595"/>
                  <a:gd name="connsiteY7" fmla="*/ 251045 h 32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0595" h="329269">
                    <a:moveTo>
                      <a:pt x="1777" y="251045"/>
                    </a:moveTo>
                    <a:cubicBezTo>
                      <a:pt x="16718" y="197257"/>
                      <a:pt x="202985" y="-2955"/>
                      <a:pt x="210954" y="33"/>
                    </a:cubicBezTo>
                    <a:cubicBezTo>
                      <a:pt x="218923" y="3021"/>
                      <a:pt x="40624" y="260009"/>
                      <a:pt x="49589" y="268974"/>
                    </a:cubicBezTo>
                    <a:cubicBezTo>
                      <a:pt x="58554" y="277939"/>
                      <a:pt x="257770" y="48841"/>
                      <a:pt x="264742" y="53821"/>
                    </a:cubicBezTo>
                    <a:cubicBezTo>
                      <a:pt x="271714" y="58801"/>
                      <a:pt x="80467" y="287900"/>
                      <a:pt x="91424" y="298857"/>
                    </a:cubicBezTo>
                    <a:cubicBezTo>
                      <a:pt x="102381" y="309814"/>
                      <a:pt x="325503" y="115579"/>
                      <a:pt x="330483" y="119563"/>
                    </a:cubicBezTo>
                    <a:cubicBezTo>
                      <a:pt x="335464" y="123547"/>
                      <a:pt x="173103" y="299853"/>
                      <a:pt x="121307" y="322763"/>
                    </a:cubicBezTo>
                    <a:cubicBezTo>
                      <a:pt x="69511" y="345673"/>
                      <a:pt x="-13164" y="304833"/>
                      <a:pt x="1777" y="251045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95"/>
              </a:p>
            </p:txBody>
          </p:sp>
        </p:grpSp>
      </p:grp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C93D97D9-590C-4601-9A24-4457DAF0EC8B}"/>
              </a:ext>
            </a:extLst>
          </p:cNvPr>
          <p:cNvSpPr/>
          <p:nvPr/>
        </p:nvSpPr>
        <p:spPr>
          <a:xfrm>
            <a:off x="5479172" y="4673633"/>
            <a:ext cx="271740" cy="169124"/>
          </a:xfrm>
          <a:custGeom>
            <a:avLst/>
            <a:gdLst>
              <a:gd name="connsiteX0" fmla="*/ 261383 w 306726"/>
              <a:gd name="connsiteY0" fmla="*/ 190485 h 190898"/>
              <a:gd name="connsiteX1" fmla="*/ 174297 w 306726"/>
              <a:gd name="connsiteY1" fmla="*/ 132428 h 190898"/>
              <a:gd name="connsiteX2" fmla="*/ 126 w 306726"/>
              <a:gd name="connsiteY2" fmla="*/ 45342 h 190898"/>
              <a:gd name="connsiteX3" fmla="*/ 203326 w 306726"/>
              <a:gd name="connsiteY3" fmla="*/ 1800 h 190898"/>
              <a:gd name="connsiteX4" fmla="*/ 304926 w 306726"/>
              <a:gd name="connsiteY4" fmla="*/ 103400 h 190898"/>
              <a:gd name="connsiteX5" fmla="*/ 261383 w 306726"/>
              <a:gd name="connsiteY5" fmla="*/ 190485 h 190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6726" h="190898">
                <a:moveTo>
                  <a:pt x="261383" y="190485"/>
                </a:moveTo>
                <a:cubicBezTo>
                  <a:pt x="239612" y="195323"/>
                  <a:pt x="217840" y="156618"/>
                  <a:pt x="174297" y="132428"/>
                </a:cubicBezTo>
                <a:cubicBezTo>
                  <a:pt x="130754" y="108238"/>
                  <a:pt x="-4712" y="67113"/>
                  <a:pt x="126" y="45342"/>
                </a:cubicBezTo>
                <a:cubicBezTo>
                  <a:pt x="4964" y="23571"/>
                  <a:pt x="152526" y="-7876"/>
                  <a:pt x="203326" y="1800"/>
                </a:cubicBezTo>
                <a:cubicBezTo>
                  <a:pt x="254126" y="11476"/>
                  <a:pt x="295250" y="71952"/>
                  <a:pt x="304926" y="103400"/>
                </a:cubicBezTo>
                <a:cubicBezTo>
                  <a:pt x="314602" y="134848"/>
                  <a:pt x="283154" y="185647"/>
                  <a:pt x="261383" y="190485"/>
                </a:cubicBezTo>
                <a:close/>
              </a:path>
            </a:pathLst>
          </a:custGeom>
          <a:solidFill>
            <a:srgbClr val="BA0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3DACB02-187C-4D69-B08B-F640FC1270E1}"/>
              </a:ext>
            </a:extLst>
          </p:cNvPr>
          <p:cNvSpPr/>
          <p:nvPr/>
        </p:nvSpPr>
        <p:spPr>
          <a:xfrm>
            <a:off x="6449994" y="3541939"/>
            <a:ext cx="271740" cy="169124"/>
          </a:xfrm>
          <a:custGeom>
            <a:avLst/>
            <a:gdLst>
              <a:gd name="connsiteX0" fmla="*/ 261383 w 306726"/>
              <a:gd name="connsiteY0" fmla="*/ 190485 h 190898"/>
              <a:gd name="connsiteX1" fmla="*/ 174297 w 306726"/>
              <a:gd name="connsiteY1" fmla="*/ 132428 h 190898"/>
              <a:gd name="connsiteX2" fmla="*/ 126 w 306726"/>
              <a:gd name="connsiteY2" fmla="*/ 45342 h 190898"/>
              <a:gd name="connsiteX3" fmla="*/ 203326 w 306726"/>
              <a:gd name="connsiteY3" fmla="*/ 1800 h 190898"/>
              <a:gd name="connsiteX4" fmla="*/ 304926 w 306726"/>
              <a:gd name="connsiteY4" fmla="*/ 103400 h 190898"/>
              <a:gd name="connsiteX5" fmla="*/ 261383 w 306726"/>
              <a:gd name="connsiteY5" fmla="*/ 190485 h 190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6726" h="190898">
                <a:moveTo>
                  <a:pt x="261383" y="190485"/>
                </a:moveTo>
                <a:cubicBezTo>
                  <a:pt x="239612" y="195323"/>
                  <a:pt x="217840" y="156618"/>
                  <a:pt x="174297" y="132428"/>
                </a:cubicBezTo>
                <a:cubicBezTo>
                  <a:pt x="130754" y="108238"/>
                  <a:pt x="-4712" y="67113"/>
                  <a:pt x="126" y="45342"/>
                </a:cubicBezTo>
                <a:cubicBezTo>
                  <a:pt x="4964" y="23571"/>
                  <a:pt x="152526" y="-7876"/>
                  <a:pt x="203326" y="1800"/>
                </a:cubicBezTo>
                <a:cubicBezTo>
                  <a:pt x="254126" y="11476"/>
                  <a:pt x="295250" y="71952"/>
                  <a:pt x="304926" y="103400"/>
                </a:cubicBezTo>
                <a:cubicBezTo>
                  <a:pt x="314602" y="134848"/>
                  <a:pt x="283154" y="185647"/>
                  <a:pt x="261383" y="19048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EB642A6C-5B20-4A73-8F6A-5B1BFB265795}"/>
              </a:ext>
            </a:extLst>
          </p:cNvPr>
          <p:cNvSpPr/>
          <p:nvPr/>
        </p:nvSpPr>
        <p:spPr>
          <a:xfrm>
            <a:off x="3989246" y="4133580"/>
            <a:ext cx="271740" cy="169124"/>
          </a:xfrm>
          <a:custGeom>
            <a:avLst/>
            <a:gdLst>
              <a:gd name="connsiteX0" fmla="*/ 261383 w 306726"/>
              <a:gd name="connsiteY0" fmla="*/ 190485 h 190898"/>
              <a:gd name="connsiteX1" fmla="*/ 174297 w 306726"/>
              <a:gd name="connsiteY1" fmla="*/ 132428 h 190898"/>
              <a:gd name="connsiteX2" fmla="*/ 126 w 306726"/>
              <a:gd name="connsiteY2" fmla="*/ 45342 h 190898"/>
              <a:gd name="connsiteX3" fmla="*/ 203326 w 306726"/>
              <a:gd name="connsiteY3" fmla="*/ 1800 h 190898"/>
              <a:gd name="connsiteX4" fmla="*/ 304926 w 306726"/>
              <a:gd name="connsiteY4" fmla="*/ 103400 h 190898"/>
              <a:gd name="connsiteX5" fmla="*/ 261383 w 306726"/>
              <a:gd name="connsiteY5" fmla="*/ 190485 h 190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6726" h="190898">
                <a:moveTo>
                  <a:pt x="261383" y="190485"/>
                </a:moveTo>
                <a:cubicBezTo>
                  <a:pt x="239612" y="195323"/>
                  <a:pt x="217840" y="156618"/>
                  <a:pt x="174297" y="132428"/>
                </a:cubicBezTo>
                <a:cubicBezTo>
                  <a:pt x="130754" y="108238"/>
                  <a:pt x="-4712" y="67113"/>
                  <a:pt x="126" y="45342"/>
                </a:cubicBezTo>
                <a:cubicBezTo>
                  <a:pt x="4964" y="23571"/>
                  <a:pt x="152526" y="-7876"/>
                  <a:pt x="203326" y="1800"/>
                </a:cubicBezTo>
                <a:cubicBezTo>
                  <a:pt x="254126" y="11476"/>
                  <a:pt x="295250" y="71952"/>
                  <a:pt x="304926" y="103400"/>
                </a:cubicBezTo>
                <a:cubicBezTo>
                  <a:pt x="314602" y="134848"/>
                  <a:pt x="283154" y="185647"/>
                  <a:pt x="261383" y="19048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1E8FFCC2-E76D-47A4-BA57-E7CD9152D292}"/>
              </a:ext>
            </a:extLst>
          </p:cNvPr>
          <p:cNvSpPr/>
          <p:nvPr/>
        </p:nvSpPr>
        <p:spPr>
          <a:xfrm>
            <a:off x="4243157" y="3298657"/>
            <a:ext cx="271740" cy="169124"/>
          </a:xfrm>
          <a:custGeom>
            <a:avLst/>
            <a:gdLst>
              <a:gd name="connsiteX0" fmla="*/ 261383 w 306726"/>
              <a:gd name="connsiteY0" fmla="*/ 190485 h 190898"/>
              <a:gd name="connsiteX1" fmla="*/ 174297 w 306726"/>
              <a:gd name="connsiteY1" fmla="*/ 132428 h 190898"/>
              <a:gd name="connsiteX2" fmla="*/ 126 w 306726"/>
              <a:gd name="connsiteY2" fmla="*/ 45342 h 190898"/>
              <a:gd name="connsiteX3" fmla="*/ 203326 w 306726"/>
              <a:gd name="connsiteY3" fmla="*/ 1800 h 190898"/>
              <a:gd name="connsiteX4" fmla="*/ 304926 w 306726"/>
              <a:gd name="connsiteY4" fmla="*/ 103400 h 190898"/>
              <a:gd name="connsiteX5" fmla="*/ 261383 w 306726"/>
              <a:gd name="connsiteY5" fmla="*/ 190485 h 190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6726" h="190898">
                <a:moveTo>
                  <a:pt x="261383" y="190485"/>
                </a:moveTo>
                <a:cubicBezTo>
                  <a:pt x="239612" y="195323"/>
                  <a:pt x="217840" y="156618"/>
                  <a:pt x="174297" y="132428"/>
                </a:cubicBezTo>
                <a:cubicBezTo>
                  <a:pt x="130754" y="108238"/>
                  <a:pt x="-4712" y="67113"/>
                  <a:pt x="126" y="45342"/>
                </a:cubicBezTo>
                <a:cubicBezTo>
                  <a:pt x="4964" y="23571"/>
                  <a:pt x="152526" y="-7876"/>
                  <a:pt x="203326" y="1800"/>
                </a:cubicBezTo>
                <a:cubicBezTo>
                  <a:pt x="254126" y="11476"/>
                  <a:pt x="295250" y="71952"/>
                  <a:pt x="304926" y="103400"/>
                </a:cubicBezTo>
                <a:cubicBezTo>
                  <a:pt x="314602" y="134848"/>
                  <a:pt x="283154" y="185647"/>
                  <a:pt x="261383" y="19048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B6ECB2E1-89B2-4F1B-BF17-41FC7E1B01C1}"/>
              </a:ext>
            </a:extLst>
          </p:cNvPr>
          <p:cNvSpPr/>
          <p:nvPr/>
        </p:nvSpPr>
        <p:spPr>
          <a:xfrm>
            <a:off x="4138501" y="3778003"/>
            <a:ext cx="271740" cy="169124"/>
          </a:xfrm>
          <a:custGeom>
            <a:avLst/>
            <a:gdLst>
              <a:gd name="connsiteX0" fmla="*/ 261383 w 306726"/>
              <a:gd name="connsiteY0" fmla="*/ 190485 h 190898"/>
              <a:gd name="connsiteX1" fmla="*/ 174297 w 306726"/>
              <a:gd name="connsiteY1" fmla="*/ 132428 h 190898"/>
              <a:gd name="connsiteX2" fmla="*/ 126 w 306726"/>
              <a:gd name="connsiteY2" fmla="*/ 45342 h 190898"/>
              <a:gd name="connsiteX3" fmla="*/ 203326 w 306726"/>
              <a:gd name="connsiteY3" fmla="*/ 1800 h 190898"/>
              <a:gd name="connsiteX4" fmla="*/ 304926 w 306726"/>
              <a:gd name="connsiteY4" fmla="*/ 103400 h 190898"/>
              <a:gd name="connsiteX5" fmla="*/ 261383 w 306726"/>
              <a:gd name="connsiteY5" fmla="*/ 190485 h 190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6726" h="190898">
                <a:moveTo>
                  <a:pt x="261383" y="190485"/>
                </a:moveTo>
                <a:cubicBezTo>
                  <a:pt x="239612" y="195323"/>
                  <a:pt x="217840" y="156618"/>
                  <a:pt x="174297" y="132428"/>
                </a:cubicBezTo>
                <a:cubicBezTo>
                  <a:pt x="130754" y="108238"/>
                  <a:pt x="-4712" y="67113"/>
                  <a:pt x="126" y="45342"/>
                </a:cubicBezTo>
                <a:cubicBezTo>
                  <a:pt x="4964" y="23571"/>
                  <a:pt x="152526" y="-7876"/>
                  <a:pt x="203326" y="1800"/>
                </a:cubicBezTo>
                <a:cubicBezTo>
                  <a:pt x="254126" y="11476"/>
                  <a:pt x="295250" y="71952"/>
                  <a:pt x="304926" y="103400"/>
                </a:cubicBezTo>
                <a:cubicBezTo>
                  <a:pt x="314602" y="134848"/>
                  <a:pt x="283154" y="185647"/>
                  <a:pt x="261383" y="190485"/>
                </a:cubicBezTo>
                <a:close/>
              </a:path>
            </a:pathLst>
          </a:custGeom>
          <a:solidFill>
            <a:srgbClr val="BA0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E79F31C3-7031-466F-AFA2-EFB91EA0EBF2}"/>
              </a:ext>
            </a:extLst>
          </p:cNvPr>
          <p:cNvSpPr/>
          <p:nvPr/>
        </p:nvSpPr>
        <p:spPr>
          <a:xfrm>
            <a:off x="6537821" y="3987626"/>
            <a:ext cx="271740" cy="169124"/>
          </a:xfrm>
          <a:custGeom>
            <a:avLst/>
            <a:gdLst>
              <a:gd name="connsiteX0" fmla="*/ 261383 w 306726"/>
              <a:gd name="connsiteY0" fmla="*/ 190485 h 190898"/>
              <a:gd name="connsiteX1" fmla="*/ 174297 w 306726"/>
              <a:gd name="connsiteY1" fmla="*/ 132428 h 190898"/>
              <a:gd name="connsiteX2" fmla="*/ 126 w 306726"/>
              <a:gd name="connsiteY2" fmla="*/ 45342 h 190898"/>
              <a:gd name="connsiteX3" fmla="*/ 203326 w 306726"/>
              <a:gd name="connsiteY3" fmla="*/ 1800 h 190898"/>
              <a:gd name="connsiteX4" fmla="*/ 304926 w 306726"/>
              <a:gd name="connsiteY4" fmla="*/ 103400 h 190898"/>
              <a:gd name="connsiteX5" fmla="*/ 261383 w 306726"/>
              <a:gd name="connsiteY5" fmla="*/ 190485 h 190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6726" h="190898">
                <a:moveTo>
                  <a:pt x="261383" y="190485"/>
                </a:moveTo>
                <a:cubicBezTo>
                  <a:pt x="239612" y="195323"/>
                  <a:pt x="217840" y="156618"/>
                  <a:pt x="174297" y="132428"/>
                </a:cubicBezTo>
                <a:cubicBezTo>
                  <a:pt x="130754" y="108238"/>
                  <a:pt x="-4712" y="67113"/>
                  <a:pt x="126" y="45342"/>
                </a:cubicBezTo>
                <a:cubicBezTo>
                  <a:pt x="4964" y="23571"/>
                  <a:pt x="152526" y="-7876"/>
                  <a:pt x="203326" y="1800"/>
                </a:cubicBezTo>
                <a:cubicBezTo>
                  <a:pt x="254126" y="11476"/>
                  <a:pt x="295250" y="71952"/>
                  <a:pt x="304926" y="103400"/>
                </a:cubicBezTo>
                <a:cubicBezTo>
                  <a:pt x="314602" y="134848"/>
                  <a:pt x="283154" y="185647"/>
                  <a:pt x="261383" y="190485"/>
                </a:cubicBezTo>
                <a:close/>
              </a:path>
            </a:pathLst>
          </a:custGeom>
          <a:solidFill>
            <a:srgbClr val="BA0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EB8CE71F-C148-4BD2-ADD7-B3DC9664AC1D}"/>
              </a:ext>
            </a:extLst>
          </p:cNvPr>
          <p:cNvSpPr/>
          <p:nvPr/>
        </p:nvSpPr>
        <p:spPr>
          <a:xfrm>
            <a:off x="3671848" y="3307164"/>
            <a:ext cx="212140" cy="85889"/>
          </a:xfrm>
          <a:custGeom>
            <a:avLst/>
            <a:gdLst>
              <a:gd name="connsiteX0" fmla="*/ 291166 w 312900"/>
              <a:gd name="connsiteY0" fmla="*/ 203250 h 206402"/>
              <a:gd name="connsiteX1" fmla="*/ 58937 w 312900"/>
              <a:gd name="connsiteY1" fmla="*/ 188735 h 206402"/>
              <a:gd name="connsiteX2" fmla="*/ 880 w 312900"/>
              <a:gd name="connsiteY2" fmla="*/ 130678 h 206402"/>
              <a:gd name="connsiteX3" fmla="*/ 87966 w 312900"/>
              <a:gd name="connsiteY3" fmla="*/ 50 h 206402"/>
              <a:gd name="connsiteX4" fmla="*/ 276651 w 312900"/>
              <a:gd name="connsiteY4" fmla="*/ 116164 h 206402"/>
              <a:gd name="connsiteX5" fmla="*/ 291166 w 312900"/>
              <a:gd name="connsiteY5" fmla="*/ 203250 h 20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900" h="206402">
                <a:moveTo>
                  <a:pt x="291166" y="203250"/>
                </a:moveTo>
                <a:cubicBezTo>
                  <a:pt x="254880" y="215345"/>
                  <a:pt x="58937" y="188735"/>
                  <a:pt x="58937" y="188735"/>
                </a:cubicBezTo>
                <a:cubicBezTo>
                  <a:pt x="10556" y="176640"/>
                  <a:pt x="-3958" y="162125"/>
                  <a:pt x="880" y="130678"/>
                </a:cubicBezTo>
                <a:cubicBezTo>
                  <a:pt x="5718" y="99231"/>
                  <a:pt x="42004" y="2469"/>
                  <a:pt x="87966" y="50"/>
                </a:cubicBezTo>
                <a:cubicBezTo>
                  <a:pt x="133928" y="-2369"/>
                  <a:pt x="237946" y="82297"/>
                  <a:pt x="276651" y="116164"/>
                </a:cubicBezTo>
                <a:cubicBezTo>
                  <a:pt x="315356" y="150031"/>
                  <a:pt x="327452" y="191155"/>
                  <a:pt x="291166" y="20325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B39ECC01-BBC6-4A0F-A1BB-ACFAA7FCDAC8}"/>
              </a:ext>
            </a:extLst>
          </p:cNvPr>
          <p:cNvSpPr/>
          <p:nvPr/>
        </p:nvSpPr>
        <p:spPr>
          <a:xfrm>
            <a:off x="3485505" y="4078752"/>
            <a:ext cx="212140" cy="85889"/>
          </a:xfrm>
          <a:custGeom>
            <a:avLst/>
            <a:gdLst>
              <a:gd name="connsiteX0" fmla="*/ 291166 w 312900"/>
              <a:gd name="connsiteY0" fmla="*/ 203250 h 206402"/>
              <a:gd name="connsiteX1" fmla="*/ 58937 w 312900"/>
              <a:gd name="connsiteY1" fmla="*/ 188735 h 206402"/>
              <a:gd name="connsiteX2" fmla="*/ 880 w 312900"/>
              <a:gd name="connsiteY2" fmla="*/ 130678 h 206402"/>
              <a:gd name="connsiteX3" fmla="*/ 87966 w 312900"/>
              <a:gd name="connsiteY3" fmla="*/ 50 h 206402"/>
              <a:gd name="connsiteX4" fmla="*/ 276651 w 312900"/>
              <a:gd name="connsiteY4" fmla="*/ 116164 h 206402"/>
              <a:gd name="connsiteX5" fmla="*/ 291166 w 312900"/>
              <a:gd name="connsiteY5" fmla="*/ 203250 h 20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900" h="206402">
                <a:moveTo>
                  <a:pt x="291166" y="203250"/>
                </a:moveTo>
                <a:cubicBezTo>
                  <a:pt x="254880" y="215345"/>
                  <a:pt x="58937" y="188735"/>
                  <a:pt x="58937" y="188735"/>
                </a:cubicBezTo>
                <a:cubicBezTo>
                  <a:pt x="10556" y="176640"/>
                  <a:pt x="-3958" y="162125"/>
                  <a:pt x="880" y="130678"/>
                </a:cubicBezTo>
                <a:cubicBezTo>
                  <a:pt x="5718" y="99231"/>
                  <a:pt x="42004" y="2469"/>
                  <a:pt x="87966" y="50"/>
                </a:cubicBezTo>
                <a:cubicBezTo>
                  <a:pt x="133928" y="-2369"/>
                  <a:pt x="237946" y="82297"/>
                  <a:pt x="276651" y="116164"/>
                </a:cubicBezTo>
                <a:cubicBezTo>
                  <a:pt x="315356" y="150031"/>
                  <a:pt x="327452" y="191155"/>
                  <a:pt x="291166" y="203250"/>
                </a:cubicBezTo>
                <a:close/>
              </a:path>
            </a:pathLst>
          </a:custGeom>
          <a:solidFill>
            <a:srgbClr val="BA0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37FB8CF8-DDB7-4C20-85C0-83754609EFD6}"/>
              </a:ext>
            </a:extLst>
          </p:cNvPr>
          <p:cNvSpPr/>
          <p:nvPr/>
        </p:nvSpPr>
        <p:spPr>
          <a:xfrm rot="19330908">
            <a:off x="7357612" y="3878380"/>
            <a:ext cx="212140" cy="85889"/>
          </a:xfrm>
          <a:custGeom>
            <a:avLst/>
            <a:gdLst>
              <a:gd name="connsiteX0" fmla="*/ 291166 w 312900"/>
              <a:gd name="connsiteY0" fmla="*/ 203250 h 206402"/>
              <a:gd name="connsiteX1" fmla="*/ 58937 w 312900"/>
              <a:gd name="connsiteY1" fmla="*/ 188735 h 206402"/>
              <a:gd name="connsiteX2" fmla="*/ 880 w 312900"/>
              <a:gd name="connsiteY2" fmla="*/ 130678 h 206402"/>
              <a:gd name="connsiteX3" fmla="*/ 87966 w 312900"/>
              <a:gd name="connsiteY3" fmla="*/ 50 h 206402"/>
              <a:gd name="connsiteX4" fmla="*/ 276651 w 312900"/>
              <a:gd name="connsiteY4" fmla="*/ 116164 h 206402"/>
              <a:gd name="connsiteX5" fmla="*/ 291166 w 312900"/>
              <a:gd name="connsiteY5" fmla="*/ 203250 h 20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900" h="206402">
                <a:moveTo>
                  <a:pt x="291166" y="203250"/>
                </a:moveTo>
                <a:cubicBezTo>
                  <a:pt x="254880" y="215345"/>
                  <a:pt x="58937" y="188735"/>
                  <a:pt x="58937" y="188735"/>
                </a:cubicBezTo>
                <a:cubicBezTo>
                  <a:pt x="10556" y="176640"/>
                  <a:pt x="-3958" y="162125"/>
                  <a:pt x="880" y="130678"/>
                </a:cubicBezTo>
                <a:cubicBezTo>
                  <a:pt x="5718" y="99231"/>
                  <a:pt x="42004" y="2469"/>
                  <a:pt x="87966" y="50"/>
                </a:cubicBezTo>
                <a:cubicBezTo>
                  <a:pt x="133928" y="-2369"/>
                  <a:pt x="237946" y="82297"/>
                  <a:pt x="276651" y="116164"/>
                </a:cubicBezTo>
                <a:cubicBezTo>
                  <a:pt x="315356" y="150031"/>
                  <a:pt x="327452" y="191155"/>
                  <a:pt x="291166" y="203250"/>
                </a:cubicBezTo>
                <a:close/>
              </a:path>
            </a:pathLst>
          </a:custGeom>
          <a:solidFill>
            <a:srgbClr val="BA0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04A8A890-6CE2-44A4-BB86-D3E95B27EEB4}"/>
              </a:ext>
            </a:extLst>
          </p:cNvPr>
          <p:cNvSpPr/>
          <p:nvPr/>
        </p:nvSpPr>
        <p:spPr>
          <a:xfrm>
            <a:off x="6894091" y="4361806"/>
            <a:ext cx="212140" cy="85889"/>
          </a:xfrm>
          <a:custGeom>
            <a:avLst/>
            <a:gdLst>
              <a:gd name="connsiteX0" fmla="*/ 291166 w 312900"/>
              <a:gd name="connsiteY0" fmla="*/ 203250 h 206402"/>
              <a:gd name="connsiteX1" fmla="*/ 58937 w 312900"/>
              <a:gd name="connsiteY1" fmla="*/ 188735 h 206402"/>
              <a:gd name="connsiteX2" fmla="*/ 880 w 312900"/>
              <a:gd name="connsiteY2" fmla="*/ 130678 h 206402"/>
              <a:gd name="connsiteX3" fmla="*/ 87966 w 312900"/>
              <a:gd name="connsiteY3" fmla="*/ 50 h 206402"/>
              <a:gd name="connsiteX4" fmla="*/ 276651 w 312900"/>
              <a:gd name="connsiteY4" fmla="*/ 116164 h 206402"/>
              <a:gd name="connsiteX5" fmla="*/ 291166 w 312900"/>
              <a:gd name="connsiteY5" fmla="*/ 203250 h 20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900" h="206402">
                <a:moveTo>
                  <a:pt x="291166" y="203250"/>
                </a:moveTo>
                <a:cubicBezTo>
                  <a:pt x="254880" y="215345"/>
                  <a:pt x="58937" y="188735"/>
                  <a:pt x="58937" y="188735"/>
                </a:cubicBezTo>
                <a:cubicBezTo>
                  <a:pt x="10556" y="176640"/>
                  <a:pt x="-3958" y="162125"/>
                  <a:pt x="880" y="130678"/>
                </a:cubicBezTo>
                <a:cubicBezTo>
                  <a:pt x="5718" y="99231"/>
                  <a:pt x="42004" y="2469"/>
                  <a:pt x="87966" y="50"/>
                </a:cubicBezTo>
                <a:cubicBezTo>
                  <a:pt x="133928" y="-2369"/>
                  <a:pt x="237946" y="82297"/>
                  <a:pt x="276651" y="116164"/>
                </a:cubicBezTo>
                <a:cubicBezTo>
                  <a:pt x="315356" y="150031"/>
                  <a:pt x="327452" y="191155"/>
                  <a:pt x="291166" y="203250"/>
                </a:cubicBezTo>
                <a:close/>
              </a:path>
            </a:pathLst>
          </a:custGeom>
          <a:solidFill>
            <a:srgbClr val="BA0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F21DC282-1017-48A7-B159-47F4933DB3CA}"/>
              </a:ext>
            </a:extLst>
          </p:cNvPr>
          <p:cNvSpPr/>
          <p:nvPr/>
        </p:nvSpPr>
        <p:spPr>
          <a:xfrm rot="19572213">
            <a:off x="7568468" y="3394058"/>
            <a:ext cx="212140" cy="85889"/>
          </a:xfrm>
          <a:custGeom>
            <a:avLst/>
            <a:gdLst>
              <a:gd name="connsiteX0" fmla="*/ 291166 w 312900"/>
              <a:gd name="connsiteY0" fmla="*/ 203250 h 206402"/>
              <a:gd name="connsiteX1" fmla="*/ 58937 w 312900"/>
              <a:gd name="connsiteY1" fmla="*/ 188735 h 206402"/>
              <a:gd name="connsiteX2" fmla="*/ 880 w 312900"/>
              <a:gd name="connsiteY2" fmla="*/ 130678 h 206402"/>
              <a:gd name="connsiteX3" fmla="*/ 87966 w 312900"/>
              <a:gd name="connsiteY3" fmla="*/ 50 h 206402"/>
              <a:gd name="connsiteX4" fmla="*/ 276651 w 312900"/>
              <a:gd name="connsiteY4" fmla="*/ 116164 h 206402"/>
              <a:gd name="connsiteX5" fmla="*/ 291166 w 312900"/>
              <a:gd name="connsiteY5" fmla="*/ 203250 h 20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900" h="206402">
                <a:moveTo>
                  <a:pt x="291166" y="203250"/>
                </a:moveTo>
                <a:cubicBezTo>
                  <a:pt x="254880" y="215345"/>
                  <a:pt x="58937" y="188735"/>
                  <a:pt x="58937" y="188735"/>
                </a:cubicBezTo>
                <a:cubicBezTo>
                  <a:pt x="10556" y="176640"/>
                  <a:pt x="-3958" y="162125"/>
                  <a:pt x="880" y="130678"/>
                </a:cubicBezTo>
                <a:cubicBezTo>
                  <a:pt x="5718" y="99231"/>
                  <a:pt x="42004" y="2469"/>
                  <a:pt x="87966" y="50"/>
                </a:cubicBezTo>
                <a:cubicBezTo>
                  <a:pt x="133928" y="-2369"/>
                  <a:pt x="237946" y="82297"/>
                  <a:pt x="276651" y="116164"/>
                </a:cubicBezTo>
                <a:cubicBezTo>
                  <a:pt x="315356" y="150031"/>
                  <a:pt x="327452" y="191155"/>
                  <a:pt x="291166" y="203250"/>
                </a:cubicBezTo>
                <a:close/>
              </a:path>
            </a:pathLst>
          </a:custGeom>
          <a:solidFill>
            <a:srgbClr val="BA0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FCE3277B-6AB7-4375-901B-37505515505B}"/>
              </a:ext>
            </a:extLst>
          </p:cNvPr>
          <p:cNvSpPr/>
          <p:nvPr/>
        </p:nvSpPr>
        <p:spPr>
          <a:xfrm>
            <a:off x="5934328" y="4694352"/>
            <a:ext cx="212140" cy="85889"/>
          </a:xfrm>
          <a:custGeom>
            <a:avLst/>
            <a:gdLst>
              <a:gd name="connsiteX0" fmla="*/ 291166 w 312900"/>
              <a:gd name="connsiteY0" fmla="*/ 203250 h 206402"/>
              <a:gd name="connsiteX1" fmla="*/ 58937 w 312900"/>
              <a:gd name="connsiteY1" fmla="*/ 188735 h 206402"/>
              <a:gd name="connsiteX2" fmla="*/ 880 w 312900"/>
              <a:gd name="connsiteY2" fmla="*/ 130678 h 206402"/>
              <a:gd name="connsiteX3" fmla="*/ 87966 w 312900"/>
              <a:gd name="connsiteY3" fmla="*/ 50 h 206402"/>
              <a:gd name="connsiteX4" fmla="*/ 276651 w 312900"/>
              <a:gd name="connsiteY4" fmla="*/ 116164 h 206402"/>
              <a:gd name="connsiteX5" fmla="*/ 291166 w 312900"/>
              <a:gd name="connsiteY5" fmla="*/ 203250 h 20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900" h="206402">
                <a:moveTo>
                  <a:pt x="291166" y="203250"/>
                </a:moveTo>
                <a:cubicBezTo>
                  <a:pt x="254880" y="215345"/>
                  <a:pt x="58937" y="188735"/>
                  <a:pt x="58937" y="188735"/>
                </a:cubicBezTo>
                <a:cubicBezTo>
                  <a:pt x="10556" y="176640"/>
                  <a:pt x="-3958" y="162125"/>
                  <a:pt x="880" y="130678"/>
                </a:cubicBezTo>
                <a:cubicBezTo>
                  <a:pt x="5718" y="99231"/>
                  <a:pt x="42004" y="2469"/>
                  <a:pt x="87966" y="50"/>
                </a:cubicBezTo>
                <a:cubicBezTo>
                  <a:pt x="133928" y="-2369"/>
                  <a:pt x="237946" y="82297"/>
                  <a:pt x="276651" y="116164"/>
                </a:cubicBezTo>
                <a:cubicBezTo>
                  <a:pt x="315356" y="150031"/>
                  <a:pt x="327452" y="191155"/>
                  <a:pt x="291166" y="20325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138F7422-8356-4A82-83C0-1EDB8E7D7E38}"/>
              </a:ext>
            </a:extLst>
          </p:cNvPr>
          <p:cNvSpPr/>
          <p:nvPr/>
        </p:nvSpPr>
        <p:spPr>
          <a:xfrm>
            <a:off x="4634636" y="4706080"/>
            <a:ext cx="212140" cy="85889"/>
          </a:xfrm>
          <a:custGeom>
            <a:avLst/>
            <a:gdLst>
              <a:gd name="connsiteX0" fmla="*/ 291166 w 312900"/>
              <a:gd name="connsiteY0" fmla="*/ 203250 h 206402"/>
              <a:gd name="connsiteX1" fmla="*/ 58937 w 312900"/>
              <a:gd name="connsiteY1" fmla="*/ 188735 h 206402"/>
              <a:gd name="connsiteX2" fmla="*/ 880 w 312900"/>
              <a:gd name="connsiteY2" fmla="*/ 130678 h 206402"/>
              <a:gd name="connsiteX3" fmla="*/ 87966 w 312900"/>
              <a:gd name="connsiteY3" fmla="*/ 50 h 206402"/>
              <a:gd name="connsiteX4" fmla="*/ 276651 w 312900"/>
              <a:gd name="connsiteY4" fmla="*/ 116164 h 206402"/>
              <a:gd name="connsiteX5" fmla="*/ 291166 w 312900"/>
              <a:gd name="connsiteY5" fmla="*/ 203250 h 20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900" h="206402">
                <a:moveTo>
                  <a:pt x="291166" y="203250"/>
                </a:moveTo>
                <a:cubicBezTo>
                  <a:pt x="254880" y="215345"/>
                  <a:pt x="58937" y="188735"/>
                  <a:pt x="58937" y="188735"/>
                </a:cubicBezTo>
                <a:cubicBezTo>
                  <a:pt x="10556" y="176640"/>
                  <a:pt x="-3958" y="162125"/>
                  <a:pt x="880" y="130678"/>
                </a:cubicBezTo>
                <a:cubicBezTo>
                  <a:pt x="5718" y="99231"/>
                  <a:pt x="42004" y="2469"/>
                  <a:pt x="87966" y="50"/>
                </a:cubicBezTo>
                <a:cubicBezTo>
                  <a:pt x="133928" y="-2369"/>
                  <a:pt x="237946" y="82297"/>
                  <a:pt x="276651" y="116164"/>
                </a:cubicBezTo>
                <a:cubicBezTo>
                  <a:pt x="315356" y="150031"/>
                  <a:pt x="327452" y="191155"/>
                  <a:pt x="291166" y="20325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B5A6E317-5DCF-4C21-8709-29F5D7B4B215}"/>
              </a:ext>
            </a:extLst>
          </p:cNvPr>
          <p:cNvSpPr/>
          <p:nvPr/>
        </p:nvSpPr>
        <p:spPr>
          <a:xfrm>
            <a:off x="5032391" y="4724438"/>
            <a:ext cx="212140" cy="85889"/>
          </a:xfrm>
          <a:custGeom>
            <a:avLst/>
            <a:gdLst>
              <a:gd name="connsiteX0" fmla="*/ 291166 w 312900"/>
              <a:gd name="connsiteY0" fmla="*/ 203250 h 206402"/>
              <a:gd name="connsiteX1" fmla="*/ 58937 w 312900"/>
              <a:gd name="connsiteY1" fmla="*/ 188735 h 206402"/>
              <a:gd name="connsiteX2" fmla="*/ 880 w 312900"/>
              <a:gd name="connsiteY2" fmla="*/ 130678 h 206402"/>
              <a:gd name="connsiteX3" fmla="*/ 87966 w 312900"/>
              <a:gd name="connsiteY3" fmla="*/ 50 h 206402"/>
              <a:gd name="connsiteX4" fmla="*/ 276651 w 312900"/>
              <a:gd name="connsiteY4" fmla="*/ 116164 h 206402"/>
              <a:gd name="connsiteX5" fmla="*/ 291166 w 312900"/>
              <a:gd name="connsiteY5" fmla="*/ 203250 h 20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900" h="206402">
                <a:moveTo>
                  <a:pt x="291166" y="203250"/>
                </a:moveTo>
                <a:cubicBezTo>
                  <a:pt x="254880" y="215345"/>
                  <a:pt x="58937" y="188735"/>
                  <a:pt x="58937" y="188735"/>
                </a:cubicBezTo>
                <a:cubicBezTo>
                  <a:pt x="10556" y="176640"/>
                  <a:pt x="-3958" y="162125"/>
                  <a:pt x="880" y="130678"/>
                </a:cubicBezTo>
                <a:cubicBezTo>
                  <a:pt x="5718" y="99231"/>
                  <a:pt x="42004" y="2469"/>
                  <a:pt x="87966" y="50"/>
                </a:cubicBezTo>
                <a:cubicBezTo>
                  <a:pt x="133928" y="-2369"/>
                  <a:pt x="237946" y="82297"/>
                  <a:pt x="276651" y="116164"/>
                </a:cubicBezTo>
                <a:cubicBezTo>
                  <a:pt x="315356" y="150031"/>
                  <a:pt x="327452" y="191155"/>
                  <a:pt x="291166" y="20325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D1D43C02-787F-4B47-8F47-E0DAD87142A7}"/>
              </a:ext>
            </a:extLst>
          </p:cNvPr>
          <p:cNvSpPr/>
          <p:nvPr/>
        </p:nvSpPr>
        <p:spPr>
          <a:xfrm>
            <a:off x="3298268" y="3710357"/>
            <a:ext cx="212140" cy="85889"/>
          </a:xfrm>
          <a:custGeom>
            <a:avLst/>
            <a:gdLst>
              <a:gd name="connsiteX0" fmla="*/ 291166 w 312900"/>
              <a:gd name="connsiteY0" fmla="*/ 203250 h 206402"/>
              <a:gd name="connsiteX1" fmla="*/ 58937 w 312900"/>
              <a:gd name="connsiteY1" fmla="*/ 188735 h 206402"/>
              <a:gd name="connsiteX2" fmla="*/ 880 w 312900"/>
              <a:gd name="connsiteY2" fmla="*/ 130678 h 206402"/>
              <a:gd name="connsiteX3" fmla="*/ 87966 w 312900"/>
              <a:gd name="connsiteY3" fmla="*/ 50 h 206402"/>
              <a:gd name="connsiteX4" fmla="*/ 276651 w 312900"/>
              <a:gd name="connsiteY4" fmla="*/ 116164 h 206402"/>
              <a:gd name="connsiteX5" fmla="*/ 291166 w 312900"/>
              <a:gd name="connsiteY5" fmla="*/ 203250 h 20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900" h="206402">
                <a:moveTo>
                  <a:pt x="291166" y="203250"/>
                </a:moveTo>
                <a:cubicBezTo>
                  <a:pt x="254880" y="215345"/>
                  <a:pt x="58937" y="188735"/>
                  <a:pt x="58937" y="188735"/>
                </a:cubicBezTo>
                <a:cubicBezTo>
                  <a:pt x="10556" y="176640"/>
                  <a:pt x="-3958" y="162125"/>
                  <a:pt x="880" y="130678"/>
                </a:cubicBezTo>
                <a:cubicBezTo>
                  <a:pt x="5718" y="99231"/>
                  <a:pt x="42004" y="2469"/>
                  <a:pt x="87966" y="50"/>
                </a:cubicBezTo>
                <a:cubicBezTo>
                  <a:pt x="133928" y="-2369"/>
                  <a:pt x="237946" y="82297"/>
                  <a:pt x="276651" y="116164"/>
                </a:cubicBezTo>
                <a:cubicBezTo>
                  <a:pt x="315356" y="150031"/>
                  <a:pt x="327452" y="191155"/>
                  <a:pt x="291166" y="20325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2A23D92C-1B58-46EA-A32F-BD29B7FC0769}"/>
              </a:ext>
            </a:extLst>
          </p:cNvPr>
          <p:cNvSpPr/>
          <p:nvPr/>
        </p:nvSpPr>
        <p:spPr>
          <a:xfrm>
            <a:off x="4978968" y="3429892"/>
            <a:ext cx="212140" cy="85889"/>
          </a:xfrm>
          <a:custGeom>
            <a:avLst/>
            <a:gdLst>
              <a:gd name="connsiteX0" fmla="*/ 291166 w 312900"/>
              <a:gd name="connsiteY0" fmla="*/ 203250 h 206402"/>
              <a:gd name="connsiteX1" fmla="*/ 58937 w 312900"/>
              <a:gd name="connsiteY1" fmla="*/ 188735 h 206402"/>
              <a:gd name="connsiteX2" fmla="*/ 880 w 312900"/>
              <a:gd name="connsiteY2" fmla="*/ 130678 h 206402"/>
              <a:gd name="connsiteX3" fmla="*/ 87966 w 312900"/>
              <a:gd name="connsiteY3" fmla="*/ 50 h 206402"/>
              <a:gd name="connsiteX4" fmla="*/ 276651 w 312900"/>
              <a:gd name="connsiteY4" fmla="*/ 116164 h 206402"/>
              <a:gd name="connsiteX5" fmla="*/ 291166 w 312900"/>
              <a:gd name="connsiteY5" fmla="*/ 203250 h 20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900" h="206402">
                <a:moveTo>
                  <a:pt x="291166" y="203250"/>
                </a:moveTo>
                <a:cubicBezTo>
                  <a:pt x="254880" y="215345"/>
                  <a:pt x="58937" y="188735"/>
                  <a:pt x="58937" y="188735"/>
                </a:cubicBezTo>
                <a:cubicBezTo>
                  <a:pt x="10556" y="176640"/>
                  <a:pt x="-3958" y="162125"/>
                  <a:pt x="880" y="130678"/>
                </a:cubicBezTo>
                <a:cubicBezTo>
                  <a:pt x="5718" y="99231"/>
                  <a:pt x="42004" y="2469"/>
                  <a:pt x="87966" y="50"/>
                </a:cubicBezTo>
                <a:cubicBezTo>
                  <a:pt x="133928" y="-2369"/>
                  <a:pt x="237946" y="82297"/>
                  <a:pt x="276651" y="116164"/>
                </a:cubicBezTo>
                <a:cubicBezTo>
                  <a:pt x="315356" y="150031"/>
                  <a:pt x="327452" y="191155"/>
                  <a:pt x="291166" y="20325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BDBB6023-B1F6-4586-B514-761B237EAEFC}"/>
              </a:ext>
            </a:extLst>
          </p:cNvPr>
          <p:cNvSpPr/>
          <p:nvPr/>
        </p:nvSpPr>
        <p:spPr>
          <a:xfrm rot="20306352">
            <a:off x="6974833" y="3044857"/>
            <a:ext cx="212140" cy="85889"/>
          </a:xfrm>
          <a:custGeom>
            <a:avLst/>
            <a:gdLst>
              <a:gd name="connsiteX0" fmla="*/ 291166 w 312900"/>
              <a:gd name="connsiteY0" fmla="*/ 203250 h 206402"/>
              <a:gd name="connsiteX1" fmla="*/ 58937 w 312900"/>
              <a:gd name="connsiteY1" fmla="*/ 188735 h 206402"/>
              <a:gd name="connsiteX2" fmla="*/ 880 w 312900"/>
              <a:gd name="connsiteY2" fmla="*/ 130678 h 206402"/>
              <a:gd name="connsiteX3" fmla="*/ 87966 w 312900"/>
              <a:gd name="connsiteY3" fmla="*/ 50 h 206402"/>
              <a:gd name="connsiteX4" fmla="*/ 276651 w 312900"/>
              <a:gd name="connsiteY4" fmla="*/ 116164 h 206402"/>
              <a:gd name="connsiteX5" fmla="*/ 291166 w 312900"/>
              <a:gd name="connsiteY5" fmla="*/ 203250 h 20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900" h="206402">
                <a:moveTo>
                  <a:pt x="291166" y="203250"/>
                </a:moveTo>
                <a:cubicBezTo>
                  <a:pt x="254880" y="215345"/>
                  <a:pt x="58937" y="188735"/>
                  <a:pt x="58937" y="188735"/>
                </a:cubicBezTo>
                <a:cubicBezTo>
                  <a:pt x="10556" y="176640"/>
                  <a:pt x="-3958" y="162125"/>
                  <a:pt x="880" y="130678"/>
                </a:cubicBezTo>
                <a:cubicBezTo>
                  <a:pt x="5718" y="99231"/>
                  <a:pt x="42004" y="2469"/>
                  <a:pt x="87966" y="50"/>
                </a:cubicBezTo>
                <a:cubicBezTo>
                  <a:pt x="133928" y="-2369"/>
                  <a:pt x="237946" y="82297"/>
                  <a:pt x="276651" y="116164"/>
                </a:cubicBezTo>
                <a:cubicBezTo>
                  <a:pt x="315356" y="150031"/>
                  <a:pt x="327452" y="191155"/>
                  <a:pt x="291166" y="20325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FFAF73CC-23D9-4DCF-8C84-F3E346300A5C}"/>
              </a:ext>
            </a:extLst>
          </p:cNvPr>
          <p:cNvSpPr/>
          <p:nvPr/>
        </p:nvSpPr>
        <p:spPr>
          <a:xfrm>
            <a:off x="6020457" y="3295127"/>
            <a:ext cx="212140" cy="85889"/>
          </a:xfrm>
          <a:custGeom>
            <a:avLst/>
            <a:gdLst>
              <a:gd name="connsiteX0" fmla="*/ 291166 w 312900"/>
              <a:gd name="connsiteY0" fmla="*/ 203250 h 206402"/>
              <a:gd name="connsiteX1" fmla="*/ 58937 w 312900"/>
              <a:gd name="connsiteY1" fmla="*/ 188735 h 206402"/>
              <a:gd name="connsiteX2" fmla="*/ 880 w 312900"/>
              <a:gd name="connsiteY2" fmla="*/ 130678 h 206402"/>
              <a:gd name="connsiteX3" fmla="*/ 87966 w 312900"/>
              <a:gd name="connsiteY3" fmla="*/ 50 h 206402"/>
              <a:gd name="connsiteX4" fmla="*/ 276651 w 312900"/>
              <a:gd name="connsiteY4" fmla="*/ 116164 h 206402"/>
              <a:gd name="connsiteX5" fmla="*/ 291166 w 312900"/>
              <a:gd name="connsiteY5" fmla="*/ 203250 h 20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900" h="206402">
                <a:moveTo>
                  <a:pt x="291166" y="203250"/>
                </a:moveTo>
                <a:cubicBezTo>
                  <a:pt x="254880" y="215345"/>
                  <a:pt x="58937" y="188735"/>
                  <a:pt x="58937" y="188735"/>
                </a:cubicBezTo>
                <a:cubicBezTo>
                  <a:pt x="10556" y="176640"/>
                  <a:pt x="-3958" y="162125"/>
                  <a:pt x="880" y="130678"/>
                </a:cubicBezTo>
                <a:cubicBezTo>
                  <a:pt x="5718" y="99231"/>
                  <a:pt x="42004" y="2469"/>
                  <a:pt x="87966" y="50"/>
                </a:cubicBezTo>
                <a:cubicBezTo>
                  <a:pt x="133928" y="-2369"/>
                  <a:pt x="237946" y="82297"/>
                  <a:pt x="276651" y="116164"/>
                </a:cubicBezTo>
                <a:cubicBezTo>
                  <a:pt x="315356" y="150031"/>
                  <a:pt x="327452" y="191155"/>
                  <a:pt x="291166" y="20325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F374751A-95B7-49B4-89E4-D714C093B219}"/>
              </a:ext>
            </a:extLst>
          </p:cNvPr>
          <p:cNvSpPr/>
          <p:nvPr/>
        </p:nvSpPr>
        <p:spPr>
          <a:xfrm>
            <a:off x="4011930" y="4680744"/>
            <a:ext cx="1388745" cy="2092762"/>
          </a:xfrm>
          <a:custGeom>
            <a:avLst/>
            <a:gdLst>
              <a:gd name="connsiteX0" fmla="*/ 1567538 w 1567543"/>
              <a:gd name="connsiteY0" fmla="*/ 0 h 2362200"/>
              <a:gd name="connsiteX1" fmla="*/ 1567543 w 1567543"/>
              <a:gd name="connsiteY1" fmla="*/ 0 h 2362200"/>
              <a:gd name="connsiteX2" fmla="*/ 1567543 w 1567543"/>
              <a:gd name="connsiteY2" fmla="*/ 2362200 h 2362200"/>
              <a:gd name="connsiteX3" fmla="*/ 1567542 w 1567543"/>
              <a:gd name="connsiteY3" fmla="*/ 2362200 h 2362200"/>
              <a:gd name="connsiteX4" fmla="*/ 0 w 1567543"/>
              <a:gd name="connsiteY4" fmla="*/ 1749307 h 2362200"/>
              <a:gd name="connsiteX5" fmla="*/ 0 w 1567543"/>
              <a:gd name="connsiteY5" fmla="*/ 1427 h 2362200"/>
              <a:gd name="connsiteX6" fmla="*/ 1567538 w 1567543"/>
              <a:gd name="connsiteY6" fmla="*/ 552968 h 2362200"/>
              <a:gd name="connsiteX7" fmla="*/ 0 w 1567543"/>
              <a:gd name="connsiteY7" fmla="*/ 0 h 2362200"/>
              <a:gd name="connsiteX8" fmla="*/ 4043 w 1567543"/>
              <a:gd name="connsiteY8" fmla="*/ 0 h 2362200"/>
              <a:gd name="connsiteX9" fmla="*/ 0 w 1567543"/>
              <a:gd name="connsiteY9" fmla="*/ 1423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7543" h="2362200">
                <a:moveTo>
                  <a:pt x="1567538" y="0"/>
                </a:moveTo>
                <a:lnTo>
                  <a:pt x="1567543" y="0"/>
                </a:lnTo>
                <a:lnTo>
                  <a:pt x="1567543" y="2362200"/>
                </a:lnTo>
                <a:lnTo>
                  <a:pt x="1567542" y="2362200"/>
                </a:lnTo>
                <a:lnTo>
                  <a:pt x="0" y="1749307"/>
                </a:lnTo>
                <a:lnTo>
                  <a:pt x="0" y="1427"/>
                </a:lnTo>
                <a:lnTo>
                  <a:pt x="1567538" y="552968"/>
                </a:lnTo>
                <a:close/>
                <a:moveTo>
                  <a:pt x="0" y="0"/>
                </a:moveTo>
                <a:lnTo>
                  <a:pt x="4043" y="0"/>
                </a:lnTo>
                <a:lnTo>
                  <a:pt x="0" y="1423"/>
                </a:lnTo>
                <a:close/>
              </a:path>
            </a:pathLst>
          </a:custGeom>
          <a:solidFill>
            <a:srgbClr val="956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732A5203-EEF2-41E2-8961-0959C8692130}"/>
              </a:ext>
            </a:extLst>
          </p:cNvPr>
          <p:cNvSpPr/>
          <p:nvPr/>
        </p:nvSpPr>
        <p:spPr>
          <a:xfrm flipH="1">
            <a:off x="5400673" y="4680744"/>
            <a:ext cx="1388745" cy="2092762"/>
          </a:xfrm>
          <a:custGeom>
            <a:avLst/>
            <a:gdLst>
              <a:gd name="connsiteX0" fmla="*/ 27052 w 1567543"/>
              <a:gd name="connsiteY0" fmla="*/ 0 h 2362200"/>
              <a:gd name="connsiteX1" fmla="*/ 0 w 1567543"/>
              <a:gd name="connsiteY1" fmla="*/ 0 h 2362200"/>
              <a:gd name="connsiteX2" fmla="*/ 0 w 1567543"/>
              <a:gd name="connsiteY2" fmla="*/ 1749307 h 2362200"/>
              <a:gd name="connsiteX3" fmla="*/ 1567542 w 1567543"/>
              <a:gd name="connsiteY3" fmla="*/ 2362200 h 2362200"/>
              <a:gd name="connsiteX4" fmla="*/ 1567543 w 1567543"/>
              <a:gd name="connsiteY4" fmla="*/ 2362200 h 2362200"/>
              <a:gd name="connsiteX5" fmla="*/ 1567543 w 1567543"/>
              <a:gd name="connsiteY5" fmla="*/ 542025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7543" h="2362200">
                <a:moveTo>
                  <a:pt x="27052" y="0"/>
                </a:moveTo>
                <a:lnTo>
                  <a:pt x="0" y="0"/>
                </a:lnTo>
                <a:lnTo>
                  <a:pt x="0" y="1749307"/>
                </a:lnTo>
                <a:lnTo>
                  <a:pt x="1567542" y="2362200"/>
                </a:lnTo>
                <a:lnTo>
                  <a:pt x="1567543" y="2362200"/>
                </a:lnTo>
                <a:lnTo>
                  <a:pt x="1567543" y="542025"/>
                </a:lnTo>
                <a:close/>
              </a:path>
            </a:pathLst>
          </a:custGeom>
          <a:solidFill>
            <a:srgbClr val="7144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A4419745-A2B0-4946-8E19-613326DDA9DB}"/>
              </a:ext>
            </a:extLst>
          </p:cNvPr>
          <p:cNvSpPr/>
          <p:nvPr/>
        </p:nvSpPr>
        <p:spPr>
          <a:xfrm>
            <a:off x="4461983" y="4835301"/>
            <a:ext cx="308611" cy="1706935"/>
          </a:xfrm>
          <a:custGeom>
            <a:avLst/>
            <a:gdLst>
              <a:gd name="connsiteX0" fmla="*/ 0 w 348344"/>
              <a:gd name="connsiteY0" fmla="*/ 0 h 1926699"/>
              <a:gd name="connsiteX1" fmla="*/ 348344 w 348344"/>
              <a:gd name="connsiteY1" fmla="*/ 122566 h 1926699"/>
              <a:gd name="connsiteX2" fmla="*/ 348344 w 348344"/>
              <a:gd name="connsiteY2" fmla="*/ 1926699 h 1926699"/>
              <a:gd name="connsiteX3" fmla="*/ 0 w 348344"/>
              <a:gd name="connsiteY3" fmla="*/ 1790500 h 1926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344" h="1926699">
                <a:moveTo>
                  <a:pt x="0" y="0"/>
                </a:moveTo>
                <a:lnTo>
                  <a:pt x="348344" y="122566"/>
                </a:lnTo>
                <a:lnTo>
                  <a:pt x="348344" y="1926699"/>
                </a:lnTo>
                <a:lnTo>
                  <a:pt x="0" y="179050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A6797002-6F32-498A-9D00-B54DD726ECCA}"/>
              </a:ext>
            </a:extLst>
          </p:cNvPr>
          <p:cNvSpPr/>
          <p:nvPr/>
        </p:nvSpPr>
        <p:spPr>
          <a:xfrm flipH="1">
            <a:off x="6030753" y="4835188"/>
            <a:ext cx="308611" cy="1707046"/>
          </a:xfrm>
          <a:custGeom>
            <a:avLst/>
            <a:gdLst>
              <a:gd name="connsiteX0" fmla="*/ 0 w 348344"/>
              <a:gd name="connsiteY0" fmla="*/ 0 h 1926824"/>
              <a:gd name="connsiteX1" fmla="*/ 0 w 348344"/>
              <a:gd name="connsiteY1" fmla="*/ 1790625 h 1926824"/>
              <a:gd name="connsiteX2" fmla="*/ 348344 w 348344"/>
              <a:gd name="connsiteY2" fmla="*/ 1926824 h 1926824"/>
              <a:gd name="connsiteX3" fmla="*/ 348344 w 348344"/>
              <a:gd name="connsiteY3" fmla="*/ 122565 h 192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344" h="1926824">
                <a:moveTo>
                  <a:pt x="0" y="0"/>
                </a:moveTo>
                <a:lnTo>
                  <a:pt x="0" y="1790625"/>
                </a:lnTo>
                <a:lnTo>
                  <a:pt x="348344" y="1926824"/>
                </a:lnTo>
                <a:lnTo>
                  <a:pt x="348344" y="122565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5"/>
          </a:p>
        </p:txBody>
      </p:sp>
    </p:spTree>
    <p:extLst>
      <p:ext uri="{BB962C8B-B14F-4D97-AF65-F5344CB8AC3E}">
        <p14:creationId xmlns:p14="http://schemas.microsoft.com/office/powerpoint/2010/main" val="2775718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تكامل">
  <a:themeElements>
    <a:clrScheme name="تكامل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تكامل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تكامل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277</Words>
  <Application>Microsoft Office PowerPoint</Application>
  <PresentationFormat>مخصص</PresentationFormat>
  <Paragraphs>48</Paragraphs>
  <Slides>21</Slides>
  <Notes>1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30" baseType="lpstr">
      <vt:lpstr>Aparajita</vt:lpstr>
      <vt:lpstr>BRADDON</vt:lpstr>
      <vt:lpstr>Calibri</vt:lpstr>
      <vt:lpstr>Century Gothic</vt:lpstr>
      <vt:lpstr>Comic Sans MS</vt:lpstr>
      <vt:lpstr>Tw Cen MT</vt:lpstr>
      <vt:lpstr>Tw Cen MT Condensed</vt:lpstr>
      <vt:lpstr>Wingdings 3</vt:lpstr>
      <vt:lpstr>تكامل</vt:lpstr>
      <vt:lpstr>Day :               date :            </vt:lpstr>
      <vt:lpstr>Read it  you have 1 Min</vt:lpstr>
      <vt:lpstr>عرض تقديمي في PowerPoint</vt:lpstr>
      <vt:lpstr>عرض تقديمي في PowerPoint</vt:lpstr>
      <vt:lpstr>Do you have big or small family ? </vt:lpstr>
      <vt:lpstr>Why are mothers more respected than fathers in Islam ?</vt:lpstr>
      <vt:lpstr>عرض تقديمي في PowerPoint</vt:lpstr>
      <vt:lpstr>عرض تقديمي في PowerPoint</vt:lpstr>
      <vt:lpstr>عرض تقديمي في PowerPoint</vt:lpstr>
      <vt:lpstr>Unit 5 Families, Families </vt:lpstr>
      <vt:lpstr>   the student will be able to : recall what did we teak last class. identify family members. describe families. Express opinions . Create a mind map to sum up  .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What is the meaning of family members ?</vt:lpstr>
      <vt:lpstr>عرض تقديمي في PowerPoint</vt:lpstr>
      <vt:lpstr>عرض تقديمي في PowerPoint</vt:lpstr>
      <vt:lpstr>What are you going to do if,  you wake  up and find yourself between another family ?</vt:lpstr>
      <vt:lpstr>عرض تقديمي في PowerPoint</vt:lpstr>
      <vt:lpstr>Homework   pg. 203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 :               date :</dc:title>
  <dc:creator>Non cool</dc:creator>
  <cp:lastModifiedBy>Non cool</cp:lastModifiedBy>
  <cp:revision>18</cp:revision>
  <dcterms:created xsi:type="dcterms:W3CDTF">2020-10-25T07:41:19Z</dcterms:created>
  <dcterms:modified xsi:type="dcterms:W3CDTF">2022-10-22T13:57:57Z</dcterms:modified>
</cp:coreProperties>
</file>