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633AFE-DA47-41EC-B4C5-D4A8ED650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39DE179-47F8-434B-B502-51D57FB3D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A59B05-F850-4621-B75A-9A27D842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C088AB-96A9-4305-BCB8-3CE6863C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50E0E8-3B1A-4052-A012-9B670BFB0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279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1E5A45-2C9C-430C-BF87-CF3DA53F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C6652D5-2FF4-4D9B-9DDB-F80FA3433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901A50-C591-4692-820C-8130DD4C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BB2B13D-6720-4DCD-A298-910C49E5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C557DF-9021-4820-BB7F-88A874639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575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26B5FE6-EB16-4F3E-9FBD-F38EDE5CA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B99EADD-D7B1-435D-9F28-82E20ABE1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052A5C-F8CC-4E9B-B61B-0D50EE5A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7CE8A4-2D63-4DC3-9BEC-3B640988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4EA72C-4C3B-43E7-AFCA-3E977F84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440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0A0826-C6B5-435D-B9D4-46A50449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41D651E-ED67-4710-970A-EAE74A395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7373CB-6017-430D-827C-28F328A66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39B16E-2697-457F-8CC4-C5B2AC98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9BF001-3BF3-487C-BC34-974B1F625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141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18293B-4DBB-4F97-A34F-09AE34D3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F0870AA-8332-4800-BE40-1F62E8AD2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63C684-1F12-4FBD-B3AD-19BD490E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E96AC7-110F-492E-9B33-35175C4B0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600DB4-59D3-44A9-8D0A-15E7273E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336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66F294-132E-420C-85DF-8A0F2228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4CBFAF-8176-4036-8CDB-96C4A0DD7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F2B7A5-3EBA-494C-8883-359CE0F1A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61DECF-987C-4EC8-9072-114A4874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63282A3-103B-4189-9826-6C386F20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7CDC38-F116-4C2A-AED5-C102C74D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229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2857D7-B1DB-48E9-A31C-DA4CAF97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D01781-4E0F-4603-A89C-2DFB1E398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F965015-8C67-47C4-B2FF-695F41BC1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A04CB14-E2A4-4540-80BA-E025A61A1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91B7331-E368-4817-98B0-18AC2589A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0551E77-034B-4C3E-90D5-54A2D3610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83B4A12-EC73-404A-AA92-FF1E0B9D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47D4973-A044-4F32-9099-7EEC66D3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212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3AB610-9B64-494E-85B9-02E95494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B98C438-E3AE-452F-827F-28B8E7E0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6209603-B621-4C57-A770-EF836BB0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394E1BD-ACCA-4267-A1DF-D2FBB09FF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450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4BDFBD2-DE6C-479D-ACB8-DBD5D499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61E7E44-EFF3-48D0-95FC-E923B0C8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81380E-1FDB-45CA-B26D-E99748123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221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C05146-E6E3-4DDC-B9E3-CB7072ECE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12C0648-BAB7-441C-A466-E93D76BC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904845-86DD-4A0A-8769-4F6A194AE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DB0C1BB-066C-466A-B631-E0EF9212B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6BA2E8D-30F9-4FDA-81AD-71AD45CD3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99C95A3-C3C3-4F72-A0D2-5DBBD0FF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369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6072F5-66D8-43B3-86E4-BAC1EAA28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AFB3FE2-E3F5-44D8-8A51-C2D38BA5C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8573B4B-E44F-4870-955E-CA04869F3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0CDBFC-7868-492F-9AAE-433E62EBA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294B776-DD5F-4C56-9B9A-AE2C8C39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5208A8D-D055-42D9-9068-FE46B037C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556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013D5EE-1E65-4140-B476-31FBF9236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AB7451-F67A-4DCA-AEF0-C1E6EC7E5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0C7B0AF-7257-4C04-A76F-EACE87A6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9AA5-FBA2-4B8C-9E96-2DDAFB0B62C4}" type="datetimeFigureOut">
              <a:rPr lang="ar-SA" smtClean="0"/>
              <a:t>03/03/43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167C9A-EC12-420D-80B4-65AFC999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E6162FE-27FF-423F-B1D9-38337DDF4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0FA9B-4601-4BF4-B27A-BA551B2F4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681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A4170F0-42F4-427B-89BA-41890D037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305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4F488E1-7C38-4A09-9C08-CC917BA0D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60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2567906-3861-4391-BE4B-A55BD61B2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39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39E5274-D331-426F-9F84-E162ABA08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3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CB8D95B-4809-48AD-8666-8262864EE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0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7886683-AE05-4EE9-A72C-3EB9241D6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5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5DFCC73-3919-4B13-8125-2F7255D4A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1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687515B-2A3F-43D1-BEFB-43A90992C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91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D5286AD-12C0-4D36-86FF-64BD98088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15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7076D68-7F37-45AE-9CA2-891EA3775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04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1CEDBA6-2BBF-45DB-A8DE-275FB2A85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82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7DE6C-4D00-4C4F-A7FF-55270A72BB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6CD8AAE-A4FB-4280-A8B6-D4A35C1D8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AE84BCE-4D5E-41C2-9E98-56038F0DB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7333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شاشة عريضة</PresentationFormat>
  <Paragraphs>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2021-10-09T08:30:31Z</dcterms:created>
  <dcterms:modified xsi:type="dcterms:W3CDTF">2021-10-09T08:34:46Z</dcterms:modified>
</cp:coreProperties>
</file>