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06A786B-5BD0-43AC-B720-B87E05FEC0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CEBE8E9-A40D-470A-8185-E04A37465A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2244961-8419-443C-B1DF-94C9B6ECB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342C5-7A7E-4092-A2FE-E3D37F9ACC41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8365659-C985-4B79-B0C1-C6D316278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7223717-B2BC-4E03-AE38-84575C3B4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B1BA-5358-4988-AC9F-2BFC56914C6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41495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F2FAD40-335B-4E6E-8950-B9AED1E81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7819BFF-0AA6-42E4-A601-0E28B63DC9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4326982-C6EC-4D6A-9F43-247AE341C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342C5-7A7E-4092-A2FE-E3D37F9ACC41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593A605-D39D-4CF7-A3CB-EC0165598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F111DF8-39AE-436B-8B4B-CE9CAF9B9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B1BA-5358-4988-AC9F-2BFC56914C6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6775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7B07EB72-CC1F-4DAB-BD4D-8C780A5EC2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B5FF1FB-7C34-450D-B9DF-80CB2229F4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BE76639-41B7-4FFC-8A4C-F6B1F0619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342C5-7A7E-4092-A2FE-E3D37F9ACC41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B965EEE-309A-431D-9019-8896A2AC6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DB969C6-5A41-48D5-AF23-48B2D6DEC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B1BA-5358-4988-AC9F-2BFC56914C6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30671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E659F33-2C2E-402A-B35E-D6517BCFC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0FCCA5E-560F-4A0A-A01E-039BED12A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363E9D4-3529-4AAB-8EF8-5BEB3A6BB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342C5-7A7E-4092-A2FE-E3D37F9ACC41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F4E7562-C9F0-45AF-AB15-5505D5254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73AF3AC-F505-4494-9B9D-D4ED02C40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B1BA-5358-4988-AC9F-2BFC56914C6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07018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E1408C9-4D16-4D6F-BB8C-DD9AE6508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9051B80-A86B-45E3-A699-B761D0DE9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3E9B518-4A25-498C-A87C-6693D3D04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342C5-7A7E-4092-A2FE-E3D37F9ACC41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EBBA0D0-95A9-477C-8D90-E172019AE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8C5A056-E584-4BF9-AA7E-D42DBA493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B1BA-5358-4988-AC9F-2BFC56914C6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11056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002C44C-25C3-4DBA-B4FF-836FF04A0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7441B7C-134F-40D6-9EB4-0287381083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9298A63-CBE3-4A24-A4C8-5E40499554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518FF38-3B05-4E55-B03B-E6D63DF7B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342C5-7A7E-4092-A2FE-E3D37F9ACC41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0BE58E1-6709-4747-9BEA-3E29D3648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7E7B19D-5729-409A-9DE4-055E383E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B1BA-5358-4988-AC9F-2BFC56914C6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22730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C9118C3-A276-4FF4-B518-2663274B2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2AF8368-FFCE-4287-8862-321152BAE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580A971-0A4B-424A-B723-D8EF242BE1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9C17667F-5D81-4480-98CB-BAA0C446D6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78EBEC2F-EDBA-44B7-A8A5-72E3350DB3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87D9E47A-1DF8-475F-846C-373EDA955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342C5-7A7E-4092-A2FE-E3D37F9ACC41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A8399F0C-BF7C-417D-BAD8-C77261D6A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780B1923-1A74-4144-9235-E8E9C2821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B1BA-5358-4988-AC9F-2BFC56914C6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2543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DF10EE9-4D99-4C07-B9D3-CE9B63DA4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E5042358-1ADC-451D-B7AB-FEDEBCA39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342C5-7A7E-4092-A2FE-E3D37F9ACC41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87A8E48C-7775-4F0C-9159-F07364020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E395D4F6-9140-40EB-8807-1D7048B85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B1BA-5358-4988-AC9F-2BFC56914C6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20994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72F1B262-A00C-4AE3-B056-71331311F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342C5-7A7E-4092-A2FE-E3D37F9ACC41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62C166C0-570B-4E21-8C2D-B9F532D1A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266A85A7-586A-4B94-B37A-89BC98149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B1BA-5358-4988-AC9F-2BFC56914C6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615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C7320CF-4EAC-471D-BD9E-9FEDE93A1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1FA05F0-CF6F-4DDA-8E6E-FC5164660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987F566-79CD-449B-9596-DEB98E52A4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D68EDAB-5F23-4B37-B6A6-9F3E71D48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342C5-7A7E-4092-A2FE-E3D37F9ACC41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0998BEB-FD4E-48D0-BE36-AC3475F50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6818834-A057-41A8-B649-1710E5F6E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B1BA-5358-4988-AC9F-2BFC56914C6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61031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300C967-27EE-48CB-8C66-EE646E060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3D3E1383-F3EC-4BAB-A559-2C9F693D30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08A9E09-159D-4F7C-B571-B6E07D4D20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C2FDF61-B1D7-42A9-9679-436A97758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342C5-7A7E-4092-A2FE-E3D37F9ACC41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6FAF076-978F-48A0-8D2D-830E2270C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9914CE9-6AD1-4750-A118-F9B730E31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B1BA-5358-4988-AC9F-2BFC56914C6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13260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3741C164-14AA-47EF-9A65-60721FA44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9038F25-CCC8-440C-BD78-167C79CE9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3B76457-C331-4B24-9935-B540FC7E5F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342C5-7A7E-4092-A2FE-E3D37F9ACC41}" type="datetimeFigureOut">
              <a:rPr lang="ar-SA" smtClean="0"/>
              <a:t>12/03/43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600E5BD-2368-4EDE-92AA-6A91B00E09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A356483-B2E9-49FB-A759-6FB647084B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2B1BA-5358-4988-AC9F-2BFC56914C6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1492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038B2E4-CDCD-4FCC-A22C-A65F8228AF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1EA00DE-36F5-44C6-8562-01CB2D1E32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DB0E60D9-4800-4453-B6E0-919B074E23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469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038B2E4-CDCD-4FCC-A22C-A65F8228AF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1EA00DE-36F5-44C6-8562-01CB2D1E32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BDC96AF2-7920-4B14-AAC1-215C0B2AE0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522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038B2E4-CDCD-4FCC-A22C-A65F8228AF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1EA00DE-36F5-44C6-8562-01CB2D1E32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7A537735-9ABE-4F54-B23F-8C0723DCEF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199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038B2E4-CDCD-4FCC-A22C-A65F8228AF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1EA00DE-36F5-44C6-8562-01CB2D1E32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9A766B1F-7AED-4F71-AE0E-51A558F8D4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194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038B2E4-CDCD-4FCC-A22C-A65F8228AF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1EA00DE-36F5-44C6-8562-01CB2D1E32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9A766B1F-7AED-4F71-AE0E-51A558F8D4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591C30B5-94B9-4328-9397-D5620ABCF2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419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038B2E4-CDCD-4FCC-A22C-A65F8228AF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1EA00DE-36F5-44C6-8562-01CB2D1E32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8309536B-180B-4561-8711-8C99E80C92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670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038B2E4-CDCD-4FCC-A22C-A65F8228AF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1EA00DE-36F5-44C6-8562-01CB2D1E32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0F535ADB-A56A-4794-9F63-C643C9E472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682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038B2E4-CDCD-4FCC-A22C-A65F8228AF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1EA00DE-36F5-44C6-8562-01CB2D1E32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CF1EE14B-B164-41BF-8EA6-F02AB7E9E8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187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038B2E4-CDCD-4FCC-A22C-A65F8228AF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1EA00DE-36F5-44C6-8562-01CB2D1E32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D7E7F3CA-E7D6-4B8E-97D3-CFB12A401D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767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038B2E4-CDCD-4FCC-A22C-A65F8228AF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1EA00DE-36F5-44C6-8562-01CB2D1E32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65E7BE03-9257-42BC-9E4D-40C95549C9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851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038B2E4-CDCD-4FCC-A22C-A65F8228AF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1EA00DE-36F5-44C6-8562-01CB2D1E32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6BEA50C2-51A3-4C32-B6CD-1E294409E6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176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038B2E4-CDCD-4FCC-A22C-A65F8228AF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1EA00DE-36F5-44C6-8562-01CB2D1E32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3A420CAB-824D-43E1-A474-1949587EA4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809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038B2E4-CDCD-4FCC-A22C-A65F8228AF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1EA00DE-36F5-44C6-8562-01CB2D1E32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F8D536B2-A821-4E5F-82CC-3A2BD7677C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63374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شاشة عريضة</PresentationFormat>
  <Paragraphs>0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ماجد البيضاني</dc:creator>
  <cp:lastModifiedBy>ماجد البيضاني</cp:lastModifiedBy>
  <cp:revision>2</cp:revision>
  <dcterms:created xsi:type="dcterms:W3CDTF">2021-10-17T21:00:44Z</dcterms:created>
  <dcterms:modified xsi:type="dcterms:W3CDTF">2021-10-18T07:09:39Z</dcterms:modified>
</cp:coreProperties>
</file>