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C7C24B-2A06-4593-8CD9-2B9BC803A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AE14B-8DED-4CE0-9C2C-7F896A763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A6D43-72D6-40F0-91A8-792003AC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CC9EBE-9CBF-490F-8BAE-6179D82F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8EAF0D-7717-48E2-B6E8-E1842237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45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7EEB43-5378-471E-91AB-EB38E3A5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8920596-9A47-4A27-B549-61C85B0CB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BD623F-C2F9-4F01-BAA1-DD9703AD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729468-521A-48E0-A6E5-BA500EA8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382A90-3003-4E5D-B459-415FDBC0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502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B75A6E5-73FB-4D60-87E5-D9CFFE258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26F2461-62C5-464E-AEEC-C10048793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FD9EDE-77CD-4694-B744-2A6A196B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B7374A-C5D3-4B7C-8F9C-EB0A7FF6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17C8C4-2ED6-41E3-9D8E-14773C5D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918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6EC41A-F9A3-47DC-AA13-4B696DBA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748587-7EE3-43FF-827B-D564B2F4F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DA5267-6B25-4E68-8779-A978064E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9F4767-05ED-4249-B323-266832FF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CF077C-AB3E-4E35-85B3-26BE6BE4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035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28442E-9F67-48C3-AD41-5D55245D6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B8B85BB-479D-42C8-90DD-9F343C9B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B9A31B-457D-40E4-A39F-A5C2D17B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430A68-D8DA-4407-B417-F14500E7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192E54-4D8A-4945-A965-1D64F63B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437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C4F71C-49B1-45D9-82CD-416FD87D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4DD5F2-1AE1-40D2-A2A6-C4083CE0F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06846D-DF41-4AB9-B620-3EB6AEC43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7B7C26A-DE93-41F1-B68F-6427835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D6C320-12B1-46AA-8202-BDFD1974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13BE02-5DC6-476C-8D1F-A40C7452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497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97C98D-0ABB-4ED4-ABDD-CA47372C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DE65DA0-86F5-410E-8BBC-3105594D6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5D1A443-7762-49A0-BF17-274123C33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FDE19E-8B40-40A4-88A6-81DF37417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A9A2DD6-5A9B-4443-9F41-7F29560A9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E9148BC-964C-4DA9-B66C-FBF8D3C6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E79CE5F-1501-46F6-B2E4-4116104E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74A41E4-58EB-4D10-841B-B2C6485C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489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DC30C-8C9A-449C-BF74-46FC8B94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A4EB5D7-8FF7-4059-B177-E3960E05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1D3411B-9559-4089-9E91-7C7D81E7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58C6A34-9862-4E22-8191-10117641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681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AEC018-DCC8-43BA-BC72-ABDECCAF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56B9307-BF3E-441B-BB3A-DDCF9504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B220BD-3734-4420-8AA1-67970C3B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44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9EDB50-65BC-4535-A0FA-38B6F1D0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904A81-A318-4D93-B5E0-7A1E897A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7EBC09-949E-4458-957C-EF5D4DAE3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7892ACA-D783-4042-85D6-E73F30F1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A874A6-D4DD-4A65-8906-3863BD01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F530DA6-C85F-413B-9854-FC547197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287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F6897-CADC-4726-8F2E-511D07D5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B351F96-0592-4614-80A9-947F27DA9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599B366-9BB5-46B0-853C-F1AC6FC3C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97C09CA-6822-4A6A-9CF3-7E56F1A3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BB5789-24F6-4EE2-9FA2-40332B55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E5AE91-C3CD-4B44-80D2-47A6129A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756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3614606-BA2B-4A8E-919D-A75DCBF8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B061CC-18CF-43B8-A852-53444698C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60831B-B88F-4F7C-BE37-212DE7DA7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96C26-46A0-4A7F-AAB6-988C40F25C93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85A13E-556E-42FB-B903-3893D63E4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BB9EC4-0D4C-4577-B223-4FCD64D0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24F0-651E-4ABB-B13E-5E3642C107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6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839F869-BE2A-4278-A5D8-6EABC51D6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8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85D6DC-43CB-4A39-891E-430D84FF8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9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7DBC53-17BB-42F4-8D04-2DA1712BD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1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77175E-46DD-4596-93F8-9ECBE5F15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9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97D8976-3C41-4A36-8C3A-451BFBB9F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B711658-898F-4442-B5EF-01FDFE24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DD157D-82B0-45F7-BE13-20C58631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91A08E-E6D0-4270-BE6A-2C531DC33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EF82F89-23A7-4A22-9626-49EE6F193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7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85A3018-6FC0-46E6-9288-3D6B7A06C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CC52F3F-D044-47E5-BE65-0BCFE990E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94CAE1-9A48-4FDF-9577-7F5B17070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9F921A9-580A-4663-A4F4-7DD2F4C39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5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682CC9F-4C64-41CC-80EC-852972EAD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0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FF3-5BA7-4BA6-A21E-4689ACEC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ED4913-C3E7-4E59-B995-3F5502FDF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DE7F792-6C42-4C85-86FA-2643F8A02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900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2021-10-23T14:19:07Z</dcterms:created>
  <dcterms:modified xsi:type="dcterms:W3CDTF">2021-10-23T14:21:27Z</dcterms:modified>
</cp:coreProperties>
</file>