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C15D48-F471-4B84-880F-B94A9E9C9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201D32-A819-4C2A-BE22-D8D6623E4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C5DB56-EADE-4D6F-B76C-3C7A7A71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1789D7-4A72-4D81-A46D-1D51D441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A0D1FE-78AA-4964-AD59-355AAAEE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427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A727FD-6C43-4905-9A4E-0E7D0128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90E6DC-8F57-4F29-9F08-59EC7CE99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8FE631-D16A-4387-A3D9-72FC584C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1F54F0-FE76-429D-9C3C-CB314085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E715E4-4583-4E29-A5D1-37A46A7A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77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EC22F26-D1C5-4256-B036-0E9406A97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A089DB-E6D2-41EF-8619-5C0F57480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A7A05F-8780-457C-9FE5-F4C5586E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3F33C4-2F11-49D6-A71E-9E22AEF3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14E597-8C7C-433A-B6CF-EF06D2EE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56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0B40BB-98DF-4214-8588-99A79C00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96FA18-6F78-4119-8F87-0F0BE65DD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EF162A-2D72-4D15-BDB2-BBC0A5F1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D07FE4-3F54-42D7-AA13-597E71EA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C8E19B-5524-4FF2-8821-9D4E5119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25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72C599-0594-4CF3-822D-6D166F6D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7791E39-A719-4EB7-81B9-A3811C398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975343-B2C4-4774-9310-17A61DF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398E50-CDEC-45BA-A576-478A5B1E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F7493E-E908-41EB-A5BB-EF78ED2F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52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988B2A-439B-4ACC-BF8A-546561E0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1AAA5E-A971-47E5-AA0E-81FB5F73C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D429BC7-44E0-4C40-B63C-7E19F9ACD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B37308-8E60-46F2-B4F8-2EE0524A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5F338C7-9DEE-454C-A2E3-723F4DA5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3164EB-8D6A-4D15-8081-C20CF8D6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18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334BB0-A8B2-4910-86CA-81B43CC5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3E81D6-64A5-48CF-B0F4-66D5AD2D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B21F74-A138-4ED5-A406-E749363E0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B6B944D-2E80-4EDD-BC5A-2F96796E4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8893258-EE18-4237-A211-50A41D6D3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3815C17-692F-4B19-BE41-952C8949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FF46229-EF0C-4E72-81FB-6EFD4D01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C94634D-C36E-4428-A19D-8E166CC7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85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05D3D4-6CAC-4A20-A812-700F462D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70CFD3A-1B61-4483-BB86-467A9823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F6F8B57-0518-4280-89FF-CA1ADA90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1EFC93D-523B-4182-8CA4-3A3430CD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94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22320F8-5761-48A7-81B1-058C56E2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1078C3E-23C3-4C71-BB6B-1C6DD984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97BF73-F90A-4BF1-AF9E-FDA036B1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98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8C622E-6EEB-4EFA-BB3A-BC113649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3B5420-81B0-4ACE-AAB9-1D840EEFB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B82A0BF-AEA0-444F-A1C2-6181006EE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BA3E55-BFE6-4C95-9B02-36FFDDB9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F4BED58-66AD-4F18-85B5-60F93BD7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E61D4B7-CCA1-4169-AE9E-83C6B7B0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928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488DD3-618B-478A-B90E-FC8908B4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6B1D877-1C26-4C46-946D-FDF0F603F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253232-947D-4D9F-9CDE-687D3FB3C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EB609BD-0713-421B-8DDD-030625D6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CE1623-FD0C-4900-99FA-282D2BAB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809880-DDD6-423B-BC76-D72B4135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49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F69BF97-F6ED-4698-84CF-DF149443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104B06-DBEC-432C-A8EA-86D5C2B1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6DC5E3-7BC0-48BB-89B7-75D6E0E74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B1E7-141C-4783-9A50-F0B85EDE8832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58D129-2399-4354-87F0-B342EC88D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1B6E53-E32F-4B0A-89B0-ADA6AFD1C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5DEE-21C1-4DB1-9A57-4F99B3CB6F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901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D29EDC3-BD3F-4BAA-86A3-23BF9EA70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1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525379-9835-4AFF-964A-829D95406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5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5EAA639-38E0-41CE-B341-F7FE01E4A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D99B5B4-97CB-4EC0-A3DD-E0C2D2C90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2E02134-F0BC-405A-AA34-5705CE13C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9276D0-70D6-4684-8DF2-44B33B989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7391257-F47B-4521-B4D0-AF6692E6C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1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9FFB23-87B1-4AAD-BF55-06D7983B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2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A85963F-99C0-4D27-A555-FC5389151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1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48EE28-4C6D-42BC-BDDC-E3DBD4896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33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967EF96-F06A-47E3-9F57-E80942F1E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6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14BCA5-D64B-49E7-AFBD-7631D6AE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0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6B0C4B8-AE94-4A6F-82C3-DB2F40BC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5D6FAF1-2A2C-419E-BC06-C41C20995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8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CE5B6EB-1DB9-4574-A964-3F68F4686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8586081-6E58-4782-9932-7538EBE7F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6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95981BE-8A02-4CF9-A74E-CB70B22C4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74CB7B6-6DBA-4514-A229-0B416F5D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4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C0936-9FF8-4EA3-A59E-A672CC5AB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29FCAF-3E29-4304-AEFC-42AA156B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2840068-F38D-466A-BCBD-1B2E2CC11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2074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شاشة عريضة</PresentationFormat>
  <Paragraphs>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2021-10-18T14:33:39Z</dcterms:created>
  <dcterms:modified xsi:type="dcterms:W3CDTF">2021-10-18T14:38:20Z</dcterms:modified>
</cp:coreProperties>
</file>