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2" r:id="rId4"/>
    <p:sldId id="603" r:id="rId5"/>
    <p:sldId id="258" r:id="rId6"/>
    <p:sldId id="597" r:id="rId7"/>
    <p:sldId id="601" r:id="rId8"/>
    <p:sldId id="605" r:id="rId9"/>
    <p:sldId id="598" r:id="rId10"/>
    <p:sldId id="260" r:id="rId11"/>
    <p:sldId id="261" r:id="rId12"/>
    <p:sldId id="59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9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3" d="100"/>
          <a:sy n="83" d="100"/>
        </p:scale>
        <p:origin x="225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3:10.735"/>
    </inkml:context>
    <inkml:brush xml:id="br0">
      <inkml:brushProperty name="width" value="0.3" units="cm"/>
      <inkml:brushProperty name="height" value="0.6" units="cm"/>
      <inkml:brushProperty name="color" value="#F2B786"/>
      <inkml:brushProperty name="tip" value="rectangle"/>
      <inkml:brushProperty name="rasterOp" value="maskPen"/>
    </inkml:brush>
  </inkml:definitions>
  <inkml:trace contextRef="#ctx0" brushRef="#br0">0 215 1375 0 0,'19'-19'7975'0'0,"-13"28"-7473"0"0,-2 0 0 0 0,8 17 1 0 0,5 11 839 0 0,-15-35-1070 0 0,0 1-156 0 0,0-1 0 0 0,1 0 0 0 0,-1 0 0 0 0,1 0 0 0 0,-1 0 0 0 0,6 3 0 0 0,0 0 144 0 0,-6-3-138 0 0,1-1 0 0 0,-1 1 0 0 0,0-1-1 0 0,1 0 1 0 0,-1 1 0 0 0,4 0 0 0 0,4 2 41 0 0,-6-1-109 0 0,-1-1-7 0 0,0 0 0 0 0,0-1 1 0 0,-1 1-1 0 0,1 0 1 0 0,0-1-1 0 0,1 0 0 0 0,-1 0 1 0 0,0 0-1 0 0,0 0 0 0 0,0 0 1 0 0,1-1-1 0 0,3 1 1 0 0,115 15 883 0 0,-79-8-718 0 0,49 9 123 0 0,55 8 2176 0 0,-47-18-3675 0 0,-15-5 1482 0 0,-18 1-61 0 0,26 2 2 0 0,-2 2-60 0 0,49 7 80 0 0,-49-2 59 0 0,94 2 0 0 0,-78-8-137 0 0,279 16 398 0 0,-192-17-440 0 0,-25 0 39 0 0,-102-2-158 0 0,-14-1-34 0 0,87 1 100 0 0,129-11 418 0 0,-162 8-407 0 0,126 15 0 0 0,13 1 10 0 0,18 2 21 0 0,-147-8-36 0 0,151-5 1 0 0,38-6 63 0 0,-140 3-37 0 0,62-8 52 0 0,38 8-78 0 0,3 1 17 0 0,116-14-53 0 0,-262 10-81 0 0,78-8 206 0 0,42 0-198 0 0,-98 12-22 0 0,155-2 18 0 0,-169-3 31 0 0,192 20 0 0 0,-122-14-32 0 0,-51-3 0 0 0,365 10 75 0 0,-89-10-11 0 0,-197-11 35 0 0,-35 0-70 0 0,302-6 24 0 0,-191 17-53 0 0,-37 1 0 0 0,154-5 152 0 0,-169-3-152 0 0,69 2 0 0 0,74 2 4 0 0,-334 0 3 0 0,191 3 46 0 0,-2 1 0 0 0,308-9 83 0 0,-355-1-124 0 0,-22 1-13 0 0,584-5 1 0 0,-639 14 0 0 0,82-4 0 0 0,100-1 0 0 0,46-4 0 0 0,-37 1 0 0 0,66 3 34 0 0,-135-2-4 0 0,59-5-30 0 0,85-14 139 0 0,-241 11-169 0 0,158-35 0 0 0,-204 29 23 0 0,73-19-29 0 0,-154 31-8 0 0,-1-1-1 0 0,0-2 0 0 0,-1 0 0 0 0,0-2 1 0 0,27-17-1 0 0,29-28-104 0 0,-39 26-513 0 0,76-42 1 0 0,-87 58 1 0 0,46-15 0 0 0,45-5-724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6:28.9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62 3679 0 0,'2'-1'6991'0'0,"6"-4"-6099"0"0,-4 4-394 0 0,-1-1 1 0 0,1 1 0 0 0,-1 0 0 0 0,13-2 770 0 0,33 8 2844 0 0,0 2-4617 0 0,-31-4 613 0 0,-8-1 11 0 0,1-1-1 0 0,-1 0 1 0 0,1-1 0 0 0,12-1 0 0 0,-6 0-51 0 0,-2 0 22 0 0,0 1 0 0 0,27 3 0 0 0,22 1-19 0 0,0-2 1 0 0,124-12 0 0 0,-170 7-511 0 0,-1 0 0 0 0,26-9 1 0 0,26-16-6168 0 0,-37 12 2347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6:30.7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23 4607 0 0,'2'1'12508'0'0,"8"5"-12127"0"0,0-1-1 0 0,0-1 1 0 0,0 0-1 0 0,1 0 1 0 0,-1-1-1 0 0,19 3 1 0 0,-10-1-194 0 0,-12-4-124 0 0,1 0-1 0 0,-1 0 1 0 0,1 0 0 0 0,0-1 0 0 0,9-1-1 0 0,-9 0-29 0 0,0 1-1 0 0,1 0 0 0 0,9 1 0 0 0,-5 1 24 0 0,0-1 0 0 0,22-2-1 0 0,17 2-14 0 0,25 5-47 0 0,124-6 0 0 0,-163-4-287 0 0,-1-2-1 0 0,70-19 0 0 0,-88 20-19 0 0,-8 1 428 0 0,0 0 1 0 0,17-10-1 0 0,-9 4-95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6:31.6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16 11167 0 0,'38'-15'7146'0'0,"-21"16"-7066"0"0,-1 1 0 0 0,1 1 0 0 0,-1 0 0 0 0,23 9 1 0 0,36 7-492 0 0,2-7 807 0 0,2-4 0 0 0,0-4 0 0 0,101-6 0 0 0,-34-5-127 0 0,50-4-620 0 0,-103 2 33 0 0,-16 1 201 0 0,82-9-1632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6:32.3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 11231 0 0,'0'0'1016'0'0,"3"-1"-836"0"0,14-1-160 0 0,2 0-20 0 0,0-1 1214 0 0,0 2 0 0 0,0 0-1 0 0,0 1 1 0 0,27 4 0 0 0,-13 1-888 0 0,34 12 0 0 0,22 4-71 0 0,179 10 217 0 0,-11-1-112 0 0,-189-19-275 0 0,11 3-79 0 0,91 4-1 0 0,42-18-5 0 0,-197-1 0 0 0,0 0 0 0 0,22-5 0 0 0,-6-3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6:43.26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51 8063 0 0,'0'0'4832'0'0,"3"2"-4685"0"0,10 9-118 0 0,4 0-29 0 0,1-3 0 0 0,-12-5 0 0 0,29 4 0 0 0,-14-5 226 0 0,33 0 0 0 0,-33-3 70 0 0,-1 2 0 0 0,24 3 0 0 0,-26-1 73 0 0,0-2 0 0 0,0 0-1 0 0,-1-1 1 0 0,19-3 0 0 0,-13 1-242 0 0,34 2 1 0 0,-49 1-98 0 0,7 0 80 0 0,0 0 1 0 0,22 6-1 0 0,-18-3 229 0 0,0 0 0 0 0,1-1 0 0 0,-1-1 0 0 0,1-1 0 0 0,-1-1-1 0 0,33-4 1 0 0,130-21-658 0 0,-67 7-526 0 0,-74 10 535 0 0,-1-1 0 0 0,-1-2 0 0 0,59-24 0 0 0,-55 20-804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6:44.34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0 919 0 0,'0'0'3947'0'0,"2"4"-3626"0"0,6 10-285 0 0,6 0 114 0 0,6 6 2305 0 0,-18-17-2239 0 0,0-1-1 0 0,0 0 0 0 0,0 0 0 0 0,0 0 0 0 0,0 0 0 0 0,1 0 0 0 0,-1 0 0 0 0,0-1 0 0 0,6 3 0 0 0,13 8 443 0 0,-14-8-307 0 0,1 0 0 0 0,0 0 0 0 0,0-1-1 0 0,13 4 1 0 0,11 3-106 0 0,-26-7-242 0 0,14 3-3 0 0,-16-5 0 0 0,0-1 0 0 0,0 0 0 0 0,0 0 0 0 0,8-1 0 0 0,-7 1 0 0 0,14-1 0 0 0,5 4-18 0 0,30 8 0 0 0,-34-6 209 0 0,1-1 0 0 0,33 2 1 0 0,-29-5 264 0 0,163 8 1470 0 0,-144-7-1542 0 0,59-6 0 0 0,-52 1-88 0 0,-32 1 166 0 0,0-1-1 0 0,-1-1 0 0 0,33-11 0 0 0,12-3-1411 0 0,105-7-1723 0 0,-71 12-1959 0 0,-44 4 954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6:45.30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1 455 0 0,'0'0'10040'0'0,"2"0"-9738"0"0,104 17 1519 0 0,-43-9-1432 0 0,20-1-115 0 0,-52-5-147 0 0,34 6 0 0 0,-47-5-127 0 0,33 8 0 0 0,-41-9 0 0 0,3 2 0 0 0,0-1 0 0 0,23 11 0 0 0,-20-7 0 0 0,1-4 0 0 0,-9-2 0 0 0,-1 0 0 0 0,1-1 0 0 0,-1 0 0 0 0,1 0 0 0 0,-1 0 0 0 0,1-1 0 0 0,-1-1 0 0 0,10-2 0 0 0,-9 2 22 0 0,1 1 0 0 0,-1 0 0 0 0,0 0 1 0 0,1 0-1 0 0,11 2 0 0 0,23-3 237 0 0,22-7 275 0 0,47-5 340 0 0,-103 14-874 0 0,-5 0 0 0 0,-1 0 0 0 0,1 0 0 0 0,-1-1 0 0 0,1 1 0 0 0,-1-1 0 0 0,5-1 0 0 0,29-8-953 0 0,-18 5-134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6:46.32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 4143 0 0,'3'0'4203'0'0,"6"4"-3271"0"0,-4-2-828 0 0,0 0-1 0 0,0 0 0 0 0,0-1 1 0 0,0 0-1 0 0,0 0 1 0 0,10 0-1 0 0,-12 0 72 0 0,6 0 40 0 0,-1 0 0 0 0,0 0 1 0 0,0 1-1 0 0,0 1 0 0 0,16 6 0 0 0,-2-1 358 0 0,35 9-63 0 0,-37-11-437 0 0,33 13 0 0 0,-47-15 329 0 0,1-2-1 0 0,0 1 1 0 0,0-1-1 0 0,15 2 1 0 0,-8-1 907 0 0,-1 1 1 0 0,20 6-1 0 0,13 5 460 0 0,-33-12-1997 0 0,0 0 1 0 0,0-1-1 0 0,0 0 1 0 0,23 0 0 0 0,-23-2 249 0 0,28 3 0 0 0,-27-1 47 0 0,24-1 0 0 0,165 4-1718 0 0,-181-5 1625 0 0,40-4 1 0 0,-44 2 149 0 0,-1 0-1 0 0,1 2 1 0 0,32 2 0 0 0,-38-1 390 0 0,0-1-1 0 0,22-1 1 0 0,-1-1-462 0 0,-11 0-203 0 0,-1-1-1 0 0,0-1 0 0 0,0-1 1 0 0,34-13-1 0 0,-4 2-67 0 0,-14 7-837 0 0,53-6 0 0 0,-55 9-710 0 0,44-13 1 0 0,-61 14 1034 0 0,10-2-462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6:47.69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69 455 0 0,'2'0'2975'0'0,"4"0"-1991"0"0,-2-1-644 0 0,-1 1-1 0 0,1 0 1 0 0,-1 0-1 0 0,1 0 1 0 0,-1 1-1 0 0,1-1 1 0 0,5 2-1 0 0,4 1-89 0 0,1 0 0 0 0,15 5 1 0 0,-21-5 14 0 0,32 10 1345 0 0,46 23 0 0 0,-73-31-1418 0 0,0-1 0 0 0,0 0 0 0 0,0 0 0 0 0,1-1 0 0 0,26 1 0 0 0,22 6 240 0 0,-9 1-80 0 0,-18-4-44 0 0,67 23 1 0 0,-57-16-309 0 0,-35-12 0 0 0,-1 0 0 0 0,17 8 0 0 0,-13-4 0 0 0,0-1 0 0 0,0 0 0 0 0,1-1 0 0 0,-1 0 0 0 0,21 2 0 0 0,-7 1 0 0 0,-21-5 0 0 0,0 0 0 0 0,1 0 0 0 0,-1-1 0 0 0,0 0 0 0 0,7 0 0 0 0,5 0 228 0 0,0-1-1 0 0,0-1 0 0 0,0-1 0 0 0,0-1 0 0 0,-1 0 1 0 0,18-6-1 0 0,91-21-117 0 0,-93 24-134 0 0,0-1 0 0 0,57-21 1 0 0,48-38-397 0 0,-103 48-359 0 0,-13 6-117 0 0,32-25 1 0 0,-23 15-1046 0 0,8-6-779 0 0,-8 6-123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6:52.13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2534 6 5063 0 0,'9'-5'7474'0'0,"-10"5"-7346"0"0,-52 23-113 0 0,37-17-15 0 0,0 1 0 0 0,0 1 0 0 0,0 0-1 0 0,-19 14 1 0 0,12-3 305 0 0,1 0 1 0 0,1 2-1 0 0,0 0 0 0 0,2 2 0 0 0,0 0 0 0 0,2 1 0 0 0,-28 50 1 0 0,8 2 630 0 0,2-4-417 0 0,-57 89 0 0 0,58-112-285 0 0,-3-2 0 0 0,-1-2 0 0 0,-57 51 0 0 0,-194 204 405 0 0,166-159-432 0 0,-196 219 13 0 0,61-88 337 0 0,102-92-513 0 0,128-140 25 0 0,1 1-1 0 0,-39 81 0 0 0,49-87-34 0 0,-37 79 80 0 0,40-88-99 0 0,-1-1 0 0 0,-25 32-1 0 0,7-20-14 0 0,-44 39 0 0 0,-20 21 0 0 0,76-72 11 0 0,1 2 0 0 0,0 0-1 0 0,3 1 1 0 0,0 0 0 0 0,-13 33-1 0 0,24-48-25 0 0,-19 44-126 0 0,3 1-1 0 0,-19 75 0 0 0,40-130-266 0 0,0-82-8098 0 0,4 26 3828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3:10.73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 55 5527 0 0,'-3'-35'5912'0'0,"18"27"-4389"0"0,19-2-1344 0 0,-26 9-150 0 0,1 1 1 0 0,-1-1-1 0 0,1 2 1 0 0,0-1 0 0 0,-1 1-1 0 0,11 2 1 0 0,27 2 165 0 0,-29-4-142 0 0,0 0 0 0 0,20 6-1 0 0,8 0 1 0 0,-28-5 285 0 0,24 8-1 0 0,-26-6-128 0 0,0-1 1 0 0,17 2-1 0 0,11-1 86 0 0,51 4 200 0 0,95 13 947 0 0,-113-20-697 0 0,-20-2-246 0 0,1 1-141 0 0,-29-1-184 0 0,31 3-1 0 0,-28 1-99 0 0,166 13 261 0 0,-130-13-204 0 0,117 20 0 0 0,-29 0 47 0 0,19-3-18 0 0,25 5 15 0 0,-147-22-54 0 0,99-6-1 0 0,-107 1-67 0 0,1 3 1 0 0,-1 1-1 0 0,54 10 0 0 0,28 2 60 0 0,185 1 132 0 0,-139-14-180 0 0,5 1-13 0 0,-148 0-52 0 0,26 3 0 0 0,75-5 0 0 0,87 3 61 0 0,-184-2-58 0 0,197 24-3 0 0,-79-6 0 0 0,-60-9 0 0 0,89 7 0 0 0,243 7 0 0 0,-360-20 4 0 0,288 27 56 0 0,25 6 130 0 0,-55-15-113 0 0,-190-14-68 0 0,73-7 83 0 0,-93-3-60 0 0,24 3-20 0 0,235-7 51 0 0,-49 1 41 0 0,-60 2 2 0 0,33 10 17 0 0,-27 0-35 0 0,384 14 51 0 0,-427-18-58 0 0,-32-3-45 0 0,-66 3 23 0 0,139-17-1 0 0,31-1-47 0 0,50-5 0 0 0,15-5 46 0 0,-60 6-61 0 0,57-10 4 0 0,-258 20-7 0 0,174-39-1 0 0,-183 30-111 0 0,104-7-1 0 0,-104 16-126 0 0,107-25 1 0 0,-148 21 77 0 0,176-36-1208 0 0,-42 14-784 0 0,-93 13 1049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6:52.59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9 1 7367 0 0,'-9'11'10407'0'0,"10"-9"-10343"0"0,-1 0 1 0 0,0 0-1 0 0,0-1 0 0 0,1 1 0 0 0,-1 0 1 0 0,1 0-1 0 0,0 0 0 0 0,0 0 1 0 0,0 0-1 0 0,0 0 0 0 0,0-1 1 0 0,0 1-1 0 0,0 0 0 0 0,0-1 1 0 0,0 1-1 0 0,1-1 0 0 0,-1 0 0 0 0,1 1 1 0 0,2 1-1 0 0,4 2-109 0 0,0 0-1 0 0,17 8 0 0 0,-1 0 114 0 0,30 21-68 0 0,-32-18 0 0 0,1-2 0 0 0,38 18 0 0 0,76 32 0 0 0,-107-48 0 0 0,-1 2 0 0 0,44 35 0 0 0,-44-26 0 0 0,44 49 0 0 0,23 41 0 0 0,-26-31 0 0 0,-51-65 14 0 0,1-1-1 0 0,0 0 1 0 0,25 16-1 0 0,69 43 1045 0 0,-10-9 235 0 0,-82-53-920 0 0,1 2 1 0 0,25 27-1 0 0,1 13-33 0 0,72 115 0 0 0,30 37-136 0 0,2-50-125 0 0,-65-71-79 0 0,252 300 0 0 0,-202-188-171 0 0,-36-50-40 0 0,-74-113 158 0 0,56 58 0 0 0,-58-73-293 0 0,1-1-1 0 0,1-2 1 0 0,1 0-1 0 0,1-2 1 0 0,36 17 0 0 0,-37-22-1925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7:07.2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39 153 7831 0 0,'0'0'356'0'0,"-1"0"-6"0"0,-4-1-222 0 0,-5-1 1082 0 0,10 2-1019 0 0,-1 1 0 0 0,0-1 0 0 0,1 0 0 0 0,-1 0 0 0 0,0 0-1 0 0,0 0 1 0 0,0 0 0 0 0,1 0 0 0 0,-1 0 0 0 0,0 0 0 0 0,0 0 0 0 0,1 0 0 0 0,-1 0 0 0 0,0 0-1 0 0,1-1 1 0 0,-1 1 0 0 0,0 0 0 0 0,0-1 0 0 0,-5-3 192 0 0,6 3-388 0 0,-1 1 1 0 0,1-1 0 0 0,0 1 0 0 0,0-1 0 0 0,-1 1-1 0 0,1-1 1 0 0,0 1 0 0 0,0-1 0 0 0,0 1-1 0 0,0-1 1 0 0,0 0 0 0 0,0 1 0 0 0,0-1 0 0 0,0 1-1 0 0,0-1 1 0 0,0 1 0 0 0,0-1 0 0 0,0 1-1 0 0,0-1 1 0 0,0 1 0 0 0,0-1 0 0 0,0 1 0 0 0,1-1-1 0 0,-1 1 1 0 0,0-1 0 0 0,0 1 0 0 0,1-1-1 0 0,-1 1 1 0 0,0-1 0 0 0,1 1 0 0 0,-1-1 0 0 0,1 0-1 0 0,12-14 79 0 0,-12 15-62 0 0,8-8 197 0 0,0 1-1 0 0,1 0 0 0 0,0 1 1 0 0,1 0-1 0 0,-1 1 0 0 0,13-5 1 0 0,-18 8-132 0 0,19-7 315 0 0,-19 8-307 0 0,1-1 0 0 0,-1 0 0 0 0,1-1 0 0 0,-1 1 1 0 0,10-7-1 0 0,-7 3-34 0 0,-5 3 30 0 0,-1 1 0 0 0,1-1 0 0 0,0 1 0 0 0,0 0 0 0 0,0 0 0 0 0,0 0 0 0 0,1 0-1 0 0,-1 1 1 0 0,0-1 0 0 0,1 1 0 0 0,-1 0 0 0 0,1 0 0 0 0,-1 0 0 0 0,1 1 0 0 0,0-1 0 0 0,6 1 0 0 0,90 8-164 0 0,-75-3 16 0 0,-1 1 0 0 0,1 1 0 0 0,-2 2 0 0 0,1 0 0 0 0,27 15 1 0 0,-48-22 76 0 0,1 0 0 0 0,0 0 0 0 0,-1 0 0 0 0,0 0 0 0 0,1 1 0 0 0,-1-1 0 0 0,0 1 1 0 0,0 0-1 0 0,-1 0 0 0 0,1 0 0 0 0,-1 1 0 0 0,1-1 0 0 0,-1 0 0 0 0,0 1 0 0 0,0 0 0 0 0,0-1 1 0 0,1 8-1 0 0,-2-8 1 0 0,0 1 0 0 0,-1 0 0 0 0,0-1 0 0 0,1 1 0 0 0,-2 0 0 0 0,1-1 0 0 0,0 1 0 0 0,-1 0 0 0 0,1-1 0 0 0,-1 1 0 0 0,0-1 0 0 0,0 1 0 0 0,-1-1 0 0 0,1 1 0 0 0,-1-1 0 0 0,0 0 0 0 0,1 0 0 0 0,-2 0 0 0 0,-3 6 0 0 0,-7 5 36 0 0,-19 17 0 0 0,19-19-30 0 0,1 1-1 0 0,-18 22 1 0 0,9-6 20 0 0,2 1 0 0 0,2 1 0 0 0,0 1-1 0 0,-13 39 1 0 0,-85 217 359 0 0,111-279-372 0 0,2-6 24 0 0,-1 4-24 0 0,2-5 112 0 0,4-3-44 0 0,12-2-8 0 0,-1-1-1 0 0,27-12 1 0 0,2-1 125 0 0,69-19-1 0 0,31 5-10 0 0,-54 13-136 0 0,-72 15-79 0 0,0 0 0 0 0,0 1 1 0 0,1 1-1 0 0,-1 0 0 0 0,20 3 0 0 0,-32-1-13 0 0,-1 0 0 0 0,1 1 0 0 0,-1-1 0 0 0,1 1 0 0 0,-1 0 1 0 0,0 0-1 0 0,0 1 0 0 0,0-1 0 0 0,6 5 0 0 0,5 4-35 0 0,-9-8-96 0 0,-1 0-1 0 0,0 1 1 0 0,0 0 0 0 0,0 0-1 0 0,0 0 1 0 0,-1 0 0 0 0,6 8-1 0 0,3 4-6178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7:07.8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1660 1796 12239 0 0,'-5'2'180'0'0,"1"0"-1"0"0,-1 1 1 0 0,1-1 0 0 0,0 1-1 0 0,-6 5 1 0 0,7-5-158 0 0,0-1 0 0 0,-1 1 0 0 0,1-1 0 0 0,-1 0 0 0 0,1 0 0 0 0,-1 0 0 0 0,0 0 0 0 0,1-1 0 0 0,-1 1 0 0 0,-6 0 0 0 0,-38 3 44 0 0,1-3-1 0 0,-70-4 0 0 0,57-1 107 0 0,45 3-151 0 0,-146-9 78 0 0,143 7 288 0 0,-29 3 0 0 0,32 0-69 0 0,0-1 0 0 0,0 0 1 0 0,-18-3-1 0 0,-23-6 430 0 0,20 4-243 0 0,-43-13 1 0 0,-18-8-71 0 0,-88-30 342 0 0,158 45-616 0 0,0 0 0 0 0,1-2 1 0 0,1-1-1 0 0,-40-28 0 0 0,-38-35 175 0 0,81 60-336 0 0,0 0 0 0 0,1-2 0 0 0,1 0 0 0 0,1-1 0 0 0,0-2 0 0 0,2 1 0 0 0,0-2 0 0 0,-26-48 0 0 0,32 49 130 0 0,1 0 0 0 0,1 0 1 0 0,1-1-1 0 0,1 0 0 0 0,1 0 0 0 0,1-1 0 0 0,1 1 0 0 0,1-1 1 0 0,1 0-1 0 0,1-1 0 0 0,1 1 0 0 0,4-28 0 0 0,-1 38-109 0 0,1 1 0 0 0,-1-1-1 0 0,2 1 1 0 0,0 0 0 0 0,8-14-1 0 0,38-58 13 0 0,-3 6-34 0 0,-22 23-14 0 0,23-68 1 0 0,7-19-25 0 0,-45 121 35 0 0,0 1 0 0 0,1 0 0 0 0,1 0 0 0 0,18-20 0 0 0,-21 31 4 0 0,-1 0 0 0 0,2 0 0 0 0,-1 1 0 0 0,1 1 0 0 0,1 0 0 0 0,-1 0 0 0 0,26-11 0 0 0,-1 4 0 0 0,52-14 0 0 0,-77 26 0 0 0,260-94 124 0 0,-242 85-100 0 0,0 3 1 0 0,0 0-1 0 0,1 2 0 0 0,0 1 0 0 0,1 1 1 0 0,-1 2-1 0 0,39 0 0 0 0,-4 5-4 0 0,1 3-1 0 0,82 18 0 0 0,-90-10-19 0 0,71 27 0 0 0,-75-22 0 0 0,168 59 0 0 0,-73-22 0 0 0,-129-46 0 0 0,-1 1 0 0 0,0 1 0 0 0,-1 0 0 0 0,0 2 0 0 0,23 20 0 0 0,-23-15 0 0 0,0 1 0 0 0,-2 1 0 0 0,0 1 0 0 0,21 37 0 0 0,39 93 0 0 0,-52-100 0 0 0,-3-7 0 0 0,31 71 0 0 0,-46-96 0 0 0,0 0 0 0 0,-1 0 0 0 0,-1 1 0 0 0,2 28 0 0 0,-3 5 0 0 0,-2 0 0 0 0,-8 61 0 0 0,2-76 0 0 0,-1 0 0 0 0,-2 0 0 0 0,-22 63 0 0 0,21-80 0 0 0,0 0 0 0 0,-2 0 0 0 0,0-1 0 0 0,-2 0 0 0 0,0-1 0 0 0,-1-1 0 0 0,-1 0 0 0 0,-1-1 0 0 0,0-1 0 0 0,-19 15 0 0 0,19-20-84 0 0,0-1-1 0 0,-1 0 0 0 0,-1-1 1 0 0,1-1-1 0 0,-33 11 1 0 0,30-12-403 0 0,-77 28-4683 0 0,1-1-1778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7:09.2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93 919 0 0,'8'-18'14356'0'0,"-6"15"-13779"0"0,12-7 128 0 0,-2 2-371 0 0,0 2 1 0 0,0 0 0 0 0,1 1 0 0 0,-1 0 0 0 0,1 0 0 0 0,1 2 0 0 0,16-4 0 0 0,96-6-333 0 0,-105 12-334 0 0,2-1 353 0 0,1 2 1 0 0,-1 0-1 0 0,0 2 0 0 0,0 1 1 0 0,0 0-1 0 0,0 2 0 0 0,0 0 1 0 0,-1 2-1 0 0,34 14 0 0 0,-32-9-21 0 0,-1 1 0 0 0,32 25 0 0 0,-41-27 0 0 0,0 0 0 0 0,-5 3 11 0 0,-8-10-6 0 0,0 0 0 0 0,0 0 0 0 0,-1 0 0 0 0,1 0 0 0 0,-1 0 0 0 0,0 0 0 0 0,0 0 1 0 0,0 0-1 0 0,0 0 0 0 0,-1 0 0 0 0,0 0 0 0 0,0 0 0 0 0,0 0 0 0 0,0 0 0 0 0,0 0 0 0 0,-4 5 0 0 0,-2 6 12 0 0,-2-1 0 0 0,-18 24-1 0 0,7-10 25 0 0,3-3-23 0 0,-43 69 40 0 0,56-87-52 0 0,0-1-1 0 0,0 1 0 0 0,0-1 1 0 0,-1 0-1 0 0,0 0 0 0 0,0 0 1 0 0,0-1-1 0 0,-1 0 0 0 0,1 0 1 0 0,-1 0-1 0 0,-13 7 0 0 0,8-6-5 0 0,11-6 0 0 0,-1 0 0 0 0,1 1 0 0 0,-1-1 0 0 0,1 0 0 0 0,0 1 0 0 0,-1-1 0 0 0,1 0 0 0 0,-1 1 0 0 0,1-1 0 0 0,-1 0 0 0 0,1 0 0 0 0,-1 0 0 0 0,1 1 0 0 0,-1-1 0 0 0,1 0 0 0 0,-1 0 0 0 0,1 0 0 0 0,-1 0 0 0 0,1 0 0 0 0,-1 0 0 0 0,1 0 0 0 0,-1 0 0 0 0,0 0 0 0 0,1 0 0 0 0,-1 0 0 0 0,1-1 0 0 0,-1 1 0 0 0,1 0 0 0 0,-1 0 0 0 0,0-1 0 0 0,0-5 0 0 0,0 6-52 0 0,1-1 0 0 0,0 1-1 0 0,0-1 1 0 0,0 1-1 0 0,0-1 1 0 0,0 0 0 0 0,0 1-1 0 0,0-1 1 0 0,0 1 0 0 0,0-1-1 0 0,0 1 1 0 0,0-1 0 0 0,0 1-1 0 0,0-1 1 0 0,0 1 0 0 0,0-1-1 0 0,1 0 1 0 0,-1 1 0 0 0,0-1-1 0 0,0 1 1 0 0,1 0 0 0 0,-1-1-1 0 0,0 1 1 0 0,1-1 0 0 0,0 0-1 0 0,13-10-336 0 0,-5 5 146 0 0,-4 1 373 0 0,1 1 0 0 0,-1 0 0 0 0,1 0 0 0 0,1 1 0 0 0,-1 0 0 0 0,0 0 0 0 0,1 0 0 0 0,8-2 0 0 0,-10 4-103 0 0,-1 0 1 0 0,1 0-1 0 0,0 0 0 0 0,0 1 1 0 0,-1 0-1 0 0,1 0 1 0 0,0 0-1 0 0,0 0 0 0 0,-1 1 1 0 0,1-1-1 0 0,0 1 0 0 0,-1 0 1 0 0,6 3-1 0 0,14 6-15 0 0,-2 2 0 0 0,0 0 0 0 0,0 1 0 0 0,-1 1 0 0 0,20 19 0 0 0,-36-29-12 0 0,26 23 0 0 0,50 33 0 0 0,-72-55 0 0 0,0 1 0 0 0,0 0 0 0 0,-1 1 0 0 0,0 0 0 0 0,0 0 0 0 0,0 1 0 0 0,-1 0 0 0 0,0 0 0 0 0,-1 1 0 0 0,0-1 0 0 0,6 13 0 0 0,-11-19 2 0 0,0 0 0 0 0,0 0 0 0 0,-1 0-1 0 0,1 0 1 0 0,-1 0 0 0 0,1 1 0 0 0,-1-1 0 0 0,0 0 0 0 0,0 0-1 0 0,0 1 1 0 0,0-1 0 0 0,0 0 0 0 0,-1 0 0 0 0,1 1-1 0 0,0-1 1 0 0,-1 0 0 0 0,0 0 0 0 0,0 0 0 0 0,1 0 0 0 0,-1 0-1 0 0,-1 0 1 0 0,1 0 0 0 0,0 0 0 0 0,0 0 0 0 0,-1 0-1 0 0,1-1 1 0 0,-1 1 0 0 0,1 0 0 0 0,-1-1 0 0 0,0 0 0 0 0,-2 3-1 0 0,-6 2 13 0 0,1-1 0 0 0,-1 1-1 0 0,0-2 1 0 0,-20 8 0 0 0,23-10-13 0 0,-65 28 393 0 0,-73 41 0 0 0,118-59-249 0 0,-1 0 0 0 0,-1-2-1 0 0,-57 12 1 0 0,48-16-18 0 0,-68 3 0 0 0,63-6-116 0 0,12-1-18 0 0,0-2 0 0 0,-52-6 0 0 0,79 5-25 0 0,0 0 0 0 0,0 0 1 0 0,1-1-1 0 0,-1 1 0 0 0,1-1 1 0 0,-1 0-1 0 0,1 0 0 0 0,0 0 1 0 0,-1 0-1 0 0,1 0 0 0 0,0-1 1 0 0,0 0-1 0 0,1 1 0 0 0,-1-1 1 0 0,1 0-1 0 0,-1-1 0 0 0,1 1 1 0 0,-3-6-1 0 0,3 6-93 0 0,1 0 0 0 0,-1 0 0 0 0,1 0 0 0 0,0 0 0 0 0,0 0 0 0 0,0 0 0 0 0,0 0 0 0 0,1-1 0 0 0,-1 1 0 0 0,1 0 0 0 0,0 0 0 0 0,0-1 0 0 0,0 1 1 0 0,0 0-1 0 0,0-1 0 0 0,1 1 0 0 0,0 0 0 0 0,-1 0 0 0 0,1 0 0 0 0,1 0 0 0 0,-1 0 0 0 0,2-5 0 0 0,13-10-1464 0 0,2 1-61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7:10.0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1168 2032 5983 0 0,'-13'5'95'0'0,"0"-1"0"0"0,0 0 0 0 0,-1-1 0 0 0,1 0 0 0 0,-21 1 0 0 0,-69-4 2054 0 0,87-1-1151 0 0,0-1 0 0 0,1 0 0 0 0,-1-1 0 0 0,0-1 0 0 0,1 0 0 0 0,0-1 0 0 0,-17-9 0 0 0,5 1 299 0 0,1-2 1 0 0,-46-34 0 0 0,-96-64-1372 0 0,45 49-257 0 0,101 53 227 0 0,-2 0 18 0 0,2-2-1 0 0,-1 0 1 0 0,2-1-1 0 0,-28-25 1 0 0,35 26 130 0 0,1 0 0 0 0,0-1 1 0 0,1 0-1 0 0,1-1 0 0 0,0-1 0 0 0,-16-31 0 0 0,5-5 19 0 0,-30-105-1 0 0,30 85-31 0 0,10 34-22 0 0,1-1 0 0 0,3 0 0 0 0,1 0 0 0 0,1 0 0 0 0,2-1 0 0 0,3 0 0 0 0,3-49 0 0 0,1 46-7 0 0,11-107-6 0 0,-10 123 11 0 0,2-1 0 0 0,0 1 0 0 0,15-37 0 0 0,-15 50 35 0 0,1-1 0 0 0,1 1 1 0 0,0 1-1 0 0,1 0 0 0 0,0 0 1 0 0,1 0-1 0 0,0 1 1 0 0,1 1-1 0 0,1 0 0 0 0,0 0 1 0 0,15-10-1 0 0,11-4-23 0 0,2 2 1 0 0,62-27-1 0 0,-61 32 15 0 0,0-2 0 0 0,-2-2 0 0 0,39-28 0 0 0,-35 15-19 0 0,35-26-15 0 0,-65 52 3 0 0,1 1 0 0 0,-1 1 0 0 0,1 0 0 0 0,24-8 0 0 0,-5 5 26 0 0,1 1 0 0 0,1 3 0 0 0,58-6 0 0 0,-66 11-25 0 0,0 1 0 0 0,1 1 0 0 0,-1 1 1 0 0,0 1-1 0 0,32 9 0 0 0,-21 0 7 0 0,-2 2-1 0 0,0 1 1 0 0,-1 2 0 0 0,48 30-1 0 0,-50-29-10 0 0,0-2 0 0 0,64 23 0 0 0,75 10 0 0 0,-106-33 0 0 0,0 4 0 0 0,74 33 0 0 0,-120-43-9 0 0,-1 1 0 0 0,0 1 0 0 0,0 0 0 0 0,-1 2 0 0 0,-1 0 0 0 0,-1 1 0 0 0,0 0 0 0 0,0 2 0 0 0,-2-1 0 0 0,19 30 1 0 0,-9-10-8 0 0,-2 2 0 0 0,18 42 0 0 0,27 84 53 0 0,-41-97-122 0 0,-19-51 51 0 0,-2 0 1 0 0,0 0 0 0 0,6 34 0 0 0,-10-39 24 0 0,-1 0 0 0 0,0 1 0 0 0,0-1 0 0 0,-1 0-1 0 0,0 1 1 0 0,-1-1 0 0 0,-4 13 0 0 0,-21 51 9 0 0,-1 1 0 0 0,-36 93 0 0 0,48-135 0 0 0,-1-1 0 0 0,-43 59 0 0 0,29-49 29 0 0,-2-2 0 0 0,-2-2 0 0 0,-2-1-1 0 0,-42 33 1 0 0,62-58-29 0 0,-1-1 0 0 0,-1 0 0 0 0,-32 14 0 0 0,-62 18 0 0 0,66-27 0 0 0,-8 3 0 0 0,-1-2 0 0 0,-96 17 0 0 0,134-33-29 0 0,1 0-1 0 0,0-2 1 0 0,0 0-1 0 0,-23-3 1 0 0,-69-16-587 0 0,86 15 481 0 0,-75-17-1596 0 0,1-1-4888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7:19.98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783 1 5063 0 0,'0'0'390'0'0,"1"7"488"0"0,-4 5-467 0 0,-1-1-1 0 0,0 0 1 0 0,-1 1 0 0 0,0-1-1 0 0,-1-1 1 0 0,-11 18-1 0 0,-12 22-128 0 0,5 2 187 0 0,16-30-157 0 0,-1-2 1 0 0,-2 1-1 0 0,0-1 1 0 0,-1-1 0 0 0,-18 22-1 0 0,13-23-6 0 0,-1 0 0 0 0,-1-2 0 0 0,-23 17 0 0 0,-66 38 424 0 0,63-43-590 0 0,20-12-138 0 0,2 0 0 0 0,-37 34 1 0 0,47-36 8 0 0,0 0 0 0 0,1 1 1 0 0,0 1-1 0 0,-16 29 1 0 0,10-9 430 0 0,2 0 1 0 0,-19 65 0 0 0,5-11-238 0 0,20-63-176 0 0,-2-2 1 0 0,0 1-1 0 0,-20 27 0 0 0,27-44-299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7:20.47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12 46 4607 0 0,'-12'-33'7512'0'0,"21"24"-6786"0"0,0 6-684 0 0,4 5 66 0 0,-9-1 179 0 0,0 0-1 0 0,0 1 0 0 0,0 0 0 0 0,0 0 1 0 0,0 0-1 0 0,0 0 0 0 0,-1 1 0 0 0,6 4 0 0 0,26 28 529 0 0,-7-5-338 0 0,2 0 772 0 0,45 58 0 0 0,-17-17-1987 0 0,-2-9 389 0 0,-14-18 482 0 0,-2 3 1 0 0,62 94-1 0 0,-89-123-107 0 0,-8-13-22 0 0,-1 0-1 0 0,0 1 1 0 0,0-1 0 0 0,-1 1 0 0 0,0 0 0 0 0,3 8 0 0 0,6 12-1777 0 0,23 36 0 0 0,-14-31-2110 0 0,-7-10-192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7:26.68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61 919 0 0,'2'0'755'0'0,"47"-17"2409"0"0,26 1-2012 0 0,-65 14-1121 0 0,31-3-29 0 0,182 1 34 0 0,-128 8 3082 0 0,-37-4-1454 0 0,41 4-899 0 0,-90-3-668 0 0,1-1 1 0 0,0 0-1 0 0,12-2 1 0 0,-1 0 81 0 0,63-8 404 0 0,-54 5-306 0 0,47-1-1 0 0,13 10-149 0 0,15-1-30 0 0,19-3-97 0 0,-55 1 0 0 0,-53 1 0 0 0,-2-1 0 0 0,0-1 0 0 0,19-1 0 0 0,-22 2 0 0 0,-6 0 0 0 0,0 0 0 0 0,0-1 0 0 0,0 0 0 0 0,-1 1 0 0 0,1-2 0 0 0,5 0 0 0 0,134-10 0 0 0,-65 14 0 0 0,-38 0 0 0 0,12 0 0 0 0,28 2 0 0 0,-3-4 0 0 0,16 0 0 0 0,-27-1 0 0 0,-39 1 0 0 0,36-3 0 0 0,26 0 0 0 0,-33 2 0 0 0,131 2 0 0 0,2 1 0 0 0,-64-5 0 0 0,-34 4 0 0 0,-7 1 0 0 0,6-1 0 0 0,101 15 0 0 0,-183-16 0 0 0,5 1 0 0 0,97 6 0 0 0,-36-6 0 0 0,10 3 0 0 0,122-4 0 0 0,-31-3 0 0 0,-51-1 0 0 0,-86 1 0 0 0,-31 1 0 0 0,1 0 0 0 0,-1 1 0 0 0,1 0 0 0 0,-1 0 0 0 0,14 3 0 0 0,-9-1 0 0 0,0 0 0 0 0,18-1 0 0 0,11 2 0 0 0,61-3 0 0 0,63 8 0 0 0,-85-5 0 0 0,-35 0 0 0 0,-26-1 0 0 0,37-2 0 0 0,-44-1 0 0 0,0 1 0 0 0,18 3 0 0 0,-2-1 0 0 0,-18-2 0 0 0,31 6 0 0 0,-10 0 0 0 0,-19-3 0 0 0,29 3 0 0 0,52 5 0 0 0,190-11 0 0 0,-171-1 0 0 0,-55 2 0 0 0,-17-4 0 0 0,-30 1 0 0 0,-1 1 0 0 0,1 1 0 0 0,18 1 0 0 0,62-1 0 0 0,-13 4 0 0 0,106 11 0 0 0,32 7 0 0 0,-212-21 0 0 0,31 0 0 0 0,-25-2 0 0 0,0 2 0 0 0,17 2 0 0 0,-12-1 0 0 0,1-1 0 0 0,-1 0 0 0 0,27-1 0 0 0,9-1 0 0 0,188-13 0 0 0,-218 12 0 0 0,45-3 0 0 0,-30 3 0 0 0,64-12 0 0 0,-3-6 0 0 0,1 5 0 0 0,0 4 0 0 0,103 1 0 0 0,11 3 0 0 0,-173 3-1899 0 0,57-13 0 0 0,-58 9 337 0 0,2 1-1398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7:30.9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26 105 4143 0 0,'0'0'191'0'0,"-1"-3"-11"0"0,0 0-124 0 0,1 0 0 0 0,-1 1-1 0 0,0-1 1 0 0,0 0 0 0 0,0 1 0 0 0,0-1 0 0 0,0 0-1 0 0,-1 1 1 0 0,-2-4 0 0 0,-1-4 2977 0 0,2-2-2226 0 0,2 0 0 0 0,-2-14 977 0 0,4 24-1604 0 0,-1 1-178 0 0,0 1-1 0 0,0-1 1 0 0,0 1-1 0 0,0 0 1 0 0,0-1-1 0 0,0 1 1 0 0,0-1-1 0 0,0 1 1 0 0,0 0-1 0 0,0-1 1 0 0,0 1-1 0 0,1 0 1 0 0,-1-1-1 0 0,0 1 1 0 0,0 0-1 0 0,0-1 1 0 0,1 1-1 0 0,-1 0 1 0 0,0-1-1 0 0,0 1 1 0 0,1 0-1 0 0,-1-1 1 0 0,1 1-1 0 0,0 0-1 0 0,0 1 0 0 0,0-1 0 0 0,1 1 0 0 0,-1 0 0 0 0,0-1 0 0 0,0 1 0 0 0,0 0 0 0 0,0 0 0 0 0,0 0 0 0 0,0-1 0 0 0,0 1 0 0 0,0 0 0 0 0,0 0 0 0 0,0 1 0 0 0,-1-1 0 0 0,1 0 0 0 0,0 1 0 0 0,15 28 0 0 0,-4 1 0 0 0,-2 1 0 0 0,-1 1 0 0 0,8 57 0 0 0,18 145 3103 0 0,-5-90-2441 0 0,-22-112-627 0 0,-1 7-35 0 0,2 5 0 0 0,0-20 0 0 0,9 36 0 0 0,-10-34-346 0 0,2 0-1 0 0,20 42 0 0 0,-15-38-4853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7:31.7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724 1875 10967 0 0,'-12'-4'1172'0'0,"-31"-15"-1152"0"0,29 13-20 0 0,7 3 0 0 0,1-1 0 0 0,-1 1 0 0 0,1-1 0 0 0,0-1 0 0 0,0 1 0 0 0,-6-7 0 0 0,-55-51-33 0 0,1 0 200 0 0,14 16 1758 0 0,-92-105 1 0 0,76 74-1376 0 0,-40-50 266 0 0,97 112-665 0 0,1-1 0 0 0,0 0-1 0 0,1-1 1 0 0,1 0 0 0 0,0 0 0 0 0,-8-34 0 0 0,7 10 50 0 0,2 0 0 0 0,-1-45 0 0 0,5-83 51 0 0,3 166-252 0 0,4-139 224 0 0,-2 122-190 0 0,1 1 0 0 0,1-1-1 0 0,0 1 1 0 0,2 0 0 0 0,8-20-1 0 0,-9 29-28 0 0,0 0 0 0 0,0 1 0 0 0,1 0 0 0 0,1 0 0 0 0,-1 0 0 0 0,2 1 0 0 0,-1 0 0 0 0,1 0 0 0 0,0 1 0 0 0,11-8 0 0 0,7-2 18 0 0,1 0 1 0 0,35-15 0 0 0,-3 0-6 0 0,-1-4 1 0 0,-2-1 0 0 0,83-73-1 0 0,-116 90-15 0 0,52-32 1 0 0,-62 45 5 0 0,0 0 1 0 0,1 0-1 0 0,0 1 1 0 0,1 1 0 0 0,28-6-1 0 0,13 1 7 0 0,1 4 0 0 0,1 1 0 0 0,64 4 0 0 0,-102 2-16 0 0,1 1 0 0 0,30 7 0 0 0,-42-7 0 0 0,-1 1 0 0 0,0-1 0 0 0,1 2 0 0 0,-1-1 0 0 0,-1 1 0 0 0,1 0 0 0 0,-1 1 0 0 0,12 8 0 0 0,45 49 0 0 0,-36-33 0 0 0,-5-4 18 0 0,27 39 1 0 0,-29-36-6 0 0,27 29 1 0 0,-3-13 13 0 0,91 68 0 0 0,-113-95-22 0 0,39 39 0 0 0,-52-46-3 0 0,-1 1 0 0 0,-1 0 0 0 0,1 0 0 0 0,-1 1 1 0 0,-1 0-1 0 0,9 20 0 0 0,-4 2 46 0 0,-1 0 0 0 0,13 69 0 0 0,-4 73 73 0 0,-19-148-121 0 0,-1 0 0 0 0,-1-1 0 0 0,-7 36 0 0 0,6-44 0 0 0,-1-2 16 0 0,-1 0 1 0 0,-1 0-1 0 0,0-1 0 0 0,-1 0 1 0 0,-1 0-1 0 0,0 0 0 0 0,-15 22 0 0 0,-78 99 212 0 0,58-84-162 0 0,33-41-27 0 0,-17 24-15 0 0,-2-2 1 0 0,-1-1-1 0 0,-41 36 0 0 0,49-51-22 0 0,-1-2-1 0 0,-1 0 1 0 0,-35 18 0 0 0,44-27-11 0 0,1-1 0 0 0,-1-1 0 0 0,0 0 0 0 0,-1-1 0 0 0,1-1 0 0 0,-1 0 0 0 0,1-1 0 0 0,-17 1 0 0 0,-106-7-1465 0 0,46-6-4084 0 0,33 1-496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5:47.25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 1 8375 0 0,'0'0'635'0'0,"-3"1"-438"0"0,1 0-172 0 0,1-1-24 0 0,1 0-1 0 0,-1 0 1 0 0,1 0 0 0 0,-1 0-1 0 0,1 1 1 0 0,0-1 0 0 0,-1 0-1 0 0,1 0 1 0 0,-1 0 0 0 0,1 1-1 0 0,0-1 1 0 0,-1 0 0 0 0,1 1-1 0 0,0-1 1 0 0,-1 0 0 0 0,1 1-1 0 0,0-1 1 0 0,0 0 0 0 0,-1 1-1 0 0,1 0 1 0 0,-1 1 2 0 0,1 0 0 0 0,-1 1 0 0 0,1-1 0 0 0,0 0 0 0 0,0 1 0 0 0,0-1 0 0 0,0 0 0 0 0,2 7 1057 0 0,11-14-189 0 0,-6 3-585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5:48.12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41 14191 0 0,'2'2'690'0'0,"9"8"46"0"0,-8-10-615 0 0,5 1-14 0 0,0 0 0 0 0,-1 1 1 0 0,1 0-1 0 0,0 0 0 0 0,10 5 0 0 0,1 0 359 0 0,-6-4 169 0 0,-1 1 0 0 0,15 7 1 0 0,-21-9-619 0 0,-1-1 1 0 0,1 0 0 0 0,-1 0-1 0 0,1 0 1 0 0,0-1 0 0 0,-1 1 0 0 0,1-1-1 0 0,9-2 1 0 0,6 2-292 0 0,27-4-74 0 0,-36 3 384 0 0,0 0 0 0 0,0 1 1 0 0,0 0-1 0 0,18 2 0 0 0,11 2 97 0 0,-31-4-82 0 0,-1 1 0 0 0,1 0-1 0 0,18 4 1 0 0,-9 1 25 0 0,33 11 120 0 0,-46-15-173 0 0,0 0 1 0 0,-1-1-1 0 0,1 0 0 0 0,0 0 1 0 0,0 0-1 0 0,9-1 0 0 0,-8 0 18 0 0,0 1 0 0 0,1-1 0 0 0,-1 2 0 0 0,8 1 0 0 0,-5-1 19 0 0,0 0-1 0 0,-1-1 1 0 0,1 0 0 0 0,0-1-1 0 0,16-1 1 0 0,-1 0 38 0 0,1-2 3 0 0,-22 2-83 0 0,0 0 1 0 0,0 0-1 0 0,0 1 0 0 0,1-1 1 0 0,-1 1-1 0 0,0 0 1 0 0,6 1-1 0 0,5 3 30 0 0,-10-3-27 0 0,0 0 1 0 0,0 0-1 0 0,1 0 0 0 0,-1 0 1 0 0,8-1-1 0 0,-2 0 12 0 0,11-2 44 0 0,0 1 0 0 0,29 4 0 0 0,-39-2-49 0 0,15 3 14 0 0,-1-2 0 0 0,41-1 1 0 0,-51-3-22 0 0,-1 1-1 0 0,0 1 1 0 0,1 0 0 0 0,24 4 0 0 0,-31-2-9 0 0,1-1-1 0 0,0 0 1 0 0,0 0 0 0 0,0-1 0 0 0,0 0-1 0 0,0-1 1 0 0,0-1 0 0 0,0 1-1 0 0,12-5 1 0 0,-18 5-12 0 0,0 0 0 0 0,0 0 0 0 0,0 0 0 0 0,0 1 0 0 0,1-1 0 0 0,-1 1 0 0 0,0 0 0 0 0,0 0 0 0 0,1 1 0 0 0,-1-1 0 0 0,0 1 0 0 0,0 0 0 0 0,5 1 0 0 0,-3-1 0 0 0,0 0 0 0 0,-1 0 0 0 0,1-1 0 0 0,0 0 0 0 0,0 0 0 0 0,0 0 0 0 0,12-3 0 0 0,2 0 0 0 0,13 0-1 0 0,26-2 96 0 0,-1 5-55 0 0,91-1 118 0 0,-112-2-127 0 0,-1 0-1 0 0,38-10 1 0 0,57-14 33 0 0,-122 27-64 0 0,-1-1 0 0 0,0 1 0 0 0,1 0 0 0 0,-1 1 0 0 0,10 2 0 0 0,-8-1 0 0 0,0-1 0 0 0,0 0 0 0 0,0-1 0 0 0,14-1 0 0 0,7-4 5 0 0,-19 2 2 0 0,0 1 0 0 0,0 1 0 0 0,1 0 0 0 0,-1 1 0 0 0,0 0 0 0 0,20 2 0 0 0,-9 3 2 0 0,-11-2-9 0 0,0 0 0 0 0,1-1 1 0 0,20 0-1 0 0,8-3 0 0 0,-20-1 0 0 0,1 2 0 0 0,34 3 0 0 0,-40-1 10 0 0,0-1 0 0 0,0-1 0 0 0,0-1 0 0 0,0 0 1 0 0,25-6-1 0 0,-34 6-7 0 0,1 0-3 0 0,0 1 0 0 0,-1 0 0 0 0,1 0 0 0 0,9 2 0 0 0,-10-1 0 0 0,1 0 0 0 0,14-1 0 0 0,52-9 0 0 0,-41 4 0 0 0,-20 4 0 0 0,0-1 0 0 0,13 1 0 0 0,16 1 0 0 0,67-8 0 0 0,-84 6 0 0 0,29 1-1 0 0,5 0 13 0 0,-35 0 23 0 0,1 0 1 0 0,41 5 0 0 0,-52-3-35 0 0,0 0 1 0 0,0-1-1 0 0,-1-1 1 0 0,1 0-1 0 0,0-1 1 0 0,19-5-1 0 0,4 0-1 0 0,-21 4 0 0 0,24-7 0 0 0,-30 7 0 0 0,0 0 0 0 0,0 1 0 0 0,0-1 0 0 0,0 2 0 0 0,1 0 0 0 0,-1 0 0 0 0,0 1 0 0 0,21 1 0 0 0,79 7 64 0 0,-88-7-51 0 0,1-1 0 0 0,-1 0-1 0 0,0-2 1 0 0,33-6 0 0 0,-48 7-13 0 0,-1 0 0 0 0,0 1 0 0 0,0 0 0 0 0,0 0 0 0 0,-1 0 0 0 0,1 1 0 0 0,0 0 0 0 0,-1 0 0 0 0,9 3 0 0 0,-9-2 0 0 0,1 0 0 0 0,-1-1 0 0 0,0 0 0 0 0,0-1 0 0 0,0 1 0 0 0,9-1 0 0 0,58-17 0 0 0,-43 16 0 0 0,-20 1 0 0 0,-1 0 0 0 0,1 0 0 0 0,-1-1 0 0 0,10-2 0 0 0,-7 0 0 0 0,0 1 0 0 0,0 0 0 0 0,1 1 0 0 0,-1 0 0 0 0,13 1 0 0 0,36-2 51 0 0,-43 1-19 0 0,1 0 0 0 0,23 3 0 0 0,6 4-19 0 0,63 6-13 0 0,-63-13 0 0 0,-26 0 0 0 0,31 2 0 0 0,-44 0 0 0 0,-1 0 0 0 0,0 0 0 0 0,0 1 0 0 0,0 0 0 0 0,0 0 0 0 0,0 1 0 0 0,-1 0 0 0 0,9 4 0 0 0,-12-4 0 0 0,1-1 0 0 0,0 0 0 0 0,-1-1 0 0 0,1 1 0 0 0,0-1 0 0 0,0 1 0 0 0,0-1 0 0 0,0-1 0 0 0,1 1 0 0 0,-1 0 0 0 0,8-1 0 0 0,1 1 17 0 0,1 0 0 0 0,18 4 0 0 0,-9 0-4 0 0,-6-1-13 0 0,-15-3 0 0 0,0-1 0 0 0,0 1 0 0 0,0 0 0 0 0,1-1 0 0 0,-1 0 0 0 0,0 1 0 0 0,0-1 0 0 0,0 0 0 0 0,0 0 0 0 0,0 0 0 0 0,0-1 0 0 0,1 1 0 0 0,1-1 0 0 0,4-1 0 0 0,-4 0 0 0 0,0 1 0 0 0,-1 0 0 0 0,1 0 0 0 0,0 0 0 0 0,0 0 0 0 0,0 1 0 0 0,0 0 0 0 0,0-1 0 0 0,0 2 0 0 0,0-1 0 0 0,4 1 0 0 0,-1 0 0 0 0,9 3 3 0 0,0-2-1 0 0,0 1 1 0 0,26-1 0 0 0,35-4 24 0 0,76 9-1 0 0,-145-7-26 0 0,0 1 0 0 0,-1-2 0 0 0,1 1 0 0 0,-1-1 0 0 0,9-2 0 0 0,-8 1 0 0 0,-1 1 0 0 0,2 0 0 0 0,10 0 0 0 0,-11 1 0 0 0,-1 0 0 0 0,0 1 0 0 0,1 0 0 0 0,-1 0 0 0 0,0 1 0 0 0,0-1 0 0 0,0 2 0 0 0,0-1 0 0 0,0 1 0 0 0,10 5 0 0 0,-15-6 0 0 0,0-1 0 0 0,0 0 0 0 0,0 1 0 0 0,0-1 0 0 0,0 0 0 0 0,0 0 0 0 0,1 0 0 0 0,-1-1 0 0 0,0 1 0 0 0,1 0 0 0 0,-1-1 0 0 0,0 0 0 0 0,1 1 0 0 0,-1-1 0 0 0,0 0 0 0 0,1 0 0 0 0,-1 0 0 0 0,0-1 0 0 0,1 1 0 0 0,-1 0 0 0 0,0-1 0 0 0,1 0 0 0 0,-1 1 0 0 0,0-1 0 0 0,3-1 0 0 0,-1 1 0 0 0,0 0 0 0 0,0 0 0 0 0,0 0 0 0 0,1 1 0 0 0,-1 0 0 0 0,0-1 0 0 0,1 2 0 0 0,-1-1 0 0 0,0 1 0 0 0,0-1 0 0 0,1 1 0 0 0,-1 0 0 0 0,0 0 0 0 0,6 3 0 0 0,-5-2 0 0 0,1 0 0 0 0,0 0 0 0 0,0-1 0 0 0,0 0 0 0 0,0 0 0 0 0,7-1 0 0 0,67-1-118 0 0,-44 4-74 0 0,-33-3 124 0 0,1 1 1 0 0,-1 0-1 0 0,1-1 0 0 0,-1 1 1 0 0,0-1-1 0 0,1 0 0 0 0,-1 0 1 0 0,1-1-1 0 0,-1 1 0 0 0,1-1 1 0 0,-1 0-1 0 0,0 1 0 0 0,1-1 1 0 0,-1-1-1 0 0,0 1 0 0 0,0 0 1 0 0,0-1-1 0 0,5-3 0 0 0,-3 1-142 0 0,-1 0 1 0 0,1 0-1 0 0,-1-1 0 0 0,0 1 0 0 0,0-1 0 0 0,-1 0 0 0 0,1 0 1 0 0,-1-1-1 0 0,0 1 0 0 0,3-11 0 0 0,-3 6-184 0 0,0-1-1 0 0,2-19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5:55.25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 10079 0 0,'0'0'2416'0'0,"0"2"-2308"0"0,1 7-96 0 0,6 7-12 0 0,2-2 0 0 0,35 30 5833 0 0,-36-40-5325 0 0,28 9-209 0 0,-20-8-255 0 0,-9-3-230 0 0,-1-1 0 0 0,1 1 0 0 0,10-1 0 0 0,5 2 106 0 0,56 5 747 0 0,-60-4-557 0 0,0-1 1 0 0,0-1-1 0 0,1-1 0 0 0,22-2 1 0 0,20 3 87 0 0,-38-1-89 0 0,27-2 0 0 0,25-1 101 0 0,-49 2-139 0 0,-14 1 2 0 0,22 4-1 0 0,-3 0 47 0 0,-19-4-36 0 0,22 7-1 0 0,-23-5-65 0 0,-1-1 0 0 0,22 3 0 0 0,5 1-17 0 0,-31-4 0 0 0,1-1 0 0 0,0 0 0 0 0,0 0 0 0 0,0-1 0 0 0,13 0 0 0 0,140-9 0 0 0,-159 9 0 0 0,50 0 0 0 0,64 8 0 0 0,-21-3 713 0 0,-30-2-244 0 0,-34 3-458 0 0,-26-5-11 0 0,0 0 0 0 0,1 0 0 0 0,-1 0-1 0 0,7 0 1 0 0,-3-1 0 0 0,-5 0 0 0 0,1 0 0 0 0,-1 0 0 0 0,1 0 0 0 0,0 1 0 0 0,-1-1 0 0 0,1 1 0 0 0,-1 0 0 0 0,1 0 0 0 0,-1 0 0 0 0,5 2 0 0 0,2 2 19 0 0,0-1 0 0 0,1-1-1 0 0,-1 0 1 0 0,0-1 0 0 0,21 3 0 0 0,56-2 178 0 0,-29-3-124 0 0,16 3-19 0 0,83 4 37 0 0,-138-6-56 0 0,1-1-1 0 0,32-5 1 0 0,-36 2-16 0 0,1 2 0 0 0,-1 0 1 0 0,0 1-1 0 0,27 3 0 0 0,-8 1-18 0 0,-18-2 45 0 0,25 6 0 0 0,-36-7-36 0 0,0 0 0 0 0,0-1-1 0 0,0 1 1 0 0,0-1 0 0 0,1 0-1 0 0,10-3 1 0 0,10 1-11 0 0,32 3 17 0 0,90 14 0 0 0,-93-8 0 0 0,100 1 0 0 0,-141-8-16 0 0,0 1 0 0 0,21 4 0 0 0,-20-2 0 0 0,29 0 0 0 0,-34-2 0 0 0,-1 0 0 0 0,1 1 0 0 0,-1 0 0 0 0,12 4 0 0 0,-14-3 0 0 0,1-1 0 0 0,0 0 0 0 0,0-1 0 0 0,0 1 0 0 0,-1-1 0 0 0,17-1 0 0 0,20-5 5 0 0,66 2 1 0 0,-74 5 4 0 0,0-2 1 0 0,1-2 0 0 0,-1-2-1 0 0,39-8 1 0 0,-52 8-11 0 0,30-3 0 0 0,-38 6 0 0 0,0-1 0 0 0,0 0 0 0 0,0-1 0 0 0,23-8 0 0 0,-16 3 6 0 0,0 1 0 0 0,0 1 0 0 0,29-4 1 0 0,71-2 43 0 0,9-2-8 0 0,-97 8-38 0 0,0 2 0 0 0,53 1-1 0 0,-67 2-3 0 0,0 0 0 0 0,0-2 0 0 0,39-10 0 0 0,-34 7 0 0 0,46-5 0 0 0,-51 10 0 0 0,128-13 0 0 0,-103 10 0 0 0,55 1 0 0 0,-15 1 0 0 0,-53 1 0 0 0,199-1 0 0 0,-124 1 0 0 0,-74 0 0 0 0,73-4-19 0 0,76 0-26 0 0,-98 0 45 0 0,-10 0 0 0 0,-63 6 0 0 0,-6-1 0 0 0,0 0 0 0 0,-1-1 0 0 0,1 1 0 0 0,0-1 0 0 0,-1-1 0 0 0,10-2 0 0 0,44-7 0 0 0,96-6 0 0 0,-84 12 0 0 0,10 1-97 0 0,98 8 0 0 0,-116-1 75 0 0,-24-4 22 0 0,-29 1 0 0 0,-1-1 0 0 0,1 1 0 0 0,0 1 0 0 0,-1 0 0 0 0,14 3 0 0 0,-7 0 0 0 0,-6-1 0 0 0,0 0 0 0 0,0-1 0 0 0,17 1 0 0 0,15-2 0 0 0,111 9 0 0 0,66 8 0 0 0,-166-15 0 0 0,-26-3 0 0 0,0 0 0 0 0,0-2 0 0 0,48-8 0 0 0,-52 5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6:09.93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20 277 5871 0 0,'-19'-29'7538'0'0,"38"19"-7427"0"0,-14 9-86 0 0,-1 2-27 0 0,15-2 587 0 0,0 0-1 0 0,21 3 0 0 0,-10 0-46 0 0,17-1 81 0 0,151 9 1311 0 0,-174-10-1346 0 0,50-5 0 0 0,-18 1 48 0 0,-2-1-236 0 0,-28 2-290 0 0,45 2 0 0 0,166 3 502 0 0,-206-3-592 0 0,168-11 771 0 0,-116 6-551 0 0,198 8 192 0 0,-177 3-340 0 0,144 0 122 0 0,-189-4-150 0 0,78 5 86 0 0,239 17 150 0 0,-299-21-226 0 0,77 4 37 0 0,279 21 61 0 0,-37-16 9 0 0,-273-5-167 0 0,270 3 63 0 0,-108-8-9 0 0,63-2-53 0 0,18-2 45 0 0,-88 4-59 0 0,-227-3 1 0 0,181-1 68 0 0,-209 3-66 0 0,448-2 0 0 0,-158-3 0 0 0,22-2 0 0 0,20-3 0 0 0,-194 8 0 0 0,40-9 0 0 0,4 0 0 0 0,-110 9 0 0 0,302-15 0 0 0,-32 7 0 0 0,-97 6 0 0 0,190-5-1 0 0,-152 5 13 0 0,8 1 46 0 0,138-4-63 0 0,-191 4 5 0 0,14 0 0 0 0,28-2 0 0 0,15 1 64 0 0,-84-13-64 0 0,-20 13 0 0 0,-2-1 0 0 0,291-19 72 0 0,-85 1-19 0 0,-176 13-1 0 0,3 0-18 0 0,-173 2-139 0 0,357-22 2143 0 0,-126 5-3593 0 0,-255 19 1477 0 0,81 1-1 0 0,47-1 79 0 0,-50 0 0 0 0,53-1 561 0 0,142 1 113 0 0,68 19-1713 0 0,-232-10 1043 0 0,-95-1-4 0 0,342 0 0 0 0,-102 8 0 0 0,-278-8 0 0 0,64 4 0 0 0,211 10 0 0 0,-26-7 20 0 0,129 0 24 0 0,-372-10-62 0 0,182-2 1500 0 0,-48-1-1759 0 0,-86 7-331 0 0,-13 0 355 0 0,70-5-1 0 0,-129 1 254 0 0,160-6 0 0 0,-102 6-4 0 0,-38 0-26 0 0,52 5 0 0 0,-1 4 30 0 0,88-3 0 0 0,-25-1 0 0 0,-8-4 0 0 0,17 1 0 0 0,382 10 2032 0 0,-480-10-2271 0 0,1 3 1 0 0,83 16-1 0 0,44 5-470 0 0,-85-21 196 0 0,-13-1 446 0 0,-1 4 0 0 0,83 17 0 0 0,-82-9-57 0 0,116 8 0 0 0,82-12 77 0 0,-116-7 1350 0 0,-131-4-1191 0 0,1-1-1 0 0,0-2 0 0 0,35-7 1 0 0,93-31-3310 0 0,-143 36 2792 0 0,0-1 0 0 0,0-2 0 0 0,-1 1-1 0 0,0-2 1 0 0,-1 0 0 0 0,0-1 0 0 0,0-1-1 0 0,-1-1 1 0 0,17-15 0 0 0,20-28-6697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6:24.7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 1 9791 0 0,'-1'2'8316'0'0,"1"-1"-8262"0"0,0-1-1 0 0,-1 1 1 0 0,1 0 0 0 0,0 0-1 0 0,0-1 1 0 0,0 1-1 0 0,0 0 1 0 0,0 0 0 0 0,0-1-1 0 0,0 1 1 0 0,0 0-1 0 0,0 0 1 0 0,0-1 0 0 0,0 1-1 0 0,0 0 1 0 0,0 0-1 0 0,1-1 1 0 0,-1 1 0 0 0,0 0-1 0 0,1 0 1 0 0,-1-1-1 0 0,0 1 1 0 0,1 0 0 0 0,0 0-1 0 0,0 1-20 0 0,1-1 0 0 0,0 1 0 0 0,0 0 0 0 0,0-1-1 0 0,0 0 1 0 0,0 1 0 0 0,0-1 0 0 0,2 1 0 0 0,6 2-249 0 0,0 0-1 0 0,18 3 1 0 0,-28-7 216 0 0,30 6-705 0 0,74 10 1172 0 0,102 15 179 0 0,-98-17-442 0 0,59 7-191 0 0,-35-18-13 0 0,16 1 0 0 0,81 7 0 0 0,-112-7 0 0 0,31-1 0 0 0,279 7 0 0 0,-247 0 0 0 0,-89-12 0 0 0,290 10 0 0 0,-285-7 0 0 0,-57 0 0 0 0,0-1 0 0 0,53-7 0 0 0,4-10 0 0 0,53-7 0 0 0,-97 14-1318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6:26.7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 14 9615 0 0,'-21'-14'1888'0'0,"35"20"-1422"0"0,1 0-132 0 0,0 2 1 0 0,-1 0-1 0 0,23 16 1 0 0,-22-14-246 0 0,0 0 0 0 0,0-1 0 0 0,19 8 0 0 0,-24-13-72 0 0,41 17 1440 0 0,103 27 1 0 0,-120-41-101 0 0,5 2-1461 0 0,1-2 0 0 0,60 3 1 0 0,110 2 620 0 0,28-4 44 0 0,-226-8-790 0 0,495 6 1054 0 0,-370-5-700 0 0,34 1 26 0 0,159 28-87 0 0,242-5 54 0 0,-458-24-107 0 0,81 0-12 0 0,-116-5 1 0 0,114 1 0 0 0,256 1 0 0 0,-362-4 29 0 0,-45 2-56 0 0,51 3 0 0 0,280 3-516 0 0,-363-2 409 0 0,-1-1 0 0 0,1 0-1 0 0,-1 0 1 0 0,0-1 0 0 0,0 0-1 0 0,13-5 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3T12:06:28.0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50 1839 0 0,'18'-49'10928'0'0,"-3"50"-9520"0"0,-15-1-1344 0 0,1 1-1 0 0,0 0 1 0 0,-1 0-1 0 0,1-1 1 0 0,0 1-1 0 0,0-1 1 0 0,-1 1-1 0 0,1-1 1 0 0,0 1-1 0 0,0-1 1 0 0,0 1-1 0 0,1-1 1 0 0,0 1 36 0 0,0-1 1 0 0,0 0-1 0 0,0 1 1 0 0,-1-1-1 0 0,1 1 1 0 0,0 0-1 0 0,0 0 1 0 0,-1-1 0 0 0,1 1-1 0 0,0 0 1 0 0,-1 0-1 0 0,3 3 1 0 0,21 19 497 0 0,-13-11-283 0 0,0-1-100 0 0,18 18 339 0 0,-25-23-443 0 0,1 0 0 0 0,0-1 0 0 0,1 1 0 0 0,-1-2 0 0 0,1 1 0 0 0,14 7 0 0 0,6 3 169 0 0,-18-10-199 0 0,1 0 0 0 0,1-1 0 0 0,-1 0 0 0 0,0-1 0 0 0,22 4 0 0 0,-15-3-7 0 0,7 1 66 0 0,43 1 0 0 0,-1 1-12 0 0,-16 0 91 0 0,85 1 1 0 0,-106-9-158 0 0,-1 0 1 0 0,1-2 0 0 0,-1-2 0 0 0,42-11-1 0 0,59-11-554 0 0,-44 12-94 0 0,25-7-1088 0 0,58-12-2007 0 0,-127 23 2258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B5834D9-85C8-4977-9AD9-12A0C3EA7DD1}" type="datetimeFigureOut">
              <a:rPr lang="ar-SA" smtClean="0"/>
              <a:t>09/03/1445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80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09/03/1445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0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09/03/1445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79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09/03/1445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0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5834D9-85C8-4977-9AD9-12A0C3EA7DD1}" type="datetimeFigureOut">
              <a:rPr lang="ar-SA" smtClean="0"/>
              <a:t>09/03/1445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52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09/03/1445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81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09/03/1445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30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09/03/1445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958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09/03/1445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7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09/03/1445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88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5834D9-85C8-4977-9AD9-12A0C3EA7DD1}" type="datetimeFigureOut">
              <a:rPr lang="ar-SA" smtClean="0"/>
              <a:t>09/03/1445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28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834D9-85C8-4977-9AD9-12A0C3EA7DD1}" type="datetimeFigureOut">
              <a:rPr lang="ar-SA" smtClean="0"/>
              <a:t>09/03/1445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021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slide" Target="slide5.xml"/><Relationship Id="rId7" Type="http://schemas.openxmlformats.org/officeDocument/2006/relationships/image" Target="../media/image59.png"/><Relationship Id="rId12" Type="http://schemas.openxmlformats.org/officeDocument/2006/relationships/image" Target="../media/image6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hyperlink" Target="https://wordwall.net/resource/36053504" TargetMode="External"/><Relationship Id="rId5" Type="http://schemas.openxmlformats.org/officeDocument/2006/relationships/slide" Target="slide10.xml"/><Relationship Id="rId10" Type="http://schemas.openxmlformats.org/officeDocument/2006/relationships/image" Target="../media/image64.png"/><Relationship Id="rId4" Type="http://schemas.openxmlformats.org/officeDocument/2006/relationships/slide" Target="slide6.xml"/><Relationship Id="rId9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66.jpeg"/><Relationship Id="rId7" Type="http://schemas.openxmlformats.org/officeDocument/2006/relationships/slide" Target="slide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69.png"/><Relationship Id="rId4" Type="http://schemas.openxmlformats.org/officeDocument/2006/relationships/image" Target="../media/image67.png"/><Relationship Id="rId9" Type="http://schemas.openxmlformats.org/officeDocument/2006/relationships/image" Target="../media/image6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slide" Target="slide11.xml"/><Relationship Id="rId5" Type="http://schemas.openxmlformats.org/officeDocument/2006/relationships/slide" Target="slide3.xml"/><Relationship Id="rId10" Type="http://schemas.openxmlformats.org/officeDocument/2006/relationships/slide" Target="slide10.xml"/><Relationship Id="rId4" Type="http://schemas.openxmlformats.org/officeDocument/2006/relationships/image" Target="../media/image9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0.png"/><Relationship Id="rId7" Type="http://schemas.openxmlformats.org/officeDocument/2006/relationships/slide" Target="slide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24.png"/><Relationship Id="rId5" Type="http://schemas.openxmlformats.org/officeDocument/2006/relationships/slide" Target="slide5.xml"/><Relationship Id="rId10" Type="http://schemas.openxmlformats.org/officeDocument/2006/relationships/image" Target="../media/image23.jpeg"/><Relationship Id="rId4" Type="http://schemas.openxmlformats.org/officeDocument/2006/relationships/image" Target="../media/image21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jpeg"/><Relationship Id="rId3" Type="http://schemas.openxmlformats.org/officeDocument/2006/relationships/slide" Target="slide5.xml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customXml" Target="../ink/ink2.xml"/><Relationship Id="rId5" Type="http://schemas.openxmlformats.org/officeDocument/2006/relationships/slide" Target="slide10.xml"/><Relationship Id="rId10" Type="http://schemas.openxmlformats.org/officeDocument/2006/relationships/image" Target="../media/image27.png"/><Relationship Id="rId4" Type="http://schemas.openxmlformats.org/officeDocument/2006/relationships/slide" Target="slide6.xml"/><Relationship Id="rId9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9" Type="http://schemas.openxmlformats.org/officeDocument/2006/relationships/image" Target="../media/image46.png"/><Relationship Id="rId21" Type="http://schemas.openxmlformats.org/officeDocument/2006/relationships/image" Target="../media/image37.png"/><Relationship Id="rId34" Type="http://schemas.openxmlformats.org/officeDocument/2006/relationships/customXml" Target="../ink/ink15.xml"/><Relationship Id="rId42" Type="http://schemas.openxmlformats.org/officeDocument/2006/relationships/customXml" Target="../ink/ink19.xml"/><Relationship Id="rId47" Type="http://schemas.openxmlformats.org/officeDocument/2006/relationships/image" Target="../media/image50.png"/><Relationship Id="rId50" Type="http://schemas.openxmlformats.org/officeDocument/2006/relationships/customXml" Target="../ink/ink23.xml"/><Relationship Id="rId55" Type="http://schemas.openxmlformats.org/officeDocument/2006/relationships/image" Target="../media/image54.png"/><Relationship Id="rId63" Type="http://schemas.openxmlformats.org/officeDocument/2006/relationships/image" Target="../media/image58.png"/><Relationship Id="rId7" Type="http://schemas.openxmlformats.org/officeDocument/2006/relationships/image" Target="../media/image25.png"/><Relationship Id="rId2" Type="http://schemas.openxmlformats.org/officeDocument/2006/relationships/image" Target="../media/image5.jpeg"/><Relationship Id="rId16" Type="http://schemas.openxmlformats.org/officeDocument/2006/relationships/customXml" Target="../ink/ink6.xml"/><Relationship Id="rId29" Type="http://schemas.openxmlformats.org/officeDocument/2006/relationships/image" Target="../media/image41.png"/><Relationship Id="rId11" Type="http://schemas.openxmlformats.org/officeDocument/2006/relationships/image" Target="../media/image32.png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45.png"/><Relationship Id="rId40" Type="http://schemas.openxmlformats.org/officeDocument/2006/relationships/customXml" Target="../ink/ink18.xml"/><Relationship Id="rId45" Type="http://schemas.openxmlformats.org/officeDocument/2006/relationships/image" Target="../media/image49.png"/><Relationship Id="rId53" Type="http://schemas.openxmlformats.org/officeDocument/2006/relationships/image" Target="../media/image53.png"/><Relationship Id="rId58" Type="http://schemas.openxmlformats.org/officeDocument/2006/relationships/customXml" Target="../ink/ink27.xml"/><Relationship Id="rId5" Type="http://schemas.openxmlformats.org/officeDocument/2006/relationships/slide" Target="slide10.xml"/><Relationship Id="rId61" Type="http://schemas.openxmlformats.org/officeDocument/2006/relationships/image" Target="../media/image57.png"/><Relationship Id="rId19" Type="http://schemas.openxmlformats.org/officeDocument/2006/relationships/image" Target="../media/image36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40.png"/><Relationship Id="rId30" Type="http://schemas.openxmlformats.org/officeDocument/2006/relationships/customXml" Target="../ink/ink13.xml"/><Relationship Id="rId35" Type="http://schemas.openxmlformats.org/officeDocument/2006/relationships/image" Target="../media/image44.png"/><Relationship Id="rId43" Type="http://schemas.openxmlformats.org/officeDocument/2006/relationships/image" Target="../media/image48.png"/><Relationship Id="rId48" Type="http://schemas.openxmlformats.org/officeDocument/2006/relationships/customXml" Target="../ink/ink22.xml"/><Relationship Id="rId56" Type="http://schemas.openxmlformats.org/officeDocument/2006/relationships/customXml" Target="../ink/ink26.xml"/><Relationship Id="rId8" Type="http://schemas.openxmlformats.org/officeDocument/2006/relationships/image" Target="../media/image30.png"/><Relationship Id="rId51" Type="http://schemas.openxmlformats.org/officeDocument/2006/relationships/image" Target="../media/image52.png"/><Relationship Id="rId3" Type="http://schemas.openxmlformats.org/officeDocument/2006/relationships/slide" Target="slide5.xml"/><Relationship Id="rId12" Type="http://schemas.openxmlformats.org/officeDocument/2006/relationships/customXml" Target="../ink/ink4.xml"/><Relationship Id="rId17" Type="http://schemas.openxmlformats.org/officeDocument/2006/relationships/image" Target="../media/image35.png"/><Relationship Id="rId25" Type="http://schemas.openxmlformats.org/officeDocument/2006/relationships/image" Target="../media/image39.png"/><Relationship Id="rId33" Type="http://schemas.openxmlformats.org/officeDocument/2006/relationships/image" Target="../media/image43.png"/><Relationship Id="rId38" Type="http://schemas.openxmlformats.org/officeDocument/2006/relationships/customXml" Target="../ink/ink17.xml"/><Relationship Id="rId46" Type="http://schemas.openxmlformats.org/officeDocument/2006/relationships/customXml" Target="../ink/ink21.xml"/><Relationship Id="rId59" Type="http://schemas.openxmlformats.org/officeDocument/2006/relationships/image" Target="../media/image56.png"/><Relationship Id="rId20" Type="http://schemas.openxmlformats.org/officeDocument/2006/relationships/customXml" Target="../ink/ink8.xml"/><Relationship Id="rId41" Type="http://schemas.openxmlformats.org/officeDocument/2006/relationships/image" Target="../media/image47.png"/><Relationship Id="rId54" Type="http://schemas.openxmlformats.org/officeDocument/2006/relationships/customXml" Target="../ink/ink25.xml"/><Relationship Id="rId62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5" Type="http://schemas.openxmlformats.org/officeDocument/2006/relationships/image" Target="../media/image34.png"/><Relationship Id="rId23" Type="http://schemas.openxmlformats.org/officeDocument/2006/relationships/image" Target="../media/image38.png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49" Type="http://schemas.openxmlformats.org/officeDocument/2006/relationships/image" Target="../media/image51.png"/><Relationship Id="rId57" Type="http://schemas.openxmlformats.org/officeDocument/2006/relationships/image" Target="../media/image55.png"/><Relationship Id="rId10" Type="http://schemas.openxmlformats.org/officeDocument/2006/relationships/customXml" Target="../ink/ink3.xml"/><Relationship Id="rId31" Type="http://schemas.openxmlformats.org/officeDocument/2006/relationships/image" Target="../media/image42.png"/><Relationship Id="rId44" Type="http://schemas.openxmlformats.org/officeDocument/2006/relationships/customXml" Target="../ink/ink20.xml"/><Relationship Id="rId52" Type="http://schemas.openxmlformats.org/officeDocument/2006/relationships/customXml" Target="../ink/ink24.xml"/><Relationship Id="rId60" Type="http://schemas.openxmlformats.org/officeDocument/2006/relationships/customXml" Target="../ink/ink28.xml"/><Relationship Id="rId4" Type="http://schemas.openxmlformats.org/officeDocument/2006/relationships/slide" Target="slide6.xml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slide" Target="slide5.xml"/><Relationship Id="rId7" Type="http://schemas.openxmlformats.org/officeDocument/2006/relationships/image" Target="../media/image5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10" Type="http://schemas.openxmlformats.org/officeDocument/2006/relationships/image" Target="../media/image62.png"/><Relationship Id="rId4" Type="http://schemas.openxmlformats.org/officeDocument/2006/relationships/slide" Target="slide6.xml"/><Relationship Id="rId9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slide" Target="slide5.xml"/><Relationship Id="rId7" Type="http://schemas.openxmlformats.org/officeDocument/2006/relationships/image" Target="../media/image5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10" Type="http://schemas.openxmlformats.org/officeDocument/2006/relationships/image" Target="../media/image63.png"/><Relationship Id="rId4" Type="http://schemas.openxmlformats.org/officeDocument/2006/relationships/slide" Target="slide6.xml"/><Relationship Id="rId9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B94E1-A151-4A9D-8EA8-51C135F2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207CC9-CFEA-4BDB-80C2-DDB854B2E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841ADD-F4C7-48FF-A7BE-2C2B1DF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FF9C34-9276-4F06-9B4B-81132BBB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F754638E-E173-BBF2-6A3E-F3D4C2703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682" y="3122269"/>
            <a:ext cx="5068568" cy="3135379"/>
          </a:xfrm>
        </p:spPr>
        <p:txBody>
          <a:bodyPr>
            <a:normAutofit/>
          </a:bodyPr>
          <a:lstStyle/>
          <a:p>
            <a:r>
              <a:rPr lang="en-US" sz="4900" dirty="0">
                <a:latin typeface="Goudy Old Style" panose="02020502050305020303" pitchFamily="18" charset="0"/>
              </a:rPr>
              <a:t>11 form , meaning &amp; function</a:t>
            </a:r>
            <a:endParaRPr lang="ar-SA" sz="6000" dirty="0">
              <a:latin typeface="Goudy Old Style" panose="02020502050305020303" pitchFamily="18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A5EBCF7-4E7F-4CE6-4063-EB56461CE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952" y="6401928"/>
            <a:ext cx="2813927" cy="4179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By: Dalal Al-</a:t>
            </a:r>
            <a:r>
              <a:rPr lang="en-US" dirty="0" err="1"/>
              <a:t>Juaid</a:t>
            </a:r>
            <a:endParaRPr lang="ar-S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0F13CF-6F8C-44CD-BB53-0B499832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E19D5-814D-46B9-A3DE-CFE7547B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16F978-90F8-4BC4-9518-B3D8D341F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B3AB9-CBA1-4A4A-8BE5-F00DA60F9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2AAC5C4-57EC-4B55-9D7B-A34D9A3F8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8EB54B0-BD58-297B-F533-BD344C8AC4A7}"/>
              </a:ext>
            </a:extLst>
          </p:cNvPr>
          <p:cNvSpPr/>
          <p:nvPr/>
        </p:nvSpPr>
        <p:spPr>
          <a:xfrm>
            <a:off x="8023187" y="565729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25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48FAD03-C1E4-85F9-D3B4-46063AAC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40" y="705527"/>
            <a:ext cx="1862750" cy="60217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7E3236E-040E-096A-B585-46D2AE021E72}"/>
              </a:ext>
            </a:extLst>
          </p:cNvPr>
          <p:cNvSpPr/>
          <p:nvPr/>
        </p:nvSpPr>
        <p:spPr>
          <a:xfrm>
            <a:off x="7630179" y="1123717"/>
            <a:ext cx="138243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6" descr="Calendar Computer Icons Clip art - others png download - 1024*1024 - Free  Transparent Calendar png Download. - Clip Art Library">
            <a:extLst>
              <a:ext uri="{FF2B5EF4-FFF2-40B4-BE49-F238E27FC236}">
                <a16:creationId xmlns:a16="http://schemas.microsoft.com/office/drawing/2014/main" id="{426C28E8-77CC-5111-43D5-2F38F2C4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2" y="0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1CF21D9-C535-8B53-DA85-C8985D9E0814}"/>
              </a:ext>
            </a:extLst>
          </p:cNvPr>
          <p:cNvSpPr/>
          <p:nvPr/>
        </p:nvSpPr>
        <p:spPr>
          <a:xfrm>
            <a:off x="8624545" y="134202"/>
            <a:ext cx="194065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    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49D6B2-C223-983D-B71B-41E2BA4F7835}"/>
              </a:ext>
            </a:extLst>
          </p:cNvPr>
          <p:cNvSpPr/>
          <p:nvPr/>
        </p:nvSpPr>
        <p:spPr>
          <a:xfrm>
            <a:off x="9297655" y="1123717"/>
            <a:ext cx="2581476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 -1445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C0A1E1AD-36B5-D510-F2CB-EB63EA2D3345}"/>
              </a:ext>
            </a:extLst>
          </p:cNvPr>
          <p:cNvGrpSpPr/>
          <p:nvPr/>
        </p:nvGrpSpPr>
        <p:grpSpPr>
          <a:xfrm>
            <a:off x="8963720" y="1737561"/>
            <a:ext cx="3129947" cy="4982827"/>
            <a:chOff x="8963720" y="1737561"/>
            <a:chExt cx="3129947" cy="4982827"/>
          </a:xfrm>
        </p:grpSpPr>
        <p:pic>
          <p:nvPicPr>
            <p:cNvPr id="1026" name="Picture 2" descr="مشاهدة صورة المصدر">
              <a:extLst>
                <a:ext uri="{FF2B5EF4-FFF2-40B4-BE49-F238E27FC236}">
                  <a16:creationId xmlns:a16="http://schemas.microsoft.com/office/drawing/2014/main" id="{77822E9C-7647-020D-86C2-5D38F6820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819" y="4221571"/>
              <a:ext cx="2498817" cy="2498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and pointer">
              <a:extLst>
                <a:ext uri="{FF2B5EF4-FFF2-40B4-BE49-F238E27FC236}">
                  <a16:creationId xmlns:a16="http://schemas.microsoft.com/office/drawing/2014/main" id="{C83476D8-2FC4-FC35-61C1-35832D96A0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31"/>
            <a:stretch/>
          </p:blipFill>
          <p:spPr bwMode="auto">
            <a:xfrm flipH="1">
              <a:off x="8963720" y="1737561"/>
              <a:ext cx="3129947" cy="272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03AFB3D2-E2B4-BCB2-F3AC-B64E55D2F2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052" y="1921791"/>
            <a:ext cx="4815475" cy="120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3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4" action="ppaction://hlinksldjump"/>
            <a:extLst>
              <a:ext uri="{FF2B5EF4-FFF2-40B4-BE49-F238E27FC236}">
                <a16:creationId xmlns:a16="http://schemas.microsoft.com/office/drawing/2014/main" id="{D3EF7A3F-84C0-9F2D-1797-06F723F3514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sp>
        <p:nvSpPr>
          <p:cNvPr id="20" name="مربع نص 19">
            <a:hlinkClick r:id="rId5" action="ppaction://hlinksldjump"/>
            <a:extLst>
              <a:ext uri="{FF2B5EF4-FFF2-40B4-BE49-F238E27FC236}">
                <a16:creationId xmlns:a16="http://schemas.microsoft.com/office/drawing/2014/main" id="{801B121E-0D6B-FD24-9C0B-CB9421113267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summative</a:t>
            </a:r>
            <a:endParaRPr lang="ar-SA" dirty="0"/>
          </a:p>
        </p:txBody>
      </p:sp>
      <p:sp>
        <p:nvSpPr>
          <p:cNvPr id="21" name="مربع نص 20">
            <a:hlinkClick r:id="rId6" action="ppaction://hlinksldjump"/>
            <a:extLst>
              <a:ext uri="{FF2B5EF4-FFF2-40B4-BE49-F238E27FC236}">
                <a16:creationId xmlns:a16="http://schemas.microsoft.com/office/drawing/2014/main" id="{9594D156-4B0F-C020-B464-995FE19C742F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F93B443-605F-4161-4B12-EDC942997F63}"/>
              </a:ext>
            </a:extLst>
          </p:cNvPr>
          <p:cNvGrpSpPr/>
          <p:nvPr/>
        </p:nvGrpSpPr>
        <p:grpSpPr>
          <a:xfrm>
            <a:off x="7973345" y="1842572"/>
            <a:ext cx="3336194" cy="1425427"/>
            <a:chOff x="8020382" y="1272326"/>
            <a:chExt cx="3826108" cy="1656828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67BC0FBB-97B1-5378-7F34-A1EDC4440B82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10" name="سهم: لليمين 9">
              <a:extLst>
                <a:ext uri="{FF2B5EF4-FFF2-40B4-BE49-F238E27FC236}">
                  <a16:creationId xmlns:a16="http://schemas.microsoft.com/office/drawing/2014/main" id="{AC0099B7-1FED-0F22-C20A-255368A50135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سهم: لليمين 14">
              <a:extLst>
                <a:ext uri="{FF2B5EF4-FFF2-40B4-BE49-F238E27FC236}">
                  <a16:creationId xmlns:a16="http://schemas.microsoft.com/office/drawing/2014/main" id="{63BB9C81-9B7D-2B85-6FA5-91EBBCDDDF0C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CBC08876-C0F7-FEEB-2FD2-BC791D589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66EC67A4-0E35-E7BB-D583-69941DC19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2EEF7980-C224-68A8-ACE2-13C3A0DD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p:sp>
        <p:nvSpPr>
          <p:cNvPr id="2" name="عنوان 1">
            <a:extLst>
              <a:ext uri="{FF2B5EF4-FFF2-40B4-BE49-F238E27FC236}">
                <a16:creationId xmlns:a16="http://schemas.microsoft.com/office/drawing/2014/main" id="{73E5FD64-635A-170C-61A7-57BB95989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955" y="987223"/>
            <a:ext cx="2379788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Lets play</a:t>
            </a:r>
            <a:endParaRPr lang="ar-SA" dirty="0"/>
          </a:p>
        </p:txBody>
      </p:sp>
      <p:pic>
        <p:nvPicPr>
          <p:cNvPr id="4" name="Picture 2" descr="dice">
            <a:extLst>
              <a:ext uri="{FF2B5EF4-FFF2-40B4-BE49-F238E27FC236}">
                <a16:creationId xmlns:a16="http://schemas.microsoft.com/office/drawing/2014/main" id="{5E441492-2EDA-7A82-6300-57FB199C3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8" y="301697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reate Gamified Interactive Reviews with Wordwall | Profweb">
            <a:hlinkClick r:id="rId11"/>
            <a:extLst>
              <a:ext uri="{FF2B5EF4-FFF2-40B4-BE49-F238E27FC236}">
                <a16:creationId xmlns:a16="http://schemas.microsoft.com/office/drawing/2014/main" id="{9210EBF0-AC14-B10E-FF87-894D7C7B6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66" y="3404109"/>
            <a:ext cx="4891230" cy="257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567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lassroom Cartoon clipart - Student, Teamwork, Communication ...">
            <a:extLst>
              <a:ext uri="{FF2B5EF4-FFF2-40B4-BE49-F238E27FC236}">
                <a16:creationId xmlns:a16="http://schemas.microsoft.com/office/drawing/2014/main" id="{FADE7E63-426B-ECB8-A1D1-ED2E42801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77" y="4097408"/>
            <a:ext cx="2917243" cy="220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lientmoji">
            <a:extLst>
              <a:ext uri="{FF2B5EF4-FFF2-40B4-BE49-F238E27FC236}">
                <a16:creationId xmlns:a16="http://schemas.microsoft.com/office/drawing/2014/main" id="{76172A2C-2BBB-448E-280B-C45B802CC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365" y="1557116"/>
            <a:ext cx="2389412" cy="23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hlinkClick r:id="rId5" action="ppaction://hlinksldjump"/>
            <a:extLst>
              <a:ext uri="{FF2B5EF4-FFF2-40B4-BE49-F238E27FC236}">
                <a16:creationId xmlns:a16="http://schemas.microsoft.com/office/drawing/2014/main" id="{0CA10267-9770-BA78-2BF9-81CB94703B4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5" name="مربع نص 14">
            <a:hlinkClick r:id="rId6" action="ppaction://hlinksldjump"/>
            <a:extLst>
              <a:ext uri="{FF2B5EF4-FFF2-40B4-BE49-F238E27FC236}">
                <a16:creationId xmlns:a16="http://schemas.microsoft.com/office/drawing/2014/main" id="{C81DCE74-B8BA-C298-FDA5-249C7F3DC212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sp>
        <p:nvSpPr>
          <p:cNvPr id="17" name="مربع نص 16">
            <a:hlinkClick r:id="rId7" action="ppaction://hlinksldjump"/>
            <a:extLst>
              <a:ext uri="{FF2B5EF4-FFF2-40B4-BE49-F238E27FC236}">
                <a16:creationId xmlns:a16="http://schemas.microsoft.com/office/drawing/2014/main" id="{223DF431-1A11-A7E5-174C-F22AE413A505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summative</a:t>
            </a:r>
            <a:endParaRPr lang="ar-SA" dirty="0"/>
          </a:p>
        </p:txBody>
      </p:sp>
      <p:sp>
        <p:nvSpPr>
          <p:cNvPr id="18" name="مربع نص 17">
            <a:hlinkClick r:id="rId8" action="ppaction://hlinksldjump"/>
            <a:extLst>
              <a:ext uri="{FF2B5EF4-FFF2-40B4-BE49-F238E27FC236}">
                <a16:creationId xmlns:a16="http://schemas.microsoft.com/office/drawing/2014/main" id="{B7A3AA15-F458-7A28-5624-62F280674C7D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DF6E57C6-0EA9-033E-9663-C3CA56B1B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415" y="1404232"/>
            <a:ext cx="4951308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is the world looking at KSA</a:t>
            </a:r>
            <a:endParaRPr lang="ar-SA" dirty="0"/>
          </a:p>
        </p:txBody>
      </p:sp>
      <p:pic>
        <p:nvPicPr>
          <p:cNvPr id="1026" name="Picture 2" descr="نصائح على ما يبدو حملة حديث لا فرق بين عربي واعجمي - iamemorial.org">
            <a:extLst>
              <a:ext uri="{FF2B5EF4-FFF2-40B4-BE49-F238E27FC236}">
                <a16:creationId xmlns:a16="http://schemas.microsoft.com/office/drawing/2014/main" id="{181128E7-5E3F-418B-4869-7034920FF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23" y="1901088"/>
            <a:ext cx="4595452" cy="459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7CB3972-4D84-51BB-4FA8-C61FF14BB6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430" y="409931"/>
            <a:ext cx="11173234" cy="9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18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piral Notebook Stock Photos And Images - 123RF">
            <a:extLst>
              <a:ext uri="{FF2B5EF4-FFF2-40B4-BE49-F238E27FC236}">
                <a16:creationId xmlns:a16="http://schemas.microsoft.com/office/drawing/2014/main" id="{6E3031AB-E71C-127C-15CE-9AC55502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03" y="-224083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605AA79-523F-1F9B-521F-B33C802BB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8152">
            <a:off x="5653409" y="1580420"/>
            <a:ext cx="1769950" cy="64737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303B224-CBB0-9184-B3E2-B4953AF2BB3F}"/>
              </a:ext>
            </a:extLst>
          </p:cNvPr>
          <p:cNvSpPr/>
          <p:nvPr/>
        </p:nvSpPr>
        <p:spPr>
          <a:xfrm>
            <a:off x="2340799" y="1573662"/>
            <a:ext cx="234478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Write a sentence in your notebook</a:t>
            </a:r>
          </a:p>
        </p:txBody>
      </p:sp>
      <p:pic>
        <p:nvPicPr>
          <p:cNvPr id="6" name="Picture 6" descr="Effective Note Taking | Stephanie's Portfolio">
            <a:extLst>
              <a:ext uri="{FF2B5EF4-FFF2-40B4-BE49-F238E27FC236}">
                <a16:creationId xmlns:a16="http://schemas.microsoft.com/office/drawing/2014/main" id="{BAC7966F-B074-434F-DED9-BBAB6E52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167" y="4841976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2112E952-6FF0-FE60-FC3D-2D6465F3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" y="169715"/>
            <a:ext cx="6163204" cy="122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D1973D-7FC3-7901-182A-D35CC8AF7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5507" y="638880"/>
            <a:ext cx="3936198" cy="2484974"/>
          </a:xfrm>
          <a:prstGeom prst="rect">
            <a:avLst/>
          </a:prstGeom>
        </p:spPr>
      </p:pic>
      <p:sp>
        <p:nvSpPr>
          <p:cNvPr id="9" name="مربع نص 8">
            <a:hlinkClick r:id="rId8" action="ppaction://hlinksldjump"/>
            <a:extLst>
              <a:ext uri="{FF2B5EF4-FFF2-40B4-BE49-F238E27FC236}">
                <a16:creationId xmlns:a16="http://schemas.microsoft.com/office/drawing/2014/main" id="{4DFF2FC7-0FE9-117C-15B4-4A22CCBB1B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2740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E56252-7EFF-AB17-9D74-53B37B3A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1" y="214185"/>
            <a:ext cx="5192218" cy="241461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صورة الشريحة 8"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3550093"/>
                  </p:ext>
                </p:extLst>
              </p:nvPr>
            </p:nvGraphicFramePr>
            <p:xfrm>
              <a:off x="8630928" y="564244"/>
              <a:ext cx="3048000" cy="1714500"/>
            </p:xfrm>
            <a:graphic>
              <a:graphicData uri="http://schemas.microsoft.com/office/powerpoint/2016/slidezoom">
                <pslz:sldZm>
                  <pslz:sldZmObj sldId="262" cId="61801707">
                    <pslz:zmPr id="{5E5C0D69-816A-40BE-A450-E3893F38A60B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صورة الشريحة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0928" y="56424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2AC1E84E-4BE8-0D3C-B1F3-29A922D2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5" y="2515208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4C541E6-E76D-11A1-086F-F1C14574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2" y="3490600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D4184CD6-5EA8-0061-4C92-96456055E525}"/>
              </a:ext>
            </a:extLst>
          </p:cNvPr>
          <p:cNvSpPr/>
          <p:nvPr/>
        </p:nvSpPr>
        <p:spPr>
          <a:xfrm>
            <a:off x="1417275" y="2798047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Use the definite article (the).</a:t>
            </a:r>
            <a:endParaRPr lang="en-US" sz="16600" b="1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28327CE-4788-2DB2-3ACB-00B7E505ACE6}"/>
              </a:ext>
            </a:extLst>
          </p:cNvPr>
          <p:cNvSpPr/>
          <p:nvPr/>
        </p:nvSpPr>
        <p:spPr>
          <a:xfrm>
            <a:off x="1417275" y="373343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Differentiate between ( a- an – the ).</a:t>
            </a:r>
            <a:endParaRPr lang="en-US" sz="16600" b="1" dirty="0"/>
          </a:p>
        </p:txBody>
      </p:sp>
      <p:sp>
        <p:nvSpPr>
          <p:cNvPr id="18" name="مربع نص 17">
            <a:hlinkClick r:id="rId8" action="ppaction://hlinksldjump"/>
            <a:extLst>
              <a:ext uri="{FF2B5EF4-FFF2-40B4-BE49-F238E27FC236}">
                <a16:creationId xmlns:a16="http://schemas.microsoft.com/office/drawing/2014/main" id="{4FD966EC-BF71-FFCF-8C6E-1E96E5DBD052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9" name="مربع نص 18">
            <a:hlinkClick r:id="rId9" action="ppaction://hlinksldjump"/>
            <a:extLst>
              <a:ext uri="{FF2B5EF4-FFF2-40B4-BE49-F238E27FC236}">
                <a16:creationId xmlns:a16="http://schemas.microsoft.com/office/drawing/2014/main" id="{4EAE6B13-A65F-E63B-B622-4667FD536D4E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sp>
        <p:nvSpPr>
          <p:cNvPr id="21" name="مربع نص 20">
            <a:hlinkClick r:id="rId10" action="ppaction://hlinksldjump"/>
            <a:extLst>
              <a:ext uri="{FF2B5EF4-FFF2-40B4-BE49-F238E27FC236}">
                <a16:creationId xmlns:a16="http://schemas.microsoft.com/office/drawing/2014/main" id="{96B8CA41-1CEE-7640-E1A2-F3E9C125C3F6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summative</a:t>
            </a:r>
            <a:endParaRPr lang="ar-SA" dirty="0"/>
          </a:p>
        </p:txBody>
      </p:sp>
      <p:sp>
        <p:nvSpPr>
          <p:cNvPr id="22" name="مربع نص 21">
            <a:hlinkClick r:id="rId11" action="ppaction://hlinksldjump"/>
            <a:extLst>
              <a:ext uri="{FF2B5EF4-FFF2-40B4-BE49-F238E27FC236}">
                <a16:creationId xmlns:a16="http://schemas.microsoft.com/office/drawing/2014/main" id="{570B8600-8555-C49C-D054-9865E0A51B1B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924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7A5393-9F7B-745E-B7B1-DE2947E13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818" b="86119"/>
          <a:stretch/>
        </p:blipFill>
        <p:spPr>
          <a:xfrm>
            <a:off x="517593" y="1012849"/>
            <a:ext cx="3914569" cy="90903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9FE6788-82B4-4F81-1368-B6CAF8A88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446" y="840211"/>
            <a:ext cx="5924778" cy="517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344610D-56E8-40E3-BD92-6037DA8C602A}"/>
              </a:ext>
            </a:extLst>
          </p:cNvPr>
          <p:cNvSpPr/>
          <p:nvPr/>
        </p:nvSpPr>
        <p:spPr>
          <a:xfrm>
            <a:off x="6998325" y="397366"/>
            <a:ext cx="4670854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6" name="مربع نص 6">
            <a:extLst>
              <a:ext uri="{FF2B5EF4-FFF2-40B4-BE49-F238E27FC236}">
                <a16:creationId xmlns:a16="http://schemas.microsoft.com/office/drawing/2014/main" id="{8B4F2E3C-2F66-4EDA-82F2-96B46B7A45AB}"/>
              </a:ext>
            </a:extLst>
          </p:cNvPr>
          <p:cNvSpPr txBox="1"/>
          <p:nvPr/>
        </p:nvSpPr>
        <p:spPr>
          <a:xfrm>
            <a:off x="7190014" y="660475"/>
            <a:ext cx="391195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Revision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  </a:t>
            </a:r>
            <a:endParaRPr lang="ar-SA" sz="6000" dirty="0">
              <a:solidFill>
                <a:schemeClr val="accent3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5A998CC-A4E1-413F-A131-9021BDB07DBD}"/>
              </a:ext>
            </a:extLst>
          </p:cNvPr>
          <p:cNvSpPr/>
          <p:nvPr/>
        </p:nvSpPr>
        <p:spPr>
          <a:xfrm>
            <a:off x="195943" y="441325"/>
            <a:ext cx="6802383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C280D02-D5A8-4C5B-937F-77BEB37362E1}"/>
              </a:ext>
            </a:extLst>
          </p:cNvPr>
          <p:cNvSpPr/>
          <p:nvPr/>
        </p:nvSpPr>
        <p:spPr>
          <a:xfrm>
            <a:off x="552859" y="669322"/>
            <a:ext cx="6445467" cy="5583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pic>
        <p:nvPicPr>
          <p:cNvPr id="8" name="Picture 2" descr="مكتئبون شائك شجاع سكرابز سلك دفتر - losososcreek.com">
            <a:extLst>
              <a:ext uri="{FF2B5EF4-FFF2-40B4-BE49-F238E27FC236}">
                <a16:creationId xmlns:a16="http://schemas.microsoft.com/office/drawing/2014/main" id="{06D58729-7588-44B4-8300-3A76DD8A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63" y="881706"/>
            <a:ext cx="577870" cy="51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itmoji Image">
            <a:extLst>
              <a:ext uri="{FF2B5EF4-FFF2-40B4-BE49-F238E27FC236}">
                <a16:creationId xmlns:a16="http://schemas.microsoft.com/office/drawing/2014/main" id="{6675725C-BF4B-031D-DBB4-E84F1DBF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853" y="4791905"/>
            <a:ext cx="1981263" cy="19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llustration of Kids Raising their Hands Asking Questions ...">
            <a:extLst>
              <a:ext uri="{FF2B5EF4-FFF2-40B4-BE49-F238E27FC236}">
                <a16:creationId xmlns:a16="http://schemas.microsoft.com/office/drawing/2014/main" id="{A5EF302B-CDE4-7F2B-6655-7693809F9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1"/>
          <a:stretch/>
        </p:blipFill>
        <p:spPr bwMode="auto">
          <a:xfrm>
            <a:off x="7316433" y="2116519"/>
            <a:ext cx="4176150" cy="3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7714485-AB7F-BD8D-C73F-8E99638CE9F0}"/>
              </a:ext>
            </a:extLst>
          </p:cNvPr>
          <p:cNvSpPr txBox="1"/>
          <p:nvPr/>
        </p:nvSpPr>
        <p:spPr>
          <a:xfrm>
            <a:off x="2367142" y="686128"/>
            <a:ext cx="2445194" cy="578882"/>
          </a:xfrm>
          <a:prstGeom prst="wedgeRoundRectCallout">
            <a:avLst>
              <a:gd name="adj1" fmla="val -57904"/>
              <a:gd name="adj2" fmla="val 133676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What’s this?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1" name="Picture 2" descr="Dino Clipart Images | Free Download | PNG Transparent Background - Pngtree">
            <a:extLst>
              <a:ext uri="{FF2B5EF4-FFF2-40B4-BE49-F238E27FC236}">
                <a16:creationId xmlns:a16="http://schemas.microsoft.com/office/drawing/2014/main" id="{6BF128A9-9384-7AEA-F497-DBFBF7AD1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t="21577" r="4062" b="17106"/>
          <a:stretch/>
        </p:blipFill>
        <p:spPr bwMode="auto">
          <a:xfrm>
            <a:off x="1970531" y="2087996"/>
            <a:ext cx="1475910" cy="98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ree Science Cliparts, Download Free Science Cliparts png images, Free  ClipArts on Clipart Library">
            <a:extLst>
              <a:ext uri="{FF2B5EF4-FFF2-40B4-BE49-F238E27FC236}">
                <a16:creationId xmlns:a16="http://schemas.microsoft.com/office/drawing/2014/main" id="{9C784C22-7F44-0100-2AEC-122C7F000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16" y="1265010"/>
            <a:ext cx="955278" cy="112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Ufo spaceship concept clipart design illustration 9400796 PNG">
            <a:extLst>
              <a:ext uri="{FF2B5EF4-FFF2-40B4-BE49-F238E27FC236}">
                <a16:creationId xmlns:a16="http://schemas.microsoft.com/office/drawing/2014/main" id="{051AC668-28BC-A0DF-B3D0-476611926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845" y="1480220"/>
            <a:ext cx="1189299" cy="102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rochure - Free travel icons">
            <a:extLst>
              <a:ext uri="{FF2B5EF4-FFF2-40B4-BE49-F238E27FC236}">
                <a16:creationId xmlns:a16="http://schemas.microsoft.com/office/drawing/2014/main" id="{F5712E97-0ADF-C5C0-A183-6ED9475B6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62" y="126501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4AC091A-C9E4-F956-BFBA-A080DC24686A}"/>
              </a:ext>
            </a:extLst>
          </p:cNvPr>
          <p:cNvSpPr txBox="1"/>
          <p:nvPr/>
        </p:nvSpPr>
        <p:spPr>
          <a:xfrm>
            <a:off x="4331867" y="4609311"/>
            <a:ext cx="1883675" cy="442674"/>
          </a:xfrm>
          <a:prstGeom prst="wedgeRoundRectCallout">
            <a:avLst>
              <a:gd name="adj1" fmla="val -71075"/>
              <a:gd name="adj2" fmla="val 24592"/>
              <a:gd name="adj3" fmla="val 16667"/>
            </a:avLst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000" b="1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</a:t>
            </a:r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time</a:t>
            </a:r>
            <a:endParaRPr lang="ar-SA" sz="1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1EF39C3-9DF2-095A-AD7E-A4EFCF40724E}"/>
              </a:ext>
            </a:extLst>
          </p:cNvPr>
          <p:cNvSpPr txBox="1"/>
          <p:nvPr/>
        </p:nvSpPr>
        <p:spPr>
          <a:xfrm>
            <a:off x="901153" y="4679339"/>
            <a:ext cx="479254" cy="510778"/>
          </a:xfrm>
          <a:prstGeom prst="round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3EE421F-C171-E94F-7442-39E7938FF6EB}"/>
              </a:ext>
            </a:extLst>
          </p:cNvPr>
          <p:cNvSpPr txBox="1"/>
          <p:nvPr/>
        </p:nvSpPr>
        <p:spPr>
          <a:xfrm>
            <a:off x="1408410" y="5278305"/>
            <a:ext cx="735155" cy="510778"/>
          </a:xfrm>
          <a:prstGeom prst="round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2B79A12-1E5F-9C07-016B-CC23C090D48F}"/>
              </a:ext>
            </a:extLst>
          </p:cNvPr>
          <p:cNvSpPr txBox="1"/>
          <p:nvPr/>
        </p:nvSpPr>
        <p:spPr>
          <a:xfrm>
            <a:off x="1445293" y="4679339"/>
            <a:ext cx="644431" cy="510778"/>
          </a:xfrm>
          <a:prstGeom prst="round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an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9AD45C7-4863-203D-89BF-B26BC85E8AA1}"/>
              </a:ext>
            </a:extLst>
          </p:cNvPr>
          <p:cNvSpPr txBox="1"/>
          <p:nvPr/>
        </p:nvSpPr>
        <p:spPr>
          <a:xfrm>
            <a:off x="3242206" y="4926886"/>
            <a:ext cx="3597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MyriadPro-Light"/>
              </a:rPr>
              <a:t>singular &amp; plural</a:t>
            </a:r>
            <a:endParaRPr lang="ar-SA" sz="3600" b="1" dirty="0">
              <a:solidFill>
                <a:srgbClr val="C00000"/>
              </a:solidFill>
              <a:latin typeface="Myriad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30663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C3678B8-3023-451D-2843-BCDBFDFDDF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863" y="156707"/>
            <a:ext cx="3382261" cy="1491390"/>
          </a:xfrm>
          <a:prstGeom prst="rect">
            <a:avLst/>
          </a:prstGeom>
        </p:spPr>
      </p:pic>
      <p:pic>
        <p:nvPicPr>
          <p:cNvPr id="3" name="Picture 4" descr="I Did This As My Warm Up Doodle Today Clipart (#2938082) - PinClipart">
            <a:extLst>
              <a:ext uri="{FF2B5EF4-FFF2-40B4-BE49-F238E27FC236}">
                <a16:creationId xmlns:a16="http://schemas.microsoft.com/office/drawing/2014/main" id="{1F4CA6BE-B253-12B9-0A09-227AF2D9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219" y="1582044"/>
            <a:ext cx="1580997" cy="17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5" action="ppaction://hlinksldjump"/>
            <a:extLst>
              <a:ext uri="{FF2B5EF4-FFF2-40B4-BE49-F238E27FC236}">
                <a16:creationId xmlns:a16="http://schemas.microsoft.com/office/drawing/2014/main" id="{9C59CE67-2A57-8409-427E-B968A37BC28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6" action="ppaction://hlinksldjump"/>
            <a:extLst>
              <a:ext uri="{FF2B5EF4-FFF2-40B4-BE49-F238E27FC236}">
                <a16:creationId xmlns:a16="http://schemas.microsoft.com/office/drawing/2014/main" id="{B9395224-88E0-D9BE-379C-3E74C5A3D7A0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sp>
        <p:nvSpPr>
          <p:cNvPr id="12" name="مربع نص 11">
            <a:hlinkClick r:id="rId7" action="ppaction://hlinksldjump"/>
            <a:extLst>
              <a:ext uri="{FF2B5EF4-FFF2-40B4-BE49-F238E27FC236}">
                <a16:creationId xmlns:a16="http://schemas.microsoft.com/office/drawing/2014/main" id="{CB370098-2104-931E-D0DB-C0CD531E4648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summative</a:t>
            </a:r>
            <a:endParaRPr lang="ar-SA" dirty="0"/>
          </a:p>
        </p:txBody>
      </p:sp>
      <p:sp>
        <p:nvSpPr>
          <p:cNvPr id="13" name="مربع نص 12">
            <a:hlinkClick r:id="rId8" action="ppaction://hlinksldjump"/>
            <a:extLst>
              <a:ext uri="{FF2B5EF4-FFF2-40B4-BE49-F238E27FC236}">
                <a16:creationId xmlns:a16="http://schemas.microsoft.com/office/drawing/2014/main" id="{F1C02C0B-F673-BED6-9355-6CD9414F41C2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0FAB2B8-060B-5D26-05EF-B35C579F9C15}"/>
              </a:ext>
            </a:extLst>
          </p:cNvPr>
          <p:cNvSpPr txBox="1"/>
          <p:nvPr/>
        </p:nvSpPr>
        <p:spPr>
          <a:xfrm>
            <a:off x="2305878" y="2679552"/>
            <a:ext cx="40817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This is a classroom. </a:t>
            </a:r>
            <a:endParaRPr lang="ar-SA" sz="2400" b="1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F560D73-897B-6545-24B0-FD56E8A3F769}"/>
              </a:ext>
            </a:extLst>
          </p:cNvPr>
          <p:cNvSpPr txBox="1"/>
          <p:nvPr/>
        </p:nvSpPr>
        <p:spPr>
          <a:xfrm>
            <a:off x="2380573" y="3092105"/>
            <a:ext cx="3441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The classroom is big</a:t>
            </a:r>
            <a:endParaRPr lang="ar-SA" sz="2400" b="1" dirty="0"/>
          </a:p>
        </p:txBody>
      </p:sp>
      <p:pic>
        <p:nvPicPr>
          <p:cNvPr id="1026" name="Picture 2" descr="Empty School Classroom Interior With Chalkboard Teachers Table Desks And  Chairs School Supplies Education Concept In Flat Style Vector Illustration  Stock Illustration - Download Image Now - iStock">
            <a:extLst>
              <a:ext uri="{FF2B5EF4-FFF2-40B4-BE49-F238E27FC236}">
                <a16:creationId xmlns:a16="http://schemas.microsoft.com/office/drawing/2014/main" id="{E6C43987-0952-ABE1-7DE8-60C0D308E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637" y="517287"/>
            <a:ext cx="4081730" cy="308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hare Ideas Stock Illustrations – 3,536 Share Ideas Stock ...">
            <a:extLst>
              <a:ext uri="{FF2B5EF4-FFF2-40B4-BE49-F238E27FC236}">
                <a16:creationId xmlns:a16="http://schemas.microsoft.com/office/drawing/2014/main" id="{4D12C552-0129-EE37-9AF9-EDDAE7362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07" y="4398756"/>
            <a:ext cx="2612747" cy="152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B4BBE676-A559-8926-4053-9E0C4229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78" y="3940347"/>
            <a:ext cx="3043159" cy="304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1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1A228F7B-6ABA-5822-877D-4059E54ABC9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4" action="ppaction://hlinksldjump"/>
            <a:extLst>
              <a:ext uri="{FF2B5EF4-FFF2-40B4-BE49-F238E27FC236}">
                <a16:creationId xmlns:a16="http://schemas.microsoft.com/office/drawing/2014/main" id="{A476CBF1-CFC4-0928-8732-2D57C26DAAA0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sp>
        <p:nvSpPr>
          <p:cNvPr id="12" name="مربع نص 11">
            <a:hlinkClick r:id="rId5" action="ppaction://hlinksldjump"/>
            <a:extLst>
              <a:ext uri="{FF2B5EF4-FFF2-40B4-BE49-F238E27FC236}">
                <a16:creationId xmlns:a16="http://schemas.microsoft.com/office/drawing/2014/main" id="{C5522147-DFFF-2349-14BB-89A81F40CF4E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summative</a:t>
            </a:r>
            <a:endParaRPr lang="ar-SA" dirty="0"/>
          </a:p>
        </p:txBody>
      </p:sp>
      <p:sp>
        <p:nvSpPr>
          <p:cNvPr id="13" name="مربع نص 12">
            <a:hlinkClick r:id="rId6" action="ppaction://hlinksldjump"/>
            <a:extLst>
              <a:ext uri="{FF2B5EF4-FFF2-40B4-BE49-F238E27FC236}">
                <a16:creationId xmlns:a16="http://schemas.microsoft.com/office/drawing/2014/main" id="{792DB858-0DA7-AA7B-309D-17BA724F338B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2914D95-6535-B970-8491-6F1278178F01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25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4347F3E-CA84-3241-19D4-9F0CBB7076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9565" b="84674"/>
          <a:stretch/>
        </p:blipFill>
        <p:spPr>
          <a:xfrm>
            <a:off x="1287154" y="1277859"/>
            <a:ext cx="7323714" cy="1384828"/>
          </a:xfrm>
          <a:prstGeom prst="rect">
            <a:avLst/>
          </a:prstGeom>
        </p:spPr>
      </p:pic>
      <p:pic>
        <p:nvPicPr>
          <p:cNvPr id="8" name="Google Shape;146;p12">
            <a:extLst>
              <a:ext uri="{FF2B5EF4-FFF2-40B4-BE49-F238E27FC236}">
                <a16:creationId xmlns:a16="http://schemas.microsoft.com/office/drawing/2014/main" id="{1E4F6A70-B0B6-B713-7978-20D3744284F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4886" y="361149"/>
            <a:ext cx="681990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4EFD1C2-8ECD-A246-F3EA-1F1E93DAC86F}"/>
              </a:ext>
            </a:extLst>
          </p:cNvPr>
          <p:cNvSpPr txBox="1"/>
          <p:nvPr/>
        </p:nvSpPr>
        <p:spPr>
          <a:xfrm>
            <a:off x="3264587" y="2832710"/>
            <a:ext cx="3597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MyriadPro-Light"/>
              </a:rPr>
              <a:t>singular only</a:t>
            </a:r>
            <a:endParaRPr lang="ar-SA" sz="3600" b="1" dirty="0">
              <a:solidFill>
                <a:srgbClr val="C00000"/>
              </a:solidFill>
              <a:latin typeface="MyriadPro-Light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031BC0F-EFAA-3210-55AF-8A0C7A894EED}"/>
              </a:ext>
            </a:extLst>
          </p:cNvPr>
          <p:cNvSpPr txBox="1"/>
          <p:nvPr/>
        </p:nvSpPr>
        <p:spPr>
          <a:xfrm>
            <a:off x="3129755" y="3548983"/>
            <a:ext cx="3597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MyriadPro-Light"/>
              </a:rPr>
              <a:t>singular &amp; plural</a:t>
            </a:r>
            <a:endParaRPr lang="ar-SA" sz="3600" b="1" dirty="0">
              <a:solidFill>
                <a:srgbClr val="C00000"/>
              </a:solidFill>
              <a:latin typeface="MyriadPro-Light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5F0CE5C-4EEA-F80C-5D1D-C8A5F1C6942B}"/>
              </a:ext>
            </a:extLst>
          </p:cNvPr>
          <p:cNvSpPr txBox="1"/>
          <p:nvPr/>
        </p:nvSpPr>
        <p:spPr>
          <a:xfrm>
            <a:off x="6301381" y="2975619"/>
            <a:ext cx="1883675" cy="442674"/>
          </a:xfrm>
          <a:prstGeom prst="wedgeRoundRectCallout">
            <a:avLst>
              <a:gd name="adj1" fmla="val -71075"/>
              <a:gd name="adj2" fmla="val 24592"/>
              <a:gd name="adj3" fmla="val 16667"/>
            </a:avLst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000" b="1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</a:t>
            </a:r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time</a:t>
            </a:r>
            <a:endParaRPr lang="ar-SA" sz="1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C684F80-BEBD-677E-9C89-CFC495EC3B9D}"/>
              </a:ext>
            </a:extLst>
          </p:cNvPr>
          <p:cNvSpPr txBox="1"/>
          <p:nvPr/>
        </p:nvSpPr>
        <p:spPr>
          <a:xfrm>
            <a:off x="6781293" y="3658817"/>
            <a:ext cx="1883675" cy="442674"/>
          </a:xfrm>
          <a:prstGeom prst="wedgeRoundRectCallout">
            <a:avLst>
              <a:gd name="adj1" fmla="val -71075"/>
              <a:gd name="adj2" fmla="val 24592"/>
              <a:gd name="adj3" fmla="val 16667"/>
            </a:avLst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000" b="1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nd</a:t>
            </a:r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time</a:t>
            </a:r>
            <a:endParaRPr lang="ar-SA" sz="1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F36F714-90DA-A0E1-6D7F-63303AADFB7A}"/>
              </a:ext>
            </a:extLst>
          </p:cNvPr>
          <p:cNvSpPr txBox="1"/>
          <p:nvPr/>
        </p:nvSpPr>
        <p:spPr>
          <a:xfrm>
            <a:off x="1941184" y="2941807"/>
            <a:ext cx="479254" cy="510778"/>
          </a:xfrm>
          <a:prstGeom prst="round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071EF95-F058-2A43-1017-0A5659A8AEE6}"/>
              </a:ext>
            </a:extLst>
          </p:cNvPr>
          <p:cNvSpPr txBox="1"/>
          <p:nvPr/>
        </p:nvSpPr>
        <p:spPr>
          <a:xfrm>
            <a:off x="2448441" y="3552275"/>
            <a:ext cx="735155" cy="510778"/>
          </a:xfrm>
          <a:prstGeom prst="round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92CA822-C45E-E79B-ED13-B8167F7A2BA1}"/>
              </a:ext>
            </a:extLst>
          </p:cNvPr>
          <p:cNvSpPr txBox="1"/>
          <p:nvPr/>
        </p:nvSpPr>
        <p:spPr>
          <a:xfrm>
            <a:off x="2485324" y="2953309"/>
            <a:ext cx="644431" cy="510778"/>
          </a:xfrm>
          <a:prstGeom prst="round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an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9" name="حبر 28">
                <a:extLst>
                  <a:ext uri="{FF2B5EF4-FFF2-40B4-BE49-F238E27FC236}">
                    <a16:creationId xmlns:a16="http://schemas.microsoft.com/office/drawing/2014/main" id="{491331EC-A87A-45A5-CD18-F687F619E9C2}"/>
                  </a:ext>
                </a:extLst>
              </p14:cNvPr>
              <p14:cNvContentPartPr/>
              <p14:nvPr/>
            </p14:nvContentPartPr>
            <p14:xfrm>
              <a:off x="1943012" y="3104909"/>
              <a:ext cx="6340320" cy="207360"/>
            </p14:xfrm>
          </p:contentPart>
        </mc:Choice>
        <mc:Fallback>
          <p:pic>
            <p:nvPicPr>
              <p:cNvPr id="29" name="حبر 28">
                <a:extLst>
                  <a:ext uri="{FF2B5EF4-FFF2-40B4-BE49-F238E27FC236}">
                    <a16:creationId xmlns:a16="http://schemas.microsoft.com/office/drawing/2014/main" id="{491331EC-A87A-45A5-CD18-F687F619E9C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89012" y="2996721"/>
                <a:ext cx="6447960" cy="423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" name="حبر 29">
                <a:extLst>
                  <a:ext uri="{FF2B5EF4-FFF2-40B4-BE49-F238E27FC236}">
                    <a16:creationId xmlns:a16="http://schemas.microsoft.com/office/drawing/2014/main" id="{BF4CC47A-5CEB-5076-1BD3-96C03096AF67}"/>
                  </a:ext>
                </a:extLst>
              </p14:cNvPr>
              <p14:cNvContentPartPr/>
              <p14:nvPr/>
            </p14:nvContentPartPr>
            <p14:xfrm>
              <a:off x="2360252" y="3784949"/>
              <a:ext cx="4534200" cy="171720"/>
            </p14:xfrm>
          </p:contentPart>
        </mc:Choice>
        <mc:Fallback>
          <p:pic>
            <p:nvPicPr>
              <p:cNvPr id="30" name="حبر 29">
                <a:extLst>
                  <a:ext uri="{FF2B5EF4-FFF2-40B4-BE49-F238E27FC236}">
                    <a16:creationId xmlns:a16="http://schemas.microsoft.com/office/drawing/2014/main" id="{BF4CC47A-5CEB-5076-1BD3-96C03096AF6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06252" y="3677175"/>
                <a:ext cx="4641840" cy="386909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Picture 2" descr="Examples Illustrations and Clipart. 25,725 Examples royalty free  illustrations, and drawings available to search from thousands of stock  vector EPS clip art graphic designers.">
            <a:extLst>
              <a:ext uri="{FF2B5EF4-FFF2-40B4-BE49-F238E27FC236}">
                <a16:creationId xmlns:a16="http://schemas.microsoft.com/office/drawing/2014/main" id="{EFD7B8BD-9445-3F34-BDC8-BF5A32289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" b="22190"/>
          <a:stretch/>
        </p:blipFill>
        <p:spPr bwMode="auto">
          <a:xfrm>
            <a:off x="183560" y="5074695"/>
            <a:ext cx="2971800" cy="1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ربع نص 31">
            <a:extLst>
              <a:ext uri="{FF2B5EF4-FFF2-40B4-BE49-F238E27FC236}">
                <a16:creationId xmlns:a16="http://schemas.microsoft.com/office/drawing/2014/main" id="{D696BDD1-A552-E727-C950-E939B3987D4E}"/>
              </a:ext>
            </a:extLst>
          </p:cNvPr>
          <p:cNvSpPr txBox="1"/>
          <p:nvPr/>
        </p:nvSpPr>
        <p:spPr>
          <a:xfrm>
            <a:off x="3640326" y="5166311"/>
            <a:ext cx="2546084" cy="442674"/>
          </a:xfrm>
          <a:prstGeom prst="wedgeRoundRectCallout">
            <a:avLst>
              <a:gd name="adj1" fmla="val -71075"/>
              <a:gd name="adj2" fmla="val 24592"/>
              <a:gd name="adj3" fmla="val 16667"/>
            </a:avLst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This is a book. </a:t>
            </a:r>
            <a:endParaRPr lang="ar-SA" sz="1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08BD0411-065D-1269-3A49-78F0F63FD654}"/>
              </a:ext>
            </a:extLst>
          </p:cNvPr>
          <p:cNvSpPr txBox="1"/>
          <p:nvPr/>
        </p:nvSpPr>
        <p:spPr>
          <a:xfrm>
            <a:off x="3549916" y="5640482"/>
            <a:ext cx="2546084" cy="442674"/>
          </a:xfrm>
          <a:prstGeom prst="wedgeRoundRectCallout">
            <a:avLst>
              <a:gd name="adj1" fmla="val -71075"/>
              <a:gd name="adj2" fmla="val 24592"/>
              <a:gd name="adj3" fmla="val 16667"/>
            </a:avLst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book is old</a:t>
            </a:r>
            <a:endParaRPr lang="ar-SA" sz="1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5E4B0042-E004-C068-796D-7B260B7377FC}"/>
              </a:ext>
            </a:extLst>
          </p:cNvPr>
          <p:cNvSpPr txBox="1"/>
          <p:nvPr/>
        </p:nvSpPr>
        <p:spPr>
          <a:xfrm>
            <a:off x="6338809" y="5213478"/>
            <a:ext cx="2546084" cy="442674"/>
          </a:xfrm>
          <a:prstGeom prst="wedgeRoundRectCallout">
            <a:avLst>
              <a:gd name="adj1" fmla="val 71291"/>
              <a:gd name="adj2" fmla="val 3565"/>
              <a:gd name="adj3" fmla="val 16667"/>
            </a:avLst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These are books.</a:t>
            </a:r>
            <a:endParaRPr lang="ar-SA" sz="1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D8CDBF01-9F84-4FC9-C270-13D9DE44DA52}"/>
              </a:ext>
            </a:extLst>
          </p:cNvPr>
          <p:cNvSpPr txBox="1"/>
          <p:nvPr/>
        </p:nvSpPr>
        <p:spPr>
          <a:xfrm>
            <a:off x="6745640" y="5686993"/>
            <a:ext cx="2546084" cy="442674"/>
          </a:xfrm>
          <a:prstGeom prst="wedgeRoundRectCallout">
            <a:avLst>
              <a:gd name="adj1" fmla="val 71291"/>
              <a:gd name="adj2" fmla="val 3565"/>
              <a:gd name="adj3" fmla="val 16667"/>
            </a:avLst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books are new</a:t>
            </a:r>
            <a:endParaRPr lang="ar-SA" sz="1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 animBg="1"/>
      <p:bldP spid="25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3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4" action="ppaction://hlinksldjump"/>
            <a:extLst>
              <a:ext uri="{FF2B5EF4-FFF2-40B4-BE49-F238E27FC236}">
                <a16:creationId xmlns:a16="http://schemas.microsoft.com/office/drawing/2014/main" id="{D3EF7A3F-84C0-9F2D-1797-06F723F3514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sp>
        <p:nvSpPr>
          <p:cNvPr id="20" name="مربع نص 19">
            <a:hlinkClick r:id="rId5" action="ppaction://hlinksldjump"/>
            <a:extLst>
              <a:ext uri="{FF2B5EF4-FFF2-40B4-BE49-F238E27FC236}">
                <a16:creationId xmlns:a16="http://schemas.microsoft.com/office/drawing/2014/main" id="{801B121E-0D6B-FD24-9C0B-CB9421113267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summative</a:t>
            </a:r>
            <a:endParaRPr lang="ar-SA" dirty="0"/>
          </a:p>
        </p:txBody>
      </p:sp>
      <p:sp>
        <p:nvSpPr>
          <p:cNvPr id="21" name="مربع نص 20">
            <a:hlinkClick r:id="rId6" action="ppaction://hlinksldjump"/>
            <a:extLst>
              <a:ext uri="{FF2B5EF4-FFF2-40B4-BE49-F238E27FC236}">
                <a16:creationId xmlns:a16="http://schemas.microsoft.com/office/drawing/2014/main" id="{9594D156-4B0F-C020-B464-995FE19C742F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D2503AA-B2A3-73C6-62D7-0BF708C7A8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" t="19206" r="2117" b="35815"/>
          <a:stretch/>
        </p:blipFill>
        <p:spPr>
          <a:xfrm>
            <a:off x="298823" y="322728"/>
            <a:ext cx="9471431" cy="324522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F593C8B-203F-A432-78FE-1E59F8D5DB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" t="64411" r="3179" b="343"/>
          <a:stretch/>
        </p:blipFill>
        <p:spPr>
          <a:xfrm>
            <a:off x="298823" y="3567953"/>
            <a:ext cx="9368118" cy="2542988"/>
          </a:xfrm>
          <a:prstGeom prst="rect">
            <a:avLst/>
          </a:prstGeom>
        </p:spPr>
      </p:pic>
      <p:pic>
        <p:nvPicPr>
          <p:cNvPr id="16" name="Picture 2" descr="Free See Cliparts, Download Free Clip Art, Free Clip Art on ...">
            <a:extLst>
              <a:ext uri="{FF2B5EF4-FFF2-40B4-BE49-F238E27FC236}">
                <a16:creationId xmlns:a16="http://schemas.microsoft.com/office/drawing/2014/main" id="{6A9780E7-F122-3663-2B86-0812599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664" y="2421932"/>
            <a:ext cx="1049053" cy="94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999DB197-9A54-BDEA-65D9-7BE9EE543540}"/>
              </a:ext>
            </a:extLst>
          </p:cNvPr>
          <p:cNvGrpSpPr/>
          <p:nvPr/>
        </p:nvGrpSpPr>
        <p:grpSpPr>
          <a:xfrm>
            <a:off x="9956674" y="720416"/>
            <a:ext cx="1688247" cy="1546561"/>
            <a:chOff x="327556" y="989625"/>
            <a:chExt cx="1688247" cy="1546561"/>
          </a:xfrm>
        </p:grpSpPr>
        <p:pic>
          <p:nvPicPr>
            <p:cNvPr id="23" name="Picture 8" descr="Clip Art Loud Speaker , Free Transparent Clipart - ClipartKey">
              <a:extLst>
                <a:ext uri="{FF2B5EF4-FFF2-40B4-BE49-F238E27FC236}">
                  <a16:creationId xmlns:a16="http://schemas.microsoft.com/office/drawing/2014/main" id="{25A7D0D1-0EF3-A9EC-5240-95A3F4CDA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2833" y="989625"/>
              <a:ext cx="1562970" cy="1085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مستطيل 23">
              <a:extLst>
                <a:ext uri="{FF2B5EF4-FFF2-40B4-BE49-F238E27FC236}">
                  <a16:creationId xmlns:a16="http://schemas.microsoft.com/office/drawing/2014/main" id="{4E4971ED-C430-0306-919F-3ACB2CE0651C}"/>
                </a:ext>
              </a:extLst>
            </p:cNvPr>
            <p:cNvSpPr/>
            <p:nvPr/>
          </p:nvSpPr>
          <p:spPr>
            <a:xfrm>
              <a:off x="327556" y="1889855"/>
              <a:ext cx="1562970" cy="646331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   read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حبر 25">
                <a:extLst>
                  <a:ext uri="{FF2B5EF4-FFF2-40B4-BE49-F238E27FC236}">
                    <a16:creationId xmlns:a16="http://schemas.microsoft.com/office/drawing/2014/main" id="{86320C8D-D231-6106-4ECB-29D64FB39350}"/>
                  </a:ext>
                </a:extLst>
              </p14:cNvPr>
              <p14:cNvContentPartPr/>
              <p14:nvPr/>
            </p14:nvContentPartPr>
            <p14:xfrm>
              <a:off x="1456159" y="503407"/>
              <a:ext cx="8280" cy="12960"/>
            </p14:xfrm>
          </p:contentPart>
        </mc:Choice>
        <mc:Fallback>
          <p:pic>
            <p:nvPicPr>
              <p:cNvPr id="26" name="حبر 25">
                <a:extLst>
                  <a:ext uri="{FF2B5EF4-FFF2-40B4-BE49-F238E27FC236}">
                    <a16:creationId xmlns:a16="http://schemas.microsoft.com/office/drawing/2014/main" id="{86320C8D-D231-6106-4ECB-29D64FB393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02159" y="395767"/>
                <a:ext cx="1159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" name="حبر 26">
                <a:extLst>
                  <a:ext uri="{FF2B5EF4-FFF2-40B4-BE49-F238E27FC236}">
                    <a16:creationId xmlns:a16="http://schemas.microsoft.com/office/drawing/2014/main" id="{EBB3E5E8-0944-74BC-FE7B-A6E46E26C728}"/>
                  </a:ext>
                </a:extLst>
              </p14:cNvPr>
              <p14:cNvContentPartPr/>
              <p14:nvPr/>
            </p14:nvContentPartPr>
            <p14:xfrm>
              <a:off x="1484239" y="507007"/>
              <a:ext cx="2107080" cy="58680"/>
            </p14:xfrm>
          </p:contentPart>
        </mc:Choice>
        <mc:Fallback>
          <p:pic>
            <p:nvPicPr>
              <p:cNvPr id="27" name="حبر 26">
                <a:extLst>
                  <a:ext uri="{FF2B5EF4-FFF2-40B4-BE49-F238E27FC236}">
                    <a16:creationId xmlns:a16="http://schemas.microsoft.com/office/drawing/2014/main" id="{EBB3E5E8-0944-74BC-FE7B-A6E46E26C72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30599" y="399367"/>
                <a:ext cx="22147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id="{6DD22B54-5845-7052-C7D9-77DE11A71C1A}"/>
                  </a:ext>
                </a:extLst>
              </p14:cNvPr>
              <p14:cNvContentPartPr/>
              <p14:nvPr/>
            </p14:nvContentPartPr>
            <p14:xfrm>
              <a:off x="1450399" y="2377207"/>
              <a:ext cx="2543040" cy="110880"/>
            </p14:xfrm>
          </p:contentPart>
        </mc:Choice>
        <mc:Fallback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6DD22B54-5845-7052-C7D9-77DE11A71C1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96759" y="2269567"/>
                <a:ext cx="26506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" name="حبر 36">
                <a:extLst>
                  <a:ext uri="{FF2B5EF4-FFF2-40B4-BE49-F238E27FC236}">
                    <a16:creationId xmlns:a16="http://schemas.microsoft.com/office/drawing/2014/main" id="{C11C6AA7-3B28-C5E2-77C0-D1ED57E1F479}"/>
                  </a:ext>
                </a:extLst>
              </p14:cNvPr>
              <p14:cNvContentPartPr/>
              <p14:nvPr/>
            </p14:nvContentPartPr>
            <p14:xfrm>
              <a:off x="1516279" y="3722527"/>
              <a:ext cx="7934400" cy="115200"/>
            </p14:xfrm>
          </p:contentPart>
        </mc:Choice>
        <mc:Fallback>
          <p:pic>
            <p:nvPicPr>
              <p:cNvPr id="37" name="حبر 36">
                <a:extLst>
                  <a:ext uri="{FF2B5EF4-FFF2-40B4-BE49-F238E27FC236}">
                    <a16:creationId xmlns:a16="http://schemas.microsoft.com/office/drawing/2014/main" id="{C11C6AA7-3B28-C5E2-77C0-D1ED57E1F47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62639" y="3614887"/>
                <a:ext cx="804204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639D4176-BC98-CC85-96DF-18FF5C1EA977}"/>
                  </a:ext>
                </a:extLst>
              </p14:cNvPr>
              <p14:cNvContentPartPr/>
              <p14:nvPr/>
            </p14:nvContentPartPr>
            <p14:xfrm>
              <a:off x="2217559" y="5266927"/>
              <a:ext cx="1117080" cy="69120"/>
            </p14:xfrm>
          </p:contentPart>
        </mc:Choice>
        <mc:Fallback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639D4176-BC98-CC85-96DF-18FF5C1EA97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63919" y="5159287"/>
                <a:ext cx="12247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0" name="حبر 39">
                <a:extLst>
                  <a:ext uri="{FF2B5EF4-FFF2-40B4-BE49-F238E27FC236}">
                    <a16:creationId xmlns:a16="http://schemas.microsoft.com/office/drawing/2014/main" id="{F3A40D54-EB48-E569-4009-90C5B7601B4D}"/>
                  </a:ext>
                </a:extLst>
              </p14:cNvPr>
              <p14:cNvContentPartPr/>
              <p14:nvPr/>
            </p14:nvContentPartPr>
            <p14:xfrm>
              <a:off x="3570439" y="5201047"/>
              <a:ext cx="1613880" cy="104400"/>
            </p14:xfrm>
          </p:contentPart>
        </mc:Choice>
        <mc:Fallback>
          <p:pic>
            <p:nvPicPr>
              <p:cNvPr id="40" name="حبر 39">
                <a:extLst>
                  <a:ext uri="{FF2B5EF4-FFF2-40B4-BE49-F238E27FC236}">
                    <a16:creationId xmlns:a16="http://schemas.microsoft.com/office/drawing/2014/main" id="{F3A40D54-EB48-E569-4009-90C5B7601B4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16439" y="5093047"/>
                <a:ext cx="17215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1" name="حبر 40">
                <a:extLst>
                  <a:ext uri="{FF2B5EF4-FFF2-40B4-BE49-F238E27FC236}">
                    <a16:creationId xmlns:a16="http://schemas.microsoft.com/office/drawing/2014/main" id="{9BF8EF14-7F62-69D6-523F-3117122041CB}"/>
                  </a:ext>
                </a:extLst>
              </p14:cNvPr>
              <p14:cNvContentPartPr/>
              <p14:nvPr/>
            </p14:nvContentPartPr>
            <p14:xfrm>
              <a:off x="5429119" y="5163967"/>
              <a:ext cx="501120" cy="79200"/>
            </p14:xfrm>
          </p:contentPart>
        </mc:Choice>
        <mc:Fallback>
          <p:pic>
            <p:nvPicPr>
              <p:cNvPr id="41" name="حبر 40">
                <a:extLst>
                  <a:ext uri="{FF2B5EF4-FFF2-40B4-BE49-F238E27FC236}">
                    <a16:creationId xmlns:a16="http://schemas.microsoft.com/office/drawing/2014/main" id="{9BF8EF14-7F62-69D6-523F-3117122041C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75479" y="5056327"/>
                <a:ext cx="6087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2" name="حبر 41">
                <a:extLst>
                  <a:ext uri="{FF2B5EF4-FFF2-40B4-BE49-F238E27FC236}">
                    <a16:creationId xmlns:a16="http://schemas.microsoft.com/office/drawing/2014/main" id="{25BA1810-726A-153F-3CA2-446C28CF522F}"/>
                  </a:ext>
                </a:extLst>
              </p14:cNvPr>
              <p14:cNvContentPartPr/>
              <p14:nvPr/>
            </p14:nvContentPartPr>
            <p14:xfrm>
              <a:off x="6153079" y="5243887"/>
              <a:ext cx="289800" cy="26280"/>
            </p14:xfrm>
          </p:contentPart>
        </mc:Choice>
        <mc:Fallback>
          <p:pic>
            <p:nvPicPr>
              <p:cNvPr id="42" name="حبر 41">
                <a:extLst>
                  <a:ext uri="{FF2B5EF4-FFF2-40B4-BE49-F238E27FC236}">
                    <a16:creationId xmlns:a16="http://schemas.microsoft.com/office/drawing/2014/main" id="{25BA1810-726A-153F-3CA2-446C28CF522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99079" y="5136247"/>
                <a:ext cx="3974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3" name="حبر 42">
                <a:extLst>
                  <a:ext uri="{FF2B5EF4-FFF2-40B4-BE49-F238E27FC236}">
                    <a16:creationId xmlns:a16="http://schemas.microsoft.com/office/drawing/2014/main" id="{FBFF0710-7907-87F2-2A64-BFC1C1C0E6A5}"/>
                  </a:ext>
                </a:extLst>
              </p14:cNvPr>
              <p14:cNvContentPartPr/>
              <p14:nvPr/>
            </p14:nvContentPartPr>
            <p14:xfrm>
              <a:off x="7688479" y="5238487"/>
              <a:ext cx="313560" cy="26280"/>
            </p14:xfrm>
          </p:contentPart>
        </mc:Choice>
        <mc:Fallback>
          <p:pic>
            <p:nvPicPr>
              <p:cNvPr id="43" name="حبر 42">
                <a:extLst>
                  <a:ext uri="{FF2B5EF4-FFF2-40B4-BE49-F238E27FC236}">
                    <a16:creationId xmlns:a16="http://schemas.microsoft.com/office/drawing/2014/main" id="{FBFF0710-7907-87F2-2A64-BFC1C1C0E6A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34479" y="5130847"/>
                <a:ext cx="4212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4" name="حبر 43">
                <a:extLst>
                  <a:ext uri="{FF2B5EF4-FFF2-40B4-BE49-F238E27FC236}">
                    <a16:creationId xmlns:a16="http://schemas.microsoft.com/office/drawing/2014/main" id="{157EF5FE-68C6-C965-B3DF-F06F1D8BEF9B}"/>
                  </a:ext>
                </a:extLst>
              </p14:cNvPr>
              <p14:cNvContentPartPr/>
              <p14:nvPr/>
            </p14:nvContentPartPr>
            <p14:xfrm>
              <a:off x="8228839" y="5253607"/>
              <a:ext cx="469800" cy="23400"/>
            </p14:xfrm>
          </p:contentPart>
        </mc:Choice>
        <mc:Fallback>
          <p:pic>
            <p:nvPicPr>
              <p:cNvPr id="44" name="حبر 43">
                <a:extLst>
                  <a:ext uri="{FF2B5EF4-FFF2-40B4-BE49-F238E27FC236}">
                    <a16:creationId xmlns:a16="http://schemas.microsoft.com/office/drawing/2014/main" id="{157EF5FE-68C6-C965-B3DF-F06F1D8BEF9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74839" y="5145967"/>
                <a:ext cx="5774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5" name="حبر 44">
                <a:extLst>
                  <a:ext uri="{FF2B5EF4-FFF2-40B4-BE49-F238E27FC236}">
                    <a16:creationId xmlns:a16="http://schemas.microsoft.com/office/drawing/2014/main" id="{EB3AC316-0575-A4E9-2D61-C2C5AE8D99A3}"/>
                  </a:ext>
                </a:extLst>
              </p14:cNvPr>
              <p14:cNvContentPartPr/>
              <p14:nvPr/>
            </p14:nvContentPartPr>
            <p14:xfrm>
              <a:off x="8931919" y="5265127"/>
              <a:ext cx="541080" cy="54720"/>
            </p14:xfrm>
          </p:contentPart>
        </mc:Choice>
        <mc:Fallback>
          <p:pic>
            <p:nvPicPr>
              <p:cNvPr id="45" name="حبر 44">
                <a:extLst>
                  <a:ext uri="{FF2B5EF4-FFF2-40B4-BE49-F238E27FC236}">
                    <a16:creationId xmlns:a16="http://schemas.microsoft.com/office/drawing/2014/main" id="{EB3AC316-0575-A4E9-2D61-C2C5AE8D99A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878279" y="5157487"/>
                <a:ext cx="648720" cy="27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9FFAAD26-1D74-5A7B-8B9A-368046E8B1CF}"/>
              </a:ext>
            </a:extLst>
          </p:cNvPr>
          <p:cNvGrpSpPr/>
          <p:nvPr/>
        </p:nvGrpSpPr>
        <p:grpSpPr>
          <a:xfrm>
            <a:off x="1977979" y="5567976"/>
            <a:ext cx="2397600" cy="62640"/>
            <a:chOff x="1987159" y="5569327"/>
            <a:chExt cx="2397600" cy="6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7" name="حبر 46">
                  <a:extLst>
                    <a:ext uri="{FF2B5EF4-FFF2-40B4-BE49-F238E27FC236}">
                      <a16:creationId xmlns:a16="http://schemas.microsoft.com/office/drawing/2014/main" id="{C8DF5437-81DF-4AC9-1358-77028242F2FC}"/>
                    </a:ext>
                  </a:extLst>
                </p14:cNvPr>
                <p14:cNvContentPartPr/>
                <p14:nvPr/>
              </p14:nvContentPartPr>
              <p14:xfrm>
                <a:off x="1987159" y="5575447"/>
                <a:ext cx="446760" cy="45360"/>
              </p14:xfrm>
            </p:contentPart>
          </mc:Choice>
          <mc:Fallback>
            <p:pic>
              <p:nvPicPr>
                <p:cNvPr id="47" name="حبر 46">
                  <a:extLst>
                    <a:ext uri="{FF2B5EF4-FFF2-40B4-BE49-F238E27FC236}">
                      <a16:creationId xmlns:a16="http://schemas.microsoft.com/office/drawing/2014/main" id="{C8DF5437-81DF-4AC9-1358-77028242F2F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51159" y="5539447"/>
                  <a:ext cx="518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8" name="حبر 47">
                  <a:extLst>
                    <a:ext uri="{FF2B5EF4-FFF2-40B4-BE49-F238E27FC236}">
                      <a16:creationId xmlns:a16="http://schemas.microsoft.com/office/drawing/2014/main" id="{1F68379A-8F61-4804-0884-FE7BB769748A}"/>
                    </a:ext>
                  </a:extLst>
                </p14:cNvPr>
                <p14:cNvContentPartPr/>
                <p14:nvPr/>
              </p14:nvContentPartPr>
              <p14:xfrm>
                <a:off x="2657119" y="5569327"/>
                <a:ext cx="477720" cy="60120"/>
              </p14:xfrm>
            </p:contentPart>
          </mc:Choice>
          <mc:Fallback>
            <p:pic>
              <p:nvPicPr>
                <p:cNvPr id="48" name="حبر 47">
                  <a:extLst>
                    <a:ext uri="{FF2B5EF4-FFF2-40B4-BE49-F238E27FC236}">
                      <a16:creationId xmlns:a16="http://schemas.microsoft.com/office/drawing/2014/main" id="{1F68379A-8F61-4804-0884-FE7BB769748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21119" y="5533327"/>
                  <a:ext cx="549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9" name="حبر 48">
                  <a:extLst>
                    <a:ext uri="{FF2B5EF4-FFF2-40B4-BE49-F238E27FC236}">
                      <a16:creationId xmlns:a16="http://schemas.microsoft.com/office/drawing/2014/main" id="{127CEA28-9572-F261-5403-0E56FD99478A}"/>
                    </a:ext>
                  </a:extLst>
                </p14:cNvPr>
                <p14:cNvContentPartPr/>
                <p14:nvPr/>
              </p14:nvContentPartPr>
              <p14:xfrm>
                <a:off x="3283879" y="5595247"/>
                <a:ext cx="352440" cy="33480"/>
              </p14:xfrm>
            </p:contentPart>
          </mc:Choice>
          <mc:Fallback>
            <p:pic>
              <p:nvPicPr>
                <p:cNvPr id="49" name="حبر 48">
                  <a:extLst>
                    <a:ext uri="{FF2B5EF4-FFF2-40B4-BE49-F238E27FC236}">
                      <a16:creationId xmlns:a16="http://schemas.microsoft.com/office/drawing/2014/main" id="{127CEA28-9572-F261-5403-0E56FD99478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48239" y="5559607"/>
                  <a:ext cx="424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0" name="حبر 49">
                  <a:extLst>
                    <a:ext uri="{FF2B5EF4-FFF2-40B4-BE49-F238E27FC236}">
                      <a16:creationId xmlns:a16="http://schemas.microsoft.com/office/drawing/2014/main" id="{60E0925E-D9B3-7434-CCC0-9498C7E5C7D8}"/>
                    </a:ext>
                  </a:extLst>
                </p14:cNvPr>
                <p14:cNvContentPartPr/>
                <p14:nvPr/>
              </p14:nvContentPartPr>
              <p14:xfrm>
                <a:off x="3813799" y="5576527"/>
                <a:ext cx="570960" cy="55440"/>
              </p14:xfrm>
            </p:contentPart>
          </mc:Choice>
          <mc:Fallback>
            <p:pic>
              <p:nvPicPr>
                <p:cNvPr id="50" name="حبر 49">
                  <a:extLst>
                    <a:ext uri="{FF2B5EF4-FFF2-40B4-BE49-F238E27FC236}">
                      <a16:creationId xmlns:a16="http://schemas.microsoft.com/office/drawing/2014/main" id="{60E0925E-D9B3-7434-CCC0-9498C7E5C7D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78159" y="5540887"/>
                  <a:ext cx="64260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2" name="حبر 51">
                <a:extLst>
                  <a:ext uri="{FF2B5EF4-FFF2-40B4-BE49-F238E27FC236}">
                    <a16:creationId xmlns:a16="http://schemas.microsoft.com/office/drawing/2014/main" id="{735D38B2-23F4-D3D1-C102-983FF9FD1A7E}"/>
                  </a:ext>
                </a:extLst>
              </p14:cNvPr>
              <p14:cNvContentPartPr/>
              <p14:nvPr/>
            </p14:nvContentPartPr>
            <p14:xfrm>
              <a:off x="4939699" y="5575896"/>
              <a:ext cx="585360" cy="105840"/>
            </p14:xfrm>
          </p:contentPart>
        </mc:Choice>
        <mc:Fallback>
          <p:pic>
            <p:nvPicPr>
              <p:cNvPr id="52" name="حبر 51">
                <a:extLst>
                  <a:ext uri="{FF2B5EF4-FFF2-40B4-BE49-F238E27FC236}">
                    <a16:creationId xmlns:a16="http://schemas.microsoft.com/office/drawing/2014/main" id="{735D38B2-23F4-D3D1-C102-983FF9FD1A7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904059" y="5539896"/>
                <a:ext cx="65700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5C0D7FC5-D72A-51C5-5F2F-F372D5B3742E}"/>
              </a:ext>
            </a:extLst>
          </p:cNvPr>
          <p:cNvGrpSpPr/>
          <p:nvPr/>
        </p:nvGrpSpPr>
        <p:grpSpPr>
          <a:xfrm>
            <a:off x="8709079" y="5311207"/>
            <a:ext cx="967680" cy="1195920"/>
            <a:chOff x="8709079" y="5311207"/>
            <a:chExt cx="967680" cy="11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3" name="حبر 52">
                  <a:extLst>
                    <a:ext uri="{FF2B5EF4-FFF2-40B4-BE49-F238E27FC236}">
                      <a16:creationId xmlns:a16="http://schemas.microsoft.com/office/drawing/2014/main" id="{1319BC4D-328B-E5C9-128A-2F81F1F8CFF2}"/>
                    </a:ext>
                  </a:extLst>
                </p14:cNvPr>
                <p14:cNvContentPartPr/>
                <p14:nvPr/>
              </p14:nvContentPartPr>
              <p14:xfrm>
                <a:off x="8760559" y="5311207"/>
                <a:ext cx="915480" cy="1162080"/>
              </p14:xfrm>
            </p:contentPart>
          </mc:Choice>
          <mc:Fallback>
            <p:pic>
              <p:nvPicPr>
                <p:cNvPr id="53" name="حبر 52">
                  <a:extLst>
                    <a:ext uri="{FF2B5EF4-FFF2-40B4-BE49-F238E27FC236}">
                      <a16:creationId xmlns:a16="http://schemas.microsoft.com/office/drawing/2014/main" id="{1319BC4D-328B-E5C9-128A-2F81F1F8CFF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24919" y="5275567"/>
                  <a:ext cx="987120" cy="12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4" name="حبر 53">
                  <a:extLst>
                    <a:ext uri="{FF2B5EF4-FFF2-40B4-BE49-F238E27FC236}">
                      <a16:creationId xmlns:a16="http://schemas.microsoft.com/office/drawing/2014/main" id="{0AAAE568-A3BD-2884-CEF4-531F515D7C67}"/>
                    </a:ext>
                  </a:extLst>
                </p14:cNvPr>
                <p14:cNvContentPartPr/>
                <p14:nvPr/>
              </p14:nvContentPartPr>
              <p14:xfrm>
                <a:off x="8709079" y="5535847"/>
                <a:ext cx="967680" cy="971280"/>
              </p14:xfrm>
            </p:contentPart>
          </mc:Choice>
          <mc:Fallback>
            <p:pic>
              <p:nvPicPr>
                <p:cNvPr id="54" name="حبر 53">
                  <a:extLst>
                    <a:ext uri="{FF2B5EF4-FFF2-40B4-BE49-F238E27FC236}">
                      <a16:creationId xmlns:a16="http://schemas.microsoft.com/office/drawing/2014/main" id="{0AAAE568-A3BD-2884-CEF4-531F515D7C6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673079" y="5500207"/>
                  <a:ext cx="1039320" cy="10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914A9912-0E5C-D606-8676-341238625386}"/>
              </a:ext>
            </a:extLst>
          </p:cNvPr>
          <p:cNvGrpSpPr/>
          <p:nvPr/>
        </p:nvGrpSpPr>
        <p:grpSpPr>
          <a:xfrm>
            <a:off x="5145015" y="2054403"/>
            <a:ext cx="890640" cy="664920"/>
            <a:chOff x="5119519" y="2053927"/>
            <a:chExt cx="890640" cy="66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8" name="حبر 57">
                  <a:extLst>
                    <a:ext uri="{FF2B5EF4-FFF2-40B4-BE49-F238E27FC236}">
                      <a16:creationId xmlns:a16="http://schemas.microsoft.com/office/drawing/2014/main" id="{ED406443-26CC-3CB3-6FE1-23728C391EDC}"/>
                    </a:ext>
                  </a:extLst>
                </p14:cNvPr>
                <p14:cNvContentPartPr/>
                <p14:nvPr/>
              </p14:nvContentPartPr>
              <p14:xfrm>
                <a:off x="5394919" y="2277487"/>
                <a:ext cx="331920" cy="291600"/>
              </p14:xfrm>
            </p:contentPart>
          </mc:Choice>
          <mc:Fallback>
            <p:pic>
              <p:nvPicPr>
                <p:cNvPr id="58" name="حبر 57">
                  <a:extLst>
                    <a:ext uri="{FF2B5EF4-FFF2-40B4-BE49-F238E27FC236}">
                      <a16:creationId xmlns:a16="http://schemas.microsoft.com/office/drawing/2014/main" id="{ED406443-26CC-3CB3-6FE1-23728C391ED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77279" y="2259847"/>
                  <a:ext cx="3675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9" name="حبر 58">
                  <a:extLst>
                    <a:ext uri="{FF2B5EF4-FFF2-40B4-BE49-F238E27FC236}">
                      <a16:creationId xmlns:a16="http://schemas.microsoft.com/office/drawing/2014/main" id="{5466F1FE-3703-EB58-BFFE-3B95601E71B8}"/>
                    </a:ext>
                  </a:extLst>
                </p14:cNvPr>
                <p14:cNvContentPartPr/>
                <p14:nvPr/>
              </p14:nvContentPartPr>
              <p14:xfrm>
                <a:off x="5119519" y="2053927"/>
                <a:ext cx="890640" cy="664920"/>
              </p14:xfrm>
            </p:contentPart>
          </mc:Choice>
          <mc:Fallback>
            <p:pic>
              <p:nvPicPr>
                <p:cNvPr id="59" name="حبر 58">
                  <a:extLst>
                    <a:ext uri="{FF2B5EF4-FFF2-40B4-BE49-F238E27FC236}">
                      <a16:creationId xmlns:a16="http://schemas.microsoft.com/office/drawing/2014/main" id="{5466F1FE-3703-EB58-BFFE-3B95601E71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01519" y="2035927"/>
                  <a:ext cx="926280" cy="70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مجموعة 61">
            <a:extLst>
              <a:ext uri="{FF2B5EF4-FFF2-40B4-BE49-F238E27FC236}">
                <a16:creationId xmlns:a16="http://schemas.microsoft.com/office/drawing/2014/main" id="{880C5DE4-C5B6-E8BE-C72E-037AB10C8CA6}"/>
              </a:ext>
            </a:extLst>
          </p:cNvPr>
          <p:cNvGrpSpPr/>
          <p:nvPr/>
        </p:nvGrpSpPr>
        <p:grpSpPr>
          <a:xfrm>
            <a:off x="8238919" y="3950047"/>
            <a:ext cx="870840" cy="739800"/>
            <a:chOff x="8238919" y="3950047"/>
            <a:chExt cx="870840" cy="73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0" name="حبر 59">
                  <a:extLst>
                    <a:ext uri="{FF2B5EF4-FFF2-40B4-BE49-F238E27FC236}">
                      <a16:creationId xmlns:a16="http://schemas.microsoft.com/office/drawing/2014/main" id="{51FA7899-2163-7962-A158-2F0506193D70}"/>
                    </a:ext>
                  </a:extLst>
                </p14:cNvPr>
                <p14:cNvContentPartPr/>
                <p14:nvPr/>
              </p14:nvContentPartPr>
              <p14:xfrm>
                <a:off x="8520799" y="4040407"/>
                <a:ext cx="351360" cy="364320"/>
              </p14:xfrm>
            </p:contentPart>
          </mc:Choice>
          <mc:Fallback>
            <p:pic>
              <p:nvPicPr>
                <p:cNvPr id="60" name="حبر 59">
                  <a:extLst>
                    <a:ext uri="{FF2B5EF4-FFF2-40B4-BE49-F238E27FC236}">
                      <a16:creationId xmlns:a16="http://schemas.microsoft.com/office/drawing/2014/main" id="{51FA7899-2163-7962-A158-2F0506193D7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502799" y="4022767"/>
                  <a:ext cx="38700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1" name="حبر 60">
                  <a:extLst>
                    <a:ext uri="{FF2B5EF4-FFF2-40B4-BE49-F238E27FC236}">
                      <a16:creationId xmlns:a16="http://schemas.microsoft.com/office/drawing/2014/main" id="{F60A78B2-7DE0-0365-9508-C93AE31D9DEA}"/>
                    </a:ext>
                  </a:extLst>
                </p14:cNvPr>
                <p14:cNvContentPartPr/>
                <p14:nvPr/>
              </p14:nvContentPartPr>
              <p14:xfrm>
                <a:off x="8238919" y="3950047"/>
                <a:ext cx="870840" cy="739800"/>
              </p14:xfrm>
            </p:contentPart>
          </mc:Choice>
          <mc:Fallback>
            <p:pic>
              <p:nvPicPr>
                <p:cNvPr id="61" name="حبر 60">
                  <a:extLst>
                    <a:ext uri="{FF2B5EF4-FFF2-40B4-BE49-F238E27FC236}">
                      <a16:creationId xmlns:a16="http://schemas.microsoft.com/office/drawing/2014/main" id="{F60A78B2-7DE0-0365-9508-C93AE31D9DE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221279" y="3932407"/>
                  <a:ext cx="906480" cy="77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0" name="مجموعة 1029">
            <a:extLst>
              <a:ext uri="{FF2B5EF4-FFF2-40B4-BE49-F238E27FC236}">
                <a16:creationId xmlns:a16="http://schemas.microsoft.com/office/drawing/2014/main" id="{62DB68D7-D276-C604-CCDF-8520A2AC6040}"/>
              </a:ext>
            </a:extLst>
          </p:cNvPr>
          <p:cNvGrpSpPr/>
          <p:nvPr/>
        </p:nvGrpSpPr>
        <p:grpSpPr>
          <a:xfrm>
            <a:off x="2210539" y="674767"/>
            <a:ext cx="3262680" cy="403920"/>
            <a:chOff x="2206399" y="674767"/>
            <a:chExt cx="3262680" cy="40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025" name="حبر 1024">
                  <a:extLst>
                    <a:ext uri="{FF2B5EF4-FFF2-40B4-BE49-F238E27FC236}">
                      <a16:creationId xmlns:a16="http://schemas.microsoft.com/office/drawing/2014/main" id="{42C3869D-F7B4-9D18-ACFC-57944CE2CDF4}"/>
                    </a:ext>
                  </a:extLst>
                </p14:cNvPr>
                <p14:cNvContentPartPr/>
                <p14:nvPr/>
              </p14:nvContentPartPr>
              <p14:xfrm>
                <a:off x="5186839" y="674767"/>
                <a:ext cx="282240" cy="403920"/>
              </p14:xfrm>
            </p:contentPart>
          </mc:Choice>
          <mc:Fallback>
            <p:pic>
              <p:nvPicPr>
                <p:cNvPr id="1025" name="حبر 1024">
                  <a:extLst>
                    <a:ext uri="{FF2B5EF4-FFF2-40B4-BE49-F238E27FC236}">
                      <a16:creationId xmlns:a16="http://schemas.microsoft.com/office/drawing/2014/main" id="{42C3869D-F7B4-9D18-ACFC-57944CE2CDF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51199" y="639127"/>
                  <a:ext cx="35388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027" name="حبر 1026">
                  <a:extLst>
                    <a:ext uri="{FF2B5EF4-FFF2-40B4-BE49-F238E27FC236}">
                      <a16:creationId xmlns:a16="http://schemas.microsoft.com/office/drawing/2014/main" id="{8EFDAE6E-AB97-3D2A-FDF0-82DDCE2F4A48}"/>
                    </a:ext>
                  </a:extLst>
                </p14:cNvPr>
                <p14:cNvContentPartPr/>
                <p14:nvPr/>
              </p14:nvContentPartPr>
              <p14:xfrm>
                <a:off x="5228239" y="677647"/>
                <a:ext cx="238320" cy="280440"/>
              </p14:xfrm>
            </p:contentPart>
          </mc:Choice>
          <mc:Fallback>
            <p:pic>
              <p:nvPicPr>
                <p:cNvPr id="1027" name="حبر 1026">
                  <a:extLst>
                    <a:ext uri="{FF2B5EF4-FFF2-40B4-BE49-F238E27FC236}">
                      <a16:creationId xmlns:a16="http://schemas.microsoft.com/office/drawing/2014/main" id="{8EFDAE6E-AB97-3D2A-FDF0-82DDCE2F4A4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92239" y="642007"/>
                  <a:ext cx="3099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029" name="حبر 1028">
                  <a:extLst>
                    <a:ext uri="{FF2B5EF4-FFF2-40B4-BE49-F238E27FC236}">
                      <a16:creationId xmlns:a16="http://schemas.microsoft.com/office/drawing/2014/main" id="{1190F103-5A20-6B8A-4EDA-56F658807FA3}"/>
                    </a:ext>
                  </a:extLst>
                </p14:cNvPr>
                <p14:cNvContentPartPr/>
                <p14:nvPr/>
              </p14:nvContentPartPr>
              <p14:xfrm>
                <a:off x="2206399" y="884287"/>
                <a:ext cx="2807640" cy="57960"/>
              </p14:xfrm>
            </p:contentPart>
          </mc:Choice>
          <mc:Fallback>
            <p:pic>
              <p:nvPicPr>
                <p:cNvPr id="1029" name="حبر 1028">
                  <a:extLst>
                    <a:ext uri="{FF2B5EF4-FFF2-40B4-BE49-F238E27FC236}">
                      <a16:creationId xmlns:a16="http://schemas.microsoft.com/office/drawing/2014/main" id="{1190F103-5A20-6B8A-4EDA-56F658807FA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70399" y="848647"/>
                  <a:ext cx="287928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3" name="مجموعة 1032">
            <a:extLst>
              <a:ext uri="{FF2B5EF4-FFF2-40B4-BE49-F238E27FC236}">
                <a16:creationId xmlns:a16="http://schemas.microsoft.com/office/drawing/2014/main" id="{E15304E6-4786-0E01-7B8C-D8F8726EC47C}"/>
              </a:ext>
            </a:extLst>
          </p:cNvPr>
          <p:cNvGrpSpPr/>
          <p:nvPr/>
        </p:nvGrpSpPr>
        <p:grpSpPr>
          <a:xfrm>
            <a:off x="4985239" y="1203967"/>
            <a:ext cx="670680" cy="675360"/>
            <a:chOff x="4985239" y="1203967"/>
            <a:chExt cx="670680" cy="67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031" name="حبر 1030">
                  <a:extLst>
                    <a:ext uri="{FF2B5EF4-FFF2-40B4-BE49-F238E27FC236}">
                      <a16:creationId xmlns:a16="http://schemas.microsoft.com/office/drawing/2014/main" id="{CF3E5865-04E1-4C05-4AFE-D6B36A721031}"/>
                    </a:ext>
                  </a:extLst>
                </p14:cNvPr>
                <p14:cNvContentPartPr/>
                <p14:nvPr/>
              </p14:nvContentPartPr>
              <p14:xfrm>
                <a:off x="5262079" y="1390087"/>
                <a:ext cx="96120" cy="349560"/>
              </p14:xfrm>
            </p:contentPart>
          </mc:Choice>
          <mc:Fallback>
            <p:pic>
              <p:nvPicPr>
                <p:cNvPr id="1031" name="حبر 1030">
                  <a:extLst>
                    <a:ext uri="{FF2B5EF4-FFF2-40B4-BE49-F238E27FC236}">
                      <a16:creationId xmlns:a16="http://schemas.microsoft.com/office/drawing/2014/main" id="{CF3E5865-04E1-4C05-4AFE-D6B36A72103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44079" y="1372447"/>
                  <a:ext cx="1317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032" name="حبر 1031">
                  <a:extLst>
                    <a:ext uri="{FF2B5EF4-FFF2-40B4-BE49-F238E27FC236}">
                      <a16:creationId xmlns:a16="http://schemas.microsoft.com/office/drawing/2014/main" id="{47ECF89C-05DF-FC88-2140-33F5275741DA}"/>
                    </a:ext>
                  </a:extLst>
                </p14:cNvPr>
                <p14:cNvContentPartPr/>
                <p14:nvPr/>
              </p14:nvContentPartPr>
              <p14:xfrm>
                <a:off x="4985239" y="1203967"/>
                <a:ext cx="670680" cy="675360"/>
              </p14:xfrm>
            </p:contentPart>
          </mc:Choice>
          <mc:Fallback>
            <p:pic>
              <p:nvPicPr>
                <p:cNvPr id="1032" name="حبر 1031">
                  <a:extLst>
                    <a:ext uri="{FF2B5EF4-FFF2-40B4-BE49-F238E27FC236}">
                      <a16:creationId xmlns:a16="http://schemas.microsoft.com/office/drawing/2014/main" id="{47ECF89C-05DF-FC88-2140-33F5275741D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67599" y="1185967"/>
                  <a:ext cx="706320" cy="71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42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3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4" action="ppaction://hlinksldjump"/>
            <a:extLst>
              <a:ext uri="{FF2B5EF4-FFF2-40B4-BE49-F238E27FC236}">
                <a16:creationId xmlns:a16="http://schemas.microsoft.com/office/drawing/2014/main" id="{D3EF7A3F-84C0-9F2D-1797-06F723F3514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sp>
        <p:nvSpPr>
          <p:cNvPr id="20" name="مربع نص 19">
            <a:hlinkClick r:id="rId5" action="ppaction://hlinksldjump"/>
            <a:extLst>
              <a:ext uri="{FF2B5EF4-FFF2-40B4-BE49-F238E27FC236}">
                <a16:creationId xmlns:a16="http://schemas.microsoft.com/office/drawing/2014/main" id="{801B121E-0D6B-FD24-9C0B-CB9421113267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summative</a:t>
            </a:r>
            <a:endParaRPr lang="ar-SA" dirty="0"/>
          </a:p>
        </p:txBody>
      </p:sp>
      <p:sp>
        <p:nvSpPr>
          <p:cNvPr id="21" name="مربع نص 20">
            <a:hlinkClick r:id="rId6" action="ppaction://hlinksldjump"/>
            <a:extLst>
              <a:ext uri="{FF2B5EF4-FFF2-40B4-BE49-F238E27FC236}">
                <a16:creationId xmlns:a16="http://schemas.microsoft.com/office/drawing/2014/main" id="{9594D156-4B0F-C020-B464-995FE19C742F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67A6A142-985A-8CF7-86D7-C736CC51DBE7}"/>
              </a:ext>
            </a:extLst>
          </p:cNvPr>
          <p:cNvGrpSpPr/>
          <p:nvPr/>
        </p:nvGrpSpPr>
        <p:grpSpPr>
          <a:xfrm>
            <a:off x="3442289" y="3488664"/>
            <a:ext cx="3336194" cy="1439503"/>
            <a:chOff x="8020382" y="1272326"/>
            <a:chExt cx="3826108" cy="1656828"/>
          </a:xfrm>
        </p:grpSpPr>
        <p:sp>
          <p:nvSpPr>
            <p:cNvPr id="24" name="مستطيل 23">
              <a:extLst>
                <a:ext uri="{FF2B5EF4-FFF2-40B4-BE49-F238E27FC236}">
                  <a16:creationId xmlns:a16="http://schemas.microsoft.com/office/drawing/2014/main" id="{554D9EAA-5395-BF21-9324-FB851B7E5046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25" name="سهم: لليمين 24">
              <a:extLst>
                <a:ext uri="{FF2B5EF4-FFF2-40B4-BE49-F238E27FC236}">
                  <a16:creationId xmlns:a16="http://schemas.microsoft.com/office/drawing/2014/main" id="{0BEE5BFC-1BED-57BC-A63D-ECE74E3661B4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سهم: لليمين 25">
              <a:extLst>
                <a:ext uri="{FF2B5EF4-FFF2-40B4-BE49-F238E27FC236}">
                  <a16:creationId xmlns:a16="http://schemas.microsoft.com/office/drawing/2014/main" id="{E4031386-5E31-1C71-D56B-17C8ABE21E93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43AA927-ABA0-686E-CCDD-5C402A3AD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130D4E49-6B2C-8A75-31D9-FED2BD0F9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81BEA897-A512-4703-F1F6-11AD12EBA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B01C9C75-A3B3-3984-E576-E2256FA551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992" y="689917"/>
            <a:ext cx="11475080" cy="2497620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8CF5E4B8-C299-B293-1809-DB98FBFBBD28}"/>
              </a:ext>
            </a:extLst>
          </p:cNvPr>
          <p:cNvSpPr/>
          <p:nvPr/>
        </p:nvSpPr>
        <p:spPr>
          <a:xfrm>
            <a:off x="1412140" y="1009741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-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B47BD5E-5409-D79C-4566-CAE1E49B0BD3}"/>
              </a:ext>
            </a:extLst>
          </p:cNvPr>
          <p:cNvSpPr/>
          <p:nvPr/>
        </p:nvSpPr>
        <p:spPr>
          <a:xfrm>
            <a:off x="4112208" y="1009741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DEE53F3-1660-13AC-C32D-5566982C7E1B}"/>
              </a:ext>
            </a:extLst>
          </p:cNvPr>
          <p:cNvSpPr/>
          <p:nvPr/>
        </p:nvSpPr>
        <p:spPr>
          <a:xfrm>
            <a:off x="6430089" y="1056788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AB833658-B3FC-A676-C3F5-11062D1DC8FC}"/>
              </a:ext>
            </a:extLst>
          </p:cNvPr>
          <p:cNvSpPr/>
          <p:nvPr/>
        </p:nvSpPr>
        <p:spPr>
          <a:xfrm>
            <a:off x="2334097" y="1483276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FCB4380C-4E32-6329-7A69-F432B5E05E02}"/>
              </a:ext>
            </a:extLst>
          </p:cNvPr>
          <p:cNvSpPr/>
          <p:nvPr/>
        </p:nvSpPr>
        <p:spPr>
          <a:xfrm>
            <a:off x="5596358" y="1453571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82E1E022-1D94-1FCA-21D9-3B5EC48A003D}"/>
              </a:ext>
            </a:extLst>
          </p:cNvPr>
          <p:cNvSpPr/>
          <p:nvPr/>
        </p:nvSpPr>
        <p:spPr>
          <a:xfrm>
            <a:off x="8169507" y="1416881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78B85211-85EA-A10C-976D-39DB46D4D207}"/>
              </a:ext>
            </a:extLst>
          </p:cNvPr>
          <p:cNvSpPr/>
          <p:nvPr/>
        </p:nvSpPr>
        <p:spPr>
          <a:xfrm>
            <a:off x="2215683" y="1837029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8A2CD7DE-D035-1A09-7F87-AD656CB4CC85}"/>
              </a:ext>
            </a:extLst>
          </p:cNvPr>
          <p:cNvSpPr/>
          <p:nvPr/>
        </p:nvSpPr>
        <p:spPr>
          <a:xfrm>
            <a:off x="5225549" y="1850354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-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95DE79DC-AB1C-5B05-9531-0890EDEF998F}"/>
              </a:ext>
            </a:extLst>
          </p:cNvPr>
          <p:cNvSpPr/>
          <p:nvPr/>
        </p:nvSpPr>
        <p:spPr>
          <a:xfrm>
            <a:off x="1362502" y="2219371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9204418C-7905-736C-FD5C-A7F658FECA4B}"/>
              </a:ext>
            </a:extLst>
          </p:cNvPr>
          <p:cNvSpPr/>
          <p:nvPr/>
        </p:nvSpPr>
        <p:spPr>
          <a:xfrm>
            <a:off x="4649797" y="2247137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-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FD5CB977-DD12-13A0-FCB2-120CB4297275}"/>
              </a:ext>
            </a:extLst>
          </p:cNvPr>
          <p:cNvSpPr/>
          <p:nvPr/>
        </p:nvSpPr>
        <p:spPr>
          <a:xfrm>
            <a:off x="6707518" y="2208387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DA38F984-3F71-E9C0-DDAE-D62F17A4D9FE}"/>
              </a:ext>
            </a:extLst>
          </p:cNvPr>
          <p:cNvSpPr/>
          <p:nvPr/>
        </p:nvSpPr>
        <p:spPr>
          <a:xfrm>
            <a:off x="9320568" y="2270005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-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B77ECC10-AF04-64DD-65A3-459CE2D109B7}"/>
              </a:ext>
            </a:extLst>
          </p:cNvPr>
          <p:cNvSpPr/>
          <p:nvPr/>
        </p:nvSpPr>
        <p:spPr>
          <a:xfrm>
            <a:off x="1426801" y="2593878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-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10764EF2-8EF2-270D-F2B4-D26BD4855A8E}"/>
              </a:ext>
            </a:extLst>
          </p:cNvPr>
          <p:cNvSpPr/>
          <p:nvPr/>
        </p:nvSpPr>
        <p:spPr>
          <a:xfrm>
            <a:off x="4169144" y="2625706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2FF7DF2E-89EA-26B8-01BB-5BDB7B24F4A3}"/>
              </a:ext>
            </a:extLst>
          </p:cNvPr>
          <p:cNvSpPr/>
          <p:nvPr/>
        </p:nvSpPr>
        <p:spPr>
          <a:xfrm>
            <a:off x="7560699" y="2631705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-</a:t>
            </a:r>
            <a:endParaRPr lang="ar-S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EC91F3BF-BAB8-5F3A-FC19-BB54F6D7768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4" action="ppaction://hlinksldjump"/>
            <a:extLst>
              <a:ext uri="{FF2B5EF4-FFF2-40B4-BE49-F238E27FC236}">
                <a16:creationId xmlns:a16="http://schemas.microsoft.com/office/drawing/2014/main" id="{923B5605-940D-4A28-596A-B57B17BB5CE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sp>
        <p:nvSpPr>
          <p:cNvPr id="12" name="مربع نص 11">
            <a:hlinkClick r:id="rId5" action="ppaction://hlinksldjump"/>
            <a:extLst>
              <a:ext uri="{FF2B5EF4-FFF2-40B4-BE49-F238E27FC236}">
                <a16:creationId xmlns:a16="http://schemas.microsoft.com/office/drawing/2014/main" id="{07CACBCA-67FF-F98B-1B0B-95B69857A982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summative</a:t>
            </a:r>
            <a:endParaRPr lang="ar-SA" dirty="0"/>
          </a:p>
        </p:txBody>
      </p:sp>
      <p:sp>
        <p:nvSpPr>
          <p:cNvPr id="13" name="مربع نص 12">
            <a:hlinkClick r:id="rId6" action="ppaction://hlinksldjump"/>
            <a:extLst>
              <a:ext uri="{FF2B5EF4-FFF2-40B4-BE49-F238E27FC236}">
                <a16:creationId xmlns:a16="http://schemas.microsoft.com/office/drawing/2014/main" id="{05C1B5F3-81BC-2895-6AC9-C0DBC4DAB5EC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907C08F8-4923-9C3B-49CD-AFBF086850D6}"/>
              </a:ext>
            </a:extLst>
          </p:cNvPr>
          <p:cNvGrpSpPr/>
          <p:nvPr/>
        </p:nvGrpSpPr>
        <p:grpSpPr>
          <a:xfrm>
            <a:off x="1203545" y="4306934"/>
            <a:ext cx="3336194" cy="1425427"/>
            <a:chOff x="8020382" y="1272326"/>
            <a:chExt cx="3826108" cy="1656828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ABEA48B5-2540-D9A5-4B31-A1917D68BA2C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6" name="سهم: لليمين 5">
              <a:extLst>
                <a:ext uri="{FF2B5EF4-FFF2-40B4-BE49-F238E27FC236}">
                  <a16:creationId xmlns:a16="http://schemas.microsoft.com/office/drawing/2014/main" id="{A8B732A9-B1CA-58E7-60C6-A9B6BA408195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سهم: لليمين 7">
              <a:extLst>
                <a:ext uri="{FF2B5EF4-FFF2-40B4-BE49-F238E27FC236}">
                  <a16:creationId xmlns:a16="http://schemas.microsoft.com/office/drawing/2014/main" id="{35E3098B-1728-9987-2410-2C9EB4D5DF3F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9FCBCC55-7F7A-D684-8F8E-A69703676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DE7E39E1-15D1-F436-E1FE-B75AB79D6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A07FB6D-C277-8EDC-27FB-0652DB58E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86797B35-D061-3053-8D87-8BE43DDA8B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615" y="577681"/>
            <a:ext cx="11650655" cy="2583618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2CBD2D66-E241-C6FD-B87A-5D92298786B1}"/>
              </a:ext>
            </a:extLst>
          </p:cNvPr>
          <p:cNvSpPr/>
          <p:nvPr/>
        </p:nvSpPr>
        <p:spPr>
          <a:xfrm>
            <a:off x="1990030" y="1125639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an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1CFA58A5-1C83-E982-E556-63AEF8A161F7}"/>
              </a:ext>
            </a:extLst>
          </p:cNvPr>
          <p:cNvSpPr/>
          <p:nvPr/>
        </p:nvSpPr>
        <p:spPr>
          <a:xfrm>
            <a:off x="4218521" y="1125639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9677D7DA-8E49-AA55-5F9B-5596743E063D}"/>
              </a:ext>
            </a:extLst>
          </p:cNvPr>
          <p:cNvSpPr/>
          <p:nvPr/>
        </p:nvSpPr>
        <p:spPr>
          <a:xfrm>
            <a:off x="6878855" y="1125639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C5A0A0C-C52B-8566-1583-692BBA98317C}"/>
              </a:ext>
            </a:extLst>
          </p:cNvPr>
          <p:cNvSpPr/>
          <p:nvPr/>
        </p:nvSpPr>
        <p:spPr>
          <a:xfrm>
            <a:off x="2138115" y="1513315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-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F179D58F-7650-CDAE-7FD4-8BD911147BFD}"/>
              </a:ext>
            </a:extLst>
          </p:cNvPr>
          <p:cNvSpPr/>
          <p:nvPr/>
        </p:nvSpPr>
        <p:spPr>
          <a:xfrm>
            <a:off x="4432800" y="1536503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1178AFA2-8D34-9156-3112-95B8792E8B58}"/>
              </a:ext>
            </a:extLst>
          </p:cNvPr>
          <p:cNvSpPr/>
          <p:nvPr/>
        </p:nvSpPr>
        <p:spPr>
          <a:xfrm>
            <a:off x="6727485" y="1559691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-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96A4F17-1595-881D-42DF-E3750EB81253}"/>
              </a:ext>
            </a:extLst>
          </p:cNvPr>
          <p:cNvSpPr/>
          <p:nvPr/>
        </p:nvSpPr>
        <p:spPr>
          <a:xfrm>
            <a:off x="1963948" y="1894477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-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33B264D7-93BA-942E-007B-433CC6B56EE7}"/>
              </a:ext>
            </a:extLst>
          </p:cNvPr>
          <p:cNvSpPr/>
          <p:nvPr/>
        </p:nvSpPr>
        <p:spPr>
          <a:xfrm>
            <a:off x="5110755" y="1931964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-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BCB8736-B0FD-8B46-1A5A-A7D3A5568340}"/>
              </a:ext>
            </a:extLst>
          </p:cNvPr>
          <p:cNvSpPr/>
          <p:nvPr/>
        </p:nvSpPr>
        <p:spPr>
          <a:xfrm>
            <a:off x="7741945" y="1870898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a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16344B57-C94C-A698-0A5B-B1C108DA5A63}"/>
              </a:ext>
            </a:extLst>
          </p:cNvPr>
          <p:cNvSpPr/>
          <p:nvPr/>
        </p:nvSpPr>
        <p:spPr>
          <a:xfrm>
            <a:off x="1437066" y="2266278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3195156D-C582-A4EA-9533-D8E12C9185E3}"/>
              </a:ext>
            </a:extLst>
          </p:cNvPr>
          <p:cNvSpPr/>
          <p:nvPr/>
        </p:nvSpPr>
        <p:spPr>
          <a:xfrm>
            <a:off x="3705669" y="2237258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13305F98-5A79-C6C6-F847-A45EC1756FA1}"/>
              </a:ext>
            </a:extLst>
          </p:cNvPr>
          <p:cNvSpPr/>
          <p:nvPr/>
        </p:nvSpPr>
        <p:spPr>
          <a:xfrm>
            <a:off x="2025295" y="2595232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4C77CF98-06C7-C3C2-30C2-FCD477A69E7A}"/>
              </a:ext>
            </a:extLst>
          </p:cNvPr>
          <p:cNvSpPr/>
          <p:nvPr/>
        </p:nvSpPr>
        <p:spPr>
          <a:xfrm>
            <a:off x="4587340" y="2638553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-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5D0F4F24-12EE-6816-6404-C8E9BFF206A8}"/>
              </a:ext>
            </a:extLst>
          </p:cNvPr>
          <p:cNvSpPr/>
          <p:nvPr/>
        </p:nvSpPr>
        <p:spPr>
          <a:xfrm>
            <a:off x="6931331" y="2600394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The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8CE9269C-15F9-304E-6EA7-98D2FDF6DB74}"/>
              </a:ext>
            </a:extLst>
          </p:cNvPr>
          <p:cNvSpPr/>
          <p:nvPr/>
        </p:nvSpPr>
        <p:spPr>
          <a:xfrm>
            <a:off x="9639685" y="2574439"/>
            <a:ext cx="12045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C00000"/>
                </a:solidFill>
                <a:latin typeface="MyriadPro-Light"/>
              </a:rPr>
              <a:t>a / the</a:t>
            </a:r>
            <a:endParaRPr lang="ar-S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مخصص 2">
      <a:dk1>
        <a:srgbClr val="376346"/>
      </a:dk1>
      <a:lt1>
        <a:sysClr val="window" lastClr="FFFFFF"/>
      </a:lt1>
      <a:dk2>
        <a:srgbClr val="376346"/>
      </a:dk2>
      <a:lt2>
        <a:srgbClr val="9EE6A3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77A1AB"/>
      </a:hlink>
      <a:folHlink>
        <a:srgbClr val="9A5D78"/>
      </a:folHlink>
    </a:clrScheme>
    <a:fontScheme name="فقاعا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فقاعا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0</TotalTime>
  <Words>198</Words>
  <Application>Microsoft Office PowerPoint</Application>
  <PresentationFormat>شاشة عريضة</PresentationFormat>
  <Paragraphs>99</Paragraphs>
  <Slides>12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0" baseType="lpstr">
      <vt:lpstr>Arial</vt:lpstr>
      <vt:lpstr>Century Gothic</vt:lpstr>
      <vt:lpstr>Forte</vt:lpstr>
      <vt:lpstr>Garamond</vt:lpstr>
      <vt:lpstr>Goudy Old Style</vt:lpstr>
      <vt:lpstr>MyriadPro-Light</vt:lpstr>
      <vt:lpstr>Papyrus</vt:lpstr>
      <vt:lpstr>فقاعات</vt:lpstr>
      <vt:lpstr>11 form , meaning &amp; function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Lets play</vt:lpstr>
      <vt:lpstr>How is the world looking at KSA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Listen &amp; discuss 2 pair work</dc:title>
  <dc:creator>Dalal Otaibi</dc:creator>
  <cp:lastModifiedBy>Dalal Otaibi</cp:lastModifiedBy>
  <cp:revision>41</cp:revision>
  <dcterms:created xsi:type="dcterms:W3CDTF">2022-08-28T18:22:39Z</dcterms:created>
  <dcterms:modified xsi:type="dcterms:W3CDTF">2023-09-23T12:20:11Z</dcterms:modified>
</cp:coreProperties>
</file>