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597" r:id="rId5"/>
    <p:sldId id="598" r:id="rId6"/>
    <p:sldId id="264" r:id="rId7"/>
    <p:sldId id="599" r:id="rId8"/>
    <p:sldId id="259" r:id="rId9"/>
    <p:sldId id="602" r:id="rId10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16/03/1445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16/03/1445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9/30/2023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9/30/2023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9/30/2023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9/30/2023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9/30/2023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chemeClr val="accent6">
              <a:lumMod val="50000"/>
            </a:schemeClr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(195 – 198)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3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what’s that?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1325563"/>
          </a:xfrm>
        </p:spPr>
        <p:txBody>
          <a:bodyPr/>
          <a:lstStyle/>
          <a:p>
            <a:r>
              <a:rPr lang="en-US" dirty="0"/>
              <a:t>p.195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958"/>
            <a:ext cx="1770907" cy="17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0FFBFD6-4D77-01CA-E2AE-419E15CD0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891" y="180792"/>
            <a:ext cx="7396217" cy="625320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D34A56C-C8DD-B70A-7AE9-5AF2E30342FD}"/>
              </a:ext>
            </a:extLst>
          </p:cNvPr>
          <p:cNvSpPr/>
          <p:nvPr/>
        </p:nvSpPr>
        <p:spPr>
          <a:xfrm>
            <a:off x="4257728" y="1480306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radio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CE9D9E6-562C-ED16-91AB-445A78632445}"/>
              </a:ext>
            </a:extLst>
          </p:cNvPr>
          <p:cNvSpPr/>
          <p:nvPr/>
        </p:nvSpPr>
        <p:spPr>
          <a:xfrm>
            <a:off x="4257728" y="2492352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car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CFD3CC0-E3F2-CD44-0B51-E5109BBFEDB3}"/>
              </a:ext>
            </a:extLst>
          </p:cNvPr>
          <p:cNvSpPr/>
          <p:nvPr/>
        </p:nvSpPr>
        <p:spPr>
          <a:xfrm>
            <a:off x="4257728" y="3504398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airplane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E8B28641-9936-5259-D2F6-A6DE84A2B9DA}"/>
              </a:ext>
            </a:extLst>
          </p:cNvPr>
          <p:cNvSpPr/>
          <p:nvPr/>
        </p:nvSpPr>
        <p:spPr>
          <a:xfrm>
            <a:off x="4257728" y="4516444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camera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FCD2C13-5391-5661-436A-A544E080E8A8}"/>
              </a:ext>
            </a:extLst>
          </p:cNvPr>
          <p:cNvSpPr/>
          <p:nvPr/>
        </p:nvSpPr>
        <p:spPr>
          <a:xfrm>
            <a:off x="4257728" y="5528490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watch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50B7D33-0058-72DE-E382-431AD985954C}"/>
              </a:ext>
            </a:extLst>
          </p:cNvPr>
          <p:cNvSpPr/>
          <p:nvPr/>
        </p:nvSpPr>
        <p:spPr>
          <a:xfrm>
            <a:off x="7767491" y="1240301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television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650F0E1-46AD-1536-6CF8-19B74B2D61B2}"/>
              </a:ext>
            </a:extLst>
          </p:cNvPr>
          <p:cNvSpPr/>
          <p:nvPr/>
        </p:nvSpPr>
        <p:spPr>
          <a:xfrm>
            <a:off x="7877396" y="2433037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Key chain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7F77230-15A5-F690-01BD-2EB11B0D14C5}"/>
              </a:ext>
            </a:extLst>
          </p:cNvPr>
          <p:cNvSpPr/>
          <p:nvPr/>
        </p:nvSpPr>
        <p:spPr>
          <a:xfrm>
            <a:off x="7767491" y="3464628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bicycle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EE9B872-55EB-4876-11C9-568BAE432762}"/>
              </a:ext>
            </a:extLst>
          </p:cNvPr>
          <p:cNvSpPr/>
          <p:nvPr/>
        </p:nvSpPr>
        <p:spPr>
          <a:xfrm>
            <a:off x="7942984" y="4476326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calculator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6EBE8E9-262F-2704-EF87-94A2D6EE27B4}"/>
              </a:ext>
            </a:extLst>
          </p:cNvPr>
          <p:cNvSpPr/>
          <p:nvPr/>
        </p:nvSpPr>
        <p:spPr>
          <a:xfrm>
            <a:off x="7752730" y="5495344"/>
            <a:ext cx="22270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toy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p.195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343" y="636292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3" y="4207268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CEB899D-8463-1865-C498-8A53A4B81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16" y="830869"/>
            <a:ext cx="9159791" cy="4000607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21994315-F80E-C59E-92C6-8ECEF72D1104}"/>
              </a:ext>
            </a:extLst>
          </p:cNvPr>
          <p:cNvSpPr/>
          <p:nvPr/>
        </p:nvSpPr>
        <p:spPr>
          <a:xfrm>
            <a:off x="3707972" y="2150166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bicycle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D03067F-C3BC-13C0-3783-3BCE27AC8334}"/>
              </a:ext>
            </a:extLst>
          </p:cNvPr>
          <p:cNvSpPr/>
          <p:nvPr/>
        </p:nvSpPr>
        <p:spPr>
          <a:xfrm>
            <a:off x="3646829" y="2713044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an airplane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84F283B-5F9F-E9A0-48CB-4E4E769C3B74}"/>
              </a:ext>
            </a:extLst>
          </p:cNvPr>
          <p:cNvSpPr/>
          <p:nvPr/>
        </p:nvSpPr>
        <p:spPr>
          <a:xfrm>
            <a:off x="3646829" y="3209382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car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899159E-F12F-911C-27E5-90DBE82E2471}"/>
              </a:ext>
            </a:extLst>
          </p:cNvPr>
          <p:cNvSpPr/>
          <p:nvPr/>
        </p:nvSpPr>
        <p:spPr>
          <a:xfrm>
            <a:off x="6587145" y="2662437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radio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BA4D42C-8568-30CF-BA10-E031E6386AFC}"/>
              </a:ext>
            </a:extLst>
          </p:cNvPr>
          <p:cNvSpPr/>
          <p:nvPr/>
        </p:nvSpPr>
        <p:spPr>
          <a:xfrm>
            <a:off x="6656641" y="3209382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camera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FB75308-8360-1093-DF0D-3BF4F2321D9A}"/>
              </a:ext>
            </a:extLst>
          </p:cNvPr>
          <p:cNvSpPr/>
          <p:nvPr/>
        </p:nvSpPr>
        <p:spPr>
          <a:xfrm>
            <a:off x="6726137" y="3756327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television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9031A7B-A6C8-9B36-2BFE-15103713F642}"/>
              </a:ext>
            </a:extLst>
          </p:cNvPr>
          <p:cNvSpPr/>
          <p:nvPr/>
        </p:nvSpPr>
        <p:spPr>
          <a:xfrm>
            <a:off x="6795633" y="4303272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calculator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FE91629-D498-9AAF-E897-B253235A6BE4}"/>
              </a:ext>
            </a:extLst>
          </p:cNvPr>
          <p:cNvSpPr/>
          <p:nvPr/>
        </p:nvSpPr>
        <p:spPr>
          <a:xfrm>
            <a:off x="9192968" y="2166981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watch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3680B27-28CA-03EF-54D5-CF4F7F7B06B1}"/>
              </a:ext>
            </a:extLst>
          </p:cNvPr>
          <p:cNvSpPr/>
          <p:nvPr/>
        </p:nvSpPr>
        <p:spPr>
          <a:xfrm>
            <a:off x="9204529" y="2747717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key chain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081907C-2A87-454E-33D3-042ADB056890}"/>
              </a:ext>
            </a:extLst>
          </p:cNvPr>
          <p:cNvSpPr/>
          <p:nvPr/>
        </p:nvSpPr>
        <p:spPr>
          <a:xfrm>
            <a:off x="9216090" y="3328453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 toy</a:t>
            </a: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95A353A-B7B8-599E-8F7E-0A4DFDBBB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00" y="1145024"/>
            <a:ext cx="9511206" cy="4872494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879FBB9-39F5-AE4D-B9DC-B664524A12F9}"/>
              </a:ext>
            </a:extLst>
          </p:cNvPr>
          <p:cNvSpPr/>
          <p:nvPr/>
        </p:nvSpPr>
        <p:spPr>
          <a:xfrm>
            <a:off x="2980072" y="2801034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those?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647626E-AD1D-F6FE-E972-2C1F778C6310}"/>
              </a:ext>
            </a:extLst>
          </p:cNvPr>
          <p:cNvSpPr/>
          <p:nvPr/>
        </p:nvSpPr>
        <p:spPr>
          <a:xfrm>
            <a:off x="3046848" y="3324254"/>
            <a:ext cx="328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They’re calculators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81A5F6D-97A2-E823-99DF-DEBF3325EEBB}"/>
              </a:ext>
            </a:extLst>
          </p:cNvPr>
          <p:cNvSpPr/>
          <p:nvPr/>
        </p:nvSpPr>
        <p:spPr>
          <a:xfrm>
            <a:off x="3113624" y="3847474"/>
            <a:ext cx="328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They’re pencils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505B04D-2E71-4D26-0146-23C9BC6C9DE5}"/>
              </a:ext>
            </a:extLst>
          </p:cNvPr>
          <p:cNvSpPr/>
          <p:nvPr/>
        </p:nvSpPr>
        <p:spPr>
          <a:xfrm>
            <a:off x="3180400" y="4370694"/>
            <a:ext cx="328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They’re my keys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C8E613BA-0174-153B-D37E-917D6916FCF8}"/>
              </a:ext>
            </a:extLst>
          </p:cNvPr>
          <p:cNvSpPr/>
          <p:nvPr/>
        </p:nvSpPr>
        <p:spPr>
          <a:xfrm>
            <a:off x="2980072" y="4893914"/>
            <a:ext cx="3280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Those are cars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3ECE8D0A-E1A5-7131-D583-54725F93A35D}"/>
              </a:ext>
            </a:extLst>
          </p:cNvPr>
          <p:cNvSpPr/>
          <p:nvPr/>
        </p:nvSpPr>
        <p:spPr>
          <a:xfrm>
            <a:off x="2755637" y="5424524"/>
            <a:ext cx="349270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They’re her paintings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p.196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59" y="3687448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6339C3-3ADE-F514-D443-17393C155F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81"/>
          <a:stretch/>
        </p:blipFill>
        <p:spPr>
          <a:xfrm>
            <a:off x="380370" y="1525639"/>
            <a:ext cx="9113089" cy="47003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08BAD631-9DE5-FC24-3A84-821F0C6EB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109" b="76519"/>
          <a:stretch/>
        </p:blipFill>
        <p:spPr>
          <a:xfrm>
            <a:off x="2354525" y="38790"/>
            <a:ext cx="6828399" cy="1486009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DF78824-70AF-89E5-9EE3-E8419214B05B}"/>
              </a:ext>
            </a:extLst>
          </p:cNvPr>
          <p:cNvSpPr/>
          <p:nvPr/>
        </p:nvSpPr>
        <p:spPr>
          <a:xfrm>
            <a:off x="2445128" y="3815251"/>
            <a:ext cx="332359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Please open the window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77FBDB4-8FC5-580E-3F43-E70E257D300B}"/>
              </a:ext>
            </a:extLst>
          </p:cNvPr>
          <p:cNvSpPr/>
          <p:nvPr/>
        </p:nvSpPr>
        <p:spPr>
          <a:xfrm>
            <a:off x="2505356" y="5156681"/>
            <a:ext cx="332359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Please don’t take photographs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7BDCB2D-FBB1-A749-3EC1-2090EE475B4B}"/>
              </a:ext>
            </a:extLst>
          </p:cNvPr>
          <p:cNvSpPr/>
          <p:nvPr/>
        </p:nvSpPr>
        <p:spPr>
          <a:xfrm>
            <a:off x="6710499" y="1926600"/>
            <a:ext cx="332359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Please close the door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12BE939-D3C7-CB93-B9DA-170C06F03F69}"/>
              </a:ext>
            </a:extLst>
          </p:cNvPr>
          <p:cNvSpPr/>
          <p:nvPr/>
        </p:nvSpPr>
        <p:spPr>
          <a:xfrm>
            <a:off x="6796455" y="3683679"/>
            <a:ext cx="332359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Please don’t use cell phone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15A8EB62-BBFF-FAEC-26BD-C841FC7C4ABF}"/>
              </a:ext>
            </a:extLst>
          </p:cNvPr>
          <p:cNvSpPr/>
          <p:nvPr/>
        </p:nvSpPr>
        <p:spPr>
          <a:xfrm>
            <a:off x="6882411" y="5440758"/>
            <a:ext cx="332359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FF0000"/>
                </a:solidFill>
              </a:rPr>
              <a:t>Please don’t talk</a:t>
            </a: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p.197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124" y="6041050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4" y="4467767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C048577-3092-403E-7058-3AEC029CE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816950"/>
            <a:ext cx="7076106" cy="579600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0F3EC70-C1A9-7490-B373-2E91735BD2FF}"/>
              </a:ext>
            </a:extLst>
          </p:cNvPr>
          <p:cNvSpPr/>
          <p:nvPr/>
        </p:nvSpPr>
        <p:spPr>
          <a:xfrm>
            <a:off x="4692519" y="1803104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these?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08BC35C-E4AE-BBD6-7359-F96CC782A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953" b="80391"/>
          <a:stretch/>
        </p:blipFill>
        <p:spPr>
          <a:xfrm>
            <a:off x="2653393" y="103856"/>
            <a:ext cx="8553872" cy="81695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9FC6F6A-20B7-D302-EC68-8825A856D86F}"/>
              </a:ext>
            </a:extLst>
          </p:cNvPr>
          <p:cNvSpPr/>
          <p:nvPr/>
        </p:nvSpPr>
        <p:spPr>
          <a:xfrm>
            <a:off x="4740886" y="2139441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keys.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8859430-81C0-369B-40EC-196A68B289D6}"/>
              </a:ext>
            </a:extLst>
          </p:cNvPr>
          <p:cNvSpPr/>
          <p:nvPr/>
        </p:nvSpPr>
        <p:spPr>
          <a:xfrm>
            <a:off x="4692519" y="363515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those?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CA11411-C6BB-A685-7A8A-BB339331317D}"/>
              </a:ext>
            </a:extLst>
          </p:cNvPr>
          <p:cNvSpPr/>
          <p:nvPr/>
        </p:nvSpPr>
        <p:spPr>
          <a:xfrm>
            <a:off x="4692519" y="574247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this?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F004E7-3BAF-D04D-D30E-79C60A5247C7}"/>
              </a:ext>
            </a:extLst>
          </p:cNvPr>
          <p:cNvSpPr/>
          <p:nvPr/>
        </p:nvSpPr>
        <p:spPr>
          <a:xfrm>
            <a:off x="8185856" y="574247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this?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76B793E-256F-F14D-1135-FA479CBA9E24}"/>
              </a:ext>
            </a:extLst>
          </p:cNvPr>
          <p:cNvSpPr/>
          <p:nvPr/>
        </p:nvSpPr>
        <p:spPr>
          <a:xfrm>
            <a:off x="8165382" y="3661239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is that?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F9BB9D4-2544-707B-93B0-1DF37400D891}"/>
              </a:ext>
            </a:extLst>
          </p:cNvPr>
          <p:cNvSpPr/>
          <p:nvPr/>
        </p:nvSpPr>
        <p:spPr>
          <a:xfrm>
            <a:off x="8165382" y="1803104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What are these?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6E8E78D-2F54-EA30-D562-A601B4A865D2}"/>
              </a:ext>
            </a:extLst>
          </p:cNvPr>
          <p:cNvSpPr/>
          <p:nvPr/>
        </p:nvSpPr>
        <p:spPr>
          <a:xfrm>
            <a:off x="8327306" y="215186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eggs.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F3D891F-B40A-AE00-D4CE-A1BA02930510}"/>
              </a:ext>
            </a:extLst>
          </p:cNvPr>
          <p:cNvSpPr/>
          <p:nvPr/>
        </p:nvSpPr>
        <p:spPr>
          <a:xfrm>
            <a:off x="4659924" y="3971493"/>
            <a:ext cx="331735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They’re headphones.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B94A4E8-BD46-D047-8A9C-1F2CCC130F2E}"/>
              </a:ext>
            </a:extLst>
          </p:cNvPr>
          <p:cNvSpPr/>
          <p:nvPr/>
        </p:nvSpPr>
        <p:spPr>
          <a:xfrm>
            <a:off x="8240353" y="4013553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an airplane.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0CC2332-F394-34EE-7B79-42A28B25BDCE}"/>
              </a:ext>
            </a:extLst>
          </p:cNvPr>
          <p:cNvSpPr/>
          <p:nvPr/>
        </p:nvSpPr>
        <p:spPr>
          <a:xfrm>
            <a:off x="5443172" y="607129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 camera.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1345968-89D8-AEB3-AEAC-D43FB44FC7BC}"/>
              </a:ext>
            </a:extLst>
          </p:cNvPr>
          <p:cNvSpPr/>
          <p:nvPr/>
        </p:nvSpPr>
        <p:spPr>
          <a:xfrm>
            <a:off x="8304631" y="607129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MyriadPro-Light"/>
              </a:rPr>
              <a:t>It’s a ball.</a:t>
            </a:r>
            <a:endParaRPr lang="ar-S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p.198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954" y="6383049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2C119E96-7FC6-495D-B0A3-A4FA2F77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" y="4674114"/>
            <a:ext cx="2183885" cy="218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529180B-E95A-7BA7-3C8D-392BCF32E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17" b="52569"/>
          <a:stretch/>
        </p:blipFill>
        <p:spPr>
          <a:xfrm>
            <a:off x="2939781" y="454796"/>
            <a:ext cx="7654686" cy="5352046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847B30DE-2FD5-FEAB-2C5D-44CDFBCB6D87}"/>
              </a:ext>
            </a:extLst>
          </p:cNvPr>
          <p:cNvSpPr/>
          <p:nvPr/>
        </p:nvSpPr>
        <p:spPr>
          <a:xfrm>
            <a:off x="7540651" y="2455199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telephones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E44C573-9EF7-3612-4E39-15D0B9710250}"/>
              </a:ext>
            </a:extLst>
          </p:cNvPr>
          <p:cNvSpPr/>
          <p:nvPr/>
        </p:nvSpPr>
        <p:spPr>
          <a:xfrm>
            <a:off x="4404863" y="3085266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That pencil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69429DC-DCAC-46BF-B683-E3E85569BE87}"/>
              </a:ext>
            </a:extLst>
          </p:cNvPr>
          <p:cNvSpPr/>
          <p:nvPr/>
        </p:nvSpPr>
        <p:spPr>
          <a:xfrm>
            <a:off x="7710333" y="3629684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watches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2CC5626-5D92-A696-A78D-0DE67B69B854}"/>
              </a:ext>
            </a:extLst>
          </p:cNvPr>
          <p:cNvSpPr/>
          <p:nvPr/>
        </p:nvSpPr>
        <p:spPr>
          <a:xfrm>
            <a:off x="4461657" y="4279900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That dinosaur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B938E3F-3DFD-C974-4DE0-DBEDA35CD11C}"/>
              </a:ext>
            </a:extLst>
          </p:cNvPr>
          <p:cNvSpPr/>
          <p:nvPr/>
        </p:nvSpPr>
        <p:spPr>
          <a:xfrm>
            <a:off x="7540651" y="4844923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radios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2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p.198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93" y="2484963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2C63FEF-8117-39DB-7BC9-0B3765A52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33"/>
          <a:stretch/>
        </p:blipFill>
        <p:spPr>
          <a:xfrm>
            <a:off x="279121" y="1273938"/>
            <a:ext cx="9236297" cy="448228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6CD0EEF-E83A-37E7-6720-1BE5FBD569D8}"/>
              </a:ext>
            </a:extLst>
          </p:cNvPr>
          <p:cNvSpPr/>
          <p:nvPr/>
        </p:nvSpPr>
        <p:spPr>
          <a:xfrm>
            <a:off x="1234515" y="5039274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car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5AF02D2-3CFB-FBB7-C7AE-7C3D7E5E9993}"/>
              </a:ext>
            </a:extLst>
          </p:cNvPr>
          <p:cNvSpPr/>
          <p:nvPr/>
        </p:nvSpPr>
        <p:spPr>
          <a:xfrm>
            <a:off x="4231062" y="403203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key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E9902F4-0BA1-1A98-F373-6D1EF21816B9}"/>
              </a:ext>
            </a:extLst>
          </p:cNvPr>
          <p:cNvSpPr/>
          <p:nvPr/>
        </p:nvSpPr>
        <p:spPr>
          <a:xfrm>
            <a:off x="4190013" y="4555255"/>
            <a:ext cx="19836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keychain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A0D3B9C-01EE-B523-6469-AA8989508D08}"/>
              </a:ext>
            </a:extLst>
          </p:cNvPr>
          <p:cNvSpPr/>
          <p:nvPr/>
        </p:nvSpPr>
        <p:spPr>
          <a:xfrm>
            <a:off x="7160739" y="403203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toy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8D4CBA5-96AE-6135-DE30-2CC3AB1EEDBD}"/>
              </a:ext>
            </a:extLst>
          </p:cNvPr>
          <p:cNvSpPr/>
          <p:nvPr/>
        </p:nvSpPr>
        <p:spPr>
          <a:xfrm>
            <a:off x="7153126" y="455525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an egg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p.198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34925" y="6334002"/>
            <a:ext cx="2161947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" y="3370965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73CEFF4-7E3F-E3DB-BBE6-49FC91CF1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135" y="1024997"/>
            <a:ext cx="9196411" cy="4047181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1935C9A-02FB-A063-9AE7-E78BE5F8132F}"/>
              </a:ext>
            </a:extLst>
          </p:cNvPr>
          <p:cNvSpPr/>
          <p:nvPr/>
        </p:nvSpPr>
        <p:spPr>
          <a:xfrm>
            <a:off x="4226206" y="371433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cell phone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CF6ECC3-3696-9163-5C04-89C4C7788990}"/>
              </a:ext>
            </a:extLst>
          </p:cNvPr>
          <p:cNvSpPr/>
          <p:nvPr/>
        </p:nvSpPr>
        <p:spPr>
          <a:xfrm>
            <a:off x="4255856" y="4140154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dress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E484906-4460-8B71-4C77-EA0F47419710}"/>
              </a:ext>
            </a:extLst>
          </p:cNvPr>
          <p:cNvSpPr/>
          <p:nvPr/>
        </p:nvSpPr>
        <p:spPr>
          <a:xfrm>
            <a:off x="4255856" y="454235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cup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2156C14-31A2-0C47-0F82-4FFAB375543F}"/>
              </a:ext>
            </a:extLst>
          </p:cNvPr>
          <p:cNvSpPr/>
          <p:nvPr/>
        </p:nvSpPr>
        <p:spPr>
          <a:xfrm>
            <a:off x="7824296" y="371433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 err="1">
                <a:solidFill>
                  <a:srgbClr val="C00000"/>
                </a:solidFill>
                <a:latin typeface="MyriadPro-Light"/>
              </a:rPr>
              <a:t>Wa’ad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96ABECC-F298-0A3F-1C24-7C1A101774D1}"/>
              </a:ext>
            </a:extLst>
          </p:cNvPr>
          <p:cNvSpPr/>
          <p:nvPr/>
        </p:nvSpPr>
        <p:spPr>
          <a:xfrm>
            <a:off x="7744623" y="4151163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Mom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AF81DA6-5CFD-2AC4-55BC-DFDC4E809DDF}"/>
              </a:ext>
            </a:extLst>
          </p:cNvPr>
          <p:cNvSpPr/>
          <p:nvPr/>
        </p:nvSpPr>
        <p:spPr>
          <a:xfrm>
            <a:off x="7664950" y="4587991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My brother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198</Words>
  <Application>Microsoft Office PowerPoint</Application>
  <PresentationFormat>شاشة عريضة</PresentationFormat>
  <Paragraphs>77</Paragraphs>
  <Slides>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AvenirNext LT Pro Medium</vt:lpstr>
      <vt:lpstr>Calibri</vt:lpstr>
      <vt:lpstr>MyriadPro-Light</vt:lpstr>
      <vt:lpstr>Segoe UI</vt:lpstr>
      <vt:lpstr>BlockprintVTI</vt:lpstr>
      <vt:lpstr>Unit 3  what’s that?</vt:lpstr>
      <vt:lpstr>p.195</vt:lpstr>
      <vt:lpstr>p.195</vt:lpstr>
      <vt:lpstr>p.196</vt:lpstr>
      <vt:lpstr>p.196</vt:lpstr>
      <vt:lpstr>p.197</vt:lpstr>
      <vt:lpstr>p.198</vt:lpstr>
      <vt:lpstr>p.198</vt:lpstr>
      <vt:lpstr>p.198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20</cp:revision>
  <dcterms:created xsi:type="dcterms:W3CDTF">2021-09-11T05:33:11Z</dcterms:created>
  <dcterms:modified xsi:type="dcterms:W3CDTF">2023-09-30T17:03:52Z</dcterms:modified>
</cp:coreProperties>
</file>