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8"/>
  </p:notesMasterIdLst>
  <p:sldIdLst>
    <p:sldId id="256" r:id="rId2"/>
    <p:sldId id="257" r:id="rId3"/>
    <p:sldId id="365" r:id="rId4"/>
    <p:sldId id="310" r:id="rId5"/>
    <p:sldId id="311" r:id="rId6"/>
    <p:sldId id="313" r:id="rId7"/>
    <p:sldId id="314" r:id="rId8"/>
    <p:sldId id="284" r:id="rId9"/>
    <p:sldId id="325" r:id="rId10"/>
    <p:sldId id="371" r:id="rId11"/>
    <p:sldId id="373" r:id="rId12"/>
    <p:sldId id="38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276" r:id="rId22"/>
    <p:sldId id="358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6" r:id="rId32"/>
    <p:sldId id="347" r:id="rId33"/>
    <p:sldId id="375" r:id="rId34"/>
    <p:sldId id="374" r:id="rId35"/>
    <p:sldId id="364" r:id="rId36"/>
    <p:sldId id="357" r:id="rId37"/>
  </p:sldIdLst>
  <p:sldSz cx="12192000" cy="6858000"/>
  <p:notesSz cx="6858000" cy="9144000"/>
  <p:embeddedFontLst>
    <p:embeddedFont>
      <p:font typeface="Abril Fatface" panose="02000503000000020003" pitchFamily="2" charset="0"/>
      <p:regular r:id="rId39"/>
    </p:embeddedFont>
    <p:embeddedFont>
      <p:font typeface="Aldrich" panose="020B0604020202020204" charset="0"/>
      <p:regular r:id="rId40"/>
    </p:embeddedFont>
    <p:embeddedFont>
      <p:font typeface="Barlow Condensed" panose="00000506000000000000" pitchFamily="2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</p:embeddedFont>
    <p:embeddedFont>
      <p:font typeface="Chelsea Market" panose="020B0604020202020204" charset="0"/>
      <p:regular r:id="rId47"/>
    </p:embeddedFont>
    <p:embeddedFont>
      <p:font typeface="Coming Soon" panose="020B0604020202020204" charset="0"/>
      <p:regular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9T08:19:05.239"/>
    </inkml:context>
    <inkml:brush xml:id="br0">
      <inkml:brushProperty name="width" value="0.2" units="cm"/>
      <inkml:brushProperty name="height" value="0.2" units="cm"/>
      <inkml:brushProperty name="color" value="#FF99FF"/>
    </inkml:brush>
  </inkml:definitions>
  <inkml:trace contextRef="#ctx0" brushRef="#br0">2516 59 11055 0 0,'0'-2'506'0'0,"2"-1"-458"0"0,-1-1 0 0 0,1 1 1 0 0,-1 0-1 0 0,2-1 1 0 0,-1 1-1 0 0,0 1 1 0 0,1-1-1 0 0,-1 0 0 0 0,0 1 1 0 0,1-1-1 0 0,-1 0 1 0 0,1 1-1 0 0,0 0 0 0 0,0 0 1 0 0,6-2-1 0 0,-4 2 113 0 0,0 0 1 0 0,0 1-1 0 0,0-1 0 0 0,1 1 0 0 0,-1 0 0 0 0,0 0 0 0 0,0 1 0 0 0,1 0 0 0 0,-1 0 0 0 0,0 0 0 0 0,1 1 1 0 0,-1 0-1 0 0,9 2 0 0 0,-6-1-61 0 0,-1 1 1 0 0,-1-1-1 0 0,1 1 1 0 0,0 1 0 0 0,0 0-1 0 0,-1-1 1 0 0,0 2-1 0 0,0 0 1 0 0,8 6 0 0 0,79 88 470 0 0,-41-43-444 0 0,-16-14-21 0 0,-3 2 0 0 0,47 77 0 0 0,-54-75 321 0 0,-3-1 0 0 0,-2 3 0 0 0,-1 0 0 0 0,-2 0 0 0 0,19 98 0 0 0,-22-70 25 0 0,7 87-1 0 0,-19-94-273 0 0,-10 123 1 0 0,-35 66 86 0 0,-24-4-83 0 0,-11-4-69 0 0,73-235-109 0 0,-84 243 82 0 0,61-189-55 0 0,-63 110-1 0 0,3-43 269 0 0,-150 182-1 0 0,178-251-18 0 0,-2-3-1 0 0,-2-3 1 0 0,-81 60 0 0 0,99-86-171 0 0,-70 54 105 0 0,82-65-154 0 0,-56 29-1 0 0,30-24 6 0 0,-2-2 0 0 0,0-4-1 0 0,-128 33 1 0 0,171-53-13 0 0,-1 0-1 0 0,0 0 0 0 0,0-2 1 0 0,0-1-1 0 0,1 0 0 0 0,-1-1 1 0 0,0-1-1 0 0,-22-5 1 0 0,30 4-34 0 0,1 0 0 0 0,-1-1 0 0 0,1 1 0 0 0,0-2 0 0 0,1 1 0 0 0,-1-2 0 0 0,1 1 0 0 0,-1-1 0 0 0,1-1 1 0 0,1 0-1 0 0,0 0 0 0 0,-1 0 0 0 0,2-1 0 0 0,0-1 0 0 0,-10-13 0 0 0,9 9 9 0 0,1 1 1 0 0,0-2-1 0 0,1 0 0 0 0,1 1 0 0 0,0-2 1 0 0,-3-14-1 0 0,4 8-19 0 0,1 2 0 0 0,0-2 0 0 0,3-40 0 0 0,2 31-13 0 0,1 0 0 0 0,2 0 0 0 0,1 0 0 0 0,1 1 0 0 0,2 0 0 0 0,12-29 0 0 0,-7 29-27 0 0,0 0 0 0 0,2 2 0 0 0,24-34 0 0 0,67-69-72 0 0,-71 89 139 0 0,2 2-1 0 0,42-34 1 0 0,-62 59-22 0 0,0 1 0 0 0,0 1 0 0 0,1 1 0 0 0,1 0 0 0 0,0 1 0 0 0,0 1 0 0 0,37-10 0 0 0,-48 17-11 0 0,-1 1 0 0 0,0-1-1 0 0,1 1 1 0 0,0 1 0 0 0,-1 0 0 0 0,0 0 0 0 0,1 1-1 0 0,-1 0 1 0 0,0 0 0 0 0,1 1 0 0 0,-1 0-1 0 0,0 1 1 0 0,0-1 0 0 0,0 2 0 0 0,0-1 0 0 0,-1 1-1 0 0,12 8 1 0 0,-9-4 1 0 0,0-1-1 0 0,-1 1 1 0 0,0 0 0 0 0,0 1-1 0 0,-1 0 1 0 0,-1 0 0 0 0,0 1-1 0 0,0 1 1 0 0,0-1 0 0 0,-2 0-1 0 0,10 21 1 0 0,-3 3-3 0 0,-1 1 0 0 0,8 39 0 0 0,-15-51 0 0 0,-1 0 0 0 0,-1-1 0 0 0,-1 1 0 0 0,-3 35 0 0 0,-5-5 16 0 0,-1-2 1 0 0,-3 1-1 0 0,-19 54 0 0 0,2-29 25 0 0,-47 94 0 0 0,14-59 95 0 0,-83 113 0 0 0,31-67-74 0 0,51-73-55 0 0,6-10-7 0 0,-106 108 0 0 0,107-127 3 0 0,-186 191 47 0 0,15-23-6 0 0,-15 16-13 0 0,115-114-207 0 0,106-109 131 0 0,-1-1 1 0 0,1 0-1 0 0,-2-2 0 0 0,-42 22 0 0 0,55-33-5 0 0,1 0-1 0 0,0 0 1 0 0,-1 0 0 0 0,0-1 0 0 0,-16 2-1 0 0,22-4 41 0 0,0 0-1 0 0,0 1 1 0 0,0-2 0 0 0,-1 1-1 0 0,1 0 1 0 0,0 0-1 0 0,1-1 1 0 0,-1 1 0 0 0,0-2-1 0 0,0 2 1 0 0,0-1-1 0 0,1-1 1 0 0,-1 2 0 0 0,0-2-1 0 0,0 1 1 0 0,1-2-1 0 0,0 2 1 0 0,0-1 0 0 0,-1 0-1 0 0,1 0 1 0 0,-2-2-1 0 0,1-1-3 0 0,0 0-1 0 0,-1 1 1 0 0,2-2-1 0 0,-1 2 1 0 0,1-1-1 0 0,0-1 1 0 0,0 1-1 0 0,-2-12 1 0 0,2 0-14 0 0,-2-28 1 0 0,2 12 31 0 0,-1-115 19 0 0,4 96 29 0 0,-1 14-22 0 0,2 0 0 0 0,2 0 0 0 0,1 0-1 0 0,2 0 1 0 0,2 1 0 0 0,1 0 0 0 0,2 1 0 0 0,27-58 0 0 0,-33 83-30 0 0,9-14 0 0 0,-15 25 0 0 0,0 0 0 0 0,1 0 0 0 0,-1 0 0 0 0,0-1 0 0 0,0 1 0 0 0,0 0 0 0 0,0 0 0 0 0,0-1 0 0 0,0 1 0 0 0,1 0 0 0 0,-1 0 0 0 0,0 0 0 0 0,0-1 0 0 0,0 1 0 0 0,1 0 0 0 0,-1 0 0 0 0,0 0 0 0 0,0 0 0 0 0,1 0 0 0 0,-1 0 0 0 0,0 0 0 0 0,0 0 0 0 0,0 0 0 0 0,0 0 0 0 0,0 0 0 0 0,1 0 0 0 0,-1 0 0 0 0,0 0 0 0 0,1 0 0 0 0,0 0-3 0 0,-1 2 1 0 0,1-1-1 0 0,0 0 0 0 0,0 1 1 0 0,-1-2-1 0 0,1 2 0 0 0,0-1 1 0 0,-1 1-1 0 0,1-1 0 0 0,-1 0 1 0 0,0 3-1 0 0,5 20-29 0 0,-3 11 16 0 0,-3 57 0 0 0,-11 33-23 0 0,11-108 38 0 0,-42 251 5 0 0,-18-1 0 0 0,57-248-4 0 0,-10 30-2 0 0,-3 14 2 0 0,15-53 2 0 0,1-2 1 0 0,0 1 0 0 0,0-1 0 0 0,1 1 0 0 0,1 12 0 0 0,-1-20 6 0 0,1 2 1 0 0,-1-1 0 0 0,0-1-1 0 0,0 2 1 0 0,1-2-1 0 0,0 1 1 0 0,0 0-1 0 0,-1 0 1 0 0,1 0 0 0 0,0 0-1 0 0,0 0 1 0 0,0-1-1 0 0,0 1 1 0 0,0 0 0 0 0,4 2-1 0 0,4 0 70 0 0,-5-3-63 0 0,0 0 0 0 0,1-1 0 0 0,-1 0 0 0 0,0 0 0 0 0,1-1-1 0 0,-2 0 1 0 0,10-1 0 0 0,29-12 71 0 0,-35 11-68 0 0,35-13 86 0 0,47-27 0 0 0,36-28 79 0 0,-66 37-110 0 0,60-30-80 0 0,2 6 1 0 0,245-80-1 0 0,-295 117-594 0 0,0 4 0 0 0,0 2 0 0 0,80-5 0 0 0,-84 17-1799 0 0,1 3-5109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94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21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61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99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3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951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614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139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61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53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86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783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6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307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1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37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0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415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62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079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1741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583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75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241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7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0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94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4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9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0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41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5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2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1_010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80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5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0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2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9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8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7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7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4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7" r:id="rId2"/>
    <p:sldLayoutId id="2147483676" r:id="rId3"/>
    <p:sldLayoutId id="2147483675" r:id="rId4"/>
    <p:sldLayoutId id="2147483673" r:id="rId5"/>
    <p:sldLayoutId id="2147483672" r:id="rId6"/>
    <p:sldLayoutId id="2147483671" r:id="rId7"/>
    <p:sldLayoutId id="2147483649" r:id="rId8"/>
    <p:sldLayoutId id="214748365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57" r:id="rId21"/>
    <p:sldLayoutId id="2147483674" r:id="rId22"/>
    <p:sldLayoutId id="2147483663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66" r:id="rId29"/>
    <p:sldLayoutId id="2147483668" r:id="rId30"/>
    <p:sldLayoutId id="214748366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686;p43">
            <a:extLst>
              <a:ext uri="{FF2B5EF4-FFF2-40B4-BE49-F238E27FC236}">
                <a16:creationId xmlns:a16="http://schemas.microsoft.com/office/drawing/2014/main" id="{B33CC56B-046D-4677-8A0B-B9A3EAF07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02066"/>
            <a:ext cx="11629017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000" dirty="0"/>
              <a:t>Revision unit 3 </a:t>
            </a:r>
            <a:endParaRPr sz="8000" dirty="0"/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888603DD-63A7-4BAE-A18B-977BDFDA604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536385" y="1969076"/>
            <a:ext cx="7119229" cy="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6;p43">
            <a:extLst>
              <a:ext uri="{FF2B5EF4-FFF2-40B4-BE49-F238E27FC236}">
                <a16:creationId xmlns:a16="http://schemas.microsoft.com/office/drawing/2014/main" id="{484958FD-A5AE-4490-AA93-D1028C054A05}"/>
              </a:ext>
            </a:extLst>
          </p:cNvPr>
          <p:cNvSpPr txBox="1">
            <a:spLocks/>
          </p:cNvSpPr>
          <p:nvPr/>
        </p:nvSpPr>
        <p:spPr>
          <a:xfrm>
            <a:off x="827495" y="1967556"/>
            <a:ext cx="9974025" cy="17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9600" dirty="0"/>
              <a:t>What’s that?</a:t>
            </a:r>
          </a:p>
        </p:txBody>
      </p:sp>
      <p:grpSp>
        <p:nvGrpSpPr>
          <p:cNvPr id="5" name="Google Shape;632;p38">
            <a:extLst>
              <a:ext uri="{FF2B5EF4-FFF2-40B4-BE49-F238E27FC236}">
                <a16:creationId xmlns:a16="http://schemas.microsoft.com/office/drawing/2014/main" id="{75FD6DBF-6F37-492E-AA63-6252B78C5B11}"/>
              </a:ext>
            </a:extLst>
          </p:cNvPr>
          <p:cNvGrpSpPr/>
          <p:nvPr/>
        </p:nvGrpSpPr>
        <p:grpSpPr>
          <a:xfrm>
            <a:off x="1653585" y="4834624"/>
            <a:ext cx="3823208" cy="1373303"/>
            <a:chOff x="940240" y="2739886"/>
            <a:chExt cx="3556265" cy="3006469"/>
          </a:xfrm>
        </p:grpSpPr>
        <p:pic>
          <p:nvPicPr>
            <p:cNvPr id="6" name="Google Shape;633;p38">
              <a:extLst>
                <a:ext uri="{FF2B5EF4-FFF2-40B4-BE49-F238E27FC236}">
                  <a16:creationId xmlns:a16="http://schemas.microsoft.com/office/drawing/2014/main" id="{EE900DA8-26EF-4A82-BB28-E38CB7A551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4;p38">
              <a:extLst>
                <a:ext uri="{FF2B5EF4-FFF2-40B4-BE49-F238E27FC236}">
                  <a16:creationId xmlns:a16="http://schemas.microsoft.com/office/drawing/2014/main" id="{4D1FE2F1-0699-4AA3-9329-ADA5489B5D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35;p38">
              <a:extLst>
                <a:ext uri="{FF2B5EF4-FFF2-40B4-BE49-F238E27FC236}">
                  <a16:creationId xmlns:a16="http://schemas.microsoft.com/office/drawing/2014/main" id="{81B2731F-5928-415B-A98A-C5D6E56738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36;p38">
              <a:extLst>
                <a:ext uri="{FF2B5EF4-FFF2-40B4-BE49-F238E27FC236}">
                  <a16:creationId xmlns:a16="http://schemas.microsoft.com/office/drawing/2014/main" id="{AFE25BAF-F866-4BEE-B196-A50B12937C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30;p24">
            <a:extLst>
              <a:ext uri="{FF2B5EF4-FFF2-40B4-BE49-F238E27FC236}">
                <a16:creationId xmlns:a16="http://schemas.microsoft.com/office/drawing/2014/main" id="{F1F890F6-7DA5-4C44-96EE-BB6744894CB3}"/>
              </a:ext>
            </a:extLst>
          </p:cNvPr>
          <p:cNvSpPr txBox="1">
            <a:spLocks/>
          </p:cNvSpPr>
          <p:nvPr/>
        </p:nvSpPr>
        <p:spPr>
          <a:xfrm>
            <a:off x="1982112" y="5116839"/>
            <a:ext cx="3593618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rgbClr val="FFCC99"/>
                </a:solidFill>
              </a:rPr>
              <a:t>Page 18-25</a:t>
            </a:r>
          </a:p>
        </p:txBody>
      </p:sp>
      <p:grpSp>
        <p:nvGrpSpPr>
          <p:cNvPr id="11" name="Google Shape;622;p38">
            <a:extLst>
              <a:ext uri="{FF2B5EF4-FFF2-40B4-BE49-F238E27FC236}">
                <a16:creationId xmlns:a16="http://schemas.microsoft.com/office/drawing/2014/main" id="{AB01F28F-3BBD-4AA9-843A-502A0C3DDE13}"/>
              </a:ext>
            </a:extLst>
          </p:cNvPr>
          <p:cNvGrpSpPr/>
          <p:nvPr/>
        </p:nvGrpSpPr>
        <p:grpSpPr>
          <a:xfrm>
            <a:off x="6616272" y="4890444"/>
            <a:ext cx="3622382" cy="1373303"/>
            <a:chOff x="940240" y="2739886"/>
            <a:chExt cx="3556265" cy="3006469"/>
          </a:xfrm>
        </p:grpSpPr>
        <p:pic>
          <p:nvPicPr>
            <p:cNvPr id="12" name="Google Shape;623;p38">
              <a:extLst>
                <a:ext uri="{FF2B5EF4-FFF2-40B4-BE49-F238E27FC236}">
                  <a16:creationId xmlns:a16="http://schemas.microsoft.com/office/drawing/2014/main" id="{7670F2BE-9422-4896-9238-F17D2007080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24;p38">
              <a:extLst>
                <a:ext uri="{FF2B5EF4-FFF2-40B4-BE49-F238E27FC236}">
                  <a16:creationId xmlns:a16="http://schemas.microsoft.com/office/drawing/2014/main" id="{8CC10984-F13B-42AB-9288-BAF992492B2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625;p38">
              <a:extLst>
                <a:ext uri="{FF2B5EF4-FFF2-40B4-BE49-F238E27FC236}">
                  <a16:creationId xmlns:a16="http://schemas.microsoft.com/office/drawing/2014/main" id="{C2A2C66C-676E-4F5D-A706-154C7A7B9B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26;p38">
              <a:extLst>
                <a:ext uri="{FF2B5EF4-FFF2-40B4-BE49-F238E27FC236}">
                  <a16:creationId xmlns:a16="http://schemas.microsoft.com/office/drawing/2014/main" id="{F02E9FA3-B812-4BCC-AFC8-C41FF35FEAC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A2282960-5065-4967-9097-C4B0A17083E7}"/>
              </a:ext>
            </a:extLst>
          </p:cNvPr>
          <p:cNvSpPr txBox="1">
            <a:spLocks/>
          </p:cNvSpPr>
          <p:nvPr/>
        </p:nvSpPr>
        <p:spPr>
          <a:xfrm>
            <a:off x="6856921" y="5205479"/>
            <a:ext cx="3194183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WB 195 -198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5750800" y="913183"/>
            <a:ext cx="6045964" cy="503163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374953" y="389869"/>
            <a:ext cx="5514691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This is a very old …………..</a:t>
            </a:r>
            <a:endParaRPr lang="en-US" sz="5500" dirty="0"/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867" y="3284554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990228" y="3573445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Fish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Fossil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heart</a:t>
            </a:r>
          </a:p>
        </p:txBody>
      </p:sp>
      <p:pic>
        <p:nvPicPr>
          <p:cNvPr id="19" name="Google Shape;273;p34">
            <a:extLst>
              <a:ext uri="{FF2B5EF4-FFF2-40B4-BE49-F238E27FC236}">
                <a16:creationId xmlns:a16="http://schemas.microsoft.com/office/drawing/2014/main" id="{9855ACC0-4438-4F27-9BC1-7E91F4046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5849">
            <a:off x="39282" y="4159644"/>
            <a:ext cx="6149290" cy="162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8" descr="Dinosaur Fossil Vector PNG Images, Dinosaur Skeleton Fossil Clip Art, Fossil  Clipart, Fossil Clip Art, Fossil PNG Image For Free Download">
            <a:extLst>
              <a:ext uri="{FF2B5EF4-FFF2-40B4-BE49-F238E27FC236}">
                <a16:creationId xmlns:a16="http://schemas.microsoft.com/office/drawing/2014/main" id="{F4CC12E8-D2AB-97C4-A7D4-F5CD7A8CD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7" b="20830"/>
          <a:stretch/>
        </p:blipFill>
        <p:spPr bwMode="auto">
          <a:xfrm>
            <a:off x="6387458" y="1775547"/>
            <a:ext cx="4413080" cy="25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6620" y="945153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It’s the first …………. to go around the moon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5547248" y="5424324"/>
            <a:ext cx="5796710" cy="123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F2512C2-DF0D-4004-AE9A-CEB329B20E44}"/>
              </a:ext>
            </a:extLst>
          </p:cNvPr>
          <p:cNvSpPr/>
          <p:nvPr/>
        </p:nvSpPr>
        <p:spPr>
          <a:xfrm>
            <a:off x="924568" y="1122467"/>
            <a:ext cx="3580900" cy="488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Google Shape;673;p41">
            <a:extLst>
              <a:ext uri="{FF2B5EF4-FFF2-40B4-BE49-F238E27FC236}">
                <a16:creationId xmlns:a16="http://schemas.microsoft.com/office/drawing/2014/main" id="{01A68C95-741D-49C7-B547-26050B17862A}"/>
              </a:ext>
            </a:extLst>
          </p:cNvPr>
          <p:cNvSpPr/>
          <p:nvPr/>
        </p:nvSpPr>
        <p:spPr>
          <a:xfrm>
            <a:off x="729105" y="563222"/>
            <a:ext cx="3983921" cy="5526549"/>
          </a:xfrm>
          <a:custGeom>
            <a:avLst/>
            <a:gdLst/>
            <a:ahLst/>
            <a:cxnLst/>
            <a:rect l="l" t="t" r="r" b="b"/>
            <a:pathLst>
              <a:path w="249768" h="380547" extrusionOk="0">
                <a:moveTo>
                  <a:pt x="0" y="192238"/>
                </a:moveTo>
                <a:cubicBezTo>
                  <a:pt x="1524" y="139756"/>
                  <a:pt x="2858" y="87463"/>
                  <a:pt x="4477" y="34695"/>
                </a:cubicBezTo>
                <a:cubicBezTo>
                  <a:pt x="5048" y="13740"/>
                  <a:pt x="8382" y="10025"/>
                  <a:pt x="28861" y="8882"/>
                </a:cubicBezTo>
                <a:cubicBezTo>
                  <a:pt x="90297" y="5643"/>
                  <a:pt x="151638" y="2595"/>
                  <a:pt x="212979" y="119"/>
                </a:cubicBezTo>
                <a:cubicBezTo>
                  <a:pt x="239268" y="-929"/>
                  <a:pt x="244602" y="4596"/>
                  <a:pt x="243459" y="30694"/>
                </a:cubicBezTo>
                <a:cubicBezTo>
                  <a:pt x="241364" y="79558"/>
                  <a:pt x="238030" y="128230"/>
                  <a:pt x="236220" y="177093"/>
                </a:cubicBezTo>
                <a:cubicBezTo>
                  <a:pt x="232877" y="231043"/>
                  <a:pt x="236430" y="285202"/>
                  <a:pt x="246793" y="338256"/>
                </a:cubicBezTo>
                <a:cubicBezTo>
                  <a:pt x="254508" y="373404"/>
                  <a:pt x="248602" y="378166"/>
                  <a:pt x="212598" y="378261"/>
                </a:cubicBezTo>
                <a:cubicBezTo>
                  <a:pt x="157163" y="378261"/>
                  <a:pt x="101632" y="379690"/>
                  <a:pt x="46196" y="380547"/>
                </a:cubicBezTo>
                <a:cubicBezTo>
                  <a:pt x="42481" y="380547"/>
                  <a:pt x="38767" y="380547"/>
                  <a:pt x="35147" y="380547"/>
                </a:cubicBezTo>
                <a:cubicBezTo>
                  <a:pt x="9335" y="380547"/>
                  <a:pt x="4286" y="375499"/>
                  <a:pt x="4096" y="349496"/>
                </a:cubicBezTo>
                <a:cubicBezTo>
                  <a:pt x="4096" y="297013"/>
                  <a:pt x="4096" y="244721"/>
                  <a:pt x="4096" y="191952"/>
                </a:cubicBezTo>
                <a:close/>
                <a:moveTo>
                  <a:pt x="29432" y="319206"/>
                </a:moveTo>
                <a:cubicBezTo>
                  <a:pt x="93536" y="323779"/>
                  <a:pt x="154781" y="313301"/>
                  <a:pt x="214598" y="315301"/>
                </a:cubicBezTo>
                <a:cubicBezTo>
                  <a:pt x="213360" y="269391"/>
                  <a:pt x="210884" y="226528"/>
                  <a:pt x="211455" y="183666"/>
                </a:cubicBezTo>
                <a:cubicBezTo>
                  <a:pt x="212027" y="140803"/>
                  <a:pt x="215551" y="97083"/>
                  <a:pt x="217837" y="54221"/>
                </a:cubicBezTo>
                <a:cubicBezTo>
                  <a:pt x="196596" y="49268"/>
                  <a:pt x="46387" y="56888"/>
                  <a:pt x="29432" y="62889"/>
                </a:cubicBezTo>
                <a:close/>
                <a:moveTo>
                  <a:pt x="153257" y="34695"/>
                </a:moveTo>
                <a:cubicBezTo>
                  <a:pt x="150686" y="20312"/>
                  <a:pt x="141351" y="22884"/>
                  <a:pt x="134207" y="22503"/>
                </a:cubicBezTo>
                <a:cubicBezTo>
                  <a:pt x="104585" y="20883"/>
                  <a:pt x="103061" y="21360"/>
                  <a:pt x="94298" y="33075"/>
                </a:cubicBezTo>
                <a:cubicBezTo>
                  <a:pt x="113555" y="36962"/>
                  <a:pt x="133338" y="37509"/>
                  <a:pt x="152781" y="346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5376661" y="3712354"/>
            <a:ext cx="6086234" cy="18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Car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airplane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spacecraft</a:t>
            </a:r>
          </a:p>
        </p:txBody>
      </p:sp>
      <p:pic>
        <p:nvPicPr>
          <p:cNvPr id="3" name="Picture 4" descr="Ufo spaceship concept clipart design illustration 9400796 PNG">
            <a:extLst>
              <a:ext uri="{FF2B5EF4-FFF2-40B4-BE49-F238E27FC236}">
                <a16:creationId xmlns:a16="http://schemas.microsoft.com/office/drawing/2014/main" id="{F85DB84B-66E2-7B91-83D1-4EF70132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40" y="1944175"/>
            <a:ext cx="3011480" cy="2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73;p34">
            <a:extLst>
              <a:ext uri="{FF2B5EF4-FFF2-40B4-BE49-F238E27FC236}">
                <a16:creationId xmlns:a16="http://schemas.microsoft.com/office/drawing/2014/main" id="{05E253B2-1750-468C-B739-404C419DF4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918686">
            <a:off x="2946186" y="697850"/>
            <a:ext cx="2177720" cy="69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-94011" y="1143819"/>
            <a:ext cx="642956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400" dirty="0"/>
              <a:t>It is an old ……….</a:t>
            </a:r>
          </a:p>
        </p:txBody>
      </p:sp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92F60677-84CE-4618-95B8-EFFA7E6841B1}"/>
              </a:ext>
            </a:extLst>
          </p:cNvPr>
          <p:cNvSpPr txBox="1">
            <a:spLocks/>
          </p:cNvSpPr>
          <p:nvPr/>
        </p:nvSpPr>
        <p:spPr>
          <a:xfrm>
            <a:off x="0" y="3603724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sculpture</a:t>
            </a:r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30;p24">
            <a:extLst>
              <a:ext uri="{FF2B5EF4-FFF2-40B4-BE49-F238E27FC236}">
                <a16:creationId xmlns:a16="http://schemas.microsoft.com/office/drawing/2014/main" id="{92533C4E-02FD-4BB4-B1DD-70A45FD0CF8A}"/>
              </a:ext>
            </a:extLst>
          </p:cNvPr>
          <p:cNvSpPr txBox="1">
            <a:spLocks/>
          </p:cNvSpPr>
          <p:nvPr/>
        </p:nvSpPr>
        <p:spPr>
          <a:xfrm>
            <a:off x="238778" y="5232750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watch </a:t>
            </a:r>
          </a:p>
        </p:txBody>
      </p:sp>
      <p:pic>
        <p:nvPicPr>
          <p:cNvPr id="2" name="Picture 4" descr="‪Abraham Lincoln Sculpture Cartoon Clip-Art Vector Royalty ...‬‏">
            <a:extLst>
              <a:ext uri="{FF2B5EF4-FFF2-40B4-BE49-F238E27FC236}">
                <a16:creationId xmlns:a16="http://schemas.microsoft.com/office/drawing/2014/main" id="{D066411D-2F4B-556A-1A78-23B7C6C8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04" y="1591461"/>
            <a:ext cx="1763505" cy="38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……………. is  something kids play with.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toy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telephone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376063" y="3660405"/>
            <a:ext cx="4141907" cy="24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24">
            <a:extLst>
              <a:ext uri="{FF2B5EF4-FFF2-40B4-BE49-F238E27FC236}">
                <a16:creationId xmlns:a16="http://schemas.microsoft.com/office/drawing/2014/main" id="{1EE14C21-58A7-7600-47B4-B9A56612FCE3}"/>
              </a:ext>
            </a:extLst>
          </p:cNvPr>
          <p:cNvSpPr txBox="1">
            <a:spLocks/>
          </p:cNvSpPr>
          <p:nvPr/>
        </p:nvSpPr>
        <p:spPr>
          <a:xfrm>
            <a:off x="2232222" y="498724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>
                <a:solidFill>
                  <a:schemeClr val="accent1"/>
                </a:solidFill>
              </a:rPr>
              <a:t>Choose the correct answer:</a:t>
            </a:r>
          </a:p>
        </p:txBody>
      </p:sp>
    </p:spTree>
    <p:extLst>
      <p:ext uri="{BB962C8B-B14F-4D97-AF65-F5344CB8AC3E}">
        <p14:creationId xmlns:p14="http://schemas.microsoft.com/office/powerpoint/2010/main" val="17676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painting is  a ……………………..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souvenir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gift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3872444" y="3522557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5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u="sng" dirty="0"/>
              <a:t>Check out </a:t>
            </a:r>
            <a:r>
              <a:rPr lang="en-US" sz="4800" dirty="0"/>
              <a:t>those bags.  = ……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take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get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Look at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7611289" y="3611901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opposite of enormous# …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small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big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huge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641377" y="3573739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bg1"/>
                </a:solidFill>
              </a:rPr>
              <a:t>This museum has many </a:t>
            </a:r>
            <a:r>
              <a:rPr lang="en-US" sz="4800" i="1" u="sng" dirty="0">
                <a:solidFill>
                  <a:schemeClr val="bg1"/>
                </a:solidFill>
              </a:rPr>
              <a:t>exhibits</a:t>
            </a:r>
            <a:r>
              <a:rPr lang="en-US" sz="4800" dirty="0">
                <a:solidFill>
                  <a:schemeClr val="bg1"/>
                </a:solidFill>
              </a:rPr>
              <a:t> = …………………..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rocks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years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shows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7627477" y="3573741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6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13899" y="4446044"/>
            <a:ext cx="337919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bg1"/>
                </a:solidFill>
              </a:rPr>
              <a:t>………….. is something new.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old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07294" y="4717608"/>
            <a:ext cx="28927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invention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235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big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3750659" y="3621209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7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13899" y="4446044"/>
            <a:ext cx="337919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bg1"/>
                </a:solidFill>
              </a:rPr>
              <a:t>The skeleton of a dinosaur is ….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Very big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07294" y="4717608"/>
            <a:ext cx="28927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small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235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new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275923" y="3689366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3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707BFF-35A8-8F16-59D4-996AE5C1F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4" y="1534908"/>
            <a:ext cx="9094292" cy="5027844"/>
          </a:xfrm>
          <a:prstGeom prst="rect">
            <a:avLst/>
          </a:prstGeom>
        </p:spPr>
      </p:pic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-1108264" y="228299"/>
            <a:ext cx="5766724" cy="11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400" dirty="0">
                <a:solidFill>
                  <a:schemeClr val="accent1"/>
                </a:solidFill>
              </a:rPr>
              <a:t>New words</a:t>
            </a:r>
          </a:p>
        </p:txBody>
      </p:sp>
      <p:pic>
        <p:nvPicPr>
          <p:cNvPr id="9" name="Google Shape;604;p37">
            <a:extLst>
              <a:ext uri="{FF2B5EF4-FFF2-40B4-BE49-F238E27FC236}">
                <a16:creationId xmlns:a16="http://schemas.microsoft.com/office/drawing/2014/main" id="{7DDA2661-84FF-476A-A0F6-66A110E6E6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538" y="1346795"/>
            <a:ext cx="3703241" cy="22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AB3A039-0408-44A1-A740-B82EBAC571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1398921" y="2432880"/>
            <a:ext cx="1176973" cy="5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3DEFF5DC-85DF-4F39-B591-EF4016A14B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7489861" y="3851283"/>
            <a:ext cx="1737566" cy="54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208AC44B-EC64-4ED8-94A5-0E8799AEDBF2}"/>
              </a:ext>
            </a:extLst>
          </p:cNvPr>
          <p:cNvGrpSpPr/>
          <p:nvPr/>
        </p:nvGrpSpPr>
        <p:grpSpPr>
          <a:xfrm>
            <a:off x="1387127" y="4924310"/>
            <a:ext cx="2132346" cy="586895"/>
            <a:chOff x="940240" y="2739886"/>
            <a:chExt cx="3556265" cy="3006469"/>
          </a:xfrm>
        </p:grpSpPr>
        <p:pic>
          <p:nvPicPr>
            <p:cNvPr id="21" name="Google Shape;643;p38">
              <a:extLst>
                <a:ext uri="{FF2B5EF4-FFF2-40B4-BE49-F238E27FC236}">
                  <a16:creationId xmlns:a16="http://schemas.microsoft.com/office/drawing/2014/main" id="{A020D282-766E-4233-950B-B077478B1D2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E81BF91D-B71D-4F19-BD8F-621D4AB6C43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5;p38">
              <a:extLst>
                <a:ext uri="{FF2B5EF4-FFF2-40B4-BE49-F238E27FC236}">
                  <a16:creationId xmlns:a16="http://schemas.microsoft.com/office/drawing/2014/main" id="{C78340C1-E1CC-4D0B-8891-4761EA60BA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46;p38">
              <a:extLst>
                <a:ext uri="{FF2B5EF4-FFF2-40B4-BE49-F238E27FC236}">
                  <a16:creationId xmlns:a16="http://schemas.microsoft.com/office/drawing/2014/main" id="{9AE5572A-B1D4-47B8-8B97-C2E3D45AB8D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130;p24">
            <a:extLst>
              <a:ext uri="{FF2B5EF4-FFF2-40B4-BE49-F238E27FC236}">
                <a16:creationId xmlns:a16="http://schemas.microsoft.com/office/drawing/2014/main" id="{8DE595A0-8D52-40A4-BB2B-3543B55C3893}"/>
              </a:ext>
            </a:extLst>
          </p:cNvPr>
          <p:cNvSpPr txBox="1">
            <a:spLocks/>
          </p:cNvSpPr>
          <p:nvPr/>
        </p:nvSpPr>
        <p:spPr>
          <a:xfrm>
            <a:off x="7417310" y="600033"/>
            <a:ext cx="45283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Page 157</a:t>
            </a:r>
          </a:p>
        </p:txBody>
      </p:sp>
      <p:pic>
        <p:nvPicPr>
          <p:cNvPr id="18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E9822872-B83C-41F3-97B0-D424B6AEE3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7429796" y="2393948"/>
            <a:ext cx="1376772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302BA418-63AA-EB54-473F-E3136B00FD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8712646" y="2389561"/>
            <a:ext cx="1564636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01A873A-D86A-BDF5-A449-821C838CC1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4558938" y="5363599"/>
            <a:ext cx="1747709" cy="5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EF524E3-6ADB-08E1-6620-63756888CA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439367">
            <a:off x="1277218" y="5503637"/>
            <a:ext cx="3381832" cy="39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8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13899" y="4446044"/>
            <a:ext cx="337919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bg1"/>
                </a:solidFill>
              </a:rPr>
              <a:t>The opposite of ……….. # old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new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07294" y="4717608"/>
            <a:ext cx="28927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small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235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short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345412" y="3689367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358014" y="252114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grammar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678059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 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752888" y="4363824"/>
            <a:ext cx="10867991" cy="2057505"/>
            <a:chOff x="1017886" y="2820180"/>
            <a:chExt cx="3386040" cy="2876964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 flipV="1">
              <a:off x="1083899" y="4492143"/>
              <a:ext cx="3320027" cy="685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1997247" y="2202603"/>
            <a:ext cx="307898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475404" y="2176255"/>
            <a:ext cx="1619244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51449" y="4695901"/>
            <a:ext cx="1037050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800" dirty="0"/>
              <a:t>I like those stars in the sky.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305233" y="2430866"/>
            <a:ext cx="11143931" cy="12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like        those     in the sky   I      stars </a:t>
            </a:r>
          </a:p>
        </p:txBody>
      </p:sp>
      <p:grpSp>
        <p:nvGrpSpPr>
          <p:cNvPr id="35" name="Google Shape;627;p38">
            <a:extLst>
              <a:ext uri="{FF2B5EF4-FFF2-40B4-BE49-F238E27FC236}">
                <a16:creationId xmlns:a16="http://schemas.microsoft.com/office/drawing/2014/main" id="{31D7C378-944F-4E2B-9092-DFE2CD7855A0}"/>
              </a:ext>
            </a:extLst>
          </p:cNvPr>
          <p:cNvGrpSpPr/>
          <p:nvPr/>
        </p:nvGrpSpPr>
        <p:grpSpPr>
          <a:xfrm>
            <a:off x="4951366" y="2132602"/>
            <a:ext cx="2908825" cy="1373303"/>
            <a:chOff x="940240" y="2739886"/>
            <a:chExt cx="3556265" cy="3006469"/>
          </a:xfrm>
        </p:grpSpPr>
        <p:pic>
          <p:nvPicPr>
            <p:cNvPr id="36" name="Google Shape;628;p38">
              <a:extLst>
                <a:ext uri="{FF2B5EF4-FFF2-40B4-BE49-F238E27FC236}">
                  <a16:creationId xmlns:a16="http://schemas.microsoft.com/office/drawing/2014/main" id="{4222D554-B724-44D0-AD64-2E08D5F870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629;p38">
              <a:extLst>
                <a:ext uri="{FF2B5EF4-FFF2-40B4-BE49-F238E27FC236}">
                  <a16:creationId xmlns:a16="http://schemas.microsoft.com/office/drawing/2014/main" id="{ECEE4D91-4355-4D6F-81F8-C08AE9935D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30;p38">
              <a:extLst>
                <a:ext uri="{FF2B5EF4-FFF2-40B4-BE49-F238E27FC236}">
                  <a16:creationId xmlns:a16="http://schemas.microsoft.com/office/drawing/2014/main" id="{62AD2B6A-4465-4817-8CD0-D9D8288ACF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31;p38">
              <a:extLst>
                <a:ext uri="{FF2B5EF4-FFF2-40B4-BE49-F238E27FC236}">
                  <a16:creationId xmlns:a16="http://schemas.microsoft.com/office/drawing/2014/main" id="{4AEAD7F3-004C-4A22-9A4D-470DE9993A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696;p44">
            <a:extLst>
              <a:ext uri="{FF2B5EF4-FFF2-40B4-BE49-F238E27FC236}">
                <a16:creationId xmlns:a16="http://schemas.microsoft.com/office/drawing/2014/main" id="{424A45D9-CE85-4C92-A867-8381FE6B51EF}"/>
              </a:ext>
            </a:extLst>
          </p:cNvPr>
          <p:cNvSpPr txBox="1">
            <a:spLocks/>
          </p:cNvSpPr>
          <p:nvPr/>
        </p:nvSpPr>
        <p:spPr>
          <a:xfrm>
            <a:off x="2042455" y="46989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>
              <a:buSzPts val="4000"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Rearrange:</a:t>
            </a:r>
          </a:p>
        </p:txBody>
      </p:sp>
      <p:grpSp>
        <p:nvGrpSpPr>
          <p:cNvPr id="31" name="Google Shape;627;p38">
            <a:extLst>
              <a:ext uri="{FF2B5EF4-FFF2-40B4-BE49-F238E27FC236}">
                <a16:creationId xmlns:a16="http://schemas.microsoft.com/office/drawing/2014/main" id="{B048FF2D-541F-4B35-8CE5-06E54CAB1696}"/>
              </a:ext>
            </a:extLst>
          </p:cNvPr>
          <p:cNvGrpSpPr/>
          <p:nvPr/>
        </p:nvGrpSpPr>
        <p:grpSpPr>
          <a:xfrm>
            <a:off x="9081525" y="2183634"/>
            <a:ext cx="1813261" cy="1373303"/>
            <a:chOff x="940240" y="2739886"/>
            <a:chExt cx="3556265" cy="3006469"/>
          </a:xfrm>
        </p:grpSpPr>
        <p:pic>
          <p:nvPicPr>
            <p:cNvPr id="32" name="Google Shape;628;p38">
              <a:extLst>
                <a:ext uri="{FF2B5EF4-FFF2-40B4-BE49-F238E27FC236}">
                  <a16:creationId xmlns:a16="http://schemas.microsoft.com/office/drawing/2014/main" id="{EA842008-7C3F-464F-BD00-B46C814E80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29;p38">
              <a:extLst>
                <a:ext uri="{FF2B5EF4-FFF2-40B4-BE49-F238E27FC236}">
                  <a16:creationId xmlns:a16="http://schemas.microsoft.com/office/drawing/2014/main" id="{80C2CB57-98E7-4E76-AC12-161B1063C4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30;p38">
              <a:extLst>
                <a:ext uri="{FF2B5EF4-FFF2-40B4-BE49-F238E27FC236}">
                  <a16:creationId xmlns:a16="http://schemas.microsoft.com/office/drawing/2014/main" id="{D37682AE-7B2C-4919-8D41-B2A6B93049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31;p38">
              <a:extLst>
                <a:ext uri="{FF2B5EF4-FFF2-40B4-BE49-F238E27FC236}">
                  <a16:creationId xmlns:a16="http://schemas.microsoft.com/office/drawing/2014/main" id="{09E059D0-4581-4861-AFE9-E24E8D62BB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627;p38">
            <a:extLst>
              <a:ext uri="{FF2B5EF4-FFF2-40B4-BE49-F238E27FC236}">
                <a16:creationId xmlns:a16="http://schemas.microsoft.com/office/drawing/2014/main" id="{40A73B58-4C51-45C1-B708-F4476261840F}"/>
              </a:ext>
            </a:extLst>
          </p:cNvPr>
          <p:cNvGrpSpPr/>
          <p:nvPr/>
        </p:nvGrpSpPr>
        <p:grpSpPr>
          <a:xfrm>
            <a:off x="7883827" y="2107110"/>
            <a:ext cx="1232997" cy="1373303"/>
            <a:chOff x="940240" y="2739886"/>
            <a:chExt cx="3556265" cy="3006469"/>
          </a:xfrm>
        </p:grpSpPr>
        <p:pic>
          <p:nvPicPr>
            <p:cNvPr id="43" name="Google Shape;628;p38">
              <a:extLst>
                <a:ext uri="{FF2B5EF4-FFF2-40B4-BE49-F238E27FC236}">
                  <a16:creationId xmlns:a16="http://schemas.microsoft.com/office/drawing/2014/main" id="{3C8FDABB-F486-42BC-98FA-9FCA5F8A6A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629;p38">
              <a:extLst>
                <a:ext uri="{FF2B5EF4-FFF2-40B4-BE49-F238E27FC236}">
                  <a16:creationId xmlns:a16="http://schemas.microsoft.com/office/drawing/2014/main" id="{D6B0B5B3-66F7-4983-81B0-D8FF3D152C8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630;p38">
              <a:extLst>
                <a:ext uri="{FF2B5EF4-FFF2-40B4-BE49-F238E27FC236}">
                  <a16:creationId xmlns:a16="http://schemas.microsoft.com/office/drawing/2014/main" id="{0C9D8FBA-E921-4C3F-8FBB-45750B6446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631;p38">
              <a:extLst>
                <a:ext uri="{FF2B5EF4-FFF2-40B4-BE49-F238E27FC236}">
                  <a16:creationId xmlns:a16="http://schemas.microsoft.com/office/drawing/2014/main" id="{15E4C36A-DACD-4995-AC00-8FA3762BE67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5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66953">
            <a:off x="8085406" y="3228717"/>
            <a:ext cx="3066270" cy="357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21610" y="1845226"/>
            <a:ext cx="11602476" cy="199148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29545" y="4446044"/>
            <a:ext cx="3856318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223016" y="2151468"/>
            <a:ext cx="1169745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Please , ………. down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sits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544752" y="4717608"/>
            <a:ext cx="3102495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sitting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Google Shape;130;p24">
            <a:extLst>
              <a:ext uri="{FF2B5EF4-FFF2-40B4-BE49-F238E27FC236}">
                <a16:creationId xmlns:a16="http://schemas.microsoft.com/office/drawing/2014/main" id="{E5CB8132-4197-BBBB-4344-7CD0F66C8FA4}"/>
              </a:ext>
            </a:extLst>
          </p:cNvPr>
          <p:cNvSpPr txBox="1">
            <a:spLocks/>
          </p:cNvSpPr>
          <p:nvPr/>
        </p:nvSpPr>
        <p:spPr>
          <a:xfrm>
            <a:off x="2855613" y="21364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>
                <a:solidFill>
                  <a:schemeClr val="accent1"/>
                </a:solidFill>
              </a:rPr>
              <a:t>Choose the correct answer:</a:t>
            </a:r>
          </a:p>
        </p:txBody>
      </p:sp>
    </p:spTree>
    <p:extLst>
      <p:ext uri="{BB962C8B-B14F-4D97-AF65-F5344CB8AC3E}">
        <p14:creationId xmlns:p14="http://schemas.microsoft.com/office/powerpoint/2010/main" val="26544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3097">
            <a:off x="2652989" y="3120583"/>
            <a:ext cx="6204350" cy="356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304232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3749790" y="4446044"/>
            <a:ext cx="3906179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1" y="4446044"/>
            <a:ext cx="3803137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88190" y="2147678"/>
            <a:ext cx="1101272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(+) Please  come  in</a:t>
            </a:r>
          </a:p>
          <a:p>
            <a:pPr algn="ctr">
              <a:buSzPts val="7000"/>
            </a:pPr>
            <a:r>
              <a:rPr lang="en-US" sz="4800" dirty="0"/>
              <a:t>(-) please ………… come in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184847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147311" y="4717608"/>
            <a:ext cx="339093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400" dirty="0">
                <a:solidFill>
                  <a:schemeClr val="bg1"/>
                </a:solidFill>
              </a:rPr>
              <a:t>don’t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54636" y="4880335"/>
            <a:ext cx="3865423" cy="89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not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7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B257BFC8-1D64-43FE-BE40-344119EBDF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117945">
            <a:off x="8587565" y="3173758"/>
            <a:ext cx="2271978" cy="35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78955" y="1916407"/>
            <a:ext cx="11082309" cy="193923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167469" y="4482721"/>
            <a:ext cx="2920966" cy="1646221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0" y="2191264"/>
            <a:ext cx="10216178" cy="13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……………. books are mine.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That 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This 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87442" y="4837056"/>
            <a:ext cx="2536350" cy="110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These </a:t>
            </a:r>
          </a:p>
        </p:txBody>
      </p:sp>
    </p:spTree>
    <p:extLst>
      <p:ext uri="{BB962C8B-B14F-4D97-AF65-F5344CB8AC3E}">
        <p14:creationId xmlns:p14="http://schemas.microsoft.com/office/powerpoint/2010/main" val="486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0A5E03AF-AF77-4D48-A86A-8D644D4261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66953">
            <a:off x="1051781" y="3456883"/>
            <a:ext cx="3294482" cy="272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57054" y="1883555"/>
            <a:ext cx="10480032" cy="197208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42055" y="4523276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875046" y="2225316"/>
            <a:ext cx="9981190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He likes  ………… car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that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these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6950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those</a:t>
            </a:r>
          </a:p>
        </p:txBody>
      </p:sp>
    </p:spTree>
    <p:extLst>
      <p:ext uri="{BB962C8B-B14F-4D97-AF65-F5344CB8AC3E}">
        <p14:creationId xmlns:p14="http://schemas.microsoft.com/office/powerpoint/2010/main" val="11553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2C87780D-6BE4-40A2-907E-87B1DC134B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25387">
            <a:off x="1229755" y="2537502"/>
            <a:ext cx="2537808" cy="498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960211"/>
            <a:ext cx="10082172" cy="2042341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858406" y="4446044"/>
            <a:ext cx="3117474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56273" y="4483838"/>
            <a:ext cx="4093404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167743" y="4446044"/>
            <a:ext cx="3216199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80052" y="222842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This is a classroom. …….. classroom is small.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The 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434696" y="4717120"/>
            <a:ext cx="36087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400" dirty="0">
                <a:solidFill>
                  <a:schemeClr val="bg1"/>
                </a:solidFill>
              </a:rPr>
              <a:t>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26861" y="4739246"/>
            <a:ext cx="286128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946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13536DD8-9DE8-468E-98C5-4F40A3DF3B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18467">
            <a:off x="7022628" y="3594219"/>
            <a:ext cx="4932474" cy="266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06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55017" y="2125484"/>
            <a:ext cx="11033400" cy="170587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497157" y="4446044"/>
            <a:ext cx="3804169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37560" y="2385287"/>
            <a:ext cx="1048058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000" dirty="0"/>
              <a:t>I see ……… airplane. The airplane is big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2726" y="4718809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619151" y="4700904"/>
            <a:ext cx="372598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an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DE9FAEBC-E182-4901-9166-D1BC5BD40E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51">
            <a:off x="35746" y="3407313"/>
            <a:ext cx="4502160" cy="274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07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3" y="2301816"/>
            <a:ext cx="10962915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487315" y="4446044"/>
            <a:ext cx="3488565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74837" y="4446044"/>
            <a:ext cx="366776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91585" y="2318661"/>
            <a:ext cx="10888774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look in …….. sky. You can see the moon</a:t>
            </a: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8595" y="4752545"/>
            <a:ext cx="29692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200" dirty="0">
                <a:solidFill>
                  <a:schemeClr val="bg1"/>
                </a:solidFill>
              </a:rPr>
              <a:t>the 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98434" y="4717608"/>
            <a:ext cx="320456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4355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469178" y="1943785"/>
            <a:ext cx="7272255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8000" b="1" dirty="0">
                <a:solidFill>
                  <a:schemeClr val="bg1">
                    <a:lumMod val="95000"/>
                  </a:schemeClr>
                </a:solidFill>
              </a:rPr>
              <a:t>vocabulary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6"/>
            <a:ext cx="6772593" cy="3026772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22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C20D3190-B2A3-4CEF-8713-3E5DD471C3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1202">
            <a:off x="7325407" y="4321032"/>
            <a:ext cx="4299940" cy="198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08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3" y="1636386"/>
            <a:ext cx="10571029" cy="220032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668005" y="4446044"/>
            <a:ext cx="3307875" cy="1472065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11297" y="4446044"/>
            <a:ext cx="3381784" cy="1413037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7603939" y="4446044"/>
            <a:ext cx="3341667" cy="1472065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150106" y="1934957"/>
            <a:ext cx="100027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/>
              <a:t>…….Riyadh is the capital of KSA.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91322" y="4752545"/>
            <a:ext cx="2896523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The 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15037" y="4771850"/>
            <a:ext cx="290410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610922" y="4748687"/>
            <a:ext cx="337598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>
                <a:solidFill>
                  <a:schemeClr val="bg1"/>
                </a:solidFill>
              </a:rPr>
              <a:t>-----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2FB1426E-A131-46D2-A57A-0A771024D5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779940">
            <a:off x="4590161" y="2916118"/>
            <a:ext cx="3368953" cy="420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09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602300" y="2320749"/>
            <a:ext cx="11383458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932854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272839" y="4319808"/>
            <a:ext cx="3601105" cy="1878100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3570902" cy="1817572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602299" y="2585704"/>
            <a:ext cx="1087396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3600" dirty="0">
                <a:solidFill>
                  <a:schemeClr val="bg1"/>
                </a:solidFill>
              </a:rPr>
              <a:t>A: what ………. Those ?</a:t>
            </a:r>
          </a:p>
          <a:p>
            <a:pPr algn="ctr">
              <a:buSzPts val="7000"/>
            </a:pPr>
            <a:r>
              <a:rPr lang="en-US" sz="3600" dirty="0">
                <a:solidFill>
                  <a:schemeClr val="bg1"/>
                </a:solidFill>
              </a:rPr>
              <a:t>B: They’re keys.</a:t>
            </a:r>
            <a:endParaRPr lang="en-US" sz="36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93667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are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3"/>
            <a:ext cx="3037838" cy="133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>
                <a:solidFill>
                  <a:schemeClr val="bg1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6035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10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487315" y="1942390"/>
            <a:ext cx="10649771" cy="189431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375126" y="2102547"/>
            <a:ext cx="10285309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……………. open your book.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442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Please 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7D7689DA-8FD2-411E-8D30-B0BBED7BEF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8973">
            <a:off x="7493770" y="3689367"/>
            <a:ext cx="4141907" cy="247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834276"/>
            <a:ext cx="10082172" cy="2343492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2232046" y="4446044"/>
            <a:ext cx="7854752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96519" y="225086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I want this  dresses.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3265714" y="4749925"/>
            <a:ext cx="58271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  want  these  dresses</a:t>
            </a:r>
          </a:p>
        </p:txBody>
      </p:sp>
      <p:pic>
        <p:nvPicPr>
          <p:cNvPr id="8" name="Google Shape;274;p34">
            <a:extLst>
              <a:ext uri="{FF2B5EF4-FFF2-40B4-BE49-F238E27FC236}">
                <a16:creationId xmlns:a16="http://schemas.microsoft.com/office/drawing/2014/main" id="{6D77C687-3D3A-E7E9-0A51-5834930E93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0922">
            <a:off x="4855343" y="1761652"/>
            <a:ext cx="1676351" cy="187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4;p34">
            <a:extLst>
              <a:ext uri="{FF2B5EF4-FFF2-40B4-BE49-F238E27FC236}">
                <a16:creationId xmlns:a16="http://schemas.microsoft.com/office/drawing/2014/main" id="{C6A6C600-A06E-AEE3-B6B9-D2DE752E4A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3358">
            <a:off x="5006596" y="4669047"/>
            <a:ext cx="2375367" cy="110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24">
            <a:extLst>
              <a:ext uri="{FF2B5EF4-FFF2-40B4-BE49-F238E27FC236}">
                <a16:creationId xmlns:a16="http://schemas.microsoft.com/office/drawing/2014/main" id="{765499E0-1860-42C6-D21B-0410E5ED22BD}"/>
              </a:ext>
            </a:extLst>
          </p:cNvPr>
          <p:cNvSpPr txBox="1">
            <a:spLocks/>
          </p:cNvSpPr>
          <p:nvPr/>
        </p:nvSpPr>
        <p:spPr>
          <a:xfrm>
            <a:off x="227082" y="73169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800" dirty="0">
                <a:solidFill>
                  <a:schemeClr val="accent1"/>
                </a:solidFill>
              </a:rPr>
              <a:t>Correct the mistake:</a:t>
            </a:r>
          </a:p>
        </p:txBody>
      </p:sp>
    </p:spTree>
    <p:extLst>
      <p:ext uri="{BB962C8B-B14F-4D97-AF65-F5344CB8AC3E}">
        <p14:creationId xmlns:p14="http://schemas.microsoft.com/office/powerpoint/2010/main" val="14510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864034" y="2025005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Listen &amp; Say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4306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289A8A93-9CF2-411F-8B5A-A06B7560EA6C}"/>
              </a:ext>
            </a:extLst>
          </p:cNvPr>
          <p:cNvSpPr txBox="1"/>
          <p:nvPr/>
        </p:nvSpPr>
        <p:spPr>
          <a:xfrm>
            <a:off x="1450888" y="602609"/>
            <a:ext cx="104485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helsea Market"/>
                <a:sym typeface="Chelsea Market"/>
              </a:rPr>
              <a:t>Listen and </a:t>
            </a:r>
          </a:p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helsea Market"/>
                <a:sym typeface="Chelsea Market"/>
              </a:rPr>
              <a:t>Answer about you:</a:t>
            </a:r>
            <a:endParaRPr lang="ar-SA" sz="4800" dirty="0">
              <a:solidFill>
                <a:schemeClr val="bg1">
                  <a:lumMod val="95000"/>
                </a:schemeClr>
              </a:solidFill>
              <a:latin typeface="Chelsea Market"/>
              <a:sym typeface="Chelsea Market"/>
            </a:endParaRPr>
          </a:p>
        </p:txBody>
      </p:sp>
      <p:pic>
        <p:nvPicPr>
          <p:cNvPr id="10" name="Google Shape;249;p32">
            <a:extLst>
              <a:ext uri="{FF2B5EF4-FFF2-40B4-BE49-F238E27FC236}">
                <a16:creationId xmlns:a16="http://schemas.microsoft.com/office/drawing/2014/main" id="{14FAC9F8-BE29-4666-AB74-94A5AE7AA19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025160" y="2426416"/>
            <a:ext cx="7119229" cy="3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13">
            <a:extLst>
              <a:ext uri="{FF2B5EF4-FFF2-40B4-BE49-F238E27FC236}">
                <a16:creationId xmlns:a16="http://schemas.microsoft.com/office/drawing/2014/main" id="{15F00BFA-0B55-499E-953F-B3A75EE5F6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2" y="3982553"/>
            <a:ext cx="2286355" cy="1633113"/>
          </a:xfrm>
          <a:prstGeom prst="rect">
            <a:avLst/>
          </a:prstGeom>
        </p:spPr>
      </p:pic>
      <p:pic>
        <p:nvPicPr>
          <p:cNvPr id="12" name="Picture 220">
            <a:extLst>
              <a:ext uri="{FF2B5EF4-FFF2-40B4-BE49-F238E27FC236}">
                <a16:creationId xmlns:a16="http://schemas.microsoft.com/office/drawing/2014/main" id="{AB06E03C-6A52-46C4-ABA8-E549BC7093F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2" y="551395"/>
            <a:ext cx="2416665" cy="2736753"/>
          </a:xfrm>
          <a:prstGeom prst="rect">
            <a:avLst/>
          </a:prstGeom>
        </p:spPr>
      </p:pic>
      <p:pic>
        <p:nvPicPr>
          <p:cNvPr id="3" name="u3 pair">
            <a:hlinkClick r:id="" action="ppaction://media"/>
            <a:extLst>
              <a:ext uri="{FF2B5EF4-FFF2-40B4-BE49-F238E27FC236}">
                <a16:creationId xmlns:a16="http://schemas.microsoft.com/office/drawing/2014/main" id="{F45FA775-F131-98FF-EEE4-D9CAFCCE4C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9" end="11729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9207" y="2710074"/>
            <a:ext cx="1975658" cy="1975658"/>
          </a:xfrm>
          <a:prstGeom prst="rect">
            <a:avLst/>
          </a:prstGeom>
        </p:spPr>
      </p:pic>
      <p:pic>
        <p:nvPicPr>
          <p:cNvPr id="4" name="u3 pair">
            <a:hlinkClick r:id="" action="ppaction://media"/>
            <a:extLst>
              <a:ext uri="{FF2B5EF4-FFF2-40B4-BE49-F238E27FC236}">
                <a16:creationId xmlns:a16="http://schemas.microsoft.com/office/drawing/2014/main" id="{727EA33D-D43F-63B8-690D-568171496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88" end="4646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47010" y="2779346"/>
            <a:ext cx="1975658" cy="19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280949" y="1537625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dirty="0">
                <a:solidFill>
                  <a:schemeClr val="accent2"/>
                </a:solidFill>
              </a:rPr>
              <a:t>Prepared By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97" name="Google Shape;697;p44"/>
          <p:cNvSpPr txBox="1">
            <a:spLocks noGrp="1"/>
          </p:cNvSpPr>
          <p:nvPr>
            <p:ph type="body" idx="1"/>
          </p:nvPr>
        </p:nvSpPr>
        <p:spPr>
          <a:xfrm>
            <a:off x="3450600" y="3092887"/>
            <a:ext cx="5290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/>
              <a:t>Dalal Al-</a:t>
            </a:r>
            <a:r>
              <a:rPr lang="en-US" sz="4400" dirty="0" err="1"/>
              <a:t>Juaid</a:t>
            </a:r>
            <a:endParaRPr lang="en-US" sz="4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/>
              <a:t>t.me/</a:t>
            </a:r>
            <a:r>
              <a:rPr lang="en-US" sz="4000" dirty="0" err="1"/>
              <a:t>dalalforenglish</a:t>
            </a:r>
            <a:endParaRPr sz="4000" dirty="0"/>
          </a:p>
        </p:txBody>
      </p:sp>
      <p:sp>
        <p:nvSpPr>
          <p:cNvPr id="4" name="Google Shape;723;p45">
            <a:extLst>
              <a:ext uri="{FF2B5EF4-FFF2-40B4-BE49-F238E27FC236}">
                <a16:creationId xmlns:a16="http://schemas.microsoft.com/office/drawing/2014/main" id="{F00C8A1B-4533-45DC-A920-A7A0E858CC2F}"/>
              </a:ext>
            </a:extLst>
          </p:cNvPr>
          <p:cNvSpPr/>
          <p:nvPr/>
        </p:nvSpPr>
        <p:spPr>
          <a:xfrm>
            <a:off x="3450600" y="4216073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252" y="1420777"/>
            <a:ext cx="776287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It  is  a …………..</a:t>
            </a:r>
          </a:p>
        </p:txBody>
      </p:sp>
      <p:sp>
        <p:nvSpPr>
          <p:cNvPr id="24" name="Google Shape;130;p24">
            <a:extLst>
              <a:ext uri="{FF2B5EF4-FFF2-40B4-BE49-F238E27FC236}">
                <a16:creationId xmlns:a16="http://schemas.microsoft.com/office/drawing/2014/main" id="{D7ECD78B-8169-4731-B47F-A1478F2B081C}"/>
              </a:ext>
            </a:extLst>
          </p:cNvPr>
          <p:cNvSpPr txBox="1">
            <a:spLocks/>
          </p:cNvSpPr>
          <p:nvPr/>
        </p:nvSpPr>
        <p:spPr>
          <a:xfrm>
            <a:off x="4151698" y="3633467"/>
            <a:ext cx="7965649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dinosaur</a:t>
            </a:r>
          </a:p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museum</a:t>
            </a:r>
          </a:p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fossil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C766EE6E-370A-4F7B-B883-294AC17A1B32}"/>
              </a:ext>
            </a:extLst>
          </p:cNvPr>
          <p:cNvGrpSpPr/>
          <p:nvPr/>
        </p:nvGrpSpPr>
        <p:grpSpPr>
          <a:xfrm>
            <a:off x="5248667" y="4194171"/>
            <a:ext cx="5269705" cy="1091677"/>
            <a:chOff x="940240" y="2739886"/>
            <a:chExt cx="3556265" cy="3006469"/>
          </a:xfrm>
        </p:grpSpPr>
        <p:pic>
          <p:nvPicPr>
            <p:cNvPr id="18" name="Google Shape;643;p38">
              <a:extLst>
                <a:ext uri="{FF2B5EF4-FFF2-40B4-BE49-F238E27FC236}">
                  <a16:creationId xmlns:a16="http://schemas.microsoft.com/office/drawing/2014/main" id="{24E9ADF7-2F9F-491C-BC42-7024B32FE7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83FB537A-E6A4-48B1-94D8-24FECF0693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5;p38">
              <a:extLst>
                <a:ext uri="{FF2B5EF4-FFF2-40B4-BE49-F238E27FC236}">
                  <a16:creationId xmlns:a16="http://schemas.microsoft.com/office/drawing/2014/main" id="{272349A0-5396-468B-A68A-9D93EB69DC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46;p38">
              <a:extLst>
                <a:ext uri="{FF2B5EF4-FFF2-40B4-BE49-F238E27FC236}">
                  <a16:creationId xmlns:a16="http://schemas.microsoft.com/office/drawing/2014/main" id="{B0ABCA2E-FF55-4A36-AA8F-10711FFD92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6">
            <a:extLst>
              <a:ext uri="{FF2B5EF4-FFF2-40B4-BE49-F238E27FC236}">
                <a16:creationId xmlns:a16="http://schemas.microsoft.com/office/drawing/2014/main" id="{6C5AF31C-39A4-AB9A-9740-D4549B1D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3" y="1473386"/>
            <a:ext cx="2006875" cy="20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881991"/>
            <a:ext cx="967290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Please don’t take ………..</a:t>
            </a:r>
          </a:p>
        </p:txBody>
      </p:sp>
      <p:grpSp>
        <p:nvGrpSpPr>
          <p:cNvPr id="19" name="Google Shape;342;p36">
            <a:extLst>
              <a:ext uri="{FF2B5EF4-FFF2-40B4-BE49-F238E27FC236}">
                <a16:creationId xmlns:a16="http://schemas.microsoft.com/office/drawing/2014/main" id="{B5796AE0-1C76-4FB9-BDFE-9ACF70B7665B}"/>
              </a:ext>
            </a:extLst>
          </p:cNvPr>
          <p:cNvGrpSpPr/>
          <p:nvPr/>
        </p:nvGrpSpPr>
        <p:grpSpPr>
          <a:xfrm>
            <a:off x="5790861" y="2112774"/>
            <a:ext cx="4068256" cy="3863235"/>
            <a:chOff x="2368762" y="841731"/>
            <a:chExt cx="3148926" cy="3321893"/>
          </a:xfrm>
        </p:grpSpPr>
        <p:sp>
          <p:nvSpPr>
            <p:cNvPr id="20" name="Google Shape;343;p36">
              <a:extLst>
                <a:ext uri="{FF2B5EF4-FFF2-40B4-BE49-F238E27FC236}">
                  <a16:creationId xmlns:a16="http://schemas.microsoft.com/office/drawing/2014/main" id="{C4A63D8D-8664-4EE6-9399-D035358CDF64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44;p36">
              <a:extLst>
                <a:ext uri="{FF2B5EF4-FFF2-40B4-BE49-F238E27FC236}">
                  <a16:creationId xmlns:a16="http://schemas.microsoft.com/office/drawing/2014/main" id="{6B11AC08-9F44-4CB2-964B-7306DAC98AFD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357;p36">
            <a:extLst>
              <a:ext uri="{FF2B5EF4-FFF2-40B4-BE49-F238E27FC236}">
                <a16:creationId xmlns:a16="http://schemas.microsoft.com/office/drawing/2014/main" id="{22767387-A759-41AB-A585-6397C2D45FF9}"/>
              </a:ext>
            </a:extLst>
          </p:cNvPr>
          <p:cNvSpPr/>
          <p:nvPr/>
        </p:nvSpPr>
        <p:spPr>
          <a:xfrm rot="19271609">
            <a:off x="9128955" y="3160990"/>
            <a:ext cx="1703491" cy="1788741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57;p36">
            <a:extLst>
              <a:ext uri="{FF2B5EF4-FFF2-40B4-BE49-F238E27FC236}">
                <a16:creationId xmlns:a16="http://schemas.microsoft.com/office/drawing/2014/main" id="{DADEF620-3DA0-4517-9BA4-B1BF5B6CCC57}"/>
              </a:ext>
            </a:extLst>
          </p:cNvPr>
          <p:cNvSpPr/>
          <p:nvPr/>
        </p:nvSpPr>
        <p:spPr>
          <a:xfrm rot="19271609">
            <a:off x="4942375" y="3137711"/>
            <a:ext cx="1703491" cy="1788741"/>
          </a:xfrm>
          <a:custGeom>
            <a:avLst/>
            <a:gdLst/>
            <a:ahLst/>
            <a:cxnLst/>
            <a:rect l="l" t="t" r="r" b="b"/>
            <a:pathLst>
              <a:path w="578167" h="505198" extrusionOk="0">
                <a:moveTo>
                  <a:pt x="428625" y="256596"/>
                </a:moveTo>
                <a:cubicBezTo>
                  <a:pt x="429578" y="256596"/>
                  <a:pt x="432435" y="254691"/>
                  <a:pt x="437198" y="248976"/>
                </a:cubicBezTo>
                <a:cubicBezTo>
                  <a:pt x="483870" y="203256"/>
                  <a:pt x="531495" y="156584"/>
                  <a:pt x="578168" y="110864"/>
                </a:cubicBezTo>
                <a:cubicBezTo>
                  <a:pt x="568643" y="108006"/>
                  <a:pt x="560070" y="106101"/>
                  <a:pt x="550545" y="103244"/>
                </a:cubicBezTo>
                <a:cubicBezTo>
                  <a:pt x="547688" y="102291"/>
                  <a:pt x="544830" y="101339"/>
                  <a:pt x="541020" y="100386"/>
                </a:cubicBezTo>
                <a:cubicBezTo>
                  <a:pt x="538163" y="99434"/>
                  <a:pt x="532448" y="93719"/>
                  <a:pt x="531495" y="97529"/>
                </a:cubicBezTo>
                <a:cubicBezTo>
                  <a:pt x="527685" y="91814"/>
                  <a:pt x="482918" y="78479"/>
                  <a:pt x="521970" y="94671"/>
                </a:cubicBezTo>
                <a:cubicBezTo>
                  <a:pt x="507683" y="88956"/>
                  <a:pt x="496253" y="85146"/>
                  <a:pt x="490538" y="82289"/>
                </a:cubicBezTo>
                <a:cubicBezTo>
                  <a:pt x="488633" y="82289"/>
                  <a:pt x="487680" y="82289"/>
                  <a:pt x="486728" y="81336"/>
                </a:cubicBezTo>
                <a:cubicBezTo>
                  <a:pt x="489585" y="82289"/>
                  <a:pt x="498158" y="86099"/>
                  <a:pt x="513398" y="90861"/>
                </a:cubicBezTo>
                <a:cubicBezTo>
                  <a:pt x="505778" y="88004"/>
                  <a:pt x="500063" y="86099"/>
                  <a:pt x="494348" y="85146"/>
                </a:cubicBezTo>
                <a:cubicBezTo>
                  <a:pt x="493395" y="85146"/>
                  <a:pt x="492443" y="85146"/>
                  <a:pt x="491490" y="85146"/>
                </a:cubicBezTo>
                <a:cubicBezTo>
                  <a:pt x="495300" y="86099"/>
                  <a:pt x="499110" y="87051"/>
                  <a:pt x="503873" y="88004"/>
                </a:cubicBezTo>
                <a:cubicBezTo>
                  <a:pt x="498158" y="87051"/>
                  <a:pt x="493395" y="85146"/>
                  <a:pt x="489585" y="85146"/>
                </a:cubicBezTo>
                <a:cubicBezTo>
                  <a:pt x="485775" y="85146"/>
                  <a:pt x="481965" y="85146"/>
                  <a:pt x="479108" y="85146"/>
                </a:cubicBezTo>
                <a:cubicBezTo>
                  <a:pt x="476250" y="85146"/>
                  <a:pt x="473393" y="86099"/>
                  <a:pt x="470535" y="86099"/>
                </a:cubicBezTo>
                <a:cubicBezTo>
                  <a:pt x="466725" y="87051"/>
                  <a:pt x="463868" y="88004"/>
                  <a:pt x="462915" y="88956"/>
                </a:cubicBezTo>
                <a:cubicBezTo>
                  <a:pt x="461963" y="89909"/>
                  <a:pt x="461010" y="89909"/>
                  <a:pt x="460058" y="89909"/>
                </a:cubicBezTo>
                <a:cubicBezTo>
                  <a:pt x="457200" y="90861"/>
                  <a:pt x="457200" y="90861"/>
                  <a:pt x="458153" y="89909"/>
                </a:cubicBezTo>
                <a:cubicBezTo>
                  <a:pt x="461963" y="89909"/>
                  <a:pt x="463868" y="88004"/>
                  <a:pt x="468630" y="85146"/>
                </a:cubicBezTo>
                <a:cubicBezTo>
                  <a:pt x="465773" y="87051"/>
                  <a:pt x="462915" y="88956"/>
                  <a:pt x="461010" y="89909"/>
                </a:cubicBezTo>
                <a:cubicBezTo>
                  <a:pt x="461963" y="88956"/>
                  <a:pt x="462915" y="88004"/>
                  <a:pt x="464820" y="87051"/>
                </a:cubicBezTo>
                <a:cubicBezTo>
                  <a:pt x="462915" y="88956"/>
                  <a:pt x="461010" y="89909"/>
                  <a:pt x="460058" y="90861"/>
                </a:cubicBezTo>
                <a:cubicBezTo>
                  <a:pt x="453390" y="94671"/>
                  <a:pt x="457200" y="90861"/>
                  <a:pt x="471488" y="76574"/>
                </a:cubicBezTo>
                <a:cubicBezTo>
                  <a:pt x="450533" y="98481"/>
                  <a:pt x="449580" y="99434"/>
                  <a:pt x="467678" y="75621"/>
                </a:cubicBezTo>
                <a:cubicBezTo>
                  <a:pt x="448628" y="100386"/>
                  <a:pt x="447675" y="100386"/>
                  <a:pt x="461963" y="73716"/>
                </a:cubicBezTo>
                <a:cubicBezTo>
                  <a:pt x="447675" y="101339"/>
                  <a:pt x="446723" y="101339"/>
                  <a:pt x="457200" y="71811"/>
                </a:cubicBezTo>
                <a:cubicBezTo>
                  <a:pt x="446723" y="101339"/>
                  <a:pt x="445770" y="102291"/>
                  <a:pt x="453390" y="70859"/>
                </a:cubicBezTo>
                <a:cubicBezTo>
                  <a:pt x="448628" y="91814"/>
                  <a:pt x="446723" y="98481"/>
                  <a:pt x="446723" y="89909"/>
                </a:cubicBezTo>
                <a:cubicBezTo>
                  <a:pt x="447675" y="86099"/>
                  <a:pt x="448628" y="81336"/>
                  <a:pt x="450533" y="73716"/>
                </a:cubicBezTo>
                <a:cubicBezTo>
                  <a:pt x="448628" y="80384"/>
                  <a:pt x="447675" y="86099"/>
                  <a:pt x="446723" y="88956"/>
                </a:cubicBezTo>
                <a:cubicBezTo>
                  <a:pt x="446723" y="87051"/>
                  <a:pt x="446723" y="83241"/>
                  <a:pt x="446723" y="79431"/>
                </a:cubicBezTo>
                <a:cubicBezTo>
                  <a:pt x="447675" y="80384"/>
                  <a:pt x="447675" y="79431"/>
                  <a:pt x="446723" y="77526"/>
                </a:cubicBezTo>
                <a:cubicBezTo>
                  <a:pt x="446723" y="74669"/>
                  <a:pt x="446723" y="70859"/>
                  <a:pt x="446723" y="67049"/>
                </a:cubicBezTo>
                <a:cubicBezTo>
                  <a:pt x="446723" y="70859"/>
                  <a:pt x="446723" y="74669"/>
                  <a:pt x="446723" y="77526"/>
                </a:cubicBezTo>
                <a:cubicBezTo>
                  <a:pt x="445770" y="76574"/>
                  <a:pt x="445770" y="75621"/>
                  <a:pt x="444818" y="74669"/>
                </a:cubicBezTo>
                <a:cubicBezTo>
                  <a:pt x="443865" y="73716"/>
                  <a:pt x="442913" y="72764"/>
                  <a:pt x="441008" y="71811"/>
                </a:cubicBezTo>
                <a:cubicBezTo>
                  <a:pt x="441008" y="72764"/>
                  <a:pt x="441008" y="73716"/>
                  <a:pt x="441008" y="74669"/>
                </a:cubicBezTo>
                <a:cubicBezTo>
                  <a:pt x="443865" y="76574"/>
                  <a:pt x="445770" y="77526"/>
                  <a:pt x="445770" y="78479"/>
                </a:cubicBezTo>
                <a:cubicBezTo>
                  <a:pt x="445770" y="78479"/>
                  <a:pt x="446723" y="79431"/>
                  <a:pt x="446723" y="79431"/>
                </a:cubicBezTo>
                <a:cubicBezTo>
                  <a:pt x="446723" y="85146"/>
                  <a:pt x="445770" y="88956"/>
                  <a:pt x="445770" y="91814"/>
                </a:cubicBezTo>
                <a:cubicBezTo>
                  <a:pt x="444818" y="95624"/>
                  <a:pt x="444818" y="95624"/>
                  <a:pt x="443865" y="90861"/>
                </a:cubicBezTo>
                <a:cubicBezTo>
                  <a:pt x="443865" y="90861"/>
                  <a:pt x="443865" y="89909"/>
                  <a:pt x="442913" y="88956"/>
                </a:cubicBezTo>
                <a:cubicBezTo>
                  <a:pt x="441960" y="87051"/>
                  <a:pt x="437198" y="80384"/>
                  <a:pt x="434340" y="75621"/>
                </a:cubicBezTo>
                <a:cubicBezTo>
                  <a:pt x="428625" y="70859"/>
                  <a:pt x="421958" y="65144"/>
                  <a:pt x="418148" y="61334"/>
                </a:cubicBezTo>
                <a:cubicBezTo>
                  <a:pt x="411480" y="57524"/>
                  <a:pt x="405765" y="54666"/>
                  <a:pt x="406718" y="52761"/>
                </a:cubicBezTo>
                <a:cubicBezTo>
                  <a:pt x="397193" y="49904"/>
                  <a:pt x="392430" y="49904"/>
                  <a:pt x="393383" y="48951"/>
                </a:cubicBezTo>
                <a:cubicBezTo>
                  <a:pt x="380048" y="51809"/>
                  <a:pt x="379095" y="51809"/>
                  <a:pt x="391478" y="45141"/>
                </a:cubicBezTo>
                <a:cubicBezTo>
                  <a:pt x="373380" y="54666"/>
                  <a:pt x="374333" y="52761"/>
                  <a:pt x="391478" y="33711"/>
                </a:cubicBezTo>
                <a:cubicBezTo>
                  <a:pt x="373380" y="53714"/>
                  <a:pt x="371475" y="55619"/>
                  <a:pt x="380048" y="33711"/>
                </a:cubicBezTo>
                <a:cubicBezTo>
                  <a:pt x="375285" y="47046"/>
                  <a:pt x="373380" y="50856"/>
                  <a:pt x="373380" y="45141"/>
                </a:cubicBezTo>
                <a:cubicBezTo>
                  <a:pt x="373380" y="45141"/>
                  <a:pt x="372428" y="42284"/>
                  <a:pt x="371475" y="35616"/>
                </a:cubicBezTo>
                <a:cubicBezTo>
                  <a:pt x="370523" y="33711"/>
                  <a:pt x="369570" y="30854"/>
                  <a:pt x="368618" y="27996"/>
                </a:cubicBezTo>
                <a:cubicBezTo>
                  <a:pt x="365760" y="23234"/>
                  <a:pt x="359093" y="14661"/>
                  <a:pt x="349568" y="4184"/>
                </a:cubicBezTo>
                <a:cubicBezTo>
                  <a:pt x="371475" y="29901"/>
                  <a:pt x="346710" y="5136"/>
                  <a:pt x="338138" y="374"/>
                </a:cubicBezTo>
                <a:cubicBezTo>
                  <a:pt x="331470" y="-579"/>
                  <a:pt x="325755" y="374"/>
                  <a:pt x="320993" y="2279"/>
                </a:cubicBezTo>
                <a:cubicBezTo>
                  <a:pt x="316230" y="4184"/>
                  <a:pt x="311468" y="7041"/>
                  <a:pt x="306705" y="10851"/>
                </a:cubicBezTo>
                <a:cubicBezTo>
                  <a:pt x="302895" y="14661"/>
                  <a:pt x="299085" y="18471"/>
                  <a:pt x="295275" y="23234"/>
                </a:cubicBezTo>
                <a:cubicBezTo>
                  <a:pt x="290513" y="28949"/>
                  <a:pt x="285750" y="34664"/>
                  <a:pt x="280988" y="40379"/>
                </a:cubicBezTo>
                <a:cubicBezTo>
                  <a:pt x="239078" y="91814"/>
                  <a:pt x="263843" y="65144"/>
                  <a:pt x="221933" y="116579"/>
                </a:cubicBezTo>
                <a:cubicBezTo>
                  <a:pt x="181928" y="165156"/>
                  <a:pt x="171450" y="156584"/>
                  <a:pt x="129540" y="204209"/>
                </a:cubicBezTo>
                <a:cubicBezTo>
                  <a:pt x="96203" y="242309"/>
                  <a:pt x="41910" y="278504"/>
                  <a:pt x="11430" y="321366"/>
                </a:cubicBezTo>
                <a:cubicBezTo>
                  <a:pt x="7620" y="327081"/>
                  <a:pt x="3810" y="333749"/>
                  <a:pt x="0" y="340416"/>
                </a:cubicBezTo>
                <a:cubicBezTo>
                  <a:pt x="5715" y="343274"/>
                  <a:pt x="13335" y="355656"/>
                  <a:pt x="15240" y="348989"/>
                </a:cubicBezTo>
                <a:cubicBezTo>
                  <a:pt x="20955" y="361371"/>
                  <a:pt x="31433" y="379469"/>
                  <a:pt x="28575" y="360419"/>
                </a:cubicBezTo>
                <a:cubicBezTo>
                  <a:pt x="34290" y="383279"/>
                  <a:pt x="56198" y="392804"/>
                  <a:pt x="40958" y="373754"/>
                </a:cubicBezTo>
                <a:cubicBezTo>
                  <a:pt x="43815" y="377564"/>
                  <a:pt x="46673" y="380421"/>
                  <a:pt x="49530" y="383279"/>
                </a:cubicBezTo>
                <a:cubicBezTo>
                  <a:pt x="60008" y="388994"/>
                  <a:pt x="67628" y="391851"/>
                  <a:pt x="68580" y="392804"/>
                </a:cubicBezTo>
                <a:cubicBezTo>
                  <a:pt x="72390" y="393756"/>
                  <a:pt x="74295" y="393756"/>
                  <a:pt x="74295" y="393756"/>
                </a:cubicBezTo>
                <a:cubicBezTo>
                  <a:pt x="75248" y="394709"/>
                  <a:pt x="70485" y="394709"/>
                  <a:pt x="59055" y="396614"/>
                </a:cubicBezTo>
                <a:cubicBezTo>
                  <a:pt x="70485" y="394709"/>
                  <a:pt x="77153" y="394709"/>
                  <a:pt x="77153" y="393756"/>
                </a:cubicBezTo>
                <a:cubicBezTo>
                  <a:pt x="78105" y="394709"/>
                  <a:pt x="72390" y="394709"/>
                  <a:pt x="60960" y="397566"/>
                </a:cubicBezTo>
                <a:cubicBezTo>
                  <a:pt x="72390" y="394709"/>
                  <a:pt x="79058" y="394709"/>
                  <a:pt x="78105" y="394709"/>
                </a:cubicBezTo>
                <a:cubicBezTo>
                  <a:pt x="78105" y="395661"/>
                  <a:pt x="77153" y="395661"/>
                  <a:pt x="73343" y="397566"/>
                </a:cubicBezTo>
                <a:cubicBezTo>
                  <a:pt x="70485" y="398519"/>
                  <a:pt x="67628" y="399471"/>
                  <a:pt x="63818" y="400424"/>
                </a:cubicBezTo>
                <a:cubicBezTo>
                  <a:pt x="67628" y="399471"/>
                  <a:pt x="70485" y="398519"/>
                  <a:pt x="73343" y="397566"/>
                </a:cubicBezTo>
                <a:cubicBezTo>
                  <a:pt x="70485" y="398519"/>
                  <a:pt x="66675" y="399471"/>
                  <a:pt x="62865" y="401376"/>
                </a:cubicBezTo>
                <a:cubicBezTo>
                  <a:pt x="72390" y="397566"/>
                  <a:pt x="78105" y="396614"/>
                  <a:pt x="80010" y="395661"/>
                </a:cubicBezTo>
                <a:cubicBezTo>
                  <a:pt x="80010" y="395661"/>
                  <a:pt x="80010" y="395661"/>
                  <a:pt x="80010" y="395661"/>
                </a:cubicBezTo>
                <a:cubicBezTo>
                  <a:pt x="80010" y="395661"/>
                  <a:pt x="80010" y="396614"/>
                  <a:pt x="80010" y="396614"/>
                </a:cubicBezTo>
                <a:cubicBezTo>
                  <a:pt x="77153" y="397566"/>
                  <a:pt x="72390" y="399471"/>
                  <a:pt x="65723" y="402329"/>
                </a:cubicBezTo>
                <a:cubicBezTo>
                  <a:pt x="72390" y="399471"/>
                  <a:pt x="78105" y="397566"/>
                  <a:pt x="80010" y="396614"/>
                </a:cubicBezTo>
                <a:cubicBezTo>
                  <a:pt x="79058" y="398519"/>
                  <a:pt x="74295" y="400424"/>
                  <a:pt x="67628" y="405186"/>
                </a:cubicBezTo>
                <a:cubicBezTo>
                  <a:pt x="75248" y="400424"/>
                  <a:pt x="80010" y="398519"/>
                  <a:pt x="80963" y="396614"/>
                </a:cubicBezTo>
                <a:cubicBezTo>
                  <a:pt x="80963" y="396614"/>
                  <a:pt x="80963" y="396614"/>
                  <a:pt x="81915" y="396614"/>
                </a:cubicBezTo>
                <a:cubicBezTo>
                  <a:pt x="81915" y="398519"/>
                  <a:pt x="77153" y="401376"/>
                  <a:pt x="68580" y="406139"/>
                </a:cubicBezTo>
                <a:cubicBezTo>
                  <a:pt x="77153" y="400424"/>
                  <a:pt x="82868" y="397566"/>
                  <a:pt x="81915" y="396614"/>
                </a:cubicBezTo>
                <a:cubicBezTo>
                  <a:pt x="81915" y="396614"/>
                  <a:pt x="81915" y="396614"/>
                  <a:pt x="81915" y="396614"/>
                </a:cubicBezTo>
                <a:cubicBezTo>
                  <a:pt x="83820" y="398519"/>
                  <a:pt x="79058" y="402329"/>
                  <a:pt x="70485" y="408996"/>
                </a:cubicBezTo>
                <a:cubicBezTo>
                  <a:pt x="80010" y="402329"/>
                  <a:pt x="85725" y="399471"/>
                  <a:pt x="82868" y="397566"/>
                </a:cubicBezTo>
                <a:cubicBezTo>
                  <a:pt x="84773" y="399471"/>
                  <a:pt x="81915" y="402329"/>
                  <a:pt x="75248" y="406139"/>
                </a:cubicBezTo>
                <a:cubicBezTo>
                  <a:pt x="74295" y="407091"/>
                  <a:pt x="72390" y="408044"/>
                  <a:pt x="71438" y="408996"/>
                </a:cubicBezTo>
                <a:cubicBezTo>
                  <a:pt x="72390" y="408044"/>
                  <a:pt x="73343" y="408044"/>
                  <a:pt x="74295" y="407091"/>
                </a:cubicBezTo>
                <a:cubicBezTo>
                  <a:pt x="73343" y="408044"/>
                  <a:pt x="72390" y="408996"/>
                  <a:pt x="70485" y="409949"/>
                </a:cubicBezTo>
                <a:cubicBezTo>
                  <a:pt x="72390" y="408996"/>
                  <a:pt x="73343" y="408044"/>
                  <a:pt x="74295" y="407091"/>
                </a:cubicBezTo>
                <a:cubicBezTo>
                  <a:pt x="81915" y="402329"/>
                  <a:pt x="87630" y="399471"/>
                  <a:pt x="85725" y="397566"/>
                </a:cubicBezTo>
                <a:cubicBezTo>
                  <a:pt x="87630" y="398519"/>
                  <a:pt x="87630" y="400424"/>
                  <a:pt x="88583" y="402329"/>
                </a:cubicBezTo>
                <a:cubicBezTo>
                  <a:pt x="88583" y="402329"/>
                  <a:pt x="88583" y="402329"/>
                  <a:pt x="89535" y="403281"/>
                </a:cubicBezTo>
                <a:cubicBezTo>
                  <a:pt x="89535" y="402329"/>
                  <a:pt x="88583" y="400424"/>
                  <a:pt x="88583" y="399471"/>
                </a:cubicBezTo>
                <a:cubicBezTo>
                  <a:pt x="88583" y="399471"/>
                  <a:pt x="89535" y="399471"/>
                  <a:pt x="89535" y="399471"/>
                </a:cubicBezTo>
                <a:cubicBezTo>
                  <a:pt x="90488" y="400424"/>
                  <a:pt x="90488" y="401376"/>
                  <a:pt x="91440" y="402329"/>
                </a:cubicBezTo>
                <a:cubicBezTo>
                  <a:pt x="91440" y="401376"/>
                  <a:pt x="90488" y="400424"/>
                  <a:pt x="90488" y="399471"/>
                </a:cubicBezTo>
                <a:cubicBezTo>
                  <a:pt x="90488" y="399471"/>
                  <a:pt x="91440" y="399471"/>
                  <a:pt x="91440" y="399471"/>
                </a:cubicBezTo>
                <a:cubicBezTo>
                  <a:pt x="91440" y="400424"/>
                  <a:pt x="92393" y="401376"/>
                  <a:pt x="92393" y="402329"/>
                </a:cubicBezTo>
                <a:lnTo>
                  <a:pt x="92393" y="402329"/>
                </a:lnTo>
                <a:cubicBezTo>
                  <a:pt x="92393" y="402329"/>
                  <a:pt x="93345" y="402329"/>
                  <a:pt x="93345" y="403281"/>
                </a:cubicBezTo>
                <a:cubicBezTo>
                  <a:pt x="93345" y="402329"/>
                  <a:pt x="92393" y="400424"/>
                  <a:pt x="92393" y="399471"/>
                </a:cubicBezTo>
                <a:cubicBezTo>
                  <a:pt x="92393" y="399471"/>
                  <a:pt x="93345" y="399471"/>
                  <a:pt x="93345" y="399471"/>
                </a:cubicBezTo>
                <a:cubicBezTo>
                  <a:pt x="94298" y="399471"/>
                  <a:pt x="95250" y="399471"/>
                  <a:pt x="95250" y="400424"/>
                </a:cubicBezTo>
                <a:cubicBezTo>
                  <a:pt x="95250" y="401376"/>
                  <a:pt x="95250" y="402329"/>
                  <a:pt x="95250" y="403281"/>
                </a:cubicBezTo>
                <a:cubicBezTo>
                  <a:pt x="95250" y="403281"/>
                  <a:pt x="94298" y="402329"/>
                  <a:pt x="94298" y="402329"/>
                </a:cubicBezTo>
                <a:cubicBezTo>
                  <a:pt x="94298" y="402329"/>
                  <a:pt x="95250" y="403281"/>
                  <a:pt x="95250" y="403281"/>
                </a:cubicBezTo>
                <a:cubicBezTo>
                  <a:pt x="95250" y="403281"/>
                  <a:pt x="95250" y="404234"/>
                  <a:pt x="95250" y="404234"/>
                </a:cubicBezTo>
                <a:cubicBezTo>
                  <a:pt x="96203" y="405186"/>
                  <a:pt x="96203" y="406139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044"/>
                  <a:pt x="97155" y="408044"/>
                  <a:pt x="97155" y="408044"/>
                </a:cubicBezTo>
                <a:cubicBezTo>
                  <a:pt x="97155" y="408996"/>
                  <a:pt x="98108" y="409949"/>
                  <a:pt x="98108" y="411854"/>
                </a:cubicBezTo>
                <a:cubicBezTo>
                  <a:pt x="100013" y="414711"/>
                  <a:pt x="100965" y="417569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0426"/>
                  <a:pt x="101918" y="420426"/>
                  <a:pt x="101918" y="420426"/>
                </a:cubicBezTo>
                <a:cubicBezTo>
                  <a:pt x="101918" y="421379"/>
                  <a:pt x="102870" y="422331"/>
                  <a:pt x="102870" y="424236"/>
                </a:cubicBezTo>
                <a:cubicBezTo>
                  <a:pt x="102870" y="425189"/>
                  <a:pt x="102870" y="426141"/>
                  <a:pt x="102870" y="427094"/>
                </a:cubicBezTo>
                <a:cubicBezTo>
                  <a:pt x="102870" y="426141"/>
                  <a:pt x="102870" y="426141"/>
                  <a:pt x="102870" y="425189"/>
                </a:cubicBezTo>
                <a:cubicBezTo>
                  <a:pt x="102870" y="426141"/>
                  <a:pt x="102870" y="426141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6141"/>
                  <a:pt x="102870" y="425189"/>
                  <a:pt x="102870" y="424236"/>
                </a:cubicBezTo>
                <a:cubicBezTo>
                  <a:pt x="102870" y="423284"/>
                  <a:pt x="102870" y="423284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1918" y="422331"/>
                  <a:pt x="101918" y="422331"/>
                  <a:pt x="101918" y="422331"/>
                </a:cubicBezTo>
                <a:cubicBezTo>
                  <a:pt x="100965" y="420426"/>
                  <a:pt x="100013" y="417569"/>
                  <a:pt x="99060" y="415664"/>
                </a:cubicBezTo>
                <a:cubicBezTo>
                  <a:pt x="99060" y="416616"/>
                  <a:pt x="99060" y="416616"/>
                  <a:pt x="99060" y="417569"/>
                </a:cubicBezTo>
                <a:cubicBezTo>
                  <a:pt x="99060" y="417569"/>
                  <a:pt x="99060" y="417569"/>
                  <a:pt x="99060" y="418521"/>
                </a:cubicBezTo>
                <a:cubicBezTo>
                  <a:pt x="100013" y="420426"/>
                  <a:pt x="100965" y="422331"/>
                  <a:pt x="101918" y="424236"/>
                </a:cubicBezTo>
                <a:lnTo>
                  <a:pt x="101918" y="424236"/>
                </a:lnTo>
                <a:cubicBezTo>
                  <a:pt x="100965" y="423284"/>
                  <a:pt x="100965" y="421379"/>
                  <a:pt x="100013" y="420426"/>
                </a:cubicBezTo>
                <a:cubicBezTo>
                  <a:pt x="100013" y="420426"/>
                  <a:pt x="100013" y="421379"/>
                  <a:pt x="100013" y="421379"/>
                </a:cubicBezTo>
                <a:cubicBezTo>
                  <a:pt x="100965" y="422331"/>
                  <a:pt x="100965" y="423284"/>
                  <a:pt x="101918" y="425189"/>
                </a:cubicBezTo>
                <a:cubicBezTo>
                  <a:pt x="101918" y="425189"/>
                  <a:pt x="101918" y="425189"/>
                  <a:pt x="101918" y="425189"/>
                </a:cubicBezTo>
                <a:cubicBezTo>
                  <a:pt x="101918" y="424236"/>
                  <a:pt x="100965" y="423284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2331"/>
                  <a:pt x="100965" y="422331"/>
                  <a:pt x="100965" y="422331"/>
                </a:cubicBezTo>
                <a:cubicBezTo>
                  <a:pt x="100965" y="421379"/>
                  <a:pt x="100013" y="421379"/>
                  <a:pt x="100013" y="420426"/>
                </a:cubicBezTo>
                <a:cubicBezTo>
                  <a:pt x="100013" y="420426"/>
                  <a:pt x="100013" y="419474"/>
                  <a:pt x="100013" y="419474"/>
                </a:cubicBezTo>
                <a:cubicBezTo>
                  <a:pt x="100013" y="419474"/>
                  <a:pt x="100013" y="420426"/>
                  <a:pt x="100965" y="420426"/>
                </a:cubicBezTo>
                <a:cubicBezTo>
                  <a:pt x="100965" y="420426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7569"/>
                </a:cubicBezTo>
                <a:cubicBezTo>
                  <a:pt x="100965" y="417569"/>
                  <a:pt x="100965" y="417569"/>
                  <a:pt x="100965" y="417569"/>
                </a:cubicBezTo>
                <a:cubicBezTo>
                  <a:pt x="100965" y="417569"/>
                  <a:pt x="100965" y="417569"/>
                  <a:pt x="100965" y="418521"/>
                </a:cubicBezTo>
                <a:cubicBezTo>
                  <a:pt x="100965" y="418521"/>
                  <a:pt x="100965" y="419474"/>
                  <a:pt x="100965" y="419474"/>
                </a:cubicBezTo>
                <a:cubicBezTo>
                  <a:pt x="100965" y="419474"/>
                  <a:pt x="100965" y="419474"/>
                  <a:pt x="100965" y="418521"/>
                </a:cubicBezTo>
                <a:cubicBezTo>
                  <a:pt x="100965" y="418521"/>
                  <a:pt x="100965" y="418521"/>
                  <a:pt x="100965" y="418521"/>
                </a:cubicBezTo>
                <a:cubicBezTo>
                  <a:pt x="100965" y="418521"/>
                  <a:pt x="100965" y="418521"/>
                  <a:pt x="100965" y="419474"/>
                </a:cubicBezTo>
                <a:cubicBezTo>
                  <a:pt x="100965" y="420426"/>
                  <a:pt x="100965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100013" y="420426"/>
                  <a:pt x="100013" y="420426"/>
                  <a:pt x="100013" y="420426"/>
                </a:cubicBezTo>
                <a:cubicBezTo>
                  <a:pt x="99060" y="422331"/>
                  <a:pt x="96203" y="423284"/>
                  <a:pt x="92393" y="422331"/>
                </a:cubicBezTo>
                <a:cubicBezTo>
                  <a:pt x="94298" y="423284"/>
                  <a:pt x="96203" y="423284"/>
                  <a:pt x="98108" y="422331"/>
                </a:cubicBezTo>
                <a:cubicBezTo>
                  <a:pt x="99060" y="423284"/>
                  <a:pt x="100965" y="423284"/>
                  <a:pt x="101918" y="423284"/>
                </a:cubicBezTo>
                <a:cubicBezTo>
                  <a:pt x="100965" y="426141"/>
                  <a:pt x="99060" y="427094"/>
                  <a:pt x="95250" y="424236"/>
                </a:cubicBezTo>
                <a:cubicBezTo>
                  <a:pt x="100013" y="427094"/>
                  <a:pt x="101918" y="426141"/>
                  <a:pt x="102870" y="423284"/>
                </a:cubicBezTo>
                <a:cubicBezTo>
                  <a:pt x="103823" y="424236"/>
                  <a:pt x="104775" y="425189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6141"/>
                  <a:pt x="105728" y="426141"/>
                  <a:pt x="105728" y="426141"/>
                </a:cubicBezTo>
                <a:cubicBezTo>
                  <a:pt x="105728" y="427094"/>
                  <a:pt x="105728" y="427094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7094"/>
                  <a:pt x="105728" y="427094"/>
                </a:cubicBezTo>
                <a:cubicBezTo>
                  <a:pt x="105728" y="427094"/>
                  <a:pt x="105728" y="427094"/>
                  <a:pt x="105728" y="428046"/>
                </a:cubicBezTo>
                <a:lnTo>
                  <a:pt x="105728" y="428046"/>
                </a:lnTo>
                <a:cubicBezTo>
                  <a:pt x="105728" y="428046"/>
                  <a:pt x="105728" y="428046"/>
                  <a:pt x="105728" y="427094"/>
                </a:cubicBezTo>
                <a:cubicBezTo>
                  <a:pt x="105728" y="427094"/>
                  <a:pt x="105728" y="427094"/>
                  <a:pt x="105728" y="426141"/>
                </a:cubicBezTo>
                <a:cubicBezTo>
                  <a:pt x="105728" y="426141"/>
                  <a:pt x="105728" y="427094"/>
                  <a:pt x="106680" y="427094"/>
                </a:cubicBezTo>
                <a:cubicBezTo>
                  <a:pt x="106680" y="427094"/>
                  <a:pt x="106680" y="426141"/>
                  <a:pt x="105728" y="426141"/>
                </a:cubicBezTo>
                <a:cubicBezTo>
                  <a:pt x="105728" y="426141"/>
                  <a:pt x="105728" y="425189"/>
                  <a:pt x="105728" y="425189"/>
                </a:cubicBezTo>
                <a:cubicBezTo>
                  <a:pt x="105728" y="426141"/>
                  <a:pt x="106680" y="426141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cubicBezTo>
                  <a:pt x="106680" y="427094"/>
                  <a:pt x="106680" y="427094"/>
                  <a:pt x="106680" y="427094"/>
                </a:cubicBezTo>
                <a:lnTo>
                  <a:pt x="106680" y="427094"/>
                </a:lnTo>
                <a:lnTo>
                  <a:pt x="106680" y="427094"/>
                </a:lnTo>
                <a:cubicBezTo>
                  <a:pt x="106680" y="427094"/>
                  <a:pt x="106680" y="428046"/>
                  <a:pt x="106680" y="428046"/>
                </a:cubicBez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lnTo>
                  <a:pt x="106680" y="428046"/>
                </a:lnTo>
                <a:lnTo>
                  <a:pt x="106680" y="428046"/>
                </a:lnTo>
                <a:cubicBezTo>
                  <a:pt x="106680" y="428046"/>
                  <a:pt x="106680" y="428046"/>
                  <a:pt x="106680" y="428046"/>
                </a:cubicBezTo>
                <a:cubicBezTo>
                  <a:pt x="106680" y="428046"/>
                  <a:pt x="106680" y="428046"/>
                  <a:pt x="106680" y="427094"/>
                </a:cubicBezTo>
                <a:lnTo>
                  <a:pt x="106680" y="427094"/>
                </a:lnTo>
                <a:cubicBezTo>
                  <a:pt x="106680" y="427094"/>
                  <a:pt x="106680" y="427094"/>
                  <a:pt x="106680" y="428046"/>
                </a:cubicBezTo>
                <a:cubicBezTo>
                  <a:pt x="106680" y="428999"/>
                  <a:pt x="106680" y="428999"/>
                  <a:pt x="105728" y="428999"/>
                </a:cubicBezTo>
                <a:cubicBezTo>
                  <a:pt x="105728" y="428999"/>
                  <a:pt x="105728" y="428046"/>
                  <a:pt x="105728" y="428046"/>
                </a:cubicBezTo>
                <a:cubicBezTo>
                  <a:pt x="105728" y="428046"/>
                  <a:pt x="105728" y="428046"/>
                  <a:pt x="105728" y="428046"/>
                </a:cubicBezTo>
                <a:cubicBezTo>
                  <a:pt x="105728" y="428046"/>
                  <a:pt x="105728" y="428999"/>
                  <a:pt x="105728" y="428999"/>
                </a:cubicBezTo>
                <a:cubicBezTo>
                  <a:pt x="104775" y="428999"/>
                  <a:pt x="103823" y="428046"/>
                  <a:pt x="101918" y="427094"/>
                </a:cubicBezTo>
                <a:cubicBezTo>
                  <a:pt x="103823" y="428999"/>
                  <a:pt x="104775" y="428999"/>
                  <a:pt x="105728" y="428999"/>
                </a:cubicBezTo>
                <a:cubicBezTo>
                  <a:pt x="105728" y="429951"/>
                  <a:pt x="104775" y="430904"/>
                  <a:pt x="103823" y="430904"/>
                </a:cubicBezTo>
                <a:cubicBezTo>
                  <a:pt x="102870" y="430904"/>
                  <a:pt x="102870" y="429951"/>
                  <a:pt x="101918" y="428999"/>
                </a:cubicBezTo>
                <a:cubicBezTo>
                  <a:pt x="102870" y="429951"/>
                  <a:pt x="102870" y="429951"/>
                  <a:pt x="103823" y="430904"/>
                </a:cubicBezTo>
                <a:cubicBezTo>
                  <a:pt x="102870" y="430904"/>
                  <a:pt x="100965" y="429951"/>
                  <a:pt x="99060" y="428046"/>
                </a:cubicBezTo>
                <a:cubicBezTo>
                  <a:pt x="100965" y="429951"/>
                  <a:pt x="102870" y="430904"/>
                  <a:pt x="103823" y="430904"/>
                </a:cubicBezTo>
                <a:cubicBezTo>
                  <a:pt x="105728" y="432809"/>
                  <a:pt x="106680" y="431856"/>
                  <a:pt x="106680" y="429951"/>
                </a:cubicBezTo>
                <a:cubicBezTo>
                  <a:pt x="108585" y="435666"/>
                  <a:pt x="107633" y="438524"/>
                  <a:pt x="102870" y="431856"/>
                </a:cubicBezTo>
                <a:cubicBezTo>
                  <a:pt x="104775" y="434714"/>
                  <a:pt x="106680" y="435666"/>
                  <a:pt x="107633" y="436619"/>
                </a:cubicBezTo>
                <a:cubicBezTo>
                  <a:pt x="107633" y="436619"/>
                  <a:pt x="107633" y="436619"/>
                  <a:pt x="107633" y="435666"/>
                </a:cubicBezTo>
                <a:cubicBezTo>
                  <a:pt x="107633" y="435666"/>
                  <a:pt x="107633" y="436619"/>
                  <a:pt x="107633" y="436619"/>
                </a:cubicBezTo>
                <a:cubicBezTo>
                  <a:pt x="109538" y="436619"/>
                  <a:pt x="109538" y="43471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9538" y="435666"/>
                  <a:pt x="110490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9538" y="440429"/>
                  <a:pt x="109538" y="440429"/>
                </a:cubicBezTo>
                <a:cubicBezTo>
                  <a:pt x="109538" y="440429"/>
                  <a:pt x="108585" y="439476"/>
                  <a:pt x="107633" y="438524"/>
                </a:cubicBezTo>
                <a:cubicBezTo>
                  <a:pt x="108585" y="440429"/>
                  <a:pt x="109538" y="441381"/>
                  <a:pt x="109538" y="441381"/>
                </a:cubicBezTo>
                <a:cubicBezTo>
                  <a:pt x="110490" y="443286"/>
                  <a:pt x="111443" y="443286"/>
                  <a:pt x="111443" y="443286"/>
                </a:cubicBezTo>
                <a:cubicBezTo>
                  <a:pt x="111443" y="442334"/>
                  <a:pt x="110490" y="441381"/>
                  <a:pt x="110490" y="439476"/>
                </a:cubicBezTo>
                <a:cubicBezTo>
                  <a:pt x="110490" y="440429"/>
                  <a:pt x="111443" y="442334"/>
                  <a:pt x="111443" y="443286"/>
                </a:cubicBezTo>
                <a:cubicBezTo>
                  <a:pt x="111443" y="443286"/>
                  <a:pt x="111443" y="443286"/>
                  <a:pt x="111443" y="442334"/>
                </a:cubicBezTo>
                <a:cubicBezTo>
                  <a:pt x="111443" y="440429"/>
                  <a:pt x="110490" y="437571"/>
                  <a:pt x="108585" y="433761"/>
                </a:cubicBezTo>
                <a:cubicBezTo>
                  <a:pt x="109538" y="436619"/>
                  <a:pt x="110490" y="438524"/>
                  <a:pt x="110490" y="439476"/>
                </a:cubicBezTo>
                <a:cubicBezTo>
                  <a:pt x="111443" y="441381"/>
                  <a:pt x="110490" y="442334"/>
                  <a:pt x="109538" y="441381"/>
                </a:cubicBezTo>
                <a:cubicBezTo>
                  <a:pt x="110490" y="441381"/>
                  <a:pt x="110490" y="441381"/>
                  <a:pt x="110490" y="439476"/>
                </a:cubicBezTo>
                <a:cubicBezTo>
                  <a:pt x="110490" y="437571"/>
                  <a:pt x="109538" y="435666"/>
                  <a:pt x="108585" y="433761"/>
                </a:cubicBezTo>
                <a:cubicBezTo>
                  <a:pt x="108585" y="432809"/>
                  <a:pt x="107633" y="432809"/>
                  <a:pt x="107633" y="431856"/>
                </a:cubicBezTo>
                <a:cubicBezTo>
                  <a:pt x="107633" y="431856"/>
                  <a:pt x="107633" y="432809"/>
                  <a:pt x="108585" y="432809"/>
                </a:cubicBezTo>
                <a:cubicBezTo>
                  <a:pt x="108585" y="431856"/>
                  <a:pt x="107633" y="431856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30904"/>
                  <a:pt x="107633" y="430904"/>
                  <a:pt x="107633" y="430904"/>
                </a:cubicBezTo>
                <a:cubicBezTo>
                  <a:pt x="107633" y="429951"/>
                  <a:pt x="106680" y="429951"/>
                  <a:pt x="106680" y="428999"/>
                </a:cubicBezTo>
                <a:cubicBezTo>
                  <a:pt x="106680" y="428999"/>
                  <a:pt x="106680" y="428999"/>
                  <a:pt x="106680" y="428999"/>
                </a:cubicBezTo>
                <a:cubicBezTo>
                  <a:pt x="106680" y="429951"/>
                  <a:pt x="107633" y="429951"/>
                  <a:pt x="107633" y="430904"/>
                </a:cubicBezTo>
                <a:lnTo>
                  <a:pt x="107633" y="430904"/>
                </a:lnTo>
                <a:lnTo>
                  <a:pt x="107633" y="430904"/>
                </a:lnTo>
                <a:cubicBezTo>
                  <a:pt x="108585" y="431856"/>
                  <a:pt x="108585" y="432809"/>
                  <a:pt x="109538" y="433761"/>
                </a:cubicBezTo>
                <a:cubicBezTo>
                  <a:pt x="112395" y="438524"/>
                  <a:pt x="113348" y="442334"/>
                  <a:pt x="113348" y="444239"/>
                </a:cubicBezTo>
                <a:cubicBezTo>
                  <a:pt x="114300" y="446144"/>
                  <a:pt x="113348" y="446144"/>
                  <a:pt x="113348" y="446144"/>
                </a:cubicBezTo>
                <a:cubicBezTo>
                  <a:pt x="114300" y="448049"/>
                  <a:pt x="114300" y="449001"/>
                  <a:pt x="114300" y="447096"/>
                </a:cubicBezTo>
                <a:cubicBezTo>
                  <a:pt x="115253" y="446144"/>
                  <a:pt x="112395" y="439476"/>
                  <a:pt x="108585" y="432809"/>
                </a:cubicBezTo>
                <a:cubicBezTo>
                  <a:pt x="111443" y="437571"/>
                  <a:pt x="113348" y="441381"/>
                  <a:pt x="114300" y="444239"/>
                </a:cubicBezTo>
                <a:cubicBezTo>
                  <a:pt x="114300" y="443286"/>
                  <a:pt x="114300" y="443286"/>
                  <a:pt x="114300" y="442334"/>
                </a:cubicBezTo>
                <a:cubicBezTo>
                  <a:pt x="114300" y="443286"/>
                  <a:pt x="114300" y="444239"/>
                  <a:pt x="114300" y="445191"/>
                </a:cubicBezTo>
                <a:cubicBezTo>
                  <a:pt x="114300" y="446144"/>
                  <a:pt x="115253" y="447096"/>
                  <a:pt x="115253" y="448049"/>
                </a:cubicBezTo>
                <a:cubicBezTo>
                  <a:pt x="115253" y="449001"/>
                  <a:pt x="115253" y="449001"/>
                  <a:pt x="115253" y="449954"/>
                </a:cubicBezTo>
                <a:cubicBezTo>
                  <a:pt x="115253" y="449954"/>
                  <a:pt x="115253" y="449001"/>
                  <a:pt x="115253" y="448049"/>
                </a:cubicBezTo>
                <a:cubicBezTo>
                  <a:pt x="115253" y="448049"/>
                  <a:pt x="115253" y="448049"/>
                  <a:pt x="115253" y="449001"/>
                </a:cubicBezTo>
                <a:cubicBezTo>
                  <a:pt x="115253" y="449954"/>
                  <a:pt x="116205" y="449954"/>
                  <a:pt x="116205" y="449954"/>
                </a:cubicBezTo>
                <a:cubicBezTo>
                  <a:pt x="117158" y="452811"/>
                  <a:pt x="117158" y="454716"/>
                  <a:pt x="116205" y="453764"/>
                </a:cubicBezTo>
                <a:cubicBezTo>
                  <a:pt x="119063" y="455669"/>
                  <a:pt x="118110" y="451859"/>
                  <a:pt x="117158" y="444239"/>
                </a:cubicBezTo>
                <a:cubicBezTo>
                  <a:pt x="118110" y="451859"/>
                  <a:pt x="120968" y="457574"/>
                  <a:pt x="117158" y="455669"/>
                </a:cubicBezTo>
                <a:cubicBezTo>
                  <a:pt x="121920" y="458526"/>
                  <a:pt x="123825" y="456621"/>
                  <a:pt x="120968" y="448049"/>
                </a:cubicBezTo>
                <a:cubicBezTo>
                  <a:pt x="123825" y="456621"/>
                  <a:pt x="126683" y="461384"/>
                  <a:pt x="120015" y="458526"/>
                </a:cubicBezTo>
                <a:cubicBezTo>
                  <a:pt x="122873" y="460431"/>
                  <a:pt x="126683" y="461384"/>
                  <a:pt x="130493" y="463289"/>
                </a:cubicBezTo>
                <a:cubicBezTo>
                  <a:pt x="128588" y="462336"/>
                  <a:pt x="126683" y="461384"/>
                  <a:pt x="124778" y="460431"/>
                </a:cubicBezTo>
                <a:cubicBezTo>
                  <a:pt x="127635" y="461384"/>
                  <a:pt x="129540" y="462336"/>
                  <a:pt x="132398" y="463289"/>
                </a:cubicBezTo>
                <a:cubicBezTo>
                  <a:pt x="134303" y="464241"/>
                  <a:pt x="136208" y="464241"/>
                  <a:pt x="137160" y="464241"/>
                </a:cubicBezTo>
                <a:cubicBezTo>
                  <a:pt x="135255" y="463289"/>
                  <a:pt x="132398" y="462336"/>
                  <a:pt x="130493" y="461384"/>
                </a:cubicBezTo>
                <a:cubicBezTo>
                  <a:pt x="133350" y="462336"/>
                  <a:pt x="135255" y="463289"/>
                  <a:pt x="138113" y="464241"/>
                </a:cubicBezTo>
                <a:cubicBezTo>
                  <a:pt x="140970" y="464241"/>
                  <a:pt x="141923" y="463289"/>
                  <a:pt x="134303" y="457574"/>
                </a:cubicBezTo>
                <a:cubicBezTo>
                  <a:pt x="141923" y="463289"/>
                  <a:pt x="142875" y="465194"/>
                  <a:pt x="140970" y="465194"/>
                </a:cubicBezTo>
                <a:cubicBezTo>
                  <a:pt x="142875" y="466146"/>
                  <a:pt x="143828" y="466146"/>
                  <a:pt x="145733" y="467099"/>
                </a:cubicBezTo>
                <a:cubicBezTo>
                  <a:pt x="148590" y="468051"/>
                  <a:pt x="150495" y="468051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8590" y="466146"/>
                  <a:pt x="148590" y="466146"/>
                  <a:pt x="148590" y="466146"/>
                </a:cubicBezTo>
                <a:cubicBezTo>
                  <a:pt x="147638" y="465194"/>
                  <a:pt x="145733" y="463289"/>
                  <a:pt x="141923" y="461384"/>
                </a:cubicBezTo>
                <a:cubicBezTo>
                  <a:pt x="145733" y="464241"/>
                  <a:pt x="148590" y="465194"/>
                  <a:pt x="149543" y="467099"/>
                </a:cubicBezTo>
                <a:cubicBezTo>
                  <a:pt x="167640" y="475671"/>
                  <a:pt x="167640" y="475671"/>
                  <a:pt x="149543" y="469956"/>
                </a:cubicBezTo>
                <a:cubicBezTo>
                  <a:pt x="169545" y="476624"/>
                  <a:pt x="173355" y="475671"/>
                  <a:pt x="169545" y="480434"/>
                </a:cubicBezTo>
                <a:cubicBezTo>
                  <a:pt x="173355" y="475671"/>
                  <a:pt x="173355" y="475671"/>
                  <a:pt x="180023" y="487101"/>
                </a:cubicBezTo>
                <a:cubicBezTo>
                  <a:pt x="174308" y="476624"/>
                  <a:pt x="175260" y="478529"/>
                  <a:pt x="192405" y="493769"/>
                </a:cubicBezTo>
                <a:cubicBezTo>
                  <a:pt x="177165" y="478529"/>
                  <a:pt x="182880" y="484244"/>
                  <a:pt x="203835" y="499484"/>
                </a:cubicBezTo>
                <a:cubicBezTo>
                  <a:pt x="185738" y="485196"/>
                  <a:pt x="200978" y="495674"/>
                  <a:pt x="215265" y="505199"/>
                </a:cubicBezTo>
                <a:cubicBezTo>
                  <a:pt x="206693" y="493769"/>
                  <a:pt x="222885" y="491864"/>
                  <a:pt x="230505" y="489006"/>
                </a:cubicBezTo>
                <a:cubicBezTo>
                  <a:pt x="232410" y="481386"/>
                  <a:pt x="238125" y="475671"/>
                  <a:pt x="245745" y="472814"/>
                </a:cubicBezTo>
                <a:cubicBezTo>
                  <a:pt x="247650" y="465194"/>
                  <a:pt x="254318" y="460431"/>
                  <a:pt x="260985" y="456621"/>
                </a:cubicBezTo>
                <a:cubicBezTo>
                  <a:pt x="263843" y="449954"/>
                  <a:pt x="268605" y="444239"/>
                  <a:pt x="276225" y="440429"/>
                </a:cubicBezTo>
                <a:cubicBezTo>
                  <a:pt x="279083" y="433761"/>
                  <a:pt x="285750" y="429951"/>
                  <a:pt x="291465" y="424236"/>
                </a:cubicBezTo>
                <a:cubicBezTo>
                  <a:pt x="296228" y="418521"/>
                  <a:pt x="300990" y="412806"/>
                  <a:pt x="306705" y="408044"/>
                </a:cubicBezTo>
                <a:cubicBezTo>
                  <a:pt x="311468" y="402329"/>
                  <a:pt x="317183" y="397566"/>
                  <a:pt x="321945" y="391851"/>
                </a:cubicBezTo>
                <a:cubicBezTo>
                  <a:pt x="332423" y="381374"/>
                  <a:pt x="341948" y="369944"/>
                  <a:pt x="352425" y="359466"/>
                </a:cubicBezTo>
                <a:cubicBezTo>
                  <a:pt x="375285" y="335654"/>
                  <a:pt x="397193" y="311841"/>
                  <a:pt x="415290" y="284219"/>
                </a:cubicBezTo>
                <a:cubicBezTo>
                  <a:pt x="426720" y="257549"/>
                  <a:pt x="412433" y="280409"/>
                  <a:pt x="428625" y="256596"/>
                </a:cubicBezTo>
                <a:close/>
                <a:moveTo>
                  <a:pt x="81915" y="394709"/>
                </a:move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ubicBezTo>
                  <a:pt x="81915" y="394709"/>
                  <a:pt x="81915" y="394709"/>
                  <a:pt x="81915" y="394709"/>
                </a:cubicBezTo>
                <a:close/>
                <a:moveTo>
                  <a:pt x="82868" y="394709"/>
                </a:moveTo>
                <a:cubicBezTo>
                  <a:pt x="83820" y="394709"/>
                  <a:pt x="83820" y="393756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ubicBezTo>
                  <a:pt x="83820" y="394709"/>
                  <a:pt x="83820" y="394709"/>
                  <a:pt x="82868" y="394709"/>
                </a:cubicBezTo>
                <a:close/>
                <a:moveTo>
                  <a:pt x="80010" y="403281"/>
                </a:moveTo>
                <a:cubicBezTo>
                  <a:pt x="84773" y="399471"/>
                  <a:pt x="87630" y="396614"/>
                  <a:pt x="85725" y="395661"/>
                </a:cubicBezTo>
                <a:cubicBezTo>
                  <a:pt x="87630" y="396614"/>
                  <a:pt x="85725" y="399471"/>
                  <a:pt x="80010" y="403281"/>
                </a:cubicBezTo>
                <a:close/>
                <a:moveTo>
                  <a:pt x="91440" y="395661"/>
                </a:moveTo>
                <a:cubicBezTo>
                  <a:pt x="92393" y="396614"/>
                  <a:pt x="92393" y="396614"/>
                  <a:pt x="93345" y="397566"/>
                </a:cubicBezTo>
                <a:cubicBezTo>
                  <a:pt x="92393" y="397566"/>
                  <a:pt x="91440" y="396614"/>
                  <a:pt x="91440" y="395661"/>
                </a:cubicBezTo>
                <a:close/>
                <a:moveTo>
                  <a:pt x="100965" y="421379"/>
                </a:moveTo>
                <a:cubicBezTo>
                  <a:pt x="100965" y="421379"/>
                  <a:pt x="100965" y="422331"/>
                  <a:pt x="101918" y="422331"/>
                </a:cubicBezTo>
                <a:cubicBezTo>
                  <a:pt x="101918" y="422331"/>
                  <a:pt x="101918" y="422331"/>
                  <a:pt x="100965" y="421379"/>
                </a:cubicBezTo>
                <a:cubicBezTo>
                  <a:pt x="100965" y="422331"/>
                  <a:pt x="100965" y="421379"/>
                  <a:pt x="100965" y="421379"/>
                </a:cubicBezTo>
                <a:close/>
                <a:moveTo>
                  <a:pt x="100965" y="422331"/>
                </a:moveTo>
                <a:cubicBezTo>
                  <a:pt x="100965" y="422331"/>
                  <a:pt x="100013" y="422331"/>
                  <a:pt x="100965" y="422331"/>
                </a:cubicBezTo>
                <a:cubicBezTo>
                  <a:pt x="100013" y="422331"/>
                  <a:pt x="100013" y="422331"/>
                  <a:pt x="100013" y="421379"/>
                </a:cubicBezTo>
                <a:cubicBezTo>
                  <a:pt x="100013" y="420426"/>
                  <a:pt x="100013" y="420426"/>
                  <a:pt x="100013" y="419474"/>
                </a:cubicBezTo>
                <a:cubicBezTo>
                  <a:pt x="100013" y="421379"/>
                  <a:pt x="100013" y="421379"/>
                  <a:pt x="100965" y="422331"/>
                </a:cubicBezTo>
                <a:close/>
                <a:moveTo>
                  <a:pt x="100013" y="422331"/>
                </a:moveTo>
                <a:cubicBezTo>
                  <a:pt x="100013" y="422331"/>
                  <a:pt x="100013" y="422331"/>
                  <a:pt x="100013" y="422331"/>
                </a:cubicBezTo>
                <a:cubicBezTo>
                  <a:pt x="99060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lose/>
                <a:moveTo>
                  <a:pt x="98108" y="418521"/>
                </a:moveTo>
                <a:cubicBezTo>
                  <a:pt x="98108" y="419474"/>
                  <a:pt x="99060" y="419474"/>
                  <a:pt x="99060" y="420426"/>
                </a:cubicBezTo>
                <a:cubicBezTo>
                  <a:pt x="99060" y="421379"/>
                  <a:pt x="99060" y="421379"/>
                  <a:pt x="99060" y="422331"/>
                </a:cubicBezTo>
                <a:cubicBezTo>
                  <a:pt x="99060" y="421379"/>
                  <a:pt x="98108" y="421379"/>
                  <a:pt x="97155" y="420426"/>
                </a:cubicBezTo>
                <a:cubicBezTo>
                  <a:pt x="98108" y="419474"/>
                  <a:pt x="98108" y="418521"/>
                  <a:pt x="98108" y="418521"/>
                </a:cubicBezTo>
                <a:close/>
                <a:moveTo>
                  <a:pt x="96203" y="421379"/>
                </a:moveTo>
                <a:cubicBezTo>
                  <a:pt x="97155" y="421379"/>
                  <a:pt x="98108" y="420426"/>
                  <a:pt x="98108" y="419474"/>
                </a:cubicBezTo>
                <a:cubicBezTo>
                  <a:pt x="99060" y="420426"/>
                  <a:pt x="99060" y="420426"/>
                  <a:pt x="100013" y="421379"/>
                </a:cubicBezTo>
                <a:cubicBezTo>
                  <a:pt x="100013" y="421379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100013" y="422331"/>
                  <a:pt x="100013" y="422331"/>
                  <a:pt x="100013" y="422331"/>
                </a:cubicBezTo>
                <a:cubicBezTo>
                  <a:pt x="98108" y="423284"/>
                  <a:pt x="97155" y="422331"/>
                  <a:pt x="96203" y="421379"/>
                </a:cubicBezTo>
                <a:close/>
                <a:moveTo>
                  <a:pt x="101918" y="426141"/>
                </a:moveTo>
                <a:cubicBezTo>
                  <a:pt x="100965" y="425189"/>
                  <a:pt x="100013" y="424236"/>
                  <a:pt x="99060" y="423284"/>
                </a:cubicBezTo>
                <a:lnTo>
                  <a:pt x="99060" y="423284"/>
                </a:lnTo>
                <a:cubicBezTo>
                  <a:pt x="99060" y="423284"/>
                  <a:pt x="99060" y="423284"/>
                  <a:pt x="100013" y="423284"/>
                </a:cubicBezTo>
                <a:cubicBezTo>
                  <a:pt x="100965" y="424236"/>
                  <a:pt x="100965" y="425189"/>
                  <a:pt x="101918" y="426141"/>
                </a:cubicBezTo>
                <a:cubicBezTo>
                  <a:pt x="101918" y="425189"/>
                  <a:pt x="101918" y="426141"/>
                  <a:pt x="101918" y="426141"/>
                </a:cubicBezTo>
                <a:close/>
                <a:moveTo>
                  <a:pt x="101918" y="425189"/>
                </a:moveTo>
                <a:cubicBezTo>
                  <a:pt x="101918" y="424236"/>
                  <a:pt x="101918" y="424236"/>
                  <a:pt x="101918" y="425189"/>
                </a:cubicBezTo>
                <a:cubicBezTo>
                  <a:pt x="101918" y="424236"/>
                  <a:pt x="101918" y="424236"/>
                  <a:pt x="101918" y="425189"/>
                </a:cubicBezTo>
                <a:cubicBezTo>
                  <a:pt x="100965" y="424236"/>
                  <a:pt x="100965" y="423284"/>
                  <a:pt x="100013" y="423284"/>
                </a:cubicBezTo>
                <a:cubicBezTo>
                  <a:pt x="100013" y="423284"/>
                  <a:pt x="100013" y="423284"/>
                  <a:pt x="100965" y="423284"/>
                </a:cubicBezTo>
                <a:lnTo>
                  <a:pt x="100965" y="423284"/>
                </a:ln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3284"/>
                  <a:pt x="100965" y="423284"/>
                </a:cubicBezTo>
                <a:cubicBezTo>
                  <a:pt x="100965" y="423284"/>
                  <a:pt x="100965" y="424236"/>
                  <a:pt x="100965" y="424236"/>
                </a:cubicBezTo>
                <a:cubicBezTo>
                  <a:pt x="100965" y="425189"/>
                  <a:pt x="101918" y="426141"/>
                  <a:pt x="101918" y="427094"/>
                </a:cubicBezTo>
                <a:cubicBezTo>
                  <a:pt x="101918" y="425189"/>
                  <a:pt x="101918" y="425189"/>
                  <a:pt x="101918" y="425189"/>
                </a:cubicBezTo>
                <a:close/>
                <a:moveTo>
                  <a:pt x="102870" y="427094"/>
                </a:moveTo>
                <a:cubicBezTo>
                  <a:pt x="102870" y="427094"/>
                  <a:pt x="102870" y="427094"/>
                  <a:pt x="102870" y="427094"/>
                </a:cubicBezTo>
                <a:cubicBezTo>
                  <a:pt x="102870" y="427094"/>
                  <a:pt x="102870" y="427094"/>
                  <a:pt x="102870" y="427094"/>
                </a:cubicBezTo>
                <a:lnTo>
                  <a:pt x="102870" y="427094"/>
                </a:lnTo>
                <a:cubicBezTo>
                  <a:pt x="102870" y="427094"/>
                  <a:pt x="102870" y="427094"/>
                  <a:pt x="102870" y="427094"/>
                </a:cubicBezTo>
                <a:close/>
                <a:moveTo>
                  <a:pt x="102870" y="428046"/>
                </a:moveTo>
                <a:cubicBezTo>
                  <a:pt x="102870" y="428046"/>
                  <a:pt x="102870" y="428046"/>
                  <a:pt x="102870" y="428046"/>
                </a:cubicBezTo>
                <a:cubicBezTo>
                  <a:pt x="102870" y="428999"/>
                  <a:pt x="102870" y="428046"/>
                  <a:pt x="102870" y="428046"/>
                </a:cubicBezTo>
                <a:cubicBezTo>
                  <a:pt x="102870" y="428046"/>
                  <a:pt x="102870" y="428046"/>
                  <a:pt x="102870" y="428046"/>
                </a:cubicBezTo>
                <a:close/>
                <a:moveTo>
                  <a:pt x="100965" y="430904"/>
                </a:moveTo>
                <a:cubicBezTo>
                  <a:pt x="101918" y="430904"/>
                  <a:pt x="102870" y="429951"/>
                  <a:pt x="102870" y="428999"/>
                </a:cubicBezTo>
                <a:cubicBezTo>
                  <a:pt x="102870" y="428999"/>
                  <a:pt x="103823" y="428046"/>
                  <a:pt x="103823" y="428046"/>
                </a:cubicBezTo>
                <a:cubicBezTo>
                  <a:pt x="103823" y="428046"/>
                  <a:pt x="103823" y="428046"/>
                  <a:pt x="103823" y="428046"/>
                </a:cubicBezTo>
                <a:cubicBezTo>
                  <a:pt x="103823" y="431856"/>
                  <a:pt x="102870" y="432809"/>
                  <a:pt x="100965" y="430904"/>
                </a:cubicBez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274;p34">
            <a:extLst>
              <a:ext uri="{FF2B5EF4-FFF2-40B4-BE49-F238E27FC236}">
                <a16:creationId xmlns:a16="http://schemas.microsoft.com/office/drawing/2014/main" id="{B7E84BD7-4587-4428-BC8C-CA9406846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7229">
            <a:off x="-254828" y="2603209"/>
            <a:ext cx="6055478" cy="123041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0;p24">
            <a:extLst>
              <a:ext uri="{FF2B5EF4-FFF2-40B4-BE49-F238E27FC236}">
                <a16:creationId xmlns:a16="http://schemas.microsoft.com/office/drawing/2014/main" id="{3EB77234-C95E-46CA-A6FA-502D021B3C52}"/>
              </a:ext>
            </a:extLst>
          </p:cNvPr>
          <p:cNvSpPr txBox="1">
            <a:spLocks/>
          </p:cNvSpPr>
          <p:nvPr/>
        </p:nvSpPr>
        <p:spPr>
          <a:xfrm>
            <a:off x="310518" y="2801345"/>
            <a:ext cx="529741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3"/>
                </a:solidFill>
              </a:rPr>
              <a:t>photographs</a:t>
            </a:r>
          </a:p>
          <a:p>
            <a:pPr>
              <a:buSzPts val="7000"/>
            </a:pPr>
            <a:r>
              <a:rPr lang="en-US" sz="4400" dirty="0">
                <a:solidFill>
                  <a:schemeClr val="accent3"/>
                </a:solidFill>
              </a:rPr>
              <a:t>money</a:t>
            </a:r>
            <a:endParaRPr lang="en-US" sz="5500" dirty="0">
              <a:solidFill>
                <a:schemeClr val="accent3"/>
              </a:solidFill>
            </a:endParaRPr>
          </a:p>
        </p:txBody>
      </p:sp>
      <p:pic>
        <p:nvPicPr>
          <p:cNvPr id="2" name="Picture 2" descr="‪Free Photography Clipart, Download Free Photography Clipart ...‬‏">
            <a:extLst>
              <a:ext uri="{FF2B5EF4-FFF2-40B4-BE49-F238E27FC236}">
                <a16:creationId xmlns:a16="http://schemas.microsoft.com/office/drawing/2014/main" id="{560C0B56-31A8-42E4-BAB2-1BB9B3D6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92" y="2237784"/>
            <a:ext cx="3214185" cy="32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73;p34">
            <a:extLst>
              <a:ext uri="{FF2B5EF4-FFF2-40B4-BE49-F238E27FC236}">
                <a16:creationId xmlns:a16="http://schemas.microsoft.com/office/drawing/2014/main" id="{05E253B2-1750-468C-B739-404C419DF4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918686">
            <a:off x="2917028" y="2264223"/>
            <a:ext cx="2177720" cy="69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-94011" y="1143819"/>
            <a:ext cx="642956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400" dirty="0"/>
              <a:t>It is an old ……….</a:t>
            </a:r>
          </a:p>
        </p:txBody>
      </p:sp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92F60677-84CE-4618-95B8-EFFA7E6841B1}"/>
              </a:ext>
            </a:extLst>
          </p:cNvPr>
          <p:cNvSpPr txBox="1">
            <a:spLocks/>
          </p:cNvSpPr>
          <p:nvPr/>
        </p:nvSpPr>
        <p:spPr>
          <a:xfrm>
            <a:off x="137212" y="3801577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radio</a:t>
            </a:r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30;p24">
            <a:extLst>
              <a:ext uri="{FF2B5EF4-FFF2-40B4-BE49-F238E27FC236}">
                <a16:creationId xmlns:a16="http://schemas.microsoft.com/office/drawing/2014/main" id="{92533C4E-02FD-4BB4-B1DD-70A45FD0CF8A}"/>
              </a:ext>
            </a:extLst>
          </p:cNvPr>
          <p:cNvSpPr txBox="1">
            <a:spLocks/>
          </p:cNvSpPr>
          <p:nvPr/>
        </p:nvSpPr>
        <p:spPr>
          <a:xfrm>
            <a:off x="238778" y="5232750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television </a:t>
            </a:r>
          </a:p>
        </p:txBody>
      </p:sp>
      <p:pic>
        <p:nvPicPr>
          <p:cNvPr id="1026" name="Picture 2" descr="‪Free Television Clip Art Pictures - Clipartix‬‏">
            <a:extLst>
              <a:ext uri="{FF2B5EF4-FFF2-40B4-BE49-F238E27FC236}">
                <a16:creationId xmlns:a16="http://schemas.microsoft.com/office/drawing/2014/main" id="{9136BBC7-D953-CCF2-EF60-07C62D65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891">
            <a:off x="7183514" y="2329933"/>
            <a:ext cx="3011167" cy="22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5460" y="411026"/>
            <a:ext cx="7311636" cy="204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This is a ………….. of a man.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5410082" y="3680439"/>
            <a:ext cx="4585858" cy="114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73;p41">
            <a:extLst>
              <a:ext uri="{FF2B5EF4-FFF2-40B4-BE49-F238E27FC236}">
                <a16:creationId xmlns:a16="http://schemas.microsoft.com/office/drawing/2014/main" id="{01A68C95-741D-49C7-B547-26050B17862A}"/>
              </a:ext>
            </a:extLst>
          </p:cNvPr>
          <p:cNvSpPr/>
          <p:nvPr/>
        </p:nvSpPr>
        <p:spPr>
          <a:xfrm>
            <a:off x="729105" y="563222"/>
            <a:ext cx="3983921" cy="5526549"/>
          </a:xfrm>
          <a:custGeom>
            <a:avLst/>
            <a:gdLst/>
            <a:ahLst/>
            <a:cxnLst/>
            <a:rect l="l" t="t" r="r" b="b"/>
            <a:pathLst>
              <a:path w="249768" h="380547" extrusionOk="0">
                <a:moveTo>
                  <a:pt x="0" y="192238"/>
                </a:moveTo>
                <a:cubicBezTo>
                  <a:pt x="1524" y="139756"/>
                  <a:pt x="2858" y="87463"/>
                  <a:pt x="4477" y="34695"/>
                </a:cubicBezTo>
                <a:cubicBezTo>
                  <a:pt x="5048" y="13740"/>
                  <a:pt x="8382" y="10025"/>
                  <a:pt x="28861" y="8882"/>
                </a:cubicBezTo>
                <a:cubicBezTo>
                  <a:pt x="90297" y="5643"/>
                  <a:pt x="151638" y="2595"/>
                  <a:pt x="212979" y="119"/>
                </a:cubicBezTo>
                <a:cubicBezTo>
                  <a:pt x="239268" y="-929"/>
                  <a:pt x="244602" y="4596"/>
                  <a:pt x="243459" y="30694"/>
                </a:cubicBezTo>
                <a:cubicBezTo>
                  <a:pt x="241364" y="79558"/>
                  <a:pt x="238030" y="128230"/>
                  <a:pt x="236220" y="177093"/>
                </a:cubicBezTo>
                <a:cubicBezTo>
                  <a:pt x="232877" y="231043"/>
                  <a:pt x="236430" y="285202"/>
                  <a:pt x="246793" y="338256"/>
                </a:cubicBezTo>
                <a:cubicBezTo>
                  <a:pt x="254508" y="373404"/>
                  <a:pt x="248602" y="378166"/>
                  <a:pt x="212598" y="378261"/>
                </a:cubicBezTo>
                <a:cubicBezTo>
                  <a:pt x="157163" y="378261"/>
                  <a:pt x="101632" y="379690"/>
                  <a:pt x="46196" y="380547"/>
                </a:cubicBezTo>
                <a:cubicBezTo>
                  <a:pt x="42481" y="380547"/>
                  <a:pt x="38767" y="380547"/>
                  <a:pt x="35147" y="380547"/>
                </a:cubicBezTo>
                <a:cubicBezTo>
                  <a:pt x="9335" y="380547"/>
                  <a:pt x="4286" y="375499"/>
                  <a:pt x="4096" y="349496"/>
                </a:cubicBezTo>
                <a:cubicBezTo>
                  <a:pt x="4096" y="297013"/>
                  <a:pt x="4096" y="244721"/>
                  <a:pt x="4096" y="191952"/>
                </a:cubicBezTo>
                <a:close/>
                <a:moveTo>
                  <a:pt x="29432" y="319206"/>
                </a:moveTo>
                <a:cubicBezTo>
                  <a:pt x="93536" y="323779"/>
                  <a:pt x="154781" y="313301"/>
                  <a:pt x="214598" y="315301"/>
                </a:cubicBezTo>
                <a:cubicBezTo>
                  <a:pt x="213360" y="269391"/>
                  <a:pt x="210884" y="226528"/>
                  <a:pt x="211455" y="183666"/>
                </a:cubicBezTo>
                <a:cubicBezTo>
                  <a:pt x="212027" y="140803"/>
                  <a:pt x="215551" y="97083"/>
                  <a:pt x="217837" y="54221"/>
                </a:cubicBezTo>
                <a:cubicBezTo>
                  <a:pt x="196596" y="49268"/>
                  <a:pt x="46387" y="56888"/>
                  <a:pt x="29432" y="62889"/>
                </a:cubicBezTo>
                <a:close/>
                <a:moveTo>
                  <a:pt x="153257" y="34695"/>
                </a:moveTo>
                <a:cubicBezTo>
                  <a:pt x="150686" y="20312"/>
                  <a:pt x="141351" y="22884"/>
                  <a:pt x="134207" y="22503"/>
                </a:cubicBezTo>
                <a:cubicBezTo>
                  <a:pt x="104585" y="20883"/>
                  <a:pt x="103061" y="21360"/>
                  <a:pt x="94298" y="33075"/>
                </a:cubicBezTo>
                <a:cubicBezTo>
                  <a:pt x="113555" y="36962"/>
                  <a:pt x="133338" y="37509"/>
                  <a:pt x="152781" y="346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4713026" y="2830285"/>
            <a:ext cx="5734131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fossil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skeleton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spacecraft</a:t>
            </a:r>
          </a:p>
        </p:txBody>
      </p:sp>
      <p:pic>
        <p:nvPicPr>
          <p:cNvPr id="4" name="Picture 4" descr="Free skeleton clipart public domain halloween clip art images - Clipartix">
            <a:extLst>
              <a:ext uri="{FF2B5EF4-FFF2-40B4-BE49-F238E27FC236}">
                <a16:creationId xmlns:a16="http://schemas.microsoft.com/office/drawing/2014/main" id="{04771840-7BAF-B396-8DA6-A64BFAD6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48" y="1498301"/>
            <a:ext cx="2717230" cy="3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5750800" y="913183"/>
            <a:ext cx="6045964" cy="503163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-263298" y="638751"/>
            <a:ext cx="662352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 rtl="1">
              <a:buSzPts val="7000"/>
            </a:pPr>
            <a:r>
              <a:rPr lang="en-US" sz="5500" dirty="0"/>
              <a:t>It’s a big ……………</a:t>
            </a:r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867" y="3284554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346125" y="3713644"/>
            <a:ext cx="5749875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dinosaur</a:t>
            </a:r>
          </a:p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skeleton</a:t>
            </a:r>
          </a:p>
        </p:txBody>
      </p:sp>
      <p:pic>
        <p:nvPicPr>
          <p:cNvPr id="19" name="Google Shape;273;p34">
            <a:extLst>
              <a:ext uri="{FF2B5EF4-FFF2-40B4-BE49-F238E27FC236}">
                <a16:creationId xmlns:a16="http://schemas.microsoft.com/office/drawing/2014/main" id="{9855ACC0-4438-4F27-9BC1-7E91F4046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354" b="7716"/>
          <a:stretch/>
        </p:blipFill>
        <p:spPr>
          <a:xfrm rot="16200000">
            <a:off x="2323391" y="1259475"/>
            <a:ext cx="1725198" cy="560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Dino Clipart Images | Free Download | PNG Transparent Background - Pngtree">
            <a:extLst>
              <a:ext uri="{FF2B5EF4-FFF2-40B4-BE49-F238E27FC236}">
                <a16:creationId xmlns:a16="http://schemas.microsoft.com/office/drawing/2014/main" id="{58BF2A05-E02F-1351-D373-88880A6B6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21577" r="4062" b="17106"/>
          <a:stretch/>
        </p:blipFill>
        <p:spPr bwMode="auto">
          <a:xfrm>
            <a:off x="6582528" y="1673792"/>
            <a:ext cx="4206084" cy="28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4161564" y="639666"/>
            <a:ext cx="7676696" cy="292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We study about our body in …………. </a:t>
            </a:r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7978" y="2371800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5025574" y="3511818"/>
            <a:ext cx="6538350" cy="292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</a:t>
            </a:r>
          </a:p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History</a:t>
            </a:r>
          </a:p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513BA6B4-F9A3-4D16-B3DE-C1EF5A8B6897}"/>
                  </a:ext>
                </a:extLst>
              </p14:cNvPr>
              <p14:cNvContentPartPr/>
              <p14:nvPr/>
            </p14:nvContentPartPr>
            <p14:xfrm>
              <a:off x="9383158" y="1610659"/>
              <a:ext cx="1149919" cy="2035582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513BA6B4-F9A3-4D16-B3DE-C1EF5A8B6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7156" y="1574663"/>
                <a:ext cx="1221564" cy="210721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oogle Shape;273;p34">
            <a:extLst>
              <a:ext uri="{FF2B5EF4-FFF2-40B4-BE49-F238E27FC236}">
                <a16:creationId xmlns:a16="http://schemas.microsoft.com/office/drawing/2014/main" id="{69862E81-45AB-8CDF-9D5D-C4BDCCF7F26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5849">
            <a:off x="5468886" y="5000211"/>
            <a:ext cx="6149290" cy="162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Free Science Cliparts, Download Free Science Cliparts png images, Free  ClipArts on Clipart Library">
            <a:extLst>
              <a:ext uri="{FF2B5EF4-FFF2-40B4-BE49-F238E27FC236}">
                <a16:creationId xmlns:a16="http://schemas.microsoft.com/office/drawing/2014/main" id="{8D885F85-04EA-1C37-47C0-EB52A7EC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54" y="1709698"/>
            <a:ext cx="2663413" cy="31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3245222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شاشة عريضة</PresentationFormat>
  <Paragraphs>206</Paragraphs>
  <Slides>36</Slides>
  <Notes>35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4" baseType="lpstr">
      <vt:lpstr>Chelsea Market</vt:lpstr>
      <vt:lpstr>Coming Soon</vt:lpstr>
      <vt:lpstr>Aldrich</vt:lpstr>
      <vt:lpstr>Calibri</vt:lpstr>
      <vt:lpstr>Arial</vt:lpstr>
      <vt:lpstr>Abril Fatface</vt:lpstr>
      <vt:lpstr>Barlow Condensed</vt:lpstr>
      <vt:lpstr>SlidesMania</vt:lpstr>
      <vt:lpstr>Revision unit 3 </vt:lpstr>
      <vt:lpstr>New words</vt:lpstr>
      <vt:lpstr>vocabulary</vt:lpstr>
      <vt:lpstr>It  is  a …………..</vt:lpstr>
      <vt:lpstr>Please don’t take ………..</vt:lpstr>
      <vt:lpstr>عرض تقديمي في PowerPoint</vt:lpstr>
      <vt:lpstr>This is a ………….. of a man.</vt:lpstr>
      <vt:lpstr>عرض تقديمي في PowerPoint</vt:lpstr>
      <vt:lpstr>عرض تقديمي في PowerPoint</vt:lpstr>
      <vt:lpstr>عرض تقديمي في PowerPoint</vt:lpstr>
      <vt:lpstr>It’s the first …………. to go around the moon</vt:lpstr>
      <vt:lpstr>عرض تقديمي في PowerPoint</vt:lpstr>
      <vt:lpstr>1</vt:lpstr>
      <vt:lpstr>2</vt:lpstr>
      <vt:lpstr>3</vt:lpstr>
      <vt:lpstr>4</vt:lpstr>
      <vt:lpstr>5</vt:lpstr>
      <vt:lpstr>6</vt:lpstr>
      <vt:lpstr>7</vt:lpstr>
      <vt:lpstr>8</vt:lpstr>
      <vt:lpstr>grammar</vt:lpstr>
      <vt:lpstr> </vt:lpstr>
      <vt:lpstr>01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عرض تقديمي في PowerPoint</vt:lpstr>
      <vt:lpstr>Listen &amp; Say</vt:lpstr>
      <vt:lpstr>عرض تقديمي في PowerPoint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hp</dc:creator>
  <cp:lastModifiedBy>Dalal Otaibi</cp:lastModifiedBy>
  <cp:revision>51</cp:revision>
  <dcterms:modified xsi:type="dcterms:W3CDTF">2023-09-30T16:49:07Z</dcterms:modified>
</cp:coreProperties>
</file>