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4444"/>
    <a:srgbClr val="F9D7D7"/>
    <a:srgbClr val="F2F8EE"/>
    <a:srgbClr val="FFE6CD"/>
    <a:srgbClr val="FFA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نمط فاتح 1 - تميي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نمط فاتح 2 - تميي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468" y="44"/>
      </p:cViewPr>
      <p:guideLst>
        <p:guide orient="horz" pos="2160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5E9DA3-DFA9-4409-962A-02C225B23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AED6F1B-38EB-43C9-9FE2-5E3EFD9F5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26761BC-4FFE-48E3-93C8-E761C7B0D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EFB7-29A8-4269-B4B8-BDCBAAB1AE3C}" type="datetimeFigureOut">
              <a:rPr lang="ar-SA" smtClean="0"/>
              <a:t>15/05/44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DE5112E-9089-494C-B958-098577ED8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BA59607-C4CF-4A2D-9083-B785E2DEA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B1A9-6604-436B-B7CF-88CA08C680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361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CCE50E-0BE5-4F12-87DB-C33C21E98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DEC99F5-B5D3-4DD2-BF31-5F601D9ED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8317252-8366-4C52-BE81-E761EFD89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EFB7-29A8-4269-B4B8-BDCBAAB1AE3C}" type="datetimeFigureOut">
              <a:rPr lang="ar-SA" smtClean="0"/>
              <a:t>15/05/44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2C48302-472C-414C-A9A0-2460F6F2D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D908EF6-887F-41F5-B41D-C3C5A9768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B1A9-6604-436B-B7CF-88CA08C680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424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4838D53-5006-409C-8527-86F3EA6A2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B3F510F-FF8F-44D9-996C-C679450F2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E5492D-8395-47B8-8E42-1C8E8F120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EFB7-29A8-4269-B4B8-BDCBAAB1AE3C}" type="datetimeFigureOut">
              <a:rPr lang="ar-SA" smtClean="0"/>
              <a:t>15/05/44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8BEBC69-6A6D-43BF-BB2A-43DACE9B0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69430C-681A-4D92-8F35-117A9F41A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B1A9-6604-436B-B7CF-88CA08C680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78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AAA5E8-B92C-4332-ADD4-48C164261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1DAA7C0-4D54-4F99-BC50-373D84C09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087158E-E69A-4EC0-9CB6-69EE507DE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EFB7-29A8-4269-B4B8-BDCBAAB1AE3C}" type="datetimeFigureOut">
              <a:rPr lang="ar-SA" smtClean="0"/>
              <a:t>15/05/44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D5C1725-F66B-48DD-896E-1998ABAF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6841A8-91DC-4EAF-9B54-E72C0D3F7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B1A9-6604-436B-B7CF-88CA08C680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054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C84CD1-D7BD-471B-9498-396522CB9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21B4D0E-E783-40AB-8CD6-2A5CB3AC1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0934B9-D46B-421A-A53D-79BB9467B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EFB7-29A8-4269-B4B8-BDCBAAB1AE3C}" type="datetimeFigureOut">
              <a:rPr lang="ar-SA" smtClean="0"/>
              <a:t>15/05/44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99C1F15-B1CD-4CB6-8191-5A5ECA748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71AC226-2FE5-46C3-951E-3D7D117A9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B1A9-6604-436B-B7CF-88CA08C680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026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501B1E-21A1-42D9-B079-E5AB1E1B8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EDD55A0-E127-4374-B1C1-993575B8BA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5017C57-0A18-4BC3-84EC-C4B0F5680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892AE49-AADC-4313-B7BB-9BCB26935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EFB7-29A8-4269-B4B8-BDCBAAB1AE3C}" type="datetimeFigureOut">
              <a:rPr lang="ar-SA" smtClean="0"/>
              <a:t>15/05/44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ACC048C-BCD0-43F1-AA54-C67332555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6875B4-E6E9-4419-98F8-BCABEA1D3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B1A9-6604-436B-B7CF-88CA08C680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152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11AB242-0653-439D-AF11-FE15021D8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6106018-49B4-459D-9071-EBDBB6F0D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7383519-CD07-4AC9-8960-86882FF0E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67FAC71-CDA3-4B57-9EDD-888005A67B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AA76B1D-E5B7-4CB4-B26B-E98B912B86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CAC166B-23FB-42BF-AFED-E90CD9906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EFB7-29A8-4269-B4B8-BDCBAAB1AE3C}" type="datetimeFigureOut">
              <a:rPr lang="ar-SA" smtClean="0"/>
              <a:t>15/05/44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A0153A1-76E1-4F2B-8C9A-1C92E01B0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95B264C-C3B6-46A5-BFF2-ADE9F8B9B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B1A9-6604-436B-B7CF-88CA08C680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54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B17F50-FA68-4474-B558-2BE101757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33636BE-074E-4FEC-8AE4-E55736DCB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EFB7-29A8-4269-B4B8-BDCBAAB1AE3C}" type="datetimeFigureOut">
              <a:rPr lang="ar-SA" smtClean="0"/>
              <a:t>15/05/44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C3E7AF1-83EC-47AD-A7A8-1A38E4B9C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EEF02B7-3A32-481E-A4F6-4983716AF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B1A9-6604-436B-B7CF-88CA08C680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804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19AD7C5-5B7B-4880-85A1-DB26B3624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EFB7-29A8-4269-B4B8-BDCBAAB1AE3C}" type="datetimeFigureOut">
              <a:rPr lang="ar-SA" smtClean="0"/>
              <a:t>15/05/44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5FA7067-78CF-4A3B-9D03-DE0CC3414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76AE216-624E-4954-AF74-5BB8AD264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B1A9-6604-436B-B7CF-88CA08C680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889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E7DB95-2BD6-4F76-823C-639B14AEF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5B994F5-064A-4FF2-8001-BF48C2014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D574446-F682-451A-A661-A52B4E096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AEC1B83-6531-471E-BE1F-E20A22AF8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EFB7-29A8-4269-B4B8-BDCBAAB1AE3C}" type="datetimeFigureOut">
              <a:rPr lang="ar-SA" smtClean="0"/>
              <a:t>15/05/44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B3C0FFE-7BF0-42C4-B0D1-F3EFE452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A6636EA-2731-4BB5-9BBD-392105A96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B1A9-6604-436B-B7CF-88CA08C680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151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FA5235-C626-4CCC-9A9F-32BDC6547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5B36FB8-204D-4CC8-8ED0-2F19536A9E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E9484C5-502F-49F4-9AC2-B0FA2B82E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17B843A-83E8-4155-A875-9D7BFE6C6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EFB7-29A8-4269-B4B8-BDCBAAB1AE3C}" type="datetimeFigureOut">
              <a:rPr lang="ar-SA" smtClean="0"/>
              <a:t>15/05/44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1903D79-F69F-4E71-ADA4-674F0ECBE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F437974-453B-4EB3-8FE6-8DC79725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B1A9-6604-436B-B7CF-88CA08C680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046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954E519-8B35-4E1E-84EC-9EFA38F5F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1F43957-8096-4A2C-8882-86A3CD36F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3064AC0-6B47-4A9A-8666-9E70E98519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4EFB7-29A8-4269-B4B8-BDCBAAB1AE3C}" type="datetimeFigureOut">
              <a:rPr lang="ar-SA" smtClean="0"/>
              <a:t>15/05/44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B91498B-725B-46F3-B5E9-83CBF97FD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B216D9D-2023-42BB-86C4-DA82DC2FF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9B1A9-6604-436B-B7CF-88CA08C680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128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C55A0ABF-94D6-4ADC-B082-F3775C9AAAFF}"/>
              </a:ext>
            </a:extLst>
          </p:cNvPr>
          <p:cNvGrpSpPr/>
          <p:nvPr/>
        </p:nvGrpSpPr>
        <p:grpSpPr>
          <a:xfrm>
            <a:off x="-1032934" y="-423328"/>
            <a:ext cx="15087600" cy="7890927"/>
            <a:chOff x="-1032934" y="-423328"/>
            <a:chExt cx="15087600" cy="789092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6" name="شكل حر: شكل 15">
              <a:extLst>
                <a:ext uri="{FF2B5EF4-FFF2-40B4-BE49-F238E27FC236}">
                  <a16:creationId xmlns:a16="http://schemas.microsoft.com/office/drawing/2014/main" id="{534497B6-8406-4077-80CE-932E4824B0D1}"/>
                </a:ext>
              </a:extLst>
            </p:cNvPr>
            <p:cNvSpPr/>
            <p:nvPr/>
          </p:nvSpPr>
          <p:spPr>
            <a:xfrm>
              <a:off x="-1032934" y="-423328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2238313989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342963" y="111340"/>
                            <a:pt x="1466692" y="97162"/>
                            <a:pt x="1676400" y="0"/>
                          </a:cubicBezTo>
                          <a:cubicBezTo>
                            <a:pt x="2214562" y="3343"/>
                            <a:pt x="3036966" y="-105903"/>
                            <a:pt x="3352800" y="0"/>
                          </a:cubicBezTo>
                          <a:cubicBezTo>
                            <a:pt x="3897580" y="-148691"/>
                            <a:pt x="4710262" y="-24289"/>
                            <a:pt x="5029200" y="0"/>
                          </a:cubicBezTo>
                          <a:cubicBezTo>
                            <a:pt x="5023383" y="156028"/>
                            <a:pt x="4978776" y="909663"/>
                            <a:pt x="5029200" y="1028695"/>
                          </a:cubicBezTo>
                          <a:cubicBezTo>
                            <a:pt x="4878075" y="1040252"/>
                            <a:pt x="4792281" y="1143372"/>
                            <a:pt x="4767257" y="1290638"/>
                          </a:cubicBezTo>
                          <a:cubicBezTo>
                            <a:pt x="4386017" y="1329157"/>
                            <a:pt x="3836307" y="1300490"/>
                            <a:pt x="3614743" y="1290638"/>
                          </a:cubicBezTo>
                          <a:cubicBezTo>
                            <a:pt x="3604767" y="1160595"/>
                            <a:pt x="3499099" y="1027831"/>
                            <a:pt x="3352800" y="1028695"/>
                          </a:cubicBezTo>
                          <a:cubicBezTo>
                            <a:pt x="3228572" y="1012665"/>
                            <a:pt x="3078822" y="1166010"/>
                            <a:pt x="3090857" y="1290638"/>
                          </a:cubicBezTo>
                          <a:cubicBezTo>
                            <a:pt x="2772078" y="1248208"/>
                            <a:pt x="2081850" y="1312263"/>
                            <a:pt x="1938343" y="1290638"/>
                          </a:cubicBezTo>
                          <a:cubicBezTo>
                            <a:pt x="1951478" y="1152462"/>
                            <a:pt x="1810372" y="1012998"/>
                            <a:pt x="1676400" y="1028695"/>
                          </a:cubicBezTo>
                          <a:cubicBezTo>
                            <a:pt x="1546243" y="1028493"/>
                            <a:pt x="1428985" y="1151696"/>
                            <a:pt x="1414457" y="1290638"/>
                          </a:cubicBezTo>
                          <a:cubicBezTo>
                            <a:pt x="857714" y="1212859"/>
                            <a:pt x="626278" y="1374921"/>
                            <a:pt x="261943" y="1290638"/>
                          </a:cubicBezTo>
                          <a:cubicBezTo>
                            <a:pt x="272699" y="1140288"/>
                            <a:pt x="142668" y="1014981"/>
                            <a:pt x="0" y="1028695"/>
                          </a:cubicBezTo>
                          <a:cubicBezTo>
                            <a:pt x="-26447" y="773700"/>
                            <a:pt x="-786" y="443600"/>
                            <a:pt x="0" y="9379"/>
                          </a:cubicBezTo>
                          <a:cubicBezTo>
                            <a:pt x="60851" y="664"/>
                            <a:pt x="95184" y="4227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585497" y="-4823"/>
                            <a:pt x="1423147" y="62219"/>
                            <a:pt x="1676400" y="0"/>
                          </a:cubicBezTo>
                          <a:cubicBezTo>
                            <a:pt x="1932446" y="-13767"/>
                            <a:pt x="2873793" y="-98214"/>
                            <a:pt x="3352800" y="0"/>
                          </a:cubicBezTo>
                          <a:cubicBezTo>
                            <a:pt x="4182740" y="82604"/>
                            <a:pt x="4330195" y="-32138"/>
                            <a:pt x="5029200" y="0"/>
                          </a:cubicBezTo>
                          <a:cubicBezTo>
                            <a:pt x="5048013" y="346800"/>
                            <a:pt x="4940291" y="556428"/>
                            <a:pt x="5029200" y="1028695"/>
                          </a:cubicBezTo>
                          <a:cubicBezTo>
                            <a:pt x="4907275" y="1027976"/>
                            <a:pt x="4760302" y="1143543"/>
                            <a:pt x="4767257" y="1290638"/>
                          </a:cubicBezTo>
                          <a:cubicBezTo>
                            <a:pt x="4371743" y="1337542"/>
                            <a:pt x="3811693" y="1323382"/>
                            <a:pt x="3614743" y="1290638"/>
                          </a:cubicBezTo>
                          <a:cubicBezTo>
                            <a:pt x="3612032" y="1173964"/>
                            <a:pt x="3488809" y="1053088"/>
                            <a:pt x="3352800" y="1028695"/>
                          </a:cubicBezTo>
                          <a:cubicBezTo>
                            <a:pt x="3211266" y="1035511"/>
                            <a:pt x="3086956" y="1137528"/>
                            <a:pt x="3090857" y="1290638"/>
                          </a:cubicBezTo>
                          <a:cubicBezTo>
                            <a:pt x="2753745" y="1301769"/>
                            <a:pt x="2223206" y="1301494"/>
                            <a:pt x="1938343" y="1290638"/>
                          </a:cubicBezTo>
                          <a:cubicBezTo>
                            <a:pt x="1926243" y="1130673"/>
                            <a:pt x="1812990" y="1032687"/>
                            <a:pt x="1676400" y="1028695"/>
                          </a:cubicBezTo>
                          <a:cubicBezTo>
                            <a:pt x="1554959" y="1042663"/>
                            <a:pt x="1399887" y="1153550"/>
                            <a:pt x="1414457" y="1290638"/>
                          </a:cubicBezTo>
                          <a:cubicBezTo>
                            <a:pt x="930652" y="1314496"/>
                            <a:pt x="615540" y="1379275"/>
                            <a:pt x="261943" y="1290638"/>
                          </a:cubicBezTo>
                          <a:cubicBezTo>
                            <a:pt x="264623" y="1161311"/>
                            <a:pt x="138547" y="1037657"/>
                            <a:pt x="0" y="1028695"/>
                          </a:cubicBezTo>
                          <a:cubicBezTo>
                            <a:pt x="-6371" y="783860"/>
                            <a:pt x="-41439" y="210007"/>
                            <a:pt x="0" y="9379"/>
                          </a:cubicBezTo>
                          <a:cubicBezTo>
                            <a:pt x="89724" y="8161"/>
                            <a:pt x="154695" y="-10547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19" name="شكل حر: شكل 18">
              <a:extLst>
                <a:ext uri="{FF2B5EF4-FFF2-40B4-BE49-F238E27FC236}">
                  <a16:creationId xmlns:a16="http://schemas.microsoft.com/office/drawing/2014/main" id="{70E29216-41E0-404D-A6D2-281D5A6AEFDF}"/>
                </a:ext>
              </a:extLst>
            </p:cNvPr>
            <p:cNvSpPr/>
            <p:nvPr/>
          </p:nvSpPr>
          <p:spPr>
            <a:xfrm>
              <a:off x="3996266" y="-423328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3820337629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360145" y="-60108"/>
                            <a:pt x="1167725" y="-100879"/>
                            <a:pt x="1676400" y="0"/>
                          </a:cubicBezTo>
                          <a:cubicBezTo>
                            <a:pt x="2479740" y="-24477"/>
                            <a:pt x="3041705" y="-60686"/>
                            <a:pt x="3352800" y="0"/>
                          </a:cubicBezTo>
                          <a:cubicBezTo>
                            <a:pt x="3603923" y="-52059"/>
                            <a:pt x="4835158" y="136285"/>
                            <a:pt x="5029200" y="0"/>
                          </a:cubicBezTo>
                          <a:cubicBezTo>
                            <a:pt x="5005821" y="142357"/>
                            <a:pt x="5058031" y="826531"/>
                            <a:pt x="5029200" y="1028695"/>
                          </a:cubicBezTo>
                          <a:cubicBezTo>
                            <a:pt x="4862249" y="1043615"/>
                            <a:pt x="4789680" y="1140038"/>
                            <a:pt x="4767257" y="1290638"/>
                          </a:cubicBezTo>
                          <a:cubicBezTo>
                            <a:pt x="4514031" y="1355553"/>
                            <a:pt x="3862720" y="1333236"/>
                            <a:pt x="3614743" y="1290638"/>
                          </a:cubicBezTo>
                          <a:cubicBezTo>
                            <a:pt x="3634517" y="1146011"/>
                            <a:pt x="3476226" y="1012601"/>
                            <a:pt x="3352800" y="1028695"/>
                          </a:cubicBezTo>
                          <a:cubicBezTo>
                            <a:pt x="3212352" y="1030585"/>
                            <a:pt x="3116163" y="1132521"/>
                            <a:pt x="3090857" y="1290638"/>
                          </a:cubicBezTo>
                          <a:cubicBezTo>
                            <a:pt x="2604931" y="1385994"/>
                            <a:pt x="2242302" y="1312158"/>
                            <a:pt x="1938343" y="1290638"/>
                          </a:cubicBezTo>
                          <a:cubicBezTo>
                            <a:pt x="1959379" y="1150832"/>
                            <a:pt x="1815598" y="1046198"/>
                            <a:pt x="1676400" y="1028695"/>
                          </a:cubicBezTo>
                          <a:cubicBezTo>
                            <a:pt x="1528621" y="1037726"/>
                            <a:pt x="1417078" y="1141003"/>
                            <a:pt x="1414457" y="1290638"/>
                          </a:cubicBezTo>
                          <a:cubicBezTo>
                            <a:pt x="1207035" y="1327393"/>
                            <a:pt x="642964" y="1270973"/>
                            <a:pt x="261943" y="1290638"/>
                          </a:cubicBezTo>
                          <a:cubicBezTo>
                            <a:pt x="259455" y="1146064"/>
                            <a:pt x="153043" y="1018638"/>
                            <a:pt x="0" y="1028695"/>
                          </a:cubicBezTo>
                          <a:cubicBezTo>
                            <a:pt x="-51543" y="774022"/>
                            <a:pt x="-8572" y="504592"/>
                            <a:pt x="0" y="9379"/>
                          </a:cubicBezTo>
                          <a:cubicBezTo>
                            <a:pt x="54770" y="7007"/>
                            <a:pt x="150259" y="7703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430054" y="17948"/>
                            <a:pt x="993337" y="12269"/>
                            <a:pt x="1676400" y="0"/>
                          </a:cubicBezTo>
                          <a:cubicBezTo>
                            <a:pt x="2376057" y="-98648"/>
                            <a:pt x="2709773" y="-109852"/>
                            <a:pt x="3352800" y="0"/>
                          </a:cubicBezTo>
                          <a:cubicBezTo>
                            <a:pt x="4145601" y="-142614"/>
                            <a:pt x="4624410" y="-83351"/>
                            <a:pt x="5029200" y="0"/>
                          </a:cubicBezTo>
                          <a:cubicBezTo>
                            <a:pt x="4939154" y="249033"/>
                            <a:pt x="5010844" y="900996"/>
                            <a:pt x="5029200" y="1028695"/>
                          </a:cubicBezTo>
                          <a:cubicBezTo>
                            <a:pt x="4868231" y="1010779"/>
                            <a:pt x="4751507" y="1169233"/>
                            <a:pt x="4767257" y="1290638"/>
                          </a:cubicBezTo>
                          <a:cubicBezTo>
                            <a:pt x="4600304" y="1188084"/>
                            <a:pt x="3771360" y="1258630"/>
                            <a:pt x="3614743" y="1290638"/>
                          </a:cubicBezTo>
                          <a:cubicBezTo>
                            <a:pt x="3604056" y="1142259"/>
                            <a:pt x="3483876" y="1026047"/>
                            <a:pt x="3352800" y="1028695"/>
                          </a:cubicBezTo>
                          <a:cubicBezTo>
                            <a:pt x="3190324" y="1030740"/>
                            <a:pt x="3089390" y="1149476"/>
                            <a:pt x="3090857" y="1290638"/>
                          </a:cubicBezTo>
                          <a:cubicBezTo>
                            <a:pt x="2797717" y="1219676"/>
                            <a:pt x="2195802" y="1389893"/>
                            <a:pt x="1938343" y="1290638"/>
                          </a:cubicBezTo>
                          <a:cubicBezTo>
                            <a:pt x="1935483" y="1167847"/>
                            <a:pt x="1824869" y="1022319"/>
                            <a:pt x="1676400" y="1028695"/>
                          </a:cubicBezTo>
                          <a:cubicBezTo>
                            <a:pt x="1549150" y="1024878"/>
                            <a:pt x="1419387" y="1143517"/>
                            <a:pt x="1414457" y="1290638"/>
                          </a:cubicBezTo>
                          <a:cubicBezTo>
                            <a:pt x="1114670" y="1377946"/>
                            <a:pt x="473791" y="1365621"/>
                            <a:pt x="261943" y="1290638"/>
                          </a:cubicBezTo>
                          <a:cubicBezTo>
                            <a:pt x="284076" y="1155020"/>
                            <a:pt x="128212" y="1016697"/>
                            <a:pt x="0" y="1028695"/>
                          </a:cubicBezTo>
                          <a:cubicBezTo>
                            <a:pt x="83413" y="606175"/>
                            <a:pt x="-67984" y="282639"/>
                            <a:pt x="0" y="9379"/>
                          </a:cubicBezTo>
                          <a:cubicBezTo>
                            <a:pt x="32792" y="20868"/>
                            <a:pt x="105402" y="-5951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0" name="شكل حر: شكل 19">
              <a:extLst>
                <a:ext uri="{FF2B5EF4-FFF2-40B4-BE49-F238E27FC236}">
                  <a16:creationId xmlns:a16="http://schemas.microsoft.com/office/drawing/2014/main" id="{40A7617F-C86B-401E-BA33-7F1347C9ADA2}"/>
                </a:ext>
              </a:extLst>
            </p:cNvPr>
            <p:cNvSpPr/>
            <p:nvPr/>
          </p:nvSpPr>
          <p:spPr>
            <a:xfrm>
              <a:off x="9025466" y="-423328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2995593278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545015" y="59590"/>
                            <a:pt x="1252089" y="-46159"/>
                            <a:pt x="1676400" y="0"/>
                          </a:cubicBezTo>
                          <a:cubicBezTo>
                            <a:pt x="2168260" y="95836"/>
                            <a:pt x="2618891" y="4217"/>
                            <a:pt x="3352800" y="0"/>
                          </a:cubicBezTo>
                          <a:cubicBezTo>
                            <a:pt x="4190834" y="-137534"/>
                            <a:pt x="4435266" y="21184"/>
                            <a:pt x="5029200" y="0"/>
                          </a:cubicBezTo>
                          <a:cubicBezTo>
                            <a:pt x="4945898" y="487512"/>
                            <a:pt x="5036577" y="810299"/>
                            <a:pt x="5029200" y="1028695"/>
                          </a:cubicBezTo>
                          <a:cubicBezTo>
                            <a:pt x="4875297" y="1030488"/>
                            <a:pt x="4762133" y="1136346"/>
                            <a:pt x="4767257" y="1290638"/>
                          </a:cubicBezTo>
                          <a:cubicBezTo>
                            <a:pt x="4273850" y="1340069"/>
                            <a:pt x="3868762" y="1233329"/>
                            <a:pt x="3614743" y="1290638"/>
                          </a:cubicBezTo>
                          <a:cubicBezTo>
                            <a:pt x="3610565" y="1139925"/>
                            <a:pt x="3490819" y="1025860"/>
                            <a:pt x="3352800" y="1028695"/>
                          </a:cubicBezTo>
                          <a:cubicBezTo>
                            <a:pt x="3188956" y="1015177"/>
                            <a:pt x="3099410" y="1141373"/>
                            <a:pt x="3090857" y="1290638"/>
                          </a:cubicBezTo>
                          <a:cubicBezTo>
                            <a:pt x="2655551" y="1325129"/>
                            <a:pt x="2465783" y="1319939"/>
                            <a:pt x="1938343" y="1290638"/>
                          </a:cubicBezTo>
                          <a:cubicBezTo>
                            <a:pt x="1921212" y="1133567"/>
                            <a:pt x="1827857" y="1026333"/>
                            <a:pt x="1676400" y="1028695"/>
                          </a:cubicBezTo>
                          <a:cubicBezTo>
                            <a:pt x="1528128" y="1020884"/>
                            <a:pt x="1420638" y="1149006"/>
                            <a:pt x="1414457" y="1290638"/>
                          </a:cubicBezTo>
                          <a:cubicBezTo>
                            <a:pt x="1104775" y="1194636"/>
                            <a:pt x="528445" y="1258477"/>
                            <a:pt x="261943" y="1290638"/>
                          </a:cubicBezTo>
                          <a:cubicBezTo>
                            <a:pt x="268246" y="1140069"/>
                            <a:pt x="147204" y="1048256"/>
                            <a:pt x="0" y="1028695"/>
                          </a:cubicBezTo>
                          <a:cubicBezTo>
                            <a:pt x="29466" y="757081"/>
                            <a:pt x="75570" y="422348"/>
                            <a:pt x="0" y="9379"/>
                          </a:cubicBezTo>
                          <a:cubicBezTo>
                            <a:pt x="80551" y="-102"/>
                            <a:pt x="112388" y="-617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378274" y="-128943"/>
                            <a:pt x="1488241" y="23214"/>
                            <a:pt x="1676400" y="0"/>
                          </a:cubicBezTo>
                          <a:cubicBezTo>
                            <a:pt x="2221621" y="114324"/>
                            <a:pt x="3171018" y="77339"/>
                            <a:pt x="3352800" y="0"/>
                          </a:cubicBezTo>
                          <a:cubicBezTo>
                            <a:pt x="4008957" y="84071"/>
                            <a:pt x="4618296" y="-14308"/>
                            <a:pt x="5029200" y="0"/>
                          </a:cubicBezTo>
                          <a:cubicBezTo>
                            <a:pt x="5052531" y="492571"/>
                            <a:pt x="5020842" y="800876"/>
                            <a:pt x="5029200" y="1028695"/>
                          </a:cubicBezTo>
                          <a:cubicBezTo>
                            <a:pt x="4888423" y="1026692"/>
                            <a:pt x="4749006" y="1155491"/>
                            <a:pt x="4767257" y="1290638"/>
                          </a:cubicBezTo>
                          <a:cubicBezTo>
                            <a:pt x="4386724" y="1223799"/>
                            <a:pt x="4078431" y="1385686"/>
                            <a:pt x="3614743" y="1290638"/>
                          </a:cubicBezTo>
                          <a:cubicBezTo>
                            <a:pt x="3601288" y="1151910"/>
                            <a:pt x="3482167" y="1010403"/>
                            <a:pt x="3352800" y="1028695"/>
                          </a:cubicBezTo>
                          <a:cubicBezTo>
                            <a:pt x="3204654" y="1033187"/>
                            <a:pt x="3089992" y="1120442"/>
                            <a:pt x="3090857" y="1290638"/>
                          </a:cubicBezTo>
                          <a:cubicBezTo>
                            <a:pt x="2721156" y="1193246"/>
                            <a:pt x="2329539" y="1208626"/>
                            <a:pt x="1938343" y="1290638"/>
                          </a:cubicBezTo>
                          <a:cubicBezTo>
                            <a:pt x="1955381" y="1141782"/>
                            <a:pt x="1809614" y="1021984"/>
                            <a:pt x="1676400" y="1028695"/>
                          </a:cubicBezTo>
                          <a:cubicBezTo>
                            <a:pt x="1530485" y="1035341"/>
                            <a:pt x="1421316" y="1130247"/>
                            <a:pt x="1414457" y="1290638"/>
                          </a:cubicBezTo>
                          <a:cubicBezTo>
                            <a:pt x="1073972" y="1300973"/>
                            <a:pt x="383042" y="1211276"/>
                            <a:pt x="261943" y="1290638"/>
                          </a:cubicBezTo>
                          <a:cubicBezTo>
                            <a:pt x="235892" y="1139531"/>
                            <a:pt x="123858" y="1017915"/>
                            <a:pt x="0" y="1028695"/>
                          </a:cubicBezTo>
                          <a:cubicBezTo>
                            <a:pt x="-34211" y="880375"/>
                            <a:pt x="37384" y="343622"/>
                            <a:pt x="0" y="9379"/>
                          </a:cubicBezTo>
                          <a:cubicBezTo>
                            <a:pt x="43854" y="22809"/>
                            <a:pt x="152359" y="-11137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1" name="شكل حر: شكل 20">
              <a:extLst>
                <a:ext uri="{FF2B5EF4-FFF2-40B4-BE49-F238E27FC236}">
                  <a16:creationId xmlns:a16="http://schemas.microsoft.com/office/drawing/2014/main" id="{40ACB393-66BC-462E-BF85-A247AFC0CDC3}"/>
                </a:ext>
              </a:extLst>
            </p:cNvPr>
            <p:cNvSpPr/>
            <p:nvPr/>
          </p:nvSpPr>
          <p:spPr>
            <a:xfrm flipV="1">
              <a:off x="-1032934" y="6176961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3311222208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357611" y="-118952"/>
                            <a:pt x="1122713" y="-131728"/>
                            <a:pt x="1676400" y="0"/>
                          </a:cubicBezTo>
                          <a:cubicBezTo>
                            <a:pt x="1871407" y="122324"/>
                            <a:pt x="2850708" y="112268"/>
                            <a:pt x="3352800" y="0"/>
                          </a:cubicBezTo>
                          <a:cubicBezTo>
                            <a:pt x="3739070" y="45096"/>
                            <a:pt x="4793372" y="-98614"/>
                            <a:pt x="5029200" y="0"/>
                          </a:cubicBezTo>
                          <a:cubicBezTo>
                            <a:pt x="5036277" y="122203"/>
                            <a:pt x="5032310" y="718485"/>
                            <a:pt x="5029200" y="1028695"/>
                          </a:cubicBezTo>
                          <a:cubicBezTo>
                            <a:pt x="4871457" y="1039540"/>
                            <a:pt x="4764419" y="1152317"/>
                            <a:pt x="4767257" y="1290638"/>
                          </a:cubicBezTo>
                          <a:cubicBezTo>
                            <a:pt x="4299343" y="1326044"/>
                            <a:pt x="3762138" y="1358947"/>
                            <a:pt x="3614743" y="1290638"/>
                          </a:cubicBezTo>
                          <a:cubicBezTo>
                            <a:pt x="3638237" y="1140757"/>
                            <a:pt x="3472911" y="1017356"/>
                            <a:pt x="3352800" y="1028695"/>
                          </a:cubicBezTo>
                          <a:cubicBezTo>
                            <a:pt x="3213093" y="1025536"/>
                            <a:pt x="3076031" y="1167886"/>
                            <a:pt x="3090857" y="1290638"/>
                          </a:cubicBezTo>
                          <a:cubicBezTo>
                            <a:pt x="2790640" y="1188460"/>
                            <a:pt x="2415851" y="1365519"/>
                            <a:pt x="1938343" y="1290638"/>
                          </a:cubicBezTo>
                          <a:cubicBezTo>
                            <a:pt x="1935401" y="1148082"/>
                            <a:pt x="1847732" y="1018684"/>
                            <a:pt x="1676400" y="1028695"/>
                          </a:cubicBezTo>
                          <a:cubicBezTo>
                            <a:pt x="1536632" y="1025771"/>
                            <a:pt x="1392131" y="1152969"/>
                            <a:pt x="1414457" y="1290638"/>
                          </a:cubicBezTo>
                          <a:cubicBezTo>
                            <a:pt x="1077049" y="1350225"/>
                            <a:pt x="499127" y="1329041"/>
                            <a:pt x="261943" y="1290638"/>
                          </a:cubicBezTo>
                          <a:cubicBezTo>
                            <a:pt x="239875" y="1151559"/>
                            <a:pt x="136858" y="1013691"/>
                            <a:pt x="0" y="1028695"/>
                          </a:cubicBezTo>
                          <a:cubicBezTo>
                            <a:pt x="11290" y="603392"/>
                            <a:pt x="35753" y="127848"/>
                            <a:pt x="0" y="9379"/>
                          </a:cubicBezTo>
                          <a:cubicBezTo>
                            <a:pt x="49181" y="5341"/>
                            <a:pt x="111405" y="17418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397368" y="86987"/>
                            <a:pt x="1118391" y="-129062"/>
                            <a:pt x="1676400" y="0"/>
                          </a:cubicBezTo>
                          <a:cubicBezTo>
                            <a:pt x="2483077" y="-51389"/>
                            <a:pt x="3047006" y="40883"/>
                            <a:pt x="3352800" y="0"/>
                          </a:cubicBezTo>
                          <a:cubicBezTo>
                            <a:pt x="4111707" y="-147"/>
                            <a:pt x="4514747" y="-67990"/>
                            <a:pt x="5029200" y="0"/>
                          </a:cubicBezTo>
                          <a:cubicBezTo>
                            <a:pt x="5001152" y="112424"/>
                            <a:pt x="5085573" y="761225"/>
                            <a:pt x="5029200" y="1028695"/>
                          </a:cubicBezTo>
                          <a:cubicBezTo>
                            <a:pt x="4892972" y="1031519"/>
                            <a:pt x="4759422" y="1125478"/>
                            <a:pt x="4767257" y="1290638"/>
                          </a:cubicBezTo>
                          <a:cubicBezTo>
                            <a:pt x="4604370" y="1309961"/>
                            <a:pt x="4125723" y="1355043"/>
                            <a:pt x="3614743" y="1290638"/>
                          </a:cubicBezTo>
                          <a:cubicBezTo>
                            <a:pt x="3626766" y="1163233"/>
                            <a:pt x="3502586" y="1033026"/>
                            <a:pt x="3352800" y="1028695"/>
                          </a:cubicBezTo>
                          <a:cubicBezTo>
                            <a:pt x="3197590" y="1051254"/>
                            <a:pt x="3082384" y="1146418"/>
                            <a:pt x="3090857" y="1290638"/>
                          </a:cubicBezTo>
                          <a:cubicBezTo>
                            <a:pt x="2738861" y="1391472"/>
                            <a:pt x="2233143" y="1296206"/>
                            <a:pt x="1938343" y="1290638"/>
                          </a:cubicBezTo>
                          <a:cubicBezTo>
                            <a:pt x="1921338" y="1125006"/>
                            <a:pt x="1817994" y="1054326"/>
                            <a:pt x="1676400" y="1028695"/>
                          </a:cubicBezTo>
                          <a:cubicBezTo>
                            <a:pt x="1543769" y="1030229"/>
                            <a:pt x="1423582" y="1147643"/>
                            <a:pt x="1414457" y="1290638"/>
                          </a:cubicBezTo>
                          <a:cubicBezTo>
                            <a:pt x="1234083" y="1239273"/>
                            <a:pt x="579680" y="1280647"/>
                            <a:pt x="261943" y="1290638"/>
                          </a:cubicBezTo>
                          <a:cubicBezTo>
                            <a:pt x="252149" y="1143143"/>
                            <a:pt x="124921" y="1015581"/>
                            <a:pt x="0" y="1028695"/>
                          </a:cubicBezTo>
                          <a:cubicBezTo>
                            <a:pt x="13307" y="832996"/>
                            <a:pt x="61947" y="362846"/>
                            <a:pt x="0" y="9379"/>
                          </a:cubicBezTo>
                          <a:cubicBezTo>
                            <a:pt x="49567" y="3875"/>
                            <a:pt x="138005" y="-4042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2" name="شكل حر: شكل 21">
              <a:extLst>
                <a:ext uri="{FF2B5EF4-FFF2-40B4-BE49-F238E27FC236}">
                  <a16:creationId xmlns:a16="http://schemas.microsoft.com/office/drawing/2014/main" id="{8CEE5FC3-5228-46FC-BDFE-63293E0CFDCB}"/>
                </a:ext>
              </a:extLst>
            </p:cNvPr>
            <p:cNvSpPr/>
            <p:nvPr/>
          </p:nvSpPr>
          <p:spPr>
            <a:xfrm flipV="1">
              <a:off x="3996266" y="6176961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4235830242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528873" y="-66003"/>
                            <a:pt x="1253192" y="107391"/>
                            <a:pt x="1676400" y="0"/>
                          </a:cubicBezTo>
                          <a:cubicBezTo>
                            <a:pt x="2071226" y="142720"/>
                            <a:pt x="2915510" y="110116"/>
                            <a:pt x="3352800" y="0"/>
                          </a:cubicBezTo>
                          <a:cubicBezTo>
                            <a:pt x="3599090" y="11516"/>
                            <a:pt x="4844944" y="-42145"/>
                            <a:pt x="5029200" y="0"/>
                          </a:cubicBezTo>
                          <a:cubicBezTo>
                            <a:pt x="5083587" y="108921"/>
                            <a:pt x="4957389" y="897091"/>
                            <a:pt x="5029200" y="1028695"/>
                          </a:cubicBezTo>
                          <a:cubicBezTo>
                            <a:pt x="4892233" y="1009181"/>
                            <a:pt x="4759187" y="1123976"/>
                            <a:pt x="4767257" y="1290638"/>
                          </a:cubicBezTo>
                          <a:cubicBezTo>
                            <a:pt x="4459117" y="1254265"/>
                            <a:pt x="3934052" y="1294350"/>
                            <a:pt x="3614743" y="1290638"/>
                          </a:cubicBezTo>
                          <a:cubicBezTo>
                            <a:pt x="3618645" y="1150444"/>
                            <a:pt x="3468999" y="1027021"/>
                            <a:pt x="3352800" y="1028695"/>
                          </a:cubicBezTo>
                          <a:cubicBezTo>
                            <a:pt x="3211304" y="1028916"/>
                            <a:pt x="3085608" y="1150543"/>
                            <a:pt x="3090857" y="1290638"/>
                          </a:cubicBezTo>
                          <a:cubicBezTo>
                            <a:pt x="2605034" y="1322111"/>
                            <a:pt x="2401734" y="1390337"/>
                            <a:pt x="1938343" y="1290638"/>
                          </a:cubicBezTo>
                          <a:cubicBezTo>
                            <a:pt x="1945022" y="1121146"/>
                            <a:pt x="1816910" y="1012868"/>
                            <a:pt x="1676400" y="1028695"/>
                          </a:cubicBezTo>
                          <a:cubicBezTo>
                            <a:pt x="1527124" y="1044110"/>
                            <a:pt x="1415267" y="1153995"/>
                            <a:pt x="1414457" y="1290638"/>
                          </a:cubicBezTo>
                          <a:cubicBezTo>
                            <a:pt x="1069844" y="1364784"/>
                            <a:pt x="665011" y="1237087"/>
                            <a:pt x="261943" y="1290638"/>
                          </a:cubicBezTo>
                          <a:cubicBezTo>
                            <a:pt x="263574" y="1144138"/>
                            <a:pt x="124388" y="1023128"/>
                            <a:pt x="0" y="1028695"/>
                          </a:cubicBezTo>
                          <a:cubicBezTo>
                            <a:pt x="18170" y="618050"/>
                            <a:pt x="-86323" y="430787"/>
                            <a:pt x="0" y="9379"/>
                          </a:cubicBezTo>
                          <a:cubicBezTo>
                            <a:pt x="27241" y="9673"/>
                            <a:pt x="162800" y="-2080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770097" y="29262"/>
                            <a:pt x="1134092" y="60980"/>
                            <a:pt x="1676400" y="0"/>
                          </a:cubicBezTo>
                          <a:cubicBezTo>
                            <a:pt x="2102519" y="-119520"/>
                            <a:pt x="2878214" y="36824"/>
                            <a:pt x="3352800" y="0"/>
                          </a:cubicBezTo>
                          <a:cubicBezTo>
                            <a:pt x="3734994" y="63870"/>
                            <a:pt x="4355369" y="77730"/>
                            <a:pt x="5029200" y="0"/>
                          </a:cubicBezTo>
                          <a:cubicBezTo>
                            <a:pt x="4956064" y="498570"/>
                            <a:pt x="5007567" y="678264"/>
                            <a:pt x="5029200" y="1028695"/>
                          </a:cubicBezTo>
                          <a:cubicBezTo>
                            <a:pt x="4879216" y="1012271"/>
                            <a:pt x="4769075" y="1125685"/>
                            <a:pt x="4767257" y="1290638"/>
                          </a:cubicBezTo>
                          <a:cubicBezTo>
                            <a:pt x="4598088" y="1268715"/>
                            <a:pt x="4080539" y="1239383"/>
                            <a:pt x="3614743" y="1290638"/>
                          </a:cubicBezTo>
                          <a:cubicBezTo>
                            <a:pt x="3618816" y="1129946"/>
                            <a:pt x="3513684" y="1035804"/>
                            <a:pt x="3352800" y="1028695"/>
                          </a:cubicBezTo>
                          <a:cubicBezTo>
                            <a:pt x="3221773" y="1041305"/>
                            <a:pt x="3097701" y="1138282"/>
                            <a:pt x="3090857" y="1290638"/>
                          </a:cubicBezTo>
                          <a:cubicBezTo>
                            <a:pt x="2692785" y="1277205"/>
                            <a:pt x="2445699" y="1231223"/>
                            <a:pt x="1938343" y="1290638"/>
                          </a:cubicBezTo>
                          <a:cubicBezTo>
                            <a:pt x="1946769" y="1140303"/>
                            <a:pt x="1815117" y="1040666"/>
                            <a:pt x="1676400" y="1028695"/>
                          </a:cubicBezTo>
                          <a:cubicBezTo>
                            <a:pt x="1530937" y="1026503"/>
                            <a:pt x="1404227" y="1152800"/>
                            <a:pt x="1414457" y="1290638"/>
                          </a:cubicBezTo>
                          <a:cubicBezTo>
                            <a:pt x="1238720" y="1211684"/>
                            <a:pt x="392193" y="1366016"/>
                            <a:pt x="261943" y="1290638"/>
                          </a:cubicBezTo>
                          <a:cubicBezTo>
                            <a:pt x="260964" y="1137373"/>
                            <a:pt x="147300" y="1027620"/>
                            <a:pt x="0" y="1028695"/>
                          </a:cubicBezTo>
                          <a:cubicBezTo>
                            <a:pt x="69190" y="696142"/>
                            <a:pt x="33820" y="226320"/>
                            <a:pt x="0" y="9379"/>
                          </a:cubicBezTo>
                          <a:cubicBezTo>
                            <a:pt x="58867" y="5356"/>
                            <a:pt x="159766" y="-5620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3" name="شكل حر: شكل 22">
              <a:extLst>
                <a:ext uri="{FF2B5EF4-FFF2-40B4-BE49-F238E27FC236}">
                  <a16:creationId xmlns:a16="http://schemas.microsoft.com/office/drawing/2014/main" id="{86593DA0-89A1-4BF3-AD4B-DB7BC0D3A1EE}"/>
                </a:ext>
              </a:extLst>
            </p:cNvPr>
            <p:cNvSpPr/>
            <p:nvPr/>
          </p:nvSpPr>
          <p:spPr>
            <a:xfrm flipV="1">
              <a:off x="9025466" y="6176961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3926594766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805378" y="-48215"/>
                            <a:pt x="1293444" y="126890"/>
                            <a:pt x="1676400" y="0"/>
                          </a:cubicBezTo>
                          <a:cubicBezTo>
                            <a:pt x="1910788" y="-12891"/>
                            <a:pt x="2528909" y="-135916"/>
                            <a:pt x="3352800" y="0"/>
                          </a:cubicBezTo>
                          <a:cubicBezTo>
                            <a:pt x="3547532" y="11599"/>
                            <a:pt x="4503165" y="-93433"/>
                            <a:pt x="5029200" y="0"/>
                          </a:cubicBezTo>
                          <a:cubicBezTo>
                            <a:pt x="5039745" y="369185"/>
                            <a:pt x="4982997" y="542776"/>
                            <a:pt x="5029200" y="1028695"/>
                          </a:cubicBezTo>
                          <a:cubicBezTo>
                            <a:pt x="4907114" y="1013167"/>
                            <a:pt x="4778018" y="1137231"/>
                            <a:pt x="4767257" y="1290638"/>
                          </a:cubicBezTo>
                          <a:cubicBezTo>
                            <a:pt x="4649717" y="1371864"/>
                            <a:pt x="3859386" y="1224529"/>
                            <a:pt x="3614743" y="1290638"/>
                          </a:cubicBezTo>
                          <a:cubicBezTo>
                            <a:pt x="3609323" y="1166458"/>
                            <a:pt x="3510208" y="1026054"/>
                            <a:pt x="3352800" y="1028695"/>
                          </a:cubicBezTo>
                          <a:cubicBezTo>
                            <a:pt x="3205409" y="1028758"/>
                            <a:pt x="3064680" y="1139410"/>
                            <a:pt x="3090857" y="1290638"/>
                          </a:cubicBezTo>
                          <a:cubicBezTo>
                            <a:pt x="2522068" y="1196594"/>
                            <a:pt x="2418561" y="1195671"/>
                            <a:pt x="1938343" y="1290638"/>
                          </a:cubicBezTo>
                          <a:cubicBezTo>
                            <a:pt x="1940565" y="1148560"/>
                            <a:pt x="1803123" y="1039171"/>
                            <a:pt x="1676400" y="1028695"/>
                          </a:cubicBezTo>
                          <a:cubicBezTo>
                            <a:pt x="1555584" y="1012459"/>
                            <a:pt x="1417952" y="1137345"/>
                            <a:pt x="1414457" y="1290638"/>
                          </a:cubicBezTo>
                          <a:cubicBezTo>
                            <a:pt x="966526" y="1349028"/>
                            <a:pt x="390701" y="1223301"/>
                            <a:pt x="261943" y="1290638"/>
                          </a:cubicBezTo>
                          <a:cubicBezTo>
                            <a:pt x="254935" y="1173586"/>
                            <a:pt x="139397" y="1022911"/>
                            <a:pt x="0" y="1028695"/>
                          </a:cubicBezTo>
                          <a:cubicBezTo>
                            <a:pt x="-29115" y="624842"/>
                            <a:pt x="-55111" y="333180"/>
                            <a:pt x="0" y="9379"/>
                          </a:cubicBezTo>
                          <a:cubicBezTo>
                            <a:pt x="49526" y="-9021"/>
                            <a:pt x="112045" y="13933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436679" y="-96507"/>
                            <a:pt x="1260116" y="-50239"/>
                            <a:pt x="1676400" y="0"/>
                          </a:cubicBezTo>
                          <a:cubicBezTo>
                            <a:pt x="2351804" y="-126894"/>
                            <a:pt x="2634031" y="829"/>
                            <a:pt x="3352800" y="0"/>
                          </a:cubicBezTo>
                          <a:cubicBezTo>
                            <a:pt x="4060336" y="-85033"/>
                            <a:pt x="4471458" y="47286"/>
                            <a:pt x="5029200" y="0"/>
                          </a:cubicBezTo>
                          <a:cubicBezTo>
                            <a:pt x="4949438" y="462405"/>
                            <a:pt x="5086846" y="603084"/>
                            <a:pt x="5029200" y="1028695"/>
                          </a:cubicBezTo>
                          <a:cubicBezTo>
                            <a:pt x="4878980" y="1035521"/>
                            <a:pt x="4767107" y="1138780"/>
                            <a:pt x="4767257" y="1290638"/>
                          </a:cubicBezTo>
                          <a:cubicBezTo>
                            <a:pt x="4568841" y="1241492"/>
                            <a:pt x="3882254" y="1278683"/>
                            <a:pt x="3614743" y="1290638"/>
                          </a:cubicBezTo>
                          <a:cubicBezTo>
                            <a:pt x="3605483" y="1164671"/>
                            <a:pt x="3499829" y="1001617"/>
                            <a:pt x="3352800" y="1028695"/>
                          </a:cubicBezTo>
                          <a:cubicBezTo>
                            <a:pt x="3221797" y="1047246"/>
                            <a:pt x="3117030" y="1146279"/>
                            <a:pt x="3090857" y="1290638"/>
                          </a:cubicBezTo>
                          <a:cubicBezTo>
                            <a:pt x="2641938" y="1341782"/>
                            <a:pt x="2339451" y="1239611"/>
                            <a:pt x="1938343" y="1290638"/>
                          </a:cubicBezTo>
                          <a:cubicBezTo>
                            <a:pt x="1936225" y="1144961"/>
                            <a:pt x="1817634" y="1028846"/>
                            <a:pt x="1676400" y="1028695"/>
                          </a:cubicBezTo>
                          <a:cubicBezTo>
                            <a:pt x="1527589" y="1007583"/>
                            <a:pt x="1401869" y="1136890"/>
                            <a:pt x="1414457" y="1290638"/>
                          </a:cubicBezTo>
                          <a:cubicBezTo>
                            <a:pt x="888897" y="1287531"/>
                            <a:pt x="531035" y="1311355"/>
                            <a:pt x="261943" y="1290638"/>
                          </a:cubicBezTo>
                          <a:cubicBezTo>
                            <a:pt x="245137" y="1129771"/>
                            <a:pt x="144244" y="1031879"/>
                            <a:pt x="0" y="1028695"/>
                          </a:cubicBezTo>
                          <a:cubicBezTo>
                            <a:pt x="-61930" y="810411"/>
                            <a:pt x="-60313" y="234217"/>
                            <a:pt x="0" y="9379"/>
                          </a:cubicBezTo>
                          <a:cubicBezTo>
                            <a:pt x="34892" y="-3331"/>
                            <a:pt x="112443" y="9850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7" name="صورة 26">
            <a:extLst>
              <a:ext uri="{FF2B5EF4-FFF2-40B4-BE49-F238E27FC236}">
                <a16:creationId xmlns:a16="http://schemas.microsoft.com/office/drawing/2014/main" id="{723B78DA-7403-4E29-9D8F-0C7911E96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7" y="867310"/>
            <a:ext cx="1842394" cy="1473916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0F6853A-05E1-491C-B331-A07A107585D0}"/>
              </a:ext>
            </a:extLst>
          </p:cNvPr>
          <p:cNvSpPr txBox="1"/>
          <p:nvPr/>
        </p:nvSpPr>
        <p:spPr>
          <a:xfrm>
            <a:off x="6975246" y="2274893"/>
            <a:ext cx="3783351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>
                <a:solidFill>
                  <a:schemeClr val="accent5">
                    <a:lumMod val="75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الصف/ الثاني</a:t>
            </a:r>
          </a:p>
          <a:p>
            <a:r>
              <a:rPr lang="ar-SA" sz="4400" dirty="0">
                <a:solidFill>
                  <a:schemeClr val="accent5">
                    <a:lumMod val="75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اليوم /</a:t>
            </a:r>
          </a:p>
          <a:p>
            <a:r>
              <a:rPr lang="ar-SA" sz="4400" dirty="0">
                <a:solidFill>
                  <a:schemeClr val="accent5">
                    <a:lumMod val="75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التاريخ /</a:t>
            </a:r>
          </a:p>
          <a:p>
            <a:r>
              <a:rPr lang="ar-SA" sz="4400" dirty="0">
                <a:solidFill>
                  <a:schemeClr val="accent5">
                    <a:lumMod val="75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29D3C246-0EE5-473B-A801-370C3D58599F}"/>
              </a:ext>
            </a:extLst>
          </p:cNvPr>
          <p:cNvSpPr txBox="1"/>
          <p:nvPr/>
        </p:nvSpPr>
        <p:spPr>
          <a:xfrm>
            <a:off x="4218191" y="5488794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84E8F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8B9D174A-5C83-498C-86D5-F2184189F093}"/>
              </a:ext>
            </a:extLst>
          </p:cNvPr>
          <p:cNvSpPr txBox="1"/>
          <p:nvPr/>
        </p:nvSpPr>
        <p:spPr>
          <a:xfrm>
            <a:off x="4542108" y="1011400"/>
            <a:ext cx="31077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6D6363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بسم الله الرحمن الرحيم </a:t>
            </a:r>
          </a:p>
        </p:txBody>
      </p:sp>
    </p:spTree>
    <p:extLst>
      <p:ext uri="{BB962C8B-B14F-4D97-AF65-F5344CB8AC3E}">
        <p14:creationId xmlns:p14="http://schemas.microsoft.com/office/powerpoint/2010/main" val="3651023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C55A0ABF-94D6-4ADC-B082-F3775C9AAAFF}"/>
              </a:ext>
            </a:extLst>
          </p:cNvPr>
          <p:cNvGrpSpPr/>
          <p:nvPr/>
        </p:nvGrpSpPr>
        <p:grpSpPr>
          <a:xfrm>
            <a:off x="-1032934" y="-423328"/>
            <a:ext cx="15087600" cy="7890927"/>
            <a:chOff x="-1032934" y="-423328"/>
            <a:chExt cx="15087600" cy="789092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6" name="شكل حر: شكل 15">
              <a:extLst>
                <a:ext uri="{FF2B5EF4-FFF2-40B4-BE49-F238E27FC236}">
                  <a16:creationId xmlns:a16="http://schemas.microsoft.com/office/drawing/2014/main" id="{534497B6-8406-4077-80CE-932E4824B0D1}"/>
                </a:ext>
              </a:extLst>
            </p:cNvPr>
            <p:cNvSpPr/>
            <p:nvPr/>
          </p:nvSpPr>
          <p:spPr>
            <a:xfrm>
              <a:off x="-1032934" y="-423328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2238313989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342963" y="111340"/>
                            <a:pt x="1466692" y="97162"/>
                            <a:pt x="1676400" y="0"/>
                          </a:cubicBezTo>
                          <a:cubicBezTo>
                            <a:pt x="2214562" y="3343"/>
                            <a:pt x="3036966" y="-105903"/>
                            <a:pt x="3352800" y="0"/>
                          </a:cubicBezTo>
                          <a:cubicBezTo>
                            <a:pt x="3897580" y="-148691"/>
                            <a:pt x="4710262" y="-24289"/>
                            <a:pt x="5029200" y="0"/>
                          </a:cubicBezTo>
                          <a:cubicBezTo>
                            <a:pt x="5023383" y="156028"/>
                            <a:pt x="4978776" y="909663"/>
                            <a:pt x="5029200" y="1028695"/>
                          </a:cubicBezTo>
                          <a:cubicBezTo>
                            <a:pt x="4878075" y="1040252"/>
                            <a:pt x="4792281" y="1143372"/>
                            <a:pt x="4767257" y="1290638"/>
                          </a:cubicBezTo>
                          <a:cubicBezTo>
                            <a:pt x="4386017" y="1329157"/>
                            <a:pt x="3836307" y="1300490"/>
                            <a:pt x="3614743" y="1290638"/>
                          </a:cubicBezTo>
                          <a:cubicBezTo>
                            <a:pt x="3604767" y="1160595"/>
                            <a:pt x="3499099" y="1027831"/>
                            <a:pt x="3352800" y="1028695"/>
                          </a:cubicBezTo>
                          <a:cubicBezTo>
                            <a:pt x="3228572" y="1012665"/>
                            <a:pt x="3078822" y="1166010"/>
                            <a:pt x="3090857" y="1290638"/>
                          </a:cubicBezTo>
                          <a:cubicBezTo>
                            <a:pt x="2772078" y="1248208"/>
                            <a:pt x="2081850" y="1312263"/>
                            <a:pt x="1938343" y="1290638"/>
                          </a:cubicBezTo>
                          <a:cubicBezTo>
                            <a:pt x="1951478" y="1152462"/>
                            <a:pt x="1810372" y="1012998"/>
                            <a:pt x="1676400" y="1028695"/>
                          </a:cubicBezTo>
                          <a:cubicBezTo>
                            <a:pt x="1546243" y="1028493"/>
                            <a:pt x="1428985" y="1151696"/>
                            <a:pt x="1414457" y="1290638"/>
                          </a:cubicBezTo>
                          <a:cubicBezTo>
                            <a:pt x="857714" y="1212859"/>
                            <a:pt x="626278" y="1374921"/>
                            <a:pt x="261943" y="1290638"/>
                          </a:cubicBezTo>
                          <a:cubicBezTo>
                            <a:pt x="272699" y="1140288"/>
                            <a:pt x="142668" y="1014981"/>
                            <a:pt x="0" y="1028695"/>
                          </a:cubicBezTo>
                          <a:cubicBezTo>
                            <a:pt x="-26447" y="773700"/>
                            <a:pt x="-786" y="443600"/>
                            <a:pt x="0" y="9379"/>
                          </a:cubicBezTo>
                          <a:cubicBezTo>
                            <a:pt x="60851" y="664"/>
                            <a:pt x="95184" y="4227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585497" y="-4823"/>
                            <a:pt x="1423147" y="62219"/>
                            <a:pt x="1676400" y="0"/>
                          </a:cubicBezTo>
                          <a:cubicBezTo>
                            <a:pt x="1932446" y="-13767"/>
                            <a:pt x="2873793" y="-98214"/>
                            <a:pt x="3352800" y="0"/>
                          </a:cubicBezTo>
                          <a:cubicBezTo>
                            <a:pt x="4182740" y="82604"/>
                            <a:pt x="4330195" y="-32138"/>
                            <a:pt x="5029200" y="0"/>
                          </a:cubicBezTo>
                          <a:cubicBezTo>
                            <a:pt x="5048013" y="346800"/>
                            <a:pt x="4940291" y="556428"/>
                            <a:pt x="5029200" y="1028695"/>
                          </a:cubicBezTo>
                          <a:cubicBezTo>
                            <a:pt x="4907275" y="1027976"/>
                            <a:pt x="4760302" y="1143543"/>
                            <a:pt x="4767257" y="1290638"/>
                          </a:cubicBezTo>
                          <a:cubicBezTo>
                            <a:pt x="4371743" y="1337542"/>
                            <a:pt x="3811693" y="1323382"/>
                            <a:pt x="3614743" y="1290638"/>
                          </a:cubicBezTo>
                          <a:cubicBezTo>
                            <a:pt x="3612032" y="1173964"/>
                            <a:pt x="3488809" y="1053088"/>
                            <a:pt x="3352800" y="1028695"/>
                          </a:cubicBezTo>
                          <a:cubicBezTo>
                            <a:pt x="3211266" y="1035511"/>
                            <a:pt x="3086956" y="1137528"/>
                            <a:pt x="3090857" y="1290638"/>
                          </a:cubicBezTo>
                          <a:cubicBezTo>
                            <a:pt x="2753745" y="1301769"/>
                            <a:pt x="2223206" y="1301494"/>
                            <a:pt x="1938343" y="1290638"/>
                          </a:cubicBezTo>
                          <a:cubicBezTo>
                            <a:pt x="1926243" y="1130673"/>
                            <a:pt x="1812990" y="1032687"/>
                            <a:pt x="1676400" y="1028695"/>
                          </a:cubicBezTo>
                          <a:cubicBezTo>
                            <a:pt x="1554959" y="1042663"/>
                            <a:pt x="1399887" y="1153550"/>
                            <a:pt x="1414457" y="1290638"/>
                          </a:cubicBezTo>
                          <a:cubicBezTo>
                            <a:pt x="930652" y="1314496"/>
                            <a:pt x="615540" y="1379275"/>
                            <a:pt x="261943" y="1290638"/>
                          </a:cubicBezTo>
                          <a:cubicBezTo>
                            <a:pt x="264623" y="1161311"/>
                            <a:pt x="138547" y="1037657"/>
                            <a:pt x="0" y="1028695"/>
                          </a:cubicBezTo>
                          <a:cubicBezTo>
                            <a:pt x="-6371" y="783860"/>
                            <a:pt x="-41439" y="210007"/>
                            <a:pt x="0" y="9379"/>
                          </a:cubicBezTo>
                          <a:cubicBezTo>
                            <a:pt x="89724" y="8161"/>
                            <a:pt x="154695" y="-10547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19" name="شكل حر: شكل 18">
              <a:extLst>
                <a:ext uri="{FF2B5EF4-FFF2-40B4-BE49-F238E27FC236}">
                  <a16:creationId xmlns:a16="http://schemas.microsoft.com/office/drawing/2014/main" id="{70E29216-41E0-404D-A6D2-281D5A6AEFDF}"/>
                </a:ext>
              </a:extLst>
            </p:cNvPr>
            <p:cNvSpPr/>
            <p:nvPr/>
          </p:nvSpPr>
          <p:spPr>
            <a:xfrm>
              <a:off x="3996266" y="-423328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3820337629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360145" y="-60108"/>
                            <a:pt x="1167725" y="-100879"/>
                            <a:pt x="1676400" y="0"/>
                          </a:cubicBezTo>
                          <a:cubicBezTo>
                            <a:pt x="2479740" y="-24477"/>
                            <a:pt x="3041705" y="-60686"/>
                            <a:pt x="3352800" y="0"/>
                          </a:cubicBezTo>
                          <a:cubicBezTo>
                            <a:pt x="3603923" y="-52059"/>
                            <a:pt x="4835158" y="136285"/>
                            <a:pt x="5029200" y="0"/>
                          </a:cubicBezTo>
                          <a:cubicBezTo>
                            <a:pt x="5005821" y="142357"/>
                            <a:pt x="5058031" y="826531"/>
                            <a:pt x="5029200" y="1028695"/>
                          </a:cubicBezTo>
                          <a:cubicBezTo>
                            <a:pt x="4862249" y="1043615"/>
                            <a:pt x="4789680" y="1140038"/>
                            <a:pt x="4767257" y="1290638"/>
                          </a:cubicBezTo>
                          <a:cubicBezTo>
                            <a:pt x="4514031" y="1355553"/>
                            <a:pt x="3862720" y="1333236"/>
                            <a:pt x="3614743" y="1290638"/>
                          </a:cubicBezTo>
                          <a:cubicBezTo>
                            <a:pt x="3634517" y="1146011"/>
                            <a:pt x="3476226" y="1012601"/>
                            <a:pt x="3352800" y="1028695"/>
                          </a:cubicBezTo>
                          <a:cubicBezTo>
                            <a:pt x="3212352" y="1030585"/>
                            <a:pt x="3116163" y="1132521"/>
                            <a:pt x="3090857" y="1290638"/>
                          </a:cubicBezTo>
                          <a:cubicBezTo>
                            <a:pt x="2604931" y="1385994"/>
                            <a:pt x="2242302" y="1312158"/>
                            <a:pt x="1938343" y="1290638"/>
                          </a:cubicBezTo>
                          <a:cubicBezTo>
                            <a:pt x="1959379" y="1150832"/>
                            <a:pt x="1815598" y="1046198"/>
                            <a:pt x="1676400" y="1028695"/>
                          </a:cubicBezTo>
                          <a:cubicBezTo>
                            <a:pt x="1528621" y="1037726"/>
                            <a:pt x="1417078" y="1141003"/>
                            <a:pt x="1414457" y="1290638"/>
                          </a:cubicBezTo>
                          <a:cubicBezTo>
                            <a:pt x="1207035" y="1327393"/>
                            <a:pt x="642964" y="1270973"/>
                            <a:pt x="261943" y="1290638"/>
                          </a:cubicBezTo>
                          <a:cubicBezTo>
                            <a:pt x="259455" y="1146064"/>
                            <a:pt x="153043" y="1018638"/>
                            <a:pt x="0" y="1028695"/>
                          </a:cubicBezTo>
                          <a:cubicBezTo>
                            <a:pt x="-51543" y="774022"/>
                            <a:pt x="-8572" y="504592"/>
                            <a:pt x="0" y="9379"/>
                          </a:cubicBezTo>
                          <a:cubicBezTo>
                            <a:pt x="54770" y="7007"/>
                            <a:pt x="150259" y="7703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430054" y="17948"/>
                            <a:pt x="993337" y="12269"/>
                            <a:pt x="1676400" y="0"/>
                          </a:cubicBezTo>
                          <a:cubicBezTo>
                            <a:pt x="2376057" y="-98648"/>
                            <a:pt x="2709773" y="-109852"/>
                            <a:pt x="3352800" y="0"/>
                          </a:cubicBezTo>
                          <a:cubicBezTo>
                            <a:pt x="4145601" y="-142614"/>
                            <a:pt x="4624410" y="-83351"/>
                            <a:pt x="5029200" y="0"/>
                          </a:cubicBezTo>
                          <a:cubicBezTo>
                            <a:pt x="4939154" y="249033"/>
                            <a:pt x="5010844" y="900996"/>
                            <a:pt x="5029200" y="1028695"/>
                          </a:cubicBezTo>
                          <a:cubicBezTo>
                            <a:pt x="4868231" y="1010779"/>
                            <a:pt x="4751507" y="1169233"/>
                            <a:pt x="4767257" y="1290638"/>
                          </a:cubicBezTo>
                          <a:cubicBezTo>
                            <a:pt x="4600304" y="1188084"/>
                            <a:pt x="3771360" y="1258630"/>
                            <a:pt x="3614743" y="1290638"/>
                          </a:cubicBezTo>
                          <a:cubicBezTo>
                            <a:pt x="3604056" y="1142259"/>
                            <a:pt x="3483876" y="1026047"/>
                            <a:pt x="3352800" y="1028695"/>
                          </a:cubicBezTo>
                          <a:cubicBezTo>
                            <a:pt x="3190324" y="1030740"/>
                            <a:pt x="3089390" y="1149476"/>
                            <a:pt x="3090857" y="1290638"/>
                          </a:cubicBezTo>
                          <a:cubicBezTo>
                            <a:pt x="2797717" y="1219676"/>
                            <a:pt x="2195802" y="1389893"/>
                            <a:pt x="1938343" y="1290638"/>
                          </a:cubicBezTo>
                          <a:cubicBezTo>
                            <a:pt x="1935483" y="1167847"/>
                            <a:pt x="1824869" y="1022319"/>
                            <a:pt x="1676400" y="1028695"/>
                          </a:cubicBezTo>
                          <a:cubicBezTo>
                            <a:pt x="1549150" y="1024878"/>
                            <a:pt x="1419387" y="1143517"/>
                            <a:pt x="1414457" y="1290638"/>
                          </a:cubicBezTo>
                          <a:cubicBezTo>
                            <a:pt x="1114670" y="1377946"/>
                            <a:pt x="473791" y="1365621"/>
                            <a:pt x="261943" y="1290638"/>
                          </a:cubicBezTo>
                          <a:cubicBezTo>
                            <a:pt x="284076" y="1155020"/>
                            <a:pt x="128212" y="1016697"/>
                            <a:pt x="0" y="1028695"/>
                          </a:cubicBezTo>
                          <a:cubicBezTo>
                            <a:pt x="83413" y="606175"/>
                            <a:pt x="-67984" y="282639"/>
                            <a:pt x="0" y="9379"/>
                          </a:cubicBezTo>
                          <a:cubicBezTo>
                            <a:pt x="32792" y="20868"/>
                            <a:pt x="105402" y="-5951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0" name="شكل حر: شكل 19">
              <a:extLst>
                <a:ext uri="{FF2B5EF4-FFF2-40B4-BE49-F238E27FC236}">
                  <a16:creationId xmlns:a16="http://schemas.microsoft.com/office/drawing/2014/main" id="{40A7617F-C86B-401E-BA33-7F1347C9ADA2}"/>
                </a:ext>
              </a:extLst>
            </p:cNvPr>
            <p:cNvSpPr/>
            <p:nvPr/>
          </p:nvSpPr>
          <p:spPr>
            <a:xfrm>
              <a:off x="9025466" y="-423328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2995593278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545015" y="59590"/>
                            <a:pt x="1252089" y="-46159"/>
                            <a:pt x="1676400" y="0"/>
                          </a:cubicBezTo>
                          <a:cubicBezTo>
                            <a:pt x="2168260" y="95836"/>
                            <a:pt x="2618891" y="4217"/>
                            <a:pt x="3352800" y="0"/>
                          </a:cubicBezTo>
                          <a:cubicBezTo>
                            <a:pt x="4190834" y="-137534"/>
                            <a:pt x="4435266" y="21184"/>
                            <a:pt x="5029200" y="0"/>
                          </a:cubicBezTo>
                          <a:cubicBezTo>
                            <a:pt x="4945898" y="487512"/>
                            <a:pt x="5036577" y="810299"/>
                            <a:pt x="5029200" y="1028695"/>
                          </a:cubicBezTo>
                          <a:cubicBezTo>
                            <a:pt x="4875297" y="1030488"/>
                            <a:pt x="4762133" y="1136346"/>
                            <a:pt x="4767257" y="1290638"/>
                          </a:cubicBezTo>
                          <a:cubicBezTo>
                            <a:pt x="4273850" y="1340069"/>
                            <a:pt x="3868762" y="1233329"/>
                            <a:pt x="3614743" y="1290638"/>
                          </a:cubicBezTo>
                          <a:cubicBezTo>
                            <a:pt x="3610565" y="1139925"/>
                            <a:pt x="3490819" y="1025860"/>
                            <a:pt x="3352800" y="1028695"/>
                          </a:cubicBezTo>
                          <a:cubicBezTo>
                            <a:pt x="3188956" y="1015177"/>
                            <a:pt x="3099410" y="1141373"/>
                            <a:pt x="3090857" y="1290638"/>
                          </a:cubicBezTo>
                          <a:cubicBezTo>
                            <a:pt x="2655551" y="1325129"/>
                            <a:pt x="2465783" y="1319939"/>
                            <a:pt x="1938343" y="1290638"/>
                          </a:cubicBezTo>
                          <a:cubicBezTo>
                            <a:pt x="1921212" y="1133567"/>
                            <a:pt x="1827857" y="1026333"/>
                            <a:pt x="1676400" y="1028695"/>
                          </a:cubicBezTo>
                          <a:cubicBezTo>
                            <a:pt x="1528128" y="1020884"/>
                            <a:pt x="1420638" y="1149006"/>
                            <a:pt x="1414457" y="1290638"/>
                          </a:cubicBezTo>
                          <a:cubicBezTo>
                            <a:pt x="1104775" y="1194636"/>
                            <a:pt x="528445" y="1258477"/>
                            <a:pt x="261943" y="1290638"/>
                          </a:cubicBezTo>
                          <a:cubicBezTo>
                            <a:pt x="268246" y="1140069"/>
                            <a:pt x="147204" y="1048256"/>
                            <a:pt x="0" y="1028695"/>
                          </a:cubicBezTo>
                          <a:cubicBezTo>
                            <a:pt x="29466" y="757081"/>
                            <a:pt x="75570" y="422348"/>
                            <a:pt x="0" y="9379"/>
                          </a:cubicBezTo>
                          <a:cubicBezTo>
                            <a:pt x="80551" y="-102"/>
                            <a:pt x="112388" y="-617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378274" y="-128943"/>
                            <a:pt x="1488241" y="23214"/>
                            <a:pt x="1676400" y="0"/>
                          </a:cubicBezTo>
                          <a:cubicBezTo>
                            <a:pt x="2221621" y="114324"/>
                            <a:pt x="3171018" y="77339"/>
                            <a:pt x="3352800" y="0"/>
                          </a:cubicBezTo>
                          <a:cubicBezTo>
                            <a:pt x="4008957" y="84071"/>
                            <a:pt x="4618296" y="-14308"/>
                            <a:pt x="5029200" y="0"/>
                          </a:cubicBezTo>
                          <a:cubicBezTo>
                            <a:pt x="5052531" y="492571"/>
                            <a:pt x="5020842" y="800876"/>
                            <a:pt x="5029200" y="1028695"/>
                          </a:cubicBezTo>
                          <a:cubicBezTo>
                            <a:pt x="4888423" y="1026692"/>
                            <a:pt x="4749006" y="1155491"/>
                            <a:pt x="4767257" y="1290638"/>
                          </a:cubicBezTo>
                          <a:cubicBezTo>
                            <a:pt x="4386724" y="1223799"/>
                            <a:pt x="4078431" y="1385686"/>
                            <a:pt x="3614743" y="1290638"/>
                          </a:cubicBezTo>
                          <a:cubicBezTo>
                            <a:pt x="3601288" y="1151910"/>
                            <a:pt x="3482167" y="1010403"/>
                            <a:pt x="3352800" y="1028695"/>
                          </a:cubicBezTo>
                          <a:cubicBezTo>
                            <a:pt x="3204654" y="1033187"/>
                            <a:pt x="3089992" y="1120442"/>
                            <a:pt x="3090857" y="1290638"/>
                          </a:cubicBezTo>
                          <a:cubicBezTo>
                            <a:pt x="2721156" y="1193246"/>
                            <a:pt x="2329539" y="1208626"/>
                            <a:pt x="1938343" y="1290638"/>
                          </a:cubicBezTo>
                          <a:cubicBezTo>
                            <a:pt x="1955381" y="1141782"/>
                            <a:pt x="1809614" y="1021984"/>
                            <a:pt x="1676400" y="1028695"/>
                          </a:cubicBezTo>
                          <a:cubicBezTo>
                            <a:pt x="1530485" y="1035341"/>
                            <a:pt x="1421316" y="1130247"/>
                            <a:pt x="1414457" y="1290638"/>
                          </a:cubicBezTo>
                          <a:cubicBezTo>
                            <a:pt x="1073972" y="1300973"/>
                            <a:pt x="383042" y="1211276"/>
                            <a:pt x="261943" y="1290638"/>
                          </a:cubicBezTo>
                          <a:cubicBezTo>
                            <a:pt x="235892" y="1139531"/>
                            <a:pt x="123858" y="1017915"/>
                            <a:pt x="0" y="1028695"/>
                          </a:cubicBezTo>
                          <a:cubicBezTo>
                            <a:pt x="-34211" y="880375"/>
                            <a:pt x="37384" y="343622"/>
                            <a:pt x="0" y="9379"/>
                          </a:cubicBezTo>
                          <a:cubicBezTo>
                            <a:pt x="43854" y="22809"/>
                            <a:pt x="152359" y="-11137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1" name="شكل حر: شكل 20">
              <a:extLst>
                <a:ext uri="{FF2B5EF4-FFF2-40B4-BE49-F238E27FC236}">
                  <a16:creationId xmlns:a16="http://schemas.microsoft.com/office/drawing/2014/main" id="{40ACB393-66BC-462E-BF85-A247AFC0CDC3}"/>
                </a:ext>
              </a:extLst>
            </p:cNvPr>
            <p:cNvSpPr/>
            <p:nvPr/>
          </p:nvSpPr>
          <p:spPr>
            <a:xfrm flipV="1">
              <a:off x="-1032934" y="6176961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3311222208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357611" y="-118952"/>
                            <a:pt x="1122713" y="-131728"/>
                            <a:pt x="1676400" y="0"/>
                          </a:cubicBezTo>
                          <a:cubicBezTo>
                            <a:pt x="1871407" y="122324"/>
                            <a:pt x="2850708" y="112268"/>
                            <a:pt x="3352800" y="0"/>
                          </a:cubicBezTo>
                          <a:cubicBezTo>
                            <a:pt x="3739070" y="45096"/>
                            <a:pt x="4793372" y="-98614"/>
                            <a:pt x="5029200" y="0"/>
                          </a:cubicBezTo>
                          <a:cubicBezTo>
                            <a:pt x="5036277" y="122203"/>
                            <a:pt x="5032310" y="718485"/>
                            <a:pt x="5029200" y="1028695"/>
                          </a:cubicBezTo>
                          <a:cubicBezTo>
                            <a:pt x="4871457" y="1039540"/>
                            <a:pt x="4764419" y="1152317"/>
                            <a:pt x="4767257" y="1290638"/>
                          </a:cubicBezTo>
                          <a:cubicBezTo>
                            <a:pt x="4299343" y="1326044"/>
                            <a:pt x="3762138" y="1358947"/>
                            <a:pt x="3614743" y="1290638"/>
                          </a:cubicBezTo>
                          <a:cubicBezTo>
                            <a:pt x="3638237" y="1140757"/>
                            <a:pt x="3472911" y="1017356"/>
                            <a:pt x="3352800" y="1028695"/>
                          </a:cubicBezTo>
                          <a:cubicBezTo>
                            <a:pt x="3213093" y="1025536"/>
                            <a:pt x="3076031" y="1167886"/>
                            <a:pt x="3090857" y="1290638"/>
                          </a:cubicBezTo>
                          <a:cubicBezTo>
                            <a:pt x="2790640" y="1188460"/>
                            <a:pt x="2415851" y="1365519"/>
                            <a:pt x="1938343" y="1290638"/>
                          </a:cubicBezTo>
                          <a:cubicBezTo>
                            <a:pt x="1935401" y="1148082"/>
                            <a:pt x="1847732" y="1018684"/>
                            <a:pt x="1676400" y="1028695"/>
                          </a:cubicBezTo>
                          <a:cubicBezTo>
                            <a:pt x="1536632" y="1025771"/>
                            <a:pt x="1392131" y="1152969"/>
                            <a:pt x="1414457" y="1290638"/>
                          </a:cubicBezTo>
                          <a:cubicBezTo>
                            <a:pt x="1077049" y="1350225"/>
                            <a:pt x="499127" y="1329041"/>
                            <a:pt x="261943" y="1290638"/>
                          </a:cubicBezTo>
                          <a:cubicBezTo>
                            <a:pt x="239875" y="1151559"/>
                            <a:pt x="136858" y="1013691"/>
                            <a:pt x="0" y="1028695"/>
                          </a:cubicBezTo>
                          <a:cubicBezTo>
                            <a:pt x="11290" y="603392"/>
                            <a:pt x="35753" y="127848"/>
                            <a:pt x="0" y="9379"/>
                          </a:cubicBezTo>
                          <a:cubicBezTo>
                            <a:pt x="49181" y="5341"/>
                            <a:pt x="111405" y="17418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397368" y="86987"/>
                            <a:pt x="1118391" y="-129062"/>
                            <a:pt x="1676400" y="0"/>
                          </a:cubicBezTo>
                          <a:cubicBezTo>
                            <a:pt x="2483077" y="-51389"/>
                            <a:pt x="3047006" y="40883"/>
                            <a:pt x="3352800" y="0"/>
                          </a:cubicBezTo>
                          <a:cubicBezTo>
                            <a:pt x="4111707" y="-147"/>
                            <a:pt x="4514747" y="-67990"/>
                            <a:pt x="5029200" y="0"/>
                          </a:cubicBezTo>
                          <a:cubicBezTo>
                            <a:pt x="5001152" y="112424"/>
                            <a:pt x="5085573" y="761225"/>
                            <a:pt x="5029200" y="1028695"/>
                          </a:cubicBezTo>
                          <a:cubicBezTo>
                            <a:pt x="4892972" y="1031519"/>
                            <a:pt x="4759422" y="1125478"/>
                            <a:pt x="4767257" y="1290638"/>
                          </a:cubicBezTo>
                          <a:cubicBezTo>
                            <a:pt x="4604370" y="1309961"/>
                            <a:pt x="4125723" y="1355043"/>
                            <a:pt x="3614743" y="1290638"/>
                          </a:cubicBezTo>
                          <a:cubicBezTo>
                            <a:pt x="3626766" y="1163233"/>
                            <a:pt x="3502586" y="1033026"/>
                            <a:pt x="3352800" y="1028695"/>
                          </a:cubicBezTo>
                          <a:cubicBezTo>
                            <a:pt x="3197590" y="1051254"/>
                            <a:pt x="3082384" y="1146418"/>
                            <a:pt x="3090857" y="1290638"/>
                          </a:cubicBezTo>
                          <a:cubicBezTo>
                            <a:pt x="2738861" y="1391472"/>
                            <a:pt x="2233143" y="1296206"/>
                            <a:pt x="1938343" y="1290638"/>
                          </a:cubicBezTo>
                          <a:cubicBezTo>
                            <a:pt x="1921338" y="1125006"/>
                            <a:pt x="1817994" y="1054326"/>
                            <a:pt x="1676400" y="1028695"/>
                          </a:cubicBezTo>
                          <a:cubicBezTo>
                            <a:pt x="1543769" y="1030229"/>
                            <a:pt x="1423582" y="1147643"/>
                            <a:pt x="1414457" y="1290638"/>
                          </a:cubicBezTo>
                          <a:cubicBezTo>
                            <a:pt x="1234083" y="1239273"/>
                            <a:pt x="579680" y="1280647"/>
                            <a:pt x="261943" y="1290638"/>
                          </a:cubicBezTo>
                          <a:cubicBezTo>
                            <a:pt x="252149" y="1143143"/>
                            <a:pt x="124921" y="1015581"/>
                            <a:pt x="0" y="1028695"/>
                          </a:cubicBezTo>
                          <a:cubicBezTo>
                            <a:pt x="13307" y="832996"/>
                            <a:pt x="61947" y="362846"/>
                            <a:pt x="0" y="9379"/>
                          </a:cubicBezTo>
                          <a:cubicBezTo>
                            <a:pt x="49567" y="3875"/>
                            <a:pt x="138005" y="-4042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2" name="شكل حر: شكل 21">
              <a:extLst>
                <a:ext uri="{FF2B5EF4-FFF2-40B4-BE49-F238E27FC236}">
                  <a16:creationId xmlns:a16="http://schemas.microsoft.com/office/drawing/2014/main" id="{8CEE5FC3-5228-46FC-BDFE-63293E0CFDCB}"/>
                </a:ext>
              </a:extLst>
            </p:cNvPr>
            <p:cNvSpPr/>
            <p:nvPr/>
          </p:nvSpPr>
          <p:spPr>
            <a:xfrm flipV="1">
              <a:off x="3996266" y="6176961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4235830242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528873" y="-66003"/>
                            <a:pt x="1253192" y="107391"/>
                            <a:pt x="1676400" y="0"/>
                          </a:cubicBezTo>
                          <a:cubicBezTo>
                            <a:pt x="2071226" y="142720"/>
                            <a:pt x="2915510" y="110116"/>
                            <a:pt x="3352800" y="0"/>
                          </a:cubicBezTo>
                          <a:cubicBezTo>
                            <a:pt x="3599090" y="11516"/>
                            <a:pt x="4844944" y="-42145"/>
                            <a:pt x="5029200" y="0"/>
                          </a:cubicBezTo>
                          <a:cubicBezTo>
                            <a:pt x="5083587" y="108921"/>
                            <a:pt x="4957389" y="897091"/>
                            <a:pt x="5029200" y="1028695"/>
                          </a:cubicBezTo>
                          <a:cubicBezTo>
                            <a:pt x="4892233" y="1009181"/>
                            <a:pt x="4759187" y="1123976"/>
                            <a:pt x="4767257" y="1290638"/>
                          </a:cubicBezTo>
                          <a:cubicBezTo>
                            <a:pt x="4459117" y="1254265"/>
                            <a:pt x="3934052" y="1294350"/>
                            <a:pt x="3614743" y="1290638"/>
                          </a:cubicBezTo>
                          <a:cubicBezTo>
                            <a:pt x="3618645" y="1150444"/>
                            <a:pt x="3468999" y="1027021"/>
                            <a:pt x="3352800" y="1028695"/>
                          </a:cubicBezTo>
                          <a:cubicBezTo>
                            <a:pt x="3211304" y="1028916"/>
                            <a:pt x="3085608" y="1150543"/>
                            <a:pt x="3090857" y="1290638"/>
                          </a:cubicBezTo>
                          <a:cubicBezTo>
                            <a:pt x="2605034" y="1322111"/>
                            <a:pt x="2401734" y="1390337"/>
                            <a:pt x="1938343" y="1290638"/>
                          </a:cubicBezTo>
                          <a:cubicBezTo>
                            <a:pt x="1945022" y="1121146"/>
                            <a:pt x="1816910" y="1012868"/>
                            <a:pt x="1676400" y="1028695"/>
                          </a:cubicBezTo>
                          <a:cubicBezTo>
                            <a:pt x="1527124" y="1044110"/>
                            <a:pt x="1415267" y="1153995"/>
                            <a:pt x="1414457" y="1290638"/>
                          </a:cubicBezTo>
                          <a:cubicBezTo>
                            <a:pt x="1069844" y="1364784"/>
                            <a:pt x="665011" y="1237087"/>
                            <a:pt x="261943" y="1290638"/>
                          </a:cubicBezTo>
                          <a:cubicBezTo>
                            <a:pt x="263574" y="1144138"/>
                            <a:pt x="124388" y="1023128"/>
                            <a:pt x="0" y="1028695"/>
                          </a:cubicBezTo>
                          <a:cubicBezTo>
                            <a:pt x="18170" y="618050"/>
                            <a:pt x="-86323" y="430787"/>
                            <a:pt x="0" y="9379"/>
                          </a:cubicBezTo>
                          <a:cubicBezTo>
                            <a:pt x="27241" y="9673"/>
                            <a:pt x="162800" y="-2080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770097" y="29262"/>
                            <a:pt x="1134092" y="60980"/>
                            <a:pt x="1676400" y="0"/>
                          </a:cubicBezTo>
                          <a:cubicBezTo>
                            <a:pt x="2102519" y="-119520"/>
                            <a:pt x="2878214" y="36824"/>
                            <a:pt x="3352800" y="0"/>
                          </a:cubicBezTo>
                          <a:cubicBezTo>
                            <a:pt x="3734994" y="63870"/>
                            <a:pt x="4355369" y="77730"/>
                            <a:pt x="5029200" y="0"/>
                          </a:cubicBezTo>
                          <a:cubicBezTo>
                            <a:pt x="4956064" y="498570"/>
                            <a:pt x="5007567" y="678264"/>
                            <a:pt x="5029200" y="1028695"/>
                          </a:cubicBezTo>
                          <a:cubicBezTo>
                            <a:pt x="4879216" y="1012271"/>
                            <a:pt x="4769075" y="1125685"/>
                            <a:pt x="4767257" y="1290638"/>
                          </a:cubicBezTo>
                          <a:cubicBezTo>
                            <a:pt x="4598088" y="1268715"/>
                            <a:pt x="4080539" y="1239383"/>
                            <a:pt x="3614743" y="1290638"/>
                          </a:cubicBezTo>
                          <a:cubicBezTo>
                            <a:pt x="3618816" y="1129946"/>
                            <a:pt x="3513684" y="1035804"/>
                            <a:pt x="3352800" y="1028695"/>
                          </a:cubicBezTo>
                          <a:cubicBezTo>
                            <a:pt x="3221773" y="1041305"/>
                            <a:pt x="3097701" y="1138282"/>
                            <a:pt x="3090857" y="1290638"/>
                          </a:cubicBezTo>
                          <a:cubicBezTo>
                            <a:pt x="2692785" y="1277205"/>
                            <a:pt x="2445699" y="1231223"/>
                            <a:pt x="1938343" y="1290638"/>
                          </a:cubicBezTo>
                          <a:cubicBezTo>
                            <a:pt x="1946769" y="1140303"/>
                            <a:pt x="1815117" y="1040666"/>
                            <a:pt x="1676400" y="1028695"/>
                          </a:cubicBezTo>
                          <a:cubicBezTo>
                            <a:pt x="1530937" y="1026503"/>
                            <a:pt x="1404227" y="1152800"/>
                            <a:pt x="1414457" y="1290638"/>
                          </a:cubicBezTo>
                          <a:cubicBezTo>
                            <a:pt x="1238720" y="1211684"/>
                            <a:pt x="392193" y="1366016"/>
                            <a:pt x="261943" y="1290638"/>
                          </a:cubicBezTo>
                          <a:cubicBezTo>
                            <a:pt x="260964" y="1137373"/>
                            <a:pt x="147300" y="1027620"/>
                            <a:pt x="0" y="1028695"/>
                          </a:cubicBezTo>
                          <a:cubicBezTo>
                            <a:pt x="69190" y="696142"/>
                            <a:pt x="33820" y="226320"/>
                            <a:pt x="0" y="9379"/>
                          </a:cubicBezTo>
                          <a:cubicBezTo>
                            <a:pt x="58867" y="5356"/>
                            <a:pt x="159766" y="-5620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3" name="شكل حر: شكل 22">
              <a:extLst>
                <a:ext uri="{FF2B5EF4-FFF2-40B4-BE49-F238E27FC236}">
                  <a16:creationId xmlns:a16="http://schemas.microsoft.com/office/drawing/2014/main" id="{86593DA0-89A1-4BF3-AD4B-DB7BC0D3A1EE}"/>
                </a:ext>
              </a:extLst>
            </p:cNvPr>
            <p:cNvSpPr/>
            <p:nvPr/>
          </p:nvSpPr>
          <p:spPr>
            <a:xfrm flipV="1">
              <a:off x="9025466" y="6176961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3926594766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805378" y="-48215"/>
                            <a:pt x="1293444" y="126890"/>
                            <a:pt x="1676400" y="0"/>
                          </a:cubicBezTo>
                          <a:cubicBezTo>
                            <a:pt x="1910788" y="-12891"/>
                            <a:pt x="2528909" y="-135916"/>
                            <a:pt x="3352800" y="0"/>
                          </a:cubicBezTo>
                          <a:cubicBezTo>
                            <a:pt x="3547532" y="11599"/>
                            <a:pt x="4503165" y="-93433"/>
                            <a:pt x="5029200" y="0"/>
                          </a:cubicBezTo>
                          <a:cubicBezTo>
                            <a:pt x="5039745" y="369185"/>
                            <a:pt x="4982997" y="542776"/>
                            <a:pt x="5029200" y="1028695"/>
                          </a:cubicBezTo>
                          <a:cubicBezTo>
                            <a:pt x="4907114" y="1013167"/>
                            <a:pt x="4778018" y="1137231"/>
                            <a:pt x="4767257" y="1290638"/>
                          </a:cubicBezTo>
                          <a:cubicBezTo>
                            <a:pt x="4649717" y="1371864"/>
                            <a:pt x="3859386" y="1224529"/>
                            <a:pt x="3614743" y="1290638"/>
                          </a:cubicBezTo>
                          <a:cubicBezTo>
                            <a:pt x="3609323" y="1166458"/>
                            <a:pt x="3510208" y="1026054"/>
                            <a:pt x="3352800" y="1028695"/>
                          </a:cubicBezTo>
                          <a:cubicBezTo>
                            <a:pt x="3205409" y="1028758"/>
                            <a:pt x="3064680" y="1139410"/>
                            <a:pt x="3090857" y="1290638"/>
                          </a:cubicBezTo>
                          <a:cubicBezTo>
                            <a:pt x="2522068" y="1196594"/>
                            <a:pt x="2418561" y="1195671"/>
                            <a:pt x="1938343" y="1290638"/>
                          </a:cubicBezTo>
                          <a:cubicBezTo>
                            <a:pt x="1940565" y="1148560"/>
                            <a:pt x="1803123" y="1039171"/>
                            <a:pt x="1676400" y="1028695"/>
                          </a:cubicBezTo>
                          <a:cubicBezTo>
                            <a:pt x="1555584" y="1012459"/>
                            <a:pt x="1417952" y="1137345"/>
                            <a:pt x="1414457" y="1290638"/>
                          </a:cubicBezTo>
                          <a:cubicBezTo>
                            <a:pt x="966526" y="1349028"/>
                            <a:pt x="390701" y="1223301"/>
                            <a:pt x="261943" y="1290638"/>
                          </a:cubicBezTo>
                          <a:cubicBezTo>
                            <a:pt x="254935" y="1173586"/>
                            <a:pt x="139397" y="1022911"/>
                            <a:pt x="0" y="1028695"/>
                          </a:cubicBezTo>
                          <a:cubicBezTo>
                            <a:pt x="-29115" y="624842"/>
                            <a:pt x="-55111" y="333180"/>
                            <a:pt x="0" y="9379"/>
                          </a:cubicBezTo>
                          <a:cubicBezTo>
                            <a:pt x="49526" y="-9021"/>
                            <a:pt x="112045" y="13933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436679" y="-96507"/>
                            <a:pt x="1260116" y="-50239"/>
                            <a:pt x="1676400" y="0"/>
                          </a:cubicBezTo>
                          <a:cubicBezTo>
                            <a:pt x="2351804" y="-126894"/>
                            <a:pt x="2634031" y="829"/>
                            <a:pt x="3352800" y="0"/>
                          </a:cubicBezTo>
                          <a:cubicBezTo>
                            <a:pt x="4060336" y="-85033"/>
                            <a:pt x="4471458" y="47286"/>
                            <a:pt x="5029200" y="0"/>
                          </a:cubicBezTo>
                          <a:cubicBezTo>
                            <a:pt x="4949438" y="462405"/>
                            <a:pt x="5086846" y="603084"/>
                            <a:pt x="5029200" y="1028695"/>
                          </a:cubicBezTo>
                          <a:cubicBezTo>
                            <a:pt x="4878980" y="1035521"/>
                            <a:pt x="4767107" y="1138780"/>
                            <a:pt x="4767257" y="1290638"/>
                          </a:cubicBezTo>
                          <a:cubicBezTo>
                            <a:pt x="4568841" y="1241492"/>
                            <a:pt x="3882254" y="1278683"/>
                            <a:pt x="3614743" y="1290638"/>
                          </a:cubicBezTo>
                          <a:cubicBezTo>
                            <a:pt x="3605483" y="1164671"/>
                            <a:pt x="3499829" y="1001617"/>
                            <a:pt x="3352800" y="1028695"/>
                          </a:cubicBezTo>
                          <a:cubicBezTo>
                            <a:pt x="3221797" y="1047246"/>
                            <a:pt x="3117030" y="1146279"/>
                            <a:pt x="3090857" y="1290638"/>
                          </a:cubicBezTo>
                          <a:cubicBezTo>
                            <a:pt x="2641938" y="1341782"/>
                            <a:pt x="2339451" y="1239611"/>
                            <a:pt x="1938343" y="1290638"/>
                          </a:cubicBezTo>
                          <a:cubicBezTo>
                            <a:pt x="1936225" y="1144961"/>
                            <a:pt x="1817634" y="1028846"/>
                            <a:pt x="1676400" y="1028695"/>
                          </a:cubicBezTo>
                          <a:cubicBezTo>
                            <a:pt x="1527589" y="1007583"/>
                            <a:pt x="1401869" y="1136890"/>
                            <a:pt x="1414457" y="1290638"/>
                          </a:cubicBezTo>
                          <a:cubicBezTo>
                            <a:pt x="888897" y="1287531"/>
                            <a:pt x="531035" y="1311355"/>
                            <a:pt x="261943" y="1290638"/>
                          </a:cubicBezTo>
                          <a:cubicBezTo>
                            <a:pt x="245137" y="1129771"/>
                            <a:pt x="144244" y="1031879"/>
                            <a:pt x="0" y="1028695"/>
                          </a:cubicBezTo>
                          <a:cubicBezTo>
                            <a:pt x="-61930" y="810411"/>
                            <a:pt x="-60313" y="234217"/>
                            <a:pt x="0" y="9379"/>
                          </a:cubicBezTo>
                          <a:cubicBezTo>
                            <a:pt x="34892" y="-3331"/>
                            <a:pt x="112443" y="9850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7" name="صورة 26">
            <a:extLst>
              <a:ext uri="{FF2B5EF4-FFF2-40B4-BE49-F238E27FC236}">
                <a16:creationId xmlns:a16="http://schemas.microsoft.com/office/drawing/2014/main" id="{723B78DA-7403-4E29-9D8F-0C7911E96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7" y="867310"/>
            <a:ext cx="1842394" cy="1473916"/>
          </a:xfrm>
          <a:prstGeom prst="rect">
            <a:avLst/>
          </a:prstGeom>
        </p:spPr>
      </p:pic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3110F36-60F9-40A7-829E-A041C7112E7F}"/>
              </a:ext>
            </a:extLst>
          </p:cNvPr>
          <p:cNvSpPr/>
          <p:nvPr/>
        </p:nvSpPr>
        <p:spPr>
          <a:xfrm>
            <a:off x="250071" y="5428060"/>
            <a:ext cx="828863" cy="562630"/>
          </a:xfrm>
          <a:custGeom>
            <a:avLst/>
            <a:gdLst>
              <a:gd name="connsiteX0" fmla="*/ 0 w 828863"/>
              <a:gd name="connsiteY0" fmla="*/ 281315 h 562630"/>
              <a:gd name="connsiteX1" fmla="*/ 281315 w 828863"/>
              <a:gd name="connsiteY1" fmla="*/ 0 h 562630"/>
              <a:gd name="connsiteX2" fmla="*/ 547548 w 828863"/>
              <a:gd name="connsiteY2" fmla="*/ 0 h 562630"/>
              <a:gd name="connsiteX3" fmla="*/ 828863 w 828863"/>
              <a:gd name="connsiteY3" fmla="*/ 281315 h 562630"/>
              <a:gd name="connsiteX4" fmla="*/ 828863 w 828863"/>
              <a:gd name="connsiteY4" fmla="*/ 281315 h 562630"/>
              <a:gd name="connsiteX5" fmla="*/ 547548 w 828863"/>
              <a:gd name="connsiteY5" fmla="*/ 562630 h 562630"/>
              <a:gd name="connsiteX6" fmla="*/ 281315 w 828863"/>
              <a:gd name="connsiteY6" fmla="*/ 562630 h 562630"/>
              <a:gd name="connsiteX7" fmla="*/ 0 w 828863"/>
              <a:gd name="connsiteY7" fmla="*/ 281315 h 56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562630" fill="none" extrusionOk="0">
                <a:moveTo>
                  <a:pt x="0" y="281315"/>
                </a:moveTo>
                <a:cubicBezTo>
                  <a:pt x="3245" y="119615"/>
                  <a:pt x="135997" y="-19839"/>
                  <a:pt x="281315" y="0"/>
                </a:cubicBezTo>
                <a:cubicBezTo>
                  <a:pt x="368806" y="20515"/>
                  <a:pt x="443497" y="6739"/>
                  <a:pt x="547548" y="0"/>
                </a:cubicBezTo>
                <a:cubicBezTo>
                  <a:pt x="704214" y="-22041"/>
                  <a:pt x="803038" y="137376"/>
                  <a:pt x="828863" y="281315"/>
                </a:cubicBezTo>
                <a:lnTo>
                  <a:pt x="828863" y="281315"/>
                </a:lnTo>
                <a:cubicBezTo>
                  <a:pt x="847704" y="439772"/>
                  <a:pt x="715011" y="571167"/>
                  <a:pt x="547548" y="562630"/>
                </a:cubicBezTo>
                <a:cubicBezTo>
                  <a:pt x="444208" y="583804"/>
                  <a:pt x="356370" y="550481"/>
                  <a:pt x="281315" y="562630"/>
                </a:cubicBezTo>
                <a:cubicBezTo>
                  <a:pt x="135002" y="555262"/>
                  <a:pt x="2052" y="450806"/>
                  <a:pt x="0" y="281315"/>
                </a:cubicBezTo>
                <a:close/>
              </a:path>
              <a:path w="828863" h="562630" stroke="0" extrusionOk="0">
                <a:moveTo>
                  <a:pt x="0" y="281315"/>
                </a:moveTo>
                <a:cubicBezTo>
                  <a:pt x="2184" y="132821"/>
                  <a:pt x="125140" y="8972"/>
                  <a:pt x="281315" y="0"/>
                </a:cubicBezTo>
                <a:cubicBezTo>
                  <a:pt x="345345" y="-2599"/>
                  <a:pt x="449749" y="3937"/>
                  <a:pt x="547548" y="0"/>
                </a:cubicBezTo>
                <a:cubicBezTo>
                  <a:pt x="703894" y="-4036"/>
                  <a:pt x="858053" y="125368"/>
                  <a:pt x="828863" y="281315"/>
                </a:cubicBezTo>
                <a:lnTo>
                  <a:pt x="828863" y="281315"/>
                </a:lnTo>
                <a:cubicBezTo>
                  <a:pt x="837898" y="428203"/>
                  <a:pt x="699816" y="542011"/>
                  <a:pt x="547548" y="562630"/>
                </a:cubicBezTo>
                <a:cubicBezTo>
                  <a:pt x="479618" y="584732"/>
                  <a:pt x="341786" y="546901"/>
                  <a:pt x="281315" y="562630"/>
                </a:cubicBezTo>
                <a:cubicBezTo>
                  <a:pt x="118531" y="554500"/>
                  <a:pt x="-3968" y="460485"/>
                  <a:pt x="0" y="2813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8037417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dirty="0">
                <a:ln/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17</a:t>
            </a:r>
            <a:endParaRPr lang="ar-SA" sz="4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9EFC267-3E72-4C00-A51C-9136EFFBC176}"/>
              </a:ext>
            </a:extLst>
          </p:cNvPr>
          <p:cNvSpPr/>
          <p:nvPr/>
        </p:nvSpPr>
        <p:spPr>
          <a:xfrm>
            <a:off x="11511454" y="2145645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14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مربع نص 135">
            <a:extLst>
              <a:ext uri="{FF2B5EF4-FFF2-40B4-BE49-F238E27FC236}">
                <a16:creationId xmlns:a16="http://schemas.microsoft.com/office/drawing/2014/main" id="{C05F55E6-7C17-4072-8895-390D5C01C4A6}"/>
              </a:ext>
            </a:extLst>
          </p:cNvPr>
          <p:cNvSpPr txBox="1"/>
          <p:nvPr/>
        </p:nvSpPr>
        <p:spPr>
          <a:xfrm>
            <a:off x="5416860" y="990798"/>
            <a:ext cx="3079098" cy="70788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SA" sz="4000" b="1" u="sng" dirty="0">
                <a:ln/>
                <a:solidFill>
                  <a:srgbClr val="E34444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مهارات التفكير العليا</a:t>
            </a:r>
            <a:endParaRPr lang="ar-SA" sz="6000" b="1" u="sng" dirty="0">
              <a:ln/>
              <a:solidFill>
                <a:srgbClr val="E34444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170" name="جدول 2">
            <a:extLst>
              <a:ext uri="{FF2B5EF4-FFF2-40B4-BE49-F238E27FC236}">
                <a16:creationId xmlns:a16="http://schemas.microsoft.com/office/drawing/2014/main" id="{7DDF797E-E5B4-48F9-BFFB-B6D65B36F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451869"/>
              </p:ext>
            </p:extLst>
          </p:nvPr>
        </p:nvGraphicFramePr>
        <p:xfrm>
          <a:off x="4609826" y="2371442"/>
          <a:ext cx="2624390" cy="16459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12195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312195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40258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964635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172" name="رابط مستقيم 171">
            <a:extLst>
              <a:ext uri="{FF2B5EF4-FFF2-40B4-BE49-F238E27FC236}">
                <a16:creationId xmlns:a16="http://schemas.microsoft.com/office/drawing/2014/main" id="{4A605473-69EC-4594-97DC-786A6FECC308}"/>
              </a:ext>
            </a:extLst>
          </p:cNvPr>
          <p:cNvCxnSpPr>
            <a:cxnSpLocks/>
          </p:cNvCxnSpPr>
          <p:nvPr/>
        </p:nvCxnSpPr>
        <p:spPr>
          <a:xfrm flipH="1">
            <a:off x="4609826" y="3652381"/>
            <a:ext cx="30790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علامة الجمع 172">
            <a:extLst>
              <a:ext uri="{FF2B5EF4-FFF2-40B4-BE49-F238E27FC236}">
                <a16:creationId xmlns:a16="http://schemas.microsoft.com/office/drawing/2014/main" id="{7AF72126-28F2-4430-9144-35B731CF76B3}"/>
              </a:ext>
            </a:extLst>
          </p:cNvPr>
          <p:cNvSpPr/>
          <p:nvPr/>
        </p:nvSpPr>
        <p:spPr>
          <a:xfrm>
            <a:off x="7286042" y="3272478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4" name="مستطيل 173">
            <a:extLst>
              <a:ext uri="{FF2B5EF4-FFF2-40B4-BE49-F238E27FC236}">
                <a16:creationId xmlns:a16="http://schemas.microsoft.com/office/drawing/2014/main" id="{531F0EAA-4FF2-4225-9417-E866E7638ADC}"/>
              </a:ext>
            </a:extLst>
          </p:cNvPr>
          <p:cNvSpPr/>
          <p:nvPr/>
        </p:nvSpPr>
        <p:spPr>
          <a:xfrm>
            <a:off x="6427593" y="2788585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3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175" name="مستطيل 174">
            <a:extLst>
              <a:ext uri="{FF2B5EF4-FFF2-40B4-BE49-F238E27FC236}">
                <a16:creationId xmlns:a16="http://schemas.microsoft.com/office/drawing/2014/main" id="{52734A29-C60E-489E-A4AC-4B102922E5DF}"/>
              </a:ext>
            </a:extLst>
          </p:cNvPr>
          <p:cNvSpPr/>
          <p:nvPr/>
        </p:nvSpPr>
        <p:spPr>
          <a:xfrm>
            <a:off x="4922682" y="2751172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2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176" name="مستطيل 175">
            <a:extLst>
              <a:ext uri="{FF2B5EF4-FFF2-40B4-BE49-F238E27FC236}">
                <a16:creationId xmlns:a16="http://schemas.microsoft.com/office/drawing/2014/main" id="{DFD83A63-DFA2-4BB5-B313-E55E83F1F29C}"/>
              </a:ext>
            </a:extLst>
          </p:cNvPr>
          <p:cNvSpPr/>
          <p:nvPr/>
        </p:nvSpPr>
        <p:spPr>
          <a:xfrm>
            <a:off x="6403732" y="3528893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3</a:t>
            </a:r>
            <a:endParaRPr lang="ar-SA" sz="5400" b="1" cap="none" spc="0" dirty="0">
              <a:ln/>
              <a:effectLst/>
            </a:endParaRPr>
          </a:p>
        </p:txBody>
      </p:sp>
      <p:graphicFrame>
        <p:nvGraphicFramePr>
          <p:cNvPr id="203" name="جدول 2">
            <a:extLst>
              <a:ext uri="{FF2B5EF4-FFF2-40B4-BE49-F238E27FC236}">
                <a16:creationId xmlns:a16="http://schemas.microsoft.com/office/drawing/2014/main" id="{FB51659A-CD5E-4749-A9CF-5C8186586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802914"/>
              </p:ext>
            </p:extLst>
          </p:nvPr>
        </p:nvGraphicFramePr>
        <p:xfrm>
          <a:off x="4609826" y="4197638"/>
          <a:ext cx="2624390" cy="16459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12195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312195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40258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964635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204" name="رابط مستقيم 203">
            <a:extLst>
              <a:ext uri="{FF2B5EF4-FFF2-40B4-BE49-F238E27FC236}">
                <a16:creationId xmlns:a16="http://schemas.microsoft.com/office/drawing/2014/main" id="{1F78BAED-D7F9-404A-BC39-99D193099526}"/>
              </a:ext>
            </a:extLst>
          </p:cNvPr>
          <p:cNvCxnSpPr>
            <a:cxnSpLocks/>
          </p:cNvCxnSpPr>
          <p:nvPr/>
        </p:nvCxnSpPr>
        <p:spPr>
          <a:xfrm flipH="1">
            <a:off x="4609826" y="5478577"/>
            <a:ext cx="30790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علامة الجمع 204">
            <a:extLst>
              <a:ext uri="{FF2B5EF4-FFF2-40B4-BE49-F238E27FC236}">
                <a16:creationId xmlns:a16="http://schemas.microsoft.com/office/drawing/2014/main" id="{35A7439C-D2B4-4DE2-817F-DF68C4A30074}"/>
              </a:ext>
            </a:extLst>
          </p:cNvPr>
          <p:cNvSpPr/>
          <p:nvPr/>
        </p:nvSpPr>
        <p:spPr>
          <a:xfrm>
            <a:off x="7286042" y="5098674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54B99A1D-50BC-4C2B-BD1B-1CE2AA6708EE}"/>
              </a:ext>
            </a:extLst>
          </p:cNvPr>
          <p:cNvSpPr txBox="1"/>
          <p:nvPr/>
        </p:nvSpPr>
        <p:spPr>
          <a:xfrm>
            <a:off x="10818681" y="1017381"/>
            <a:ext cx="1215525" cy="56263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bg1"/>
                </a:solidFill>
                <a:latin typeface="(A) Arslan Wessam B" panose="03020402040406030203" pitchFamily="66" charset="-78"/>
                <a:cs typeface="0 Titr Bold" panose="00000700000000000000" pitchFamily="2" charset="-78"/>
              </a:rPr>
              <a:t>التقويم</a:t>
            </a:r>
            <a:endParaRPr lang="ar-SA" sz="4000" dirty="0">
              <a:solidFill>
                <a:schemeClr val="bg1"/>
              </a:solidFill>
              <a:latin typeface="(A) Arslan Wessam B" panose="03020402040406030203" pitchFamily="66" charset="-78"/>
              <a:cs typeface="0 Titr Bold" panose="00000700000000000000" pitchFamily="2" charset="-78"/>
            </a:endParaRPr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E913A670-BD10-44BC-8DB8-5370410DC735}"/>
              </a:ext>
            </a:extLst>
          </p:cNvPr>
          <p:cNvSpPr/>
          <p:nvPr/>
        </p:nvSpPr>
        <p:spPr>
          <a:xfrm>
            <a:off x="4942919" y="3174376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6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7EF0E95C-1B42-4D95-97A7-269DBAFD1B82}"/>
              </a:ext>
            </a:extLst>
          </p:cNvPr>
          <p:cNvSpPr txBox="1"/>
          <p:nvPr/>
        </p:nvSpPr>
        <p:spPr>
          <a:xfrm>
            <a:off x="7352907" y="2106786"/>
            <a:ext cx="418715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جمعت رقية 23 + 6 كما هو في الجدول المجاور . أجد خطأ رقية ، ثم صححه </a:t>
            </a:r>
            <a:endParaRPr lang="ar-SA" sz="6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B799975F-7358-496A-A8EC-6A9706106243}"/>
              </a:ext>
            </a:extLst>
          </p:cNvPr>
          <p:cNvSpPr/>
          <p:nvPr/>
        </p:nvSpPr>
        <p:spPr>
          <a:xfrm>
            <a:off x="4972508" y="356072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8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7C0C8656-3630-4B07-9DE6-164DBF0E979F}"/>
              </a:ext>
            </a:extLst>
          </p:cNvPr>
          <p:cNvSpPr/>
          <p:nvPr/>
        </p:nvSpPr>
        <p:spPr>
          <a:xfrm>
            <a:off x="6288690" y="4563420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3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477C16A3-D4A1-4ED8-BA3F-9AA9405767A3}"/>
              </a:ext>
            </a:extLst>
          </p:cNvPr>
          <p:cNvSpPr/>
          <p:nvPr/>
        </p:nvSpPr>
        <p:spPr>
          <a:xfrm>
            <a:off x="5004906" y="4563420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2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73A9AE57-3083-48CC-AFA1-73160EF8FB33}"/>
              </a:ext>
            </a:extLst>
          </p:cNvPr>
          <p:cNvSpPr/>
          <p:nvPr/>
        </p:nvSpPr>
        <p:spPr>
          <a:xfrm>
            <a:off x="6284140" y="498431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6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422BBD5E-48D6-4833-B49C-51B7D8B9AC01}"/>
              </a:ext>
            </a:extLst>
          </p:cNvPr>
          <p:cNvSpPr/>
          <p:nvPr/>
        </p:nvSpPr>
        <p:spPr>
          <a:xfrm>
            <a:off x="6310053" y="5387285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9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56" name="مستطيل 55">
            <a:extLst>
              <a:ext uri="{FF2B5EF4-FFF2-40B4-BE49-F238E27FC236}">
                <a16:creationId xmlns:a16="http://schemas.microsoft.com/office/drawing/2014/main" id="{79E3802C-6BAE-49D0-8939-1C0C13DD2F0D}"/>
              </a:ext>
            </a:extLst>
          </p:cNvPr>
          <p:cNvSpPr/>
          <p:nvPr/>
        </p:nvSpPr>
        <p:spPr>
          <a:xfrm>
            <a:off x="4972508" y="5370194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2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BB929175-8C6E-4619-9A66-5B7F067C0201}"/>
              </a:ext>
            </a:extLst>
          </p:cNvPr>
          <p:cNvSpPr/>
          <p:nvPr/>
        </p:nvSpPr>
        <p:spPr>
          <a:xfrm>
            <a:off x="5004906" y="3272478"/>
            <a:ext cx="391717" cy="3799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علامة الضرب 2">
            <a:extLst>
              <a:ext uri="{FF2B5EF4-FFF2-40B4-BE49-F238E27FC236}">
                <a16:creationId xmlns:a16="http://schemas.microsoft.com/office/drawing/2014/main" id="{BBD77D28-C4CF-46B5-9A5B-0B08508BAD3F}"/>
              </a:ext>
            </a:extLst>
          </p:cNvPr>
          <p:cNvSpPr/>
          <p:nvPr/>
        </p:nvSpPr>
        <p:spPr>
          <a:xfrm>
            <a:off x="5045756" y="3291078"/>
            <a:ext cx="264678" cy="34249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883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C55A0ABF-94D6-4ADC-B082-F3775C9AAAFF}"/>
              </a:ext>
            </a:extLst>
          </p:cNvPr>
          <p:cNvGrpSpPr/>
          <p:nvPr/>
        </p:nvGrpSpPr>
        <p:grpSpPr>
          <a:xfrm>
            <a:off x="-1032934" y="-423328"/>
            <a:ext cx="15087600" cy="7890927"/>
            <a:chOff x="-1032934" y="-423328"/>
            <a:chExt cx="15087600" cy="789092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6" name="شكل حر: شكل 15">
              <a:extLst>
                <a:ext uri="{FF2B5EF4-FFF2-40B4-BE49-F238E27FC236}">
                  <a16:creationId xmlns:a16="http://schemas.microsoft.com/office/drawing/2014/main" id="{534497B6-8406-4077-80CE-932E4824B0D1}"/>
                </a:ext>
              </a:extLst>
            </p:cNvPr>
            <p:cNvSpPr/>
            <p:nvPr/>
          </p:nvSpPr>
          <p:spPr>
            <a:xfrm>
              <a:off x="-1032934" y="-423328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2238313989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342963" y="111340"/>
                            <a:pt x="1466692" y="97162"/>
                            <a:pt x="1676400" y="0"/>
                          </a:cubicBezTo>
                          <a:cubicBezTo>
                            <a:pt x="2214562" y="3343"/>
                            <a:pt x="3036966" y="-105903"/>
                            <a:pt x="3352800" y="0"/>
                          </a:cubicBezTo>
                          <a:cubicBezTo>
                            <a:pt x="3897580" y="-148691"/>
                            <a:pt x="4710262" y="-24289"/>
                            <a:pt x="5029200" y="0"/>
                          </a:cubicBezTo>
                          <a:cubicBezTo>
                            <a:pt x="5023383" y="156028"/>
                            <a:pt x="4978776" y="909663"/>
                            <a:pt x="5029200" y="1028695"/>
                          </a:cubicBezTo>
                          <a:cubicBezTo>
                            <a:pt x="4878075" y="1040252"/>
                            <a:pt x="4792281" y="1143372"/>
                            <a:pt x="4767257" y="1290638"/>
                          </a:cubicBezTo>
                          <a:cubicBezTo>
                            <a:pt x="4386017" y="1329157"/>
                            <a:pt x="3836307" y="1300490"/>
                            <a:pt x="3614743" y="1290638"/>
                          </a:cubicBezTo>
                          <a:cubicBezTo>
                            <a:pt x="3604767" y="1160595"/>
                            <a:pt x="3499099" y="1027831"/>
                            <a:pt x="3352800" y="1028695"/>
                          </a:cubicBezTo>
                          <a:cubicBezTo>
                            <a:pt x="3228572" y="1012665"/>
                            <a:pt x="3078822" y="1166010"/>
                            <a:pt x="3090857" y="1290638"/>
                          </a:cubicBezTo>
                          <a:cubicBezTo>
                            <a:pt x="2772078" y="1248208"/>
                            <a:pt x="2081850" y="1312263"/>
                            <a:pt x="1938343" y="1290638"/>
                          </a:cubicBezTo>
                          <a:cubicBezTo>
                            <a:pt x="1951478" y="1152462"/>
                            <a:pt x="1810372" y="1012998"/>
                            <a:pt x="1676400" y="1028695"/>
                          </a:cubicBezTo>
                          <a:cubicBezTo>
                            <a:pt x="1546243" y="1028493"/>
                            <a:pt x="1428985" y="1151696"/>
                            <a:pt x="1414457" y="1290638"/>
                          </a:cubicBezTo>
                          <a:cubicBezTo>
                            <a:pt x="857714" y="1212859"/>
                            <a:pt x="626278" y="1374921"/>
                            <a:pt x="261943" y="1290638"/>
                          </a:cubicBezTo>
                          <a:cubicBezTo>
                            <a:pt x="272699" y="1140288"/>
                            <a:pt x="142668" y="1014981"/>
                            <a:pt x="0" y="1028695"/>
                          </a:cubicBezTo>
                          <a:cubicBezTo>
                            <a:pt x="-26447" y="773700"/>
                            <a:pt x="-786" y="443600"/>
                            <a:pt x="0" y="9379"/>
                          </a:cubicBezTo>
                          <a:cubicBezTo>
                            <a:pt x="60851" y="664"/>
                            <a:pt x="95184" y="4227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585497" y="-4823"/>
                            <a:pt x="1423147" y="62219"/>
                            <a:pt x="1676400" y="0"/>
                          </a:cubicBezTo>
                          <a:cubicBezTo>
                            <a:pt x="1932446" y="-13767"/>
                            <a:pt x="2873793" y="-98214"/>
                            <a:pt x="3352800" y="0"/>
                          </a:cubicBezTo>
                          <a:cubicBezTo>
                            <a:pt x="4182740" y="82604"/>
                            <a:pt x="4330195" y="-32138"/>
                            <a:pt x="5029200" y="0"/>
                          </a:cubicBezTo>
                          <a:cubicBezTo>
                            <a:pt x="5048013" y="346800"/>
                            <a:pt x="4940291" y="556428"/>
                            <a:pt x="5029200" y="1028695"/>
                          </a:cubicBezTo>
                          <a:cubicBezTo>
                            <a:pt x="4907275" y="1027976"/>
                            <a:pt x="4760302" y="1143543"/>
                            <a:pt x="4767257" y="1290638"/>
                          </a:cubicBezTo>
                          <a:cubicBezTo>
                            <a:pt x="4371743" y="1337542"/>
                            <a:pt x="3811693" y="1323382"/>
                            <a:pt x="3614743" y="1290638"/>
                          </a:cubicBezTo>
                          <a:cubicBezTo>
                            <a:pt x="3612032" y="1173964"/>
                            <a:pt x="3488809" y="1053088"/>
                            <a:pt x="3352800" y="1028695"/>
                          </a:cubicBezTo>
                          <a:cubicBezTo>
                            <a:pt x="3211266" y="1035511"/>
                            <a:pt x="3086956" y="1137528"/>
                            <a:pt x="3090857" y="1290638"/>
                          </a:cubicBezTo>
                          <a:cubicBezTo>
                            <a:pt x="2753745" y="1301769"/>
                            <a:pt x="2223206" y="1301494"/>
                            <a:pt x="1938343" y="1290638"/>
                          </a:cubicBezTo>
                          <a:cubicBezTo>
                            <a:pt x="1926243" y="1130673"/>
                            <a:pt x="1812990" y="1032687"/>
                            <a:pt x="1676400" y="1028695"/>
                          </a:cubicBezTo>
                          <a:cubicBezTo>
                            <a:pt x="1554959" y="1042663"/>
                            <a:pt x="1399887" y="1153550"/>
                            <a:pt x="1414457" y="1290638"/>
                          </a:cubicBezTo>
                          <a:cubicBezTo>
                            <a:pt x="930652" y="1314496"/>
                            <a:pt x="615540" y="1379275"/>
                            <a:pt x="261943" y="1290638"/>
                          </a:cubicBezTo>
                          <a:cubicBezTo>
                            <a:pt x="264623" y="1161311"/>
                            <a:pt x="138547" y="1037657"/>
                            <a:pt x="0" y="1028695"/>
                          </a:cubicBezTo>
                          <a:cubicBezTo>
                            <a:pt x="-6371" y="783860"/>
                            <a:pt x="-41439" y="210007"/>
                            <a:pt x="0" y="9379"/>
                          </a:cubicBezTo>
                          <a:cubicBezTo>
                            <a:pt x="89724" y="8161"/>
                            <a:pt x="154695" y="-10547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19" name="شكل حر: شكل 18">
              <a:extLst>
                <a:ext uri="{FF2B5EF4-FFF2-40B4-BE49-F238E27FC236}">
                  <a16:creationId xmlns:a16="http://schemas.microsoft.com/office/drawing/2014/main" id="{70E29216-41E0-404D-A6D2-281D5A6AEFDF}"/>
                </a:ext>
              </a:extLst>
            </p:cNvPr>
            <p:cNvSpPr/>
            <p:nvPr/>
          </p:nvSpPr>
          <p:spPr>
            <a:xfrm>
              <a:off x="3996266" y="-423328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3820337629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360145" y="-60108"/>
                            <a:pt x="1167725" y="-100879"/>
                            <a:pt x="1676400" y="0"/>
                          </a:cubicBezTo>
                          <a:cubicBezTo>
                            <a:pt x="2479740" y="-24477"/>
                            <a:pt x="3041705" y="-60686"/>
                            <a:pt x="3352800" y="0"/>
                          </a:cubicBezTo>
                          <a:cubicBezTo>
                            <a:pt x="3603923" y="-52059"/>
                            <a:pt x="4835158" y="136285"/>
                            <a:pt x="5029200" y="0"/>
                          </a:cubicBezTo>
                          <a:cubicBezTo>
                            <a:pt x="5005821" y="142357"/>
                            <a:pt x="5058031" y="826531"/>
                            <a:pt x="5029200" y="1028695"/>
                          </a:cubicBezTo>
                          <a:cubicBezTo>
                            <a:pt x="4862249" y="1043615"/>
                            <a:pt x="4789680" y="1140038"/>
                            <a:pt x="4767257" y="1290638"/>
                          </a:cubicBezTo>
                          <a:cubicBezTo>
                            <a:pt x="4514031" y="1355553"/>
                            <a:pt x="3862720" y="1333236"/>
                            <a:pt x="3614743" y="1290638"/>
                          </a:cubicBezTo>
                          <a:cubicBezTo>
                            <a:pt x="3634517" y="1146011"/>
                            <a:pt x="3476226" y="1012601"/>
                            <a:pt x="3352800" y="1028695"/>
                          </a:cubicBezTo>
                          <a:cubicBezTo>
                            <a:pt x="3212352" y="1030585"/>
                            <a:pt x="3116163" y="1132521"/>
                            <a:pt x="3090857" y="1290638"/>
                          </a:cubicBezTo>
                          <a:cubicBezTo>
                            <a:pt x="2604931" y="1385994"/>
                            <a:pt x="2242302" y="1312158"/>
                            <a:pt x="1938343" y="1290638"/>
                          </a:cubicBezTo>
                          <a:cubicBezTo>
                            <a:pt x="1959379" y="1150832"/>
                            <a:pt x="1815598" y="1046198"/>
                            <a:pt x="1676400" y="1028695"/>
                          </a:cubicBezTo>
                          <a:cubicBezTo>
                            <a:pt x="1528621" y="1037726"/>
                            <a:pt x="1417078" y="1141003"/>
                            <a:pt x="1414457" y="1290638"/>
                          </a:cubicBezTo>
                          <a:cubicBezTo>
                            <a:pt x="1207035" y="1327393"/>
                            <a:pt x="642964" y="1270973"/>
                            <a:pt x="261943" y="1290638"/>
                          </a:cubicBezTo>
                          <a:cubicBezTo>
                            <a:pt x="259455" y="1146064"/>
                            <a:pt x="153043" y="1018638"/>
                            <a:pt x="0" y="1028695"/>
                          </a:cubicBezTo>
                          <a:cubicBezTo>
                            <a:pt x="-51543" y="774022"/>
                            <a:pt x="-8572" y="504592"/>
                            <a:pt x="0" y="9379"/>
                          </a:cubicBezTo>
                          <a:cubicBezTo>
                            <a:pt x="54770" y="7007"/>
                            <a:pt x="150259" y="7703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430054" y="17948"/>
                            <a:pt x="993337" y="12269"/>
                            <a:pt x="1676400" y="0"/>
                          </a:cubicBezTo>
                          <a:cubicBezTo>
                            <a:pt x="2376057" y="-98648"/>
                            <a:pt x="2709773" y="-109852"/>
                            <a:pt x="3352800" y="0"/>
                          </a:cubicBezTo>
                          <a:cubicBezTo>
                            <a:pt x="4145601" y="-142614"/>
                            <a:pt x="4624410" y="-83351"/>
                            <a:pt x="5029200" y="0"/>
                          </a:cubicBezTo>
                          <a:cubicBezTo>
                            <a:pt x="4939154" y="249033"/>
                            <a:pt x="5010844" y="900996"/>
                            <a:pt x="5029200" y="1028695"/>
                          </a:cubicBezTo>
                          <a:cubicBezTo>
                            <a:pt x="4868231" y="1010779"/>
                            <a:pt x="4751507" y="1169233"/>
                            <a:pt x="4767257" y="1290638"/>
                          </a:cubicBezTo>
                          <a:cubicBezTo>
                            <a:pt x="4600304" y="1188084"/>
                            <a:pt x="3771360" y="1258630"/>
                            <a:pt x="3614743" y="1290638"/>
                          </a:cubicBezTo>
                          <a:cubicBezTo>
                            <a:pt x="3604056" y="1142259"/>
                            <a:pt x="3483876" y="1026047"/>
                            <a:pt x="3352800" y="1028695"/>
                          </a:cubicBezTo>
                          <a:cubicBezTo>
                            <a:pt x="3190324" y="1030740"/>
                            <a:pt x="3089390" y="1149476"/>
                            <a:pt x="3090857" y="1290638"/>
                          </a:cubicBezTo>
                          <a:cubicBezTo>
                            <a:pt x="2797717" y="1219676"/>
                            <a:pt x="2195802" y="1389893"/>
                            <a:pt x="1938343" y="1290638"/>
                          </a:cubicBezTo>
                          <a:cubicBezTo>
                            <a:pt x="1935483" y="1167847"/>
                            <a:pt x="1824869" y="1022319"/>
                            <a:pt x="1676400" y="1028695"/>
                          </a:cubicBezTo>
                          <a:cubicBezTo>
                            <a:pt x="1549150" y="1024878"/>
                            <a:pt x="1419387" y="1143517"/>
                            <a:pt x="1414457" y="1290638"/>
                          </a:cubicBezTo>
                          <a:cubicBezTo>
                            <a:pt x="1114670" y="1377946"/>
                            <a:pt x="473791" y="1365621"/>
                            <a:pt x="261943" y="1290638"/>
                          </a:cubicBezTo>
                          <a:cubicBezTo>
                            <a:pt x="284076" y="1155020"/>
                            <a:pt x="128212" y="1016697"/>
                            <a:pt x="0" y="1028695"/>
                          </a:cubicBezTo>
                          <a:cubicBezTo>
                            <a:pt x="83413" y="606175"/>
                            <a:pt x="-67984" y="282639"/>
                            <a:pt x="0" y="9379"/>
                          </a:cubicBezTo>
                          <a:cubicBezTo>
                            <a:pt x="32792" y="20868"/>
                            <a:pt x="105402" y="-5951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0" name="شكل حر: شكل 19">
              <a:extLst>
                <a:ext uri="{FF2B5EF4-FFF2-40B4-BE49-F238E27FC236}">
                  <a16:creationId xmlns:a16="http://schemas.microsoft.com/office/drawing/2014/main" id="{40A7617F-C86B-401E-BA33-7F1347C9ADA2}"/>
                </a:ext>
              </a:extLst>
            </p:cNvPr>
            <p:cNvSpPr/>
            <p:nvPr/>
          </p:nvSpPr>
          <p:spPr>
            <a:xfrm>
              <a:off x="9025466" y="-423328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2995593278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545015" y="59590"/>
                            <a:pt x="1252089" y="-46159"/>
                            <a:pt x="1676400" y="0"/>
                          </a:cubicBezTo>
                          <a:cubicBezTo>
                            <a:pt x="2168260" y="95836"/>
                            <a:pt x="2618891" y="4217"/>
                            <a:pt x="3352800" y="0"/>
                          </a:cubicBezTo>
                          <a:cubicBezTo>
                            <a:pt x="4190834" y="-137534"/>
                            <a:pt x="4435266" y="21184"/>
                            <a:pt x="5029200" y="0"/>
                          </a:cubicBezTo>
                          <a:cubicBezTo>
                            <a:pt x="4945898" y="487512"/>
                            <a:pt x="5036577" y="810299"/>
                            <a:pt x="5029200" y="1028695"/>
                          </a:cubicBezTo>
                          <a:cubicBezTo>
                            <a:pt x="4875297" y="1030488"/>
                            <a:pt x="4762133" y="1136346"/>
                            <a:pt x="4767257" y="1290638"/>
                          </a:cubicBezTo>
                          <a:cubicBezTo>
                            <a:pt x="4273850" y="1340069"/>
                            <a:pt x="3868762" y="1233329"/>
                            <a:pt x="3614743" y="1290638"/>
                          </a:cubicBezTo>
                          <a:cubicBezTo>
                            <a:pt x="3610565" y="1139925"/>
                            <a:pt x="3490819" y="1025860"/>
                            <a:pt x="3352800" y="1028695"/>
                          </a:cubicBezTo>
                          <a:cubicBezTo>
                            <a:pt x="3188956" y="1015177"/>
                            <a:pt x="3099410" y="1141373"/>
                            <a:pt x="3090857" y="1290638"/>
                          </a:cubicBezTo>
                          <a:cubicBezTo>
                            <a:pt x="2655551" y="1325129"/>
                            <a:pt x="2465783" y="1319939"/>
                            <a:pt x="1938343" y="1290638"/>
                          </a:cubicBezTo>
                          <a:cubicBezTo>
                            <a:pt x="1921212" y="1133567"/>
                            <a:pt x="1827857" y="1026333"/>
                            <a:pt x="1676400" y="1028695"/>
                          </a:cubicBezTo>
                          <a:cubicBezTo>
                            <a:pt x="1528128" y="1020884"/>
                            <a:pt x="1420638" y="1149006"/>
                            <a:pt x="1414457" y="1290638"/>
                          </a:cubicBezTo>
                          <a:cubicBezTo>
                            <a:pt x="1104775" y="1194636"/>
                            <a:pt x="528445" y="1258477"/>
                            <a:pt x="261943" y="1290638"/>
                          </a:cubicBezTo>
                          <a:cubicBezTo>
                            <a:pt x="268246" y="1140069"/>
                            <a:pt x="147204" y="1048256"/>
                            <a:pt x="0" y="1028695"/>
                          </a:cubicBezTo>
                          <a:cubicBezTo>
                            <a:pt x="29466" y="757081"/>
                            <a:pt x="75570" y="422348"/>
                            <a:pt x="0" y="9379"/>
                          </a:cubicBezTo>
                          <a:cubicBezTo>
                            <a:pt x="80551" y="-102"/>
                            <a:pt x="112388" y="-617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378274" y="-128943"/>
                            <a:pt x="1488241" y="23214"/>
                            <a:pt x="1676400" y="0"/>
                          </a:cubicBezTo>
                          <a:cubicBezTo>
                            <a:pt x="2221621" y="114324"/>
                            <a:pt x="3171018" y="77339"/>
                            <a:pt x="3352800" y="0"/>
                          </a:cubicBezTo>
                          <a:cubicBezTo>
                            <a:pt x="4008957" y="84071"/>
                            <a:pt x="4618296" y="-14308"/>
                            <a:pt x="5029200" y="0"/>
                          </a:cubicBezTo>
                          <a:cubicBezTo>
                            <a:pt x="5052531" y="492571"/>
                            <a:pt x="5020842" y="800876"/>
                            <a:pt x="5029200" y="1028695"/>
                          </a:cubicBezTo>
                          <a:cubicBezTo>
                            <a:pt x="4888423" y="1026692"/>
                            <a:pt x="4749006" y="1155491"/>
                            <a:pt x="4767257" y="1290638"/>
                          </a:cubicBezTo>
                          <a:cubicBezTo>
                            <a:pt x="4386724" y="1223799"/>
                            <a:pt x="4078431" y="1385686"/>
                            <a:pt x="3614743" y="1290638"/>
                          </a:cubicBezTo>
                          <a:cubicBezTo>
                            <a:pt x="3601288" y="1151910"/>
                            <a:pt x="3482167" y="1010403"/>
                            <a:pt x="3352800" y="1028695"/>
                          </a:cubicBezTo>
                          <a:cubicBezTo>
                            <a:pt x="3204654" y="1033187"/>
                            <a:pt x="3089992" y="1120442"/>
                            <a:pt x="3090857" y="1290638"/>
                          </a:cubicBezTo>
                          <a:cubicBezTo>
                            <a:pt x="2721156" y="1193246"/>
                            <a:pt x="2329539" y="1208626"/>
                            <a:pt x="1938343" y="1290638"/>
                          </a:cubicBezTo>
                          <a:cubicBezTo>
                            <a:pt x="1955381" y="1141782"/>
                            <a:pt x="1809614" y="1021984"/>
                            <a:pt x="1676400" y="1028695"/>
                          </a:cubicBezTo>
                          <a:cubicBezTo>
                            <a:pt x="1530485" y="1035341"/>
                            <a:pt x="1421316" y="1130247"/>
                            <a:pt x="1414457" y="1290638"/>
                          </a:cubicBezTo>
                          <a:cubicBezTo>
                            <a:pt x="1073972" y="1300973"/>
                            <a:pt x="383042" y="1211276"/>
                            <a:pt x="261943" y="1290638"/>
                          </a:cubicBezTo>
                          <a:cubicBezTo>
                            <a:pt x="235892" y="1139531"/>
                            <a:pt x="123858" y="1017915"/>
                            <a:pt x="0" y="1028695"/>
                          </a:cubicBezTo>
                          <a:cubicBezTo>
                            <a:pt x="-34211" y="880375"/>
                            <a:pt x="37384" y="343622"/>
                            <a:pt x="0" y="9379"/>
                          </a:cubicBezTo>
                          <a:cubicBezTo>
                            <a:pt x="43854" y="22809"/>
                            <a:pt x="152359" y="-11137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1" name="شكل حر: شكل 20">
              <a:extLst>
                <a:ext uri="{FF2B5EF4-FFF2-40B4-BE49-F238E27FC236}">
                  <a16:creationId xmlns:a16="http://schemas.microsoft.com/office/drawing/2014/main" id="{40ACB393-66BC-462E-BF85-A247AFC0CDC3}"/>
                </a:ext>
              </a:extLst>
            </p:cNvPr>
            <p:cNvSpPr/>
            <p:nvPr/>
          </p:nvSpPr>
          <p:spPr>
            <a:xfrm flipV="1">
              <a:off x="-1032934" y="6176961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3311222208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357611" y="-118952"/>
                            <a:pt x="1122713" y="-131728"/>
                            <a:pt x="1676400" y="0"/>
                          </a:cubicBezTo>
                          <a:cubicBezTo>
                            <a:pt x="1871407" y="122324"/>
                            <a:pt x="2850708" y="112268"/>
                            <a:pt x="3352800" y="0"/>
                          </a:cubicBezTo>
                          <a:cubicBezTo>
                            <a:pt x="3739070" y="45096"/>
                            <a:pt x="4793372" y="-98614"/>
                            <a:pt x="5029200" y="0"/>
                          </a:cubicBezTo>
                          <a:cubicBezTo>
                            <a:pt x="5036277" y="122203"/>
                            <a:pt x="5032310" y="718485"/>
                            <a:pt x="5029200" y="1028695"/>
                          </a:cubicBezTo>
                          <a:cubicBezTo>
                            <a:pt x="4871457" y="1039540"/>
                            <a:pt x="4764419" y="1152317"/>
                            <a:pt x="4767257" y="1290638"/>
                          </a:cubicBezTo>
                          <a:cubicBezTo>
                            <a:pt x="4299343" y="1326044"/>
                            <a:pt x="3762138" y="1358947"/>
                            <a:pt x="3614743" y="1290638"/>
                          </a:cubicBezTo>
                          <a:cubicBezTo>
                            <a:pt x="3638237" y="1140757"/>
                            <a:pt x="3472911" y="1017356"/>
                            <a:pt x="3352800" y="1028695"/>
                          </a:cubicBezTo>
                          <a:cubicBezTo>
                            <a:pt x="3213093" y="1025536"/>
                            <a:pt x="3076031" y="1167886"/>
                            <a:pt x="3090857" y="1290638"/>
                          </a:cubicBezTo>
                          <a:cubicBezTo>
                            <a:pt x="2790640" y="1188460"/>
                            <a:pt x="2415851" y="1365519"/>
                            <a:pt x="1938343" y="1290638"/>
                          </a:cubicBezTo>
                          <a:cubicBezTo>
                            <a:pt x="1935401" y="1148082"/>
                            <a:pt x="1847732" y="1018684"/>
                            <a:pt x="1676400" y="1028695"/>
                          </a:cubicBezTo>
                          <a:cubicBezTo>
                            <a:pt x="1536632" y="1025771"/>
                            <a:pt x="1392131" y="1152969"/>
                            <a:pt x="1414457" y="1290638"/>
                          </a:cubicBezTo>
                          <a:cubicBezTo>
                            <a:pt x="1077049" y="1350225"/>
                            <a:pt x="499127" y="1329041"/>
                            <a:pt x="261943" y="1290638"/>
                          </a:cubicBezTo>
                          <a:cubicBezTo>
                            <a:pt x="239875" y="1151559"/>
                            <a:pt x="136858" y="1013691"/>
                            <a:pt x="0" y="1028695"/>
                          </a:cubicBezTo>
                          <a:cubicBezTo>
                            <a:pt x="11290" y="603392"/>
                            <a:pt x="35753" y="127848"/>
                            <a:pt x="0" y="9379"/>
                          </a:cubicBezTo>
                          <a:cubicBezTo>
                            <a:pt x="49181" y="5341"/>
                            <a:pt x="111405" y="17418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397368" y="86987"/>
                            <a:pt x="1118391" y="-129062"/>
                            <a:pt x="1676400" y="0"/>
                          </a:cubicBezTo>
                          <a:cubicBezTo>
                            <a:pt x="2483077" y="-51389"/>
                            <a:pt x="3047006" y="40883"/>
                            <a:pt x="3352800" y="0"/>
                          </a:cubicBezTo>
                          <a:cubicBezTo>
                            <a:pt x="4111707" y="-147"/>
                            <a:pt x="4514747" y="-67990"/>
                            <a:pt x="5029200" y="0"/>
                          </a:cubicBezTo>
                          <a:cubicBezTo>
                            <a:pt x="5001152" y="112424"/>
                            <a:pt x="5085573" y="761225"/>
                            <a:pt x="5029200" y="1028695"/>
                          </a:cubicBezTo>
                          <a:cubicBezTo>
                            <a:pt x="4892972" y="1031519"/>
                            <a:pt x="4759422" y="1125478"/>
                            <a:pt x="4767257" y="1290638"/>
                          </a:cubicBezTo>
                          <a:cubicBezTo>
                            <a:pt x="4604370" y="1309961"/>
                            <a:pt x="4125723" y="1355043"/>
                            <a:pt x="3614743" y="1290638"/>
                          </a:cubicBezTo>
                          <a:cubicBezTo>
                            <a:pt x="3626766" y="1163233"/>
                            <a:pt x="3502586" y="1033026"/>
                            <a:pt x="3352800" y="1028695"/>
                          </a:cubicBezTo>
                          <a:cubicBezTo>
                            <a:pt x="3197590" y="1051254"/>
                            <a:pt x="3082384" y="1146418"/>
                            <a:pt x="3090857" y="1290638"/>
                          </a:cubicBezTo>
                          <a:cubicBezTo>
                            <a:pt x="2738861" y="1391472"/>
                            <a:pt x="2233143" y="1296206"/>
                            <a:pt x="1938343" y="1290638"/>
                          </a:cubicBezTo>
                          <a:cubicBezTo>
                            <a:pt x="1921338" y="1125006"/>
                            <a:pt x="1817994" y="1054326"/>
                            <a:pt x="1676400" y="1028695"/>
                          </a:cubicBezTo>
                          <a:cubicBezTo>
                            <a:pt x="1543769" y="1030229"/>
                            <a:pt x="1423582" y="1147643"/>
                            <a:pt x="1414457" y="1290638"/>
                          </a:cubicBezTo>
                          <a:cubicBezTo>
                            <a:pt x="1234083" y="1239273"/>
                            <a:pt x="579680" y="1280647"/>
                            <a:pt x="261943" y="1290638"/>
                          </a:cubicBezTo>
                          <a:cubicBezTo>
                            <a:pt x="252149" y="1143143"/>
                            <a:pt x="124921" y="1015581"/>
                            <a:pt x="0" y="1028695"/>
                          </a:cubicBezTo>
                          <a:cubicBezTo>
                            <a:pt x="13307" y="832996"/>
                            <a:pt x="61947" y="362846"/>
                            <a:pt x="0" y="9379"/>
                          </a:cubicBezTo>
                          <a:cubicBezTo>
                            <a:pt x="49567" y="3875"/>
                            <a:pt x="138005" y="-4042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2" name="شكل حر: شكل 21">
              <a:extLst>
                <a:ext uri="{FF2B5EF4-FFF2-40B4-BE49-F238E27FC236}">
                  <a16:creationId xmlns:a16="http://schemas.microsoft.com/office/drawing/2014/main" id="{8CEE5FC3-5228-46FC-BDFE-63293E0CFDCB}"/>
                </a:ext>
              </a:extLst>
            </p:cNvPr>
            <p:cNvSpPr/>
            <p:nvPr/>
          </p:nvSpPr>
          <p:spPr>
            <a:xfrm flipV="1">
              <a:off x="3996266" y="6176961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4235830242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528873" y="-66003"/>
                            <a:pt x="1253192" y="107391"/>
                            <a:pt x="1676400" y="0"/>
                          </a:cubicBezTo>
                          <a:cubicBezTo>
                            <a:pt x="2071226" y="142720"/>
                            <a:pt x="2915510" y="110116"/>
                            <a:pt x="3352800" y="0"/>
                          </a:cubicBezTo>
                          <a:cubicBezTo>
                            <a:pt x="3599090" y="11516"/>
                            <a:pt x="4844944" y="-42145"/>
                            <a:pt x="5029200" y="0"/>
                          </a:cubicBezTo>
                          <a:cubicBezTo>
                            <a:pt x="5083587" y="108921"/>
                            <a:pt x="4957389" y="897091"/>
                            <a:pt x="5029200" y="1028695"/>
                          </a:cubicBezTo>
                          <a:cubicBezTo>
                            <a:pt x="4892233" y="1009181"/>
                            <a:pt x="4759187" y="1123976"/>
                            <a:pt x="4767257" y="1290638"/>
                          </a:cubicBezTo>
                          <a:cubicBezTo>
                            <a:pt x="4459117" y="1254265"/>
                            <a:pt x="3934052" y="1294350"/>
                            <a:pt x="3614743" y="1290638"/>
                          </a:cubicBezTo>
                          <a:cubicBezTo>
                            <a:pt x="3618645" y="1150444"/>
                            <a:pt x="3468999" y="1027021"/>
                            <a:pt x="3352800" y="1028695"/>
                          </a:cubicBezTo>
                          <a:cubicBezTo>
                            <a:pt x="3211304" y="1028916"/>
                            <a:pt x="3085608" y="1150543"/>
                            <a:pt x="3090857" y="1290638"/>
                          </a:cubicBezTo>
                          <a:cubicBezTo>
                            <a:pt x="2605034" y="1322111"/>
                            <a:pt x="2401734" y="1390337"/>
                            <a:pt x="1938343" y="1290638"/>
                          </a:cubicBezTo>
                          <a:cubicBezTo>
                            <a:pt x="1945022" y="1121146"/>
                            <a:pt x="1816910" y="1012868"/>
                            <a:pt x="1676400" y="1028695"/>
                          </a:cubicBezTo>
                          <a:cubicBezTo>
                            <a:pt x="1527124" y="1044110"/>
                            <a:pt x="1415267" y="1153995"/>
                            <a:pt x="1414457" y="1290638"/>
                          </a:cubicBezTo>
                          <a:cubicBezTo>
                            <a:pt x="1069844" y="1364784"/>
                            <a:pt x="665011" y="1237087"/>
                            <a:pt x="261943" y="1290638"/>
                          </a:cubicBezTo>
                          <a:cubicBezTo>
                            <a:pt x="263574" y="1144138"/>
                            <a:pt x="124388" y="1023128"/>
                            <a:pt x="0" y="1028695"/>
                          </a:cubicBezTo>
                          <a:cubicBezTo>
                            <a:pt x="18170" y="618050"/>
                            <a:pt x="-86323" y="430787"/>
                            <a:pt x="0" y="9379"/>
                          </a:cubicBezTo>
                          <a:cubicBezTo>
                            <a:pt x="27241" y="9673"/>
                            <a:pt x="162800" y="-2080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770097" y="29262"/>
                            <a:pt x="1134092" y="60980"/>
                            <a:pt x="1676400" y="0"/>
                          </a:cubicBezTo>
                          <a:cubicBezTo>
                            <a:pt x="2102519" y="-119520"/>
                            <a:pt x="2878214" y="36824"/>
                            <a:pt x="3352800" y="0"/>
                          </a:cubicBezTo>
                          <a:cubicBezTo>
                            <a:pt x="3734994" y="63870"/>
                            <a:pt x="4355369" y="77730"/>
                            <a:pt x="5029200" y="0"/>
                          </a:cubicBezTo>
                          <a:cubicBezTo>
                            <a:pt x="4956064" y="498570"/>
                            <a:pt x="5007567" y="678264"/>
                            <a:pt x="5029200" y="1028695"/>
                          </a:cubicBezTo>
                          <a:cubicBezTo>
                            <a:pt x="4879216" y="1012271"/>
                            <a:pt x="4769075" y="1125685"/>
                            <a:pt x="4767257" y="1290638"/>
                          </a:cubicBezTo>
                          <a:cubicBezTo>
                            <a:pt x="4598088" y="1268715"/>
                            <a:pt x="4080539" y="1239383"/>
                            <a:pt x="3614743" y="1290638"/>
                          </a:cubicBezTo>
                          <a:cubicBezTo>
                            <a:pt x="3618816" y="1129946"/>
                            <a:pt x="3513684" y="1035804"/>
                            <a:pt x="3352800" y="1028695"/>
                          </a:cubicBezTo>
                          <a:cubicBezTo>
                            <a:pt x="3221773" y="1041305"/>
                            <a:pt x="3097701" y="1138282"/>
                            <a:pt x="3090857" y="1290638"/>
                          </a:cubicBezTo>
                          <a:cubicBezTo>
                            <a:pt x="2692785" y="1277205"/>
                            <a:pt x="2445699" y="1231223"/>
                            <a:pt x="1938343" y="1290638"/>
                          </a:cubicBezTo>
                          <a:cubicBezTo>
                            <a:pt x="1946769" y="1140303"/>
                            <a:pt x="1815117" y="1040666"/>
                            <a:pt x="1676400" y="1028695"/>
                          </a:cubicBezTo>
                          <a:cubicBezTo>
                            <a:pt x="1530937" y="1026503"/>
                            <a:pt x="1404227" y="1152800"/>
                            <a:pt x="1414457" y="1290638"/>
                          </a:cubicBezTo>
                          <a:cubicBezTo>
                            <a:pt x="1238720" y="1211684"/>
                            <a:pt x="392193" y="1366016"/>
                            <a:pt x="261943" y="1290638"/>
                          </a:cubicBezTo>
                          <a:cubicBezTo>
                            <a:pt x="260964" y="1137373"/>
                            <a:pt x="147300" y="1027620"/>
                            <a:pt x="0" y="1028695"/>
                          </a:cubicBezTo>
                          <a:cubicBezTo>
                            <a:pt x="69190" y="696142"/>
                            <a:pt x="33820" y="226320"/>
                            <a:pt x="0" y="9379"/>
                          </a:cubicBezTo>
                          <a:cubicBezTo>
                            <a:pt x="58867" y="5356"/>
                            <a:pt x="159766" y="-5620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3" name="شكل حر: شكل 22">
              <a:extLst>
                <a:ext uri="{FF2B5EF4-FFF2-40B4-BE49-F238E27FC236}">
                  <a16:creationId xmlns:a16="http://schemas.microsoft.com/office/drawing/2014/main" id="{86593DA0-89A1-4BF3-AD4B-DB7BC0D3A1EE}"/>
                </a:ext>
              </a:extLst>
            </p:cNvPr>
            <p:cNvSpPr/>
            <p:nvPr/>
          </p:nvSpPr>
          <p:spPr>
            <a:xfrm flipV="1">
              <a:off x="9025466" y="6176961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3926594766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805378" y="-48215"/>
                            <a:pt x="1293444" y="126890"/>
                            <a:pt x="1676400" y="0"/>
                          </a:cubicBezTo>
                          <a:cubicBezTo>
                            <a:pt x="1910788" y="-12891"/>
                            <a:pt x="2528909" y="-135916"/>
                            <a:pt x="3352800" y="0"/>
                          </a:cubicBezTo>
                          <a:cubicBezTo>
                            <a:pt x="3547532" y="11599"/>
                            <a:pt x="4503165" y="-93433"/>
                            <a:pt x="5029200" y="0"/>
                          </a:cubicBezTo>
                          <a:cubicBezTo>
                            <a:pt x="5039745" y="369185"/>
                            <a:pt x="4982997" y="542776"/>
                            <a:pt x="5029200" y="1028695"/>
                          </a:cubicBezTo>
                          <a:cubicBezTo>
                            <a:pt x="4907114" y="1013167"/>
                            <a:pt x="4778018" y="1137231"/>
                            <a:pt x="4767257" y="1290638"/>
                          </a:cubicBezTo>
                          <a:cubicBezTo>
                            <a:pt x="4649717" y="1371864"/>
                            <a:pt x="3859386" y="1224529"/>
                            <a:pt x="3614743" y="1290638"/>
                          </a:cubicBezTo>
                          <a:cubicBezTo>
                            <a:pt x="3609323" y="1166458"/>
                            <a:pt x="3510208" y="1026054"/>
                            <a:pt x="3352800" y="1028695"/>
                          </a:cubicBezTo>
                          <a:cubicBezTo>
                            <a:pt x="3205409" y="1028758"/>
                            <a:pt x="3064680" y="1139410"/>
                            <a:pt x="3090857" y="1290638"/>
                          </a:cubicBezTo>
                          <a:cubicBezTo>
                            <a:pt x="2522068" y="1196594"/>
                            <a:pt x="2418561" y="1195671"/>
                            <a:pt x="1938343" y="1290638"/>
                          </a:cubicBezTo>
                          <a:cubicBezTo>
                            <a:pt x="1940565" y="1148560"/>
                            <a:pt x="1803123" y="1039171"/>
                            <a:pt x="1676400" y="1028695"/>
                          </a:cubicBezTo>
                          <a:cubicBezTo>
                            <a:pt x="1555584" y="1012459"/>
                            <a:pt x="1417952" y="1137345"/>
                            <a:pt x="1414457" y="1290638"/>
                          </a:cubicBezTo>
                          <a:cubicBezTo>
                            <a:pt x="966526" y="1349028"/>
                            <a:pt x="390701" y="1223301"/>
                            <a:pt x="261943" y="1290638"/>
                          </a:cubicBezTo>
                          <a:cubicBezTo>
                            <a:pt x="254935" y="1173586"/>
                            <a:pt x="139397" y="1022911"/>
                            <a:pt x="0" y="1028695"/>
                          </a:cubicBezTo>
                          <a:cubicBezTo>
                            <a:pt x="-29115" y="624842"/>
                            <a:pt x="-55111" y="333180"/>
                            <a:pt x="0" y="9379"/>
                          </a:cubicBezTo>
                          <a:cubicBezTo>
                            <a:pt x="49526" y="-9021"/>
                            <a:pt x="112045" y="13933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436679" y="-96507"/>
                            <a:pt x="1260116" y="-50239"/>
                            <a:pt x="1676400" y="0"/>
                          </a:cubicBezTo>
                          <a:cubicBezTo>
                            <a:pt x="2351804" y="-126894"/>
                            <a:pt x="2634031" y="829"/>
                            <a:pt x="3352800" y="0"/>
                          </a:cubicBezTo>
                          <a:cubicBezTo>
                            <a:pt x="4060336" y="-85033"/>
                            <a:pt x="4471458" y="47286"/>
                            <a:pt x="5029200" y="0"/>
                          </a:cubicBezTo>
                          <a:cubicBezTo>
                            <a:pt x="4949438" y="462405"/>
                            <a:pt x="5086846" y="603084"/>
                            <a:pt x="5029200" y="1028695"/>
                          </a:cubicBezTo>
                          <a:cubicBezTo>
                            <a:pt x="4878980" y="1035521"/>
                            <a:pt x="4767107" y="1138780"/>
                            <a:pt x="4767257" y="1290638"/>
                          </a:cubicBezTo>
                          <a:cubicBezTo>
                            <a:pt x="4568841" y="1241492"/>
                            <a:pt x="3882254" y="1278683"/>
                            <a:pt x="3614743" y="1290638"/>
                          </a:cubicBezTo>
                          <a:cubicBezTo>
                            <a:pt x="3605483" y="1164671"/>
                            <a:pt x="3499829" y="1001617"/>
                            <a:pt x="3352800" y="1028695"/>
                          </a:cubicBezTo>
                          <a:cubicBezTo>
                            <a:pt x="3221797" y="1047246"/>
                            <a:pt x="3117030" y="1146279"/>
                            <a:pt x="3090857" y="1290638"/>
                          </a:cubicBezTo>
                          <a:cubicBezTo>
                            <a:pt x="2641938" y="1341782"/>
                            <a:pt x="2339451" y="1239611"/>
                            <a:pt x="1938343" y="1290638"/>
                          </a:cubicBezTo>
                          <a:cubicBezTo>
                            <a:pt x="1936225" y="1144961"/>
                            <a:pt x="1817634" y="1028846"/>
                            <a:pt x="1676400" y="1028695"/>
                          </a:cubicBezTo>
                          <a:cubicBezTo>
                            <a:pt x="1527589" y="1007583"/>
                            <a:pt x="1401869" y="1136890"/>
                            <a:pt x="1414457" y="1290638"/>
                          </a:cubicBezTo>
                          <a:cubicBezTo>
                            <a:pt x="888897" y="1287531"/>
                            <a:pt x="531035" y="1311355"/>
                            <a:pt x="261943" y="1290638"/>
                          </a:cubicBezTo>
                          <a:cubicBezTo>
                            <a:pt x="245137" y="1129771"/>
                            <a:pt x="144244" y="1031879"/>
                            <a:pt x="0" y="1028695"/>
                          </a:cubicBezTo>
                          <a:cubicBezTo>
                            <a:pt x="-61930" y="810411"/>
                            <a:pt x="-60313" y="234217"/>
                            <a:pt x="0" y="9379"/>
                          </a:cubicBezTo>
                          <a:cubicBezTo>
                            <a:pt x="34892" y="-3331"/>
                            <a:pt x="112443" y="9850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7" name="صورة 26">
            <a:extLst>
              <a:ext uri="{FF2B5EF4-FFF2-40B4-BE49-F238E27FC236}">
                <a16:creationId xmlns:a16="http://schemas.microsoft.com/office/drawing/2014/main" id="{723B78DA-7403-4E29-9D8F-0C7911E96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7" y="867310"/>
            <a:ext cx="1842394" cy="1473916"/>
          </a:xfrm>
          <a:prstGeom prst="rect">
            <a:avLst/>
          </a:prstGeom>
        </p:spPr>
      </p:pic>
      <p:sp>
        <p:nvSpPr>
          <p:cNvPr id="47" name="مربع نص 46">
            <a:extLst>
              <a:ext uri="{FF2B5EF4-FFF2-40B4-BE49-F238E27FC236}">
                <a16:creationId xmlns:a16="http://schemas.microsoft.com/office/drawing/2014/main" id="{54B99A1D-50BC-4C2B-BD1B-1CE2AA6708EE}"/>
              </a:ext>
            </a:extLst>
          </p:cNvPr>
          <p:cNvSpPr txBox="1"/>
          <p:nvPr/>
        </p:nvSpPr>
        <p:spPr>
          <a:xfrm>
            <a:off x="10840965" y="1012300"/>
            <a:ext cx="1215525" cy="56263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bg1"/>
                </a:solidFill>
                <a:latin typeface="(A) Arslan Wessam B" panose="03020402040406030203" pitchFamily="66" charset="-78"/>
                <a:cs typeface="0 Titr Bold" panose="00000700000000000000" pitchFamily="2" charset="-78"/>
              </a:rPr>
              <a:t>الواجب</a:t>
            </a:r>
            <a:endParaRPr lang="ar-SA" sz="4000" dirty="0">
              <a:solidFill>
                <a:schemeClr val="bg1"/>
              </a:solidFill>
              <a:latin typeface="(A) Arslan Wessam B" panose="03020402040406030203" pitchFamily="66" charset="-78"/>
              <a:cs typeface="0 Titr Bold" panose="00000700000000000000" pitchFamily="2" charset="-78"/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3663AE4A-9C47-4AD2-8401-5EAAD972F7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30556"/>
          <a:stretch/>
        </p:blipFill>
        <p:spPr>
          <a:xfrm>
            <a:off x="3768529" y="1670648"/>
            <a:ext cx="4847949" cy="3848100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AADF12AB-6FC3-4F55-B178-AB63B690A451}"/>
              </a:ext>
            </a:extLst>
          </p:cNvPr>
          <p:cNvSpPr txBox="1"/>
          <p:nvPr/>
        </p:nvSpPr>
        <p:spPr>
          <a:xfrm>
            <a:off x="4197490" y="1886857"/>
            <a:ext cx="399002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الواجب </a:t>
            </a:r>
          </a:p>
          <a:p>
            <a:pPr algn="ctr"/>
            <a:r>
              <a:rPr lang="ar-SA" sz="44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منصة مدرستي</a:t>
            </a:r>
          </a:p>
        </p:txBody>
      </p:sp>
      <p:pic>
        <p:nvPicPr>
          <p:cNvPr id="29" name="صورة 28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A0FE8BF8-8382-4205-9C8A-E2FDF449E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677" y="3314833"/>
            <a:ext cx="1549943" cy="77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94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C55A0ABF-94D6-4ADC-B082-F3775C9AAAFF}"/>
              </a:ext>
            </a:extLst>
          </p:cNvPr>
          <p:cNvGrpSpPr/>
          <p:nvPr/>
        </p:nvGrpSpPr>
        <p:grpSpPr>
          <a:xfrm>
            <a:off x="-1032934" y="-423328"/>
            <a:ext cx="15087600" cy="7890927"/>
            <a:chOff x="-1032934" y="-423328"/>
            <a:chExt cx="15087600" cy="789092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6" name="شكل حر: شكل 15">
              <a:extLst>
                <a:ext uri="{FF2B5EF4-FFF2-40B4-BE49-F238E27FC236}">
                  <a16:creationId xmlns:a16="http://schemas.microsoft.com/office/drawing/2014/main" id="{534497B6-8406-4077-80CE-932E4824B0D1}"/>
                </a:ext>
              </a:extLst>
            </p:cNvPr>
            <p:cNvSpPr/>
            <p:nvPr/>
          </p:nvSpPr>
          <p:spPr>
            <a:xfrm>
              <a:off x="-1032934" y="-423328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2238313989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342963" y="111340"/>
                            <a:pt x="1466692" y="97162"/>
                            <a:pt x="1676400" y="0"/>
                          </a:cubicBezTo>
                          <a:cubicBezTo>
                            <a:pt x="2214562" y="3343"/>
                            <a:pt x="3036966" y="-105903"/>
                            <a:pt x="3352800" y="0"/>
                          </a:cubicBezTo>
                          <a:cubicBezTo>
                            <a:pt x="3897580" y="-148691"/>
                            <a:pt x="4710262" y="-24289"/>
                            <a:pt x="5029200" y="0"/>
                          </a:cubicBezTo>
                          <a:cubicBezTo>
                            <a:pt x="5023383" y="156028"/>
                            <a:pt x="4978776" y="909663"/>
                            <a:pt x="5029200" y="1028695"/>
                          </a:cubicBezTo>
                          <a:cubicBezTo>
                            <a:pt x="4878075" y="1040252"/>
                            <a:pt x="4792281" y="1143372"/>
                            <a:pt x="4767257" y="1290638"/>
                          </a:cubicBezTo>
                          <a:cubicBezTo>
                            <a:pt x="4386017" y="1329157"/>
                            <a:pt x="3836307" y="1300490"/>
                            <a:pt x="3614743" y="1290638"/>
                          </a:cubicBezTo>
                          <a:cubicBezTo>
                            <a:pt x="3604767" y="1160595"/>
                            <a:pt x="3499099" y="1027831"/>
                            <a:pt x="3352800" y="1028695"/>
                          </a:cubicBezTo>
                          <a:cubicBezTo>
                            <a:pt x="3228572" y="1012665"/>
                            <a:pt x="3078822" y="1166010"/>
                            <a:pt x="3090857" y="1290638"/>
                          </a:cubicBezTo>
                          <a:cubicBezTo>
                            <a:pt x="2772078" y="1248208"/>
                            <a:pt x="2081850" y="1312263"/>
                            <a:pt x="1938343" y="1290638"/>
                          </a:cubicBezTo>
                          <a:cubicBezTo>
                            <a:pt x="1951478" y="1152462"/>
                            <a:pt x="1810372" y="1012998"/>
                            <a:pt x="1676400" y="1028695"/>
                          </a:cubicBezTo>
                          <a:cubicBezTo>
                            <a:pt x="1546243" y="1028493"/>
                            <a:pt x="1428985" y="1151696"/>
                            <a:pt x="1414457" y="1290638"/>
                          </a:cubicBezTo>
                          <a:cubicBezTo>
                            <a:pt x="857714" y="1212859"/>
                            <a:pt x="626278" y="1374921"/>
                            <a:pt x="261943" y="1290638"/>
                          </a:cubicBezTo>
                          <a:cubicBezTo>
                            <a:pt x="272699" y="1140288"/>
                            <a:pt x="142668" y="1014981"/>
                            <a:pt x="0" y="1028695"/>
                          </a:cubicBezTo>
                          <a:cubicBezTo>
                            <a:pt x="-26447" y="773700"/>
                            <a:pt x="-786" y="443600"/>
                            <a:pt x="0" y="9379"/>
                          </a:cubicBezTo>
                          <a:cubicBezTo>
                            <a:pt x="60851" y="664"/>
                            <a:pt x="95184" y="4227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585497" y="-4823"/>
                            <a:pt x="1423147" y="62219"/>
                            <a:pt x="1676400" y="0"/>
                          </a:cubicBezTo>
                          <a:cubicBezTo>
                            <a:pt x="1932446" y="-13767"/>
                            <a:pt x="2873793" y="-98214"/>
                            <a:pt x="3352800" y="0"/>
                          </a:cubicBezTo>
                          <a:cubicBezTo>
                            <a:pt x="4182740" y="82604"/>
                            <a:pt x="4330195" y="-32138"/>
                            <a:pt x="5029200" y="0"/>
                          </a:cubicBezTo>
                          <a:cubicBezTo>
                            <a:pt x="5048013" y="346800"/>
                            <a:pt x="4940291" y="556428"/>
                            <a:pt x="5029200" y="1028695"/>
                          </a:cubicBezTo>
                          <a:cubicBezTo>
                            <a:pt x="4907275" y="1027976"/>
                            <a:pt x="4760302" y="1143543"/>
                            <a:pt x="4767257" y="1290638"/>
                          </a:cubicBezTo>
                          <a:cubicBezTo>
                            <a:pt x="4371743" y="1337542"/>
                            <a:pt x="3811693" y="1323382"/>
                            <a:pt x="3614743" y="1290638"/>
                          </a:cubicBezTo>
                          <a:cubicBezTo>
                            <a:pt x="3612032" y="1173964"/>
                            <a:pt x="3488809" y="1053088"/>
                            <a:pt x="3352800" y="1028695"/>
                          </a:cubicBezTo>
                          <a:cubicBezTo>
                            <a:pt x="3211266" y="1035511"/>
                            <a:pt x="3086956" y="1137528"/>
                            <a:pt x="3090857" y="1290638"/>
                          </a:cubicBezTo>
                          <a:cubicBezTo>
                            <a:pt x="2753745" y="1301769"/>
                            <a:pt x="2223206" y="1301494"/>
                            <a:pt x="1938343" y="1290638"/>
                          </a:cubicBezTo>
                          <a:cubicBezTo>
                            <a:pt x="1926243" y="1130673"/>
                            <a:pt x="1812990" y="1032687"/>
                            <a:pt x="1676400" y="1028695"/>
                          </a:cubicBezTo>
                          <a:cubicBezTo>
                            <a:pt x="1554959" y="1042663"/>
                            <a:pt x="1399887" y="1153550"/>
                            <a:pt x="1414457" y="1290638"/>
                          </a:cubicBezTo>
                          <a:cubicBezTo>
                            <a:pt x="930652" y="1314496"/>
                            <a:pt x="615540" y="1379275"/>
                            <a:pt x="261943" y="1290638"/>
                          </a:cubicBezTo>
                          <a:cubicBezTo>
                            <a:pt x="264623" y="1161311"/>
                            <a:pt x="138547" y="1037657"/>
                            <a:pt x="0" y="1028695"/>
                          </a:cubicBezTo>
                          <a:cubicBezTo>
                            <a:pt x="-6371" y="783860"/>
                            <a:pt x="-41439" y="210007"/>
                            <a:pt x="0" y="9379"/>
                          </a:cubicBezTo>
                          <a:cubicBezTo>
                            <a:pt x="89724" y="8161"/>
                            <a:pt x="154695" y="-10547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19" name="شكل حر: شكل 18">
              <a:extLst>
                <a:ext uri="{FF2B5EF4-FFF2-40B4-BE49-F238E27FC236}">
                  <a16:creationId xmlns:a16="http://schemas.microsoft.com/office/drawing/2014/main" id="{70E29216-41E0-404D-A6D2-281D5A6AEFDF}"/>
                </a:ext>
              </a:extLst>
            </p:cNvPr>
            <p:cNvSpPr/>
            <p:nvPr/>
          </p:nvSpPr>
          <p:spPr>
            <a:xfrm>
              <a:off x="3996266" y="-423328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3820337629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360145" y="-60108"/>
                            <a:pt x="1167725" y="-100879"/>
                            <a:pt x="1676400" y="0"/>
                          </a:cubicBezTo>
                          <a:cubicBezTo>
                            <a:pt x="2479740" y="-24477"/>
                            <a:pt x="3041705" y="-60686"/>
                            <a:pt x="3352800" y="0"/>
                          </a:cubicBezTo>
                          <a:cubicBezTo>
                            <a:pt x="3603923" y="-52059"/>
                            <a:pt x="4835158" y="136285"/>
                            <a:pt x="5029200" y="0"/>
                          </a:cubicBezTo>
                          <a:cubicBezTo>
                            <a:pt x="5005821" y="142357"/>
                            <a:pt x="5058031" y="826531"/>
                            <a:pt x="5029200" y="1028695"/>
                          </a:cubicBezTo>
                          <a:cubicBezTo>
                            <a:pt x="4862249" y="1043615"/>
                            <a:pt x="4789680" y="1140038"/>
                            <a:pt x="4767257" y="1290638"/>
                          </a:cubicBezTo>
                          <a:cubicBezTo>
                            <a:pt x="4514031" y="1355553"/>
                            <a:pt x="3862720" y="1333236"/>
                            <a:pt x="3614743" y="1290638"/>
                          </a:cubicBezTo>
                          <a:cubicBezTo>
                            <a:pt x="3634517" y="1146011"/>
                            <a:pt x="3476226" y="1012601"/>
                            <a:pt x="3352800" y="1028695"/>
                          </a:cubicBezTo>
                          <a:cubicBezTo>
                            <a:pt x="3212352" y="1030585"/>
                            <a:pt x="3116163" y="1132521"/>
                            <a:pt x="3090857" y="1290638"/>
                          </a:cubicBezTo>
                          <a:cubicBezTo>
                            <a:pt x="2604931" y="1385994"/>
                            <a:pt x="2242302" y="1312158"/>
                            <a:pt x="1938343" y="1290638"/>
                          </a:cubicBezTo>
                          <a:cubicBezTo>
                            <a:pt x="1959379" y="1150832"/>
                            <a:pt x="1815598" y="1046198"/>
                            <a:pt x="1676400" y="1028695"/>
                          </a:cubicBezTo>
                          <a:cubicBezTo>
                            <a:pt x="1528621" y="1037726"/>
                            <a:pt x="1417078" y="1141003"/>
                            <a:pt x="1414457" y="1290638"/>
                          </a:cubicBezTo>
                          <a:cubicBezTo>
                            <a:pt x="1207035" y="1327393"/>
                            <a:pt x="642964" y="1270973"/>
                            <a:pt x="261943" y="1290638"/>
                          </a:cubicBezTo>
                          <a:cubicBezTo>
                            <a:pt x="259455" y="1146064"/>
                            <a:pt x="153043" y="1018638"/>
                            <a:pt x="0" y="1028695"/>
                          </a:cubicBezTo>
                          <a:cubicBezTo>
                            <a:pt x="-51543" y="774022"/>
                            <a:pt x="-8572" y="504592"/>
                            <a:pt x="0" y="9379"/>
                          </a:cubicBezTo>
                          <a:cubicBezTo>
                            <a:pt x="54770" y="7007"/>
                            <a:pt x="150259" y="7703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430054" y="17948"/>
                            <a:pt x="993337" y="12269"/>
                            <a:pt x="1676400" y="0"/>
                          </a:cubicBezTo>
                          <a:cubicBezTo>
                            <a:pt x="2376057" y="-98648"/>
                            <a:pt x="2709773" y="-109852"/>
                            <a:pt x="3352800" y="0"/>
                          </a:cubicBezTo>
                          <a:cubicBezTo>
                            <a:pt x="4145601" y="-142614"/>
                            <a:pt x="4624410" y="-83351"/>
                            <a:pt x="5029200" y="0"/>
                          </a:cubicBezTo>
                          <a:cubicBezTo>
                            <a:pt x="4939154" y="249033"/>
                            <a:pt x="5010844" y="900996"/>
                            <a:pt x="5029200" y="1028695"/>
                          </a:cubicBezTo>
                          <a:cubicBezTo>
                            <a:pt x="4868231" y="1010779"/>
                            <a:pt x="4751507" y="1169233"/>
                            <a:pt x="4767257" y="1290638"/>
                          </a:cubicBezTo>
                          <a:cubicBezTo>
                            <a:pt x="4600304" y="1188084"/>
                            <a:pt x="3771360" y="1258630"/>
                            <a:pt x="3614743" y="1290638"/>
                          </a:cubicBezTo>
                          <a:cubicBezTo>
                            <a:pt x="3604056" y="1142259"/>
                            <a:pt x="3483876" y="1026047"/>
                            <a:pt x="3352800" y="1028695"/>
                          </a:cubicBezTo>
                          <a:cubicBezTo>
                            <a:pt x="3190324" y="1030740"/>
                            <a:pt x="3089390" y="1149476"/>
                            <a:pt x="3090857" y="1290638"/>
                          </a:cubicBezTo>
                          <a:cubicBezTo>
                            <a:pt x="2797717" y="1219676"/>
                            <a:pt x="2195802" y="1389893"/>
                            <a:pt x="1938343" y="1290638"/>
                          </a:cubicBezTo>
                          <a:cubicBezTo>
                            <a:pt x="1935483" y="1167847"/>
                            <a:pt x="1824869" y="1022319"/>
                            <a:pt x="1676400" y="1028695"/>
                          </a:cubicBezTo>
                          <a:cubicBezTo>
                            <a:pt x="1549150" y="1024878"/>
                            <a:pt x="1419387" y="1143517"/>
                            <a:pt x="1414457" y="1290638"/>
                          </a:cubicBezTo>
                          <a:cubicBezTo>
                            <a:pt x="1114670" y="1377946"/>
                            <a:pt x="473791" y="1365621"/>
                            <a:pt x="261943" y="1290638"/>
                          </a:cubicBezTo>
                          <a:cubicBezTo>
                            <a:pt x="284076" y="1155020"/>
                            <a:pt x="128212" y="1016697"/>
                            <a:pt x="0" y="1028695"/>
                          </a:cubicBezTo>
                          <a:cubicBezTo>
                            <a:pt x="83413" y="606175"/>
                            <a:pt x="-67984" y="282639"/>
                            <a:pt x="0" y="9379"/>
                          </a:cubicBezTo>
                          <a:cubicBezTo>
                            <a:pt x="32792" y="20868"/>
                            <a:pt x="105402" y="-5951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0" name="شكل حر: شكل 19">
              <a:extLst>
                <a:ext uri="{FF2B5EF4-FFF2-40B4-BE49-F238E27FC236}">
                  <a16:creationId xmlns:a16="http://schemas.microsoft.com/office/drawing/2014/main" id="{40A7617F-C86B-401E-BA33-7F1347C9ADA2}"/>
                </a:ext>
              </a:extLst>
            </p:cNvPr>
            <p:cNvSpPr/>
            <p:nvPr/>
          </p:nvSpPr>
          <p:spPr>
            <a:xfrm>
              <a:off x="9025466" y="-423328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2995593278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545015" y="59590"/>
                            <a:pt x="1252089" y="-46159"/>
                            <a:pt x="1676400" y="0"/>
                          </a:cubicBezTo>
                          <a:cubicBezTo>
                            <a:pt x="2168260" y="95836"/>
                            <a:pt x="2618891" y="4217"/>
                            <a:pt x="3352800" y="0"/>
                          </a:cubicBezTo>
                          <a:cubicBezTo>
                            <a:pt x="4190834" y="-137534"/>
                            <a:pt x="4435266" y="21184"/>
                            <a:pt x="5029200" y="0"/>
                          </a:cubicBezTo>
                          <a:cubicBezTo>
                            <a:pt x="4945898" y="487512"/>
                            <a:pt x="5036577" y="810299"/>
                            <a:pt x="5029200" y="1028695"/>
                          </a:cubicBezTo>
                          <a:cubicBezTo>
                            <a:pt x="4875297" y="1030488"/>
                            <a:pt x="4762133" y="1136346"/>
                            <a:pt x="4767257" y="1290638"/>
                          </a:cubicBezTo>
                          <a:cubicBezTo>
                            <a:pt x="4273850" y="1340069"/>
                            <a:pt x="3868762" y="1233329"/>
                            <a:pt x="3614743" y="1290638"/>
                          </a:cubicBezTo>
                          <a:cubicBezTo>
                            <a:pt x="3610565" y="1139925"/>
                            <a:pt x="3490819" y="1025860"/>
                            <a:pt x="3352800" y="1028695"/>
                          </a:cubicBezTo>
                          <a:cubicBezTo>
                            <a:pt x="3188956" y="1015177"/>
                            <a:pt x="3099410" y="1141373"/>
                            <a:pt x="3090857" y="1290638"/>
                          </a:cubicBezTo>
                          <a:cubicBezTo>
                            <a:pt x="2655551" y="1325129"/>
                            <a:pt x="2465783" y="1319939"/>
                            <a:pt x="1938343" y="1290638"/>
                          </a:cubicBezTo>
                          <a:cubicBezTo>
                            <a:pt x="1921212" y="1133567"/>
                            <a:pt x="1827857" y="1026333"/>
                            <a:pt x="1676400" y="1028695"/>
                          </a:cubicBezTo>
                          <a:cubicBezTo>
                            <a:pt x="1528128" y="1020884"/>
                            <a:pt x="1420638" y="1149006"/>
                            <a:pt x="1414457" y="1290638"/>
                          </a:cubicBezTo>
                          <a:cubicBezTo>
                            <a:pt x="1104775" y="1194636"/>
                            <a:pt x="528445" y="1258477"/>
                            <a:pt x="261943" y="1290638"/>
                          </a:cubicBezTo>
                          <a:cubicBezTo>
                            <a:pt x="268246" y="1140069"/>
                            <a:pt x="147204" y="1048256"/>
                            <a:pt x="0" y="1028695"/>
                          </a:cubicBezTo>
                          <a:cubicBezTo>
                            <a:pt x="29466" y="757081"/>
                            <a:pt x="75570" y="422348"/>
                            <a:pt x="0" y="9379"/>
                          </a:cubicBezTo>
                          <a:cubicBezTo>
                            <a:pt x="80551" y="-102"/>
                            <a:pt x="112388" y="-617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378274" y="-128943"/>
                            <a:pt x="1488241" y="23214"/>
                            <a:pt x="1676400" y="0"/>
                          </a:cubicBezTo>
                          <a:cubicBezTo>
                            <a:pt x="2221621" y="114324"/>
                            <a:pt x="3171018" y="77339"/>
                            <a:pt x="3352800" y="0"/>
                          </a:cubicBezTo>
                          <a:cubicBezTo>
                            <a:pt x="4008957" y="84071"/>
                            <a:pt x="4618296" y="-14308"/>
                            <a:pt x="5029200" y="0"/>
                          </a:cubicBezTo>
                          <a:cubicBezTo>
                            <a:pt x="5052531" y="492571"/>
                            <a:pt x="5020842" y="800876"/>
                            <a:pt x="5029200" y="1028695"/>
                          </a:cubicBezTo>
                          <a:cubicBezTo>
                            <a:pt x="4888423" y="1026692"/>
                            <a:pt x="4749006" y="1155491"/>
                            <a:pt x="4767257" y="1290638"/>
                          </a:cubicBezTo>
                          <a:cubicBezTo>
                            <a:pt x="4386724" y="1223799"/>
                            <a:pt x="4078431" y="1385686"/>
                            <a:pt x="3614743" y="1290638"/>
                          </a:cubicBezTo>
                          <a:cubicBezTo>
                            <a:pt x="3601288" y="1151910"/>
                            <a:pt x="3482167" y="1010403"/>
                            <a:pt x="3352800" y="1028695"/>
                          </a:cubicBezTo>
                          <a:cubicBezTo>
                            <a:pt x="3204654" y="1033187"/>
                            <a:pt x="3089992" y="1120442"/>
                            <a:pt x="3090857" y="1290638"/>
                          </a:cubicBezTo>
                          <a:cubicBezTo>
                            <a:pt x="2721156" y="1193246"/>
                            <a:pt x="2329539" y="1208626"/>
                            <a:pt x="1938343" y="1290638"/>
                          </a:cubicBezTo>
                          <a:cubicBezTo>
                            <a:pt x="1955381" y="1141782"/>
                            <a:pt x="1809614" y="1021984"/>
                            <a:pt x="1676400" y="1028695"/>
                          </a:cubicBezTo>
                          <a:cubicBezTo>
                            <a:pt x="1530485" y="1035341"/>
                            <a:pt x="1421316" y="1130247"/>
                            <a:pt x="1414457" y="1290638"/>
                          </a:cubicBezTo>
                          <a:cubicBezTo>
                            <a:pt x="1073972" y="1300973"/>
                            <a:pt x="383042" y="1211276"/>
                            <a:pt x="261943" y="1290638"/>
                          </a:cubicBezTo>
                          <a:cubicBezTo>
                            <a:pt x="235892" y="1139531"/>
                            <a:pt x="123858" y="1017915"/>
                            <a:pt x="0" y="1028695"/>
                          </a:cubicBezTo>
                          <a:cubicBezTo>
                            <a:pt x="-34211" y="880375"/>
                            <a:pt x="37384" y="343622"/>
                            <a:pt x="0" y="9379"/>
                          </a:cubicBezTo>
                          <a:cubicBezTo>
                            <a:pt x="43854" y="22809"/>
                            <a:pt x="152359" y="-11137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1" name="شكل حر: شكل 20">
              <a:extLst>
                <a:ext uri="{FF2B5EF4-FFF2-40B4-BE49-F238E27FC236}">
                  <a16:creationId xmlns:a16="http://schemas.microsoft.com/office/drawing/2014/main" id="{40ACB393-66BC-462E-BF85-A247AFC0CDC3}"/>
                </a:ext>
              </a:extLst>
            </p:cNvPr>
            <p:cNvSpPr/>
            <p:nvPr/>
          </p:nvSpPr>
          <p:spPr>
            <a:xfrm flipV="1">
              <a:off x="-1032934" y="6176961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3311222208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357611" y="-118952"/>
                            <a:pt x="1122713" y="-131728"/>
                            <a:pt x="1676400" y="0"/>
                          </a:cubicBezTo>
                          <a:cubicBezTo>
                            <a:pt x="1871407" y="122324"/>
                            <a:pt x="2850708" y="112268"/>
                            <a:pt x="3352800" y="0"/>
                          </a:cubicBezTo>
                          <a:cubicBezTo>
                            <a:pt x="3739070" y="45096"/>
                            <a:pt x="4793372" y="-98614"/>
                            <a:pt x="5029200" y="0"/>
                          </a:cubicBezTo>
                          <a:cubicBezTo>
                            <a:pt x="5036277" y="122203"/>
                            <a:pt x="5032310" y="718485"/>
                            <a:pt x="5029200" y="1028695"/>
                          </a:cubicBezTo>
                          <a:cubicBezTo>
                            <a:pt x="4871457" y="1039540"/>
                            <a:pt x="4764419" y="1152317"/>
                            <a:pt x="4767257" y="1290638"/>
                          </a:cubicBezTo>
                          <a:cubicBezTo>
                            <a:pt x="4299343" y="1326044"/>
                            <a:pt x="3762138" y="1358947"/>
                            <a:pt x="3614743" y="1290638"/>
                          </a:cubicBezTo>
                          <a:cubicBezTo>
                            <a:pt x="3638237" y="1140757"/>
                            <a:pt x="3472911" y="1017356"/>
                            <a:pt x="3352800" y="1028695"/>
                          </a:cubicBezTo>
                          <a:cubicBezTo>
                            <a:pt x="3213093" y="1025536"/>
                            <a:pt x="3076031" y="1167886"/>
                            <a:pt x="3090857" y="1290638"/>
                          </a:cubicBezTo>
                          <a:cubicBezTo>
                            <a:pt x="2790640" y="1188460"/>
                            <a:pt x="2415851" y="1365519"/>
                            <a:pt x="1938343" y="1290638"/>
                          </a:cubicBezTo>
                          <a:cubicBezTo>
                            <a:pt x="1935401" y="1148082"/>
                            <a:pt x="1847732" y="1018684"/>
                            <a:pt x="1676400" y="1028695"/>
                          </a:cubicBezTo>
                          <a:cubicBezTo>
                            <a:pt x="1536632" y="1025771"/>
                            <a:pt x="1392131" y="1152969"/>
                            <a:pt x="1414457" y="1290638"/>
                          </a:cubicBezTo>
                          <a:cubicBezTo>
                            <a:pt x="1077049" y="1350225"/>
                            <a:pt x="499127" y="1329041"/>
                            <a:pt x="261943" y="1290638"/>
                          </a:cubicBezTo>
                          <a:cubicBezTo>
                            <a:pt x="239875" y="1151559"/>
                            <a:pt x="136858" y="1013691"/>
                            <a:pt x="0" y="1028695"/>
                          </a:cubicBezTo>
                          <a:cubicBezTo>
                            <a:pt x="11290" y="603392"/>
                            <a:pt x="35753" y="127848"/>
                            <a:pt x="0" y="9379"/>
                          </a:cubicBezTo>
                          <a:cubicBezTo>
                            <a:pt x="49181" y="5341"/>
                            <a:pt x="111405" y="17418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397368" y="86987"/>
                            <a:pt x="1118391" y="-129062"/>
                            <a:pt x="1676400" y="0"/>
                          </a:cubicBezTo>
                          <a:cubicBezTo>
                            <a:pt x="2483077" y="-51389"/>
                            <a:pt x="3047006" y="40883"/>
                            <a:pt x="3352800" y="0"/>
                          </a:cubicBezTo>
                          <a:cubicBezTo>
                            <a:pt x="4111707" y="-147"/>
                            <a:pt x="4514747" y="-67990"/>
                            <a:pt x="5029200" y="0"/>
                          </a:cubicBezTo>
                          <a:cubicBezTo>
                            <a:pt x="5001152" y="112424"/>
                            <a:pt x="5085573" y="761225"/>
                            <a:pt x="5029200" y="1028695"/>
                          </a:cubicBezTo>
                          <a:cubicBezTo>
                            <a:pt x="4892972" y="1031519"/>
                            <a:pt x="4759422" y="1125478"/>
                            <a:pt x="4767257" y="1290638"/>
                          </a:cubicBezTo>
                          <a:cubicBezTo>
                            <a:pt x="4604370" y="1309961"/>
                            <a:pt x="4125723" y="1355043"/>
                            <a:pt x="3614743" y="1290638"/>
                          </a:cubicBezTo>
                          <a:cubicBezTo>
                            <a:pt x="3626766" y="1163233"/>
                            <a:pt x="3502586" y="1033026"/>
                            <a:pt x="3352800" y="1028695"/>
                          </a:cubicBezTo>
                          <a:cubicBezTo>
                            <a:pt x="3197590" y="1051254"/>
                            <a:pt x="3082384" y="1146418"/>
                            <a:pt x="3090857" y="1290638"/>
                          </a:cubicBezTo>
                          <a:cubicBezTo>
                            <a:pt x="2738861" y="1391472"/>
                            <a:pt x="2233143" y="1296206"/>
                            <a:pt x="1938343" y="1290638"/>
                          </a:cubicBezTo>
                          <a:cubicBezTo>
                            <a:pt x="1921338" y="1125006"/>
                            <a:pt x="1817994" y="1054326"/>
                            <a:pt x="1676400" y="1028695"/>
                          </a:cubicBezTo>
                          <a:cubicBezTo>
                            <a:pt x="1543769" y="1030229"/>
                            <a:pt x="1423582" y="1147643"/>
                            <a:pt x="1414457" y="1290638"/>
                          </a:cubicBezTo>
                          <a:cubicBezTo>
                            <a:pt x="1234083" y="1239273"/>
                            <a:pt x="579680" y="1280647"/>
                            <a:pt x="261943" y="1290638"/>
                          </a:cubicBezTo>
                          <a:cubicBezTo>
                            <a:pt x="252149" y="1143143"/>
                            <a:pt x="124921" y="1015581"/>
                            <a:pt x="0" y="1028695"/>
                          </a:cubicBezTo>
                          <a:cubicBezTo>
                            <a:pt x="13307" y="832996"/>
                            <a:pt x="61947" y="362846"/>
                            <a:pt x="0" y="9379"/>
                          </a:cubicBezTo>
                          <a:cubicBezTo>
                            <a:pt x="49567" y="3875"/>
                            <a:pt x="138005" y="-4042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2" name="شكل حر: شكل 21">
              <a:extLst>
                <a:ext uri="{FF2B5EF4-FFF2-40B4-BE49-F238E27FC236}">
                  <a16:creationId xmlns:a16="http://schemas.microsoft.com/office/drawing/2014/main" id="{8CEE5FC3-5228-46FC-BDFE-63293E0CFDCB}"/>
                </a:ext>
              </a:extLst>
            </p:cNvPr>
            <p:cNvSpPr/>
            <p:nvPr/>
          </p:nvSpPr>
          <p:spPr>
            <a:xfrm flipV="1">
              <a:off x="3996266" y="6176961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4235830242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528873" y="-66003"/>
                            <a:pt x="1253192" y="107391"/>
                            <a:pt x="1676400" y="0"/>
                          </a:cubicBezTo>
                          <a:cubicBezTo>
                            <a:pt x="2071226" y="142720"/>
                            <a:pt x="2915510" y="110116"/>
                            <a:pt x="3352800" y="0"/>
                          </a:cubicBezTo>
                          <a:cubicBezTo>
                            <a:pt x="3599090" y="11516"/>
                            <a:pt x="4844944" y="-42145"/>
                            <a:pt x="5029200" y="0"/>
                          </a:cubicBezTo>
                          <a:cubicBezTo>
                            <a:pt x="5083587" y="108921"/>
                            <a:pt x="4957389" y="897091"/>
                            <a:pt x="5029200" y="1028695"/>
                          </a:cubicBezTo>
                          <a:cubicBezTo>
                            <a:pt x="4892233" y="1009181"/>
                            <a:pt x="4759187" y="1123976"/>
                            <a:pt x="4767257" y="1290638"/>
                          </a:cubicBezTo>
                          <a:cubicBezTo>
                            <a:pt x="4459117" y="1254265"/>
                            <a:pt x="3934052" y="1294350"/>
                            <a:pt x="3614743" y="1290638"/>
                          </a:cubicBezTo>
                          <a:cubicBezTo>
                            <a:pt x="3618645" y="1150444"/>
                            <a:pt x="3468999" y="1027021"/>
                            <a:pt x="3352800" y="1028695"/>
                          </a:cubicBezTo>
                          <a:cubicBezTo>
                            <a:pt x="3211304" y="1028916"/>
                            <a:pt x="3085608" y="1150543"/>
                            <a:pt x="3090857" y="1290638"/>
                          </a:cubicBezTo>
                          <a:cubicBezTo>
                            <a:pt x="2605034" y="1322111"/>
                            <a:pt x="2401734" y="1390337"/>
                            <a:pt x="1938343" y="1290638"/>
                          </a:cubicBezTo>
                          <a:cubicBezTo>
                            <a:pt x="1945022" y="1121146"/>
                            <a:pt x="1816910" y="1012868"/>
                            <a:pt x="1676400" y="1028695"/>
                          </a:cubicBezTo>
                          <a:cubicBezTo>
                            <a:pt x="1527124" y="1044110"/>
                            <a:pt x="1415267" y="1153995"/>
                            <a:pt x="1414457" y="1290638"/>
                          </a:cubicBezTo>
                          <a:cubicBezTo>
                            <a:pt x="1069844" y="1364784"/>
                            <a:pt x="665011" y="1237087"/>
                            <a:pt x="261943" y="1290638"/>
                          </a:cubicBezTo>
                          <a:cubicBezTo>
                            <a:pt x="263574" y="1144138"/>
                            <a:pt x="124388" y="1023128"/>
                            <a:pt x="0" y="1028695"/>
                          </a:cubicBezTo>
                          <a:cubicBezTo>
                            <a:pt x="18170" y="618050"/>
                            <a:pt x="-86323" y="430787"/>
                            <a:pt x="0" y="9379"/>
                          </a:cubicBezTo>
                          <a:cubicBezTo>
                            <a:pt x="27241" y="9673"/>
                            <a:pt x="162800" y="-2080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770097" y="29262"/>
                            <a:pt x="1134092" y="60980"/>
                            <a:pt x="1676400" y="0"/>
                          </a:cubicBezTo>
                          <a:cubicBezTo>
                            <a:pt x="2102519" y="-119520"/>
                            <a:pt x="2878214" y="36824"/>
                            <a:pt x="3352800" y="0"/>
                          </a:cubicBezTo>
                          <a:cubicBezTo>
                            <a:pt x="3734994" y="63870"/>
                            <a:pt x="4355369" y="77730"/>
                            <a:pt x="5029200" y="0"/>
                          </a:cubicBezTo>
                          <a:cubicBezTo>
                            <a:pt x="4956064" y="498570"/>
                            <a:pt x="5007567" y="678264"/>
                            <a:pt x="5029200" y="1028695"/>
                          </a:cubicBezTo>
                          <a:cubicBezTo>
                            <a:pt x="4879216" y="1012271"/>
                            <a:pt x="4769075" y="1125685"/>
                            <a:pt x="4767257" y="1290638"/>
                          </a:cubicBezTo>
                          <a:cubicBezTo>
                            <a:pt x="4598088" y="1268715"/>
                            <a:pt x="4080539" y="1239383"/>
                            <a:pt x="3614743" y="1290638"/>
                          </a:cubicBezTo>
                          <a:cubicBezTo>
                            <a:pt x="3618816" y="1129946"/>
                            <a:pt x="3513684" y="1035804"/>
                            <a:pt x="3352800" y="1028695"/>
                          </a:cubicBezTo>
                          <a:cubicBezTo>
                            <a:pt x="3221773" y="1041305"/>
                            <a:pt x="3097701" y="1138282"/>
                            <a:pt x="3090857" y="1290638"/>
                          </a:cubicBezTo>
                          <a:cubicBezTo>
                            <a:pt x="2692785" y="1277205"/>
                            <a:pt x="2445699" y="1231223"/>
                            <a:pt x="1938343" y="1290638"/>
                          </a:cubicBezTo>
                          <a:cubicBezTo>
                            <a:pt x="1946769" y="1140303"/>
                            <a:pt x="1815117" y="1040666"/>
                            <a:pt x="1676400" y="1028695"/>
                          </a:cubicBezTo>
                          <a:cubicBezTo>
                            <a:pt x="1530937" y="1026503"/>
                            <a:pt x="1404227" y="1152800"/>
                            <a:pt x="1414457" y="1290638"/>
                          </a:cubicBezTo>
                          <a:cubicBezTo>
                            <a:pt x="1238720" y="1211684"/>
                            <a:pt x="392193" y="1366016"/>
                            <a:pt x="261943" y="1290638"/>
                          </a:cubicBezTo>
                          <a:cubicBezTo>
                            <a:pt x="260964" y="1137373"/>
                            <a:pt x="147300" y="1027620"/>
                            <a:pt x="0" y="1028695"/>
                          </a:cubicBezTo>
                          <a:cubicBezTo>
                            <a:pt x="69190" y="696142"/>
                            <a:pt x="33820" y="226320"/>
                            <a:pt x="0" y="9379"/>
                          </a:cubicBezTo>
                          <a:cubicBezTo>
                            <a:pt x="58867" y="5356"/>
                            <a:pt x="159766" y="-5620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3" name="شكل حر: شكل 22">
              <a:extLst>
                <a:ext uri="{FF2B5EF4-FFF2-40B4-BE49-F238E27FC236}">
                  <a16:creationId xmlns:a16="http://schemas.microsoft.com/office/drawing/2014/main" id="{86593DA0-89A1-4BF3-AD4B-DB7BC0D3A1EE}"/>
                </a:ext>
              </a:extLst>
            </p:cNvPr>
            <p:cNvSpPr/>
            <p:nvPr/>
          </p:nvSpPr>
          <p:spPr>
            <a:xfrm flipV="1">
              <a:off x="9025466" y="6176961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3926594766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805378" y="-48215"/>
                            <a:pt x="1293444" y="126890"/>
                            <a:pt x="1676400" y="0"/>
                          </a:cubicBezTo>
                          <a:cubicBezTo>
                            <a:pt x="1910788" y="-12891"/>
                            <a:pt x="2528909" y="-135916"/>
                            <a:pt x="3352800" y="0"/>
                          </a:cubicBezTo>
                          <a:cubicBezTo>
                            <a:pt x="3547532" y="11599"/>
                            <a:pt x="4503165" y="-93433"/>
                            <a:pt x="5029200" y="0"/>
                          </a:cubicBezTo>
                          <a:cubicBezTo>
                            <a:pt x="5039745" y="369185"/>
                            <a:pt x="4982997" y="542776"/>
                            <a:pt x="5029200" y="1028695"/>
                          </a:cubicBezTo>
                          <a:cubicBezTo>
                            <a:pt x="4907114" y="1013167"/>
                            <a:pt x="4778018" y="1137231"/>
                            <a:pt x="4767257" y="1290638"/>
                          </a:cubicBezTo>
                          <a:cubicBezTo>
                            <a:pt x="4649717" y="1371864"/>
                            <a:pt x="3859386" y="1224529"/>
                            <a:pt x="3614743" y="1290638"/>
                          </a:cubicBezTo>
                          <a:cubicBezTo>
                            <a:pt x="3609323" y="1166458"/>
                            <a:pt x="3510208" y="1026054"/>
                            <a:pt x="3352800" y="1028695"/>
                          </a:cubicBezTo>
                          <a:cubicBezTo>
                            <a:pt x="3205409" y="1028758"/>
                            <a:pt x="3064680" y="1139410"/>
                            <a:pt x="3090857" y="1290638"/>
                          </a:cubicBezTo>
                          <a:cubicBezTo>
                            <a:pt x="2522068" y="1196594"/>
                            <a:pt x="2418561" y="1195671"/>
                            <a:pt x="1938343" y="1290638"/>
                          </a:cubicBezTo>
                          <a:cubicBezTo>
                            <a:pt x="1940565" y="1148560"/>
                            <a:pt x="1803123" y="1039171"/>
                            <a:pt x="1676400" y="1028695"/>
                          </a:cubicBezTo>
                          <a:cubicBezTo>
                            <a:pt x="1555584" y="1012459"/>
                            <a:pt x="1417952" y="1137345"/>
                            <a:pt x="1414457" y="1290638"/>
                          </a:cubicBezTo>
                          <a:cubicBezTo>
                            <a:pt x="966526" y="1349028"/>
                            <a:pt x="390701" y="1223301"/>
                            <a:pt x="261943" y="1290638"/>
                          </a:cubicBezTo>
                          <a:cubicBezTo>
                            <a:pt x="254935" y="1173586"/>
                            <a:pt x="139397" y="1022911"/>
                            <a:pt x="0" y="1028695"/>
                          </a:cubicBezTo>
                          <a:cubicBezTo>
                            <a:pt x="-29115" y="624842"/>
                            <a:pt x="-55111" y="333180"/>
                            <a:pt x="0" y="9379"/>
                          </a:cubicBezTo>
                          <a:cubicBezTo>
                            <a:pt x="49526" y="-9021"/>
                            <a:pt x="112045" y="13933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436679" y="-96507"/>
                            <a:pt x="1260116" y="-50239"/>
                            <a:pt x="1676400" y="0"/>
                          </a:cubicBezTo>
                          <a:cubicBezTo>
                            <a:pt x="2351804" y="-126894"/>
                            <a:pt x="2634031" y="829"/>
                            <a:pt x="3352800" y="0"/>
                          </a:cubicBezTo>
                          <a:cubicBezTo>
                            <a:pt x="4060336" y="-85033"/>
                            <a:pt x="4471458" y="47286"/>
                            <a:pt x="5029200" y="0"/>
                          </a:cubicBezTo>
                          <a:cubicBezTo>
                            <a:pt x="4949438" y="462405"/>
                            <a:pt x="5086846" y="603084"/>
                            <a:pt x="5029200" y="1028695"/>
                          </a:cubicBezTo>
                          <a:cubicBezTo>
                            <a:pt x="4878980" y="1035521"/>
                            <a:pt x="4767107" y="1138780"/>
                            <a:pt x="4767257" y="1290638"/>
                          </a:cubicBezTo>
                          <a:cubicBezTo>
                            <a:pt x="4568841" y="1241492"/>
                            <a:pt x="3882254" y="1278683"/>
                            <a:pt x="3614743" y="1290638"/>
                          </a:cubicBezTo>
                          <a:cubicBezTo>
                            <a:pt x="3605483" y="1164671"/>
                            <a:pt x="3499829" y="1001617"/>
                            <a:pt x="3352800" y="1028695"/>
                          </a:cubicBezTo>
                          <a:cubicBezTo>
                            <a:pt x="3221797" y="1047246"/>
                            <a:pt x="3117030" y="1146279"/>
                            <a:pt x="3090857" y="1290638"/>
                          </a:cubicBezTo>
                          <a:cubicBezTo>
                            <a:pt x="2641938" y="1341782"/>
                            <a:pt x="2339451" y="1239611"/>
                            <a:pt x="1938343" y="1290638"/>
                          </a:cubicBezTo>
                          <a:cubicBezTo>
                            <a:pt x="1936225" y="1144961"/>
                            <a:pt x="1817634" y="1028846"/>
                            <a:pt x="1676400" y="1028695"/>
                          </a:cubicBezTo>
                          <a:cubicBezTo>
                            <a:pt x="1527589" y="1007583"/>
                            <a:pt x="1401869" y="1136890"/>
                            <a:pt x="1414457" y="1290638"/>
                          </a:cubicBezTo>
                          <a:cubicBezTo>
                            <a:pt x="888897" y="1287531"/>
                            <a:pt x="531035" y="1311355"/>
                            <a:pt x="261943" y="1290638"/>
                          </a:cubicBezTo>
                          <a:cubicBezTo>
                            <a:pt x="245137" y="1129771"/>
                            <a:pt x="144244" y="1031879"/>
                            <a:pt x="0" y="1028695"/>
                          </a:cubicBezTo>
                          <a:cubicBezTo>
                            <a:pt x="-61930" y="810411"/>
                            <a:pt x="-60313" y="234217"/>
                            <a:pt x="0" y="9379"/>
                          </a:cubicBezTo>
                          <a:cubicBezTo>
                            <a:pt x="34892" y="-3331"/>
                            <a:pt x="112443" y="9850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5C95247-B763-472E-B313-9FB47ACB2B3F}"/>
              </a:ext>
            </a:extLst>
          </p:cNvPr>
          <p:cNvSpPr txBox="1"/>
          <p:nvPr/>
        </p:nvSpPr>
        <p:spPr>
          <a:xfrm>
            <a:off x="8792654" y="937382"/>
            <a:ext cx="31077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6D6363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مراجعه ما سبق</a:t>
            </a:r>
          </a:p>
        </p:txBody>
      </p: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0A592C54-CD13-4CD8-88FD-2DF69F41646A}"/>
              </a:ext>
            </a:extLst>
          </p:cNvPr>
          <p:cNvGrpSpPr/>
          <p:nvPr/>
        </p:nvGrpSpPr>
        <p:grpSpPr>
          <a:xfrm>
            <a:off x="71292" y="1933439"/>
            <a:ext cx="12049416" cy="3893795"/>
            <a:chOff x="-158923" y="1513380"/>
            <a:chExt cx="12049416" cy="389379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7" name="مستطيل: زوايا مستديرة 26">
              <a:extLst>
                <a:ext uri="{FF2B5EF4-FFF2-40B4-BE49-F238E27FC236}">
                  <a16:creationId xmlns:a16="http://schemas.microsoft.com/office/drawing/2014/main" id="{09566F58-8B5A-4299-B88A-7FDCB2698861}"/>
                </a:ext>
              </a:extLst>
            </p:cNvPr>
            <p:cNvSpPr/>
            <p:nvPr/>
          </p:nvSpPr>
          <p:spPr>
            <a:xfrm>
              <a:off x="9025466" y="2639261"/>
              <a:ext cx="2588803" cy="2767914"/>
            </a:xfrm>
            <a:custGeom>
              <a:avLst/>
              <a:gdLst>
                <a:gd name="connsiteX0" fmla="*/ 0 w 2588803"/>
                <a:gd name="connsiteY0" fmla="*/ 765121 h 2767914"/>
                <a:gd name="connsiteX1" fmla="*/ 765121 w 2588803"/>
                <a:gd name="connsiteY1" fmla="*/ 0 h 2767914"/>
                <a:gd name="connsiteX2" fmla="*/ 1823682 w 2588803"/>
                <a:gd name="connsiteY2" fmla="*/ 0 h 2767914"/>
                <a:gd name="connsiteX3" fmla="*/ 2588803 w 2588803"/>
                <a:gd name="connsiteY3" fmla="*/ 765121 h 2767914"/>
                <a:gd name="connsiteX4" fmla="*/ 2588803 w 2588803"/>
                <a:gd name="connsiteY4" fmla="*/ 2002793 h 2767914"/>
                <a:gd name="connsiteX5" fmla="*/ 1823682 w 2588803"/>
                <a:gd name="connsiteY5" fmla="*/ 2767914 h 2767914"/>
                <a:gd name="connsiteX6" fmla="*/ 765121 w 2588803"/>
                <a:gd name="connsiteY6" fmla="*/ 2767914 h 2767914"/>
                <a:gd name="connsiteX7" fmla="*/ 0 w 2588803"/>
                <a:gd name="connsiteY7" fmla="*/ 2002793 h 2767914"/>
                <a:gd name="connsiteX8" fmla="*/ 0 w 2588803"/>
                <a:gd name="connsiteY8" fmla="*/ 765121 h 276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8803" h="2767914" fill="none" extrusionOk="0">
                  <a:moveTo>
                    <a:pt x="0" y="765121"/>
                  </a:moveTo>
                  <a:cubicBezTo>
                    <a:pt x="-30363" y="356358"/>
                    <a:pt x="376890" y="-31142"/>
                    <a:pt x="765121" y="0"/>
                  </a:cubicBezTo>
                  <a:cubicBezTo>
                    <a:pt x="990656" y="18772"/>
                    <a:pt x="1427868" y="40358"/>
                    <a:pt x="1823682" y="0"/>
                  </a:cubicBezTo>
                  <a:cubicBezTo>
                    <a:pt x="2281726" y="-62872"/>
                    <a:pt x="2562026" y="307090"/>
                    <a:pt x="2588803" y="765121"/>
                  </a:cubicBezTo>
                  <a:cubicBezTo>
                    <a:pt x="2659040" y="989382"/>
                    <a:pt x="2527791" y="1435987"/>
                    <a:pt x="2588803" y="2002793"/>
                  </a:cubicBezTo>
                  <a:cubicBezTo>
                    <a:pt x="2663705" y="2460873"/>
                    <a:pt x="2293052" y="2697574"/>
                    <a:pt x="1823682" y="2767914"/>
                  </a:cubicBezTo>
                  <a:cubicBezTo>
                    <a:pt x="1401457" y="2733579"/>
                    <a:pt x="1104028" y="2680247"/>
                    <a:pt x="765121" y="2767914"/>
                  </a:cubicBezTo>
                  <a:cubicBezTo>
                    <a:pt x="305762" y="2839088"/>
                    <a:pt x="19104" y="2416426"/>
                    <a:pt x="0" y="2002793"/>
                  </a:cubicBezTo>
                  <a:cubicBezTo>
                    <a:pt x="84506" y="1562337"/>
                    <a:pt x="-2136" y="1042200"/>
                    <a:pt x="0" y="765121"/>
                  </a:cubicBezTo>
                  <a:close/>
                </a:path>
                <a:path w="2588803" h="2767914" stroke="0" extrusionOk="0">
                  <a:moveTo>
                    <a:pt x="0" y="765121"/>
                  </a:moveTo>
                  <a:cubicBezTo>
                    <a:pt x="-118" y="327398"/>
                    <a:pt x="306471" y="28149"/>
                    <a:pt x="765121" y="0"/>
                  </a:cubicBezTo>
                  <a:cubicBezTo>
                    <a:pt x="1049898" y="-34385"/>
                    <a:pt x="1505020" y="-76557"/>
                    <a:pt x="1823682" y="0"/>
                  </a:cubicBezTo>
                  <a:cubicBezTo>
                    <a:pt x="2213748" y="-33146"/>
                    <a:pt x="2560685" y="393720"/>
                    <a:pt x="2588803" y="765121"/>
                  </a:cubicBezTo>
                  <a:cubicBezTo>
                    <a:pt x="2610389" y="1202918"/>
                    <a:pt x="2575542" y="1450061"/>
                    <a:pt x="2588803" y="2002793"/>
                  </a:cubicBezTo>
                  <a:cubicBezTo>
                    <a:pt x="2566654" y="2464144"/>
                    <a:pt x="2275262" y="2801744"/>
                    <a:pt x="1823682" y="2767914"/>
                  </a:cubicBezTo>
                  <a:cubicBezTo>
                    <a:pt x="1634691" y="2824692"/>
                    <a:pt x="1149955" y="2690909"/>
                    <a:pt x="765121" y="2767914"/>
                  </a:cubicBezTo>
                  <a:cubicBezTo>
                    <a:pt x="333119" y="2791354"/>
                    <a:pt x="-41097" y="2471513"/>
                    <a:pt x="0" y="2002793"/>
                  </a:cubicBezTo>
                  <a:cubicBezTo>
                    <a:pt x="14261" y="1759571"/>
                    <a:pt x="-18435" y="979085"/>
                    <a:pt x="0" y="76512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662765175">
                    <a:prstGeom prst="roundRect">
                      <a:avLst>
                        <a:gd name="adj" fmla="val 29555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6" name="صورة 25">
              <a:extLst>
                <a:ext uri="{FF2B5EF4-FFF2-40B4-BE49-F238E27FC236}">
                  <a16:creationId xmlns:a16="http://schemas.microsoft.com/office/drawing/2014/main" id="{6EA5A941-F27D-4123-92DA-82F2A6CCF2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80" t="4444" b="52365"/>
            <a:stretch/>
          </p:blipFill>
          <p:spPr>
            <a:xfrm>
              <a:off x="9015521" y="1513380"/>
              <a:ext cx="2874972" cy="2038463"/>
            </a:xfrm>
            <a:prstGeom prst="rect">
              <a:avLst/>
            </a:prstGeom>
          </p:spPr>
        </p:pic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07D97325-5E83-48C0-A7F8-DAE779CCABB0}"/>
                </a:ext>
              </a:extLst>
            </p:cNvPr>
            <p:cNvSpPr/>
            <p:nvPr/>
          </p:nvSpPr>
          <p:spPr>
            <a:xfrm>
              <a:off x="6096000" y="2619821"/>
              <a:ext cx="2588803" cy="2767914"/>
            </a:xfrm>
            <a:custGeom>
              <a:avLst/>
              <a:gdLst>
                <a:gd name="connsiteX0" fmla="*/ 0 w 2588803"/>
                <a:gd name="connsiteY0" fmla="*/ 765121 h 2767914"/>
                <a:gd name="connsiteX1" fmla="*/ 765121 w 2588803"/>
                <a:gd name="connsiteY1" fmla="*/ 0 h 2767914"/>
                <a:gd name="connsiteX2" fmla="*/ 1823682 w 2588803"/>
                <a:gd name="connsiteY2" fmla="*/ 0 h 2767914"/>
                <a:gd name="connsiteX3" fmla="*/ 2588803 w 2588803"/>
                <a:gd name="connsiteY3" fmla="*/ 765121 h 2767914"/>
                <a:gd name="connsiteX4" fmla="*/ 2588803 w 2588803"/>
                <a:gd name="connsiteY4" fmla="*/ 2002793 h 2767914"/>
                <a:gd name="connsiteX5" fmla="*/ 1823682 w 2588803"/>
                <a:gd name="connsiteY5" fmla="*/ 2767914 h 2767914"/>
                <a:gd name="connsiteX6" fmla="*/ 765121 w 2588803"/>
                <a:gd name="connsiteY6" fmla="*/ 2767914 h 2767914"/>
                <a:gd name="connsiteX7" fmla="*/ 0 w 2588803"/>
                <a:gd name="connsiteY7" fmla="*/ 2002793 h 2767914"/>
                <a:gd name="connsiteX8" fmla="*/ 0 w 2588803"/>
                <a:gd name="connsiteY8" fmla="*/ 765121 h 276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8803" h="2767914" fill="none" extrusionOk="0">
                  <a:moveTo>
                    <a:pt x="0" y="765121"/>
                  </a:moveTo>
                  <a:cubicBezTo>
                    <a:pt x="-30363" y="356358"/>
                    <a:pt x="376890" y="-31142"/>
                    <a:pt x="765121" y="0"/>
                  </a:cubicBezTo>
                  <a:cubicBezTo>
                    <a:pt x="990656" y="18772"/>
                    <a:pt x="1427868" y="40358"/>
                    <a:pt x="1823682" y="0"/>
                  </a:cubicBezTo>
                  <a:cubicBezTo>
                    <a:pt x="2281726" y="-62872"/>
                    <a:pt x="2562026" y="307090"/>
                    <a:pt x="2588803" y="765121"/>
                  </a:cubicBezTo>
                  <a:cubicBezTo>
                    <a:pt x="2659040" y="989382"/>
                    <a:pt x="2527791" y="1435987"/>
                    <a:pt x="2588803" y="2002793"/>
                  </a:cubicBezTo>
                  <a:cubicBezTo>
                    <a:pt x="2663705" y="2460873"/>
                    <a:pt x="2293052" y="2697574"/>
                    <a:pt x="1823682" y="2767914"/>
                  </a:cubicBezTo>
                  <a:cubicBezTo>
                    <a:pt x="1401457" y="2733579"/>
                    <a:pt x="1104028" y="2680247"/>
                    <a:pt x="765121" y="2767914"/>
                  </a:cubicBezTo>
                  <a:cubicBezTo>
                    <a:pt x="305762" y="2839088"/>
                    <a:pt x="19104" y="2416426"/>
                    <a:pt x="0" y="2002793"/>
                  </a:cubicBezTo>
                  <a:cubicBezTo>
                    <a:pt x="84506" y="1562337"/>
                    <a:pt x="-2136" y="1042200"/>
                    <a:pt x="0" y="765121"/>
                  </a:cubicBezTo>
                  <a:close/>
                </a:path>
                <a:path w="2588803" h="2767914" stroke="0" extrusionOk="0">
                  <a:moveTo>
                    <a:pt x="0" y="765121"/>
                  </a:moveTo>
                  <a:cubicBezTo>
                    <a:pt x="-118" y="327398"/>
                    <a:pt x="306471" y="28149"/>
                    <a:pt x="765121" y="0"/>
                  </a:cubicBezTo>
                  <a:cubicBezTo>
                    <a:pt x="1049898" y="-34385"/>
                    <a:pt x="1505020" y="-76557"/>
                    <a:pt x="1823682" y="0"/>
                  </a:cubicBezTo>
                  <a:cubicBezTo>
                    <a:pt x="2213748" y="-33146"/>
                    <a:pt x="2560685" y="393720"/>
                    <a:pt x="2588803" y="765121"/>
                  </a:cubicBezTo>
                  <a:cubicBezTo>
                    <a:pt x="2610389" y="1202918"/>
                    <a:pt x="2575542" y="1450061"/>
                    <a:pt x="2588803" y="2002793"/>
                  </a:cubicBezTo>
                  <a:cubicBezTo>
                    <a:pt x="2566654" y="2464144"/>
                    <a:pt x="2275262" y="2801744"/>
                    <a:pt x="1823682" y="2767914"/>
                  </a:cubicBezTo>
                  <a:cubicBezTo>
                    <a:pt x="1634691" y="2824692"/>
                    <a:pt x="1149955" y="2690909"/>
                    <a:pt x="765121" y="2767914"/>
                  </a:cubicBezTo>
                  <a:cubicBezTo>
                    <a:pt x="333119" y="2791354"/>
                    <a:pt x="-41097" y="2471513"/>
                    <a:pt x="0" y="2002793"/>
                  </a:cubicBezTo>
                  <a:cubicBezTo>
                    <a:pt x="14261" y="1759571"/>
                    <a:pt x="-18435" y="979085"/>
                    <a:pt x="0" y="76512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662765175">
                    <a:prstGeom prst="roundRect">
                      <a:avLst>
                        <a:gd name="adj" fmla="val 29555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582AACB4-6966-49DB-B368-DB6329C9FE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45" b="47654"/>
            <a:stretch/>
          </p:blipFill>
          <p:spPr>
            <a:xfrm>
              <a:off x="5765282" y="1513380"/>
              <a:ext cx="3107784" cy="2105897"/>
            </a:xfrm>
            <a:prstGeom prst="rect">
              <a:avLst/>
            </a:prstGeom>
          </p:spPr>
        </p:pic>
        <p:sp>
          <p:nvSpPr>
            <p:cNvPr id="29" name="مستطيل: زوايا مستديرة 28">
              <a:extLst>
                <a:ext uri="{FF2B5EF4-FFF2-40B4-BE49-F238E27FC236}">
                  <a16:creationId xmlns:a16="http://schemas.microsoft.com/office/drawing/2014/main" id="{FDA55CA8-9DC3-43FB-BC47-4E88CDD63834}"/>
                </a:ext>
              </a:extLst>
            </p:cNvPr>
            <p:cNvSpPr/>
            <p:nvPr/>
          </p:nvSpPr>
          <p:spPr>
            <a:xfrm>
              <a:off x="3100279" y="2619821"/>
              <a:ext cx="2588803" cy="2767914"/>
            </a:xfrm>
            <a:custGeom>
              <a:avLst/>
              <a:gdLst>
                <a:gd name="connsiteX0" fmla="*/ 0 w 2588803"/>
                <a:gd name="connsiteY0" fmla="*/ 765121 h 2767914"/>
                <a:gd name="connsiteX1" fmla="*/ 765121 w 2588803"/>
                <a:gd name="connsiteY1" fmla="*/ 0 h 2767914"/>
                <a:gd name="connsiteX2" fmla="*/ 1823682 w 2588803"/>
                <a:gd name="connsiteY2" fmla="*/ 0 h 2767914"/>
                <a:gd name="connsiteX3" fmla="*/ 2588803 w 2588803"/>
                <a:gd name="connsiteY3" fmla="*/ 765121 h 2767914"/>
                <a:gd name="connsiteX4" fmla="*/ 2588803 w 2588803"/>
                <a:gd name="connsiteY4" fmla="*/ 2002793 h 2767914"/>
                <a:gd name="connsiteX5" fmla="*/ 1823682 w 2588803"/>
                <a:gd name="connsiteY5" fmla="*/ 2767914 h 2767914"/>
                <a:gd name="connsiteX6" fmla="*/ 765121 w 2588803"/>
                <a:gd name="connsiteY6" fmla="*/ 2767914 h 2767914"/>
                <a:gd name="connsiteX7" fmla="*/ 0 w 2588803"/>
                <a:gd name="connsiteY7" fmla="*/ 2002793 h 2767914"/>
                <a:gd name="connsiteX8" fmla="*/ 0 w 2588803"/>
                <a:gd name="connsiteY8" fmla="*/ 765121 h 276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8803" h="2767914" fill="none" extrusionOk="0">
                  <a:moveTo>
                    <a:pt x="0" y="765121"/>
                  </a:moveTo>
                  <a:cubicBezTo>
                    <a:pt x="-30363" y="356358"/>
                    <a:pt x="376890" y="-31142"/>
                    <a:pt x="765121" y="0"/>
                  </a:cubicBezTo>
                  <a:cubicBezTo>
                    <a:pt x="990656" y="18772"/>
                    <a:pt x="1427868" y="40358"/>
                    <a:pt x="1823682" y="0"/>
                  </a:cubicBezTo>
                  <a:cubicBezTo>
                    <a:pt x="2281726" y="-62872"/>
                    <a:pt x="2562026" y="307090"/>
                    <a:pt x="2588803" y="765121"/>
                  </a:cubicBezTo>
                  <a:cubicBezTo>
                    <a:pt x="2659040" y="989382"/>
                    <a:pt x="2527791" y="1435987"/>
                    <a:pt x="2588803" y="2002793"/>
                  </a:cubicBezTo>
                  <a:cubicBezTo>
                    <a:pt x="2663705" y="2460873"/>
                    <a:pt x="2293052" y="2697574"/>
                    <a:pt x="1823682" y="2767914"/>
                  </a:cubicBezTo>
                  <a:cubicBezTo>
                    <a:pt x="1401457" y="2733579"/>
                    <a:pt x="1104028" y="2680247"/>
                    <a:pt x="765121" y="2767914"/>
                  </a:cubicBezTo>
                  <a:cubicBezTo>
                    <a:pt x="305762" y="2839088"/>
                    <a:pt x="19104" y="2416426"/>
                    <a:pt x="0" y="2002793"/>
                  </a:cubicBezTo>
                  <a:cubicBezTo>
                    <a:pt x="84506" y="1562337"/>
                    <a:pt x="-2136" y="1042200"/>
                    <a:pt x="0" y="765121"/>
                  </a:cubicBezTo>
                  <a:close/>
                </a:path>
                <a:path w="2588803" h="2767914" stroke="0" extrusionOk="0">
                  <a:moveTo>
                    <a:pt x="0" y="765121"/>
                  </a:moveTo>
                  <a:cubicBezTo>
                    <a:pt x="-118" y="327398"/>
                    <a:pt x="306471" y="28149"/>
                    <a:pt x="765121" y="0"/>
                  </a:cubicBezTo>
                  <a:cubicBezTo>
                    <a:pt x="1049898" y="-34385"/>
                    <a:pt x="1505020" y="-76557"/>
                    <a:pt x="1823682" y="0"/>
                  </a:cubicBezTo>
                  <a:cubicBezTo>
                    <a:pt x="2213748" y="-33146"/>
                    <a:pt x="2560685" y="393720"/>
                    <a:pt x="2588803" y="765121"/>
                  </a:cubicBezTo>
                  <a:cubicBezTo>
                    <a:pt x="2610389" y="1202918"/>
                    <a:pt x="2575542" y="1450061"/>
                    <a:pt x="2588803" y="2002793"/>
                  </a:cubicBezTo>
                  <a:cubicBezTo>
                    <a:pt x="2566654" y="2464144"/>
                    <a:pt x="2275262" y="2801744"/>
                    <a:pt x="1823682" y="2767914"/>
                  </a:cubicBezTo>
                  <a:cubicBezTo>
                    <a:pt x="1634691" y="2824692"/>
                    <a:pt x="1149955" y="2690909"/>
                    <a:pt x="765121" y="2767914"/>
                  </a:cubicBezTo>
                  <a:cubicBezTo>
                    <a:pt x="333119" y="2791354"/>
                    <a:pt x="-41097" y="2471513"/>
                    <a:pt x="0" y="2002793"/>
                  </a:cubicBezTo>
                  <a:cubicBezTo>
                    <a:pt x="14261" y="1759571"/>
                    <a:pt x="-18435" y="979085"/>
                    <a:pt x="0" y="765121"/>
                  </a:cubicBezTo>
                  <a:close/>
                </a:path>
              </a:pathLst>
            </a:custGeom>
            <a:solidFill>
              <a:srgbClr val="FFE6CD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662765175">
                    <a:prstGeom prst="roundRect">
                      <a:avLst>
                        <a:gd name="adj" fmla="val 29555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0" name="مستطيل: زوايا مستديرة 29">
              <a:extLst>
                <a:ext uri="{FF2B5EF4-FFF2-40B4-BE49-F238E27FC236}">
                  <a16:creationId xmlns:a16="http://schemas.microsoft.com/office/drawing/2014/main" id="{F3A11775-574D-48ED-B52E-F6DC221E199F}"/>
                </a:ext>
              </a:extLst>
            </p:cNvPr>
            <p:cNvSpPr/>
            <p:nvPr/>
          </p:nvSpPr>
          <p:spPr>
            <a:xfrm>
              <a:off x="104558" y="2618918"/>
              <a:ext cx="2588803" cy="2767914"/>
            </a:xfrm>
            <a:custGeom>
              <a:avLst/>
              <a:gdLst>
                <a:gd name="connsiteX0" fmla="*/ 0 w 2588803"/>
                <a:gd name="connsiteY0" fmla="*/ 765121 h 2767914"/>
                <a:gd name="connsiteX1" fmla="*/ 765121 w 2588803"/>
                <a:gd name="connsiteY1" fmla="*/ 0 h 2767914"/>
                <a:gd name="connsiteX2" fmla="*/ 1823682 w 2588803"/>
                <a:gd name="connsiteY2" fmla="*/ 0 h 2767914"/>
                <a:gd name="connsiteX3" fmla="*/ 2588803 w 2588803"/>
                <a:gd name="connsiteY3" fmla="*/ 765121 h 2767914"/>
                <a:gd name="connsiteX4" fmla="*/ 2588803 w 2588803"/>
                <a:gd name="connsiteY4" fmla="*/ 2002793 h 2767914"/>
                <a:gd name="connsiteX5" fmla="*/ 1823682 w 2588803"/>
                <a:gd name="connsiteY5" fmla="*/ 2767914 h 2767914"/>
                <a:gd name="connsiteX6" fmla="*/ 765121 w 2588803"/>
                <a:gd name="connsiteY6" fmla="*/ 2767914 h 2767914"/>
                <a:gd name="connsiteX7" fmla="*/ 0 w 2588803"/>
                <a:gd name="connsiteY7" fmla="*/ 2002793 h 2767914"/>
                <a:gd name="connsiteX8" fmla="*/ 0 w 2588803"/>
                <a:gd name="connsiteY8" fmla="*/ 765121 h 276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8803" h="2767914" fill="none" extrusionOk="0">
                  <a:moveTo>
                    <a:pt x="0" y="765121"/>
                  </a:moveTo>
                  <a:cubicBezTo>
                    <a:pt x="-30363" y="356358"/>
                    <a:pt x="376890" y="-31142"/>
                    <a:pt x="765121" y="0"/>
                  </a:cubicBezTo>
                  <a:cubicBezTo>
                    <a:pt x="990656" y="18772"/>
                    <a:pt x="1427868" y="40358"/>
                    <a:pt x="1823682" y="0"/>
                  </a:cubicBezTo>
                  <a:cubicBezTo>
                    <a:pt x="2281726" y="-62872"/>
                    <a:pt x="2562026" y="307090"/>
                    <a:pt x="2588803" y="765121"/>
                  </a:cubicBezTo>
                  <a:cubicBezTo>
                    <a:pt x="2659040" y="989382"/>
                    <a:pt x="2527791" y="1435987"/>
                    <a:pt x="2588803" y="2002793"/>
                  </a:cubicBezTo>
                  <a:cubicBezTo>
                    <a:pt x="2663705" y="2460873"/>
                    <a:pt x="2293052" y="2697574"/>
                    <a:pt x="1823682" y="2767914"/>
                  </a:cubicBezTo>
                  <a:cubicBezTo>
                    <a:pt x="1401457" y="2733579"/>
                    <a:pt x="1104028" y="2680247"/>
                    <a:pt x="765121" y="2767914"/>
                  </a:cubicBezTo>
                  <a:cubicBezTo>
                    <a:pt x="305762" y="2839088"/>
                    <a:pt x="19104" y="2416426"/>
                    <a:pt x="0" y="2002793"/>
                  </a:cubicBezTo>
                  <a:cubicBezTo>
                    <a:pt x="84506" y="1562337"/>
                    <a:pt x="-2136" y="1042200"/>
                    <a:pt x="0" y="765121"/>
                  </a:cubicBezTo>
                  <a:close/>
                </a:path>
                <a:path w="2588803" h="2767914" stroke="0" extrusionOk="0">
                  <a:moveTo>
                    <a:pt x="0" y="765121"/>
                  </a:moveTo>
                  <a:cubicBezTo>
                    <a:pt x="-118" y="327398"/>
                    <a:pt x="306471" y="28149"/>
                    <a:pt x="765121" y="0"/>
                  </a:cubicBezTo>
                  <a:cubicBezTo>
                    <a:pt x="1049898" y="-34385"/>
                    <a:pt x="1505020" y="-76557"/>
                    <a:pt x="1823682" y="0"/>
                  </a:cubicBezTo>
                  <a:cubicBezTo>
                    <a:pt x="2213748" y="-33146"/>
                    <a:pt x="2560685" y="393720"/>
                    <a:pt x="2588803" y="765121"/>
                  </a:cubicBezTo>
                  <a:cubicBezTo>
                    <a:pt x="2610389" y="1202918"/>
                    <a:pt x="2575542" y="1450061"/>
                    <a:pt x="2588803" y="2002793"/>
                  </a:cubicBezTo>
                  <a:cubicBezTo>
                    <a:pt x="2566654" y="2464144"/>
                    <a:pt x="2275262" y="2801744"/>
                    <a:pt x="1823682" y="2767914"/>
                  </a:cubicBezTo>
                  <a:cubicBezTo>
                    <a:pt x="1634691" y="2824692"/>
                    <a:pt x="1149955" y="2690909"/>
                    <a:pt x="765121" y="2767914"/>
                  </a:cubicBezTo>
                  <a:cubicBezTo>
                    <a:pt x="333119" y="2791354"/>
                    <a:pt x="-41097" y="2471513"/>
                    <a:pt x="0" y="2002793"/>
                  </a:cubicBezTo>
                  <a:cubicBezTo>
                    <a:pt x="14261" y="1759571"/>
                    <a:pt x="-18435" y="979085"/>
                    <a:pt x="0" y="765121"/>
                  </a:cubicBezTo>
                  <a:close/>
                </a:path>
              </a:pathLst>
            </a:custGeom>
            <a:solidFill>
              <a:srgbClr val="F9D7D7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662765175">
                    <a:prstGeom prst="roundRect">
                      <a:avLst>
                        <a:gd name="adj" fmla="val 29555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116F4EA3-DFD1-4A2B-8610-D25C3E715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-158923" y="1513380"/>
              <a:ext cx="3055743" cy="2161356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DFB60E0F-CD78-472D-9DD7-8288E14C4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37" r="14722" b="43210"/>
            <a:stretch/>
          </p:blipFill>
          <p:spPr>
            <a:xfrm>
              <a:off x="2709538" y="1558794"/>
              <a:ext cx="3055744" cy="2015067"/>
            </a:xfrm>
            <a:prstGeom prst="rect">
              <a:avLst/>
            </a:prstGeom>
          </p:spPr>
        </p:pic>
      </p:grpSp>
      <p:pic>
        <p:nvPicPr>
          <p:cNvPr id="18" name="صورة 17">
            <a:extLst>
              <a:ext uri="{FF2B5EF4-FFF2-40B4-BE49-F238E27FC236}">
                <a16:creationId xmlns:a16="http://schemas.microsoft.com/office/drawing/2014/main" id="{8A80D933-D640-47B0-BBB0-CF29025EF0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029"/>
            <a:ext cx="1685864" cy="1348691"/>
          </a:xfrm>
          <a:prstGeom prst="rect">
            <a:avLst/>
          </a:prstGeom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E18EC58A-2BAF-4BFA-844F-3AF11F32F755}"/>
              </a:ext>
            </a:extLst>
          </p:cNvPr>
          <p:cNvSpPr txBox="1"/>
          <p:nvPr/>
        </p:nvSpPr>
        <p:spPr>
          <a:xfrm>
            <a:off x="10123131" y="4066637"/>
            <a:ext cx="99795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3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+44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BE4341F9-6BFE-4794-89AC-884539DB07DF}"/>
              </a:ext>
            </a:extLst>
          </p:cNvPr>
          <p:cNvCxnSpPr/>
          <p:nvPr/>
        </p:nvCxnSpPr>
        <p:spPr>
          <a:xfrm flipH="1">
            <a:off x="10206806" y="5052765"/>
            <a:ext cx="914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3DA93F9B-7419-480C-967C-27C7576A31D3}"/>
              </a:ext>
            </a:extLst>
          </p:cNvPr>
          <p:cNvSpPr txBox="1"/>
          <p:nvPr/>
        </p:nvSpPr>
        <p:spPr>
          <a:xfrm>
            <a:off x="3879137" y="4063957"/>
            <a:ext cx="120865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1 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+ 88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977670E8-E996-4A7B-AA7C-5FA7FA49EE26}"/>
              </a:ext>
            </a:extLst>
          </p:cNvPr>
          <p:cNvSpPr txBox="1"/>
          <p:nvPr/>
        </p:nvSpPr>
        <p:spPr>
          <a:xfrm>
            <a:off x="1070919" y="4101030"/>
            <a:ext cx="94344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32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+ 20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932C9A4D-52BD-4B73-A679-2FC0D8FF045B}"/>
              </a:ext>
            </a:extLst>
          </p:cNvPr>
          <p:cNvSpPr txBox="1"/>
          <p:nvPr/>
        </p:nvSpPr>
        <p:spPr>
          <a:xfrm>
            <a:off x="7122259" y="4094795"/>
            <a:ext cx="93046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10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+88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48" name="رابط مستقيم 47">
            <a:extLst>
              <a:ext uri="{FF2B5EF4-FFF2-40B4-BE49-F238E27FC236}">
                <a16:creationId xmlns:a16="http://schemas.microsoft.com/office/drawing/2014/main" id="{725EDE19-69F7-48AD-BFE2-36F58A455F3A}"/>
              </a:ext>
            </a:extLst>
          </p:cNvPr>
          <p:cNvCxnSpPr/>
          <p:nvPr/>
        </p:nvCxnSpPr>
        <p:spPr>
          <a:xfrm flipH="1">
            <a:off x="7138445" y="5032371"/>
            <a:ext cx="914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مستقيم 48">
            <a:extLst>
              <a:ext uri="{FF2B5EF4-FFF2-40B4-BE49-F238E27FC236}">
                <a16:creationId xmlns:a16="http://schemas.microsoft.com/office/drawing/2014/main" id="{1FBD2937-6685-4F42-B0DC-C470C000FB48}"/>
              </a:ext>
            </a:extLst>
          </p:cNvPr>
          <p:cNvCxnSpPr/>
          <p:nvPr/>
        </p:nvCxnSpPr>
        <p:spPr>
          <a:xfrm flipH="1">
            <a:off x="4173516" y="4964061"/>
            <a:ext cx="914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49">
            <a:extLst>
              <a:ext uri="{FF2B5EF4-FFF2-40B4-BE49-F238E27FC236}">
                <a16:creationId xmlns:a16="http://schemas.microsoft.com/office/drawing/2014/main" id="{B33C9CD5-0ADE-487E-A9AF-C772A973588C}"/>
              </a:ext>
            </a:extLst>
          </p:cNvPr>
          <p:cNvCxnSpPr/>
          <p:nvPr/>
        </p:nvCxnSpPr>
        <p:spPr>
          <a:xfrm flipH="1">
            <a:off x="1070919" y="4985988"/>
            <a:ext cx="914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48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C55A0ABF-94D6-4ADC-B082-F3775C9AAAFF}"/>
              </a:ext>
            </a:extLst>
          </p:cNvPr>
          <p:cNvGrpSpPr/>
          <p:nvPr/>
        </p:nvGrpSpPr>
        <p:grpSpPr>
          <a:xfrm>
            <a:off x="-1032934" y="-423328"/>
            <a:ext cx="15087600" cy="7890927"/>
            <a:chOff x="-1032934" y="-423328"/>
            <a:chExt cx="15087600" cy="789092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6" name="شكل حر: شكل 15">
              <a:extLst>
                <a:ext uri="{FF2B5EF4-FFF2-40B4-BE49-F238E27FC236}">
                  <a16:creationId xmlns:a16="http://schemas.microsoft.com/office/drawing/2014/main" id="{534497B6-8406-4077-80CE-932E4824B0D1}"/>
                </a:ext>
              </a:extLst>
            </p:cNvPr>
            <p:cNvSpPr/>
            <p:nvPr/>
          </p:nvSpPr>
          <p:spPr>
            <a:xfrm>
              <a:off x="-1032934" y="-423328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2238313989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342963" y="111340"/>
                            <a:pt x="1466692" y="97162"/>
                            <a:pt x="1676400" y="0"/>
                          </a:cubicBezTo>
                          <a:cubicBezTo>
                            <a:pt x="2214562" y="3343"/>
                            <a:pt x="3036966" y="-105903"/>
                            <a:pt x="3352800" y="0"/>
                          </a:cubicBezTo>
                          <a:cubicBezTo>
                            <a:pt x="3897580" y="-148691"/>
                            <a:pt x="4710262" y="-24289"/>
                            <a:pt x="5029200" y="0"/>
                          </a:cubicBezTo>
                          <a:cubicBezTo>
                            <a:pt x="5023383" y="156028"/>
                            <a:pt x="4978776" y="909663"/>
                            <a:pt x="5029200" y="1028695"/>
                          </a:cubicBezTo>
                          <a:cubicBezTo>
                            <a:pt x="4878075" y="1040252"/>
                            <a:pt x="4792281" y="1143372"/>
                            <a:pt x="4767257" y="1290638"/>
                          </a:cubicBezTo>
                          <a:cubicBezTo>
                            <a:pt x="4386017" y="1329157"/>
                            <a:pt x="3836307" y="1300490"/>
                            <a:pt x="3614743" y="1290638"/>
                          </a:cubicBezTo>
                          <a:cubicBezTo>
                            <a:pt x="3604767" y="1160595"/>
                            <a:pt x="3499099" y="1027831"/>
                            <a:pt x="3352800" y="1028695"/>
                          </a:cubicBezTo>
                          <a:cubicBezTo>
                            <a:pt x="3228572" y="1012665"/>
                            <a:pt x="3078822" y="1166010"/>
                            <a:pt x="3090857" y="1290638"/>
                          </a:cubicBezTo>
                          <a:cubicBezTo>
                            <a:pt x="2772078" y="1248208"/>
                            <a:pt x="2081850" y="1312263"/>
                            <a:pt x="1938343" y="1290638"/>
                          </a:cubicBezTo>
                          <a:cubicBezTo>
                            <a:pt x="1951478" y="1152462"/>
                            <a:pt x="1810372" y="1012998"/>
                            <a:pt x="1676400" y="1028695"/>
                          </a:cubicBezTo>
                          <a:cubicBezTo>
                            <a:pt x="1546243" y="1028493"/>
                            <a:pt x="1428985" y="1151696"/>
                            <a:pt x="1414457" y="1290638"/>
                          </a:cubicBezTo>
                          <a:cubicBezTo>
                            <a:pt x="857714" y="1212859"/>
                            <a:pt x="626278" y="1374921"/>
                            <a:pt x="261943" y="1290638"/>
                          </a:cubicBezTo>
                          <a:cubicBezTo>
                            <a:pt x="272699" y="1140288"/>
                            <a:pt x="142668" y="1014981"/>
                            <a:pt x="0" y="1028695"/>
                          </a:cubicBezTo>
                          <a:cubicBezTo>
                            <a:pt x="-26447" y="773700"/>
                            <a:pt x="-786" y="443600"/>
                            <a:pt x="0" y="9379"/>
                          </a:cubicBezTo>
                          <a:cubicBezTo>
                            <a:pt x="60851" y="664"/>
                            <a:pt x="95184" y="4227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585497" y="-4823"/>
                            <a:pt x="1423147" y="62219"/>
                            <a:pt x="1676400" y="0"/>
                          </a:cubicBezTo>
                          <a:cubicBezTo>
                            <a:pt x="1932446" y="-13767"/>
                            <a:pt x="2873793" y="-98214"/>
                            <a:pt x="3352800" y="0"/>
                          </a:cubicBezTo>
                          <a:cubicBezTo>
                            <a:pt x="4182740" y="82604"/>
                            <a:pt x="4330195" y="-32138"/>
                            <a:pt x="5029200" y="0"/>
                          </a:cubicBezTo>
                          <a:cubicBezTo>
                            <a:pt x="5048013" y="346800"/>
                            <a:pt x="4940291" y="556428"/>
                            <a:pt x="5029200" y="1028695"/>
                          </a:cubicBezTo>
                          <a:cubicBezTo>
                            <a:pt x="4907275" y="1027976"/>
                            <a:pt x="4760302" y="1143543"/>
                            <a:pt x="4767257" y="1290638"/>
                          </a:cubicBezTo>
                          <a:cubicBezTo>
                            <a:pt x="4371743" y="1337542"/>
                            <a:pt x="3811693" y="1323382"/>
                            <a:pt x="3614743" y="1290638"/>
                          </a:cubicBezTo>
                          <a:cubicBezTo>
                            <a:pt x="3612032" y="1173964"/>
                            <a:pt x="3488809" y="1053088"/>
                            <a:pt x="3352800" y="1028695"/>
                          </a:cubicBezTo>
                          <a:cubicBezTo>
                            <a:pt x="3211266" y="1035511"/>
                            <a:pt x="3086956" y="1137528"/>
                            <a:pt x="3090857" y="1290638"/>
                          </a:cubicBezTo>
                          <a:cubicBezTo>
                            <a:pt x="2753745" y="1301769"/>
                            <a:pt x="2223206" y="1301494"/>
                            <a:pt x="1938343" y="1290638"/>
                          </a:cubicBezTo>
                          <a:cubicBezTo>
                            <a:pt x="1926243" y="1130673"/>
                            <a:pt x="1812990" y="1032687"/>
                            <a:pt x="1676400" y="1028695"/>
                          </a:cubicBezTo>
                          <a:cubicBezTo>
                            <a:pt x="1554959" y="1042663"/>
                            <a:pt x="1399887" y="1153550"/>
                            <a:pt x="1414457" y="1290638"/>
                          </a:cubicBezTo>
                          <a:cubicBezTo>
                            <a:pt x="930652" y="1314496"/>
                            <a:pt x="615540" y="1379275"/>
                            <a:pt x="261943" y="1290638"/>
                          </a:cubicBezTo>
                          <a:cubicBezTo>
                            <a:pt x="264623" y="1161311"/>
                            <a:pt x="138547" y="1037657"/>
                            <a:pt x="0" y="1028695"/>
                          </a:cubicBezTo>
                          <a:cubicBezTo>
                            <a:pt x="-6371" y="783860"/>
                            <a:pt x="-41439" y="210007"/>
                            <a:pt x="0" y="9379"/>
                          </a:cubicBezTo>
                          <a:cubicBezTo>
                            <a:pt x="89724" y="8161"/>
                            <a:pt x="154695" y="-10547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19" name="شكل حر: شكل 18">
              <a:extLst>
                <a:ext uri="{FF2B5EF4-FFF2-40B4-BE49-F238E27FC236}">
                  <a16:creationId xmlns:a16="http://schemas.microsoft.com/office/drawing/2014/main" id="{70E29216-41E0-404D-A6D2-281D5A6AEFDF}"/>
                </a:ext>
              </a:extLst>
            </p:cNvPr>
            <p:cNvSpPr/>
            <p:nvPr/>
          </p:nvSpPr>
          <p:spPr>
            <a:xfrm>
              <a:off x="3996266" y="-423328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3820337629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360145" y="-60108"/>
                            <a:pt x="1167725" y="-100879"/>
                            <a:pt x="1676400" y="0"/>
                          </a:cubicBezTo>
                          <a:cubicBezTo>
                            <a:pt x="2479740" y="-24477"/>
                            <a:pt x="3041705" y="-60686"/>
                            <a:pt x="3352800" y="0"/>
                          </a:cubicBezTo>
                          <a:cubicBezTo>
                            <a:pt x="3603923" y="-52059"/>
                            <a:pt x="4835158" y="136285"/>
                            <a:pt x="5029200" y="0"/>
                          </a:cubicBezTo>
                          <a:cubicBezTo>
                            <a:pt x="5005821" y="142357"/>
                            <a:pt x="5058031" y="826531"/>
                            <a:pt x="5029200" y="1028695"/>
                          </a:cubicBezTo>
                          <a:cubicBezTo>
                            <a:pt x="4862249" y="1043615"/>
                            <a:pt x="4789680" y="1140038"/>
                            <a:pt x="4767257" y="1290638"/>
                          </a:cubicBezTo>
                          <a:cubicBezTo>
                            <a:pt x="4514031" y="1355553"/>
                            <a:pt x="3862720" y="1333236"/>
                            <a:pt x="3614743" y="1290638"/>
                          </a:cubicBezTo>
                          <a:cubicBezTo>
                            <a:pt x="3634517" y="1146011"/>
                            <a:pt x="3476226" y="1012601"/>
                            <a:pt x="3352800" y="1028695"/>
                          </a:cubicBezTo>
                          <a:cubicBezTo>
                            <a:pt x="3212352" y="1030585"/>
                            <a:pt x="3116163" y="1132521"/>
                            <a:pt x="3090857" y="1290638"/>
                          </a:cubicBezTo>
                          <a:cubicBezTo>
                            <a:pt x="2604931" y="1385994"/>
                            <a:pt x="2242302" y="1312158"/>
                            <a:pt x="1938343" y="1290638"/>
                          </a:cubicBezTo>
                          <a:cubicBezTo>
                            <a:pt x="1959379" y="1150832"/>
                            <a:pt x="1815598" y="1046198"/>
                            <a:pt x="1676400" y="1028695"/>
                          </a:cubicBezTo>
                          <a:cubicBezTo>
                            <a:pt x="1528621" y="1037726"/>
                            <a:pt x="1417078" y="1141003"/>
                            <a:pt x="1414457" y="1290638"/>
                          </a:cubicBezTo>
                          <a:cubicBezTo>
                            <a:pt x="1207035" y="1327393"/>
                            <a:pt x="642964" y="1270973"/>
                            <a:pt x="261943" y="1290638"/>
                          </a:cubicBezTo>
                          <a:cubicBezTo>
                            <a:pt x="259455" y="1146064"/>
                            <a:pt x="153043" y="1018638"/>
                            <a:pt x="0" y="1028695"/>
                          </a:cubicBezTo>
                          <a:cubicBezTo>
                            <a:pt x="-51543" y="774022"/>
                            <a:pt x="-8572" y="504592"/>
                            <a:pt x="0" y="9379"/>
                          </a:cubicBezTo>
                          <a:cubicBezTo>
                            <a:pt x="54770" y="7007"/>
                            <a:pt x="150259" y="7703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430054" y="17948"/>
                            <a:pt x="993337" y="12269"/>
                            <a:pt x="1676400" y="0"/>
                          </a:cubicBezTo>
                          <a:cubicBezTo>
                            <a:pt x="2376057" y="-98648"/>
                            <a:pt x="2709773" y="-109852"/>
                            <a:pt x="3352800" y="0"/>
                          </a:cubicBezTo>
                          <a:cubicBezTo>
                            <a:pt x="4145601" y="-142614"/>
                            <a:pt x="4624410" y="-83351"/>
                            <a:pt x="5029200" y="0"/>
                          </a:cubicBezTo>
                          <a:cubicBezTo>
                            <a:pt x="4939154" y="249033"/>
                            <a:pt x="5010844" y="900996"/>
                            <a:pt x="5029200" y="1028695"/>
                          </a:cubicBezTo>
                          <a:cubicBezTo>
                            <a:pt x="4868231" y="1010779"/>
                            <a:pt x="4751507" y="1169233"/>
                            <a:pt x="4767257" y="1290638"/>
                          </a:cubicBezTo>
                          <a:cubicBezTo>
                            <a:pt x="4600304" y="1188084"/>
                            <a:pt x="3771360" y="1258630"/>
                            <a:pt x="3614743" y="1290638"/>
                          </a:cubicBezTo>
                          <a:cubicBezTo>
                            <a:pt x="3604056" y="1142259"/>
                            <a:pt x="3483876" y="1026047"/>
                            <a:pt x="3352800" y="1028695"/>
                          </a:cubicBezTo>
                          <a:cubicBezTo>
                            <a:pt x="3190324" y="1030740"/>
                            <a:pt x="3089390" y="1149476"/>
                            <a:pt x="3090857" y="1290638"/>
                          </a:cubicBezTo>
                          <a:cubicBezTo>
                            <a:pt x="2797717" y="1219676"/>
                            <a:pt x="2195802" y="1389893"/>
                            <a:pt x="1938343" y="1290638"/>
                          </a:cubicBezTo>
                          <a:cubicBezTo>
                            <a:pt x="1935483" y="1167847"/>
                            <a:pt x="1824869" y="1022319"/>
                            <a:pt x="1676400" y="1028695"/>
                          </a:cubicBezTo>
                          <a:cubicBezTo>
                            <a:pt x="1549150" y="1024878"/>
                            <a:pt x="1419387" y="1143517"/>
                            <a:pt x="1414457" y="1290638"/>
                          </a:cubicBezTo>
                          <a:cubicBezTo>
                            <a:pt x="1114670" y="1377946"/>
                            <a:pt x="473791" y="1365621"/>
                            <a:pt x="261943" y="1290638"/>
                          </a:cubicBezTo>
                          <a:cubicBezTo>
                            <a:pt x="284076" y="1155020"/>
                            <a:pt x="128212" y="1016697"/>
                            <a:pt x="0" y="1028695"/>
                          </a:cubicBezTo>
                          <a:cubicBezTo>
                            <a:pt x="83413" y="606175"/>
                            <a:pt x="-67984" y="282639"/>
                            <a:pt x="0" y="9379"/>
                          </a:cubicBezTo>
                          <a:cubicBezTo>
                            <a:pt x="32792" y="20868"/>
                            <a:pt x="105402" y="-5951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0" name="شكل حر: شكل 19">
              <a:extLst>
                <a:ext uri="{FF2B5EF4-FFF2-40B4-BE49-F238E27FC236}">
                  <a16:creationId xmlns:a16="http://schemas.microsoft.com/office/drawing/2014/main" id="{40A7617F-C86B-401E-BA33-7F1347C9ADA2}"/>
                </a:ext>
              </a:extLst>
            </p:cNvPr>
            <p:cNvSpPr/>
            <p:nvPr/>
          </p:nvSpPr>
          <p:spPr>
            <a:xfrm>
              <a:off x="9025466" y="-423328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2995593278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545015" y="59590"/>
                            <a:pt x="1252089" y="-46159"/>
                            <a:pt x="1676400" y="0"/>
                          </a:cubicBezTo>
                          <a:cubicBezTo>
                            <a:pt x="2168260" y="95836"/>
                            <a:pt x="2618891" y="4217"/>
                            <a:pt x="3352800" y="0"/>
                          </a:cubicBezTo>
                          <a:cubicBezTo>
                            <a:pt x="4190834" y="-137534"/>
                            <a:pt x="4435266" y="21184"/>
                            <a:pt x="5029200" y="0"/>
                          </a:cubicBezTo>
                          <a:cubicBezTo>
                            <a:pt x="4945898" y="487512"/>
                            <a:pt x="5036577" y="810299"/>
                            <a:pt x="5029200" y="1028695"/>
                          </a:cubicBezTo>
                          <a:cubicBezTo>
                            <a:pt x="4875297" y="1030488"/>
                            <a:pt x="4762133" y="1136346"/>
                            <a:pt x="4767257" y="1290638"/>
                          </a:cubicBezTo>
                          <a:cubicBezTo>
                            <a:pt x="4273850" y="1340069"/>
                            <a:pt x="3868762" y="1233329"/>
                            <a:pt x="3614743" y="1290638"/>
                          </a:cubicBezTo>
                          <a:cubicBezTo>
                            <a:pt x="3610565" y="1139925"/>
                            <a:pt x="3490819" y="1025860"/>
                            <a:pt x="3352800" y="1028695"/>
                          </a:cubicBezTo>
                          <a:cubicBezTo>
                            <a:pt x="3188956" y="1015177"/>
                            <a:pt x="3099410" y="1141373"/>
                            <a:pt x="3090857" y="1290638"/>
                          </a:cubicBezTo>
                          <a:cubicBezTo>
                            <a:pt x="2655551" y="1325129"/>
                            <a:pt x="2465783" y="1319939"/>
                            <a:pt x="1938343" y="1290638"/>
                          </a:cubicBezTo>
                          <a:cubicBezTo>
                            <a:pt x="1921212" y="1133567"/>
                            <a:pt x="1827857" y="1026333"/>
                            <a:pt x="1676400" y="1028695"/>
                          </a:cubicBezTo>
                          <a:cubicBezTo>
                            <a:pt x="1528128" y="1020884"/>
                            <a:pt x="1420638" y="1149006"/>
                            <a:pt x="1414457" y="1290638"/>
                          </a:cubicBezTo>
                          <a:cubicBezTo>
                            <a:pt x="1104775" y="1194636"/>
                            <a:pt x="528445" y="1258477"/>
                            <a:pt x="261943" y="1290638"/>
                          </a:cubicBezTo>
                          <a:cubicBezTo>
                            <a:pt x="268246" y="1140069"/>
                            <a:pt x="147204" y="1048256"/>
                            <a:pt x="0" y="1028695"/>
                          </a:cubicBezTo>
                          <a:cubicBezTo>
                            <a:pt x="29466" y="757081"/>
                            <a:pt x="75570" y="422348"/>
                            <a:pt x="0" y="9379"/>
                          </a:cubicBezTo>
                          <a:cubicBezTo>
                            <a:pt x="80551" y="-102"/>
                            <a:pt x="112388" y="-617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378274" y="-128943"/>
                            <a:pt x="1488241" y="23214"/>
                            <a:pt x="1676400" y="0"/>
                          </a:cubicBezTo>
                          <a:cubicBezTo>
                            <a:pt x="2221621" y="114324"/>
                            <a:pt x="3171018" y="77339"/>
                            <a:pt x="3352800" y="0"/>
                          </a:cubicBezTo>
                          <a:cubicBezTo>
                            <a:pt x="4008957" y="84071"/>
                            <a:pt x="4618296" y="-14308"/>
                            <a:pt x="5029200" y="0"/>
                          </a:cubicBezTo>
                          <a:cubicBezTo>
                            <a:pt x="5052531" y="492571"/>
                            <a:pt x="5020842" y="800876"/>
                            <a:pt x="5029200" y="1028695"/>
                          </a:cubicBezTo>
                          <a:cubicBezTo>
                            <a:pt x="4888423" y="1026692"/>
                            <a:pt x="4749006" y="1155491"/>
                            <a:pt x="4767257" y="1290638"/>
                          </a:cubicBezTo>
                          <a:cubicBezTo>
                            <a:pt x="4386724" y="1223799"/>
                            <a:pt x="4078431" y="1385686"/>
                            <a:pt x="3614743" y="1290638"/>
                          </a:cubicBezTo>
                          <a:cubicBezTo>
                            <a:pt x="3601288" y="1151910"/>
                            <a:pt x="3482167" y="1010403"/>
                            <a:pt x="3352800" y="1028695"/>
                          </a:cubicBezTo>
                          <a:cubicBezTo>
                            <a:pt x="3204654" y="1033187"/>
                            <a:pt x="3089992" y="1120442"/>
                            <a:pt x="3090857" y="1290638"/>
                          </a:cubicBezTo>
                          <a:cubicBezTo>
                            <a:pt x="2721156" y="1193246"/>
                            <a:pt x="2329539" y="1208626"/>
                            <a:pt x="1938343" y="1290638"/>
                          </a:cubicBezTo>
                          <a:cubicBezTo>
                            <a:pt x="1955381" y="1141782"/>
                            <a:pt x="1809614" y="1021984"/>
                            <a:pt x="1676400" y="1028695"/>
                          </a:cubicBezTo>
                          <a:cubicBezTo>
                            <a:pt x="1530485" y="1035341"/>
                            <a:pt x="1421316" y="1130247"/>
                            <a:pt x="1414457" y="1290638"/>
                          </a:cubicBezTo>
                          <a:cubicBezTo>
                            <a:pt x="1073972" y="1300973"/>
                            <a:pt x="383042" y="1211276"/>
                            <a:pt x="261943" y="1290638"/>
                          </a:cubicBezTo>
                          <a:cubicBezTo>
                            <a:pt x="235892" y="1139531"/>
                            <a:pt x="123858" y="1017915"/>
                            <a:pt x="0" y="1028695"/>
                          </a:cubicBezTo>
                          <a:cubicBezTo>
                            <a:pt x="-34211" y="880375"/>
                            <a:pt x="37384" y="343622"/>
                            <a:pt x="0" y="9379"/>
                          </a:cubicBezTo>
                          <a:cubicBezTo>
                            <a:pt x="43854" y="22809"/>
                            <a:pt x="152359" y="-11137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1" name="شكل حر: شكل 20">
              <a:extLst>
                <a:ext uri="{FF2B5EF4-FFF2-40B4-BE49-F238E27FC236}">
                  <a16:creationId xmlns:a16="http://schemas.microsoft.com/office/drawing/2014/main" id="{40ACB393-66BC-462E-BF85-A247AFC0CDC3}"/>
                </a:ext>
              </a:extLst>
            </p:cNvPr>
            <p:cNvSpPr/>
            <p:nvPr/>
          </p:nvSpPr>
          <p:spPr>
            <a:xfrm flipV="1">
              <a:off x="-1032934" y="6176961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3311222208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357611" y="-118952"/>
                            <a:pt x="1122713" y="-131728"/>
                            <a:pt x="1676400" y="0"/>
                          </a:cubicBezTo>
                          <a:cubicBezTo>
                            <a:pt x="1871407" y="122324"/>
                            <a:pt x="2850708" y="112268"/>
                            <a:pt x="3352800" y="0"/>
                          </a:cubicBezTo>
                          <a:cubicBezTo>
                            <a:pt x="3739070" y="45096"/>
                            <a:pt x="4793372" y="-98614"/>
                            <a:pt x="5029200" y="0"/>
                          </a:cubicBezTo>
                          <a:cubicBezTo>
                            <a:pt x="5036277" y="122203"/>
                            <a:pt x="5032310" y="718485"/>
                            <a:pt x="5029200" y="1028695"/>
                          </a:cubicBezTo>
                          <a:cubicBezTo>
                            <a:pt x="4871457" y="1039540"/>
                            <a:pt x="4764419" y="1152317"/>
                            <a:pt x="4767257" y="1290638"/>
                          </a:cubicBezTo>
                          <a:cubicBezTo>
                            <a:pt x="4299343" y="1326044"/>
                            <a:pt x="3762138" y="1358947"/>
                            <a:pt x="3614743" y="1290638"/>
                          </a:cubicBezTo>
                          <a:cubicBezTo>
                            <a:pt x="3638237" y="1140757"/>
                            <a:pt x="3472911" y="1017356"/>
                            <a:pt x="3352800" y="1028695"/>
                          </a:cubicBezTo>
                          <a:cubicBezTo>
                            <a:pt x="3213093" y="1025536"/>
                            <a:pt x="3076031" y="1167886"/>
                            <a:pt x="3090857" y="1290638"/>
                          </a:cubicBezTo>
                          <a:cubicBezTo>
                            <a:pt x="2790640" y="1188460"/>
                            <a:pt x="2415851" y="1365519"/>
                            <a:pt x="1938343" y="1290638"/>
                          </a:cubicBezTo>
                          <a:cubicBezTo>
                            <a:pt x="1935401" y="1148082"/>
                            <a:pt x="1847732" y="1018684"/>
                            <a:pt x="1676400" y="1028695"/>
                          </a:cubicBezTo>
                          <a:cubicBezTo>
                            <a:pt x="1536632" y="1025771"/>
                            <a:pt x="1392131" y="1152969"/>
                            <a:pt x="1414457" y="1290638"/>
                          </a:cubicBezTo>
                          <a:cubicBezTo>
                            <a:pt x="1077049" y="1350225"/>
                            <a:pt x="499127" y="1329041"/>
                            <a:pt x="261943" y="1290638"/>
                          </a:cubicBezTo>
                          <a:cubicBezTo>
                            <a:pt x="239875" y="1151559"/>
                            <a:pt x="136858" y="1013691"/>
                            <a:pt x="0" y="1028695"/>
                          </a:cubicBezTo>
                          <a:cubicBezTo>
                            <a:pt x="11290" y="603392"/>
                            <a:pt x="35753" y="127848"/>
                            <a:pt x="0" y="9379"/>
                          </a:cubicBezTo>
                          <a:cubicBezTo>
                            <a:pt x="49181" y="5341"/>
                            <a:pt x="111405" y="17418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397368" y="86987"/>
                            <a:pt x="1118391" y="-129062"/>
                            <a:pt x="1676400" y="0"/>
                          </a:cubicBezTo>
                          <a:cubicBezTo>
                            <a:pt x="2483077" y="-51389"/>
                            <a:pt x="3047006" y="40883"/>
                            <a:pt x="3352800" y="0"/>
                          </a:cubicBezTo>
                          <a:cubicBezTo>
                            <a:pt x="4111707" y="-147"/>
                            <a:pt x="4514747" y="-67990"/>
                            <a:pt x="5029200" y="0"/>
                          </a:cubicBezTo>
                          <a:cubicBezTo>
                            <a:pt x="5001152" y="112424"/>
                            <a:pt x="5085573" y="761225"/>
                            <a:pt x="5029200" y="1028695"/>
                          </a:cubicBezTo>
                          <a:cubicBezTo>
                            <a:pt x="4892972" y="1031519"/>
                            <a:pt x="4759422" y="1125478"/>
                            <a:pt x="4767257" y="1290638"/>
                          </a:cubicBezTo>
                          <a:cubicBezTo>
                            <a:pt x="4604370" y="1309961"/>
                            <a:pt x="4125723" y="1355043"/>
                            <a:pt x="3614743" y="1290638"/>
                          </a:cubicBezTo>
                          <a:cubicBezTo>
                            <a:pt x="3626766" y="1163233"/>
                            <a:pt x="3502586" y="1033026"/>
                            <a:pt x="3352800" y="1028695"/>
                          </a:cubicBezTo>
                          <a:cubicBezTo>
                            <a:pt x="3197590" y="1051254"/>
                            <a:pt x="3082384" y="1146418"/>
                            <a:pt x="3090857" y="1290638"/>
                          </a:cubicBezTo>
                          <a:cubicBezTo>
                            <a:pt x="2738861" y="1391472"/>
                            <a:pt x="2233143" y="1296206"/>
                            <a:pt x="1938343" y="1290638"/>
                          </a:cubicBezTo>
                          <a:cubicBezTo>
                            <a:pt x="1921338" y="1125006"/>
                            <a:pt x="1817994" y="1054326"/>
                            <a:pt x="1676400" y="1028695"/>
                          </a:cubicBezTo>
                          <a:cubicBezTo>
                            <a:pt x="1543769" y="1030229"/>
                            <a:pt x="1423582" y="1147643"/>
                            <a:pt x="1414457" y="1290638"/>
                          </a:cubicBezTo>
                          <a:cubicBezTo>
                            <a:pt x="1234083" y="1239273"/>
                            <a:pt x="579680" y="1280647"/>
                            <a:pt x="261943" y="1290638"/>
                          </a:cubicBezTo>
                          <a:cubicBezTo>
                            <a:pt x="252149" y="1143143"/>
                            <a:pt x="124921" y="1015581"/>
                            <a:pt x="0" y="1028695"/>
                          </a:cubicBezTo>
                          <a:cubicBezTo>
                            <a:pt x="13307" y="832996"/>
                            <a:pt x="61947" y="362846"/>
                            <a:pt x="0" y="9379"/>
                          </a:cubicBezTo>
                          <a:cubicBezTo>
                            <a:pt x="49567" y="3875"/>
                            <a:pt x="138005" y="-4042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2" name="شكل حر: شكل 21">
              <a:extLst>
                <a:ext uri="{FF2B5EF4-FFF2-40B4-BE49-F238E27FC236}">
                  <a16:creationId xmlns:a16="http://schemas.microsoft.com/office/drawing/2014/main" id="{8CEE5FC3-5228-46FC-BDFE-63293E0CFDCB}"/>
                </a:ext>
              </a:extLst>
            </p:cNvPr>
            <p:cNvSpPr/>
            <p:nvPr/>
          </p:nvSpPr>
          <p:spPr>
            <a:xfrm flipV="1">
              <a:off x="3996266" y="6176961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4235830242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528873" y="-66003"/>
                            <a:pt x="1253192" y="107391"/>
                            <a:pt x="1676400" y="0"/>
                          </a:cubicBezTo>
                          <a:cubicBezTo>
                            <a:pt x="2071226" y="142720"/>
                            <a:pt x="2915510" y="110116"/>
                            <a:pt x="3352800" y="0"/>
                          </a:cubicBezTo>
                          <a:cubicBezTo>
                            <a:pt x="3599090" y="11516"/>
                            <a:pt x="4844944" y="-42145"/>
                            <a:pt x="5029200" y="0"/>
                          </a:cubicBezTo>
                          <a:cubicBezTo>
                            <a:pt x="5083587" y="108921"/>
                            <a:pt x="4957389" y="897091"/>
                            <a:pt x="5029200" y="1028695"/>
                          </a:cubicBezTo>
                          <a:cubicBezTo>
                            <a:pt x="4892233" y="1009181"/>
                            <a:pt x="4759187" y="1123976"/>
                            <a:pt x="4767257" y="1290638"/>
                          </a:cubicBezTo>
                          <a:cubicBezTo>
                            <a:pt x="4459117" y="1254265"/>
                            <a:pt x="3934052" y="1294350"/>
                            <a:pt x="3614743" y="1290638"/>
                          </a:cubicBezTo>
                          <a:cubicBezTo>
                            <a:pt x="3618645" y="1150444"/>
                            <a:pt x="3468999" y="1027021"/>
                            <a:pt x="3352800" y="1028695"/>
                          </a:cubicBezTo>
                          <a:cubicBezTo>
                            <a:pt x="3211304" y="1028916"/>
                            <a:pt x="3085608" y="1150543"/>
                            <a:pt x="3090857" y="1290638"/>
                          </a:cubicBezTo>
                          <a:cubicBezTo>
                            <a:pt x="2605034" y="1322111"/>
                            <a:pt x="2401734" y="1390337"/>
                            <a:pt x="1938343" y="1290638"/>
                          </a:cubicBezTo>
                          <a:cubicBezTo>
                            <a:pt x="1945022" y="1121146"/>
                            <a:pt x="1816910" y="1012868"/>
                            <a:pt x="1676400" y="1028695"/>
                          </a:cubicBezTo>
                          <a:cubicBezTo>
                            <a:pt x="1527124" y="1044110"/>
                            <a:pt x="1415267" y="1153995"/>
                            <a:pt x="1414457" y="1290638"/>
                          </a:cubicBezTo>
                          <a:cubicBezTo>
                            <a:pt x="1069844" y="1364784"/>
                            <a:pt x="665011" y="1237087"/>
                            <a:pt x="261943" y="1290638"/>
                          </a:cubicBezTo>
                          <a:cubicBezTo>
                            <a:pt x="263574" y="1144138"/>
                            <a:pt x="124388" y="1023128"/>
                            <a:pt x="0" y="1028695"/>
                          </a:cubicBezTo>
                          <a:cubicBezTo>
                            <a:pt x="18170" y="618050"/>
                            <a:pt x="-86323" y="430787"/>
                            <a:pt x="0" y="9379"/>
                          </a:cubicBezTo>
                          <a:cubicBezTo>
                            <a:pt x="27241" y="9673"/>
                            <a:pt x="162800" y="-2080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770097" y="29262"/>
                            <a:pt x="1134092" y="60980"/>
                            <a:pt x="1676400" y="0"/>
                          </a:cubicBezTo>
                          <a:cubicBezTo>
                            <a:pt x="2102519" y="-119520"/>
                            <a:pt x="2878214" y="36824"/>
                            <a:pt x="3352800" y="0"/>
                          </a:cubicBezTo>
                          <a:cubicBezTo>
                            <a:pt x="3734994" y="63870"/>
                            <a:pt x="4355369" y="77730"/>
                            <a:pt x="5029200" y="0"/>
                          </a:cubicBezTo>
                          <a:cubicBezTo>
                            <a:pt x="4956064" y="498570"/>
                            <a:pt x="5007567" y="678264"/>
                            <a:pt x="5029200" y="1028695"/>
                          </a:cubicBezTo>
                          <a:cubicBezTo>
                            <a:pt x="4879216" y="1012271"/>
                            <a:pt x="4769075" y="1125685"/>
                            <a:pt x="4767257" y="1290638"/>
                          </a:cubicBezTo>
                          <a:cubicBezTo>
                            <a:pt x="4598088" y="1268715"/>
                            <a:pt x="4080539" y="1239383"/>
                            <a:pt x="3614743" y="1290638"/>
                          </a:cubicBezTo>
                          <a:cubicBezTo>
                            <a:pt x="3618816" y="1129946"/>
                            <a:pt x="3513684" y="1035804"/>
                            <a:pt x="3352800" y="1028695"/>
                          </a:cubicBezTo>
                          <a:cubicBezTo>
                            <a:pt x="3221773" y="1041305"/>
                            <a:pt x="3097701" y="1138282"/>
                            <a:pt x="3090857" y="1290638"/>
                          </a:cubicBezTo>
                          <a:cubicBezTo>
                            <a:pt x="2692785" y="1277205"/>
                            <a:pt x="2445699" y="1231223"/>
                            <a:pt x="1938343" y="1290638"/>
                          </a:cubicBezTo>
                          <a:cubicBezTo>
                            <a:pt x="1946769" y="1140303"/>
                            <a:pt x="1815117" y="1040666"/>
                            <a:pt x="1676400" y="1028695"/>
                          </a:cubicBezTo>
                          <a:cubicBezTo>
                            <a:pt x="1530937" y="1026503"/>
                            <a:pt x="1404227" y="1152800"/>
                            <a:pt x="1414457" y="1290638"/>
                          </a:cubicBezTo>
                          <a:cubicBezTo>
                            <a:pt x="1238720" y="1211684"/>
                            <a:pt x="392193" y="1366016"/>
                            <a:pt x="261943" y="1290638"/>
                          </a:cubicBezTo>
                          <a:cubicBezTo>
                            <a:pt x="260964" y="1137373"/>
                            <a:pt x="147300" y="1027620"/>
                            <a:pt x="0" y="1028695"/>
                          </a:cubicBezTo>
                          <a:cubicBezTo>
                            <a:pt x="69190" y="696142"/>
                            <a:pt x="33820" y="226320"/>
                            <a:pt x="0" y="9379"/>
                          </a:cubicBezTo>
                          <a:cubicBezTo>
                            <a:pt x="58867" y="5356"/>
                            <a:pt x="159766" y="-5620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3" name="شكل حر: شكل 22">
              <a:extLst>
                <a:ext uri="{FF2B5EF4-FFF2-40B4-BE49-F238E27FC236}">
                  <a16:creationId xmlns:a16="http://schemas.microsoft.com/office/drawing/2014/main" id="{86593DA0-89A1-4BF3-AD4B-DB7BC0D3A1EE}"/>
                </a:ext>
              </a:extLst>
            </p:cNvPr>
            <p:cNvSpPr/>
            <p:nvPr/>
          </p:nvSpPr>
          <p:spPr>
            <a:xfrm flipV="1">
              <a:off x="9025466" y="6176961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3926594766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805378" y="-48215"/>
                            <a:pt x="1293444" y="126890"/>
                            <a:pt x="1676400" y="0"/>
                          </a:cubicBezTo>
                          <a:cubicBezTo>
                            <a:pt x="1910788" y="-12891"/>
                            <a:pt x="2528909" y="-135916"/>
                            <a:pt x="3352800" y="0"/>
                          </a:cubicBezTo>
                          <a:cubicBezTo>
                            <a:pt x="3547532" y="11599"/>
                            <a:pt x="4503165" y="-93433"/>
                            <a:pt x="5029200" y="0"/>
                          </a:cubicBezTo>
                          <a:cubicBezTo>
                            <a:pt x="5039745" y="369185"/>
                            <a:pt x="4982997" y="542776"/>
                            <a:pt x="5029200" y="1028695"/>
                          </a:cubicBezTo>
                          <a:cubicBezTo>
                            <a:pt x="4907114" y="1013167"/>
                            <a:pt x="4778018" y="1137231"/>
                            <a:pt x="4767257" y="1290638"/>
                          </a:cubicBezTo>
                          <a:cubicBezTo>
                            <a:pt x="4649717" y="1371864"/>
                            <a:pt x="3859386" y="1224529"/>
                            <a:pt x="3614743" y="1290638"/>
                          </a:cubicBezTo>
                          <a:cubicBezTo>
                            <a:pt x="3609323" y="1166458"/>
                            <a:pt x="3510208" y="1026054"/>
                            <a:pt x="3352800" y="1028695"/>
                          </a:cubicBezTo>
                          <a:cubicBezTo>
                            <a:pt x="3205409" y="1028758"/>
                            <a:pt x="3064680" y="1139410"/>
                            <a:pt x="3090857" y="1290638"/>
                          </a:cubicBezTo>
                          <a:cubicBezTo>
                            <a:pt x="2522068" y="1196594"/>
                            <a:pt x="2418561" y="1195671"/>
                            <a:pt x="1938343" y="1290638"/>
                          </a:cubicBezTo>
                          <a:cubicBezTo>
                            <a:pt x="1940565" y="1148560"/>
                            <a:pt x="1803123" y="1039171"/>
                            <a:pt x="1676400" y="1028695"/>
                          </a:cubicBezTo>
                          <a:cubicBezTo>
                            <a:pt x="1555584" y="1012459"/>
                            <a:pt x="1417952" y="1137345"/>
                            <a:pt x="1414457" y="1290638"/>
                          </a:cubicBezTo>
                          <a:cubicBezTo>
                            <a:pt x="966526" y="1349028"/>
                            <a:pt x="390701" y="1223301"/>
                            <a:pt x="261943" y="1290638"/>
                          </a:cubicBezTo>
                          <a:cubicBezTo>
                            <a:pt x="254935" y="1173586"/>
                            <a:pt x="139397" y="1022911"/>
                            <a:pt x="0" y="1028695"/>
                          </a:cubicBezTo>
                          <a:cubicBezTo>
                            <a:pt x="-29115" y="624842"/>
                            <a:pt x="-55111" y="333180"/>
                            <a:pt x="0" y="9379"/>
                          </a:cubicBezTo>
                          <a:cubicBezTo>
                            <a:pt x="49526" y="-9021"/>
                            <a:pt x="112045" y="13933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436679" y="-96507"/>
                            <a:pt x="1260116" y="-50239"/>
                            <a:pt x="1676400" y="0"/>
                          </a:cubicBezTo>
                          <a:cubicBezTo>
                            <a:pt x="2351804" y="-126894"/>
                            <a:pt x="2634031" y="829"/>
                            <a:pt x="3352800" y="0"/>
                          </a:cubicBezTo>
                          <a:cubicBezTo>
                            <a:pt x="4060336" y="-85033"/>
                            <a:pt x="4471458" y="47286"/>
                            <a:pt x="5029200" y="0"/>
                          </a:cubicBezTo>
                          <a:cubicBezTo>
                            <a:pt x="4949438" y="462405"/>
                            <a:pt x="5086846" y="603084"/>
                            <a:pt x="5029200" y="1028695"/>
                          </a:cubicBezTo>
                          <a:cubicBezTo>
                            <a:pt x="4878980" y="1035521"/>
                            <a:pt x="4767107" y="1138780"/>
                            <a:pt x="4767257" y="1290638"/>
                          </a:cubicBezTo>
                          <a:cubicBezTo>
                            <a:pt x="4568841" y="1241492"/>
                            <a:pt x="3882254" y="1278683"/>
                            <a:pt x="3614743" y="1290638"/>
                          </a:cubicBezTo>
                          <a:cubicBezTo>
                            <a:pt x="3605483" y="1164671"/>
                            <a:pt x="3499829" y="1001617"/>
                            <a:pt x="3352800" y="1028695"/>
                          </a:cubicBezTo>
                          <a:cubicBezTo>
                            <a:pt x="3221797" y="1047246"/>
                            <a:pt x="3117030" y="1146279"/>
                            <a:pt x="3090857" y="1290638"/>
                          </a:cubicBezTo>
                          <a:cubicBezTo>
                            <a:pt x="2641938" y="1341782"/>
                            <a:pt x="2339451" y="1239611"/>
                            <a:pt x="1938343" y="1290638"/>
                          </a:cubicBezTo>
                          <a:cubicBezTo>
                            <a:pt x="1936225" y="1144961"/>
                            <a:pt x="1817634" y="1028846"/>
                            <a:pt x="1676400" y="1028695"/>
                          </a:cubicBezTo>
                          <a:cubicBezTo>
                            <a:pt x="1527589" y="1007583"/>
                            <a:pt x="1401869" y="1136890"/>
                            <a:pt x="1414457" y="1290638"/>
                          </a:cubicBezTo>
                          <a:cubicBezTo>
                            <a:pt x="888897" y="1287531"/>
                            <a:pt x="531035" y="1311355"/>
                            <a:pt x="261943" y="1290638"/>
                          </a:cubicBezTo>
                          <a:cubicBezTo>
                            <a:pt x="245137" y="1129771"/>
                            <a:pt x="144244" y="1031879"/>
                            <a:pt x="0" y="1028695"/>
                          </a:cubicBezTo>
                          <a:cubicBezTo>
                            <a:pt x="-61930" y="810411"/>
                            <a:pt x="-60313" y="234217"/>
                            <a:pt x="0" y="9379"/>
                          </a:cubicBezTo>
                          <a:cubicBezTo>
                            <a:pt x="34892" y="-3331"/>
                            <a:pt x="112443" y="9850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7" name="صورة 26">
            <a:extLst>
              <a:ext uri="{FF2B5EF4-FFF2-40B4-BE49-F238E27FC236}">
                <a16:creationId xmlns:a16="http://schemas.microsoft.com/office/drawing/2014/main" id="{723B78DA-7403-4E29-9D8F-0C7911E96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7" y="867310"/>
            <a:ext cx="1842394" cy="1473916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8B9D174A-5C83-498C-86D5-F2184189F093}"/>
              </a:ext>
            </a:extLst>
          </p:cNvPr>
          <p:cNvSpPr txBox="1"/>
          <p:nvPr/>
        </p:nvSpPr>
        <p:spPr>
          <a:xfrm>
            <a:off x="4542108" y="1011400"/>
            <a:ext cx="310778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>
                <a:solidFill>
                  <a:srgbClr val="6D6363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درس اليوم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FE2FEE1-4524-4879-8558-1BE9A4C14C95}"/>
              </a:ext>
            </a:extLst>
          </p:cNvPr>
          <p:cNvSpPr txBox="1"/>
          <p:nvPr/>
        </p:nvSpPr>
        <p:spPr>
          <a:xfrm>
            <a:off x="2086821" y="1976835"/>
            <a:ext cx="884809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جمع عددين من رقمين إلى عدد من رقم واحد أو رقمين</a:t>
            </a:r>
            <a:endParaRPr lang="ar-SA" sz="6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EB5A8C2-9F16-43E9-94B6-F02357F50033}"/>
              </a:ext>
            </a:extLst>
          </p:cNvPr>
          <p:cNvSpPr txBox="1"/>
          <p:nvPr/>
        </p:nvSpPr>
        <p:spPr>
          <a:xfrm>
            <a:off x="4920662" y="2942270"/>
            <a:ext cx="318040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rgbClr val="00B0F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فكرة الدرس</a:t>
            </a:r>
            <a:endParaRPr lang="ar-SA" sz="6600" dirty="0">
              <a:solidFill>
                <a:srgbClr val="00B0F0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F1769CF-C55A-41BF-9C1A-549324DDA943}"/>
              </a:ext>
            </a:extLst>
          </p:cNvPr>
          <p:cNvSpPr txBox="1"/>
          <p:nvPr/>
        </p:nvSpPr>
        <p:spPr>
          <a:xfrm>
            <a:off x="2691125" y="3831408"/>
            <a:ext cx="763948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أجمع عدداً مكوناً من رقمين مع عدد مكون من رقم واحد ،أو رقمين .</a:t>
            </a:r>
            <a:endParaRPr lang="ar-SA" sz="7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ADCF5FD7-6D35-4599-AF2F-5E704A301783}"/>
              </a:ext>
            </a:extLst>
          </p:cNvPr>
          <p:cNvSpPr/>
          <p:nvPr/>
        </p:nvSpPr>
        <p:spPr>
          <a:xfrm>
            <a:off x="250071" y="5428060"/>
            <a:ext cx="828863" cy="562630"/>
          </a:xfrm>
          <a:custGeom>
            <a:avLst/>
            <a:gdLst>
              <a:gd name="connsiteX0" fmla="*/ 0 w 828863"/>
              <a:gd name="connsiteY0" fmla="*/ 281315 h 562630"/>
              <a:gd name="connsiteX1" fmla="*/ 281315 w 828863"/>
              <a:gd name="connsiteY1" fmla="*/ 0 h 562630"/>
              <a:gd name="connsiteX2" fmla="*/ 547548 w 828863"/>
              <a:gd name="connsiteY2" fmla="*/ 0 h 562630"/>
              <a:gd name="connsiteX3" fmla="*/ 828863 w 828863"/>
              <a:gd name="connsiteY3" fmla="*/ 281315 h 562630"/>
              <a:gd name="connsiteX4" fmla="*/ 828863 w 828863"/>
              <a:gd name="connsiteY4" fmla="*/ 281315 h 562630"/>
              <a:gd name="connsiteX5" fmla="*/ 547548 w 828863"/>
              <a:gd name="connsiteY5" fmla="*/ 562630 h 562630"/>
              <a:gd name="connsiteX6" fmla="*/ 281315 w 828863"/>
              <a:gd name="connsiteY6" fmla="*/ 562630 h 562630"/>
              <a:gd name="connsiteX7" fmla="*/ 0 w 828863"/>
              <a:gd name="connsiteY7" fmla="*/ 281315 h 56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562630" fill="none" extrusionOk="0">
                <a:moveTo>
                  <a:pt x="0" y="281315"/>
                </a:moveTo>
                <a:cubicBezTo>
                  <a:pt x="3245" y="119615"/>
                  <a:pt x="135997" y="-19839"/>
                  <a:pt x="281315" y="0"/>
                </a:cubicBezTo>
                <a:cubicBezTo>
                  <a:pt x="368806" y="20515"/>
                  <a:pt x="443497" y="6739"/>
                  <a:pt x="547548" y="0"/>
                </a:cubicBezTo>
                <a:cubicBezTo>
                  <a:pt x="704214" y="-22041"/>
                  <a:pt x="803038" y="137376"/>
                  <a:pt x="828863" y="281315"/>
                </a:cubicBezTo>
                <a:lnTo>
                  <a:pt x="828863" y="281315"/>
                </a:lnTo>
                <a:cubicBezTo>
                  <a:pt x="847704" y="439772"/>
                  <a:pt x="715011" y="571167"/>
                  <a:pt x="547548" y="562630"/>
                </a:cubicBezTo>
                <a:cubicBezTo>
                  <a:pt x="444208" y="583804"/>
                  <a:pt x="356370" y="550481"/>
                  <a:pt x="281315" y="562630"/>
                </a:cubicBezTo>
                <a:cubicBezTo>
                  <a:pt x="135002" y="555262"/>
                  <a:pt x="2052" y="450806"/>
                  <a:pt x="0" y="281315"/>
                </a:cubicBezTo>
                <a:close/>
              </a:path>
              <a:path w="828863" h="562630" stroke="0" extrusionOk="0">
                <a:moveTo>
                  <a:pt x="0" y="281315"/>
                </a:moveTo>
                <a:cubicBezTo>
                  <a:pt x="2184" y="132821"/>
                  <a:pt x="125140" y="8972"/>
                  <a:pt x="281315" y="0"/>
                </a:cubicBezTo>
                <a:cubicBezTo>
                  <a:pt x="345345" y="-2599"/>
                  <a:pt x="449749" y="3937"/>
                  <a:pt x="547548" y="0"/>
                </a:cubicBezTo>
                <a:cubicBezTo>
                  <a:pt x="703894" y="-4036"/>
                  <a:pt x="858053" y="125368"/>
                  <a:pt x="828863" y="281315"/>
                </a:cubicBezTo>
                <a:lnTo>
                  <a:pt x="828863" y="281315"/>
                </a:lnTo>
                <a:cubicBezTo>
                  <a:pt x="837898" y="428203"/>
                  <a:pt x="699816" y="542011"/>
                  <a:pt x="547548" y="562630"/>
                </a:cubicBezTo>
                <a:cubicBezTo>
                  <a:pt x="479618" y="584732"/>
                  <a:pt x="341786" y="546901"/>
                  <a:pt x="281315" y="562630"/>
                </a:cubicBezTo>
                <a:cubicBezTo>
                  <a:pt x="118531" y="554500"/>
                  <a:pt x="-3968" y="460485"/>
                  <a:pt x="0" y="2813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8037417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dirty="0">
                <a:ln/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16</a:t>
            </a:r>
            <a:endParaRPr lang="ar-SA" sz="4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867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C55A0ABF-94D6-4ADC-B082-F3775C9AAAFF}"/>
              </a:ext>
            </a:extLst>
          </p:cNvPr>
          <p:cNvGrpSpPr/>
          <p:nvPr/>
        </p:nvGrpSpPr>
        <p:grpSpPr>
          <a:xfrm>
            <a:off x="-1032934" y="-423328"/>
            <a:ext cx="15087600" cy="7890927"/>
            <a:chOff x="-1032934" y="-423328"/>
            <a:chExt cx="15087600" cy="789092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6" name="شكل حر: شكل 15">
              <a:extLst>
                <a:ext uri="{FF2B5EF4-FFF2-40B4-BE49-F238E27FC236}">
                  <a16:creationId xmlns:a16="http://schemas.microsoft.com/office/drawing/2014/main" id="{534497B6-8406-4077-80CE-932E4824B0D1}"/>
                </a:ext>
              </a:extLst>
            </p:cNvPr>
            <p:cNvSpPr/>
            <p:nvPr/>
          </p:nvSpPr>
          <p:spPr>
            <a:xfrm>
              <a:off x="-1032934" y="-423328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2238313989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342963" y="111340"/>
                            <a:pt x="1466692" y="97162"/>
                            <a:pt x="1676400" y="0"/>
                          </a:cubicBezTo>
                          <a:cubicBezTo>
                            <a:pt x="2214562" y="3343"/>
                            <a:pt x="3036966" y="-105903"/>
                            <a:pt x="3352800" y="0"/>
                          </a:cubicBezTo>
                          <a:cubicBezTo>
                            <a:pt x="3897580" y="-148691"/>
                            <a:pt x="4710262" y="-24289"/>
                            <a:pt x="5029200" y="0"/>
                          </a:cubicBezTo>
                          <a:cubicBezTo>
                            <a:pt x="5023383" y="156028"/>
                            <a:pt x="4978776" y="909663"/>
                            <a:pt x="5029200" y="1028695"/>
                          </a:cubicBezTo>
                          <a:cubicBezTo>
                            <a:pt x="4878075" y="1040252"/>
                            <a:pt x="4792281" y="1143372"/>
                            <a:pt x="4767257" y="1290638"/>
                          </a:cubicBezTo>
                          <a:cubicBezTo>
                            <a:pt x="4386017" y="1329157"/>
                            <a:pt x="3836307" y="1300490"/>
                            <a:pt x="3614743" y="1290638"/>
                          </a:cubicBezTo>
                          <a:cubicBezTo>
                            <a:pt x="3604767" y="1160595"/>
                            <a:pt x="3499099" y="1027831"/>
                            <a:pt x="3352800" y="1028695"/>
                          </a:cubicBezTo>
                          <a:cubicBezTo>
                            <a:pt x="3228572" y="1012665"/>
                            <a:pt x="3078822" y="1166010"/>
                            <a:pt x="3090857" y="1290638"/>
                          </a:cubicBezTo>
                          <a:cubicBezTo>
                            <a:pt x="2772078" y="1248208"/>
                            <a:pt x="2081850" y="1312263"/>
                            <a:pt x="1938343" y="1290638"/>
                          </a:cubicBezTo>
                          <a:cubicBezTo>
                            <a:pt x="1951478" y="1152462"/>
                            <a:pt x="1810372" y="1012998"/>
                            <a:pt x="1676400" y="1028695"/>
                          </a:cubicBezTo>
                          <a:cubicBezTo>
                            <a:pt x="1546243" y="1028493"/>
                            <a:pt x="1428985" y="1151696"/>
                            <a:pt x="1414457" y="1290638"/>
                          </a:cubicBezTo>
                          <a:cubicBezTo>
                            <a:pt x="857714" y="1212859"/>
                            <a:pt x="626278" y="1374921"/>
                            <a:pt x="261943" y="1290638"/>
                          </a:cubicBezTo>
                          <a:cubicBezTo>
                            <a:pt x="272699" y="1140288"/>
                            <a:pt x="142668" y="1014981"/>
                            <a:pt x="0" y="1028695"/>
                          </a:cubicBezTo>
                          <a:cubicBezTo>
                            <a:pt x="-26447" y="773700"/>
                            <a:pt x="-786" y="443600"/>
                            <a:pt x="0" y="9379"/>
                          </a:cubicBezTo>
                          <a:cubicBezTo>
                            <a:pt x="60851" y="664"/>
                            <a:pt x="95184" y="4227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585497" y="-4823"/>
                            <a:pt x="1423147" y="62219"/>
                            <a:pt x="1676400" y="0"/>
                          </a:cubicBezTo>
                          <a:cubicBezTo>
                            <a:pt x="1932446" y="-13767"/>
                            <a:pt x="2873793" y="-98214"/>
                            <a:pt x="3352800" y="0"/>
                          </a:cubicBezTo>
                          <a:cubicBezTo>
                            <a:pt x="4182740" y="82604"/>
                            <a:pt x="4330195" y="-32138"/>
                            <a:pt x="5029200" y="0"/>
                          </a:cubicBezTo>
                          <a:cubicBezTo>
                            <a:pt x="5048013" y="346800"/>
                            <a:pt x="4940291" y="556428"/>
                            <a:pt x="5029200" y="1028695"/>
                          </a:cubicBezTo>
                          <a:cubicBezTo>
                            <a:pt x="4907275" y="1027976"/>
                            <a:pt x="4760302" y="1143543"/>
                            <a:pt x="4767257" y="1290638"/>
                          </a:cubicBezTo>
                          <a:cubicBezTo>
                            <a:pt x="4371743" y="1337542"/>
                            <a:pt x="3811693" y="1323382"/>
                            <a:pt x="3614743" y="1290638"/>
                          </a:cubicBezTo>
                          <a:cubicBezTo>
                            <a:pt x="3612032" y="1173964"/>
                            <a:pt x="3488809" y="1053088"/>
                            <a:pt x="3352800" y="1028695"/>
                          </a:cubicBezTo>
                          <a:cubicBezTo>
                            <a:pt x="3211266" y="1035511"/>
                            <a:pt x="3086956" y="1137528"/>
                            <a:pt x="3090857" y="1290638"/>
                          </a:cubicBezTo>
                          <a:cubicBezTo>
                            <a:pt x="2753745" y="1301769"/>
                            <a:pt x="2223206" y="1301494"/>
                            <a:pt x="1938343" y="1290638"/>
                          </a:cubicBezTo>
                          <a:cubicBezTo>
                            <a:pt x="1926243" y="1130673"/>
                            <a:pt x="1812990" y="1032687"/>
                            <a:pt x="1676400" y="1028695"/>
                          </a:cubicBezTo>
                          <a:cubicBezTo>
                            <a:pt x="1554959" y="1042663"/>
                            <a:pt x="1399887" y="1153550"/>
                            <a:pt x="1414457" y="1290638"/>
                          </a:cubicBezTo>
                          <a:cubicBezTo>
                            <a:pt x="930652" y="1314496"/>
                            <a:pt x="615540" y="1379275"/>
                            <a:pt x="261943" y="1290638"/>
                          </a:cubicBezTo>
                          <a:cubicBezTo>
                            <a:pt x="264623" y="1161311"/>
                            <a:pt x="138547" y="1037657"/>
                            <a:pt x="0" y="1028695"/>
                          </a:cubicBezTo>
                          <a:cubicBezTo>
                            <a:pt x="-6371" y="783860"/>
                            <a:pt x="-41439" y="210007"/>
                            <a:pt x="0" y="9379"/>
                          </a:cubicBezTo>
                          <a:cubicBezTo>
                            <a:pt x="89724" y="8161"/>
                            <a:pt x="154695" y="-10547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19" name="شكل حر: شكل 18">
              <a:extLst>
                <a:ext uri="{FF2B5EF4-FFF2-40B4-BE49-F238E27FC236}">
                  <a16:creationId xmlns:a16="http://schemas.microsoft.com/office/drawing/2014/main" id="{70E29216-41E0-404D-A6D2-281D5A6AEFDF}"/>
                </a:ext>
              </a:extLst>
            </p:cNvPr>
            <p:cNvSpPr/>
            <p:nvPr/>
          </p:nvSpPr>
          <p:spPr>
            <a:xfrm>
              <a:off x="3996266" y="-423328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3820337629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360145" y="-60108"/>
                            <a:pt x="1167725" y="-100879"/>
                            <a:pt x="1676400" y="0"/>
                          </a:cubicBezTo>
                          <a:cubicBezTo>
                            <a:pt x="2479740" y="-24477"/>
                            <a:pt x="3041705" y="-60686"/>
                            <a:pt x="3352800" y="0"/>
                          </a:cubicBezTo>
                          <a:cubicBezTo>
                            <a:pt x="3603923" y="-52059"/>
                            <a:pt x="4835158" y="136285"/>
                            <a:pt x="5029200" y="0"/>
                          </a:cubicBezTo>
                          <a:cubicBezTo>
                            <a:pt x="5005821" y="142357"/>
                            <a:pt x="5058031" y="826531"/>
                            <a:pt x="5029200" y="1028695"/>
                          </a:cubicBezTo>
                          <a:cubicBezTo>
                            <a:pt x="4862249" y="1043615"/>
                            <a:pt x="4789680" y="1140038"/>
                            <a:pt x="4767257" y="1290638"/>
                          </a:cubicBezTo>
                          <a:cubicBezTo>
                            <a:pt x="4514031" y="1355553"/>
                            <a:pt x="3862720" y="1333236"/>
                            <a:pt x="3614743" y="1290638"/>
                          </a:cubicBezTo>
                          <a:cubicBezTo>
                            <a:pt x="3634517" y="1146011"/>
                            <a:pt x="3476226" y="1012601"/>
                            <a:pt x="3352800" y="1028695"/>
                          </a:cubicBezTo>
                          <a:cubicBezTo>
                            <a:pt x="3212352" y="1030585"/>
                            <a:pt x="3116163" y="1132521"/>
                            <a:pt x="3090857" y="1290638"/>
                          </a:cubicBezTo>
                          <a:cubicBezTo>
                            <a:pt x="2604931" y="1385994"/>
                            <a:pt x="2242302" y="1312158"/>
                            <a:pt x="1938343" y="1290638"/>
                          </a:cubicBezTo>
                          <a:cubicBezTo>
                            <a:pt x="1959379" y="1150832"/>
                            <a:pt x="1815598" y="1046198"/>
                            <a:pt x="1676400" y="1028695"/>
                          </a:cubicBezTo>
                          <a:cubicBezTo>
                            <a:pt x="1528621" y="1037726"/>
                            <a:pt x="1417078" y="1141003"/>
                            <a:pt x="1414457" y="1290638"/>
                          </a:cubicBezTo>
                          <a:cubicBezTo>
                            <a:pt x="1207035" y="1327393"/>
                            <a:pt x="642964" y="1270973"/>
                            <a:pt x="261943" y="1290638"/>
                          </a:cubicBezTo>
                          <a:cubicBezTo>
                            <a:pt x="259455" y="1146064"/>
                            <a:pt x="153043" y="1018638"/>
                            <a:pt x="0" y="1028695"/>
                          </a:cubicBezTo>
                          <a:cubicBezTo>
                            <a:pt x="-51543" y="774022"/>
                            <a:pt x="-8572" y="504592"/>
                            <a:pt x="0" y="9379"/>
                          </a:cubicBezTo>
                          <a:cubicBezTo>
                            <a:pt x="54770" y="7007"/>
                            <a:pt x="150259" y="7703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430054" y="17948"/>
                            <a:pt x="993337" y="12269"/>
                            <a:pt x="1676400" y="0"/>
                          </a:cubicBezTo>
                          <a:cubicBezTo>
                            <a:pt x="2376057" y="-98648"/>
                            <a:pt x="2709773" y="-109852"/>
                            <a:pt x="3352800" y="0"/>
                          </a:cubicBezTo>
                          <a:cubicBezTo>
                            <a:pt x="4145601" y="-142614"/>
                            <a:pt x="4624410" y="-83351"/>
                            <a:pt x="5029200" y="0"/>
                          </a:cubicBezTo>
                          <a:cubicBezTo>
                            <a:pt x="4939154" y="249033"/>
                            <a:pt x="5010844" y="900996"/>
                            <a:pt x="5029200" y="1028695"/>
                          </a:cubicBezTo>
                          <a:cubicBezTo>
                            <a:pt x="4868231" y="1010779"/>
                            <a:pt x="4751507" y="1169233"/>
                            <a:pt x="4767257" y="1290638"/>
                          </a:cubicBezTo>
                          <a:cubicBezTo>
                            <a:pt x="4600304" y="1188084"/>
                            <a:pt x="3771360" y="1258630"/>
                            <a:pt x="3614743" y="1290638"/>
                          </a:cubicBezTo>
                          <a:cubicBezTo>
                            <a:pt x="3604056" y="1142259"/>
                            <a:pt x="3483876" y="1026047"/>
                            <a:pt x="3352800" y="1028695"/>
                          </a:cubicBezTo>
                          <a:cubicBezTo>
                            <a:pt x="3190324" y="1030740"/>
                            <a:pt x="3089390" y="1149476"/>
                            <a:pt x="3090857" y="1290638"/>
                          </a:cubicBezTo>
                          <a:cubicBezTo>
                            <a:pt x="2797717" y="1219676"/>
                            <a:pt x="2195802" y="1389893"/>
                            <a:pt x="1938343" y="1290638"/>
                          </a:cubicBezTo>
                          <a:cubicBezTo>
                            <a:pt x="1935483" y="1167847"/>
                            <a:pt x="1824869" y="1022319"/>
                            <a:pt x="1676400" y="1028695"/>
                          </a:cubicBezTo>
                          <a:cubicBezTo>
                            <a:pt x="1549150" y="1024878"/>
                            <a:pt x="1419387" y="1143517"/>
                            <a:pt x="1414457" y="1290638"/>
                          </a:cubicBezTo>
                          <a:cubicBezTo>
                            <a:pt x="1114670" y="1377946"/>
                            <a:pt x="473791" y="1365621"/>
                            <a:pt x="261943" y="1290638"/>
                          </a:cubicBezTo>
                          <a:cubicBezTo>
                            <a:pt x="284076" y="1155020"/>
                            <a:pt x="128212" y="1016697"/>
                            <a:pt x="0" y="1028695"/>
                          </a:cubicBezTo>
                          <a:cubicBezTo>
                            <a:pt x="83413" y="606175"/>
                            <a:pt x="-67984" y="282639"/>
                            <a:pt x="0" y="9379"/>
                          </a:cubicBezTo>
                          <a:cubicBezTo>
                            <a:pt x="32792" y="20868"/>
                            <a:pt x="105402" y="-5951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0" name="شكل حر: شكل 19">
              <a:extLst>
                <a:ext uri="{FF2B5EF4-FFF2-40B4-BE49-F238E27FC236}">
                  <a16:creationId xmlns:a16="http://schemas.microsoft.com/office/drawing/2014/main" id="{40A7617F-C86B-401E-BA33-7F1347C9ADA2}"/>
                </a:ext>
              </a:extLst>
            </p:cNvPr>
            <p:cNvSpPr/>
            <p:nvPr/>
          </p:nvSpPr>
          <p:spPr>
            <a:xfrm>
              <a:off x="9025466" y="-423328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2995593278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545015" y="59590"/>
                            <a:pt x="1252089" y="-46159"/>
                            <a:pt x="1676400" y="0"/>
                          </a:cubicBezTo>
                          <a:cubicBezTo>
                            <a:pt x="2168260" y="95836"/>
                            <a:pt x="2618891" y="4217"/>
                            <a:pt x="3352800" y="0"/>
                          </a:cubicBezTo>
                          <a:cubicBezTo>
                            <a:pt x="4190834" y="-137534"/>
                            <a:pt x="4435266" y="21184"/>
                            <a:pt x="5029200" y="0"/>
                          </a:cubicBezTo>
                          <a:cubicBezTo>
                            <a:pt x="4945898" y="487512"/>
                            <a:pt x="5036577" y="810299"/>
                            <a:pt x="5029200" y="1028695"/>
                          </a:cubicBezTo>
                          <a:cubicBezTo>
                            <a:pt x="4875297" y="1030488"/>
                            <a:pt x="4762133" y="1136346"/>
                            <a:pt x="4767257" y="1290638"/>
                          </a:cubicBezTo>
                          <a:cubicBezTo>
                            <a:pt x="4273850" y="1340069"/>
                            <a:pt x="3868762" y="1233329"/>
                            <a:pt x="3614743" y="1290638"/>
                          </a:cubicBezTo>
                          <a:cubicBezTo>
                            <a:pt x="3610565" y="1139925"/>
                            <a:pt x="3490819" y="1025860"/>
                            <a:pt x="3352800" y="1028695"/>
                          </a:cubicBezTo>
                          <a:cubicBezTo>
                            <a:pt x="3188956" y="1015177"/>
                            <a:pt x="3099410" y="1141373"/>
                            <a:pt x="3090857" y="1290638"/>
                          </a:cubicBezTo>
                          <a:cubicBezTo>
                            <a:pt x="2655551" y="1325129"/>
                            <a:pt x="2465783" y="1319939"/>
                            <a:pt x="1938343" y="1290638"/>
                          </a:cubicBezTo>
                          <a:cubicBezTo>
                            <a:pt x="1921212" y="1133567"/>
                            <a:pt x="1827857" y="1026333"/>
                            <a:pt x="1676400" y="1028695"/>
                          </a:cubicBezTo>
                          <a:cubicBezTo>
                            <a:pt x="1528128" y="1020884"/>
                            <a:pt x="1420638" y="1149006"/>
                            <a:pt x="1414457" y="1290638"/>
                          </a:cubicBezTo>
                          <a:cubicBezTo>
                            <a:pt x="1104775" y="1194636"/>
                            <a:pt x="528445" y="1258477"/>
                            <a:pt x="261943" y="1290638"/>
                          </a:cubicBezTo>
                          <a:cubicBezTo>
                            <a:pt x="268246" y="1140069"/>
                            <a:pt x="147204" y="1048256"/>
                            <a:pt x="0" y="1028695"/>
                          </a:cubicBezTo>
                          <a:cubicBezTo>
                            <a:pt x="29466" y="757081"/>
                            <a:pt x="75570" y="422348"/>
                            <a:pt x="0" y="9379"/>
                          </a:cubicBezTo>
                          <a:cubicBezTo>
                            <a:pt x="80551" y="-102"/>
                            <a:pt x="112388" y="-617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378274" y="-128943"/>
                            <a:pt x="1488241" y="23214"/>
                            <a:pt x="1676400" y="0"/>
                          </a:cubicBezTo>
                          <a:cubicBezTo>
                            <a:pt x="2221621" y="114324"/>
                            <a:pt x="3171018" y="77339"/>
                            <a:pt x="3352800" y="0"/>
                          </a:cubicBezTo>
                          <a:cubicBezTo>
                            <a:pt x="4008957" y="84071"/>
                            <a:pt x="4618296" y="-14308"/>
                            <a:pt x="5029200" y="0"/>
                          </a:cubicBezTo>
                          <a:cubicBezTo>
                            <a:pt x="5052531" y="492571"/>
                            <a:pt x="5020842" y="800876"/>
                            <a:pt x="5029200" y="1028695"/>
                          </a:cubicBezTo>
                          <a:cubicBezTo>
                            <a:pt x="4888423" y="1026692"/>
                            <a:pt x="4749006" y="1155491"/>
                            <a:pt x="4767257" y="1290638"/>
                          </a:cubicBezTo>
                          <a:cubicBezTo>
                            <a:pt x="4386724" y="1223799"/>
                            <a:pt x="4078431" y="1385686"/>
                            <a:pt x="3614743" y="1290638"/>
                          </a:cubicBezTo>
                          <a:cubicBezTo>
                            <a:pt x="3601288" y="1151910"/>
                            <a:pt x="3482167" y="1010403"/>
                            <a:pt x="3352800" y="1028695"/>
                          </a:cubicBezTo>
                          <a:cubicBezTo>
                            <a:pt x="3204654" y="1033187"/>
                            <a:pt x="3089992" y="1120442"/>
                            <a:pt x="3090857" y="1290638"/>
                          </a:cubicBezTo>
                          <a:cubicBezTo>
                            <a:pt x="2721156" y="1193246"/>
                            <a:pt x="2329539" y="1208626"/>
                            <a:pt x="1938343" y="1290638"/>
                          </a:cubicBezTo>
                          <a:cubicBezTo>
                            <a:pt x="1955381" y="1141782"/>
                            <a:pt x="1809614" y="1021984"/>
                            <a:pt x="1676400" y="1028695"/>
                          </a:cubicBezTo>
                          <a:cubicBezTo>
                            <a:pt x="1530485" y="1035341"/>
                            <a:pt x="1421316" y="1130247"/>
                            <a:pt x="1414457" y="1290638"/>
                          </a:cubicBezTo>
                          <a:cubicBezTo>
                            <a:pt x="1073972" y="1300973"/>
                            <a:pt x="383042" y="1211276"/>
                            <a:pt x="261943" y="1290638"/>
                          </a:cubicBezTo>
                          <a:cubicBezTo>
                            <a:pt x="235892" y="1139531"/>
                            <a:pt x="123858" y="1017915"/>
                            <a:pt x="0" y="1028695"/>
                          </a:cubicBezTo>
                          <a:cubicBezTo>
                            <a:pt x="-34211" y="880375"/>
                            <a:pt x="37384" y="343622"/>
                            <a:pt x="0" y="9379"/>
                          </a:cubicBezTo>
                          <a:cubicBezTo>
                            <a:pt x="43854" y="22809"/>
                            <a:pt x="152359" y="-11137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1" name="شكل حر: شكل 20">
              <a:extLst>
                <a:ext uri="{FF2B5EF4-FFF2-40B4-BE49-F238E27FC236}">
                  <a16:creationId xmlns:a16="http://schemas.microsoft.com/office/drawing/2014/main" id="{40ACB393-66BC-462E-BF85-A247AFC0CDC3}"/>
                </a:ext>
              </a:extLst>
            </p:cNvPr>
            <p:cNvSpPr/>
            <p:nvPr/>
          </p:nvSpPr>
          <p:spPr>
            <a:xfrm flipV="1">
              <a:off x="-1032934" y="6176961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3311222208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357611" y="-118952"/>
                            <a:pt x="1122713" y="-131728"/>
                            <a:pt x="1676400" y="0"/>
                          </a:cubicBezTo>
                          <a:cubicBezTo>
                            <a:pt x="1871407" y="122324"/>
                            <a:pt x="2850708" y="112268"/>
                            <a:pt x="3352800" y="0"/>
                          </a:cubicBezTo>
                          <a:cubicBezTo>
                            <a:pt x="3739070" y="45096"/>
                            <a:pt x="4793372" y="-98614"/>
                            <a:pt x="5029200" y="0"/>
                          </a:cubicBezTo>
                          <a:cubicBezTo>
                            <a:pt x="5036277" y="122203"/>
                            <a:pt x="5032310" y="718485"/>
                            <a:pt x="5029200" y="1028695"/>
                          </a:cubicBezTo>
                          <a:cubicBezTo>
                            <a:pt x="4871457" y="1039540"/>
                            <a:pt x="4764419" y="1152317"/>
                            <a:pt x="4767257" y="1290638"/>
                          </a:cubicBezTo>
                          <a:cubicBezTo>
                            <a:pt x="4299343" y="1326044"/>
                            <a:pt x="3762138" y="1358947"/>
                            <a:pt x="3614743" y="1290638"/>
                          </a:cubicBezTo>
                          <a:cubicBezTo>
                            <a:pt x="3638237" y="1140757"/>
                            <a:pt x="3472911" y="1017356"/>
                            <a:pt x="3352800" y="1028695"/>
                          </a:cubicBezTo>
                          <a:cubicBezTo>
                            <a:pt x="3213093" y="1025536"/>
                            <a:pt x="3076031" y="1167886"/>
                            <a:pt x="3090857" y="1290638"/>
                          </a:cubicBezTo>
                          <a:cubicBezTo>
                            <a:pt x="2790640" y="1188460"/>
                            <a:pt x="2415851" y="1365519"/>
                            <a:pt x="1938343" y="1290638"/>
                          </a:cubicBezTo>
                          <a:cubicBezTo>
                            <a:pt x="1935401" y="1148082"/>
                            <a:pt x="1847732" y="1018684"/>
                            <a:pt x="1676400" y="1028695"/>
                          </a:cubicBezTo>
                          <a:cubicBezTo>
                            <a:pt x="1536632" y="1025771"/>
                            <a:pt x="1392131" y="1152969"/>
                            <a:pt x="1414457" y="1290638"/>
                          </a:cubicBezTo>
                          <a:cubicBezTo>
                            <a:pt x="1077049" y="1350225"/>
                            <a:pt x="499127" y="1329041"/>
                            <a:pt x="261943" y="1290638"/>
                          </a:cubicBezTo>
                          <a:cubicBezTo>
                            <a:pt x="239875" y="1151559"/>
                            <a:pt x="136858" y="1013691"/>
                            <a:pt x="0" y="1028695"/>
                          </a:cubicBezTo>
                          <a:cubicBezTo>
                            <a:pt x="11290" y="603392"/>
                            <a:pt x="35753" y="127848"/>
                            <a:pt x="0" y="9379"/>
                          </a:cubicBezTo>
                          <a:cubicBezTo>
                            <a:pt x="49181" y="5341"/>
                            <a:pt x="111405" y="17418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397368" y="86987"/>
                            <a:pt x="1118391" y="-129062"/>
                            <a:pt x="1676400" y="0"/>
                          </a:cubicBezTo>
                          <a:cubicBezTo>
                            <a:pt x="2483077" y="-51389"/>
                            <a:pt x="3047006" y="40883"/>
                            <a:pt x="3352800" y="0"/>
                          </a:cubicBezTo>
                          <a:cubicBezTo>
                            <a:pt x="4111707" y="-147"/>
                            <a:pt x="4514747" y="-67990"/>
                            <a:pt x="5029200" y="0"/>
                          </a:cubicBezTo>
                          <a:cubicBezTo>
                            <a:pt x="5001152" y="112424"/>
                            <a:pt x="5085573" y="761225"/>
                            <a:pt x="5029200" y="1028695"/>
                          </a:cubicBezTo>
                          <a:cubicBezTo>
                            <a:pt x="4892972" y="1031519"/>
                            <a:pt x="4759422" y="1125478"/>
                            <a:pt x="4767257" y="1290638"/>
                          </a:cubicBezTo>
                          <a:cubicBezTo>
                            <a:pt x="4604370" y="1309961"/>
                            <a:pt x="4125723" y="1355043"/>
                            <a:pt x="3614743" y="1290638"/>
                          </a:cubicBezTo>
                          <a:cubicBezTo>
                            <a:pt x="3626766" y="1163233"/>
                            <a:pt x="3502586" y="1033026"/>
                            <a:pt x="3352800" y="1028695"/>
                          </a:cubicBezTo>
                          <a:cubicBezTo>
                            <a:pt x="3197590" y="1051254"/>
                            <a:pt x="3082384" y="1146418"/>
                            <a:pt x="3090857" y="1290638"/>
                          </a:cubicBezTo>
                          <a:cubicBezTo>
                            <a:pt x="2738861" y="1391472"/>
                            <a:pt x="2233143" y="1296206"/>
                            <a:pt x="1938343" y="1290638"/>
                          </a:cubicBezTo>
                          <a:cubicBezTo>
                            <a:pt x="1921338" y="1125006"/>
                            <a:pt x="1817994" y="1054326"/>
                            <a:pt x="1676400" y="1028695"/>
                          </a:cubicBezTo>
                          <a:cubicBezTo>
                            <a:pt x="1543769" y="1030229"/>
                            <a:pt x="1423582" y="1147643"/>
                            <a:pt x="1414457" y="1290638"/>
                          </a:cubicBezTo>
                          <a:cubicBezTo>
                            <a:pt x="1234083" y="1239273"/>
                            <a:pt x="579680" y="1280647"/>
                            <a:pt x="261943" y="1290638"/>
                          </a:cubicBezTo>
                          <a:cubicBezTo>
                            <a:pt x="252149" y="1143143"/>
                            <a:pt x="124921" y="1015581"/>
                            <a:pt x="0" y="1028695"/>
                          </a:cubicBezTo>
                          <a:cubicBezTo>
                            <a:pt x="13307" y="832996"/>
                            <a:pt x="61947" y="362846"/>
                            <a:pt x="0" y="9379"/>
                          </a:cubicBezTo>
                          <a:cubicBezTo>
                            <a:pt x="49567" y="3875"/>
                            <a:pt x="138005" y="-4042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2" name="شكل حر: شكل 21">
              <a:extLst>
                <a:ext uri="{FF2B5EF4-FFF2-40B4-BE49-F238E27FC236}">
                  <a16:creationId xmlns:a16="http://schemas.microsoft.com/office/drawing/2014/main" id="{8CEE5FC3-5228-46FC-BDFE-63293E0CFDCB}"/>
                </a:ext>
              </a:extLst>
            </p:cNvPr>
            <p:cNvSpPr/>
            <p:nvPr/>
          </p:nvSpPr>
          <p:spPr>
            <a:xfrm flipV="1">
              <a:off x="3996266" y="6176961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4235830242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528873" y="-66003"/>
                            <a:pt x="1253192" y="107391"/>
                            <a:pt x="1676400" y="0"/>
                          </a:cubicBezTo>
                          <a:cubicBezTo>
                            <a:pt x="2071226" y="142720"/>
                            <a:pt x="2915510" y="110116"/>
                            <a:pt x="3352800" y="0"/>
                          </a:cubicBezTo>
                          <a:cubicBezTo>
                            <a:pt x="3599090" y="11516"/>
                            <a:pt x="4844944" y="-42145"/>
                            <a:pt x="5029200" y="0"/>
                          </a:cubicBezTo>
                          <a:cubicBezTo>
                            <a:pt x="5083587" y="108921"/>
                            <a:pt x="4957389" y="897091"/>
                            <a:pt x="5029200" y="1028695"/>
                          </a:cubicBezTo>
                          <a:cubicBezTo>
                            <a:pt x="4892233" y="1009181"/>
                            <a:pt x="4759187" y="1123976"/>
                            <a:pt x="4767257" y="1290638"/>
                          </a:cubicBezTo>
                          <a:cubicBezTo>
                            <a:pt x="4459117" y="1254265"/>
                            <a:pt x="3934052" y="1294350"/>
                            <a:pt x="3614743" y="1290638"/>
                          </a:cubicBezTo>
                          <a:cubicBezTo>
                            <a:pt x="3618645" y="1150444"/>
                            <a:pt x="3468999" y="1027021"/>
                            <a:pt x="3352800" y="1028695"/>
                          </a:cubicBezTo>
                          <a:cubicBezTo>
                            <a:pt x="3211304" y="1028916"/>
                            <a:pt x="3085608" y="1150543"/>
                            <a:pt x="3090857" y="1290638"/>
                          </a:cubicBezTo>
                          <a:cubicBezTo>
                            <a:pt x="2605034" y="1322111"/>
                            <a:pt x="2401734" y="1390337"/>
                            <a:pt x="1938343" y="1290638"/>
                          </a:cubicBezTo>
                          <a:cubicBezTo>
                            <a:pt x="1945022" y="1121146"/>
                            <a:pt x="1816910" y="1012868"/>
                            <a:pt x="1676400" y="1028695"/>
                          </a:cubicBezTo>
                          <a:cubicBezTo>
                            <a:pt x="1527124" y="1044110"/>
                            <a:pt x="1415267" y="1153995"/>
                            <a:pt x="1414457" y="1290638"/>
                          </a:cubicBezTo>
                          <a:cubicBezTo>
                            <a:pt x="1069844" y="1364784"/>
                            <a:pt x="665011" y="1237087"/>
                            <a:pt x="261943" y="1290638"/>
                          </a:cubicBezTo>
                          <a:cubicBezTo>
                            <a:pt x="263574" y="1144138"/>
                            <a:pt x="124388" y="1023128"/>
                            <a:pt x="0" y="1028695"/>
                          </a:cubicBezTo>
                          <a:cubicBezTo>
                            <a:pt x="18170" y="618050"/>
                            <a:pt x="-86323" y="430787"/>
                            <a:pt x="0" y="9379"/>
                          </a:cubicBezTo>
                          <a:cubicBezTo>
                            <a:pt x="27241" y="9673"/>
                            <a:pt x="162800" y="-2080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770097" y="29262"/>
                            <a:pt x="1134092" y="60980"/>
                            <a:pt x="1676400" y="0"/>
                          </a:cubicBezTo>
                          <a:cubicBezTo>
                            <a:pt x="2102519" y="-119520"/>
                            <a:pt x="2878214" y="36824"/>
                            <a:pt x="3352800" y="0"/>
                          </a:cubicBezTo>
                          <a:cubicBezTo>
                            <a:pt x="3734994" y="63870"/>
                            <a:pt x="4355369" y="77730"/>
                            <a:pt x="5029200" y="0"/>
                          </a:cubicBezTo>
                          <a:cubicBezTo>
                            <a:pt x="4956064" y="498570"/>
                            <a:pt x="5007567" y="678264"/>
                            <a:pt x="5029200" y="1028695"/>
                          </a:cubicBezTo>
                          <a:cubicBezTo>
                            <a:pt x="4879216" y="1012271"/>
                            <a:pt x="4769075" y="1125685"/>
                            <a:pt x="4767257" y="1290638"/>
                          </a:cubicBezTo>
                          <a:cubicBezTo>
                            <a:pt x="4598088" y="1268715"/>
                            <a:pt x="4080539" y="1239383"/>
                            <a:pt x="3614743" y="1290638"/>
                          </a:cubicBezTo>
                          <a:cubicBezTo>
                            <a:pt x="3618816" y="1129946"/>
                            <a:pt x="3513684" y="1035804"/>
                            <a:pt x="3352800" y="1028695"/>
                          </a:cubicBezTo>
                          <a:cubicBezTo>
                            <a:pt x="3221773" y="1041305"/>
                            <a:pt x="3097701" y="1138282"/>
                            <a:pt x="3090857" y="1290638"/>
                          </a:cubicBezTo>
                          <a:cubicBezTo>
                            <a:pt x="2692785" y="1277205"/>
                            <a:pt x="2445699" y="1231223"/>
                            <a:pt x="1938343" y="1290638"/>
                          </a:cubicBezTo>
                          <a:cubicBezTo>
                            <a:pt x="1946769" y="1140303"/>
                            <a:pt x="1815117" y="1040666"/>
                            <a:pt x="1676400" y="1028695"/>
                          </a:cubicBezTo>
                          <a:cubicBezTo>
                            <a:pt x="1530937" y="1026503"/>
                            <a:pt x="1404227" y="1152800"/>
                            <a:pt x="1414457" y="1290638"/>
                          </a:cubicBezTo>
                          <a:cubicBezTo>
                            <a:pt x="1238720" y="1211684"/>
                            <a:pt x="392193" y="1366016"/>
                            <a:pt x="261943" y="1290638"/>
                          </a:cubicBezTo>
                          <a:cubicBezTo>
                            <a:pt x="260964" y="1137373"/>
                            <a:pt x="147300" y="1027620"/>
                            <a:pt x="0" y="1028695"/>
                          </a:cubicBezTo>
                          <a:cubicBezTo>
                            <a:pt x="69190" y="696142"/>
                            <a:pt x="33820" y="226320"/>
                            <a:pt x="0" y="9379"/>
                          </a:cubicBezTo>
                          <a:cubicBezTo>
                            <a:pt x="58867" y="5356"/>
                            <a:pt x="159766" y="-5620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3" name="شكل حر: شكل 22">
              <a:extLst>
                <a:ext uri="{FF2B5EF4-FFF2-40B4-BE49-F238E27FC236}">
                  <a16:creationId xmlns:a16="http://schemas.microsoft.com/office/drawing/2014/main" id="{86593DA0-89A1-4BF3-AD4B-DB7BC0D3A1EE}"/>
                </a:ext>
              </a:extLst>
            </p:cNvPr>
            <p:cNvSpPr/>
            <p:nvPr/>
          </p:nvSpPr>
          <p:spPr>
            <a:xfrm flipV="1">
              <a:off x="9025466" y="6176961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3926594766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805378" y="-48215"/>
                            <a:pt x="1293444" y="126890"/>
                            <a:pt x="1676400" y="0"/>
                          </a:cubicBezTo>
                          <a:cubicBezTo>
                            <a:pt x="1910788" y="-12891"/>
                            <a:pt x="2528909" y="-135916"/>
                            <a:pt x="3352800" y="0"/>
                          </a:cubicBezTo>
                          <a:cubicBezTo>
                            <a:pt x="3547532" y="11599"/>
                            <a:pt x="4503165" y="-93433"/>
                            <a:pt x="5029200" y="0"/>
                          </a:cubicBezTo>
                          <a:cubicBezTo>
                            <a:pt x="5039745" y="369185"/>
                            <a:pt x="4982997" y="542776"/>
                            <a:pt x="5029200" y="1028695"/>
                          </a:cubicBezTo>
                          <a:cubicBezTo>
                            <a:pt x="4907114" y="1013167"/>
                            <a:pt x="4778018" y="1137231"/>
                            <a:pt x="4767257" y="1290638"/>
                          </a:cubicBezTo>
                          <a:cubicBezTo>
                            <a:pt x="4649717" y="1371864"/>
                            <a:pt x="3859386" y="1224529"/>
                            <a:pt x="3614743" y="1290638"/>
                          </a:cubicBezTo>
                          <a:cubicBezTo>
                            <a:pt x="3609323" y="1166458"/>
                            <a:pt x="3510208" y="1026054"/>
                            <a:pt x="3352800" y="1028695"/>
                          </a:cubicBezTo>
                          <a:cubicBezTo>
                            <a:pt x="3205409" y="1028758"/>
                            <a:pt x="3064680" y="1139410"/>
                            <a:pt x="3090857" y="1290638"/>
                          </a:cubicBezTo>
                          <a:cubicBezTo>
                            <a:pt x="2522068" y="1196594"/>
                            <a:pt x="2418561" y="1195671"/>
                            <a:pt x="1938343" y="1290638"/>
                          </a:cubicBezTo>
                          <a:cubicBezTo>
                            <a:pt x="1940565" y="1148560"/>
                            <a:pt x="1803123" y="1039171"/>
                            <a:pt x="1676400" y="1028695"/>
                          </a:cubicBezTo>
                          <a:cubicBezTo>
                            <a:pt x="1555584" y="1012459"/>
                            <a:pt x="1417952" y="1137345"/>
                            <a:pt x="1414457" y="1290638"/>
                          </a:cubicBezTo>
                          <a:cubicBezTo>
                            <a:pt x="966526" y="1349028"/>
                            <a:pt x="390701" y="1223301"/>
                            <a:pt x="261943" y="1290638"/>
                          </a:cubicBezTo>
                          <a:cubicBezTo>
                            <a:pt x="254935" y="1173586"/>
                            <a:pt x="139397" y="1022911"/>
                            <a:pt x="0" y="1028695"/>
                          </a:cubicBezTo>
                          <a:cubicBezTo>
                            <a:pt x="-29115" y="624842"/>
                            <a:pt x="-55111" y="333180"/>
                            <a:pt x="0" y="9379"/>
                          </a:cubicBezTo>
                          <a:cubicBezTo>
                            <a:pt x="49526" y="-9021"/>
                            <a:pt x="112045" y="13933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436679" y="-96507"/>
                            <a:pt x="1260116" y="-50239"/>
                            <a:pt x="1676400" y="0"/>
                          </a:cubicBezTo>
                          <a:cubicBezTo>
                            <a:pt x="2351804" y="-126894"/>
                            <a:pt x="2634031" y="829"/>
                            <a:pt x="3352800" y="0"/>
                          </a:cubicBezTo>
                          <a:cubicBezTo>
                            <a:pt x="4060336" y="-85033"/>
                            <a:pt x="4471458" y="47286"/>
                            <a:pt x="5029200" y="0"/>
                          </a:cubicBezTo>
                          <a:cubicBezTo>
                            <a:pt x="4949438" y="462405"/>
                            <a:pt x="5086846" y="603084"/>
                            <a:pt x="5029200" y="1028695"/>
                          </a:cubicBezTo>
                          <a:cubicBezTo>
                            <a:pt x="4878980" y="1035521"/>
                            <a:pt x="4767107" y="1138780"/>
                            <a:pt x="4767257" y="1290638"/>
                          </a:cubicBezTo>
                          <a:cubicBezTo>
                            <a:pt x="4568841" y="1241492"/>
                            <a:pt x="3882254" y="1278683"/>
                            <a:pt x="3614743" y="1290638"/>
                          </a:cubicBezTo>
                          <a:cubicBezTo>
                            <a:pt x="3605483" y="1164671"/>
                            <a:pt x="3499829" y="1001617"/>
                            <a:pt x="3352800" y="1028695"/>
                          </a:cubicBezTo>
                          <a:cubicBezTo>
                            <a:pt x="3221797" y="1047246"/>
                            <a:pt x="3117030" y="1146279"/>
                            <a:pt x="3090857" y="1290638"/>
                          </a:cubicBezTo>
                          <a:cubicBezTo>
                            <a:pt x="2641938" y="1341782"/>
                            <a:pt x="2339451" y="1239611"/>
                            <a:pt x="1938343" y="1290638"/>
                          </a:cubicBezTo>
                          <a:cubicBezTo>
                            <a:pt x="1936225" y="1144961"/>
                            <a:pt x="1817634" y="1028846"/>
                            <a:pt x="1676400" y="1028695"/>
                          </a:cubicBezTo>
                          <a:cubicBezTo>
                            <a:pt x="1527589" y="1007583"/>
                            <a:pt x="1401869" y="1136890"/>
                            <a:pt x="1414457" y="1290638"/>
                          </a:cubicBezTo>
                          <a:cubicBezTo>
                            <a:pt x="888897" y="1287531"/>
                            <a:pt x="531035" y="1311355"/>
                            <a:pt x="261943" y="1290638"/>
                          </a:cubicBezTo>
                          <a:cubicBezTo>
                            <a:pt x="245137" y="1129771"/>
                            <a:pt x="144244" y="1031879"/>
                            <a:pt x="0" y="1028695"/>
                          </a:cubicBezTo>
                          <a:cubicBezTo>
                            <a:pt x="-61930" y="810411"/>
                            <a:pt x="-60313" y="234217"/>
                            <a:pt x="0" y="9379"/>
                          </a:cubicBezTo>
                          <a:cubicBezTo>
                            <a:pt x="34892" y="-3331"/>
                            <a:pt x="112443" y="9850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7" name="صورة 26">
            <a:extLst>
              <a:ext uri="{FF2B5EF4-FFF2-40B4-BE49-F238E27FC236}">
                <a16:creationId xmlns:a16="http://schemas.microsoft.com/office/drawing/2014/main" id="{723B78DA-7403-4E29-9D8F-0C7911E96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7" y="867310"/>
            <a:ext cx="1842394" cy="1473916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AB71FCF-18EB-4E07-B25A-593CB8947A98}"/>
              </a:ext>
            </a:extLst>
          </p:cNvPr>
          <p:cNvSpPr txBox="1"/>
          <p:nvPr/>
        </p:nvSpPr>
        <p:spPr>
          <a:xfrm>
            <a:off x="4864231" y="1065232"/>
            <a:ext cx="39309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الجمع 15 + 24 =</a:t>
            </a:r>
            <a:endParaRPr lang="ar-SA" sz="48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25" name="جدول 2">
            <a:extLst>
              <a:ext uri="{FF2B5EF4-FFF2-40B4-BE49-F238E27FC236}">
                <a16:creationId xmlns:a16="http://schemas.microsoft.com/office/drawing/2014/main" id="{FC6B7C0E-36FD-49AD-9BC1-1D5FC570F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141469"/>
              </p:ext>
            </p:extLst>
          </p:nvPr>
        </p:nvGraphicFramePr>
        <p:xfrm>
          <a:off x="4405381" y="1762696"/>
          <a:ext cx="3240598" cy="417537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620299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620299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69589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3479476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D3EDEE19-49B7-4A37-B156-49FFA412D358}"/>
              </a:ext>
            </a:extLst>
          </p:cNvPr>
          <p:cNvGrpSpPr/>
          <p:nvPr/>
        </p:nvGrpSpPr>
        <p:grpSpPr>
          <a:xfrm>
            <a:off x="10031223" y="1954442"/>
            <a:ext cx="213156" cy="1543690"/>
            <a:chOff x="3278249" y="1981640"/>
            <a:chExt cx="213156" cy="1543690"/>
          </a:xfrm>
        </p:grpSpPr>
        <p:sp>
          <p:nvSpPr>
            <p:cNvPr id="29" name="مكعب 28">
              <a:extLst>
                <a:ext uri="{FF2B5EF4-FFF2-40B4-BE49-F238E27FC236}">
                  <a16:creationId xmlns:a16="http://schemas.microsoft.com/office/drawing/2014/main" id="{24506858-898E-451F-90BB-F74078EB37D0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مكعب 30">
              <a:extLst>
                <a:ext uri="{FF2B5EF4-FFF2-40B4-BE49-F238E27FC236}">
                  <a16:creationId xmlns:a16="http://schemas.microsoft.com/office/drawing/2014/main" id="{B575652A-A29B-4925-9137-ED326A639819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مكعب 31">
              <a:extLst>
                <a:ext uri="{FF2B5EF4-FFF2-40B4-BE49-F238E27FC236}">
                  <a16:creationId xmlns:a16="http://schemas.microsoft.com/office/drawing/2014/main" id="{43BE75B6-4086-4604-8866-C330ED29B85B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مكعب 32">
              <a:extLst>
                <a:ext uri="{FF2B5EF4-FFF2-40B4-BE49-F238E27FC236}">
                  <a16:creationId xmlns:a16="http://schemas.microsoft.com/office/drawing/2014/main" id="{0CCA17A3-1FFA-44BF-BC48-6CB7F3E57908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مكعب 33">
              <a:extLst>
                <a:ext uri="{FF2B5EF4-FFF2-40B4-BE49-F238E27FC236}">
                  <a16:creationId xmlns:a16="http://schemas.microsoft.com/office/drawing/2014/main" id="{29C13B64-31B1-4E3D-A966-137C280575C8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مكعب 34">
              <a:extLst>
                <a:ext uri="{FF2B5EF4-FFF2-40B4-BE49-F238E27FC236}">
                  <a16:creationId xmlns:a16="http://schemas.microsoft.com/office/drawing/2014/main" id="{0DD21C4B-EF71-4FB2-98F5-077653799A56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مكعب 35">
              <a:extLst>
                <a:ext uri="{FF2B5EF4-FFF2-40B4-BE49-F238E27FC236}">
                  <a16:creationId xmlns:a16="http://schemas.microsoft.com/office/drawing/2014/main" id="{67D4949D-40FC-40A0-82E7-24546FB0FBD7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مكعب 36">
              <a:extLst>
                <a:ext uri="{FF2B5EF4-FFF2-40B4-BE49-F238E27FC236}">
                  <a16:creationId xmlns:a16="http://schemas.microsoft.com/office/drawing/2014/main" id="{54FAF0BF-5899-4156-BF52-3C81E07B2AB2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مكعب 37">
              <a:extLst>
                <a:ext uri="{FF2B5EF4-FFF2-40B4-BE49-F238E27FC236}">
                  <a16:creationId xmlns:a16="http://schemas.microsoft.com/office/drawing/2014/main" id="{A41D3103-AAEB-4841-BD3C-C526C79AC3A3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مكعب 38">
              <a:extLst>
                <a:ext uri="{FF2B5EF4-FFF2-40B4-BE49-F238E27FC236}">
                  <a16:creationId xmlns:a16="http://schemas.microsoft.com/office/drawing/2014/main" id="{D89A3EC9-2439-46C5-8250-C97143FC0C01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7638F798-E077-41E5-AE2A-9A2D98AC7334}"/>
              </a:ext>
            </a:extLst>
          </p:cNvPr>
          <p:cNvGrpSpPr/>
          <p:nvPr/>
        </p:nvGrpSpPr>
        <p:grpSpPr>
          <a:xfrm>
            <a:off x="9703066" y="1954442"/>
            <a:ext cx="213156" cy="1543690"/>
            <a:chOff x="3278249" y="1981640"/>
            <a:chExt cx="213156" cy="1543690"/>
          </a:xfrm>
        </p:grpSpPr>
        <p:sp>
          <p:nvSpPr>
            <p:cNvPr id="41" name="مكعب 40">
              <a:extLst>
                <a:ext uri="{FF2B5EF4-FFF2-40B4-BE49-F238E27FC236}">
                  <a16:creationId xmlns:a16="http://schemas.microsoft.com/office/drawing/2014/main" id="{4B376CB1-A6E3-4200-A479-A9FFDC4D662D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مكعب 41">
              <a:extLst>
                <a:ext uri="{FF2B5EF4-FFF2-40B4-BE49-F238E27FC236}">
                  <a16:creationId xmlns:a16="http://schemas.microsoft.com/office/drawing/2014/main" id="{FC9B4C08-A1ED-4C95-9DD7-383861EEB6DC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مكعب 42">
              <a:extLst>
                <a:ext uri="{FF2B5EF4-FFF2-40B4-BE49-F238E27FC236}">
                  <a16:creationId xmlns:a16="http://schemas.microsoft.com/office/drawing/2014/main" id="{8FF233C7-916A-4D6E-8E62-7C0D474C0C10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مكعب 43">
              <a:extLst>
                <a:ext uri="{FF2B5EF4-FFF2-40B4-BE49-F238E27FC236}">
                  <a16:creationId xmlns:a16="http://schemas.microsoft.com/office/drawing/2014/main" id="{32BEEC4D-76B8-4DF8-B965-EC118EA94AC4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مكعب 44">
              <a:extLst>
                <a:ext uri="{FF2B5EF4-FFF2-40B4-BE49-F238E27FC236}">
                  <a16:creationId xmlns:a16="http://schemas.microsoft.com/office/drawing/2014/main" id="{D66C4BC3-A132-4E93-A082-68C81EBFEF47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مكعب 45">
              <a:extLst>
                <a:ext uri="{FF2B5EF4-FFF2-40B4-BE49-F238E27FC236}">
                  <a16:creationId xmlns:a16="http://schemas.microsoft.com/office/drawing/2014/main" id="{BC4885B2-6D79-4121-B58B-C716473DFA43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مكعب 46">
              <a:extLst>
                <a:ext uri="{FF2B5EF4-FFF2-40B4-BE49-F238E27FC236}">
                  <a16:creationId xmlns:a16="http://schemas.microsoft.com/office/drawing/2014/main" id="{207D793F-00AB-4794-8184-5D134BFC864E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مكعب 47">
              <a:extLst>
                <a:ext uri="{FF2B5EF4-FFF2-40B4-BE49-F238E27FC236}">
                  <a16:creationId xmlns:a16="http://schemas.microsoft.com/office/drawing/2014/main" id="{20239B11-0A11-4D98-B49A-1E6E16679B59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مكعب 48">
              <a:extLst>
                <a:ext uri="{FF2B5EF4-FFF2-40B4-BE49-F238E27FC236}">
                  <a16:creationId xmlns:a16="http://schemas.microsoft.com/office/drawing/2014/main" id="{4CAC2496-328C-45F8-A24F-7A0BA671C2DD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مكعب 49">
              <a:extLst>
                <a:ext uri="{FF2B5EF4-FFF2-40B4-BE49-F238E27FC236}">
                  <a16:creationId xmlns:a16="http://schemas.microsoft.com/office/drawing/2014/main" id="{DF25D6B0-6A4D-4AEB-8775-464151EA89CE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E639BD51-3FDF-4E63-A0BF-3F7EFDCE3EA8}"/>
              </a:ext>
            </a:extLst>
          </p:cNvPr>
          <p:cNvGrpSpPr/>
          <p:nvPr/>
        </p:nvGrpSpPr>
        <p:grpSpPr>
          <a:xfrm>
            <a:off x="9341284" y="1946512"/>
            <a:ext cx="213156" cy="1543690"/>
            <a:chOff x="3278249" y="1981640"/>
            <a:chExt cx="213156" cy="1543690"/>
          </a:xfrm>
        </p:grpSpPr>
        <p:sp>
          <p:nvSpPr>
            <p:cNvPr id="52" name="مكعب 51">
              <a:extLst>
                <a:ext uri="{FF2B5EF4-FFF2-40B4-BE49-F238E27FC236}">
                  <a16:creationId xmlns:a16="http://schemas.microsoft.com/office/drawing/2014/main" id="{6240EC40-30BF-43A7-88A7-748D5B1E8E3A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مكعب 52">
              <a:extLst>
                <a:ext uri="{FF2B5EF4-FFF2-40B4-BE49-F238E27FC236}">
                  <a16:creationId xmlns:a16="http://schemas.microsoft.com/office/drawing/2014/main" id="{282FCE67-958D-4F58-B457-587E8E01B6CF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مكعب 53">
              <a:extLst>
                <a:ext uri="{FF2B5EF4-FFF2-40B4-BE49-F238E27FC236}">
                  <a16:creationId xmlns:a16="http://schemas.microsoft.com/office/drawing/2014/main" id="{336EF0A7-07B4-4E5C-A2CF-D3ECB7081132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مكعب 54">
              <a:extLst>
                <a:ext uri="{FF2B5EF4-FFF2-40B4-BE49-F238E27FC236}">
                  <a16:creationId xmlns:a16="http://schemas.microsoft.com/office/drawing/2014/main" id="{E23DE416-D6A2-434F-87D5-3FD40F5623F4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مكعب 55">
              <a:extLst>
                <a:ext uri="{FF2B5EF4-FFF2-40B4-BE49-F238E27FC236}">
                  <a16:creationId xmlns:a16="http://schemas.microsoft.com/office/drawing/2014/main" id="{5796FC20-1FD7-45F4-8431-EE4019B08E23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مكعب 56">
              <a:extLst>
                <a:ext uri="{FF2B5EF4-FFF2-40B4-BE49-F238E27FC236}">
                  <a16:creationId xmlns:a16="http://schemas.microsoft.com/office/drawing/2014/main" id="{13DA0EFB-E047-48F3-9FDE-E9393CB3BBC6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مكعب 57">
              <a:extLst>
                <a:ext uri="{FF2B5EF4-FFF2-40B4-BE49-F238E27FC236}">
                  <a16:creationId xmlns:a16="http://schemas.microsoft.com/office/drawing/2014/main" id="{23B7D447-926D-4CAC-BBE8-8117EFD14BAC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مكعب 58">
              <a:extLst>
                <a:ext uri="{FF2B5EF4-FFF2-40B4-BE49-F238E27FC236}">
                  <a16:creationId xmlns:a16="http://schemas.microsoft.com/office/drawing/2014/main" id="{41CEE2EA-2C14-4C63-B583-9393240367D6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مكعب 59">
              <a:extLst>
                <a:ext uri="{FF2B5EF4-FFF2-40B4-BE49-F238E27FC236}">
                  <a16:creationId xmlns:a16="http://schemas.microsoft.com/office/drawing/2014/main" id="{E755A87F-660A-4B36-AD52-0C788E4DE515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مكعب 60">
              <a:extLst>
                <a:ext uri="{FF2B5EF4-FFF2-40B4-BE49-F238E27FC236}">
                  <a16:creationId xmlns:a16="http://schemas.microsoft.com/office/drawing/2014/main" id="{6CA3A802-AB27-4769-9173-D7D80AB23BAD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4" name="مكعب 63">
            <a:extLst>
              <a:ext uri="{FF2B5EF4-FFF2-40B4-BE49-F238E27FC236}">
                <a16:creationId xmlns:a16="http://schemas.microsoft.com/office/drawing/2014/main" id="{8BDD60F4-6A2F-480D-81C4-38D91388F94A}"/>
              </a:ext>
            </a:extLst>
          </p:cNvPr>
          <p:cNvSpPr/>
          <p:nvPr/>
        </p:nvSpPr>
        <p:spPr>
          <a:xfrm flipH="1">
            <a:off x="10445866" y="302249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مكعب 65">
            <a:extLst>
              <a:ext uri="{FF2B5EF4-FFF2-40B4-BE49-F238E27FC236}">
                <a16:creationId xmlns:a16="http://schemas.microsoft.com/office/drawing/2014/main" id="{715CECF7-334B-465F-A18E-CB55A009A8C8}"/>
              </a:ext>
            </a:extLst>
          </p:cNvPr>
          <p:cNvSpPr/>
          <p:nvPr/>
        </p:nvSpPr>
        <p:spPr>
          <a:xfrm flipH="1">
            <a:off x="10741732" y="305955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مكعب 66">
            <a:extLst>
              <a:ext uri="{FF2B5EF4-FFF2-40B4-BE49-F238E27FC236}">
                <a16:creationId xmlns:a16="http://schemas.microsoft.com/office/drawing/2014/main" id="{F4C84034-A953-4444-921E-28EAE88D2429}"/>
              </a:ext>
            </a:extLst>
          </p:cNvPr>
          <p:cNvSpPr/>
          <p:nvPr/>
        </p:nvSpPr>
        <p:spPr>
          <a:xfrm flipH="1">
            <a:off x="10464100" y="329032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كعب 67">
            <a:extLst>
              <a:ext uri="{FF2B5EF4-FFF2-40B4-BE49-F238E27FC236}">
                <a16:creationId xmlns:a16="http://schemas.microsoft.com/office/drawing/2014/main" id="{67F02314-73E4-44BD-AAE3-73C900845C48}"/>
              </a:ext>
            </a:extLst>
          </p:cNvPr>
          <p:cNvSpPr/>
          <p:nvPr/>
        </p:nvSpPr>
        <p:spPr>
          <a:xfrm flipH="1">
            <a:off x="10741732" y="330070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كعب 81">
            <a:extLst>
              <a:ext uri="{FF2B5EF4-FFF2-40B4-BE49-F238E27FC236}">
                <a16:creationId xmlns:a16="http://schemas.microsoft.com/office/drawing/2014/main" id="{AB17CDEA-1298-4209-8D07-A3EB083EEB06}"/>
              </a:ext>
            </a:extLst>
          </p:cNvPr>
          <p:cNvSpPr/>
          <p:nvPr/>
        </p:nvSpPr>
        <p:spPr>
          <a:xfrm flipH="1">
            <a:off x="10412813" y="253461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كعب 82">
            <a:extLst>
              <a:ext uri="{FF2B5EF4-FFF2-40B4-BE49-F238E27FC236}">
                <a16:creationId xmlns:a16="http://schemas.microsoft.com/office/drawing/2014/main" id="{72ED754A-9398-4BB8-B7CB-89B32A15DE57}"/>
              </a:ext>
            </a:extLst>
          </p:cNvPr>
          <p:cNvSpPr/>
          <p:nvPr/>
        </p:nvSpPr>
        <p:spPr>
          <a:xfrm flipH="1">
            <a:off x="10416247" y="2773036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كعب 83">
            <a:extLst>
              <a:ext uri="{FF2B5EF4-FFF2-40B4-BE49-F238E27FC236}">
                <a16:creationId xmlns:a16="http://schemas.microsoft.com/office/drawing/2014/main" id="{168C01D5-4F11-4FE5-8D24-2ED07A57A140}"/>
              </a:ext>
            </a:extLst>
          </p:cNvPr>
          <p:cNvSpPr/>
          <p:nvPr/>
        </p:nvSpPr>
        <p:spPr>
          <a:xfrm flipH="1">
            <a:off x="11037598" y="3072016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كعب 84">
            <a:extLst>
              <a:ext uri="{FF2B5EF4-FFF2-40B4-BE49-F238E27FC236}">
                <a16:creationId xmlns:a16="http://schemas.microsoft.com/office/drawing/2014/main" id="{F1977797-23D3-480E-97FB-C9E1BE1AF4B5}"/>
              </a:ext>
            </a:extLst>
          </p:cNvPr>
          <p:cNvSpPr/>
          <p:nvPr/>
        </p:nvSpPr>
        <p:spPr>
          <a:xfrm flipH="1">
            <a:off x="10741732" y="2802274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كعب 85">
            <a:extLst>
              <a:ext uri="{FF2B5EF4-FFF2-40B4-BE49-F238E27FC236}">
                <a16:creationId xmlns:a16="http://schemas.microsoft.com/office/drawing/2014/main" id="{67C8EEB1-06F5-4154-A7C4-2E5A03ABE850}"/>
              </a:ext>
            </a:extLst>
          </p:cNvPr>
          <p:cNvSpPr/>
          <p:nvPr/>
        </p:nvSpPr>
        <p:spPr>
          <a:xfrm flipH="1">
            <a:off x="11050512" y="3315846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C3F2527C-05A0-41B1-BC8D-D648C60CB3A3}"/>
              </a:ext>
            </a:extLst>
          </p:cNvPr>
          <p:cNvCxnSpPr/>
          <p:nvPr/>
        </p:nvCxnSpPr>
        <p:spPr>
          <a:xfrm flipH="1">
            <a:off x="6249971" y="1555404"/>
            <a:ext cx="49019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5A8AFFD-24E2-4031-A621-D89D6E409A48}"/>
              </a:ext>
            </a:extLst>
          </p:cNvPr>
          <p:cNvSpPr/>
          <p:nvPr/>
        </p:nvSpPr>
        <p:spPr>
          <a:xfrm>
            <a:off x="6495068" y="1065232"/>
            <a:ext cx="207390" cy="49017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2" name="رابط مستقيم 91">
            <a:extLst>
              <a:ext uri="{FF2B5EF4-FFF2-40B4-BE49-F238E27FC236}">
                <a16:creationId xmlns:a16="http://schemas.microsoft.com/office/drawing/2014/main" id="{F95720D3-D177-4663-A3B3-522259544A12}"/>
              </a:ext>
            </a:extLst>
          </p:cNvPr>
          <p:cNvCxnSpPr/>
          <p:nvPr/>
        </p:nvCxnSpPr>
        <p:spPr>
          <a:xfrm flipH="1">
            <a:off x="5412557" y="1555404"/>
            <a:ext cx="49019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1C8B1571-0097-4B00-9F89-F3EF84CEF722}"/>
              </a:ext>
            </a:extLst>
          </p:cNvPr>
          <p:cNvSpPr/>
          <p:nvPr/>
        </p:nvSpPr>
        <p:spPr>
          <a:xfrm>
            <a:off x="5674752" y="1065232"/>
            <a:ext cx="207390" cy="49017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علامة الجمع 8">
            <a:extLst>
              <a:ext uri="{FF2B5EF4-FFF2-40B4-BE49-F238E27FC236}">
                <a16:creationId xmlns:a16="http://schemas.microsoft.com/office/drawing/2014/main" id="{60DCC936-E04D-4866-B9B1-4A2F644DAE2E}"/>
              </a:ext>
            </a:extLst>
          </p:cNvPr>
          <p:cNvSpPr/>
          <p:nvPr/>
        </p:nvSpPr>
        <p:spPr>
          <a:xfrm>
            <a:off x="7766040" y="3200016"/>
            <a:ext cx="1129019" cy="1129019"/>
          </a:xfrm>
          <a:prstGeom prst="mathPlus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1213CCFB-0F02-42AD-BF48-AB6BB3EB6F48}"/>
              </a:ext>
            </a:extLst>
          </p:cNvPr>
          <p:cNvSpPr/>
          <p:nvPr/>
        </p:nvSpPr>
        <p:spPr>
          <a:xfrm>
            <a:off x="6249971" y="2534610"/>
            <a:ext cx="1225485" cy="3258158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EB224830-4CB2-4756-A5D5-E55278585864}"/>
              </a:ext>
            </a:extLst>
          </p:cNvPr>
          <p:cNvSpPr/>
          <p:nvPr/>
        </p:nvSpPr>
        <p:spPr>
          <a:xfrm>
            <a:off x="4695296" y="880566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4"/>
                </a:solidFill>
                <a:effectLst/>
              </a:rPr>
              <a:t>9</a:t>
            </a:r>
          </a:p>
        </p:txBody>
      </p:sp>
      <p:cxnSp>
        <p:nvCxnSpPr>
          <p:cNvPr id="94" name="رابط مستقيم 93">
            <a:extLst>
              <a:ext uri="{FF2B5EF4-FFF2-40B4-BE49-F238E27FC236}">
                <a16:creationId xmlns:a16="http://schemas.microsoft.com/office/drawing/2014/main" id="{D6BECFF2-7BA9-450C-9661-A898B67591E6}"/>
              </a:ext>
            </a:extLst>
          </p:cNvPr>
          <p:cNvCxnSpPr/>
          <p:nvPr/>
        </p:nvCxnSpPr>
        <p:spPr>
          <a:xfrm flipH="1">
            <a:off x="6249971" y="1555404"/>
            <a:ext cx="49019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88081826-6C2D-47DB-AB8F-8774FFB367F3}"/>
              </a:ext>
            </a:extLst>
          </p:cNvPr>
          <p:cNvSpPr/>
          <p:nvPr/>
        </p:nvSpPr>
        <p:spPr>
          <a:xfrm>
            <a:off x="6267069" y="1055804"/>
            <a:ext cx="207390" cy="490165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5" name="رابط مستقيم 94">
            <a:extLst>
              <a:ext uri="{FF2B5EF4-FFF2-40B4-BE49-F238E27FC236}">
                <a16:creationId xmlns:a16="http://schemas.microsoft.com/office/drawing/2014/main" id="{CE0CDD12-DD76-4935-9F2C-3E6B78F95EFE}"/>
              </a:ext>
            </a:extLst>
          </p:cNvPr>
          <p:cNvCxnSpPr/>
          <p:nvPr/>
        </p:nvCxnSpPr>
        <p:spPr>
          <a:xfrm flipH="1">
            <a:off x="5391948" y="1555404"/>
            <a:ext cx="49019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id="{BF8665DE-F3DA-465C-8CED-57F9A2D234D2}"/>
              </a:ext>
            </a:extLst>
          </p:cNvPr>
          <p:cNvSpPr/>
          <p:nvPr/>
        </p:nvSpPr>
        <p:spPr>
          <a:xfrm>
            <a:off x="5457195" y="1055804"/>
            <a:ext cx="207390" cy="490165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مستطيل 96">
            <a:extLst>
              <a:ext uri="{FF2B5EF4-FFF2-40B4-BE49-F238E27FC236}">
                <a16:creationId xmlns:a16="http://schemas.microsoft.com/office/drawing/2014/main" id="{8241422B-969D-4D0A-958B-03419B494897}"/>
              </a:ext>
            </a:extLst>
          </p:cNvPr>
          <p:cNvSpPr/>
          <p:nvPr/>
        </p:nvSpPr>
        <p:spPr>
          <a:xfrm>
            <a:off x="4627876" y="2534610"/>
            <a:ext cx="1225485" cy="3258158"/>
          </a:xfrm>
          <a:prstGeom prst="rect">
            <a:avLst/>
          </a:prstGeom>
          <a:solidFill>
            <a:srgbClr val="FFC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8" name="مستطيل 97">
            <a:extLst>
              <a:ext uri="{FF2B5EF4-FFF2-40B4-BE49-F238E27FC236}">
                <a16:creationId xmlns:a16="http://schemas.microsoft.com/office/drawing/2014/main" id="{ACFB0EDB-20CF-453C-BC28-7BEAACC2B390}"/>
              </a:ext>
            </a:extLst>
          </p:cNvPr>
          <p:cNvSpPr/>
          <p:nvPr/>
        </p:nvSpPr>
        <p:spPr>
          <a:xfrm>
            <a:off x="4385669" y="881902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4"/>
                </a:solidFill>
                <a:effectLst/>
              </a:rPr>
              <a:t>3</a:t>
            </a:r>
          </a:p>
        </p:txBody>
      </p:sp>
      <p:sp>
        <p:nvSpPr>
          <p:cNvPr id="99" name="مستطيل: زوايا مستديرة 98">
            <a:extLst>
              <a:ext uri="{FF2B5EF4-FFF2-40B4-BE49-F238E27FC236}">
                <a16:creationId xmlns:a16="http://schemas.microsoft.com/office/drawing/2014/main" id="{309E9EC9-25F9-40DC-81DB-C0A92F409246}"/>
              </a:ext>
            </a:extLst>
          </p:cNvPr>
          <p:cNvSpPr/>
          <p:nvPr/>
        </p:nvSpPr>
        <p:spPr>
          <a:xfrm>
            <a:off x="250071" y="5428060"/>
            <a:ext cx="828863" cy="562630"/>
          </a:xfrm>
          <a:custGeom>
            <a:avLst/>
            <a:gdLst>
              <a:gd name="connsiteX0" fmla="*/ 0 w 828863"/>
              <a:gd name="connsiteY0" fmla="*/ 281315 h 562630"/>
              <a:gd name="connsiteX1" fmla="*/ 281315 w 828863"/>
              <a:gd name="connsiteY1" fmla="*/ 0 h 562630"/>
              <a:gd name="connsiteX2" fmla="*/ 547548 w 828863"/>
              <a:gd name="connsiteY2" fmla="*/ 0 h 562630"/>
              <a:gd name="connsiteX3" fmla="*/ 828863 w 828863"/>
              <a:gd name="connsiteY3" fmla="*/ 281315 h 562630"/>
              <a:gd name="connsiteX4" fmla="*/ 828863 w 828863"/>
              <a:gd name="connsiteY4" fmla="*/ 281315 h 562630"/>
              <a:gd name="connsiteX5" fmla="*/ 547548 w 828863"/>
              <a:gd name="connsiteY5" fmla="*/ 562630 h 562630"/>
              <a:gd name="connsiteX6" fmla="*/ 281315 w 828863"/>
              <a:gd name="connsiteY6" fmla="*/ 562630 h 562630"/>
              <a:gd name="connsiteX7" fmla="*/ 0 w 828863"/>
              <a:gd name="connsiteY7" fmla="*/ 281315 h 56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562630" fill="none" extrusionOk="0">
                <a:moveTo>
                  <a:pt x="0" y="281315"/>
                </a:moveTo>
                <a:cubicBezTo>
                  <a:pt x="3245" y="119615"/>
                  <a:pt x="135997" y="-19839"/>
                  <a:pt x="281315" y="0"/>
                </a:cubicBezTo>
                <a:cubicBezTo>
                  <a:pt x="368806" y="20515"/>
                  <a:pt x="443497" y="6739"/>
                  <a:pt x="547548" y="0"/>
                </a:cubicBezTo>
                <a:cubicBezTo>
                  <a:pt x="704214" y="-22041"/>
                  <a:pt x="803038" y="137376"/>
                  <a:pt x="828863" y="281315"/>
                </a:cubicBezTo>
                <a:lnTo>
                  <a:pt x="828863" y="281315"/>
                </a:lnTo>
                <a:cubicBezTo>
                  <a:pt x="847704" y="439772"/>
                  <a:pt x="715011" y="571167"/>
                  <a:pt x="547548" y="562630"/>
                </a:cubicBezTo>
                <a:cubicBezTo>
                  <a:pt x="444208" y="583804"/>
                  <a:pt x="356370" y="550481"/>
                  <a:pt x="281315" y="562630"/>
                </a:cubicBezTo>
                <a:cubicBezTo>
                  <a:pt x="135002" y="555262"/>
                  <a:pt x="2052" y="450806"/>
                  <a:pt x="0" y="281315"/>
                </a:cubicBezTo>
                <a:close/>
              </a:path>
              <a:path w="828863" h="562630" stroke="0" extrusionOk="0">
                <a:moveTo>
                  <a:pt x="0" y="281315"/>
                </a:moveTo>
                <a:cubicBezTo>
                  <a:pt x="2184" y="132821"/>
                  <a:pt x="125140" y="8972"/>
                  <a:pt x="281315" y="0"/>
                </a:cubicBezTo>
                <a:cubicBezTo>
                  <a:pt x="345345" y="-2599"/>
                  <a:pt x="449749" y="3937"/>
                  <a:pt x="547548" y="0"/>
                </a:cubicBezTo>
                <a:cubicBezTo>
                  <a:pt x="703894" y="-4036"/>
                  <a:pt x="858053" y="125368"/>
                  <a:pt x="828863" y="281315"/>
                </a:cubicBezTo>
                <a:lnTo>
                  <a:pt x="828863" y="281315"/>
                </a:lnTo>
                <a:cubicBezTo>
                  <a:pt x="837898" y="428203"/>
                  <a:pt x="699816" y="542011"/>
                  <a:pt x="547548" y="562630"/>
                </a:cubicBezTo>
                <a:cubicBezTo>
                  <a:pt x="479618" y="584732"/>
                  <a:pt x="341786" y="546901"/>
                  <a:pt x="281315" y="562630"/>
                </a:cubicBezTo>
                <a:cubicBezTo>
                  <a:pt x="118531" y="554500"/>
                  <a:pt x="-3968" y="460485"/>
                  <a:pt x="0" y="2813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8037417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dirty="0">
                <a:ln/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16</a:t>
            </a:r>
            <a:endParaRPr lang="ar-SA" sz="4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3D923A6C-3DB9-419F-805C-8161D0D04634}"/>
              </a:ext>
            </a:extLst>
          </p:cNvPr>
          <p:cNvSpPr txBox="1"/>
          <p:nvPr/>
        </p:nvSpPr>
        <p:spPr>
          <a:xfrm>
            <a:off x="10741732" y="995881"/>
            <a:ext cx="1215525" cy="6491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(A) Arslan Wessam B" panose="03020402040406030203" pitchFamily="66" charset="-78"/>
                <a:cs typeface="0 Titr Bold" panose="00000700000000000000" pitchFamily="2" charset="-78"/>
              </a:rPr>
              <a:t>أستعد</a:t>
            </a:r>
            <a:endParaRPr lang="ar-SA" sz="4400" dirty="0">
              <a:solidFill>
                <a:schemeClr val="bg1"/>
              </a:solidFill>
              <a:latin typeface="(A) Arslan Wessam B" panose="03020402040406030203" pitchFamily="66" charset="-78"/>
              <a:cs typeface="0 Titr Bold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924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-0.31341 -0.0969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77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-0.34414 -0.0613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4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-0.35703 -0.0979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52" y="-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0.30364 0.0027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0.33997 0.0384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26576 0.2013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94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30013 0.2409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13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33034 0.2784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-0.27904 0.3768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58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-0.39935 0.0796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-0.35065 0.3217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9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-0.35039 0.32291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67" grpId="0" animBg="1"/>
      <p:bldP spid="68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5" grpId="0" animBg="1"/>
      <p:bldP spid="5" grpId="1" animBg="1"/>
      <p:bldP spid="93" grpId="0" animBg="1"/>
      <p:bldP spid="93" grpId="1" animBg="1"/>
      <p:bldP spid="9" grpId="0" animBg="1"/>
      <p:bldP spid="10" grpId="0" animBg="1"/>
      <p:bldP spid="10" grpId="1" animBg="1"/>
      <p:bldP spid="11" grpId="0"/>
      <p:bldP spid="12" grpId="0" animBg="1"/>
      <p:bldP spid="12" grpId="1" animBg="1"/>
      <p:bldP spid="96" grpId="0" animBg="1"/>
      <p:bldP spid="97" grpId="0" animBg="1"/>
      <p:bldP spid="97" grpId="1" animBg="1"/>
      <p:bldP spid="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C55A0ABF-94D6-4ADC-B082-F3775C9AAAFF}"/>
              </a:ext>
            </a:extLst>
          </p:cNvPr>
          <p:cNvGrpSpPr/>
          <p:nvPr/>
        </p:nvGrpSpPr>
        <p:grpSpPr>
          <a:xfrm>
            <a:off x="-1032934" y="-423328"/>
            <a:ext cx="15087600" cy="7890927"/>
            <a:chOff x="-1032934" y="-423328"/>
            <a:chExt cx="15087600" cy="789092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6" name="شكل حر: شكل 15">
              <a:extLst>
                <a:ext uri="{FF2B5EF4-FFF2-40B4-BE49-F238E27FC236}">
                  <a16:creationId xmlns:a16="http://schemas.microsoft.com/office/drawing/2014/main" id="{534497B6-8406-4077-80CE-932E4824B0D1}"/>
                </a:ext>
              </a:extLst>
            </p:cNvPr>
            <p:cNvSpPr/>
            <p:nvPr/>
          </p:nvSpPr>
          <p:spPr>
            <a:xfrm>
              <a:off x="-1032934" y="-423328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2238313989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342963" y="111340"/>
                            <a:pt x="1466692" y="97162"/>
                            <a:pt x="1676400" y="0"/>
                          </a:cubicBezTo>
                          <a:cubicBezTo>
                            <a:pt x="2214562" y="3343"/>
                            <a:pt x="3036966" y="-105903"/>
                            <a:pt x="3352800" y="0"/>
                          </a:cubicBezTo>
                          <a:cubicBezTo>
                            <a:pt x="3897580" y="-148691"/>
                            <a:pt x="4710262" y="-24289"/>
                            <a:pt x="5029200" y="0"/>
                          </a:cubicBezTo>
                          <a:cubicBezTo>
                            <a:pt x="5023383" y="156028"/>
                            <a:pt x="4978776" y="909663"/>
                            <a:pt x="5029200" y="1028695"/>
                          </a:cubicBezTo>
                          <a:cubicBezTo>
                            <a:pt x="4878075" y="1040252"/>
                            <a:pt x="4792281" y="1143372"/>
                            <a:pt x="4767257" y="1290638"/>
                          </a:cubicBezTo>
                          <a:cubicBezTo>
                            <a:pt x="4386017" y="1329157"/>
                            <a:pt x="3836307" y="1300490"/>
                            <a:pt x="3614743" y="1290638"/>
                          </a:cubicBezTo>
                          <a:cubicBezTo>
                            <a:pt x="3604767" y="1160595"/>
                            <a:pt x="3499099" y="1027831"/>
                            <a:pt x="3352800" y="1028695"/>
                          </a:cubicBezTo>
                          <a:cubicBezTo>
                            <a:pt x="3228572" y="1012665"/>
                            <a:pt x="3078822" y="1166010"/>
                            <a:pt x="3090857" y="1290638"/>
                          </a:cubicBezTo>
                          <a:cubicBezTo>
                            <a:pt x="2772078" y="1248208"/>
                            <a:pt x="2081850" y="1312263"/>
                            <a:pt x="1938343" y="1290638"/>
                          </a:cubicBezTo>
                          <a:cubicBezTo>
                            <a:pt x="1951478" y="1152462"/>
                            <a:pt x="1810372" y="1012998"/>
                            <a:pt x="1676400" y="1028695"/>
                          </a:cubicBezTo>
                          <a:cubicBezTo>
                            <a:pt x="1546243" y="1028493"/>
                            <a:pt x="1428985" y="1151696"/>
                            <a:pt x="1414457" y="1290638"/>
                          </a:cubicBezTo>
                          <a:cubicBezTo>
                            <a:pt x="857714" y="1212859"/>
                            <a:pt x="626278" y="1374921"/>
                            <a:pt x="261943" y="1290638"/>
                          </a:cubicBezTo>
                          <a:cubicBezTo>
                            <a:pt x="272699" y="1140288"/>
                            <a:pt x="142668" y="1014981"/>
                            <a:pt x="0" y="1028695"/>
                          </a:cubicBezTo>
                          <a:cubicBezTo>
                            <a:pt x="-26447" y="773700"/>
                            <a:pt x="-786" y="443600"/>
                            <a:pt x="0" y="9379"/>
                          </a:cubicBezTo>
                          <a:cubicBezTo>
                            <a:pt x="60851" y="664"/>
                            <a:pt x="95184" y="4227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585497" y="-4823"/>
                            <a:pt x="1423147" y="62219"/>
                            <a:pt x="1676400" y="0"/>
                          </a:cubicBezTo>
                          <a:cubicBezTo>
                            <a:pt x="1932446" y="-13767"/>
                            <a:pt x="2873793" y="-98214"/>
                            <a:pt x="3352800" y="0"/>
                          </a:cubicBezTo>
                          <a:cubicBezTo>
                            <a:pt x="4182740" y="82604"/>
                            <a:pt x="4330195" y="-32138"/>
                            <a:pt x="5029200" y="0"/>
                          </a:cubicBezTo>
                          <a:cubicBezTo>
                            <a:pt x="5048013" y="346800"/>
                            <a:pt x="4940291" y="556428"/>
                            <a:pt x="5029200" y="1028695"/>
                          </a:cubicBezTo>
                          <a:cubicBezTo>
                            <a:pt x="4907275" y="1027976"/>
                            <a:pt x="4760302" y="1143543"/>
                            <a:pt x="4767257" y="1290638"/>
                          </a:cubicBezTo>
                          <a:cubicBezTo>
                            <a:pt x="4371743" y="1337542"/>
                            <a:pt x="3811693" y="1323382"/>
                            <a:pt x="3614743" y="1290638"/>
                          </a:cubicBezTo>
                          <a:cubicBezTo>
                            <a:pt x="3612032" y="1173964"/>
                            <a:pt x="3488809" y="1053088"/>
                            <a:pt x="3352800" y="1028695"/>
                          </a:cubicBezTo>
                          <a:cubicBezTo>
                            <a:pt x="3211266" y="1035511"/>
                            <a:pt x="3086956" y="1137528"/>
                            <a:pt x="3090857" y="1290638"/>
                          </a:cubicBezTo>
                          <a:cubicBezTo>
                            <a:pt x="2753745" y="1301769"/>
                            <a:pt x="2223206" y="1301494"/>
                            <a:pt x="1938343" y="1290638"/>
                          </a:cubicBezTo>
                          <a:cubicBezTo>
                            <a:pt x="1926243" y="1130673"/>
                            <a:pt x="1812990" y="1032687"/>
                            <a:pt x="1676400" y="1028695"/>
                          </a:cubicBezTo>
                          <a:cubicBezTo>
                            <a:pt x="1554959" y="1042663"/>
                            <a:pt x="1399887" y="1153550"/>
                            <a:pt x="1414457" y="1290638"/>
                          </a:cubicBezTo>
                          <a:cubicBezTo>
                            <a:pt x="930652" y="1314496"/>
                            <a:pt x="615540" y="1379275"/>
                            <a:pt x="261943" y="1290638"/>
                          </a:cubicBezTo>
                          <a:cubicBezTo>
                            <a:pt x="264623" y="1161311"/>
                            <a:pt x="138547" y="1037657"/>
                            <a:pt x="0" y="1028695"/>
                          </a:cubicBezTo>
                          <a:cubicBezTo>
                            <a:pt x="-6371" y="783860"/>
                            <a:pt x="-41439" y="210007"/>
                            <a:pt x="0" y="9379"/>
                          </a:cubicBezTo>
                          <a:cubicBezTo>
                            <a:pt x="89724" y="8161"/>
                            <a:pt x="154695" y="-10547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19" name="شكل حر: شكل 18">
              <a:extLst>
                <a:ext uri="{FF2B5EF4-FFF2-40B4-BE49-F238E27FC236}">
                  <a16:creationId xmlns:a16="http://schemas.microsoft.com/office/drawing/2014/main" id="{70E29216-41E0-404D-A6D2-281D5A6AEFDF}"/>
                </a:ext>
              </a:extLst>
            </p:cNvPr>
            <p:cNvSpPr/>
            <p:nvPr/>
          </p:nvSpPr>
          <p:spPr>
            <a:xfrm>
              <a:off x="3996266" y="-423328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3820337629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360145" y="-60108"/>
                            <a:pt x="1167725" y="-100879"/>
                            <a:pt x="1676400" y="0"/>
                          </a:cubicBezTo>
                          <a:cubicBezTo>
                            <a:pt x="2479740" y="-24477"/>
                            <a:pt x="3041705" y="-60686"/>
                            <a:pt x="3352800" y="0"/>
                          </a:cubicBezTo>
                          <a:cubicBezTo>
                            <a:pt x="3603923" y="-52059"/>
                            <a:pt x="4835158" y="136285"/>
                            <a:pt x="5029200" y="0"/>
                          </a:cubicBezTo>
                          <a:cubicBezTo>
                            <a:pt x="5005821" y="142357"/>
                            <a:pt x="5058031" y="826531"/>
                            <a:pt x="5029200" y="1028695"/>
                          </a:cubicBezTo>
                          <a:cubicBezTo>
                            <a:pt x="4862249" y="1043615"/>
                            <a:pt x="4789680" y="1140038"/>
                            <a:pt x="4767257" y="1290638"/>
                          </a:cubicBezTo>
                          <a:cubicBezTo>
                            <a:pt x="4514031" y="1355553"/>
                            <a:pt x="3862720" y="1333236"/>
                            <a:pt x="3614743" y="1290638"/>
                          </a:cubicBezTo>
                          <a:cubicBezTo>
                            <a:pt x="3634517" y="1146011"/>
                            <a:pt x="3476226" y="1012601"/>
                            <a:pt x="3352800" y="1028695"/>
                          </a:cubicBezTo>
                          <a:cubicBezTo>
                            <a:pt x="3212352" y="1030585"/>
                            <a:pt x="3116163" y="1132521"/>
                            <a:pt x="3090857" y="1290638"/>
                          </a:cubicBezTo>
                          <a:cubicBezTo>
                            <a:pt x="2604931" y="1385994"/>
                            <a:pt x="2242302" y="1312158"/>
                            <a:pt x="1938343" y="1290638"/>
                          </a:cubicBezTo>
                          <a:cubicBezTo>
                            <a:pt x="1959379" y="1150832"/>
                            <a:pt x="1815598" y="1046198"/>
                            <a:pt x="1676400" y="1028695"/>
                          </a:cubicBezTo>
                          <a:cubicBezTo>
                            <a:pt x="1528621" y="1037726"/>
                            <a:pt x="1417078" y="1141003"/>
                            <a:pt x="1414457" y="1290638"/>
                          </a:cubicBezTo>
                          <a:cubicBezTo>
                            <a:pt x="1207035" y="1327393"/>
                            <a:pt x="642964" y="1270973"/>
                            <a:pt x="261943" y="1290638"/>
                          </a:cubicBezTo>
                          <a:cubicBezTo>
                            <a:pt x="259455" y="1146064"/>
                            <a:pt x="153043" y="1018638"/>
                            <a:pt x="0" y="1028695"/>
                          </a:cubicBezTo>
                          <a:cubicBezTo>
                            <a:pt x="-51543" y="774022"/>
                            <a:pt x="-8572" y="504592"/>
                            <a:pt x="0" y="9379"/>
                          </a:cubicBezTo>
                          <a:cubicBezTo>
                            <a:pt x="54770" y="7007"/>
                            <a:pt x="150259" y="7703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430054" y="17948"/>
                            <a:pt x="993337" y="12269"/>
                            <a:pt x="1676400" y="0"/>
                          </a:cubicBezTo>
                          <a:cubicBezTo>
                            <a:pt x="2376057" y="-98648"/>
                            <a:pt x="2709773" y="-109852"/>
                            <a:pt x="3352800" y="0"/>
                          </a:cubicBezTo>
                          <a:cubicBezTo>
                            <a:pt x="4145601" y="-142614"/>
                            <a:pt x="4624410" y="-83351"/>
                            <a:pt x="5029200" y="0"/>
                          </a:cubicBezTo>
                          <a:cubicBezTo>
                            <a:pt x="4939154" y="249033"/>
                            <a:pt x="5010844" y="900996"/>
                            <a:pt x="5029200" y="1028695"/>
                          </a:cubicBezTo>
                          <a:cubicBezTo>
                            <a:pt x="4868231" y="1010779"/>
                            <a:pt x="4751507" y="1169233"/>
                            <a:pt x="4767257" y="1290638"/>
                          </a:cubicBezTo>
                          <a:cubicBezTo>
                            <a:pt x="4600304" y="1188084"/>
                            <a:pt x="3771360" y="1258630"/>
                            <a:pt x="3614743" y="1290638"/>
                          </a:cubicBezTo>
                          <a:cubicBezTo>
                            <a:pt x="3604056" y="1142259"/>
                            <a:pt x="3483876" y="1026047"/>
                            <a:pt x="3352800" y="1028695"/>
                          </a:cubicBezTo>
                          <a:cubicBezTo>
                            <a:pt x="3190324" y="1030740"/>
                            <a:pt x="3089390" y="1149476"/>
                            <a:pt x="3090857" y="1290638"/>
                          </a:cubicBezTo>
                          <a:cubicBezTo>
                            <a:pt x="2797717" y="1219676"/>
                            <a:pt x="2195802" y="1389893"/>
                            <a:pt x="1938343" y="1290638"/>
                          </a:cubicBezTo>
                          <a:cubicBezTo>
                            <a:pt x="1935483" y="1167847"/>
                            <a:pt x="1824869" y="1022319"/>
                            <a:pt x="1676400" y="1028695"/>
                          </a:cubicBezTo>
                          <a:cubicBezTo>
                            <a:pt x="1549150" y="1024878"/>
                            <a:pt x="1419387" y="1143517"/>
                            <a:pt x="1414457" y="1290638"/>
                          </a:cubicBezTo>
                          <a:cubicBezTo>
                            <a:pt x="1114670" y="1377946"/>
                            <a:pt x="473791" y="1365621"/>
                            <a:pt x="261943" y="1290638"/>
                          </a:cubicBezTo>
                          <a:cubicBezTo>
                            <a:pt x="284076" y="1155020"/>
                            <a:pt x="128212" y="1016697"/>
                            <a:pt x="0" y="1028695"/>
                          </a:cubicBezTo>
                          <a:cubicBezTo>
                            <a:pt x="83413" y="606175"/>
                            <a:pt x="-67984" y="282639"/>
                            <a:pt x="0" y="9379"/>
                          </a:cubicBezTo>
                          <a:cubicBezTo>
                            <a:pt x="32792" y="20868"/>
                            <a:pt x="105402" y="-5951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0" name="شكل حر: شكل 19">
              <a:extLst>
                <a:ext uri="{FF2B5EF4-FFF2-40B4-BE49-F238E27FC236}">
                  <a16:creationId xmlns:a16="http://schemas.microsoft.com/office/drawing/2014/main" id="{40A7617F-C86B-401E-BA33-7F1347C9ADA2}"/>
                </a:ext>
              </a:extLst>
            </p:cNvPr>
            <p:cNvSpPr/>
            <p:nvPr/>
          </p:nvSpPr>
          <p:spPr>
            <a:xfrm>
              <a:off x="9025466" y="-423328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2995593278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545015" y="59590"/>
                            <a:pt x="1252089" y="-46159"/>
                            <a:pt x="1676400" y="0"/>
                          </a:cubicBezTo>
                          <a:cubicBezTo>
                            <a:pt x="2168260" y="95836"/>
                            <a:pt x="2618891" y="4217"/>
                            <a:pt x="3352800" y="0"/>
                          </a:cubicBezTo>
                          <a:cubicBezTo>
                            <a:pt x="4190834" y="-137534"/>
                            <a:pt x="4435266" y="21184"/>
                            <a:pt x="5029200" y="0"/>
                          </a:cubicBezTo>
                          <a:cubicBezTo>
                            <a:pt x="4945898" y="487512"/>
                            <a:pt x="5036577" y="810299"/>
                            <a:pt x="5029200" y="1028695"/>
                          </a:cubicBezTo>
                          <a:cubicBezTo>
                            <a:pt x="4875297" y="1030488"/>
                            <a:pt x="4762133" y="1136346"/>
                            <a:pt x="4767257" y="1290638"/>
                          </a:cubicBezTo>
                          <a:cubicBezTo>
                            <a:pt x="4273850" y="1340069"/>
                            <a:pt x="3868762" y="1233329"/>
                            <a:pt x="3614743" y="1290638"/>
                          </a:cubicBezTo>
                          <a:cubicBezTo>
                            <a:pt x="3610565" y="1139925"/>
                            <a:pt x="3490819" y="1025860"/>
                            <a:pt x="3352800" y="1028695"/>
                          </a:cubicBezTo>
                          <a:cubicBezTo>
                            <a:pt x="3188956" y="1015177"/>
                            <a:pt x="3099410" y="1141373"/>
                            <a:pt x="3090857" y="1290638"/>
                          </a:cubicBezTo>
                          <a:cubicBezTo>
                            <a:pt x="2655551" y="1325129"/>
                            <a:pt x="2465783" y="1319939"/>
                            <a:pt x="1938343" y="1290638"/>
                          </a:cubicBezTo>
                          <a:cubicBezTo>
                            <a:pt x="1921212" y="1133567"/>
                            <a:pt x="1827857" y="1026333"/>
                            <a:pt x="1676400" y="1028695"/>
                          </a:cubicBezTo>
                          <a:cubicBezTo>
                            <a:pt x="1528128" y="1020884"/>
                            <a:pt x="1420638" y="1149006"/>
                            <a:pt x="1414457" y="1290638"/>
                          </a:cubicBezTo>
                          <a:cubicBezTo>
                            <a:pt x="1104775" y="1194636"/>
                            <a:pt x="528445" y="1258477"/>
                            <a:pt x="261943" y="1290638"/>
                          </a:cubicBezTo>
                          <a:cubicBezTo>
                            <a:pt x="268246" y="1140069"/>
                            <a:pt x="147204" y="1048256"/>
                            <a:pt x="0" y="1028695"/>
                          </a:cubicBezTo>
                          <a:cubicBezTo>
                            <a:pt x="29466" y="757081"/>
                            <a:pt x="75570" y="422348"/>
                            <a:pt x="0" y="9379"/>
                          </a:cubicBezTo>
                          <a:cubicBezTo>
                            <a:pt x="80551" y="-102"/>
                            <a:pt x="112388" y="-617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378274" y="-128943"/>
                            <a:pt x="1488241" y="23214"/>
                            <a:pt x="1676400" y="0"/>
                          </a:cubicBezTo>
                          <a:cubicBezTo>
                            <a:pt x="2221621" y="114324"/>
                            <a:pt x="3171018" y="77339"/>
                            <a:pt x="3352800" y="0"/>
                          </a:cubicBezTo>
                          <a:cubicBezTo>
                            <a:pt x="4008957" y="84071"/>
                            <a:pt x="4618296" y="-14308"/>
                            <a:pt x="5029200" y="0"/>
                          </a:cubicBezTo>
                          <a:cubicBezTo>
                            <a:pt x="5052531" y="492571"/>
                            <a:pt x="5020842" y="800876"/>
                            <a:pt x="5029200" y="1028695"/>
                          </a:cubicBezTo>
                          <a:cubicBezTo>
                            <a:pt x="4888423" y="1026692"/>
                            <a:pt x="4749006" y="1155491"/>
                            <a:pt x="4767257" y="1290638"/>
                          </a:cubicBezTo>
                          <a:cubicBezTo>
                            <a:pt x="4386724" y="1223799"/>
                            <a:pt x="4078431" y="1385686"/>
                            <a:pt x="3614743" y="1290638"/>
                          </a:cubicBezTo>
                          <a:cubicBezTo>
                            <a:pt x="3601288" y="1151910"/>
                            <a:pt x="3482167" y="1010403"/>
                            <a:pt x="3352800" y="1028695"/>
                          </a:cubicBezTo>
                          <a:cubicBezTo>
                            <a:pt x="3204654" y="1033187"/>
                            <a:pt x="3089992" y="1120442"/>
                            <a:pt x="3090857" y="1290638"/>
                          </a:cubicBezTo>
                          <a:cubicBezTo>
                            <a:pt x="2721156" y="1193246"/>
                            <a:pt x="2329539" y="1208626"/>
                            <a:pt x="1938343" y="1290638"/>
                          </a:cubicBezTo>
                          <a:cubicBezTo>
                            <a:pt x="1955381" y="1141782"/>
                            <a:pt x="1809614" y="1021984"/>
                            <a:pt x="1676400" y="1028695"/>
                          </a:cubicBezTo>
                          <a:cubicBezTo>
                            <a:pt x="1530485" y="1035341"/>
                            <a:pt x="1421316" y="1130247"/>
                            <a:pt x="1414457" y="1290638"/>
                          </a:cubicBezTo>
                          <a:cubicBezTo>
                            <a:pt x="1073972" y="1300973"/>
                            <a:pt x="383042" y="1211276"/>
                            <a:pt x="261943" y="1290638"/>
                          </a:cubicBezTo>
                          <a:cubicBezTo>
                            <a:pt x="235892" y="1139531"/>
                            <a:pt x="123858" y="1017915"/>
                            <a:pt x="0" y="1028695"/>
                          </a:cubicBezTo>
                          <a:cubicBezTo>
                            <a:pt x="-34211" y="880375"/>
                            <a:pt x="37384" y="343622"/>
                            <a:pt x="0" y="9379"/>
                          </a:cubicBezTo>
                          <a:cubicBezTo>
                            <a:pt x="43854" y="22809"/>
                            <a:pt x="152359" y="-11137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1" name="شكل حر: شكل 20">
              <a:extLst>
                <a:ext uri="{FF2B5EF4-FFF2-40B4-BE49-F238E27FC236}">
                  <a16:creationId xmlns:a16="http://schemas.microsoft.com/office/drawing/2014/main" id="{40ACB393-66BC-462E-BF85-A247AFC0CDC3}"/>
                </a:ext>
              </a:extLst>
            </p:cNvPr>
            <p:cNvSpPr/>
            <p:nvPr/>
          </p:nvSpPr>
          <p:spPr>
            <a:xfrm flipV="1">
              <a:off x="-1032934" y="6176961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3311222208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357611" y="-118952"/>
                            <a:pt x="1122713" y="-131728"/>
                            <a:pt x="1676400" y="0"/>
                          </a:cubicBezTo>
                          <a:cubicBezTo>
                            <a:pt x="1871407" y="122324"/>
                            <a:pt x="2850708" y="112268"/>
                            <a:pt x="3352800" y="0"/>
                          </a:cubicBezTo>
                          <a:cubicBezTo>
                            <a:pt x="3739070" y="45096"/>
                            <a:pt x="4793372" y="-98614"/>
                            <a:pt x="5029200" y="0"/>
                          </a:cubicBezTo>
                          <a:cubicBezTo>
                            <a:pt x="5036277" y="122203"/>
                            <a:pt x="5032310" y="718485"/>
                            <a:pt x="5029200" y="1028695"/>
                          </a:cubicBezTo>
                          <a:cubicBezTo>
                            <a:pt x="4871457" y="1039540"/>
                            <a:pt x="4764419" y="1152317"/>
                            <a:pt x="4767257" y="1290638"/>
                          </a:cubicBezTo>
                          <a:cubicBezTo>
                            <a:pt x="4299343" y="1326044"/>
                            <a:pt x="3762138" y="1358947"/>
                            <a:pt x="3614743" y="1290638"/>
                          </a:cubicBezTo>
                          <a:cubicBezTo>
                            <a:pt x="3638237" y="1140757"/>
                            <a:pt x="3472911" y="1017356"/>
                            <a:pt x="3352800" y="1028695"/>
                          </a:cubicBezTo>
                          <a:cubicBezTo>
                            <a:pt x="3213093" y="1025536"/>
                            <a:pt x="3076031" y="1167886"/>
                            <a:pt x="3090857" y="1290638"/>
                          </a:cubicBezTo>
                          <a:cubicBezTo>
                            <a:pt x="2790640" y="1188460"/>
                            <a:pt x="2415851" y="1365519"/>
                            <a:pt x="1938343" y="1290638"/>
                          </a:cubicBezTo>
                          <a:cubicBezTo>
                            <a:pt x="1935401" y="1148082"/>
                            <a:pt x="1847732" y="1018684"/>
                            <a:pt x="1676400" y="1028695"/>
                          </a:cubicBezTo>
                          <a:cubicBezTo>
                            <a:pt x="1536632" y="1025771"/>
                            <a:pt x="1392131" y="1152969"/>
                            <a:pt x="1414457" y="1290638"/>
                          </a:cubicBezTo>
                          <a:cubicBezTo>
                            <a:pt x="1077049" y="1350225"/>
                            <a:pt x="499127" y="1329041"/>
                            <a:pt x="261943" y="1290638"/>
                          </a:cubicBezTo>
                          <a:cubicBezTo>
                            <a:pt x="239875" y="1151559"/>
                            <a:pt x="136858" y="1013691"/>
                            <a:pt x="0" y="1028695"/>
                          </a:cubicBezTo>
                          <a:cubicBezTo>
                            <a:pt x="11290" y="603392"/>
                            <a:pt x="35753" y="127848"/>
                            <a:pt x="0" y="9379"/>
                          </a:cubicBezTo>
                          <a:cubicBezTo>
                            <a:pt x="49181" y="5341"/>
                            <a:pt x="111405" y="17418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397368" y="86987"/>
                            <a:pt x="1118391" y="-129062"/>
                            <a:pt x="1676400" y="0"/>
                          </a:cubicBezTo>
                          <a:cubicBezTo>
                            <a:pt x="2483077" y="-51389"/>
                            <a:pt x="3047006" y="40883"/>
                            <a:pt x="3352800" y="0"/>
                          </a:cubicBezTo>
                          <a:cubicBezTo>
                            <a:pt x="4111707" y="-147"/>
                            <a:pt x="4514747" y="-67990"/>
                            <a:pt x="5029200" y="0"/>
                          </a:cubicBezTo>
                          <a:cubicBezTo>
                            <a:pt x="5001152" y="112424"/>
                            <a:pt x="5085573" y="761225"/>
                            <a:pt x="5029200" y="1028695"/>
                          </a:cubicBezTo>
                          <a:cubicBezTo>
                            <a:pt x="4892972" y="1031519"/>
                            <a:pt x="4759422" y="1125478"/>
                            <a:pt x="4767257" y="1290638"/>
                          </a:cubicBezTo>
                          <a:cubicBezTo>
                            <a:pt x="4604370" y="1309961"/>
                            <a:pt x="4125723" y="1355043"/>
                            <a:pt x="3614743" y="1290638"/>
                          </a:cubicBezTo>
                          <a:cubicBezTo>
                            <a:pt x="3626766" y="1163233"/>
                            <a:pt x="3502586" y="1033026"/>
                            <a:pt x="3352800" y="1028695"/>
                          </a:cubicBezTo>
                          <a:cubicBezTo>
                            <a:pt x="3197590" y="1051254"/>
                            <a:pt x="3082384" y="1146418"/>
                            <a:pt x="3090857" y="1290638"/>
                          </a:cubicBezTo>
                          <a:cubicBezTo>
                            <a:pt x="2738861" y="1391472"/>
                            <a:pt x="2233143" y="1296206"/>
                            <a:pt x="1938343" y="1290638"/>
                          </a:cubicBezTo>
                          <a:cubicBezTo>
                            <a:pt x="1921338" y="1125006"/>
                            <a:pt x="1817994" y="1054326"/>
                            <a:pt x="1676400" y="1028695"/>
                          </a:cubicBezTo>
                          <a:cubicBezTo>
                            <a:pt x="1543769" y="1030229"/>
                            <a:pt x="1423582" y="1147643"/>
                            <a:pt x="1414457" y="1290638"/>
                          </a:cubicBezTo>
                          <a:cubicBezTo>
                            <a:pt x="1234083" y="1239273"/>
                            <a:pt x="579680" y="1280647"/>
                            <a:pt x="261943" y="1290638"/>
                          </a:cubicBezTo>
                          <a:cubicBezTo>
                            <a:pt x="252149" y="1143143"/>
                            <a:pt x="124921" y="1015581"/>
                            <a:pt x="0" y="1028695"/>
                          </a:cubicBezTo>
                          <a:cubicBezTo>
                            <a:pt x="13307" y="832996"/>
                            <a:pt x="61947" y="362846"/>
                            <a:pt x="0" y="9379"/>
                          </a:cubicBezTo>
                          <a:cubicBezTo>
                            <a:pt x="49567" y="3875"/>
                            <a:pt x="138005" y="-4042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2" name="شكل حر: شكل 21">
              <a:extLst>
                <a:ext uri="{FF2B5EF4-FFF2-40B4-BE49-F238E27FC236}">
                  <a16:creationId xmlns:a16="http://schemas.microsoft.com/office/drawing/2014/main" id="{8CEE5FC3-5228-46FC-BDFE-63293E0CFDCB}"/>
                </a:ext>
              </a:extLst>
            </p:cNvPr>
            <p:cNvSpPr/>
            <p:nvPr/>
          </p:nvSpPr>
          <p:spPr>
            <a:xfrm flipV="1">
              <a:off x="3996266" y="6176961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4235830242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528873" y="-66003"/>
                            <a:pt x="1253192" y="107391"/>
                            <a:pt x="1676400" y="0"/>
                          </a:cubicBezTo>
                          <a:cubicBezTo>
                            <a:pt x="2071226" y="142720"/>
                            <a:pt x="2915510" y="110116"/>
                            <a:pt x="3352800" y="0"/>
                          </a:cubicBezTo>
                          <a:cubicBezTo>
                            <a:pt x="3599090" y="11516"/>
                            <a:pt x="4844944" y="-42145"/>
                            <a:pt x="5029200" y="0"/>
                          </a:cubicBezTo>
                          <a:cubicBezTo>
                            <a:pt x="5083587" y="108921"/>
                            <a:pt x="4957389" y="897091"/>
                            <a:pt x="5029200" y="1028695"/>
                          </a:cubicBezTo>
                          <a:cubicBezTo>
                            <a:pt x="4892233" y="1009181"/>
                            <a:pt x="4759187" y="1123976"/>
                            <a:pt x="4767257" y="1290638"/>
                          </a:cubicBezTo>
                          <a:cubicBezTo>
                            <a:pt x="4459117" y="1254265"/>
                            <a:pt x="3934052" y="1294350"/>
                            <a:pt x="3614743" y="1290638"/>
                          </a:cubicBezTo>
                          <a:cubicBezTo>
                            <a:pt x="3618645" y="1150444"/>
                            <a:pt x="3468999" y="1027021"/>
                            <a:pt x="3352800" y="1028695"/>
                          </a:cubicBezTo>
                          <a:cubicBezTo>
                            <a:pt x="3211304" y="1028916"/>
                            <a:pt x="3085608" y="1150543"/>
                            <a:pt x="3090857" y="1290638"/>
                          </a:cubicBezTo>
                          <a:cubicBezTo>
                            <a:pt x="2605034" y="1322111"/>
                            <a:pt x="2401734" y="1390337"/>
                            <a:pt x="1938343" y="1290638"/>
                          </a:cubicBezTo>
                          <a:cubicBezTo>
                            <a:pt x="1945022" y="1121146"/>
                            <a:pt x="1816910" y="1012868"/>
                            <a:pt x="1676400" y="1028695"/>
                          </a:cubicBezTo>
                          <a:cubicBezTo>
                            <a:pt x="1527124" y="1044110"/>
                            <a:pt x="1415267" y="1153995"/>
                            <a:pt x="1414457" y="1290638"/>
                          </a:cubicBezTo>
                          <a:cubicBezTo>
                            <a:pt x="1069844" y="1364784"/>
                            <a:pt x="665011" y="1237087"/>
                            <a:pt x="261943" y="1290638"/>
                          </a:cubicBezTo>
                          <a:cubicBezTo>
                            <a:pt x="263574" y="1144138"/>
                            <a:pt x="124388" y="1023128"/>
                            <a:pt x="0" y="1028695"/>
                          </a:cubicBezTo>
                          <a:cubicBezTo>
                            <a:pt x="18170" y="618050"/>
                            <a:pt x="-86323" y="430787"/>
                            <a:pt x="0" y="9379"/>
                          </a:cubicBezTo>
                          <a:cubicBezTo>
                            <a:pt x="27241" y="9673"/>
                            <a:pt x="162800" y="-2080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770097" y="29262"/>
                            <a:pt x="1134092" y="60980"/>
                            <a:pt x="1676400" y="0"/>
                          </a:cubicBezTo>
                          <a:cubicBezTo>
                            <a:pt x="2102519" y="-119520"/>
                            <a:pt x="2878214" y="36824"/>
                            <a:pt x="3352800" y="0"/>
                          </a:cubicBezTo>
                          <a:cubicBezTo>
                            <a:pt x="3734994" y="63870"/>
                            <a:pt x="4355369" y="77730"/>
                            <a:pt x="5029200" y="0"/>
                          </a:cubicBezTo>
                          <a:cubicBezTo>
                            <a:pt x="4956064" y="498570"/>
                            <a:pt x="5007567" y="678264"/>
                            <a:pt x="5029200" y="1028695"/>
                          </a:cubicBezTo>
                          <a:cubicBezTo>
                            <a:pt x="4879216" y="1012271"/>
                            <a:pt x="4769075" y="1125685"/>
                            <a:pt x="4767257" y="1290638"/>
                          </a:cubicBezTo>
                          <a:cubicBezTo>
                            <a:pt x="4598088" y="1268715"/>
                            <a:pt x="4080539" y="1239383"/>
                            <a:pt x="3614743" y="1290638"/>
                          </a:cubicBezTo>
                          <a:cubicBezTo>
                            <a:pt x="3618816" y="1129946"/>
                            <a:pt x="3513684" y="1035804"/>
                            <a:pt x="3352800" y="1028695"/>
                          </a:cubicBezTo>
                          <a:cubicBezTo>
                            <a:pt x="3221773" y="1041305"/>
                            <a:pt x="3097701" y="1138282"/>
                            <a:pt x="3090857" y="1290638"/>
                          </a:cubicBezTo>
                          <a:cubicBezTo>
                            <a:pt x="2692785" y="1277205"/>
                            <a:pt x="2445699" y="1231223"/>
                            <a:pt x="1938343" y="1290638"/>
                          </a:cubicBezTo>
                          <a:cubicBezTo>
                            <a:pt x="1946769" y="1140303"/>
                            <a:pt x="1815117" y="1040666"/>
                            <a:pt x="1676400" y="1028695"/>
                          </a:cubicBezTo>
                          <a:cubicBezTo>
                            <a:pt x="1530937" y="1026503"/>
                            <a:pt x="1404227" y="1152800"/>
                            <a:pt x="1414457" y="1290638"/>
                          </a:cubicBezTo>
                          <a:cubicBezTo>
                            <a:pt x="1238720" y="1211684"/>
                            <a:pt x="392193" y="1366016"/>
                            <a:pt x="261943" y="1290638"/>
                          </a:cubicBezTo>
                          <a:cubicBezTo>
                            <a:pt x="260964" y="1137373"/>
                            <a:pt x="147300" y="1027620"/>
                            <a:pt x="0" y="1028695"/>
                          </a:cubicBezTo>
                          <a:cubicBezTo>
                            <a:pt x="69190" y="696142"/>
                            <a:pt x="33820" y="226320"/>
                            <a:pt x="0" y="9379"/>
                          </a:cubicBezTo>
                          <a:cubicBezTo>
                            <a:pt x="58867" y="5356"/>
                            <a:pt x="159766" y="-5620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3" name="شكل حر: شكل 22">
              <a:extLst>
                <a:ext uri="{FF2B5EF4-FFF2-40B4-BE49-F238E27FC236}">
                  <a16:creationId xmlns:a16="http://schemas.microsoft.com/office/drawing/2014/main" id="{86593DA0-89A1-4BF3-AD4B-DB7BC0D3A1EE}"/>
                </a:ext>
              </a:extLst>
            </p:cNvPr>
            <p:cNvSpPr/>
            <p:nvPr/>
          </p:nvSpPr>
          <p:spPr>
            <a:xfrm flipV="1">
              <a:off x="9025466" y="6176961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3926594766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805378" y="-48215"/>
                            <a:pt x="1293444" y="126890"/>
                            <a:pt x="1676400" y="0"/>
                          </a:cubicBezTo>
                          <a:cubicBezTo>
                            <a:pt x="1910788" y="-12891"/>
                            <a:pt x="2528909" y="-135916"/>
                            <a:pt x="3352800" y="0"/>
                          </a:cubicBezTo>
                          <a:cubicBezTo>
                            <a:pt x="3547532" y="11599"/>
                            <a:pt x="4503165" y="-93433"/>
                            <a:pt x="5029200" y="0"/>
                          </a:cubicBezTo>
                          <a:cubicBezTo>
                            <a:pt x="5039745" y="369185"/>
                            <a:pt x="4982997" y="542776"/>
                            <a:pt x="5029200" y="1028695"/>
                          </a:cubicBezTo>
                          <a:cubicBezTo>
                            <a:pt x="4907114" y="1013167"/>
                            <a:pt x="4778018" y="1137231"/>
                            <a:pt x="4767257" y="1290638"/>
                          </a:cubicBezTo>
                          <a:cubicBezTo>
                            <a:pt x="4649717" y="1371864"/>
                            <a:pt x="3859386" y="1224529"/>
                            <a:pt x="3614743" y="1290638"/>
                          </a:cubicBezTo>
                          <a:cubicBezTo>
                            <a:pt x="3609323" y="1166458"/>
                            <a:pt x="3510208" y="1026054"/>
                            <a:pt x="3352800" y="1028695"/>
                          </a:cubicBezTo>
                          <a:cubicBezTo>
                            <a:pt x="3205409" y="1028758"/>
                            <a:pt x="3064680" y="1139410"/>
                            <a:pt x="3090857" y="1290638"/>
                          </a:cubicBezTo>
                          <a:cubicBezTo>
                            <a:pt x="2522068" y="1196594"/>
                            <a:pt x="2418561" y="1195671"/>
                            <a:pt x="1938343" y="1290638"/>
                          </a:cubicBezTo>
                          <a:cubicBezTo>
                            <a:pt x="1940565" y="1148560"/>
                            <a:pt x="1803123" y="1039171"/>
                            <a:pt x="1676400" y="1028695"/>
                          </a:cubicBezTo>
                          <a:cubicBezTo>
                            <a:pt x="1555584" y="1012459"/>
                            <a:pt x="1417952" y="1137345"/>
                            <a:pt x="1414457" y="1290638"/>
                          </a:cubicBezTo>
                          <a:cubicBezTo>
                            <a:pt x="966526" y="1349028"/>
                            <a:pt x="390701" y="1223301"/>
                            <a:pt x="261943" y="1290638"/>
                          </a:cubicBezTo>
                          <a:cubicBezTo>
                            <a:pt x="254935" y="1173586"/>
                            <a:pt x="139397" y="1022911"/>
                            <a:pt x="0" y="1028695"/>
                          </a:cubicBezTo>
                          <a:cubicBezTo>
                            <a:pt x="-29115" y="624842"/>
                            <a:pt x="-55111" y="333180"/>
                            <a:pt x="0" y="9379"/>
                          </a:cubicBezTo>
                          <a:cubicBezTo>
                            <a:pt x="49526" y="-9021"/>
                            <a:pt x="112045" y="13933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436679" y="-96507"/>
                            <a:pt x="1260116" y="-50239"/>
                            <a:pt x="1676400" y="0"/>
                          </a:cubicBezTo>
                          <a:cubicBezTo>
                            <a:pt x="2351804" y="-126894"/>
                            <a:pt x="2634031" y="829"/>
                            <a:pt x="3352800" y="0"/>
                          </a:cubicBezTo>
                          <a:cubicBezTo>
                            <a:pt x="4060336" y="-85033"/>
                            <a:pt x="4471458" y="47286"/>
                            <a:pt x="5029200" y="0"/>
                          </a:cubicBezTo>
                          <a:cubicBezTo>
                            <a:pt x="4949438" y="462405"/>
                            <a:pt x="5086846" y="603084"/>
                            <a:pt x="5029200" y="1028695"/>
                          </a:cubicBezTo>
                          <a:cubicBezTo>
                            <a:pt x="4878980" y="1035521"/>
                            <a:pt x="4767107" y="1138780"/>
                            <a:pt x="4767257" y="1290638"/>
                          </a:cubicBezTo>
                          <a:cubicBezTo>
                            <a:pt x="4568841" y="1241492"/>
                            <a:pt x="3882254" y="1278683"/>
                            <a:pt x="3614743" y="1290638"/>
                          </a:cubicBezTo>
                          <a:cubicBezTo>
                            <a:pt x="3605483" y="1164671"/>
                            <a:pt x="3499829" y="1001617"/>
                            <a:pt x="3352800" y="1028695"/>
                          </a:cubicBezTo>
                          <a:cubicBezTo>
                            <a:pt x="3221797" y="1047246"/>
                            <a:pt x="3117030" y="1146279"/>
                            <a:pt x="3090857" y="1290638"/>
                          </a:cubicBezTo>
                          <a:cubicBezTo>
                            <a:pt x="2641938" y="1341782"/>
                            <a:pt x="2339451" y="1239611"/>
                            <a:pt x="1938343" y="1290638"/>
                          </a:cubicBezTo>
                          <a:cubicBezTo>
                            <a:pt x="1936225" y="1144961"/>
                            <a:pt x="1817634" y="1028846"/>
                            <a:pt x="1676400" y="1028695"/>
                          </a:cubicBezTo>
                          <a:cubicBezTo>
                            <a:pt x="1527589" y="1007583"/>
                            <a:pt x="1401869" y="1136890"/>
                            <a:pt x="1414457" y="1290638"/>
                          </a:cubicBezTo>
                          <a:cubicBezTo>
                            <a:pt x="888897" y="1287531"/>
                            <a:pt x="531035" y="1311355"/>
                            <a:pt x="261943" y="1290638"/>
                          </a:cubicBezTo>
                          <a:cubicBezTo>
                            <a:pt x="245137" y="1129771"/>
                            <a:pt x="144244" y="1031879"/>
                            <a:pt x="0" y="1028695"/>
                          </a:cubicBezTo>
                          <a:cubicBezTo>
                            <a:pt x="-61930" y="810411"/>
                            <a:pt x="-60313" y="234217"/>
                            <a:pt x="0" y="9379"/>
                          </a:cubicBezTo>
                          <a:cubicBezTo>
                            <a:pt x="34892" y="-3331"/>
                            <a:pt x="112443" y="9850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7" name="صورة 26">
            <a:extLst>
              <a:ext uri="{FF2B5EF4-FFF2-40B4-BE49-F238E27FC236}">
                <a16:creationId xmlns:a16="http://schemas.microsoft.com/office/drawing/2014/main" id="{723B78DA-7403-4E29-9D8F-0C7911E96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7" y="867310"/>
            <a:ext cx="1842394" cy="1473916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8B9D174A-5C83-498C-86D5-F2184189F093}"/>
              </a:ext>
            </a:extLst>
          </p:cNvPr>
          <p:cNvSpPr txBox="1"/>
          <p:nvPr/>
        </p:nvSpPr>
        <p:spPr>
          <a:xfrm>
            <a:off x="10714787" y="974895"/>
            <a:ext cx="1215525" cy="6491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(A) Arslan Wessam B" panose="03020402040406030203" pitchFamily="66" charset="-78"/>
                <a:cs typeface="0 Titr Bold" panose="00000700000000000000" pitchFamily="2" charset="-78"/>
              </a:rPr>
              <a:t>أستعد</a:t>
            </a:r>
            <a:endParaRPr lang="ar-SA" sz="4400" dirty="0">
              <a:solidFill>
                <a:schemeClr val="bg1"/>
              </a:solidFill>
              <a:latin typeface="(A) Arslan Wessam B" panose="03020402040406030203" pitchFamily="66" charset="-78"/>
              <a:cs typeface="0 Titr Bold" panose="00000700000000000000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FE2FEE1-4524-4879-8558-1BE9A4C14C95}"/>
              </a:ext>
            </a:extLst>
          </p:cNvPr>
          <p:cNvSpPr txBox="1"/>
          <p:nvPr/>
        </p:nvSpPr>
        <p:spPr>
          <a:xfrm>
            <a:off x="4477732" y="1047664"/>
            <a:ext cx="39309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الجمع 15 + 24 =</a:t>
            </a:r>
            <a:endParaRPr lang="ar-SA" sz="48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6C094075-4F0B-48E7-9172-3EF92D341D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137630"/>
              </p:ext>
            </p:extLst>
          </p:nvPr>
        </p:nvGraphicFramePr>
        <p:xfrm>
          <a:off x="6373355" y="2077456"/>
          <a:ext cx="3240598" cy="16459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620299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620299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40258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964635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sp>
        <p:nvSpPr>
          <p:cNvPr id="18" name="فقاعة الكلام: بيضاوية 17">
            <a:extLst>
              <a:ext uri="{FF2B5EF4-FFF2-40B4-BE49-F238E27FC236}">
                <a16:creationId xmlns:a16="http://schemas.microsoft.com/office/drawing/2014/main" id="{85CB1A78-C3BA-4CA4-97D8-5286CAC3B5C4}"/>
              </a:ext>
            </a:extLst>
          </p:cNvPr>
          <p:cNvSpPr/>
          <p:nvPr/>
        </p:nvSpPr>
        <p:spPr>
          <a:xfrm>
            <a:off x="9807875" y="1710893"/>
            <a:ext cx="2009571" cy="1428214"/>
          </a:xfrm>
          <a:custGeom>
            <a:avLst/>
            <a:gdLst>
              <a:gd name="connsiteX0" fmla="*/ -152908 w 2009571"/>
              <a:gd name="connsiteY0" fmla="*/ 1131745 h 1428214"/>
              <a:gd name="connsiteX1" fmla="*/ 38500 w 2009571"/>
              <a:gd name="connsiteY1" fmla="*/ 909888 h 1428214"/>
              <a:gd name="connsiteX2" fmla="*/ 806280 w 2009571"/>
              <a:gd name="connsiteY2" fmla="*/ 14074 h 1428214"/>
              <a:gd name="connsiteX3" fmla="*/ 1896994 w 2009571"/>
              <a:gd name="connsiteY3" fmla="*/ 385672 h 1428214"/>
              <a:gd name="connsiteX4" fmla="*/ 1315518 w 2009571"/>
              <a:gd name="connsiteY4" fmla="*/ 1393208 h 1428214"/>
              <a:gd name="connsiteX5" fmla="*/ 212055 w 2009571"/>
              <a:gd name="connsiteY5" fmla="*/ 1152891 h 1428214"/>
              <a:gd name="connsiteX6" fmla="*/ -152908 w 2009571"/>
              <a:gd name="connsiteY6" fmla="*/ 1131745 h 142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9571" h="1428214" fill="none" extrusionOk="0">
                <a:moveTo>
                  <a:pt x="-152908" y="1131745"/>
                </a:moveTo>
                <a:cubicBezTo>
                  <a:pt x="-57448" y="1030400"/>
                  <a:pt x="-8339" y="978281"/>
                  <a:pt x="38500" y="909888"/>
                </a:cubicBezTo>
                <a:cubicBezTo>
                  <a:pt x="-118012" y="538291"/>
                  <a:pt x="246654" y="52435"/>
                  <a:pt x="806280" y="14074"/>
                </a:cubicBezTo>
                <a:cubicBezTo>
                  <a:pt x="1260662" y="-86649"/>
                  <a:pt x="1679528" y="120776"/>
                  <a:pt x="1896994" y="385672"/>
                </a:cubicBezTo>
                <a:cubicBezTo>
                  <a:pt x="2222799" y="719353"/>
                  <a:pt x="1924568" y="1269447"/>
                  <a:pt x="1315518" y="1393208"/>
                </a:cubicBezTo>
                <a:cubicBezTo>
                  <a:pt x="928931" y="1448628"/>
                  <a:pt x="525196" y="1420555"/>
                  <a:pt x="212055" y="1152891"/>
                </a:cubicBezTo>
                <a:cubicBezTo>
                  <a:pt x="84315" y="1130338"/>
                  <a:pt x="4939" y="1156504"/>
                  <a:pt x="-152908" y="1131745"/>
                </a:cubicBezTo>
                <a:close/>
              </a:path>
              <a:path w="2009571" h="1428214" stroke="0" extrusionOk="0">
                <a:moveTo>
                  <a:pt x="-152908" y="1131745"/>
                </a:moveTo>
                <a:cubicBezTo>
                  <a:pt x="-83246" y="1054421"/>
                  <a:pt x="-64901" y="1012033"/>
                  <a:pt x="38500" y="909888"/>
                </a:cubicBezTo>
                <a:cubicBezTo>
                  <a:pt x="-131517" y="485852"/>
                  <a:pt x="285923" y="166205"/>
                  <a:pt x="806280" y="14074"/>
                </a:cubicBezTo>
                <a:cubicBezTo>
                  <a:pt x="1242910" y="-8101"/>
                  <a:pt x="1611098" y="67647"/>
                  <a:pt x="1896994" y="385672"/>
                </a:cubicBezTo>
                <a:cubicBezTo>
                  <a:pt x="2163118" y="849608"/>
                  <a:pt x="1915252" y="1222320"/>
                  <a:pt x="1315518" y="1393208"/>
                </a:cubicBezTo>
                <a:cubicBezTo>
                  <a:pt x="953079" y="1429800"/>
                  <a:pt x="389478" y="1382016"/>
                  <a:pt x="212055" y="1152891"/>
                </a:cubicBezTo>
                <a:cubicBezTo>
                  <a:pt x="104989" y="1133978"/>
                  <a:pt x="-55380" y="1132393"/>
                  <a:pt x="-152908" y="113174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727420">
                  <a:prstGeom prst="wedgeEllipseCallout">
                    <a:avLst>
                      <a:gd name="adj1" fmla="val -57609"/>
                      <a:gd name="adj2" fmla="val 2924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000" b="1" dirty="0">
                <a:ln/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 الأولى</a:t>
            </a:r>
          </a:p>
          <a:p>
            <a:pPr algn="ctr"/>
            <a:r>
              <a:rPr lang="ar-SA" sz="2000" b="1" dirty="0">
                <a:ln/>
                <a:solidFill>
                  <a:schemeClr val="accent3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أكتب العددين في جدول المنازل </a:t>
            </a:r>
            <a:endParaRPr lang="ar-SA" sz="3600" b="1" dirty="0">
              <a:ln/>
              <a:solidFill>
                <a:schemeClr val="accent3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F042985A-6430-4790-AC81-74F8D5EFF067}"/>
              </a:ext>
            </a:extLst>
          </p:cNvPr>
          <p:cNvCxnSpPr>
            <a:cxnSpLocks/>
          </p:cNvCxnSpPr>
          <p:nvPr/>
        </p:nvCxnSpPr>
        <p:spPr>
          <a:xfrm flipH="1">
            <a:off x="6373355" y="3358395"/>
            <a:ext cx="36953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علامة الجمع 8">
            <a:extLst>
              <a:ext uri="{FF2B5EF4-FFF2-40B4-BE49-F238E27FC236}">
                <a16:creationId xmlns:a16="http://schemas.microsoft.com/office/drawing/2014/main" id="{6594B0DF-BD56-406A-B889-95BEF53134A5}"/>
              </a:ext>
            </a:extLst>
          </p:cNvPr>
          <p:cNvSpPr/>
          <p:nvPr/>
        </p:nvSpPr>
        <p:spPr>
          <a:xfrm>
            <a:off x="9665779" y="2978492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1BAD214C-4EC2-4E36-86FB-56BF6BCFA902}"/>
              </a:ext>
            </a:extLst>
          </p:cNvPr>
          <p:cNvSpPr/>
          <p:nvPr/>
        </p:nvSpPr>
        <p:spPr>
          <a:xfrm>
            <a:off x="8494474" y="2492776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5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6242D0CB-8C53-4B49-8780-854F644D46BB}"/>
              </a:ext>
            </a:extLst>
          </p:cNvPr>
          <p:cNvSpPr/>
          <p:nvPr/>
        </p:nvSpPr>
        <p:spPr>
          <a:xfrm>
            <a:off x="6989563" y="2455363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1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6BD840C-DDAD-4803-B638-B8FC24C6928C}"/>
              </a:ext>
            </a:extLst>
          </p:cNvPr>
          <p:cNvSpPr/>
          <p:nvPr/>
        </p:nvSpPr>
        <p:spPr>
          <a:xfrm>
            <a:off x="8494474" y="2878567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4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C1D7CBBD-CB2F-4539-B538-48B768E1497E}"/>
              </a:ext>
            </a:extLst>
          </p:cNvPr>
          <p:cNvSpPr/>
          <p:nvPr/>
        </p:nvSpPr>
        <p:spPr>
          <a:xfrm>
            <a:off x="7008557" y="2878567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2</a:t>
            </a:r>
            <a:endParaRPr lang="ar-SA" sz="5400" b="1" cap="none" spc="0" dirty="0">
              <a:ln/>
              <a:effectLst/>
            </a:endParaRPr>
          </a:p>
        </p:txBody>
      </p:sp>
      <p:graphicFrame>
        <p:nvGraphicFramePr>
          <p:cNvPr id="29" name="جدول 2">
            <a:extLst>
              <a:ext uri="{FF2B5EF4-FFF2-40B4-BE49-F238E27FC236}">
                <a16:creationId xmlns:a16="http://schemas.microsoft.com/office/drawing/2014/main" id="{2131B119-6FCE-4ACD-BF2D-A17A0CE84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480766"/>
              </p:ext>
            </p:extLst>
          </p:nvPr>
        </p:nvGraphicFramePr>
        <p:xfrm>
          <a:off x="6373355" y="4148012"/>
          <a:ext cx="3240598" cy="16459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620299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620299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40258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964635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sp>
        <p:nvSpPr>
          <p:cNvPr id="31" name="فقاعة الكلام: بيضاوية 30">
            <a:extLst>
              <a:ext uri="{FF2B5EF4-FFF2-40B4-BE49-F238E27FC236}">
                <a16:creationId xmlns:a16="http://schemas.microsoft.com/office/drawing/2014/main" id="{BC753A8A-525D-4FEE-8AC1-AF4EBCEFDA1D}"/>
              </a:ext>
            </a:extLst>
          </p:cNvPr>
          <p:cNvSpPr/>
          <p:nvPr/>
        </p:nvSpPr>
        <p:spPr>
          <a:xfrm>
            <a:off x="9807875" y="3781449"/>
            <a:ext cx="2009571" cy="995422"/>
          </a:xfrm>
          <a:custGeom>
            <a:avLst/>
            <a:gdLst>
              <a:gd name="connsiteX0" fmla="*/ -115209 w 2009571"/>
              <a:gd name="connsiteY0" fmla="*/ 986752 h 995422"/>
              <a:gd name="connsiteX1" fmla="*/ 138112 w 2009571"/>
              <a:gd name="connsiteY1" fmla="*/ 749542 h 995422"/>
              <a:gd name="connsiteX2" fmla="*/ 823331 w 2009571"/>
              <a:gd name="connsiteY2" fmla="*/ 8183 h 995422"/>
              <a:gd name="connsiteX3" fmla="*/ 1744632 w 2009571"/>
              <a:gd name="connsiteY3" fmla="*/ 160944 h 995422"/>
              <a:gd name="connsiteX4" fmla="*/ 1266866 w 2009571"/>
              <a:gd name="connsiteY4" fmla="*/ 978193 h 995422"/>
              <a:gd name="connsiteX5" fmla="*/ 391671 w 2009571"/>
              <a:gd name="connsiteY5" fmla="*/ 892023 h 995422"/>
              <a:gd name="connsiteX6" fmla="*/ -115209 w 2009571"/>
              <a:gd name="connsiteY6" fmla="*/ 986752 h 99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9571" h="995422" fill="none" extrusionOk="0">
                <a:moveTo>
                  <a:pt x="-115209" y="986752"/>
                </a:moveTo>
                <a:cubicBezTo>
                  <a:pt x="-22575" y="890411"/>
                  <a:pt x="85814" y="798403"/>
                  <a:pt x="138112" y="749542"/>
                </a:cubicBezTo>
                <a:cubicBezTo>
                  <a:pt x="-204473" y="522771"/>
                  <a:pt x="157696" y="11036"/>
                  <a:pt x="823331" y="8183"/>
                </a:cubicBezTo>
                <a:cubicBezTo>
                  <a:pt x="1184864" y="-78164"/>
                  <a:pt x="1495565" y="59609"/>
                  <a:pt x="1744632" y="160944"/>
                </a:cubicBezTo>
                <a:cubicBezTo>
                  <a:pt x="2316752" y="347530"/>
                  <a:pt x="2098146" y="948432"/>
                  <a:pt x="1266866" y="978193"/>
                </a:cubicBezTo>
                <a:cubicBezTo>
                  <a:pt x="976336" y="989227"/>
                  <a:pt x="651222" y="993141"/>
                  <a:pt x="391671" y="892023"/>
                </a:cubicBezTo>
                <a:cubicBezTo>
                  <a:pt x="274095" y="922661"/>
                  <a:pt x="28516" y="980185"/>
                  <a:pt x="-115209" y="986752"/>
                </a:cubicBezTo>
                <a:close/>
              </a:path>
              <a:path w="2009571" h="995422" stroke="0" extrusionOk="0">
                <a:moveTo>
                  <a:pt x="-115209" y="986752"/>
                </a:moveTo>
                <a:cubicBezTo>
                  <a:pt x="-35610" y="923336"/>
                  <a:pt x="58829" y="806754"/>
                  <a:pt x="138112" y="749542"/>
                </a:cubicBezTo>
                <a:cubicBezTo>
                  <a:pt x="-233234" y="405097"/>
                  <a:pt x="190034" y="138300"/>
                  <a:pt x="823331" y="8183"/>
                </a:cubicBezTo>
                <a:cubicBezTo>
                  <a:pt x="1161504" y="-1153"/>
                  <a:pt x="1488686" y="25178"/>
                  <a:pt x="1744632" y="160944"/>
                </a:cubicBezTo>
                <a:cubicBezTo>
                  <a:pt x="2222638" y="557392"/>
                  <a:pt x="2027116" y="767359"/>
                  <a:pt x="1266866" y="978193"/>
                </a:cubicBezTo>
                <a:cubicBezTo>
                  <a:pt x="993148" y="977484"/>
                  <a:pt x="622702" y="985136"/>
                  <a:pt x="391671" y="892023"/>
                </a:cubicBezTo>
                <a:cubicBezTo>
                  <a:pt x="246272" y="925574"/>
                  <a:pt x="57647" y="948525"/>
                  <a:pt x="-115209" y="98675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727420">
                  <a:prstGeom prst="wedgeEllipseCallout">
                    <a:avLst>
                      <a:gd name="adj1" fmla="val -55733"/>
                      <a:gd name="adj2" fmla="val 4912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000" b="1" dirty="0">
                <a:ln/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 الثانية</a:t>
            </a:r>
          </a:p>
          <a:p>
            <a:pPr algn="ctr"/>
            <a:r>
              <a:rPr lang="ar-SA" sz="2000" b="1" dirty="0">
                <a:ln/>
                <a:solidFill>
                  <a:schemeClr val="accent3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أجمع الآحاد</a:t>
            </a:r>
            <a:endParaRPr lang="ar-SA" sz="3600" b="1" dirty="0">
              <a:ln/>
              <a:solidFill>
                <a:schemeClr val="accent3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32" name="رابط مستقيم 31">
            <a:extLst>
              <a:ext uri="{FF2B5EF4-FFF2-40B4-BE49-F238E27FC236}">
                <a16:creationId xmlns:a16="http://schemas.microsoft.com/office/drawing/2014/main" id="{00548CB1-100C-4A11-A73D-9AFAD576EA82}"/>
              </a:ext>
            </a:extLst>
          </p:cNvPr>
          <p:cNvCxnSpPr>
            <a:cxnSpLocks/>
          </p:cNvCxnSpPr>
          <p:nvPr/>
        </p:nvCxnSpPr>
        <p:spPr>
          <a:xfrm flipH="1">
            <a:off x="6373355" y="5428951"/>
            <a:ext cx="36953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علامة الجمع 32">
            <a:extLst>
              <a:ext uri="{FF2B5EF4-FFF2-40B4-BE49-F238E27FC236}">
                <a16:creationId xmlns:a16="http://schemas.microsoft.com/office/drawing/2014/main" id="{3CDDD14C-81C1-482B-91FD-0FB69EEE3D92}"/>
              </a:ext>
            </a:extLst>
          </p:cNvPr>
          <p:cNvSpPr/>
          <p:nvPr/>
        </p:nvSpPr>
        <p:spPr>
          <a:xfrm>
            <a:off x="9665779" y="5049048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0FEDB397-C1FC-4659-81F2-94AD7939AB98}"/>
              </a:ext>
            </a:extLst>
          </p:cNvPr>
          <p:cNvSpPr/>
          <p:nvPr/>
        </p:nvSpPr>
        <p:spPr>
          <a:xfrm>
            <a:off x="8494474" y="4563332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5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336699E1-1D56-4F38-80DC-305A80E185D4}"/>
              </a:ext>
            </a:extLst>
          </p:cNvPr>
          <p:cNvSpPr/>
          <p:nvPr/>
        </p:nvSpPr>
        <p:spPr>
          <a:xfrm>
            <a:off x="6989563" y="452591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1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122324E6-DCFA-400F-8C59-EC06058691C1}"/>
              </a:ext>
            </a:extLst>
          </p:cNvPr>
          <p:cNvSpPr/>
          <p:nvPr/>
        </p:nvSpPr>
        <p:spPr>
          <a:xfrm>
            <a:off x="8494474" y="4949123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4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D7664783-DAC0-45E2-B9AD-938BD3D758BD}"/>
              </a:ext>
            </a:extLst>
          </p:cNvPr>
          <p:cNvSpPr/>
          <p:nvPr/>
        </p:nvSpPr>
        <p:spPr>
          <a:xfrm>
            <a:off x="7008557" y="4949123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2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95A4A3F-3AB4-443C-8AA0-D66445AEA48F}"/>
              </a:ext>
            </a:extLst>
          </p:cNvPr>
          <p:cNvSpPr/>
          <p:nvPr/>
        </p:nvSpPr>
        <p:spPr>
          <a:xfrm>
            <a:off x="8475480" y="4639105"/>
            <a:ext cx="463346" cy="1175637"/>
          </a:xfrm>
          <a:prstGeom prst="roundRect">
            <a:avLst/>
          </a:prstGeom>
          <a:noFill/>
          <a:ln w="28575">
            <a:solidFill>
              <a:srgbClr val="E34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345AF0F8-5003-4582-B16F-DCF373505D2A}"/>
              </a:ext>
            </a:extLst>
          </p:cNvPr>
          <p:cNvSpPr/>
          <p:nvPr/>
        </p:nvSpPr>
        <p:spPr>
          <a:xfrm>
            <a:off x="8484977" y="5325893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9</a:t>
            </a:r>
            <a:endParaRPr lang="ar-SA" sz="5400" b="1" cap="none" spc="0" dirty="0">
              <a:ln/>
              <a:effectLst/>
            </a:endParaRPr>
          </a:p>
        </p:txBody>
      </p:sp>
      <p:graphicFrame>
        <p:nvGraphicFramePr>
          <p:cNvPr id="39" name="جدول 2">
            <a:extLst>
              <a:ext uri="{FF2B5EF4-FFF2-40B4-BE49-F238E27FC236}">
                <a16:creationId xmlns:a16="http://schemas.microsoft.com/office/drawing/2014/main" id="{5E8987D4-670E-4E75-9E0A-946E91801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492590"/>
              </p:ext>
            </p:extLst>
          </p:nvPr>
        </p:nvGraphicFramePr>
        <p:xfrm>
          <a:off x="682781" y="3227247"/>
          <a:ext cx="3240598" cy="16459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620299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620299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40258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964635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sp>
        <p:nvSpPr>
          <p:cNvPr id="40" name="فقاعة الكلام: بيضاوية 39">
            <a:extLst>
              <a:ext uri="{FF2B5EF4-FFF2-40B4-BE49-F238E27FC236}">
                <a16:creationId xmlns:a16="http://schemas.microsoft.com/office/drawing/2014/main" id="{02A8F7ED-922C-409E-A7C5-F5A35BE25CEA}"/>
              </a:ext>
            </a:extLst>
          </p:cNvPr>
          <p:cNvSpPr/>
          <p:nvPr/>
        </p:nvSpPr>
        <p:spPr>
          <a:xfrm>
            <a:off x="4117301" y="2860684"/>
            <a:ext cx="2009571" cy="995422"/>
          </a:xfrm>
          <a:custGeom>
            <a:avLst/>
            <a:gdLst>
              <a:gd name="connsiteX0" fmla="*/ -115209 w 2009571"/>
              <a:gd name="connsiteY0" fmla="*/ 986752 h 995422"/>
              <a:gd name="connsiteX1" fmla="*/ 138112 w 2009571"/>
              <a:gd name="connsiteY1" fmla="*/ 749542 h 995422"/>
              <a:gd name="connsiteX2" fmla="*/ 823331 w 2009571"/>
              <a:gd name="connsiteY2" fmla="*/ 8183 h 995422"/>
              <a:gd name="connsiteX3" fmla="*/ 1744632 w 2009571"/>
              <a:gd name="connsiteY3" fmla="*/ 160944 h 995422"/>
              <a:gd name="connsiteX4" fmla="*/ 1266866 w 2009571"/>
              <a:gd name="connsiteY4" fmla="*/ 978193 h 995422"/>
              <a:gd name="connsiteX5" fmla="*/ 391671 w 2009571"/>
              <a:gd name="connsiteY5" fmla="*/ 892023 h 995422"/>
              <a:gd name="connsiteX6" fmla="*/ -115209 w 2009571"/>
              <a:gd name="connsiteY6" fmla="*/ 986752 h 99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9571" h="995422" fill="none" extrusionOk="0">
                <a:moveTo>
                  <a:pt x="-115209" y="986752"/>
                </a:moveTo>
                <a:cubicBezTo>
                  <a:pt x="-22575" y="890411"/>
                  <a:pt x="85814" y="798403"/>
                  <a:pt x="138112" y="749542"/>
                </a:cubicBezTo>
                <a:cubicBezTo>
                  <a:pt x="-204473" y="522771"/>
                  <a:pt x="157696" y="11036"/>
                  <a:pt x="823331" y="8183"/>
                </a:cubicBezTo>
                <a:cubicBezTo>
                  <a:pt x="1184864" y="-78164"/>
                  <a:pt x="1495565" y="59609"/>
                  <a:pt x="1744632" y="160944"/>
                </a:cubicBezTo>
                <a:cubicBezTo>
                  <a:pt x="2316752" y="347530"/>
                  <a:pt x="2098146" y="948432"/>
                  <a:pt x="1266866" y="978193"/>
                </a:cubicBezTo>
                <a:cubicBezTo>
                  <a:pt x="976336" y="989227"/>
                  <a:pt x="651222" y="993141"/>
                  <a:pt x="391671" y="892023"/>
                </a:cubicBezTo>
                <a:cubicBezTo>
                  <a:pt x="274095" y="922661"/>
                  <a:pt x="28516" y="980185"/>
                  <a:pt x="-115209" y="986752"/>
                </a:cubicBezTo>
                <a:close/>
              </a:path>
              <a:path w="2009571" h="995422" stroke="0" extrusionOk="0">
                <a:moveTo>
                  <a:pt x="-115209" y="986752"/>
                </a:moveTo>
                <a:cubicBezTo>
                  <a:pt x="-35610" y="923336"/>
                  <a:pt x="58829" y="806754"/>
                  <a:pt x="138112" y="749542"/>
                </a:cubicBezTo>
                <a:cubicBezTo>
                  <a:pt x="-233234" y="405097"/>
                  <a:pt x="190034" y="138300"/>
                  <a:pt x="823331" y="8183"/>
                </a:cubicBezTo>
                <a:cubicBezTo>
                  <a:pt x="1161504" y="-1153"/>
                  <a:pt x="1488686" y="25178"/>
                  <a:pt x="1744632" y="160944"/>
                </a:cubicBezTo>
                <a:cubicBezTo>
                  <a:pt x="2222638" y="557392"/>
                  <a:pt x="2027116" y="767359"/>
                  <a:pt x="1266866" y="978193"/>
                </a:cubicBezTo>
                <a:cubicBezTo>
                  <a:pt x="993148" y="977484"/>
                  <a:pt x="622702" y="985136"/>
                  <a:pt x="391671" y="892023"/>
                </a:cubicBezTo>
                <a:cubicBezTo>
                  <a:pt x="246272" y="925574"/>
                  <a:pt x="57647" y="948525"/>
                  <a:pt x="-115209" y="98675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727420">
                  <a:prstGeom prst="wedgeEllipseCallout">
                    <a:avLst>
                      <a:gd name="adj1" fmla="val -55733"/>
                      <a:gd name="adj2" fmla="val 4912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000" b="1" dirty="0">
                <a:ln/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 الثالثة</a:t>
            </a:r>
          </a:p>
          <a:p>
            <a:pPr algn="ctr"/>
            <a:r>
              <a:rPr lang="ar-SA" sz="2000" b="1" dirty="0">
                <a:ln/>
                <a:solidFill>
                  <a:schemeClr val="accent3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أجمع العشرات</a:t>
            </a:r>
            <a:endParaRPr lang="ar-SA" sz="3600" b="1" dirty="0">
              <a:ln/>
              <a:solidFill>
                <a:schemeClr val="accent3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41" name="رابط مستقيم 40">
            <a:extLst>
              <a:ext uri="{FF2B5EF4-FFF2-40B4-BE49-F238E27FC236}">
                <a16:creationId xmlns:a16="http://schemas.microsoft.com/office/drawing/2014/main" id="{F5AC2DA8-F1D1-409E-BBD9-79D3E1B3ECD5}"/>
              </a:ext>
            </a:extLst>
          </p:cNvPr>
          <p:cNvCxnSpPr>
            <a:cxnSpLocks/>
          </p:cNvCxnSpPr>
          <p:nvPr/>
        </p:nvCxnSpPr>
        <p:spPr>
          <a:xfrm flipH="1">
            <a:off x="682781" y="4508186"/>
            <a:ext cx="36953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علامة الجمع 41">
            <a:extLst>
              <a:ext uri="{FF2B5EF4-FFF2-40B4-BE49-F238E27FC236}">
                <a16:creationId xmlns:a16="http://schemas.microsoft.com/office/drawing/2014/main" id="{97150162-F13F-4831-B04C-C04A03062B84}"/>
              </a:ext>
            </a:extLst>
          </p:cNvPr>
          <p:cNvSpPr/>
          <p:nvPr/>
        </p:nvSpPr>
        <p:spPr>
          <a:xfrm>
            <a:off x="3975205" y="4128283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7E0776AD-AF48-44C6-A1CB-252A3749BD28}"/>
              </a:ext>
            </a:extLst>
          </p:cNvPr>
          <p:cNvSpPr/>
          <p:nvPr/>
        </p:nvSpPr>
        <p:spPr>
          <a:xfrm>
            <a:off x="2803900" y="3642567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5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2F886CF0-8050-4F56-8808-2B5375EE4764}"/>
              </a:ext>
            </a:extLst>
          </p:cNvPr>
          <p:cNvSpPr/>
          <p:nvPr/>
        </p:nvSpPr>
        <p:spPr>
          <a:xfrm>
            <a:off x="1298989" y="3605154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1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E970D30E-BE09-45B3-B0C8-E5CA8DB46254}"/>
              </a:ext>
            </a:extLst>
          </p:cNvPr>
          <p:cNvSpPr/>
          <p:nvPr/>
        </p:nvSpPr>
        <p:spPr>
          <a:xfrm>
            <a:off x="2803900" y="4028358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4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FCB65B68-A7A4-45CF-845A-60146BA44CB1}"/>
              </a:ext>
            </a:extLst>
          </p:cNvPr>
          <p:cNvSpPr/>
          <p:nvPr/>
        </p:nvSpPr>
        <p:spPr>
          <a:xfrm>
            <a:off x="1317983" y="4028358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2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47" name="مستطيل: زوايا مستديرة 46">
            <a:extLst>
              <a:ext uri="{FF2B5EF4-FFF2-40B4-BE49-F238E27FC236}">
                <a16:creationId xmlns:a16="http://schemas.microsoft.com/office/drawing/2014/main" id="{B54DFA01-8A65-4218-A35A-1CF1D14A1924}"/>
              </a:ext>
            </a:extLst>
          </p:cNvPr>
          <p:cNvSpPr/>
          <p:nvPr/>
        </p:nvSpPr>
        <p:spPr>
          <a:xfrm>
            <a:off x="1247163" y="3701079"/>
            <a:ext cx="463346" cy="1175637"/>
          </a:xfrm>
          <a:prstGeom prst="roundRect">
            <a:avLst/>
          </a:prstGeom>
          <a:noFill/>
          <a:ln w="28575">
            <a:solidFill>
              <a:srgbClr val="E34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8D399209-C101-45DD-B79F-6B42A8D2D6F9}"/>
              </a:ext>
            </a:extLst>
          </p:cNvPr>
          <p:cNvSpPr/>
          <p:nvPr/>
        </p:nvSpPr>
        <p:spPr>
          <a:xfrm>
            <a:off x="2794403" y="4405128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9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004C2BC5-2968-4B96-9DAA-8196918B5B82}"/>
              </a:ext>
            </a:extLst>
          </p:cNvPr>
          <p:cNvSpPr/>
          <p:nvPr/>
        </p:nvSpPr>
        <p:spPr>
          <a:xfrm>
            <a:off x="1228169" y="4394404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3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FE637F42-A747-4068-8369-87A0DE8EC074}"/>
              </a:ext>
            </a:extLst>
          </p:cNvPr>
          <p:cNvSpPr txBox="1"/>
          <p:nvPr/>
        </p:nvSpPr>
        <p:spPr>
          <a:xfrm>
            <a:off x="1540159" y="5001968"/>
            <a:ext cx="227864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15 + 24 =</a:t>
            </a:r>
            <a:endParaRPr lang="ar-SA" sz="48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1" name="مستطيل: زوايا مستديرة 50">
            <a:extLst>
              <a:ext uri="{FF2B5EF4-FFF2-40B4-BE49-F238E27FC236}">
                <a16:creationId xmlns:a16="http://schemas.microsoft.com/office/drawing/2014/main" id="{5F459BED-646B-4C96-90EB-769342990A0F}"/>
              </a:ext>
            </a:extLst>
          </p:cNvPr>
          <p:cNvSpPr/>
          <p:nvPr/>
        </p:nvSpPr>
        <p:spPr>
          <a:xfrm>
            <a:off x="250071" y="5428060"/>
            <a:ext cx="828863" cy="562630"/>
          </a:xfrm>
          <a:custGeom>
            <a:avLst/>
            <a:gdLst>
              <a:gd name="connsiteX0" fmla="*/ 0 w 828863"/>
              <a:gd name="connsiteY0" fmla="*/ 281315 h 562630"/>
              <a:gd name="connsiteX1" fmla="*/ 281315 w 828863"/>
              <a:gd name="connsiteY1" fmla="*/ 0 h 562630"/>
              <a:gd name="connsiteX2" fmla="*/ 547548 w 828863"/>
              <a:gd name="connsiteY2" fmla="*/ 0 h 562630"/>
              <a:gd name="connsiteX3" fmla="*/ 828863 w 828863"/>
              <a:gd name="connsiteY3" fmla="*/ 281315 h 562630"/>
              <a:gd name="connsiteX4" fmla="*/ 828863 w 828863"/>
              <a:gd name="connsiteY4" fmla="*/ 281315 h 562630"/>
              <a:gd name="connsiteX5" fmla="*/ 547548 w 828863"/>
              <a:gd name="connsiteY5" fmla="*/ 562630 h 562630"/>
              <a:gd name="connsiteX6" fmla="*/ 281315 w 828863"/>
              <a:gd name="connsiteY6" fmla="*/ 562630 h 562630"/>
              <a:gd name="connsiteX7" fmla="*/ 0 w 828863"/>
              <a:gd name="connsiteY7" fmla="*/ 281315 h 56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562630" fill="none" extrusionOk="0">
                <a:moveTo>
                  <a:pt x="0" y="281315"/>
                </a:moveTo>
                <a:cubicBezTo>
                  <a:pt x="3245" y="119615"/>
                  <a:pt x="135997" y="-19839"/>
                  <a:pt x="281315" y="0"/>
                </a:cubicBezTo>
                <a:cubicBezTo>
                  <a:pt x="368806" y="20515"/>
                  <a:pt x="443497" y="6739"/>
                  <a:pt x="547548" y="0"/>
                </a:cubicBezTo>
                <a:cubicBezTo>
                  <a:pt x="704214" y="-22041"/>
                  <a:pt x="803038" y="137376"/>
                  <a:pt x="828863" y="281315"/>
                </a:cubicBezTo>
                <a:lnTo>
                  <a:pt x="828863" y="281315"/>
                </a:lnTo>
                <a:cubicBezTo>
                  <a:pt x="847704" y="439772"/>
                  <a:pt x="715011" y="571167"/>
                  <a:pt x="547548" y="562630"/>
                </a:cubicBezTo>
                <a:cubicBezTo>
                  <a:pt x="444208" y="583804"/>
                  <a:pt x="356370" y="550481"/>
                  <a:pt x="281315" y="562630"/>
                </a:cubicBezTo>
                <a:cubicBezTo>
                  <a:pt x="135002" y="555262"/>
                  <a:pt x="2052" y="450806"/>
                  <a:pt x="0" y="281315"/>
                </a:cubicBezTo>
                <a:close/>
              </a:path>
              <a:path w="828863" h="562630" stroke="0" extrusionOk="0">
                <a:moveTo>
                  <a:pt x="0" y="281315"/>
                </a:moveTo>
                <a:cubicBezTo>
                  <a:pt x="2184" y="132821"/>
                  <a:pt x="125140" y="8972"/>
                  <a:pt x="281315" y="0"/>
                </a:cubicBezTo>
                <a:cubicBezTo>
                  <a:pt x="345345" y="-2599"/>
                  <a:pt x="449749" y="3937"/>
                  <a:pt x="547548" y="0"/>
                </a:cubicBezTo>
                <a:cubicBezTo>
                  <a:pt x="703894" y="-4036"/>
                  <a:pt x="858053" y="125368"/>
                  <a:pt x="828863" y="281315"/>
                </a:cubicBezTo>
                <a:lnTo>
                  <a:pt x="828863" y="281315"/>
                </a:lnTo>
                <a:cubicBezTo>
                  <a:pt x="837898" y="428203"/>
                  <a:pt x="699816" y="542011"/>
                  <a:pt x="547548" y="562630"/>
                </a:cubicBezTo>
                <a:cubicBezTo>
                  <a:pt x="479618" y="584732"/>
                  <a:pt x="341786" y="546901"/>
                  <a:pt x="281315" y="562630"/>
                </a:cubicBezTo>
                <a:cubicBezTo>
                  <a:pt x="118531" y="554500"/>
                  <a:pt x="-3968" y="460485"/>
                  <a:pt x="0" y="2813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8037417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dirty="0">
                <a:ln/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16</a:t>
            </a:r>
            <a:endParaRPr lang="ar-SA" sz="4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B2F51727-E53C-44D3-BD15-6D48AF0DC5FC}"/>
              </a:ext>
            </a:extLst>
          </p:cNvPr>
          <p:cNvSpPr/>
          <p:nvPr/>
        </p:nvSpPr>
        <p:spPr>
          <a:xfrm>
            <a:off x="1358490" y="4949123"/>
            <a:ext cx="7040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39</a:t>
            </a:r>
            <a:endParaRPr lang="ar-SA" sz="5400" b="1" cap="none" spc="0" dirty="0">
              <a:ln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396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/>
      <p:bldP spid="25" grpId="0"/>
      <p:bldP spid="26" grpId="0"/>
      <p:bldP spid="28" grpId="0"/>
      <p:bldP spid="31" grpId="0" animBg="1"/>
      <p:bldP spid="34" grpId="0"/>
      <p:bldP spid="35" grpId="0"/>
      <p:bldP spid="36" grpId="0"/>
      <p:bldP spid="37" grpId="0"/>
      <p:bldP spid="11" grpId="0" animBg="1"/>
      <p:bldP spid="38" grpId="0"/>
      <p:bldP spid="40" grpId="0" animBg="1"/>
      <p:bldP spid="43" grpId="0"/>
      <p:bldP spid="44" grpId="0"/>
      <p:bldP spid="45" grpId="0"/>
      <p:bldP spid="46" grpId="0"/>
      <p:bldP spid="47" grpId="0" animBg="1"/>
      <p:bldP spid="48" grpId="0"/>
      <p:bldP spid="49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C55A0ABF-94D6-4ADC-B082-F3775C9AAAFF}"/>
              </a:ext>
            </a:extLst>
          </p:cNvPr>
          <p:cNvGrpSpPr/>
          <p:nvPr/>
        </p:nvGrpSpPr>
        <p:grpSpPr>
          <a:xfrm>
            <a:off x="-1032934" y="-423328"/>
            <a:ext cx="15087600" cy="7890927"/>
            <a:chOff x="-1032934" y="-423328"/>
            <a:chExt cx="15087600" cy="789092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6" name="شكل حر: شكل 15">
              <a:extLst>
                <a:ext uri="{FF2B5EF4-FFF2-40B4-BE49-F238E27FC236}">
                  <a16:creationId xmlns:a16="http://schemas.microsoft.com/office/drawing/2014/main" id="{534497B6-8406-4077-80CE-932E4824B0D1}"/>
                </a:ext>
              </a:extLst>
            </p:cNvPr>
            <p:cNvSpPr/>
            <p:nvPr/>
          </p:nvSpPr>
          <p:spPr>
            <a:xfrm>
              <a:off x="-1032934" y="-423328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2238313989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342963" y="111340"/>
                            <a:pt x="1466692" y="97162"/>
                            <a:pt x="1676400" y="0"/>
                          </a:cubicBezTo>
                          <a:cubicBezTo>
                            <a:pt x="2214562" y="3343"/>
                            <a:pt x="3036966" y="-105903"/>
                            <a:pt x="3352800" y="0"/>
                          </a:cubicBezTo>
                          <a:cubicBezTo>
                            <a:pt x="3897580" y="-148691"/>
                            <a:pt x="4710262" y="-24289"/>
                            <a:pt x="5029200" y="0"/>
                          </a:cubicBezTo>
                          <a:cubicBezTo>
                            <a:pt x="5023383" y="156028"/>
                            <a:pt x="4978776" y="909663"/>
                            <a:pt x="5029200" y="1028695"/>
                          </a:cubicBezTo>
                          <a:cubicBezTo>
                            <a:pt x="4878075" y="1040252"/>
                            <a:pt x="4792281" y="1143372"/>
                            <a:pt x="4767257" y="1290638"/>
                          </a:cubicBezTo>
                          <a:cubicBezTo>
                            <a:pt x="4386017" y="1329157"/>
                            <a:pt x="3836307" y="1300490"/>
                            <a:pt x="3614743" y="1290638"/>
                          </a:cubicBezTo>
                          <a:cubicBezTo>
                            <a:pt x="3604767" y="1160595"/>
                            <a:pt x="3499099" y="1027831"/>
                            <a:pt x="3352800" y="1028695"/>
                          </a:cubicBezTo>
                          <a:cubicBezTo>
                            <a:pt x="3228572" y="1012665"/>
                            <a:pt x="3078822" y="1166010"/>
                            <a:pt x="3090857" y="1290638"/>
                          </a:cubicBezTo>
                          <a:cubicBezTo>
                            <a:pt x="2772078" y="1248208"/>
                            <a:pt x="2081850" y="1312263"/>
                            <a:pt x="1938343" y="1290638"/>
                          </a:cubicBezTo>
                          <a:cubicBezTo>
                            <a:pt x="1951478" y="1152462"/>
                            <a:pt x="1810372" y="1012998"/>
                            <a:pt x="1676400" y="1028695"/>
                          </a:cubicBezTo>
                          <a:cubicBezTo>
                            <a:pt x="1546243" y="1028493"/>
                            <a:pt x="1428985" y="1151696"/>
                            <a:pt x="1414457" y="1290638"/>
                          </a:cubicBezTo>
                          <a:cubicBezTo>
                            <a:pt x="857714" y="1212859"/>
                            <a:pt x="626278" y="1374921"/>
                            <a:pt x="261943" y="1290638"/>
                          </a:cubicBezTo>
                          <a:cubicBezTo>
                            <a:pt x="272699" y="1140288"/>
                            <a:pt x="142668" y="1014981"/>
                            <a:pt x="0" y="1028695"/>
                          </a:cubicBezTo>
                          <a:cubicBezTo>
                            <a:pt x="-26447" y="773700"/>
                            <a:pt x="-786" y="443600"/>
                            <a:pt x="0" y="9379"/>
                          </a:cubicBezTo>
                          <a:cubicBezTo>
                            <a:pt x="60851" y="664"/>
                            <a:pt x="95184" y="4227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585497" y="-4823"/>
                            <a:pt x="1423147" y="62219"/>
                            <a:pt x="1676400" y="0"/>
                          </a:cubicBezTo>
                          <a:cubicBezTo>
                            <a:pt x="1932446" y="-13767"/>
                            <a:pt x="2873793" y="-98214"/>
                            <a:pt x="3352800" y="0"/>
                          </a:cubicBezTo>
                          <a:cubicBezTo>
                            <a:pt x="4182740" y="82604"/>
                            <a:pt x="4330195" y="-32138"/>
                            <a:pt x="5029200" y="0"/>
                          </a:cubicBezTo>
                          <a:cubicBezTo>
                            <a:pt x="5048013" y="346800"/>
                            <a:pt x="4940291" y="556428"/>
                            <a:pt x="5029200" y="1028695"/>
                          </a:cubicBezTo>
                          <a:cubicBezTo>
                            <a:pt x="4907275" y="1027976"/>
                            <a:pt x="4760302" y="1143543"/>
                            <a:pt x="4767257" y="1290638"/>
                          </a:cubicBezTo>
                          <a:cubicBezTo>
                            <a:pt x="4371743" y="1337542"/>
                            <a:pt x="3811693" y="1323382"/>
                            <a:pt x="3614743" y="1290638"/>
                          </a:cubicBezTo>
                          <a:cubicBezTo>
                            <a:pt x="3612032" y="1173964"/>
                            <a:pt x="3488809" y="1053088"/>
                            <a:pt x="3352800" y="1028695"/>
                          </a:cubicBezTo>
                          <a:cubicBezTo>
                            <a:pt x="3211266" y="1035511"/>
                            <a:pt x="3086956" y="1137528"/>
                            <a:pt x="3090857" y="1290638"/>
                          </a:cubicBezTo>
                          <a:cubicBezTo>
                            <a:pt x="2753745" y="1301769"/>
                            <a:pt x="2223206" y="1301494"/>
                            <a:pt x="1938343" y="1290638"/>
                          </a:cubicBezTo>
                          <a:cubicBezTo>
                            <a:pt x="1926243" y="1130673"/>
                            <a:pt x="1812990" y="1032687"/>
                            <a:pt x="1676400" y="1028695"/>
                          </a:cubicBezTo>
                          <a:cubicBezTo>
                            <a:pt x="1554959" y="1042663"/>
                            <a:pt x="1399887" y="1153550"/>
                            <a:pt x="1414457" y="1290638"/>
                          </a:cubicBezTo>
                          <a:cubicBezTo>
                            <a:pt x="930652" y="1314496"/>
                            <a:pt x="615540" y="1379275"/>
                            <a:pt x="261943" y="1290638"/>
                          </a:cubicBezTo>
                          <a:cubicBezTo>
                            <a:pt x="264623" y="1161311"/>
                            <a:pt x="138547" y="1037657"/>
                            <a:pt x="0" y="1028695"/>
                          </a:cubicBezTo>
                          <a:cubicBezTo>
                            <a:pt x="-6371" y="783860"/>
                            <a:pt x="-41439" y="210007"/>
                            <a:pt x="0" y="9379"/>
                          </a:cubicBezTo>
                          <a:cubicBezTo>
                            <a:pt x="89724" y="8161"/>
                            <a:pt x="154695" y="-10547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19" name="شكل حر: شكل 18">
              <a:extLst>
                <a:ext uri="{FF2B5EF4-FFF2-40B4-BE49-F238E27FC236}">
                  <a16:creationId xmlns:a16="http://schemas.microsoft.com/office/drawing/2014/main" id="{70E29216-41E0-404D-A6D2-281D5A6AEFDF}"/>
                </a:ext>
              </a:extLst>
            </p:cNvPr>
            <p:cNvSpPr/>
            <p:nvPr/>
          </p:nvSpPr>
          <p:spPr>
            <a:xfrm>
              <a:off x="3996266" y="-423328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3820337629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360145" y="-60108"/>
                            <a:pt x="1167725" y="-100879"/>
                            <a:pt x="1676400" y="0"/>
                          </a:cubicBezTo>
                          <a:cubicBezTo>
                            <a:pt x="2479740" y="-24477"/>
                            <a:pt x="3041705" y="-60686"/>
                            <a:pt x="3352800" y="0"/>
                          </a:cubicBezTo>
                          <a:cubicBezTo>
                            <a:pt x="3603923" y="-52059"/>
                            <a:pt x="4835158" y="136285"/>
                            <a:pt x="5029200" y="0"/>
                          </a:cubicBezTo>
                          <a:cubicBezTo>
                            <a:pt x="5005821" y="142357"/>
                            <a:pt x="5058031" y="826531"/>
                            <a:pt x="5029200" y="1028695"/>
                          </a:cubicBezTo>
                          <a:cubicBezTo>
                            <a:pt x="4862249" y="1043615"/>
                            <a:pt x="4789680" y="1140038"/>
                            <a:pt x="4767257" y="1290638"/>
                          </a:cubicBezTo>
                          <a:cubicBezTo>
                            <a:pt x="4514031" y="1355553"/>
                            <a:pt x="3862720" y="1333236"/>
                            <a:pt x="3614743" y="1290638"/>
                          </a:cubicBezTo>
                          <a:cubicBezTo>
                            <a:pt x="3634517" y="1146011"/>
                            <a:pt x="3476226" y="1012601"/>
                            <a:pt x="3352800" y="1028695"/>
                          </a:cubicBezTo>
                          <a:cubicBezTo>
                            <a:pt x="3212352" y="1030585"/>
                            <a:pt x="3116163" y="1132521"/>
                            <a:pt x="3090857" y="1290638"/>
                          </a:cubicBezTo>
                          <a:cubicBezTo>
                            <a:pt x="2604931" y="1385994"/>
                            <a:pt x="2242302" y="1312158"/>
                            <a:pt x="1938343" y="1290638"/>
                          </a:cubicBezTo>
                          <a:cubicBezTo>
                            <a:pt x="1959379" y="1150832"/>
                            <a:pt x="1815598" y="1046198"/>
                            <a:pt x="1676400" y="1028695"/>
                          </a:cubicBezTo>
                          <a:cubicBezTo>
                            <a:pt x="1528621" y="1037726"/>
                            <a:pt x="1417078" y="1141003"/>
                            <a:pt x="1414457" y="1290638"/>
                          </a:cubicBezTo>
                          <a:cubicBezTo>
                            <a:pt x="1207035" y="1327393"/>
                            <a:pt x="642964" y="1270973"/>
                            <a:pt x="261943" y="1290638"/>
                          </a:cubicBezTo>
                          <a:cubicBezTo>
                            <a:pt x="259455" y="1146064"/>
                            <a:pt x="153043" y="1018638"/>
                            <a:pt x="0" y="1028695"/>
                          </a:cubicBezTo>
                          <a:cubicBezTo>
                            <a:pt x="-51543" y="774022"/>
                            <a:pt x="-8572" y="504592"/>
                            <a:pt x="0" y="9379"/>
                          </a:cubicBezTo>
                          <a:cubicBezTo>
                            <a:pt x="54770" y="7007"/>
                            <a:pt x="150259" y="7703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430054" y="17948"/>
                            <a:pt x="993337" y="12269"/>
                            <a:pt x="1676400" y="0"/>
                          </a:cubicBezTo>
                          <a:cubicBezTo>
                            <a:pt x="2376057" y="-98648"/>
                            <a:pt x="2709773" y="-109852"/>
                            <a:pt x="3352800" y="0"/>
                          </a:cubicBezTo>
                          <a:cubicBezTo>
                            <a:pt x="4145601" y="-142614"/>
                            <a:pt x="4624410" y="-83351"/>
                            <a:pt x="5029200" y="0"/>
                          </a:cubicBezTo>
                          <a:cubicBezTo>
                            <a:pt x="4939154" y="249033"/>
                            <a:pt x="5010844" y="900996"/>
                            <a:pt x="5029200" y="1028695"/>
                          </a:cubicBezTo>
                          <a:cubicBezTo>
                            <a:pt x="4868231" y="1010779"/>
                            <a:pt x="4751507" y="1169233"/>
                            <a:pt x="4767257" y="1290638"/>
                          </a:cubicBezTo>
                          <a:cubicBezTo>
                            <a:pt x="4600304" y="1188084"/>
                            <a:pt x="3771360" y="1258630"/>
                            <a:pt x="3614743" y="1290638"/>
                          </a:cubicBezTo>
                          <a:cubicBezTo>
                            <a:pt x="3604056" y="1142259"/>
                            <a:pt x="3483876" y="1026047"/>
                            <a:pt x="3352800" y="1028695"/>
                          </a:cubicBezTo>
                          <a:cubicBezTo>
                            <a:pt x="3190324" y="1030740"/>
                            <a:pt x="3089390" y="1149476"/>
                            <a:pt x="3090857" y="1290638"/>
                          </a:cubicBezTo>
                          <a:cubicBezTo>
                            <a:pt x="2797717" y="1219676"/>
                            <a:pt x="2195802" y="1389893"/>
                            <a:pt x="1938343" y="1290638"/>
                          </a:cubicBezTo>
                          <a:cubicBezTo>
                            <a:pt x="1935483" y="1167847"/>
                            <a:pt x="1824869" y="1022319"/>
                            <a:pt x="1676400" y="1028695"/>
                          </a:cubicBezTo>
                          <a:cubicBezTo>
                            <a:pt x="1549150" y="1024878"/>
                            <a:pt x="1419387" y="1143517"/>
                            <a:pt x="1414457" y="1290638"/>
                          </a:cubicBezTo>
                          <a:cubicBezTo>
                            <a:pt x="1114670" y="1377946"/>
                            <a:pt x="473791" y="1365621"/>
                            <a:pt x="261943" y="1290638"/>
                          </a:cubicBezTo>
                          <a:cubicBezTo>
                            <a:pt x="284076" y="1155020"/>
                            <a:pt x="128212" y="1016697"/>
                            <a:pt x="0" y="1028695"/>
                          </a:cubicBezTo>
                          <a:cubicBezTo>
                            <a:pt x="83413" y="606175"/>
                            <a:pt x="-67984" y="282639"/>
                            <a:pt x="0" y="9379"/>
                          </a:cubicBezTo>
                          <a:cubicBezTo>
                            <a:pt x="32792" y="20868"/>
                            <a:pt x="105402" y="-5951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0" name="شكل حر: شكل 19">
              <a:extLst>
                <a:ext uri="{FF2B5EF4-FFF2-40B4-BE49-F238E27FC236}">
                  <a16:creationId xmlns:a16="http://schemas.microsoft.com/office/drawing/2014/main" id="{40A7617F-C86B-401E-BA33-7F1347C9ADA2}"/>
                </a:ext>
              </a:extLst>
            </p:cNvPr>
            <p:cNvSpPr/>
            <p:nvPr/>
          </p:nvSpPr>
          <p:spPr>
            <a:xfrm>
              <a:off x="9025466" y="-423328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2995593278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545015" y="59590"/>
                            <a:pt x="1252089" y="-46159"/>
                            <a:pt x="1676400" y="0"/>
                          </a:cubicBezTo>
                          <a:cubicBezTo>
                            <a:pt x="2168260" y="95836"/>
                            <a:pt x="2618891" y="4217"/>
                            <a:pt x="3352800" y="0"/>
                          </a:cubicBezTo>
                          <a:cubicBezTo>
                            <a:pt x="4190834" y="-137534"/>
                            <a:pt x="4435266" y="21184"/>
                            <a:pt x="5029200" y="0"/>
                          </a:cubicBezTo>
                          <a:cubicBezTo>
                            <a:pt x="4945898" y="487512"/>
                            <a:pt x="5036577" y="810299"/>
                            <a:pt x="5029200" y="1028695"/>
                          </a:cubicBezTo>
                          <a:cubicBezTo>
                            <a:pt x="4875297" y="1030488"/>
                            <a:pt x="4762133" y="1136346"/>
                            <a:pt x="4767257" y="1290638"/>
                          </a:cubicBezTo>
                          <a:cubicBezTo>
                            <a:pt x="4273850" y="1340069"/>
                            <a:pt x="3868762" y="1233329"/>
                            <a:pt x="3614743" y="1290638"/>
                          </a:cubicBezTo>
                          <a:cubicBezTo>
                            <a:pt x="3610565" y="1139925"/>
                            <a:pt x="3490819" y="1025860"/>
                            <a:pt x="3352800" y="1028695"/>
                          </a:cubicBezTo>
                          <a:cubicBezTo>
                            <a:pt x="3188956" y="1015177"/>
                            <a:pt x="3099410" y="1141373"/>
                            <a:pt x="3090857" y="1290638"/>
                          </a:cubicBezTo>
                          <a:cubicBezTo>
                            <a:pt x="2655551" y="1325129"/>
                            <a:pt x="2465783" y="1319939"/>
                            <a:pt x="1938343" y="1290638"/>
                          </a:cubicBezTo>
                          <a:cubicBezTo>
                            <a:pt x="1921212" y="1133567"/>
                            <a:pt x="1827857" y="1026333"/>
                            <a:pt x="1676400" y="1028695"/>
                          </a:cubicBezTo>
                          <a:cubicBezTo>
                            <a:pt x="1528128" y="1020884"/>
                            <a:pt x="1420638" y="1149006"/>
                            <a:pt x="1414457" y="1290638"/>
                          </a:cubicBezTo>
                          <a:cubicBezTo>
                            <a:pt x="1104775" y="1194636"/>
                            <a:pt x="528445" y="1258477"/>
                            <a:pt x="261943" y="1290638"/>
                          </a:cubicBezTo>
                          <a:cubicBezTo>
                            <a:pt x="268246" y="1140069"/>
                            <a:pt x="147204" y="1048256"/>
                            <a:pt x="0" y="1028695"/>
                          </a:cubicBezTo>
                          <a:cubicBezTo>
                            <a:pt x="29466" y="757081"/>
                            <a:pt x="75570" y="422348"/>
                            <a:pt x="0" y="9379"/>
                          </a:cubicBezTo>
                          <a:cubicBezTo>
                            <a:pt x="80551" y="-102"/>
                            <a:pt x="112388" y="-617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378274" y="-128943"/>
                            <a:pt x="1488241" y="23214"/>
                            <a:pt x="1676400" y="0"/>
                          </a:cubicBezTo>
                          <a:cubicBezTo>
                            <a:pt x="2221621" y="114324"/>
                            <a:pt x="3171018" y="77339"/>
                            <a:pt x="3352800" y="0"/>
                          </a:cubicBezTo>
                          <a:cubicBezTo>
                            <a:pt x="4008957" y="84071"/>
                            <a:pt x="4618296" y="-14308"/>
                            <a:pt x="5029200" y="0"/>
                          </a:cubicBezTo>
                          <a:cubicBezTo>
                            <a:pt x="5052531" y="492571"/>
                            <a:pt x="5020842" y="800876"/>
                            <a:pt x="5029200" y="1028695"/>
                          </a:cubicBezTo>
                          <a:cubicBezTo>
                            <a:pt x="4888423" y="1026692"/>
                            <a:pt x="4749006" y="1155491"/>
                            <a:pt x="4767257" y="1290638"/>
                          </a:cubicBezTo>
                          <a:cubicBezTo>
                            <a:pt x="4386724" y="1223799"/>
                            <a:pt x="4078431" y="1385686"/>
                            <a:pt x="3614743" y="1290638"/>
                          </a:cubicBezTo>
                          <a:cubicBezTo>
                            <a:pt x="3601288" y="1151910"/>
                            <a:pt x="3482167" y="1010403"/>
                            <a:pt x="3352800" y="1028695"/>
                          </a:cubicBezTo>
                          <a:cubicBezTo>
                            <a:pt x="3204654" y="1033187"/>
                            <a:pt x="3089992" y="1120442"/>
                            <a:pt x="3090857" y="1290638"/>
                          </a:cubicBezTo>
                          <a:cubicBezTo>
                            <a:pt x="2721156" y="1193246"/>
                            <a:pt x="2329539" y="1208626"/>
                            <a:pt x="1938343" y="1290638"/>
                          </a:cubicBezTo>
                          <a:cubicBezTo>
                            <a:pt x="1955381" y="1141782"/>
                            <a:pt x="1809614" y="1021984"/>
                            <a:pt x="1676400" y="1028695"/>
                          </a:cubicBezTo>
                          <a:cubicBezTo>
                            <a:pt x="1530485" y="1035341"/>
                            <a:pt x="1421316" y="1130247"/>
                            <a:pt x="1414457" y="1290638"/>
                          </a:cubicBezTo>
                          <a:cubicBezTo>
                            <a:pt x="1073972" y="1300973"/>
                            <a:pt x="383042" y="1211276"/>
                            <a:pt x="261943" y="1290638"/>
                          </a:cubicBezTo>
                          <a:cubicBezTo>
                            <a:pt x="235892" y="1139531"/>
                            <a:pt x="123858" y="1017915"/>
                            <a:pt x="0" y="1028695"/>
                          </a:cubicBezTo>
                          <a:cubicBezTo>
                            <a:pt x="-34211" y="880375"/>
                            <a:pt x="37384" y="343622"/>
                            <a:pt x="0" y="9379"/>
                          </a:cubicBezTo>
                          <a:cubicBezTo>
                            <a:pt x="43854" y="22809"/>
                            <a:pt x="152359" y="-11137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1" name="شكل حر: شكل 20">
              <a:extLst>
                <a:ext uri="{FF2B5EF4-FFF2-40B4-BE49-F238E27FC236}">
                  <a16:creationId xmlns:a16="http://schemas.microsoft.com/office/drawing/2014/main" id="{40ACB393-66BC-462E-BF85-A247AFC0CDC3}"/>
                </a:ext>
              </a:extLst>
            </p:cNvPr>
            <p:cNvSpPr/>
            <p:nvPr/>
          </p:nvSpPr>
          <p:spPr>
            <a:xfrm flipV="1">
              <a:off x="-1032934" y="6176961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3311222208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357611" y="-118952"/>
                            <a:pt x="1122713" y="-131728"/>
                            <a:pt x="1676400" y="0"/>
                          </a:cubicBezTo>
                          <a:cubicBezTo>
                            <a:pt x="1871407" y="122324"/>
                            <a:pt x="2850708" y="112268"/>
                            <a:pt x="3352800" y="0"/>
                          </a:cubicBezTo>
                          <a:cubicBezTo>
                            <a:pt x="3739070" y="45096"/>
                            <a:pt x="4793372" y="-98614"/>
                            <a:pt x="5029200" y="0"/>
                          </a:cubicBezTo>
                          <a:cubicBezTo>
                            <a:pt x="5036277" y="122203"/>
                            <a:pt x="5032310" y="718485"/>
                            <a:pt x="5029200" y="1028695"/>
                          </a:cubicBezTo>
                          <a:cubicBezTo>
                            <a:pt x="4871457" y="1039540"/>
                            <a:pt x="4764419" y="1152317"/>
                            <a:pt x="4767257" y="1290638"/>
                          </a:cubicBezTo>
                          <a:cubicBezTo>
                            <a:pt x="4299343" y="1326044"/>
                            <a:pt x="3762138" y="1358947"/>
                            <a:pt x="3614743" y="1290638"/>
                          </a:cubicBezTo>
                          <a:cubicBezTo>
                            <a:pt x="3638237" y="1140757"/>
                            <a:pt x="3472911" y="1017356"/>
                            <a:pt x="3352800" y="1028695"/>
                          </a:cubicBezTo>
                          <a:cubicBezTo>
                            <a:pt x="3213093" y="1025536"/>
                            <a:pt x="3076031" y="1167886"/>
                            <a:pt x="3090857" y="1290638"/>
                          </a:cubicBezTo>
                          <a:cubicBezTo>
                            <a:pt x="2790640" y="1188460"/>
                            <a:pt x="2415851" y="1365519"/>
                            <a:pt x="1938343" y="1290638"/>
                          </a:cubicBezTo>
                          <a:cubicBezTo>
                            <a:pt x="1935401" y="1148082"/>
                            <a:pt x="1847732" y="1018684"/>
                            <a:pt x="1676400" y="1028695"/>
                          </a:cubicBezTo>
                          <a:cubicBezTo>
                            <a:pt x="1536632" y="1025771"/>
                            <a:pt x="1392131" y="1152969"/>
                            <a:pt x="1414457" y="1290638"/>
                          </a:cubicBezTo>
                          <a:cubicBezTo>
                            <a:pt x="1077049" y="1350225"/>
                            <a:pt x="499127" y="1329041"/>
                            <a:pt x="261943" y="1290638"/>
                          </a:cubicBezTo>
                          <a:cubicBezTo>
                            <a:pt x="239875" y="1151559"/>
                            <a:pt x="136858" y="1013691"/>
                            <a:pt x="0" y="1028695"/>
                          </a:cubicBezTo>
                          <a:cubicBezTo>
                            <a:pt x="11290" y="603392"/>
                            <a:pt x="35753" y="127848"/>
                            <a:pt x="0" y="9379"/>
                          </a:cubicBezTo>
                          <a:cubicBezTo>
                            <a:pt x="49181" y="5341"/>
                            <a:pt x="111405" y="17418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397368" y="86987"/>
                            <a:pt x="1118391" y="-129062"/>
                            <a:pt x="1676400" y="0"/>
                          </a:cubicBezTo>
                          <a:cubicBezTo>
                            <a:pt x="2483077" y="-51389"/>
                            <a:pt x="3047006" y="40883"/>
                            <a:pt x="3352800" y="0"/>
                          </a:cubicBezTo>
                          <a:cubicBezTo>
                            <a:pt x="4111707" y="-147"/>
                            <a:pt x="4514747" y="-67990"/>
                            <a:pt x="5029200" y="0"/>
                          </a:cubicBezTo>
                          <a:cubicBezTo>
                            <a:pt x="5001152" y="112424"/>
                            <a:pt x="5085573" y="761225"/>
                            <a:pt x="5029200" y="1028695"/>
                          </a:cubicBezTo>
                          <a:cubicBezTo>
                            <a:pt x="4892972" y="1031519"/>
                            <a:pt x="4759422" y="1125478"/>
                            <a:pt x="4767257" y="1290638"/>
                          </a:cubicBezTo>
                          <a:cubicBezTo>
                            <a:pt x="4604370" y="1309961"/>
                            <a:pt x="4125723" y="1355043"/>
                            <a:pt x="3614743" y="1290638"/>
                          </a:cubicBezTo>
                          <a:cubicBezTo>
                            <a:pt x="3626766" y="1163233"/>
                            <a:pt x="3502586" y="1033026"/>
                            <a:pt x="3352800" y="1028695"/>
                          </a:cubicBezTo>
                          <a:cubicBezTo>
                            <a:pt x="3197590" y="1051254"/>
                            <a:pt x="3082384" y="1146418"/>
                            <a:pt x="3090857" y="1290638"/>
                          </a:cubicBezTo>
                          <a:cubicBezTo>
                            <a:pt x="2738861" y="1391472"/>
                            <a:pt x="2233143" y="1296206"/>
                            <a:pt x="1938343" y="1290638"/>
                          </a:cubicBezTo>
                          <a:cubicBezTo>
                            <a:pt x="1921338" y="1125006"/>
                            <a:pt x="1817994" y="1054326"/>
                            <a:pt x="1676400" y="1028695"/>
                          </a:cubicBezTo>
                          <a:cubicBezTo>
                            <a:pt x="1543769" y="1030229"/>
                            <a:pt x="1423582" y="1147643"/>
                            <a:pt x="1414457" y="1290638"/>
                          </a:cubicBezTo>
                          <a:cubicBezTo>
                            <a:pt x="1234083" y="1239273"/>
                            <a:pt x="579680" y="1280647"/>
                            <a:pt x="261943" y="1290638"/>
                          </a:cubicBezTo>
                          <a:cubicBezTo>
                            <a:pt x="252149" y="1143143"/>
                            <a:pt x="124921" y="1015581"/>
                            <a:pt x="0" y="1028695"/>
                          </a:cubicBezTo>
                          <a:cubicBezTo>
                            <a:pt x="13307" y="832996"/>
                            <a:pt x="61947" y="362846"/>
                            <a:pt x="0" y="9379"/>
                          </a:cubicBezTo>
                          <a:cubicBezTo>
                            <a:pt x="49567" y="3875"/>
                            <a:pt x="138005" y="-4042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2" name="شكل حر: شكل 21">
              <a:extLst>
                <a:ext uri="{FF2B5EF4-FFF2-40B4-BE49-F238E27FC236}">
                  <a16:creationId xmlns:a16="http://schemas.microsoft.com/office/drawing/2014/main" id="{8CEE5FC3-5228-46FC-BDFE-63293E0CFDCB}"/>
                </a:ext>
              </a:extLst>
            </p:cNvPr>
            <p:cNvSpPr/>
            <p:nvPr/>
          </p:nvSpPr>
          <p:spPr>
            <a:xfrm flipV="1">
              <a:off x="3996266" y="6176961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4235830242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528873" y="-66003"/>
                            <a:pt x="1253192" y="107391"/>
                            <a:pt x="1676400" y="0"/>
                          </a:cubicBezTo>
                          <a:cubicBezTo>
                            <a:pt x="2071226" y="142720"/>
                            <a:pt x="2915510" y="110116"/>
                            <a:pt x="3352800" y="0"/>
                          </a:cubicBezTo>
                          <a:cubicBezTo>
                            <a:pt x="3599090" y="11516"/>
                            <a:pt x="4844944" y="-42145"/>
                            <a:pt x="5029200" y="0"/>
                          </a:cubicBezTo>
                          <a:cubicBezTo>
                            <a:pt x="5083587" y="108921"/>
                            <a:pt x="4957389" y="897091"/>
                            <a:pt x="5029200" y="1028695"/>
                          </a:cubicBezTo>
                          <a:cubicBezTo>
                            <a:pt x="4892233" y="1009181"/>
                            <a:pt x="4759187" y="1123976"/>
                            <a:pt x="4767257" y="1290638"/>
                          </a:cubicBezTo>
                          <a:cubicBezTo>
                            <a:pt x="4459117" y="1254265"/>
                            <a:pt x="3934052" y="1294350"/>
                            <a:pt x="3614743" y="1290638"/>
                          </a:cubicBezTo>
                          <a:cubicBezTo>
                            <a:pt x="3618645" y="1150444"/>
                            <a:pt x="3468999" y="1027021"/>
                            <a:pt x="3352800" y="1028695"/>
                          </a:cubicBezTo>
                          <a:cubicBezTo>
                            <a:pt x="3211304" y="1028916"/>
                            <a:pt x="3085608" y="1150543"/>
                            <a:pt x="3090857" y="1290638"/>
                          </a:cubicBezTo>
                          <a:cubicBezTo>
                            <a:pt x="2605034" y="1322111"/>
                            <a:pt x="2401734" y="1390337"/>
                            <a:pt x="1938343" y="1290638"/>
                          </a:cubicBezTo>
                          <a:cubicBezTo>
                            <a:pt x="1945022" y="1121146"/>
                            <a:pt x="1816910" y="1012868"/>
                            <a:pt x="1676400" y="1028695"/>
                          </a:cubicBezTo>
                          <a:cubicBezTo>
                            <a:pt x="1527124" y="1044110"/>
                            <a:pt x="1415267" y="1153995"/>
                            <a:pt x="1414457" y="1290638"/>
                          </a:cubicBezTo>
                          <a:cubicBezTo>
                            <a:pt x="1069844" y="1364784"/>
                            <a:pt x="665011" y="1237087"/>
                            <a:pt x="261943" y="1290638"/>
                          </a:cubicBezTo>
                          <a:cubicBezTo>
                            <a:pt x="263574" y="1144138"/>
                            <a:pt x="124388" y="1023128"/>
                            <a:pt x="0" y="1028695"/>
                          </a:cubicBezTo>
                          <a:cubicBezTo>
                            <a:pt x="18170" y="618050"/>
                            <a:pt x="-86323" y="430787"/>
                            <a:pt x="0" y="9379"/>
                          </a:cubicBezTo>
                          <a:cubicBezTo>
                            <a:pt x="27241" y="9673"/>
                            <a:pt x="162800" y="-2080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770097" y="29262"/>
                            <a:pt x="1134092" y="60980"/>
                            <a:pt x="1676400" y="0"/>
                          </a:cubicBezTo>
                          <a:cubicBezTo>
                            <a:pt x="2102519" y="-119520"/>
                            <a:pt x="2878214" y="36824"/>
                            <a:pt x="3352800" y="0"/>
                          </a:cubicBezTo>
                          <a:cubicBezTo>
                            <a:pt x="3734994" y="63870"/>
                            <a:pt x="4355369" y="77730"/>
                            <a:pt x="5029200" y="0"/>
                          </a:cubicBezTo>
                          <a:cubicBezTo>
                            <a:pt x="4956064" y="498570"/>
                            <a:pt x="5007567" y="678264"/>
                            <a:pt x="5029200" y="1028695"/>
                          </a:cubicBezTo>
                          <a:cubicBezTo>
                            <a:pt x="4879216" y="1012271"/>
                            <a:pt x="4769075" y="1125685"/>
                            <a:pt x="4767257" y="1290638"/>
                          </a:cubicBezTo>
                          <a:cubicBezTo>
                            <a:pt x="4598088" y="1268715"/>
                            <a:pt x="4080539" y="1239383"/>
                            <a:pt x="3614743" y="1290638"/>
                          </a:cubicBezTo>
                          <a:cubicBezTo>
                            <a:pt x="3618816" y="1129946"/>
                            <a:pt x="3513684" y="1035804"/>
                            <a:pt x="3352800" y="1028695"/>
                          </a:cubicBezTo>
                          <a:cubicBezTo>
                            <a:pt x="3221773" y="1041305"/>
                            <a:pt x="3097701" y="1138282"/>
                            <a:pt x="3090857" y="1290638"/>
                          </a:cubicBezTo>
                          <a:cubicBezTo>
                            <a:pt x="2692785" y="1277205"/>
                            <a:pt x="2445699" y="1231223"/>
                            <a:pt x="1938343" y="1290638"/>
                          </a:cubicBezTo>
                          <a:cubicBezTo>
                            <a:pt x="1946769" y="1140303"/>
                            <a:pt x="1815117" y="1040666"/>
                            <a:pt x="1676400" y="1028695"/>
                          </a:cubicBezTo>
                          <a:cubicBezTo>
                            <a:pt x="1530937" y="1026503"/>
                            <a:pt x="1404227" y="1152800"/>
                            <a:pt x="1414457" y="1290638"/>
                          </a:cubicBezTo>
                          <a:cubicBezTo>
                            <a:pt x="1238720" y="1211684"/>
                            <a:pt x="392193" y="1366016"/>
                            <a:pt x="261943" y="1290638"/>
                          </a:cubicBezTo>
                          <a:cubicBezTo>
                            <a:pt x="260964" y="1137373"/>
                            <a:pt x="147300" y="1027620"/>
                            <a:pt x="0" y="1028695"/>
                          </a:cubicBezTo>
                          <a:cubicBezTo>
                            <a:pt x="69190" y="696142"/>
                            <a:pt x="33820" y="226320"/>
                            <a:pt x="0" y="9379"/>
                          </a:cubicBezTo>
                          <a:cubicBezTo>
                            <a:pt x="58867" y="5356"/>
                            <a:pt x="159766" y="-5620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3" name="شكل حر: شكل 22">
              <a:extLst>
                <a:ext uri="{FF2B5EF4-FFF2-40B4-BE49-F238E27FC236}">
                  <a16:creationId xmlns:a16="http://schemas.microsoft.com/office/drawing/2014/main" id="{86593DA0-89A1-4BF3-AD4B-DB7BC0D3A1EE}"/>
                </a:ext>
              </a:extLst>
            </p:cNvPr>
            <p:cNvSpPr/>
            <p:nvPr/>
          </p:nvSpPr>
          <p:spPr>
            <a:xfrm flipV="1">
              <a:off x="9025466" y="6176961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3926594766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805378" y="-48215"/>
                            <a:pt x="1293444" y="126890"/>
                            <a:pt x="1676400" y="0"/>
                          </a:cubicBezTo>
                          <a:cubicBezTo>
                            <a:pt x="1910788" y="-12891"/>
                            <a:pt x="2528909" y="-135916"/>
                            <a:pt x="3352800" y="0"/>
                          </a:cubicBezTo>
                          <a:cubicBezTo>
                            <a:pt x="3547532" y="11599"/>
                            <a:pt x="4503165" y="-93433"/>
                            <a:pt x="5029200" y="0"/>
                          </a:cubicBezTo>
                          <a:cubicBezTo>
                            <a:pt x="5039745" y="369185"/>
                            <a:pt x="4982997" y="542776"/>
                            <a:pt x="5029200" y="1028695"/>
                          </a:cubicBezTo>
                          <a:cubicBezTo>
                            <a:pt x="4907114" y="1013167"/>
                            <a:pt x="4778018" y="1137231"/>
                            <a:pt x="4767257" y="1290638"/>
                          </a:cubicBezTo>
                          <a:cubicBezTo>
                            <a:pt x="4649717" y="1371864"/>
                            <a:pt x="3859386" y="1224529"/>
                            <a:pt x="3614743" y="1290638"/>
                          </a:cubicBezTo>
                          <a:cubicBezTo>
                            <a:pt x="3609323" y="1166458"/>
                            <a:pt x="3510208" y="1026054"/>
                            <a:pt x="3352800" y="1028695"/>
                          </a:cubicBezTo>
                          <a:cubicBezTo>
                            <a:pt x="3205409" y="1028758"/>
                            <a:pt x="3064680" y="1139410"/>
                            <a:pt x="3090857" y="1290638"/>
                          </a:cubicBezTo>
                          <a:cubicBezTo>
                            <a:pt x="2522068" y="1196594"/>
                            <a:pt x="2418561" y="1195671"/>
                            <a:pt x="1938343" y="1290638"/>
                          </a:cubicBezTo>
                          <a:cubicBezTo>
                            <a:pt x="1940565" y="1148560"/>
                            <a:pt x="1803123" y="1039171"/>
                            <a:pt x="1676400" y="1028695"/>
                          </a:cubicBezTo>
                          <a:cubicBezTo>
                            <a:pt x="1555584" y="1012459"/>
                            <a:pt x="1417952" y="1137345"/>
                            <a:pt x="1414457" y="1290638"/>
                          </a:cubicBezTo>
                          <a:cubicBezTo>
                            <a:pt x="966526" y="1349028"/>
                            <a:pt x="390701" y="1223301"/>
                            <a:pt x="261943" y="1290638"/>
                          </a:cubicBezTo>
                          <a:cubicBezTo>
                            <a:pt x="254935" y="1173586"/>
                            <a:pt x="139397" y="1022911"/>
                            <a:pt x="0" y="1028695"/>
                          </a:cubicBezTo>
                          <a:cubicBezTo>
                            <a:pt x="-29115" y="624842"/>
                            <a:pt x="-55111" y="333180"/>
                            <a:pt x="0" y="9379"/>
                          </a:cubicBezTo>
                          <a:cubicBezTo>
                            <a:pt x="49526" y="-9021"/>
                            <a:pt x="112045" y="13933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436679" y="-96507"/>
                            <a:pt x="1260116" y="-50239"/>
                            <a:pt x="1676400" y="0"/>
                          </a:cubicBezTo>
                          <a:cubicBezTo>
                            <a:pt x="2351804" y="-126894"/>
                            <a:pt x="2634031" y="829"/>
                            <a:pt x="3352800" y="0"/>
                          </a:cubicBezTo>
                          <a:cubicBezTo>
                            <a:pt x="4060336" y="-85033"/>
                            <a:pt x="4471458" y="47286"/>
                            <a:pt x="5029200" y="0"/>
                          </a:cubicBezTo>
                          <a:cubicBezTo>
                            <a:pt x="4949438" y="462405"/>
                            <a:pt x="5086846" y="603084"/>
                            <a:pt x="5029200" y="1028695"/>
                          </a:cubicBezTo>
                          <a:cubicBezTo>
                            <a:pt x="4878980" y="1035521"/>
                            <a:pt x="4767107" y="1138780"/>
                            <a:pt x="4767257" y="1290638"/>
                          </a:cubicBezTo>
                          <a:cubicBezTo>
                            <a:pt x="4568841" y="1241492"/>
                            <a:pt x="3882254" y="1278683"/>
                            <a:pt x="3614743" y="1290638"/>
                          </a:cubicBezTo>
                          <a:cubicBezTo>
                            <a:pt x="3605483" y="1164671"/>
                            <a:pt x="3499829" y="1001617"/>
                            <a:pt x="3352800" y="1028695"/>
                          </a:cubicBezTo>
                          <a:cubicBezTo>
                            <a:pt x="3221797" y="1047246"/>
                            <a:pt x="3117030" y="1146279"/>
                            <a:pt x="3090857" y="1290638"/>
                          </a:cubicBezTo>
                          <a:cubicBezTo>
                            <a:pt x="2641938" y="1341782"/>
                            <a:pt x="2339451" y="1239611"/>
                            <a:pt x="1938343" y="1290638"/>
                          </a:cubicBezTo>
                          <a:cubicBezTo>
                            <a:pt x="1936225" y="1144961"/>
                            <a:pt x="1817634" y="1028846"/>
                            <a:pt x="1676400" y="1028695"/>
                          </a:cubicBezTo>
                          <a:cubicBezTo>
                            <a:pt x="1527589" y="1007583"/>
                            <a:pt x="1401869" y="1136890"/>
                            <a:pt x="1414457" y="1290638"/>
                          </a:cubicBezTo>
                          <a:cubicBezTo>
                            <a:pt x="888897" y="1287531"/>
                            <a:pt x="531035" y="1311355"/>
                            <a:pt x="261943" y="1290638"/>
                          </a:cubicBezTo>
                          <a:cubicBezTo>
                            <a:pt x="245137" y="1129771"/>
                            <a:pt x="144244" y="1031879"/>
                            <a:pt x="0" y="1028695"/>
                          </a:cubicBezTo>
                          <a:cubicBezTo>
                            <a:pt x="-61930" y="810411"/>
                            <a:pt x="-60313" y="234217"/>
                            <a:pt x="0" y="9379"/>
                          </a:cubicBezTo>
                          <a:cubicBezTo>
                            <a:pt x="34892" y="-3331"/>
                            <a:pt x="112443" y="9850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7" name="صورة 26">
            <a:extLst>
              <a:ext uri="{FF2B5EF4-FFF2-40B4-BE49-F238E27FC236}">
                <a16:creationId xmlns:a16="http://schemas.microsoft.com/office/drawing/2014/main" id="{723B78DA-7403-4E29-9D8F-0C7911E96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7" y="867310"/>
            <a:ext cx="1842394" cy="1473916"/>
          </a:xfrm>
          <a:prstGeom prst="rect">
            <a:avLst/>
          </a:prstGeom>
        </p:spPr>
      </p:pic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3110F36-60F9-40A7-829E-A041C7112E7F}"/>
              </a:ext>
            </a:extLst>
          </p:cNvPr>
          <p:cNvSpPr/>
          <p:nvPr/>
        </p:nvSpPr>
        <p:spPr>
          <a:xfrm>
            <a:off x="250071" y="5428060"/>
            <a:ext cx="828863" cy="562630"/>
          </a:xfrm>
          <a:custGeom>
            <a:avLst/>
            <a:gdLst>
              <a:gd name="connsiteX0" fmla="*/ 0 w 828863"/>
              <a:gd name="connsiteY0" fmla="*/ 281315 h 562630"/>
              <a:gd name="connsiteX1" fmla="*/ 281315 w 828863"/>
              <a:gd name="connsiteY1" fmla="*/ 0 h 562630"/>
              <a:gd name="connsiteX2" fmla="*/ 547548 w 828863"/>
              <a:gd name="connsiteY2" fmla="*/ 0 h 562630"/>
              <a:gd name="connsiteX3" fmla="*/ 828863 w 828863"/>
              <a:gd name="connsiteY3" fmla="*/ 281315 h 562630"/>
              <a:gd name="connsiteX4" fmla="*/ 828863 w 828863"/>
              <a:gd name="connsiteY4" fmla="*/ 281315 h 562630"/>
              <a:gd name="connsiteX5" fmla="*/ 547548 w 828863"/>
              <a:gd name="connsiteY5" fmla="*/ 562630 h 562630"/>
              <a:gd name="connsiteX6" fmla="*/ 281315 w 828863"/>
              <a:gd name="connsiteY6" fmla="*/ 562630 h 562630"/>
              <a:gd name="connsiteX7" fmla="*/ 0 w 828863"/>
              <a:gd name="connsiteY7" fmla="*/ 281315 h 56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562630" fill="none" extrusionOk="0">
                <a:moveTo>
                  <a:pt x="0" y="281315"/>
                </a:moveTo>
                <a:cubicBezTo>
                  <a:pt x="3245" y="119615"/>
                  <a:pt x="135997" y="-19839"/>
                  <a:pt x="281315" y="0"/>
                </a:cubicBezTo>
                <a:cubicBezTo>
                  <a:pt x="368806" y="20515"/>
                  <a:pt x="443497" y="6739"/>
                  <a:pt x="547548" y="0"/>
                </a:cubicBezTo>
                <a:cubicBezTo>
                  <a:pt x="704214" y="-22041"/>
                  <a:pt x="803038" y="137376"/>
                  <a:pt x="828863" y="281315"/>
                </a:cubicBezTo>
                <a:lnTo>
                  <a:pt x="828863" y="281315"/>
                </a:lnTo>
                <a:cubicBezTo>
                  <a:pt x="847704" y="439772"/>
                  <a:pt x="715011" y="571167"/>
                  <a:pt x="547548" y="562630"/>
                </a:cubicBezTo>
                <a:cubicBezTo>
                  <a:pt x="444208" y="583804"/>
                  <a:pt x="356370" y="550481"/>
                  <a:pt x="281315" y="562630"/>
                </a:cubicBezTo>
                <a:cubicBezTo>
                  <a:pt x="135002" y="555262"/>
                  <a:pt x="2052" y="450806"/>
                  <a:pt x="0" y="281315"/>
                </a:cubicBezTo>
                <a:close/>
              </a:path>
              <a:path w="828863" h="562630" stroke="0" extrusionOk="0">
                <a:moveTo>
                  <a:pt x="0" y="281315"/>
                </a:moveTo>
                <a:cubicBezTo>
                  <a:pt x="2184" y="132821"/>
                  <a:pt x="125140" y="8972"/>
                  <a:pt x="281315" y="0"/>
                </a:cubicBezTo>
                <a:cubicBezTo>
                  <a:pt x="345345" y="-2599"/>
                  <a:pt x="449749" y="3937"/>
                  <a:pt x="547548" y="0"/>
                </a:cubicBezTo>
                <a:cubicBezTo>
                  <a:pt x="703894" y="-4036"/>
                  <a:pt x="858053" y="125368"/>
                  <a:pt x="828863" y="281315"/>
                </a:cubicBezTo>
                <a:lnTo>
                  <a:pt x="828863" y="281315"/>
                </a:lnTo>
                <a:cubicBezTo>
                  <a:pt x="837898" y="428203"/>
                  <a:pt x="699816" y="542011"/>
                  <a:pt x="547548" y="562630"/>
                </a:cubicBezTo>
                <a:cubicBezTo>
                  <a:pt x="479618" y="584732"/>
                  <a:pt x="341786" y="546901"/>
                  <a:pt x="281315" y="562630"/>
                </a:cubicBezTo>
                <a:cubicBezTo>
                  <a:pt x="118531" y="554500"/>
                  <a:pt x="-3968" y="460485"/>
                  <a:pt x="0" y="2813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8037417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dirty="0">
                <a:ln/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16</a:t>
            </a:r>
            <a:endParaRPr lang="ar-SA" sz="4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9EFC267-3E72-4C00-A51C-9136EFFBC176}"/>
              </a:ext>
            </a:extLst>
          </p:cNvPr>
          <p:cNvSpPr/>
          <p:nvPr/>
        </p:nvSpPr>
        <p:spPr>
          <a:xfrm>
            <a:off x="11430604" y="2727779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مربع نص 135">
            <a:extLst>
              <a:ext uri="{FF2B5EF4-FFF2-40B4-BE49-F238E27FC236}">
                <a16:creationId xmlns:a16="http://schemas.microsoft.com/office/drawing/2014/main" id="{C05F55E6-7C17-4072-8895-390D5C01C4A6}"/>
              </a:ext>
            </a:extLst>
          </p:cNvPr>
          <p:cNvSpPr txBox="1"/>
          <p:nvPr/>
        </p:nvSpPr>
        <p:spPr>
          <a:xfrm>
            <a:off x="3770472" y="1247040"/>
            <a:ext cx="593453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الجمع مستعملاً:              و</a:t>
            </a:r>
            <a:endParaRPr lang="ar-SA" sz="6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7" name="مكعب 136">
            <a:extLst>
              <a:ext uri="{FF2B5EF4-FFF2-40B4-BE49-F238E27FC236}">
                <a16:creationId xmlns:a16="http://schemas.microsoft.com/office/drawing/2014/main" id="{EA8C3DB1-278B-4AD6-BDFE-9F4856A0B93C}"/>
              </a:ext>
            </a:extLst>
          </p:cNvPr>
          <p:cNvSpPr/>
          <p:nvPr/>
        </p:nvSpPr>
        <p:spPr>
          <a:xfrm flipH="1">
            <a:off x="4017827" y="149463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8" name="مجموعة 137">
            <a:extLst>
              <a:ext uri="{FF2B5EF4-FFF2-40B4-BE49-F238E27FC236}">
                <a16:creationId xmlns:a16="http://schemas.microsoft.com/office/drawing/2014/main" id="{1784DC6F-632F-4D5F-BEF6-BDA3FA75A450}"/>
              </a:ext>
            </a:extLst>
          </p:cNvPr>
          <p:cNvGrpSpPr/>
          <p:nvPr/>
        </p:nvGrpSpPr>
        <p:grpSpPr>
          <a:xfrm rot="16200000">
            <a:off x="5260232" y="856130"/>
            <a:ext cx="213156" cy="1543690"/>
            <a:chOff x="3278249" y="1981640"/>
            <a:chExt cx="213156" cy="1543690"/>
          </a:xfrm>
        </p:grpSpPr>
        <p:sp>
          <p:nvSpPr>
            <p:cNvPr id="139" name="مكعب 138">
              <a:extLst>
                <a:ext uri="{FF2B5EF4-FFF2-40B4-BE49-F238E27FC236}">
                  <a16:creationId xmlns:a16="http://schemas.microsoft.com/office/drawing/2014/main" id="{12119DD2-FDD2-4A1D-A111-992FAA2A18B0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مكعب 139">
              <a:extLst>
                <a:ext uri="{FF2B5EF4-FFF2-40B4-BE49-F238E27FC236}">
                  <a16:creationId xmlns:a16="http://schemas.microsoft.com/office/drawing/2014/main" id="{9B793247-5186-4B96-9050-5C2C8577BDFC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1" name="مكعب 140">
              <a:extLst>
                <a:ext uri="{FF2B5EF4-FFF2-40B4-BE49-F238E27FC236}">
                  <a16:creationId xmlns:a16="http://schemas.microsoft.com/office/drawing/2014/main" id="{787B1887-63B0-4ABE-840A-6B917BE12872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2" name="مكعب 141">
              <a:extLst>
                <a:ext uri="{FF2B5EF4-FFF2-40B4-BE49-F238E27FC236}">
                  <a16:creationId xmlns:a16="http://schemas.microsoft.com/office/drawing/2014/main" id="{4BE0F09A-A419-4390-A059-C67D998B2223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" name="مكعب 142">
              <a:extLst>
                <a:ext uri="{FF2B5EF4-FFF2-40B4-BE49-F238E27FC236}">
                  <a16:creationId xmlns:a16="http://schemas.microsoft.com/office/drawing/2014/main" id="{4F8AFC5C-B2CC-43EA-B443-CD76A1394B7E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4" name="مكعب 143">
              <a:extLst>
                <a:ext uri="{FF2B5EF4-FFF2-40B4-BE49-F238E27FC236}">
                  <a16:creationId xmlns:a16="http://schemas.microsoft.com/office/drawing/2014/main" id="{4581178C-C066-4E10-BDEA-0218AFD3E6A7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5" name="مكعب 144">
              <a:extLst>
                <a:ext uri="{FF2B5EF4-FFF2-40B4-BE49-F238E27FC236}">
                  <a16:creationId xmlns:a16="http://schemas.microsoft.com/office/drawing/2014/main" id="{FE9DAC3B-8703-4E44-B5CC-60553A8D76FC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6" name="مكعب 145">
              <a:extLst>
                <a:ext uri="{FF2B5EF4-FFF2-40B4-BE49-F238E27FC236}">
                  <a16:creationId xmlns:a16="http://schemas.microsoft.com/office/drawing/2014/main" id="{1FCDE005-95D0-4832-8B24-67D0A273764D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7" name="مكعب 146">
              <a:extLst>
                <a:ext uri="{FF2B5EF4-FFF2-40B4-BE49-F238E27FC236}">
                  <a16:creationId xmlns:a16="http://schemas.microsoft.com/office/drawing/2014/main" id="{F4167768-1024-4035-8CBC-C216D01BDB44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8" name="مكعب 147">
              <a:extLst>
                <a:ext uri="{FF2B5EF4-FFF2-40B4-BE49-F238E27FC236}">
                  <a16:creationId xmlns:a16="http://schemas.microsoft.com/office/drawing/2014/main" id="{33081816-CFC8-430B-BFF8-C222A2BE7016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70" name="جدول 2">
            <a:extLst>
              <a:ext uri="{FF2B5EF4-FFF2-40B4-BE49-F238E27FC236}">
                <a16:creationId xmlns:a16="http://schemas.microsoft.com/office/drawing/2014/main" id="{7DDF797E-E5B4-48F9-BFFB-B6D65B36F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849183"/>
              </p:ext>
            </p:extLst>
          </p:nvPr>
        </p:nvGraphicFramePr>
        <p:xfrm>
          <a:off x="8470197" y="2727779"/>
          <a:ext cx="2624390" cy="16459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12195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312195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40258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964635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172" name="رابط مستقيم 171">
            <a:extLst>
              <a:ext uri="{FF2B5EF4-FFF2-40B4-BE49-F238E27FC236}">
                <a16:creationId xmlns:a16="http://schemas.microsoft.com/office/drawing/2014/main" id="{4A605473-69EC-4594-97DC-786A6FECC308}"/>
              </a:ext>
            </a:extLst>
          </p:cNvPr>
          <p:cNvCxnSpPr>
            <a:cxnSpLocks/>
          </p:cNvCxnSpPr>
          <p:nvPr/>
        </p:nvCxnSpPr>
        <p:spPr>
          <a:xfrm flipH="1">
            <a:off x="8470197" y="4008718"/>
            <a:ext cx="30790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علامة الجمع 172">
            <a:extLst>
              <a:ext uri="{FF2B5EF4-FFF2-40B4-BE49-F238E27FC236}">
                <a16:creationId xmlns:a16="http://schemas.microsoft.com/office/drawing/2014/main" id="{7AF72126-28F2-4430-9144-35B731CF76B3}"/>
              </a:ext>
            </a:extLst>
          </p:cNvPr>
          <p:cNvSpPr/>
          <p:nvPr/>
        </p:nvSpPr>
        <p:spPr>
          <a:xfrm>
            <a:off x="11146413" y="3628815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4" name="مستطيل 173">
            <a:extLst>
              <a:ext uri="{FF2B5EF4-FFF2-40B4-BE49-F238E27FC236}">
                <a16:creationId xmlns:a16="http://schemas.microsoft.com/office/drawing/2014/main" id="{531F0EAA-4FF2-4225-9417-E866E7638ADC}"/>
              </a:ext>
            </a:extLst>
          </p:cNvPr>
          <p:cNvSpPr/>
          <p:nvPr/>
        </p:nvSpPr>
        <p:spPr>
          <a:xfrm>
            <a:off x="10287964" y="3144922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3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175" name="مستطيل 174">
            <a:extLst>
              <a:ext uri="{FF2B5EF4-FFF2-40B4-BE49-F238E27FC236}">
                <a16:creationId xmlns:a16="http://schemas.microsoft.com/office/drawing/2014/main" id="{52734A29-C60E-489E-A4AC-4B102922E5DF}"/>
              </a:ext>
            </a:extLst>
          </p:cNvPr>
          <p:cNvSpPr/>
          <p:nvPr/>
        </p:nvSpPr>
        <p:spPr>
          <a:xfrm>
            <a:off x="8783053" y="310750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1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176" name="مستطيل 175">
            <a:extLst>
              <a:ext uri="{FF2B5EF4-FFF2-40B4-BE49-F238E27FC236}">
                <a16:creationId xmlns:a16="http://schemas.microsoft.com/office/drawing/2014/main" id="{DFD83A63-DFA2-4BB5-B313-E55E83F1F29C}"/>
              </a:ext>
            </a:extLst>
          </p:cNvPr>
          <p:cNvSpPr/>
          <p:nvPr/>
        </p:nvSpPr>
        <p:spPr>
          <a:xfrm>
            <a:off x="10287964" y="3530713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4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194" name="مستطيل 193">
            <a:extLst>
              <a:ext uri="{FF2B5EF4-FFF2-40B4-BE49-F238E27FC236}">
                <a16:creationId xmlns:a16="http://schemas.microsoft.com/office/drawing/2014/main" id="{FECC7A8B-BCB9-4B26-A4D9-4DEFA267A495}"/>
              </a:ext>
            </a:extLst>
          </p:cNvPr>
          <p:cNvSpPr/>
          <p:nvPr/>
        </p:nvSpPr>
        <p:spPr>
          <a:xfrm>
            <a:off x="7611428" y="2727779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95" name="جدول 2">
            <a:extLst>
              <a:ext uri="{FF2B5EF4-FFF2-40B4-BE49-F238E27FC236}">
                <a16:creationId xmlns:a16="http://schemas.microsoft.com/office/drawing/2014/main" id="{E9F1852C-D3AD-49FC-94A5-A681A1DC0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313045"/>
              </p:ext>
            </p:extLst>
          </p:nvPr>
        </p:nvGraphicFramePr>
        <p:xfrm>
          <a:off x="4651021" y="2727779"/>
          <a:ext cx="2624390" cy="16459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12195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312195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40258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964635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196" name="رابط مستقيم 195">
            <a:extLst>
              <a:ext uri="{FF2B5EF4-FFF2-40B4-BE49-F238E27FC236}">
                <a16:creationId xmlns:a16="http://schemas.microsoft.com/office/drawing/2014/main" id="{E0758051-2B88-4D6C-95A2-19A83CD26B19}"/>
              </a:ext>
            </a:extLst>
          </p:cNvPr>
          <p:cNvCxnSpPr>
            <a:cxnSpLocks/>
          </p:cNvCxnSpPr>
          <p:nvPr/>
        </p:nvCxnSpPr>
        <p:spPr>
          <a:xfrm flipH="1">
            <a:off x="4651021" y="4008718"/>
            <a:ext cx="30790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علامة الجمع 196">
            <a:extLst>
              <a:ext uri="{FF2B5EF4-FFF2-40B4-BE49-F238E27FC236}">
                <a16:creationId xmlns:a16="http://schemas.microsoft.com/office/drawing/2014/main" id="{502A20A0-19FE-47FE-963B-268546A9EAAD}"/>
              </a:ext>
            </a:extLst>
          </p:cNvPr>
          <p:cNvSpPr/>
          <p:nvPr/>
        </p:nvSpPr>
        <p:spPr>
          <a:xfrm>
            <a:off x="7327237" y="3628815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8" name="مستطيل 197">
            <a:extLst>
              <a:ext uri="{FF2B5EF4-FFF2-40B4-BE49-F238E27FC236}">
                <a16:creationId xmlns:a16="http://schemas.microsoft.com/office/drawing/2014/main" id="{29E09532-228C-44F4-ABB8-ACBF3FCD087A}"/>
              </a:ext>
            </a:extLst>
          </p:cNvPr>
          <p:cNvSpPr/>
          <p:nvPr/>
        </p:nvSpPr>
        <p:spPr>
          <a:xfrm>
            <a:off x="6468788" y="3144922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1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199" name="مستطيل 198">
            <a:extLst>
              <a:ext uri="{FF2B5EF4-FFF2-40B4-BE49-F238E27FC236}">
                <a16:creationId xmlns:a16="http://schemas.microsoft.com/office/drawing/2014/main" id="{00DEA8B8-B86C-4EE4-807C-4C1D4667B2E7}"/>
              </a:ext>
            </a:extLst>
          </p:cNvPr>
          <p:cNvSpPr/>
          <p:nvPr/>
        </p:nvSpPr>
        <p:spPr>
          <a:xfrm>
            <a:off x="4963877" y="310750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1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200" name="مستطيل 199">
            <a:extLst>
              <a:ext uri="{FF2B5EF4-FFF2-40B4-BE49-F238E27FC236}">
                <a16:creationId xmlns:a16="http://schemas.microsoft.com/office/drawing/2014/main" id="{33372E71-8FC9-4AB6-9FAA-A3E35C1ED5DB}"/>
              </a:ext>
            </a:extLst>
          </p:cNvPr>
          <p:cNvSpPr/>
          <p:nvPr/>
        </p:nvSpPr>
        <p:spPr>
          <a:xfrm>
            <a:off x="6468788" y="3530713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6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201" name="مستطيل 200">
            <a:extLst>
              <a:ext uri="{FF2B5EF4-FFF2-40B4-BE49-F238E27FC236}">
                <a16:creationId xmlns:a16="http://schemas.microsoft.com/office/drawing/2014/main" id="{F1DCC62D-5153-4ED8-95F1-F9A35E60C72A}"/>
              </a:ext>
            </a:extLst>
          </p:cNvPr>
          <p:cNvSpPr/>
          <p:nvPr/>
        </p:nvSpPr>
        <p:spPr>
          <a:xfrm>
            <a:off x="4982871" y="3530713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3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202" name="مستطيل 201">
            <a:extLst>
              <a:ext uri="{FF2B5EF4-FFF2-40B4-BE49-F238E27FC236}">
                <a16:creationId xmlns:a16="http://schemas.microsoft.com/office/drawing/2014/main" id="{BDD9E586-E90E-4FD9-8110-26771AA20DC3}"/>
              </a:ext>
            </a:extLst>
          </p:cNvPr>
          <p:cNvSpPr/>
          <p:nvPr/>
        </p:nvSpPr>
        <p:spPr>
          <a:xfrm>
            <a:off x="3799904" y="2727779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03" name="جدول 2">
            <a:extLst>
              <a:ext uri="{FF2B5EF4-FFF2-40B4-BE49-F238E27FC236}">
                <a16:creationId xmlns:a16="http://schemas.microsoft.com/office/drawing/2014/main" id="{FB51659A-CD5E-4749-A9CF-5C8186586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134198"/>
              </p:ext>
            </p:extLst>
          </p:nvPr>
        </p:nvGraphicFramePr>
        <p:xfrm>
          <a:off x="839497" y="2727779"/>
          <a:ext cx="2624390" cy="16459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12195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312195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40258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964635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204" name="رابط مستقيم 203">
            <a:extLst>
              <a:ext uri="{FF2B5EF4-FFF2-40B4-BE49-F238E27FC236}">
                <a16:creationId xmlns:a16="http://schemas.microsoft.com/office/drawing/2014/main" id="{1F78BAED-D7F9-404A-BC39-99D193099526}"/>
              </a:ext>
            </a:extLst>
          </p:cNvPr>
          <p:cNvCxnSpPr>
            <a:cxnSpLocks/>
          </p:cNvCxnSpPr>
          <p:nvPr/>
        </p:nvCxnSpPr>
        <p:spPr>
          <a:xfrm flipH="1">
            <a:off x="839497" y="4008718"/>
            <a:ext cx="30790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علامة الجمع 204">
            <a:extLst>
              <a:ext uri="{FF2B5EF4-FFF2-40B4-BE49-F238E27FC236}">
                <a16:creationId xmlns:a16="http://schemas.microsoft.com/office/drawing/2014/main" id="{35A7439C-D2B4-4DE2-817F-DF68C4A30074}"/>
              </a:ext>
            </a:extLst>
          </p:cNvPr>
          <p:cNvSpPr/>
          <p:nvPr/>
        </p:nvSpPr>
        <p:spPr>
          <a:xfrm>
            <a:off x="3515713" y="3628815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6" name="مستطيل 205">
            <a:extLst>
              <a:ext uri="{FF2B5EF4-FFF2-40B4-BE49-F238E27FC236}">
                <a16:creationId xmlns:a16="http://schemas.microsoft.com/office/drawing/2014/main" id="{6D0357C4-9CAB-43BC-8A2B-E685839360DE}"/>
              </a:ext>
            </a:extLst>
          </p:cNvPr>
          <p:cNvSpPr/>
          <p:nvPr/>
        </p:nvSpPr>
        <p:spPr>
          <a:xfrm>
            <a:off x="2657264" y="3144922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6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207" name="مستطيل 206">
            <a:extLst>
              <a:ext uri="{FF2B5EF4-FFF2-40B4-BE49-F238E27FC236}">
                <a16:creationId xmlns:a16="http://schemas.microsoft.com/office/drawing/2014/main" id="{ACA441C3-CDF8-48E1-95CB-6C81A1B07880}"/>
              </a:ext>
            </a:extLst>
          </p:cNvPr>
          <p:cNvSpPr/>
          <p:nvPr/>
        </p:nvSpPr>
        <p:spPr>
          <a:xfrm>
            <a:off x="1152353" y="310750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3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208" name="مستطيل 207">
            <a:extLst>
              <a:ext uri="{FF2B5EF4-FFF2-40B4-BE49-F238E27FC236}">
                <a16:creationId xmlns:a16="http://schemas.microsoft.com/office/drawing/2014/main" id="{E31AAF60-8F38-4B9F-91EB-1A601B702723}"/>
              </a:ext>
            </a:extLst>
          </p:cNvPr>
          <p:cNvSpPr/>
          <p:nvPr/>
        </p:nvSpPr>
        <p:spPr>
          <a:xfrm>
            <a:off x="2657264" y="3530713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3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209" name="مستطيل 208">
            <a:extLst>
              <a:ext uri="{FF2B5EF4-FFF2-40B4-BE49-F238E27FC236}">
                <a16:creationId xmlns:a16="http://schemas.microsoft.com/office/drawing/2014/main" id="{5E8797D1-B157-441B-936D-C4B3C04B274F}"/>
              </a:ext>
            </a:extLst>
          </p:cNvPr>
          <p:cNvSpPr/>
          <p:nvPr/>
        </p:nvSpPr>
        <p:spPr>
          <a:xfrm>
            <a:off x="1171347" y="3530713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1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210" name="مربع نص 209">
            <a:extLst>
              <a:ext uri="{FF2B5EF4-FFF2-40B4-BE49-F238E27FC236}">
                <a16:creationId xmlns:a16="http://schemas.microsoft.com/office/drawing/2014/main" id="{FC851CA4-50EC-4697-BBAE-655885F8C529}"/>
              </a:ext>
            </a:extLst>
          </p:cNvPr>
          <p:cNvSpPr txBox="1"/>
          <p:nvPr/>
        </p:nvSpPr>
        <p:spPr>
          <a:xfrm>
            <a:off x="10822841" y="977649"/>
            <a:ext cx="1215525" cy="6491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(A) Arslan Wessam B" panose="03020402040406030203" pitchFamily="66" charset="-78"/>
                <a:cs typeface="0 Titr Bold" panose="00000700000000000000" pitchFamily="2" charset="-78"/>
              </a:rPr>
              <a:t>أتأكد</a:t>
            </a:r>
            <a:endParaRPr lang="ar-SA" sz="4400" dirty="0">
              <a:solidFill>
                <a:schemeClr val="bg1"/>
              </a:solidFill>
              <a:latin typeface="(A) Arslan Wessam B" panose="03020402040406030203" pitchFamily="66" charset="-78"/>
              <a:cs typeface="0 Titr Bold" panose="00000700000000000000" pitchFamily="2" charset="-78"/>
            </a:endParaRPr>
          </a:p>
        </p:txBody>
      </p:sp>
      <p:sp>
        <p:nvSpPr>
          <p:cNvPr id="211" name="مستطيل 210">
            <a:extLst>
              <a:ext uri="{FF2B5EF4-FFF2-40B4-BE49-F238E27FC236}">
                <a16:creationId xmlns:a16="http://schemas.microsoft.com/office/drawing/2014/main" id="{CA75B8FD-5D2F-42C5-AC50-DB7129A6AF2A}"/>
              </a:ext>
            </a:extLst>
          </p:cNvPr>
          <p:cNvSpPr/>
          <p:nvPr/>
        </p:nvSpPr>
        <p:spPr>
          <a:xfrm>
            <a:off x="10246924" y="3913006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7</a:t>
            </a:r>
            <a:endParaRPr lang="ar-SA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212" name="مستطيل 211">
            <a:extLst>
              <a:ext uri="{FF2B5EF4-FFF2-40B4-BE49-F238E27FC236}">
                <a16:creationId xmlns:a16="http://schemas.microsoft.com/office/drawing/2014/main" id="{FC95EDE7-0F65-4159-B096-B53E008B3E66}"/>
              </a:ext>
            </a:extLst>
          </p:cNvPr>
          <p:cNvSpPr/>
          <p:nvPr/>
        </p:nvSpPr>
        <p:spPr>
          <a:xfrm>
            <a:off x="8871002" y="3913005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1</a:t>
            </a:r>
            <a:endParaRPr lang="ar-SA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213" name="مستطيل 212">
            <a:extLst>
              <a:ext uri="{FF2B5EF4-FFF2-40B4-BE49-F238E27FC236}">
                <a16:creationId xmlns:a16="http://schemas.microsoft.com/office/drawing/2014/main" id="{BAFD18E7-00CD-44F3-90D5-299F681A0F47}"/>
              </a:ext>
            </a:extLst>
          </p:cNvPr>
          <p:cNvSpPr/>
          <p:nvPr/>
        </p:nvSpPr>
        <p:spPr>
          <a:xfrm>
            <a:off x="6420662" y="3901410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7</a:t>
            </a:r>
            <a:endParaRPr lang="ar-SA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214" name="مستطيل 213">
            <a:extLst>
              <a:ext uri="{FF2B5EF4-FFF2-40B4-BE49-F238E27FC236}">
                <a16:creationId xmlns:a16="http://schemas.microsoft.com/office/drawing/2014/main" id="{AC6FDEBC-B91A-432A-88AE-F520BD44ED10}"/>
              </a:ext>
            </a:extLst>
          </p:cNvPr>
          <p:cNvSpPr/>
          <p:nvPr/>
        </p:nvSpPr>
        <p:spPr>
          <a:xfrm>
            <a:off x="5044740" y="390140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4</a:t>
            </a:r>
            <a:endParaRPr lang="ar-SA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215" name="مستطيل 214">
            <a:extLst>
              <a:ext uri="{FF2B5EF4-FFF2-40B4-BE49-F238E27FC236}">
                <a16:creationId xmlns:a16="http://schemas.microsoft.com/office/drawing/2014/main" id="{ECF0EDB4-DB87-4A11-82CC-E9BC9350E604}"/>
              </a:ext>
            </a:extLst>
          </p:cNvPr>
          <p:cNvSpPr/>
          <p:nvPr/>
        </p:nvSpPr>
        <p:spPr>
          <a:xfrm>
            <a:off x="2569717" y="3913005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9</a:t>
            </a:r>
            <a:endParaRPr lang="ar-SA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216" name="مستطيل 215">
            <a:extLst>
              <a:ext uri="{FF2B5EF4-FFF2-40B4-BE49-F238E27FC236}">
                <a16:creationId xmlns:a16="http://schemas.microsoft.com/office/drawing/2014/main" id="{B0C0D4D3-67BF-4289-A710-DE8D48967F96}"/>
              </a:ext>
            </a:extLst>
          </p:cNvPr>
          <p:cNvSpPr/>
          <p:nvPr/>
        </p:nvSpPr>
        <p:spPr>
          <a:xfrm>
            <a:off x="1193795" y="3913004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4</a:t>
            </a:r>
            <a:endParaRPr lang="ar-SA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522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  <p:bldP spid="212" grpId="0"/>
      <p:bldP spid="213" grpId="0"/>
      <p:bldP spid="214" grpId="0"/>
      <p:bldP spid="215" grpId="0"/>
      <p:bldP spid="2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C55A0ABF-94D6-4ADC-B082-F3775C9AAAFF}"/>
              </a:ext>
            </a:extLst>
          </p:cNvPr>
          <p:cNvGrpSpPr/>
          <p:nvPr/>
        </p:nvGrpSpPr>
        <p:grpSpPr>
          <a:xfrm>
            <a:off x="-1032934" y="-423328"/>
            <a:ext cx="15087600" cy="7890927"/>
            <a:chOff x="-1032934" y="-423328"/>
            <a:chExt cx="15087600" cy="789092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6" name="شكل حر: شكل 15">
              <a:extLst>
                <a:ext uri="{FF2B5EF4-FFF2-40B4-BE49-F238E27FC236}">
                  <a16:creationId xmlns:a16="http://schemas.microsoft.com/office/drawing/2014/main" id="{534497B6-8406-4077-80CE-932E4824B0D1}"/>
                </a:ext>
              </a:extLst>
            </p:cNvPr>
            <p:cNvSpPr/>
            <p:nvPr/>
          </p:nvSpPr>
          <p:spPr>
            <a:xfrm>
              <a:off x="-1032934" y="-423328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2238313989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342963" y="111340"/>
                            <a:pt x="1466692" y="97162"/>
                            <a:pt x="1676400" y="0"/>
                          </a:cubicBezTo>
                          <a:cubicBezTo>
                            <a:pt x="2214562" y="3343"/>
                            <a:pt x="3036966" y="-105903"/>
                            <a:pt x="3352800" y="0"/>
                          </a:cubicBezTo>
                          <a:cubicBezTo>
                            <a:pt x="3897580" y="-148691"/>
                            <a:pt x="4710262" y="-24289"/>
                            <a:pt x="5029200" y="0"/>
                          </a:cubicBezTo>
                          <a:cubicBezTo>
                            <a:pt x="5023383" y="156028"/>
                            <a:pt x="4978776" y="909663"/>
                            <a:pt x="5029200" y="1028695"/>
                          </a:cubicBezTo>
                          <a:cubicBezTo>
                            <a:pt x="4878075" y="1040252"/>
                            <a:pt x="4792281" y="1143372"/>
                            <a:pt x="4767257" y="1290638"/>
                          </a:cubicBezTo>
                          <a:cubicBezTo>
                            <a:pt x="4386017" y="1329157"/>
                            <a:pt x="3836307" y="1300490"/>
                            <a:pt x="3614743" y="1290638"/>
                          </a:cubicBezTo>
                          <a:cubicBezTo>
                            <a:pt x="3604767" y="1160595"/>
                            <a:pt x="3499099" y="1027831"/>
                            <a:pt x="3352800" y="1028695"/>
                          </a:cubicBezTo>
                          <a:cubicBezTo>
                            <a:pt x="3228572" y="1012665"/>
                            <a:pt x="3078822" y="1166010"/>
                            <a:pt x="3090857" y="1290638"/>
                          </a:cubicBezTo>
                          <a:cubicBezTo>
                            <a:pt x="2772078" y="1248208"/>
                            <a:pt x="2081850" y="1312263"/>
                            <a:pt x="1938343" y="1290638"/>
                          </a:cubicBezTo>
                          <a:cubicBezTo>
                            <a:pt x="1951478" y="1152462"/>
                            <a:pt x="1810372" y="1012998"/>
                            <a:pt x="1676400" y="1028695"/>
                          </a:cubicBezTo>
                          <a:cubicBezTo>
                            <a:pt x="1546243" y="1028493"/>
                            <a:pt x="1428985" y="1151696"/>
                            <a:pt x="1414457" y="1290638"/>
                          </a:cubicBezTo>
                          <a:cubicBezTo>
                            <a:pt x="857714" y="1212859"/>
                            <a:pt x="626278" y="1374921"/>
                            <a:pt x="261943" y="1290638"/>
                          </a:cubicBezTo>
                          <a:cubicBezTo>
                            <a:pt x="272699" y="1140288"/>
                            <a:pt x="142668" y="1014981"/>
                            <a:pt x="0" y="1028695"/>
                          </a:cubicBezTo>
                          <a:cubicBezTo>
                            <a:pt x="-26447" y="773700"/>
                            <a:pt x="-786" y="443600"/>
                            <a:pt x="0" y="9379"/>
                          </a:cubicBezTo>
                          <a:cubicBezTo>
                            <a:pt x="60851" y="664"/>
                            <a:pt x="95184" y="4227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585497" y="-4823"/>
                            <a:pt x="1423147" y="62219"/>
                            <a:pt x="1676400" y="0"/>
                          </a:cubicBezTo>
                          <a:cubicBezTo>
                            <a:pt x="1932446" y="-13767"/>
                            <a:pt x="2873793" y="-98214"/>
                            <a:pt x="3352800" y="0"/>
                          </a:cubicBezTo>
                          <a:cubicBezTo>
                            <a:pt x="4182740" y="82604"/>
                            <a:pt x="4330195" y="-32138"/>
                            <a:pt x="5029200" y="0"/>
                          </a:cubicBezTo>
                          <a:cubicBezTo>
                            <a:pt x="5048013" y="346800"/>
                            <a:pt x="4940291" y="556428"/>
                            <a:pt x="5029200" y="1028695"/>
                          </a:cubicBezTo>
                          <a:cubicBezTo>
                            <a:pt x="4907275" y="1027976"/>
                            <a:pt x="4760302" y="1143543"/>
                            <a:pt x="4767257" y="1290638"/>
                          </a:cubicBezTo>
                          <a:cubicBezTo>
                            <a:pt x="4371743" y="1337542"/>
                            <a:pt x="3811693" y="1323382"/>
                            <a:pt x="3614743" y="1290638"/>
                          </a:cubicBezTo>
                          <a:cubicBezTo>
                            <a:pt x="3612032" y="1173964"/>
                            <a:pt x="3488809" y="1053088"/>
                            <a:pt x="3352800" y="1028695"/>
                          </a:cubicBezTo>
                          <a:cubicBezTo>
                            <a:pt x="3211266" y="1035511"/>
                            <a:pt x="3086956" y="1137528"/>
                            <a:pt x="3090857" y="1290638"/>
                          </a:cubicBezTo>
                          <a:cubicBezTo>
                            <a:pt x="2753745" y="1301769"/>
                            <a:pt x="2223206" y="1301494"/>
                            <a:pt x="1938343" y="1290638"/>
                          </a:cubicBezTo>
                          <a:cubicBezTo>
                            <a:pt x="1926243" y="1130673"/>
                            <a:pt x="1812990" y="1032687"/>
                            <a:pt x="1676400" y="1028695"/>
                          </a:cubicBezTo>
                          <a:cubicBezTo>
                            <a:pt x="1554959" y="1042663"/>
                            <a:pt x="1399887" y="1153550"/>
                            <a:pt x="1414457" y="1290638"/>
                          </a:cubicBezTo>
                          <a:cubicBezTo>
                            <a:pt x="930652" y="1314496"/>
                            <a:pt x="615540" y="1379275"/>
                            <a:pt x="261943" y="1290638"/>
                          </a:cubicBezTo>
                          <a:cubicBezTo>
                            <a:pt x="264623" y="1161311"/>
                            <a:pt x="138547" y="1037657"/>
                            <a:pt x="0" y="1028695"/>
                          </a:cubicBezTo>
                          <a:cubicBezTo>
                            <a:pt x="-6371" y="783860"/>
                            <a:pt x="-41439" y="210007"/>
                            <a:pt x="0" y="9379"/>
                          </a:cubicBezTo>
                          <a:cubicBezTo>
                            <a:pt x="89724" y="8161"/>
                            <a:pt x="154695" y="-10547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19" name="شكل حر: شكل 18">
              <a:extLst>
                <a:ext uri="{FF2B5EF4-FFF2-40B4-BE49-F238E27FC236}">
                  <a16:creationId xmlns:a16="http://schemas.microsoft.com/office/drawing/2014/main" id="{70E29216-41E0-404D-A6D2-281D5A6AEFDF}"/>
                </a:ext>
              </a:extLst>
            </p:cNvPr>
            <p:cNvSpPr/>
            <p:nvPr/>
          </p:nvSpPr>
          <p:spPr>
            <a:xfrm>
              <a:off x="3996266" y="-423328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3820337629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360145" y="-60108"/>
                            <a:pt x="1167725" y="-100879"/>
                            <a:pt x="1676400" y="0"/>
                          </a:cubicBezTo>
                          <a:cubicBezTo>
                            <a:pt x="2479740" y="-24477"/>
                            <a:pt x="3041705" y="-60686"/>
                            <a:pt x="3352800" y="0"/>
                          </a:cubicBezTo>
                          <a:cubicBezTo>
                            <a:pt x="3603923" y="-52059"/>
                            <a:pt x="4835158" y="136285"/>
                            <a:pt x="5029200" y="0"/>
                          </a:cubicBezTo>
                          <a:cubicBezTo>
                            <a:pt x="5005821" y="142357"/>
                            <a:pt x="5058031" y="826531"/>
                            <a:pt x="5029200" y="1028695"/>
                          </a:cubicBezTo>
                          <a:cubicBezTo>
                            <a:pt x="4862249" y="1043615"/>
                            <a:pt x="4789680" y="1140038"/>
                            <a:pt x="4767257" y="1290638"/>
                          </a:cubicBezTo>
                          <a:cubicBezTo>
                            <a:pt x="4514031" y="1355553"/>
                            <a:pt x="3862720" y="1333236"/>
                            <a:pt x="3614743" y="1290638"/>
                          </a:cubicBezTo>
                          <a:cubicBezTo>
                            <a:pt x="3634517" y="1146011"/>
                            <a:pt x="3476226" y="1012601"/>
                            <a:pt x="3352800" y="1028695"/>
                          </a:cubicBezTo>
                          <a:cubicBezTo>
                            <a:pt x="3212352" y="1030585"/>
                            <a:pt x="3116163" y="1132521"/>
                            <a:pt x="3090857" y="1290638"/>
                          </a:cubicBezTo>
                          <a:cubicBezTo>
                            <a:pt x="2604931" y="1385994"/>
                            <a:pt x="2242302" y="1312158"/>
                            <a:pt x="1938343" y="1290638"/>
                          </a:cubicBezTo>
                          <a:cubicBezTo>
                            <a:pt x="1959379" y="1150832"/>
                            <a:pt x="1815598" y="1046198"/>
                            <a:pt x="1676400" y="1028695"/>
                          </a:cubicBezTo>
                          <a:cubicBezTo>
                            <a:pt x="1528621" y="1037726"/>
                            <a:pt x="1417078" y="1141003"/>
                            <a:pt x="1414457" y="1290638"/>
                          </a:cubicBezTo>
                          <a:cubicBezTo>
                            <a:pt x="1207035" y="1327393"/>
                            <a:pt x="642964" y="1270973"/>
                            <a:pt x="261943" y="1290638"/>
                          </a:cubicBezTo>
                          <a:cubicBezTo>
                            <a:pt x="259455" y="1146064"/>
                            <a:pt x="153043" y="1018638"/>
                            <a:pt x="0" y="1028695"/>
                          </a:cubicBezTo>
                          <a:cubicBezTo>
                            <a:pt x="-51543" y="774022"/>
                            <a:pt x="-8572" y="504592"/>
                            <a:pt x="0" y="9379"/>
                          </a:cubicBezTo>
                          <a:cubicBezTo>
                            <a:pt x="54770" y="7007"/>
                            <a:pt x="150259" y="7703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430054" y="17948"/>
                            <a:pt x="993337" y="12269"/>
                            <a:pt x="1676400" y="0"/>
                          </a:cubicBezTo>
                          <a:cubicBezTo>
                            <a:pt x="2376057" y="-98648"/>
                            <a:pt x="2709773" y="-109852"/>
                            <a:pt x="3352800" y="0"/>
                          </a:cubicBezTo>
                          <a:cubicBezTo>
                            <a:pt x="4145601" y="-142614"/>
                            <a:pt x="4624410" y="-83351"/>
                            <a:pt x="5029200" y="0"/>
                          </a:cubicBezTo>
                          <a:cubicBezTo>
                            <a:pt x="4939154" y="249033"/>
                            <a:pt x="5010844" y="900996"/>
                            <a:pt x="5029200" y="1028695"/>
                          </a:cubicBezTo>
                          <a:cubicBezTo>
                            <a:pt x="4868231" y="1010779"/>
                            <a:pt x="4751507" y="1169233"/>
                            <a:pt x="4767257" y="1290638"/>
                          </a:cubicBezTo>
                          <a:cubicBezTo>
                            <a:pt x="4600304" y="1188084"/>
                            <a:pt x="3771360" y="1258630"/>
                            <a:pt x="3614743" y="1290638"/>
                          </a:cubicBezTo>
                          <a:cubicBezTo>
                            <a:pt x="3604056" y="1142259"/>
                            <a:pt x="3483876" y="1026047"/>
                            <a:pt x="3352800" y="1028695"/>
                          </a:cubicBezTo>
                          <a:cubicBezTo>
                            <a:pt x="3190324" y="1030740"/>
                            <a:pt x="3089390" y="1149476"/>
                            <a:pt x="3090857" y="1290638"/>
                          </a:cubicBezTo>
                          <a:cubicBezTo>
                            <a:pt x="2797717" y="1219676"/>
                            <a:pt x="2195802" y="1389893"/>
                            <a:pt x="1938343" y="1290638"/>
                          </a:cubicBezTo>
                          <a:cubicBezTo>
                            <a:pt x="1935483" y="1167847"/>
                            <a:pt x="1824869" y="1022319"/>
                            <a:pt x="1676400" y="1028695"/>
                          </a:cubicBezTo>
                          <a:cubicBezTo>
                            <a:pt x="1549150" y="1024878"/>
                            <a:pt x="1419387" y="1143517"/>
                            <a:pt x="1414457" y="1290638"/>
                          </a:cubicBezTo>
                          <a:cubicBezTo>
                            <a:pt x="1114670" y="1377946"/>
                            <a:pt x="473791" y="1365621"/>
                            <a:pt x="261943" y="1290638"/>
                          </a:cubicBezTo>
                          <a:cubicBezTo>
                            <a:pt x="284076" y="1155020"/>
                            <a:pt x="128212" y="1016697"/>
                            <a:pt x="0" y="1028695"/>
                          </a:cubicBezTo>
                          <a:cubicBezTo>
                            <a:pt x="83413" y="606175"/>
                            <a:pt x="-67984" y="282639"/>
                            <a:pt x="0" y="9379"/>
                          </a:cubicBezTo>
                          <a:cubicBezTo>
                            <a:pt x="32792" y="20868"/>
                            <a:pt x="105402" y="-5951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0" name="شكل حر: شكل 19">
              <a:extLst>
                <a:ext uri="{FF2B5EF4-FFF2-40B4-BE49-F238E27FC236}">
                  <a16:creationId xmlns:a16="http://schemas.microsoft.com/office/drawing/2014/main" id="{40A7617F-C86B-401E-BA33-7F1347C9ADA2}"/>
                </a:ext>
              </a:extLst>
            </p:cNvPr>
            <p:cNvSpPr/>
            <p:nvPr/>
          </p:nvSpPr>
          <p:spPr>
            <a:xfrm>
              <a:off x="9025466" y="-423328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2995593278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545015" y="59590"/>
                            <a:pt x="1252089" y="-46159"/>
                            <a:pt x="1676400" y="0"/>
                          </a:cubicBezTo>
                          <a:cubicBezTo>
                            <a:pt x="2168260" y="95836"/>
                            <a:pt x="2618891" y="4217"/>
                            <a:pt x="3352800" y="0"/>
                          </a:cubicBezTo>
                          <a:cubicBezTo>
                            <a:pt x="4190834" y="-137534"/>
                            <a:pt x="4435266" y="21184"/>
                            <a:pt x="5029200" y="0"/>
                          </a:cubicBezTo>
                          <a:cubicBezTo>
                            <a:pt x="4945898" y="487512"/>
                            <a:pt x="5036577" y="810299"/>
                            <a:pt x="5029200" y="1028695"/>
                          </a:cubicBezTo>
                          <a:cubicBezTo>
                            <a:pt x="4875297" y="1030488"/>
                            <a:pt x="4762133" y="1136346"/>
                            <a:pt x="4767257" y="1290638"/>
                          </a:cubicBezTo>
                          <a:cubicBezTo>
                            <a:pt x="4273850" y="1340069"/>
                            <a:pt x="3868762" y="1233329"/>
                            <a:pt x="3614743" y="1290638"/>
                          </a:cubicBezTo>
                          <a:cubicBezTo>
                            <a:pt x="3610565" y="1139925"/>
                            <a:pt x="3490819" y="1025860"/>
                            <a:pt x="3352800" y="1028695"/>
                          </a:cubicBezTo>
                          <a:cubicBezTo>
                            <a:pt x="3188956" y="1015177"/>
                            <a:pt x="3099410" y="1141373"/>
                            <a:pt x="3090857" y="1290638"/>
                          </a:cubicBezTo>
                          <a:cubicBezTo>
                            <a:pt x="2655551" y="1325129"/>
                            <a:pt x="2465783" y="1319939"/>
                            <a:pt x="1938343" y="1290638"/>
                          </a:cubicBezTo>
                          <a:cubicBezTo>
                            <a:pt x="1921212" y="1133567"/>
                            <a:pt x="1827857" y="1026333"/>
                            <a:pt x="1676400" y="1028695"/>
                          </a:cubicBezTo>
                          <a:cubicBezTo>
                            <a:pt x="1528128" y="1020884"/>
                            <a:pt x="1420638" y="1149006"/>
                            <a:pt x="1414457" y="1290638"/>
                          </a:cubicBezTo>
                          <a:cubicBezTo>
                            <a:pt x="1104775" y="1194636"/>
                            <a:pt x="528445" y="1258477"/>
                            <a:pt x="261943" y="1290638"/>
                          </a:cubicBezTo>
                          <a:cubicBezTo>
                            <a:pt x="268246" y="1140069"/>
                            <a:pt x="147204" y="1048256"/>
                            <a:pt x="0" y="1028695"/>
                          </a:cubicBezTo>
                          <a:cubicBezTo>
                            <a:pt x="29466" y="757081"/>
                            <a:pt x="75570" y="422348"/>
                            <a:pt x="0" y="9379"/>
                          </a:cubicBezTo>
                          <a:cubicBezTo>
                            <a:pt x="80551" y="-102"/>
                            <a:pt x="112388" y="-617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378274" y="-128943"/>
                            <a:pt x="1488241" y="23214"/>
                            <a:pt x="1676400" y="0"/>
                          </a:cubicBezTo>
                          <a:cubicBezTo>
                            <a:pt x="2221621" y="114324"/>
                            <a:pt x="3171018" y="77339"/>
                            <a:pt x="3352800" y="0"/>
                          </a:cubicBezTo>
                          <a:cubicBezTo>
                            <a:pt x="4008957" y="84071"/>
                            <a:pt x="4618296" y="-14308"/>
                            <a:pt x="5029200" y="0"/>
                          </a:cubicBezTo>
                          <a:cubicBezTo>
                            <a:pt x="5052531" y="492571"/>
                            <a:pt x="5020842" y="800876"/>
                            <a:pt x="5029200" y="1028695"/>
                          </a:cubicBezTo>
                          <a:cubicBezTo>
                            <a:pt x="4888423" y="1026692"/>
                            <a:pt x="4749006" y="1155491"/>
                            <a:pt x="4767257" y="1290638"/>
                          </a:cubicBezTo>
                          <a:cubicBezTo>
                            <a:pt x="4386724" y="1223799"/>
                            <a:pt x="4078431" y="1385686"/>
                            <a:pt x="3614743" y="1290638"/>
                          </a:cubicBezTo>
                          <a:cubicBezTo>
                            <a:pt x="3601288" y="1151910"/>
                            <a:pt x="3482167" y="1010403"/>
                            <a:pt x="3352800" y="1028695"/>
                          </a:cubicBezTo>
                          <a:cubicBezTo>
                            <a:pt x="3204654" y="1033187"/>
                            <a:pt x="3089992" y="1120442"/>
                            <a:pt x="3090857" y="1290638"/>
                          </a:cubicBezTo>
                          <a:cubicBezTo>
                            <a:pt x="2721156" y="1193246"/>
                            <a:pt x="2329539" y="1208626"/>
                            <a:pt x="1938343" y="1290638"/>
                          </a:cubicBezTo>
                          <a:cubicBezTo>
                            <a:pt x="1955381" y="1141782"/>
                            <a:pt x="1809614" y="1021984"/>
                            <a:pt x="1676400" y="1028695"/>
                          </a:cubicBezTo>
                          <a:cubicBezTo>
                            <a:pt x="1530485" y="1035341"/>
                            <a:pt x="1421316" y="1130247"/>
                            <a:pt x="1414457" y="1290638"/>
                          </a:cubicBezTo>
                          <a:cubicBezTo>
                            <a:pt x="1073972" y="1300973"/>
                            <a:pt x="383042" y="1211276"/>
                            <a:pt x="261943" y="1290638"/>
                          </a:cubicBezTo>
                          <a:cubicBezTo>
                            <a:pt x="235892" y="1139531"/>
                            <a:pt x="123858" y="1017915"/>
                            <a:pt x="0" y="1028695"/>
                          </a:cubicBezTo>
                          <a:cubicBezTo>
                            <a:pt x="-34211" y="880375"/>
                            <a:pt x="37384" y="343622"/>
                            <a:pt x="0" y="9379"/>
                          </a:cubicBezTo>
                          <a:cubicBezTo>
                            <a:pt x="43854" y="22809"/>
                            <a:pt x="152359" y="-11137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1" name="شكل حر: شكل 20">
              <a:extLst>
                <a:ext uri="{FF2B5EF4-FFF2-40B4-BE49-F238E27FC236}">
                  <a16:creationId xmlns:a16="http://schemas.microsoft.com/office/drawing/2014/main" id="{40ACB393-66BC-462E-BF85-A247AFC0CDC3}"/>
                </a:ext>
              </a:extLst>
            </p:cNvPr>
            <p:cNvSpPr/>
            <p:nvPr/>
          </p:nvSpPr>
          <p:spPr>
            <a:xfrm flipV="1">
              <a:off x="-1032934" y="6176961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3311222208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357611" y="-118952"/>
                            <a:pt x="1122713" y="-131728"/>
                            <a:pt x="1676400" y="0"/>
                          </a:cubicBezTo>
                          <a:cubicBezTo>
                            <a:pt x="1871407" y="122324"/>
                            <a:pt x="2850708" y="112268"/>
                            <a:pt x="3352800" y="0"/>
                          </a:cubicBezTo>
                          <a:cubicBezTo>
                            <a:pt x="3739070" y="45096"/>
                            <a:pt x="4793372" y="-98614"/>
                            <a:pt x="5029200" y="0"/>
                          </a:cubicBezTo>
                          <a:cubicBezTo>
                            <a:pt x="5036277" y="122203"/>
                            <a:pt x="5032310" y="718485"/>
                            <a:pt x="5029200" y="1028695"/>
                          </a:cubicBezTo>
                          <a:cubicBezTo>
                            <a:pt x="4871457" y="1039540"/>
                            <a:pt x="4764419" y="1152317"/>
                            <a:pt x="4767257" y="1290638"/>
                          </a:cubicBezTo>
                          <a:cubicBezTo>
                            <a:pt x="4299343" y="1326044"/>
                            <a:pt x="3762138" y="1358947"/>
                            <a:pt x="3614743" y="1290638"/>
                          </a:cubicBezTo>
                          <a:cubicBezTo>
                            <a:pt x="3638237" y="1140757"/>
                            <a:pt x="3472911" y="1017356"/>
                            <a:pt x="3352800" y="1028695"/>
                          </a:cubicBezTo>
                          <a:cubicBezTo>
                            <a:pt x="3213093" y="1025536"/>
                            <a:pt x="3076031" y="1167886"/>
                            <a:pt x="3090857" y="1290638"/>
                          </a:cubicBezTo>
                          <a:cubicBezTo>
                            <a:pt x="2790640" y="1188460"/>
                            <a:pt x="2415851" y="1365519"/>
                            <a:pt x="1938343" y="1290638"/>
                          </a:cubicBezTo>
                          <a:cubicBezTo>
                            <a:pt x="1935401" y="1148082"/>
                            <a:pt x="1847732" y="1018684"/>
                            <a:pt x="1676400" y="1028695"/>
                          </a:cubicBezTo>
                          <a:cubicBezTo>
                            <a:pt x="1536632" y="1025771"/>
                            <a:pt x="1392131" y="1152969"/>
                            <a:pt x="1414457" y="1290638"/>
                          </a:cubicBezTo>
                          <a:cubicBezTo>
                            <a:pt x="1077049" y="1350225"/>
                            <a:pt x="499127" y="1329041"/>
                            <a:pt x="261943" y="1290638"/>
                          </a:cubicBezTo>
                          <a:cubicBezTo>
                            <a:pt x="239875" y="1151559"/>
                            <a:pt x="136858" y="1013691"/>
                            <a:pt x="0" y="1028695"/>
                          </a:cubicBezTo>
                          <a:cubicBezTo>
                            <a:pt x="11290" y="603392"/>
                            <a:pt x="35753" y="127848"/>
                            <a:pt x="0" y="9379"/>
                          </a:cubicBezTo>
                          <a:cubicBezTo>
                            <a:pt x="49181" y="5341"/>
                            <a:pt x="111405" y="17418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397368" y="86987"/>
                            <a:pt x="1118391" y="-129062"/>
                            <a:pt x="1676400" y="0"/>
                          </a:cubicBezTo>
                          <a:cubicBezTo>
                            <a:pt x="2483077" y="-51389"/>
                            <a:pt x="3047006" y="40883"/>
                            <a:pt x="3352800" y="0"/>
                          </a:cubicBezTo>
                          <a:cubicBezTo>
                            <a:pt x="4111707" y="-147"/>
                            <a:pt x="4514747" y="-67990"/>
                            <a:pt x="5029200" y="0"/>
                          </a:cubicBezTo>
                          <a:cubicBezTo>
                            <a:pt x="5001152" y="112424"/>
                            <a:pt x="5085573" y="761225"/>
                            <a:pt x="5029200" y="1028695"/>
                          </a:cubicBezTo>
                          <a:cubicBezTo>
                            <a:pt x="4892972" y="1031519"/>
                            <a:pt x="4759422" y="1125478"/>
                            <a:pt x="4767257" y="1290638"/>
                          </a:cubicBezTo>
                          <a:cubicBezTo>
                            <a:pt x="4604370" y="1309961"/>
                            <a:pt x="4125723" y="1355043"/>
                            <a:pt x="3614743" y="1290638"/>
                          </a:cubicBezTo>
                          <a:cubicBezTo>
                            <a:pt x="3626766" y="1163233"/>
                            <a:pt x="3502586" y="1033026"/>
                            <a:pt x="3352800" y="1028695"/>
                          </a:cubicBezTo>
                          <a:cubicBezTo>
                            <a:pt x="3197590" y="1051254"/>
                            <a:pt x="3082384" y="1146418"/>
                            <a:pt x="3090857" y="1290638"/>
                          </a:cubicBezTo>
                          <a:cubicBezTo>
                            <a:pt x="2738861" y="1391472"/>
                            <a:pt x="2233143" y="1296206"/>
                            <a:pt x="1938343" y="1290638"/>
                          </a:cubicBezTo>
                          <a:cubicBezTo>
                            <a:pt x="1921338" y="1125006"/>
                            <a:pt x="1817994" y="1054326"/>
                            <a:pt x="1676400" y="1028695"/>
                          </a:cubicBezTo>
                          <a:cubicBezTo>
                            <a:pt x="1543769" y="1030229"/>
                            <a:pt x="1423582" y="1147643"/>
                            <a:pt x="1414457" y="1290638"/>
                          </a:cubicBezTo>
                          <a:cubicBezTo>
                            <a:pt x="1234083" y="1239273"/>
                            <a:pt x="579680" y="1280647"/>
                            <a:pt x="261943" y="1290638"/>
                          </a:cubicBezTo>
                          <a:cubicBezTo>
                            <a:pt x="252149" y="1143143"/>
                            <a:pt x="124921" y="1015581"/>
                            <a:pt x="0" y="1028695"/>
                          </a:cubicBezTo>
                          <a:cubicBezTo>
                            <a:pt x="13307" y="832996"/>
                            <a:pt x="61947" y="362846"/>
                            <a:pt x="0" y="9379"/>
                          </a:cubicBezTo>
                          <a:cubicBezTo>
                            <a:pt x="49567" y="3875"/>
                            <a:pt x="138005" y="-4042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2" name="شكل حر: شكل 21">
              <a:extLst>
                <a:ext uri="{FF2B5EF4-FFF2-40B4-BE49-F238E27FC236}">
                  <a16:creationId xmlns:a16="http://schemas.microsoft.com/office/drawing/2014/main" id="{8CEE5FC3-5228-46FC-BDFE-63293E0CFDCB}"/>
                </a:ext>
              </a:extLst>
            </p:cNvPr>
            <p:cNvSpPr/>
            <p:nvPr/>
          </p:nvSpPr>
          <p:spPr>
            <a:xfrm flipV="1">
              <a:off x="3996266" y="6176961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4235830242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528873" y="-66003"/>
                            <a:pt x="1253192" y="107391"/>
                            <a:pt x="1676400" y="0"/>
                          </a:cubicBezTo>
                          <a:cubicBezTo>
                            <a:pt x="2071226" y="142720"/>
                            <a:pt x="2915510" y="110116"/>
                            <a:pt x="3352800" y="0"/>
                          </a:cubicBezTo>
                          <a:cubicBezTo>
                            <a:pt x="3599090" y="11516"/>
                            <a:pt x="4844944" y="-42145"/>
                            <a:pt x="5029200" y="0"/>
                          </a:cubicBezTo>
                          <a:cubicBezTo>
                            <a:pt x="5083587" y="108921"/>
                            <a:pt x="4957389" y="897091"/>
                            <a:pt x="5029200" y="1028695"/>
                          </a:cubicBezTo>
                          <a:cubicBezTo>
                            <a:pt x="4892233" y="1009181"/>
                            <a:pt x="4759187" y="1123976"/>
                            <a:pt x="4767257" y="1290638"/>
                          </a:cubicBezTo>
                          <a:cubicBezTo>
                            <a:pt x="4459117" y="1254265"/>
                            <a:pt x="3934052" y="1294350"/>
                            <a:pt x="3614743" y="1290638"/>
                          </a:cubicBezTo>
                          <a:cubicBezTo>
                            <a:pt x="3618645" y="1150444"/>
                            <a:pt x="3468999" y="1027021"/>
                            <a:pt x="3352800" y="1028695"/>
                          </a:cubicBezTo>
                          <a:cubicBezTo>
                            <a:pt x="3211304" y="1028916"/>
                            <a:pt x="3085608" y="1150543"/>
                            <a:pt x="3090857" y="1290638"/>
                          </a:cubicBezTo>
                          <a:cubicBezTo>
                            <a:pt x="2605034" y="1322111"/>
                            <a:pt x="2401734" y="1390337"/>
                            <a:pt x="1938343" y="1290638"/>
                          </a:cubicBezTo>
                          <a:cubicBezTo>
                            <a:pt x="1945022" y="1121146"/>
                            <a:pt x="1816910" y="1012868"/>
                            <a:pt x="1676400" y="1028695"/>
                          </a:cubicBezTo>
                          <a:cubicBezTo>
                            <a:pt x="1527124" y="1044110"/>
                            <a:pt x="1415267" y="1153995"/>
                            <a:pt x="1414457" y="1290638"/>
                          </a:cubicBezTo>
                          <a:cubicBezTo>
                            <a:pt x="1069844" y="1364784"/>
                            <a:pt x="665011" y="1237087"/>
                            <a:pt x="261943" y="1290638"/>
                          </a:cubicBezTo>
                          <a:cubicBezTo>
                            <a:pt x="263574" y="1144138"/>
                            <a:pt x="124388" y="1023128"/>
                            <a:pt x="0" y="1028695"/>
                          </a:cubicBezTo>
                          <a:cubicBezTo>
                            <a:pt x="18170" y="618050"/>
                            <a:pt x="-86323" y="430787"/>
                            <a:pt x="0" y="9379"/>
                          </a:cubicBezTo>
                          <a:cubicBezTo>
                            <a:pt x="27241" y="9673"/>
                            <a:pt x="162800" y="-2080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770097" y="29262"/>
                            <a:pt x="1134092" y="60980"/>
                            <a:pt x="1676400" y="0"/>
                          </a:cubicBezTo>
                          <a:cubicBezTo>
                            <a:pt x="2102519" y="-119520"/>
                            <a:pt x="2878214" y="36824"/>
                            <a:pt x="3352800" y="0"/>
                          </a:cubicBezTo>
                          <a:cubicBezTo>
                            <a:pt x="3734994" y="63870"/>
                            <a:pt x="4355369" y="77730"/>
                            <a:pt x="5029200" y="0"/>
                          </a:cubicBezTo>
                          <a:cubicBezTo>
                            <a:pt x="4956064" y="498570"/>
                            <a:pt x="5007567" y="678264"/>
                            <a:pt x="5029200" y="1028695"/>
                          </a:cubicBezTo>
                          <a:cubicBezTo>
                            <a:pt x="4879216" y="1012271"/>
                            <a:pt x="4769075" y="1125685"/>
                            <a:pt x="4767257" y="1290638"/>
                          </a:cubicBezTo>
                          <a:cubicBezTo>
                            <a:pt x="4598088" y="1268715"/>
                            <a:pt x="4080539" y="1239383"/>
                            <a:pt x="3614743" y="1290638"/>
                          </a:cubicBezTo>
                          <a:cubicBezTo>
                            <a:pt x="3618816" y="1129946"/>
                            <a:pt x="3513684" y="1035804"/>
                            <a:pt x="3352800" y="1028695"/>
                          </a:cubicBezTo>
                          <a:cubicBezTo>
                            <a:pt x="3221773" y="1041305"/>
                            <a:pt x="3097701" y="1138282"/>
                            <a:pt x="3090857" y="1290638"/>
                          </a:cubicBezTo>
                          <a:cubicBezTo>
                            <a:pt x="2692785" y="1277205"/>
                            <a:pt x="2445699" y="1231223"/>
                            <a:pt x="1938343" y="1290638"/>
                          </a:cubicBezTo>
                          <a:cubicBezTo>
                            <a:pt x="1946769" y="1140303"/>
                            <a:pt x="1815117" y="1040666"/>
                            <a:pt x="1676400" y="1028695"/>
                          </a:cubicBezTo>
                          <a:cubicBezTo>
                            <a:pt x="1530937" y="1026503"/>
                            <a:pt x="1404227" y="1152800"/>
                            <a:pt x="1414457" y="1290638"/>
                          </a:cubicBezTo>
                          <a:cubicBezTo>
                            <a:pt x="1238720" y="1211684"/>
                            <a:pt x="392193" y="1366016"/>
                            <a:pt x="261943" y="1290638"/>
                          </a:cubicBezTo>
                          <a:cubicBezTo>
                            <a:pt x="260964" y="1137373"/>
                            <a:pt x="147300" y="1027620"/>
                            <a:pt x="0" y="1028695"/>
                          </a:cubicBezTo>
                          <a:cubicBezTo>
                            <a:pt x="69190" y="696142"/>
                            <a:pt x="33820" y="226320"/>
                            <a:pt x="0" y="9379"/>
                          </a:cubicBezTo>
                          <a:cubicBezTo>
                            <a:pt x="58867" y="5356"/>
                            <a:pt x="159766" y="-5620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3" name="شكل حر: شكل 22">
              <a:extLst>
                <a:ext uri="{FF2B5EF4-FFF2-40B4-BE49-F238E27FC236}">
                  <a16:creationId xmlns:a16="http://schemas.microsoft.com/office/drawing/2014/main" id="{86593DA0-89A1-4BF3-AD4B-DB7BC0D3A1EE}"/>
                </a:ext>
              </a:extLst>
            </p:cNvPr>
            <p:cNvSpPr/>
            <p:nvPr/>
          </p:nvSpPr>
          <p:spPr>
            <a:xfrm flipV="1">
              <a:off x="9025466" y="6176961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3926594766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805378" y="-48215"/>
                            <a:pt x="1293444" y="126890"/>
                            <a:pt x="1676400" y="0"/>
                          </a:cubicBezTo>
                          <a:cubicBezTo>
                            <a:pt x="1910788" y="-12891"/>
                            <a:pt x="2528909" y="-135916"/>
                            <a:pt x="3352800" y="0"/>
                          </a:cubicBezTo>
                          <a:cubicBezTo>
                            <a:pt x="3547532" y="11599"/>
                            <a:pt x="4503165" y="-93433"/>
                            <a:pt x="5029200" y="0"/>
                          </a:cubicBezTo>
                          <a:cubicBezTo>
                            <a:pt x="5039745" y="369185"/>
                            <a:pt x="4982997" y="542776"/>
                            <a:pt x="5029200" y="1028695"/>
                          </a:cubicBezTo>
                          <a:cubicBezTo>
                            <a:pt x="4907114" y="1013167"/>
                            <a:pt x="4778018" y="1137231"/>
                            <a:pt x="4767257" y="1290638"/>
                          </a:cubicBezTo>
                          <a:cubicBezTo>
                            <a:pt x="4649717" y="1371864"/>
                            <a:pt x="3859386" y="1224529"/>
                            <a:pt x="3614743" y="1290638"/>
                          </a:cubicBezTo>
                          <a:cubicBezTo>
                            <a:pt x="3609323" y="1166458"/>
                            <a:pt x="3510208" y="1026054"/>
                            <a:pt x="3352800" y="1028695"/>
                          </a:cubicBezTo>
                          <a:cubicBezTo>
                            <a:pt x="3205409" y="1028758"/>
                            <a:pt x="3064680" y="1139410"/>
                            <a:pt x="3090857" y="1290638"/>
                          </a:cubicBezTo>
                          <a:cubicBezTo>
                            <a:pt x="2522068" y="1196594"/>
                            <a:pt x="2418561" y="1195671"/>
                            <a:pt x="1938343" y="1290638"/>
                          </a:cubicBezTo>
                          <a:cubicBezTo>
                            <a:pt x="1940565" y="1148560"/>
                            <a:pt x="1803123" y="1039171"/>
                            <a:pt x="1676400" y="1028695"/>
                          </a:cubicBezTo>
                          <a:cubicBezTo>
                            <a:pt x="1555584" y="1012459"/>
                            <a:pt x="1417952" y="1137345"/>
                            <a:pt x="1414457" y="1290638"/>
                          </a:cubicBezTo>
                          <a:cubicBezTo>
                            <a:pt x="966526" y="1349028"/>
                            <a:pt x="390701" y="1223301"/>
                            <a:pt x="261943" y="1290638"/>
                          </a:cubicBezTo>
                          <a:cubicBezTo>
                            <a:pt x="254935" y="1173586"/>
                            <a:pt x="139397" y="1022911"/>
                            <a:pt x="0" y="1028695"/>
                          </a:cubicBezTo>
                          <a:cubicBezTo>
                            <a:pt x="-29115" y="624842"/>
                            <a:pt x="-55111" y="333180"/>
                            <a:pt x="0" y="9379"/>
                          </a:cubicBezTo>
                          <a:cubicBezTo>
                            <a:pt x="49526" y="-9021"/>
                            <a:pt x="112045" y="13933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436679" y="-96507"/>
                            <a:pt x="1260116" y="-50239"/>
                            <a:pt x="1676400" y="0"/>
                          </a:cubicBezTo>
                          <a:cubicBezTo>
                            <a:pt x="2351804" y="-126894"/>
                            <a:pt x="2634031" y="829"/>
                            <a:pt x="3352800" y="0"/>
                          </a:cubicBezTo>
                          <a:cubicBezTo>
                            <a:pt x="4060336" y="-85033"/>
                            <a:pt x="4471458" y="47286"/>
                            <a:pt x="5029200" y="0"/>
                          </a:cubicBezTo>
                          <a:cubicBezTo>
                            <a:pt x="4949438" y="462405"/>
                            <a:pt x="5086846" y="603084"/>
                            <a:pt x="5029200" y="1028695"/>
                          </a:cubicBezTo>
                          <a:cubicBezTo>
                            <a:pt x="4878980" y="1035521"/>
                            <a:pt x="4767107" y="1138780"/>
                            <a:pt x="4767257" y="1290638"/>
                          </a:cubicBezTo>
                          <a:cubicBezTo>
                            <a:pt x="4568841" y="1241492"/>
                            <a:pt x="3882254" y="1278683"/>
                            <a:pt x="3614743" y="1290638"/>
                          </a:cubicBezTo>
                          <a:cubicBezTo>
                            <a:pt x="3605483" y="1164671"/>
                            <a:pt x="3499829" y="1001617"/>
                            <a:pt x="3352800" y="1028695"/>
                          </a:cubicBezTo>
                          <a:cubicBezTo>
                            <a:pt x="3221797" y="1047246"/>
                            <a:pt x="3117030" y="1146279"/>
                            <a:pt x="3090857" y="1290638"/>
                          </a:cubicBezTo>
                          <a:cubicBezTo>
                            <a:pt x="2641938" y="1341782"/>
                            <a:pt x="2339451" y="1239611"/>
                            <a:pt x="1938343" y="1290638"/>
                          </a:cubicBezTo>
                          <a:cubicBezTo>
                            <a:pt x="1936225" y="1144961"/>
                            <a:pt x="1817634" y="1028846"/>
                            <a:pt x="1676400" y="1028695"/>
                          </a:cubicBezTo>
                          <a:cubicBezTo>
                            <a:pt x="1527589" y="1007583"/>
                            <a:pt x="1401869" y="1136890"/>
                            <a:pt x="1414457" y="1290638"/>
                          </a:cubicBezTo>
                          <a:cubicBezTo>
                            <a:pt x="888897" y="1287531"/>
                            <a:pt x="531035" y="1311355"/>
                            <a:pt x="261943" y="1290638"/>
                          </a:cubicBezTo>
                          <a:cubicBezTo>
                            <a:pt x="245137" y="1129771"/>
                            <a:pt x="144244" y="1031879"/>
                            <a:pt x="0" y="1028695"/>
                          </a:cubicBezTo>
                          <a:cubicBezTo>
                            <a:pt x="-61930" y="810411"/>
                            <a:pt x="-60313" y="234217"/>
                            <a:pt x="0" y="9379"/>
                          </a:cubicBezTo>
                          <a:cubicBezTo>
                            <a:pt x="34892" y="-3331"/>
                            <a:pt x="112443" y="9850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7" name="صورة 26">
            <a:extLst>
              <a:ext uri="{FF2B5EF4-FFF2-40B4-BE49-F238E27FC236}">
                <a16:creationId xmlns:a16="http://schemas.microsoft.com/office/drawing/2014/main" id="{723B78DA-7403-4E29-9D8F-0C7911E96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7" y="867310"/>
            <a:ext cx="1842394" cy="1473916"/>
          </a:xfrm>
          <a:prstGeom prst="rect">
            <a:avLst/>
          </a:prstGeom>
        </p:spPr>
      </p:pic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3110F36-60F9-40A7-829E-A041C7112E7F}"/>
              </a:ext>
            </a:extLst>
          </p:cNvPr>
          <p:cNvSpPr/>
          <p:nvPr/>
        </p:nvSpPr>
        <p:spPr>
          <a:xfrm>
            <a:off x="250071" y="5428060"/>
            <a:ext cx="828863" cy="562630"/>
          </a:xfrm>
          <a:custGeom>
            <a:avLst/>
            <a:gdLst>
              <a:gd name="connsiteX0" fmla="*/ 0 w 828863"/>
              <a:gd name="connsiteY0" fmla="*/ 281315 h 562630"/>
              <a:gd name="connsiteX1" fmla="*/ 281315 w 828863"/>
              <a:gd name="connsiteY1" fmla="*/ 0 h 562630"/>
              <a:gd name="connsiteX2" fmla="*/ 547548 w 828863"/>
              <a:gd name="connsiteY2" fmla="*/ 0 h 562630"/>
              <a:gd name="connsiteX3" fmla="*/ 828863 w 828863"/>
              <a:gd name="connsiteY3" fmla="*/ 281315 h 562630"/>
              <a:gd name="connsiteX4" fmla="*/ 828863 w 828863"/>
              <a:gd name="connsiteY4" fmla="*/ 281315 h 562630"/>
              <a:gd name="connsiteX5" fmla="*/ 547548 w 828863"/>
              <a:gd name="connsiteY5" fmla="*/ 562630 h 562630"/>
              <a:gd name="connsiteX6" fmla="*/ 281315 w 828863"/>
              <a:gd name="connsiteY6" fmla="*/ 562630 h 562630"/>
              <a:gd name="connsiteX7" fmla="*/ 0 w 828863"/>
              <a:gd name="connsiteY7" fmla="*/ 281315 h 56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562630" fill="none" extrusionOk="0">
                <a:moveTo>
                  <a:pt x="0" y="281315"/>
                </a:moveTo>
                <a:cubicBezTo>
                  <a:pt x="3245" y="119615"/>
                  <a:pt x="135997" y="-19839"/>
                  <a:pt x="281315" y="0"/>
                </a:cubicBezTo>
                <a:cubicBezTo>
                  <a:pt x="368806" y="20515"/>
                  <a:pt x="443497" y="6739"/>
                  <a:pt x="547548" y="0"/>
                </a:cubicBezTo>
                <a:cubicBezTo>
                  <a:pt x="704214" y="-22041"/>
                  <a:pt x="803038" y="137376"/>
                  <a:pt x="828863" y="281315"/>
                </a:cubicBezTo>
                <a:lnTo>
                  <a:pt x="828863" y="281315"/>
                </a:lnTo>
                <a:cubicBezTo>
                  <a:pt x="847704" y="439772"/>
                  <a:pt x="715011" y="571167"/>
                  <a:pt x="547548" y="562630"/>
                </a:cubicBezTo>
                <a:cubicBezTo>
                  <a:pt x="444208" y="583804"/>
                  <a:pt x="356370" y="550481"/>
                  <a:pt x="281315" y="562630"/>
                </a:cubicBezTo>
                <a:cubicBezTo>
                  <a:pt x="135002" y="555262"/>
                  <a:pt x="2052" y="450806"/>
                  <a:pt x="0" y="281315"/>
                </a:cubicBezTo>
                <a:close/>
              </a:path>
              <a:path w="828863" h="562630" stroke="0" extrusionOk="0">
                <a:moveTo>
                  <a:pt x="0" y="281315"/>
                </a:moveTo>
                <a:cubicBezTo>
                  <a:pt x="2184" y="132821"/>
                  <a:pt x="125140" y="8972"/>
                  <a:pt x="281315" y="0"/>
                </a:cubicBezTo>
                <a:cubicBezTo>
                  <a:pt x="345345" y="-2599"/>
                  <a:pt x="449749" y="3937"/>
                  <a:pt x="547548" y="0"/>
                </a:cubicBezTo>
                <a:cubicBezTo>
                  <a:pt x="703894" y="-4036"/>
                  <a:pt x="858053" y="125368"/>
                  <a:pt x="828863" y="281315"/>
                </a:cubicBezTo>
                <a:lnTo>
                  <a:pt x="828863" y="281315"/>
                </a:lnTo>
                <a:cubicBezTo>
                  <a:pt x="837898" y="428203"/>
                  <a:pt x="699816" y="542011"/>
                  <a:pt x="547548" y="562630"/>
                </a:cubicBezTo>
                <a:cubicBezTo>
                  <a:pt x="479618" y="584732"/>
                  <a:pt x="341786" y="546901"/>
                  <a:pt x="281315" y="562630"/>
                </a:cubicBezTo>
                <a:cubicBezTo>
                  <a:pt x="118531" y="554500"/>
                  <a:pt x="-3968" y="460485"/>
                  <a:pt x="0" y="2813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8037417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dirty="0">
                <a:ln/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17</a:t>
            </a:r>
            <a:endParaRPr lang="ar-SA" sz="4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9EFC267-3E72-4C00-A51C-9136EFFBC176}"/>
              </a:ext>
            </a:extLst>
          </p:cNvPr>
          <p:cNvSpPr/>
          <p:nvPr/>
        </p:nvSpPr>
        <p:spPr>
          <a:xfrm>
            <a:off x="11430604" y="2727779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5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مربع نص 135">
            <a:extLst>
              <a:ext uri="{FF2B5EF4-FFF2-40B4-BE49-F238E27FC236}">
                <a16:creationId xmlns:a16="http://schemas.microsoft.com/office/drawing/2014/main" id="{C05F55E6-7C17-4072-8895-390D5C01C4A6}"/>
              </a:ext>
            </a:extLst>
          </p:cNvPr>
          <p:cNvSpPr txBox="1"/>
          <p:nvPr/>
        </p:nvSpPr>
        <p:spPr>
          <a:xfrm>
            <a:off x="3770472" y="1247040"/>
            <a:ext cx="593453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الجمع مستعملاً:              و</a:t>
            </a:r>
            <a:endParaRPr lang="ar-SA" sz="6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7" name="مكعب 136">
            <a:extLst>
              <a:ext uri="{FF2B5EF4-FFF2-40B4-BE49-F238E27FC236}">
                <a16:creationId xmlns:a16="http://schemas.microsoft.com/office/drawing/2014/main" id="{EA8C3DB1-278B-4AD6-BDFE-9F4856A0B93C}"/>
              </a:ext>
            </a:extLst>
          </p:cNvPr>
          <p:cNvSpPr/>
          <p:nvPr/>
        </p:nvSpPr>
        <p:spPr>
          <a:xfrm flipH="1">
            <a:off x="4017827" y="149463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8" name="مجموعة 137">
            <a:extLst>
              <a:ext uri="{FF2B5EF4-FFF2-40B4-BE49-F238E27FC236}">
                <a16:creationId xmlns:a16="http://schemas.microsoft.com/office/drawing/2014/main" id="{1784DC6F-632F-4D5F-BEF6-BDA3FA75A450}"/>
              </a:ext>
            </a:extLst>
          </p:cNvPr>
          <p:cNvGrpSpPr/>
          <p:nvPr/>
        </p:nvGrpSpPr>
        <p:grpSpPr>
          <a:xfrm rot="16200000">
            <a:off x="5260232" y="856130"/>
            <a:ext cx="213156" cy="1543690"/>
            <a:chOff x="3278249" y="1981640"/>
            <a:chExt cx="213156" cy="1543690"/>
          </a:xfrm>
        </p:grpSpPr>
        <p:sp>
          <p:nvSpPr>
            <p:cNvPr id="139" name="مكعب 138">
              <a:extLst>
                <a:ext uri="{FF2B5EF4-FFF2-40B4-BE49-F238E27FC236}">
                  <a16:creationId xmlns:a16="http://schemas.microsoft.com/office/drawing/2014/main" id="{12119DD2-FDD2-4A1D-A111-992FAA2A18B0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مكعب 139">
              <a:extLst>
                <a:ext uri="{FF2B5EF4-FFF2-40B4-BE49-F238E27FC236}">
                  <a16:creationId xmlns:a16="http://schemas.microsoft.com/office/drawing/2014/main" id="{9B793247-5186-4B96-9050-5C2C8577BDFC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1" name="مكعب 140">
              <a:extLst>
                <a:ext uri="{FF2B5EF4-FFF2-40B4-BE49-F238E27FC236}">
                  <a16:creationId xmlns:a16="http://schemas.microsoft.com/office/drawing/2014/main" id="{787B1887-63B0-4ABE-840A-6B917BE12872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2" name="مكعب 141">
              <a:extLst>
                <a:ext uri="{FF2B5EF4-FFF2-40B4-BE49-F238E27FC236}">
                  <a16:creationId xmlns:a16="http://schemas.microsoft.com/office/drawing/2014/main" id="{4BE0F09A-A419-4390-A059-C67D998B2223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" name="مكعب 142">
              <a:extLst>
                <a:ext uri="{FF2B5EF4-FFF2-40B4-BE49-F238E27FC236}">
                  <a16:creationId xmlns:a16="http://schemas.microsoft.com/office/drawing/2014/main" id="{4F8AFC5C-B2CC-43EA-B443-CD76A1394B7E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4" name="مكعب 143">
              <a:extLst>
                <a:ext uri="{FF2B5EF4-FFF2-40B4-BE49-F238E27FC236}">
                  <a16:creationId xmlns:a16="http://schemas.microsoft.com/office/drawing/2014/main" id="{4581178C-C066-4E10-BDEA-0218AFD3E6A7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5" name="مكعب 144">
              <a:extLst>
                <a:ext uri="{FF2B5EF4-FFF2-40B4-BE49-F238E27FC236}">
                  <a16:creationId xmlns:a16="http://schemas.microsoft.com/office/drawing/2014/main" id="{FE9DAC3B-8703-4E44-B5CC-60553A8D76FC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6" name="مكعب 145">
              <a:extLst>
                <a:ext uri="{FF2B5EF4-FFF2-40B4-BE49-F238E27FC236}">
                  <a16:creationId xmlns:a16="http://schemas.microsoft.com/office/drawing/2014/main" id="{1FCDE005-95D0-4832-8B24-67D0A273764D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7" name="مكعب 146">
              <a:extLst>
                <a:ext uri="{FF2B5EF4-FFF2-40B4-BE49-F238E27FC236}">
                  <a16:creationId xmlns:a16="http://schemas.microsoft.com/office/drawing/2014/main" id="{F4167768-1024-4035-8CBC-C216D01BDB44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8" name="مكعب 147">
              <a:extLst>
                <a:ext uri="{FF2B5EF4-FFF2-40B4-BE49-F238E27FC236}">
                  <a16:creationId xmlns:a16="http://schemas.microsoft.com/office/drawing/2014/main" id="{33081816-CFC8-430B-BFF8-C222A2BE7016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70" name="جدول 2">
            <a:extLst>
              <a:ext uri="{FF2B5EF4-FFF2-40B4-BE49-F238E27FC236}">
                <a16:creationId xmlns:a16="http://schemas.microsoft.com/office/drawing/2014/main" id="{7DDF797E-E5B4-48F9-BFFB-B6D65B36F92C}"/>
              </a:ext>
            </a:extLst>
          </p:cNvPr>
          <p:cNvGraphicFramePr>
            <a:graphicFrameLocks noGrp="1"/>
          </p:cNvGraphicFramePr>
          <p:nvPr/>
        </p:nvGraphicFramePr>
        <p:xfrm>
          <a:off x="8470197" y="2727779"/>
          <a:ext cx="2624390" cy="16459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12195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312195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40258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964635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172" name="رابط مستقيم 171">
            <a:extLst>
              <a:ext uri="{FF2B5EF4-FFF2-40B4-BE49-F238E27FC236}">
                <a16:creationId xmlns:a16="http://schemas.microsoft.com/office/drawing/2014/main" id="{4A605473-69EC-4594-97DC-786A6FECC308}"/>
              </a:ext>
            </a:extLst>
          </p:cNvPr>
          <p:cNvCxnSpPr>
            <a:cxnSpLocks/>
          </p:cNvCxnSpPr>
          <p:nvPr/>
        </p:nvCxnSpPr>
        <p:spPr>
          <a:xfrm flipH="1">
            <a:off x="8470197" y="4008718"/>
            <a:ext cx="30790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علامة الجمع 172">
            <a:extLst>
              <a:ext uri="{FF2B5EF4-FFF2-40B4-BE49-F238E27FC236}">
                <a16:creationId xmlns:a16="http://schemas.microsoft.com/office/drawing/2014/main" id="{7AF72126-28F2-4430-9144-35B731CF76B3}"/>
              </a:ext>
            </a:extLst>
          </p:cNvPr>
          <p:cNvSpPr/>
          <p:nvPr/>
        </p:nvSpPr>
        <p:spPr>
          <a:xfrm>
            <a:off x="11146413" y="3628815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4" name="مستطيل 173">
            <a:extLst>
              <a:ext uri="{FF2B5EF4-FFF2-40B4-BE49-F238E27FC236}">
                <a16:creationId xmlns:a16="http://schemas.microsoft.com/office/drawing/2014/main" id="{531F0EAA-4FF2-4225-9417-E866E7638ADC}"/>
              </a:ext>
            </a:extLst>
          </p:cNvPr>
          <p:cNvSpPr/>
          <p:nvPr/>
        </p:nvSpPr>
        <p:spPr>
          <a:xfrm>
            <a:off x="10287964" y="3144922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2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175" name="مستطيل 174">
            <a:extLst>
              <a:ext uri="{FF2B5EF4-FFF2-40B4-BE49-F238E27FC236}">
                <a16:creationId xmlns:a16="http://schemas.microsoft.com/office/drawing/2014/main" id="{52734A29-C60E-489E-A4AC-4B102922E5DF}"/>
              </a:ext>
            </a:extLst>
          </p:cNvPr>
          <p:cNvSpPr/>
          <p:nvPr/>
        </p:nvSpPr>
        <p:spPr>
          <a:xfrm>
            <a:off x="8783053" y="310750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2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176" name="مستطيل 175">
            <a:extLst>
              <a:ext uri="{FF2B5EF4-FFF2-40B4-BE49-F238E27FC236}">
                <a16:creationId xmlns:a16="http://schemas.microsoft.com/office/drawing/2014/main" id="{DFD83A63-DFA2-4BB5-B313-E55E83F1F29C}"/>
              </a:ext>
            </a:extLst>
          </p:cNvPr>
          <p:cNvSpPr/>
          <p:nvPr/>
        </p:nvSpPr>
        <p:spPr>
          <a:xfrm>
            <a:off x="10287964" y="3530713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3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194" name="مستطيل 193">
            <a:extLst>
              <a:ext uri="{FF2B5EF4-FFF2-40B4-BE49-F238E27FC236}">
                <a16:creationId xmlns:a16="http://schemas.microsoft.com/office/drawing/2014/main" id="{FECC7A8B-BCB9-4B26-A4D9-4DEFA267A495}"/>
              </a:ext>
            </a:extLst>
          </p:cNvPr>
          <p:cNvSpPr/>
          <p:nvPr/>
        </p:nvSpPr>
        <p:spPr>
          <a:xfrm>
            <a:off x="7611428" y="2727779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6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95" name="جدول 2">
            <a:extLst>
              <a:ext uri="{FF2B5EF4-FFF2-40B4-BE49-F238E27FC236}">
                <a16:creationId xmlns:a16="http://schemas.microsoft.com/office/drawing/2014/main" id="{E9F1852C-D3AD-49FC-94A5-A681A1DC08CE}"/>
              </a:ext>
            </a:extLst>
          </p:cNvPr>
          <p:cNvGraphicFramePr>
            <a:graphicFrameLocks noGrp="1"/>
          </p:cNvGraphicFramePr>
          <p:nvPr/>
        </p:nvGraphicFramePr>
        <p:xfrm>
          <a:off x="4651021" y="2727779"/>
          <a:ext cx="2624390" cy="16459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12195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312195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40258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964635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196" name="رابط مستقيم 195">
            <a:extLst>
              <a:ext uri="{FF2B5EF4-FFF2-40B4-BE49-F238E27FC236}">
                <a16:creationId xmlns:a16="http://schemas.microsoft.com/office/drawing/2014/main" id="{E0758051-2B88-4D6C-95A2-19A83CD26B19}"/>
              </a:ext>
            </a:extLst>
          </p:cNvPr>
          <p:cNvCxnSpPr>
            <a:cxnSpLocks/>
          </p:cNvCxnSpPr>
          <p:nvPr/>
        </p:nvCxnSpPr>
        <p:spPr>
          <a:xfrm flipH="1">
            <a:off x="4651021" y="4008718"/>
            <a:ext cx="30790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علامة الجمع 196">
            <a:extLst>
              <a:ext uri="{FF2B5EF4-FFF2-40B4-BE49-F238E27FC236}">
                <a16:creationId xmlns:a16="http://schemas.microsoft.com/office/drawing/2014/main" id="{502A20A0-19FE-47FE-963B-268546A9EAAD}"/>
              </a:ext>
            </a:extLst>
          </p:cNvPr>
          <p:cNvSpPr/>
          <p:nvPr/>
        </p:nvSpPr>
        <p:spPr>
          <a:xfrm>
            <a:off x="7327237" y="3628815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8" name="مستطيل 197">
            <a:extLst>
              <a:ext uri="{FF2B5EF4-FFF2-40B4-BE49-F238E27FC236}">
                <a16:creationId xmlns:a16="http://schemas.microsoft.com/office/drawing/2014/main" id="{29E09532-228C-44F4-ABB8-ACBF3FCD087A}"/>
              </a:ext>
            </a:extLst>
          </p:cNvPr>
          <p:cNvSpPr/>
          <p:nvPr/>
        </p:nvSpPr>
        <p:spPr>
          <a:xfrm>
            <a:off x="6468788" y="3144922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2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199" name="مستطيل 198">
            <a:extLst>
              <a:ext uri="{FF2B5EF4-FFF2-40B4-BE49-F238E27FC236}">
                <a16:creationId xmlns:a16="http://schemas.microsoft.com/office/drawing/2014/main" id="{00DEA8B8-B86C-4EE4-807C-4C1D4667B2E7}"/>
              </a:ext>
            </a:extLst>
          </p:cNvPr>
          <p:cNvSpPr/>
          <p:nvPr/>
        </p:nvSpPr>
        <p:spPr>
          <a:xfrm>
            <a:off x="4963877" y="310750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4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200" name="مستطيل 199">
            <a:extLst>
              <a:ext uri="{FF2B5EF4-FFF2-40B4-BE49-F238E27FC236}">
                <a16:creationId xmlns:a16="http://schemas.microsoft.com/office/drawing/2014/main" id="{33372E71-8FC9-4AB6-9FAA-A3E35C1ED5DB}"/>
              </a:ext>
            </a:extLst>
          </p:cNvPr>
          <p:cNvSpPr/>
          <p:nvPr/>
        </p:nvSpPr>
        <p:spPr>
          <a:xfrm>
            <a:off x="6468788" y="3530713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2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202" name="مستطيل 201">
            <a:extLst>
              <a:ext uri="{FF2B5EF4-FFF2-40B4-BE49-F238E27FC236}">
                <a16:creationId xmlns:a16="http://schemas.microsoft.com/office/drawing/2014/main" id="{BDD9E586-E90E-4FD9-8110-26771AA20DC3}"/>
              </a:ext>
            </a:extLst>
          </p:cNvPr>
          <p:cNvSpPr/>
          <p:nvPr/>
        </p:nvSpPr>
        <p:spPr>
          <a:xfrm>
            <a:off x="3799904" y="2727779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7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03" name="جدول 2">
            <a:extLst>
              <a:ext uri="{FF2B5EF4-FFF2-40B4-BE49-F238E27FC236}">
                <a16:creationId xmlns:a16="http://schemas.microsoft.com/office/drawing/2014/main" id="{FB51659A-CD5E-4749-A9CF-5C818658615C}"/>
              </a:ext>
            </a:extLst>
          </p:cNvPr>
          <p:cNvGraphicFramePr>
            <a:graphicFrameLocks noGrp="1"/>
          </p:cNvGraphicFramePr>
          <p:nvPr/>
        </p:nvGraphicFramePr>
        <p:xfrm>
          <a:off x="839497" y="2727779"/>
          <a:ext cx="2624390" cy="16459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12195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312195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40258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964635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204" name="رابط مستقيم 203">
            <a:extLst>
              <a:ext uri="{FF2B5EF4-FFF2-40B4-BE49-F238E27FC236}">
                <a16:creationId xmlns:a16="http://schemas.microsoft.com/office/drawing/2014/main" id="{1F78BAED-D7F9-404A-BC39-99D193099526}"/>
              </a:ext>
            </a:extLst>
          </p:cNvPr>
          <p:cNvCxnSpPr>
            <a:cxnSpLocks/>
          </p:cNvCxnSpPr>
          <p:nvPr/>
        </p:nvCxnSpPr>
        <p:spPr>
          <a:xfrm flipH="1">
            <a:off x="839497" y="4008718"/>
            <a:ext cx="30790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علامة الجمع 204">
            <a:extLst>
              <a:ext uri="{FF2B5EF4-FFF2-40B4-BE49-F238E27FC236}">
                <a16:creationId xmlns:a16="http://schemas.microsoft.com/office/drawing/2014/main" id="{35A7439C-D2B4-4DE2-817F-DF68C4A30074}"/>
              </a:ext>
            </a:extLst>
          </p:cNvPr>
          <p:cNvSpPr/>
          <p:nvPr/>
        </p:nvSpPr>
        <p:spPr>
          <a:xfrm>
            <a:off x="3515713" y="3628815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6" name="مستطيل 205">
            <a:extLst>
              <a:ext uri="{FF2B5EF4-FFF2-40B4-BE49-F238E27FC236}">
                <a16:creationId xmlns:a16="http://schemas.microsoft.com/office/drawing/2014/main" id="{6D0357C4-9CAB-43BC-8A2B-E685839360DE}"/>
              </a:ext>
            </a:extLst>
          </p:cNvPr>
          <p:cNvSpPr/>
          <p:nvPr/>
        </p:nvSpPr>
        <p:spPr>
          <a:xfrm>
            <a:off x="2657264" y="3144922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4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208" name="مستطيل 207">
            <a:extLst>
              <a:ext uri="{FF2B5EF4-FFF2-40B4-BE49-F238E27FC236}">
                <a16:creationId xmlns:a16="http://schemas.microsoft.com/office/drawing/2014/main" id="{E31AAF60-8F38-4B9F-91EB-1A601B702723}"/>
              </a:ext>
            </a:extLst>
          </p:cNvPr>
          <p:cNvSpPr/>
          <p:nvPr/>
        </p:nvSpPr>
        <p:spPr>
          <a:xfrm>
            <a:off x="2657264" y="3530713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4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209" name="مستطيل 208">
            <a:extLst>
              <a:ext uri="{FF2B5EF4-FFF2-40B4-BE49-F238E27FC236}">
                <a16:creationId xmlns:a16="http://schemas.microsoft.com/office/drawing/2014/main" id="{5E8797D1-B157-441B-936D-C4B3C04B274F}"/>
              </a:ext>
            </a:extLst>
          </p:cNvPr>
          <p:cNvSpPr/>
          <p:nvPr/>
        </p:nvSpPr>
        <p:spPr>
          <a:xfrm>
            <a:off x="1171347" y="3530713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4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54B99A1D-50BC-4C2B-BD1B-1CE2AA6708EE}"/>
              </a:ext>
            </a:extLst>
          </p:cNvPr>
          <p:cNvSpPr txBox="1"/>
          <p:nvPr/>
        </p:nvSpPr>
        <p:spPr>
          <a:xfrm>
            <a:off x="10840965" y="1012300"/>
            <a:ext cx="1215525" cy="56263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bg1"/>
                </a:solidFill>
                <a:latin typeface="(A) Arslan Wessam B" panose="03020402040406030203" pitchFamily="66" charset="-78"/>
                <a:cs typeface="0 Titr Bold" panose="00000700000000000000" pitchFamily="2" charset="-78"/>
              </a:rPr>
              <a:t>أتدرب</a:t>
            </a:r>
            <a:endParaRPr lang="ar-SA" sz="4000" dirty="0">
              <a:solidFill>
                <a:schemeClr val="bg1"/>
              </a:solidFill>
              <a:latin typeface="(A) Arslan Wessam B" panose="03020402040406030203" pitchFamily="66" charset="-78"/>
              <a:cs typeface="0 Titr Bold" panose="00000700000000000000" pitchFamily="2" charset="-78"/>
            </a:endParaRPr>
          </a:p>
        </p:txBody>
      </p: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6AD3189A-6E8B-4863-916F-E0A8D0262C1C}"/>
              </a:ext>
            </a:extLst>
          </p:cNvPr>
          <p:cNvSpPr/>
          <p:nvPr/>
        </p:nvSpPr>
        <p:spPr>
          <a:xfrm>
            <a:off x="6420662" y="3901410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4</a:t>
            </a:r>
            <a:endParaRPr lang="ar-SA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E9E42E41-F2D6-4BA9-83FE-16A394621B0B}"/>
              </a:ext>
            </a:extLst>
          </p:cNvPr>
          <p:cNvSpPr/>
          <p:nvPr/>
        </p:nvSpPr>
        <p:spPr>
          <a:xfrm>
            <a:off x="5044740" y="390140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4</a:t>
            </a:r>
            <a:endParaRPr lang="ar-SA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48004F03-7003-47A5-81F7-0F21814867CD}"/>
              </a:ext>
            </a:extLst>
          </p:cNvPr>
          <p:cNvSpPr/>
          <p:nvPr/>
        </p:nvSpPr>
        <p:spPr>
          <a:xfrm>
            <a:off x="10287964" y="390140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5</a:t>
            </a:r>
            <a:endParaRPr lang="ar-SA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A5A6D128-C6F1-422E-AE52-ECC56A303A10}"/>
              </a:ext>
            </a:extLst>
          </p:cNvPr>
          <p:cNvSpPr/>
          <p:nvPr/>
        </p:nvSpPr>
        <p:spPr>
          <a:xfrm>
            <a:off x="8912042" y="3901408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2</a:t>
            </a:r>
            <a:endParaRPr lang="ar-SA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4D3B7799-22A6-42D5-A14D-137A2837FBF8}"/>
              </a:ext>
            </a:extLst>
          </p:cNvPr>
          <p:cNvSpPr/>
          <p:nvPr/>
        </p:nvSpPr>
        <p:spPr>
          <a:xfrm>
            <a:off x="2617038" y="3885230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8</a:t>
            </a:r>
            <a:endParaRPr lang="ar-SA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D97A1ABD-4EA0-4C2A-BB9C-805B16047FA3}"/>
              </a:ext>
            </a:extLst>
          </p:cNvPr>
          <p:cNvSpPr/>
          <p:nvPr/>
        </p:nvSpPr>
        <p:spPr>
          <a:xfrm>
            <a:off x="1241116" y="388522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4</a:t>
            </a:r>
            <a:endParaRPr lang="ar-SA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732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C55A0ABF-94D6-4ADC-B082-F3775C9AAAFF}"/>
              </a:ext>
            </a:extLst>
          </p:cNvPr>
          <p:cNvGrpSpPr/>
          <p:nvPr/>
        </p:nvGrpSpPr>
        <p:grpSpPr>
          <a:xfrm>
            <a:off x="-1032934" y="-423328"/>
            <a:ext cx="15087600" cy="7890927"/>
            <a:chOff x="-1032934" y="-423328"/>
            <a:chExt cx="15087600" cy="789092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6" name="شكل حر: شكل 15">
              <a:extLst>
                <a:ext uri="{FF2B5EF4-FFF2-40B4-BE49-F238E27FC236}">
                  <a16:creationId xmlns:a16="http://schemas.microsoft.com/office/drawing/2014/main" id="{534497B6-8406-4077-80CE-932E4824B0D1}"/>
                </a:ext>
              </a:extLst>
            </p:cNvPr>
            <p:cNvSpPr/>
            <p:nvPr/>
          </p:nvSpPr>
          <p:spPr>
            <a:xfrm>
              <a:off x="-1032934" y="-423328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2238313989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342963" y="111340"/>
                            <a:pt x="1466692" y="97162"/>
                            <a:pt x="1676400" y="0"/>
                          </a:cubicBezTo>
                          <a:cubicBezTo>
                            <a:pt x="2214562" y="3343"/>
                            <a:pt x="3036966" y="-105903"/>
                            <a:pt x="3352800" y="0"/>
                          </a:cubicBezTo>
                          <a:cubicBezTo>
                            <a:pt x="3897580" y="-148691"/>
                            <a:pt x="4710262" y="-24289"/>
                            <a:pt x="5029200" y="0"/>
                          </a:cubicBezTo>
                          <a:cubicBezTo>
                            <a:pt x="5023383" y="156028"/>
                            <a:pt x="4978776" y="909663"/>
                            <a:pt x="5029200" y="1028695"/>
                          </a:cubicBezTo>
                          <a:cubicBezTo>
                            <a:pt x="4878075" y="1040252"/>
                            <a:pt x="4792281" y="1143372"/>
                            <a:pt x="4767257" y="1290638"/>
                          </a:cubicBezTo>
                          <a:cubicBezTo>
                            <a:pt x="4386017" y="1329157"/>
                            <a:pt x="3836307" y="1300490"/>
                            <a:pt x="3614743" y="1290638"/>
                          </a:cubicBezTo>
                          <a:cubicBezTo>
                            <a:pt x="3604767" y="1160595"/>
                            <a:pt x="3499099" y="1027831"/>
                            <a:pt x="3352800" y="1028695"/>
                          </a:cubicBezTo>
                          <a:cubicBezTo>
                            <a:pt x="3228572" y="1012665"/>
                            <a:pt x="3078822" y="1166010"/>
                            <a:pt x="3090857" y="1290638"/>
                          </a:cubicBezTo>
                          <a:cubicBezTo>
                            <a:pt x="2772078" y="1248208"/>
                            <a:pt x="2081850" y="1312263"/>
                            <a:pt x="1938343" y="1290638"/>
                          </a:cubicBezTo>
                          <a:cubicBezTo>
                            <a:pt x="1951478" y="1152462"/>
                            <a:pt x="1810372" y="1012998"/>
                            <a:pt x="1676400" y="1028695"/>
                          </a:cubicBezTo>
                          <a:cubicBezTo>
                            <a:pt x="1546243" y="1028493"/>
                            <a:pt x="1428985" y="1151696"/>
                            <a:pt x="1414457" y="1290638"/>
                          </a:cubicBezTo>
                          <a:cubicBezTo>
                            <a:pt x="857714" y="1212859"/>
                            <a:pt x="626278" y="1374921"/>
                            <a:pt x="261943" y="1290638"/>
                          </a:cubicBezTo>
                          <a:cubicBezTo>
                            <a:pt x="272699" y="1140288"/>
                            <a:pt x="142668" y="1014981"/>
                            <a:pt x="0" y="1028695"/>
                          </a:cubicBezTo>
                          <a:cubicBezTo>
                            <a:pt x="-26447" y="773700"/>
                            <a:pt x="-786" y="443600"/>
                            <a:pt x="0" y="9379"/>
                          </a:cubicBezTo>
                          <a:cubicBezTo>
                            <a:pt x="60851" y="664"/>
                            <a:pt x="95184" y="4227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585497" y="-4823"/>
                            <a:pt x="1423147" y="62219"/>
                            <a:pt x="1676400" y="0"/>
                          </a:cubicBezTo>
                          <a:cubicBezTo>
                            <a:pt x="1932446" y="-13767"/>
                            <a:pt x="2873793" y="-98214"/>
                            <a:pt x="3352800" y="0"/>
                          </a:cubicBezTo>
                          <a:cubicBezTo>
                            <a:pt x="4182740" y="82604"/>
                            <a:pt x="4330195" y="-32138"/>
                            <a:pt x="5029200" y="0"/>
                          </a:cubicBezTo>
                          <a:cubicBezTo>
                            <a:pt x="5048013" y="346800"/>
                            <a:pt x="4940291" y="556428"/>
                            <a:pt x="5029200" y="1028695"/>
                          </a:cubicBezTo>
                          <a:cubicBezTo>
                            <a:pt x="4907275" y="1027976"/>
                            <a:pt x="4760302" y="1143543"/>
                            <a:pt x="4767257" y="1290638"/>
                          </a:cubicBezTo>
                          <a:cubicBezTo>
                            <a:pt x="4371743" y="1337542"/>
                            <a:pt x="3811693" y="1323382"/>
                            <a:pt x="3614743" y="1290638"/>
                          </a:cubicBezTo>
                          <a:cubicBezTo>
                            <a:pt x="3612032" y="1173964"/>
                            <a:pt x="3488809" y="1053088"/>
                            <a:pt x="3352800" y="1028695"/>
                          </a:cubicBezTo>
                          <a:cubicBezTo>
                            <a:pt x="3211266" y="1035511"/>
                            <a:pt x="3086956" y="1137528"/>
                            <a:pt x="3090857" y="1290638"/>
                          </a:cubicBezTo>
                          <a:cubicBezTo>
                            <a:pt x="2753745" y="1301769"/>
                            <a:pt x="2223206" y="1301494"/>
                            <a:pt x="1938343" y="1290638"/>
                          </a:cubicBezTo>
                          <a:cubicBezTo>
                            <a:pt x="1926243" y="1130673"/>
                            <a:pt x="1812990" y="1032687"/>
                            <a:pt x="1676400" y="1028695"/>
                          </a:cubicBezTo>
                          <a:cubicBezTo>
                            <a:pt x="1554959" y="1042663"/>
                            <a:pt x="1399887" y="1153550"/>
                            <a:pt x="1414457" y="1290638"/>
                          </a:cubicBezTo>
                          <a:cubicBezTo>
                            <a:pt x="930652" y="1314496"/>
                            <a:pt x="615540" y="1379275"/>
                            <a:pt x="261943" y="1290638"/>
                          </a:cubicBezTo>
                          <a:cubicBezTo>
                            <a:pt x="264623" y="1161311"/>
                            <a:pt x="138547" y="1037657"/>
                            <a:pt x="0" y="1028695"/>
                          </a:cubicBezTo>
                          <a:cubicBezTo>
                            <a:pt x="-6371" y="783860"/>
                            <a:pt x="-41439" y="210007"/>
                            <a:pt x="0" y="9379"/>
                          </a:cubicBezTo>
                          <a:cubicBezTo>
                            <a:pt x="89724" y="8161"/>
                            <a:pt x="154695" y="-10547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19" name="شكل حر: شكل 18">
              <a:extLst>
                <a:ext uri="{FF2B5EF4-FFF2-40B4-BE49-F238E27FC236}">
                  <a16:creationId xmlns:a16="http://schemas.microsoft.com/office/drawing/2014/main" id="{70E29216-41E0-404D-A6D2-281D5A6AEFDF}"/>
                </a:ext>
              </a:extLst>
            </p:cNvPr>
            <p:cNvSpPr/>
            <p:nvPr/>
          </p:nvSpPr>
          <p:spPr>
            <a:xfrm>
              <a:off x="3996266" y="-423328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3820337629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360145" y="-60108"/>
                            <a:pt x="1167725" y="-100879"/>
                            <a:pt x="1676400" y="0"/>
                          </a:cubicBezTo>
                          <a:cubicBezTo>
                            <a:pt x="2479740" y="-24477"/>
                            <a:pt x="3041705" y="-60686"/>
                            <a:pt x="3352800" y="0"/>
                          </a:cubicBezTo>
                          <a:cubicBezTo>
                            <a:pt x="3603923" y="-52059"/>
                            <a:pt x="4835158" y="136285"/>
                            <a:pt x="5029200" y="0"/>
                          </a:cubicBezTo>
                          <a:cubicBezTo>
                            <a:pt x="5005821" y="142357"/>
                            <a:pt x="5058031" y="826531"/>
                            <a:pt x="5029200" y="1028695"/>
                          </a:cubicBezTo>
                          <a:cubicBezTo>
                            <a:pt x="4862249" y="1043615"/>
                            <a:pt x="4789680" y="1140038"/>
                            <a:pt x="4767257" y="1290638"/>
                          </a:cubicBezTo>
                          <a:cubicBezTo>
                            <a:pt x="4514031" y="1355553"/>
                            <a:pt x="3862720" y="1333236"/>
                            <a:pt x="3614743" y="1290638"/>
                          </a:cubicBezTo>
                          <a:cubicBezTo>
                            <a:pt x="3634517" y="1146011"/>
                            <a:pt x="3476226" y="1012601"/>
                            <a:pt x="3352800" y="1028695"/>
                          </a:cubicBezTo>
                          <a:cubicBezTo>
                            <a:pt x="3212352" y="1030585"/>
                            <a:pt x="3116163" y="1132521"/>
                            <a:pt x="3090857" y="1290638"/>
                          </a:cubicBezTo>
                          <a:cubicBezTo>
                            <a:pt x="2604931" y="1385994"/>
                            <a:pt x="2242302" y="1312158"/>
                            <a:pt x="1938343" y="1290638"/>
                          </a:cubicBezTo>
                          <a:cubicBezTo>
                            <a:pt x="1959379" y="1150832"/>
                            <a:pt x="1815598" y="1046198"/>
                            <a:pt x="1676400" y="1028695"/>
                          </a:cubicBezTo>
                          <a:cubicBezTo>
                            <a:pt x="1528621" y="1037726"/>
                            <a:pt x="1417078" y="1141003"/>
                            <a:pt x="1414457" y="1290638"/>
                          </a:cubicBezTo>
                          <a:cubicBezTo>
                            <a:pt x="1207035" y="1327393"/>
                            <a:pt x="642964" y="1270973"/>
                            <a:pt x="261943" y="1290638"/>
                          </a:cubicBezTo>
                          <a:cubicBezTo>
                            <a:pt x="259455" y="1146064"/>
                            <a:pt x="153043" y="1018638"/>
                            <a:pt x="0" y="1028695"/>
                          </a:cubicBezTo>
                          <a:cubicBezTo>
                            <a:pt x="-51543" y="774022"/>
                            <a:pt x="-8572" y="504592"/>
                            <a:pt x="0" y="9379"/>
                          </a:cubicBezTo>
                          <a:cubicBezTo>
                            <a:pt x="54770" y="7007"/>
                            <a:pt x="150259" y="7703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430054" y="17948"/>
                            <a:pt x="993337" y="12269"/>
                            <a:pt x="1676400" y="0"/>
                          </a:cubicBezTo>
                          <a:cubicBezTo>
                            <a:pt x="2376057" y="-98648"/>
                            <a:pt x="2709773" y="-109852"/>
                            <a:pt x="3352800" y="0"/>
                          </a:cubicBezTo>
                          <a:cubicBezTo>
                            <a:pt x="4145601" y="-142614"/>
                            <a:pt x="4624410" y="-83351"/>
                            <a:pt x="5029200" y="0"/>
                          </a:cubicBezTo>
                          <a:cubicBezTo>
                            <a:pt x="4939154" y="249033"/>
                            <a:pt x="5010844" y="900996"/>
                            <a:pt x="5029200" y="1028695"/>
                          </a:cubicBezTo>
                          <a:cubicBezTo>
                            <a:pt x="4868231" y="1010779"/>
                            <a:pt x="4751507" y="1169233"/>
                            <a:pt x="4767257" y="1290638"/>
                          </a:cubicBezTo>
                          <a:cubicBezTo>
                            <a:pt x="4600304" y="1188084"/>
                            <a:pt x="3771360" y="1258630"/>
                            <a:pt x="3614743" y="1290638"/>
                          </a:cubicBezTo>
                          <a:cubicBezTo>
                            <a:pt x="3604056" y="1142259"/>
                            <a:pt x="3483876" y="1026047"/>
                            <a:pt x="3352800" y="1028695"/>
                          </a:cubicBezTo>
                          <a:cubicBezTo>
                            <a:pt x="3190324" y="1030740"/>
                            <a:pt x="3089390" y="1149476"/>
                            <a:pt x="3090857" y="1290638"/>
                          </a:cubicBezTo>
                          <a:cubicBezTo>
                            <a:pt x="2797717" y="1219676"/>
                            <a:pt x="2195802" y="1389893"/>
                            <a:pt x="1938343" y="1290638"/>
                          </a:cubicBezTo>
                          <a:cubicBezTo>
                            <a:pt x="1935483" y="1167847"/>
                            <a:pt x="1824869" y="1022319"/>
                            <a:pt x="1676400" y="1028695"/>
                          </a:cubicBezTo>
                          <a:cubicBezTo>
                            <a:pt x="1549150" y="1024878"/>
                            <a:pt x="1419387" y="1143517"/>
                            <a:pt x="1414457" y="1290638"/>
                          </a:cubicBezTo>
                          <a:cubicBezTo>
                            <a:pt x="1114670" y="1377946"/>
                            <a:pt x="473791" y="1365621"/>
                            <a:pt x="261943" y="1290638"/>
                          </a:cubicBezTo>
                          <a:cubicBezTo>
                            <a:pt x="284076" y="1155020"/>
                            <a:pt x="128212" y="1016697"/>
                            <a:pt x="0" y="1028695"/>
                          </a:cubicBezTo>
                          <a:cubicBezTo>
                            <a:pt x="83413" y="606175"/>
                            <a:pt x="-67984" y="282639"/>
                            <a:pt x="0" y="9379"/>
                          </a:cubicBezTo>
                          <a:cubicBezTo>
                            <a:pt x="32792" y="20868"/>
                            <a:pt x="105402" y="-5951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0" name="شكل حر: شكل 19">
              <a:extLst>
                <a:ext uri="{FF2B5EF4-FFF2-40B4-BE49-F238E27FC236}">
                  <a16:creationId xmlns:a16="http://schemas.microsoft.com/office/drawing/2014/main" id="{40A7617F-C86B-401E-BA33-7F1347C9ADA2}"/>
                </a:ext>
              </a:extLst>
            </p:cNvPr>
            <p:cNvSpPr/>
            <p:nvPr/>
          </p:nvSpPr>
          <p:spPr>
            <a:xfrm>
              <a:off x="9025466" y="-423328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2995593278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545015" y="59590"/>
                            <a:pt x="1252089" y="-46159"/>
                            <a:pt x="1676400" y="0"/>
                          </a:cubicBezTo>
                          <a:cubicBezTo>
                            <a:pt x="2168260" y="95836"/>
                            <a:pt x="2618891" y="4217"/>
                            <a:pt x="3352800" y="0"/>
                          </a:cubicBezTo>
                          <a:cubicBezTo>
                            <a:pt x="4190834" y="-137534"/>
                            <a:pt x="4435266" y="21184"/>
                            <a:pt x="5029200" y="0"/>
                          </a:cubicBezTo>
                          <a:cubicBezTo>
                            <a:pt x="4945898" y="487512"/>
                            <a:pt x="5036577" y="810299"/>
                            <a:pt x="5029200" y="1028695"/>
                          </a:cubicBezTo>
                          <a:cubicBezTo>
                            <a:pt x="4875297" y="1030488"/>
                            <a:pt x="4762133" y="1136346"/>
                            <a:pt x="4767257" y="1290638"/>
                          </a:cubicBezTo>
                          <a:cubicBezTo>
                            <a:pt x="4273850" y="1340069"/>
                            <a:pt x="3868762" y="1233329"/>
                            <a:pt x="3614743" y="1290638"/>
                          </a:cubicBezTo>
                          <a:cubicBezTo>
                            <a:pt x="3610565" y="1139925"/>
                            <a:pt x="3490819" y="1025860"/>
                            <a:pt x="3352800" y="1028695"/>
                          </a:cubicBezTo>
                          <a:cubicBezTo>
                            <a:pt x="3188956" y="1015177"/>
                            <a:pt x="3099410" y="1141373"/>
                            <a:pt x="3090857" y="1290638"/>
                          </a:cubicBezTo>
                          <a:cubicBezTo>
                            <a:pt x="2655551" y="1325129"/>
                            <a:pt x="2465783" y="1319939"/>
                            <a:pt x="1938343" y="1290638"/>
                          </a:cubicBezTo>
                          <a:cubicBezTo>
                            <a:pt x="1921212" y="1133567"/>
                            <a:pt x="1827857" y="1026333"/>
                            <a:pt x="1676400" y="1028695"/>
                          </a:cubicBezTo>
                          <a:cubicBezTo>
                            <a:pt x="1528128" y="1020884"/>
                            <a:pt x="1420638" y="1149006"/>
                            <a:pt x="1414457" y="1290638"/>
                          </a:cubicBezTo>
                          <a:cubicBezTo>
                            <a:pt x="1104775" y="1194636"/>
                            <a:pt x="528445" y="1258477"/>
                            <a:pt x="261943" y="1290638"/>
                          </a:cubicBezTo>
                          <a:cubicBezTo>
                            <a:pt x="268246" y="1140069"/>
                            <a:pt x="147204" y="1048256"/>
                            <a:pt x="0" y="1028695"/>
                          </a:cubicBezTo>
                          <a:cubicBezTo>
                            <a:pt x="29466" y="757081"/>
                            <a:pt x="75570" y="422348"/>
                            <a:pt x="0" y="9379"/>
                          </a:cubicBezTo>
                          <a:cubicBezTo>
                            <a:pt x="80551" y="-102"/>
                            <a:pt x="112388" y="-617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378274" y="-128943"/>
                            <a:pt x="1488241" y="23214"/>
                            <a:pt x="1676400" y="0"/>
                          </a:cubicBezTo>
                          <a:cubicBezTo>
                            <a:pt x="2221621" y="114324"/>
                            <a:pt x="3171018" y="77339"/>
                            <a:pt x="3352800" y="0"/>
                          </a:cubicBezTo>
                          <a:cubicBezTo>
                            <a:pt x="4008957" y="84071"/>
                            <a:pt x="4618296" y="-14308"/>
                            <a:pt x="5029200" y="0"/>
                          </a:cubicBezTo>
                          <a:cubicBezTo>
                            <a:pt x="5052531" y="492571"/>
                            <a:pt x="5020842" y="800876"/>
                            <a:pt x="5029200" y="1028695"/>
                          </a:cubicBezTo>
                          <a:cubicBezTo>
                            <a:pt x="4888423" y="1026692"/>
                            <a:pt x="4749006" y="1155491"/>
                            <a:pt x="4767257" y="1290638"/>
                          </a:cubicBezTo>
                          <a:cubicBezTo>
                            <a:pt x="4386724" y="1223799"/>
                            <a:pt x="4078431" y="1385686"/>
                            <a:pt x="3614743" y="1290638"/>
                          </a:cubicBezTo>
                          <a:cubicBezTo>
                            <a:pt x="3601288" y="1151910"/>
                            <a:pt x="3482167" y="1010403"/>
                            <a:pt x="3352800" y="1028695"/>
                          </a:cubicBezTo>
                          <a:cubicBezTo>
                            <a:pt x="3204654" y="1033187"/>
                            <a:pt x="3089992" y="1120442"/>
                            <a:pt x="3090857" y="1290638"/>
                          </a:cubicBezTo>
                          <a:cubicBezTo>
                            <a:pt x="2721156" y="1193246"/>
                            <a:pt x="2329539" y="1208626"/>
                            <a:pt x="1938343" y="1290638"/>
                          </a:cubicBezTo>
                          <a:cubicBezTo>
                            <a:pt x="1955381" y="1141782"/>
                            <a:pt x="1809614" y="1021984"/>
                            <a:pt x="1676400" y="1028695"/>
                          </a:cubicBezTo>
                          <a:cubicBezTo>
                            <a:pt x="1530485" y="1035341"/>
                            <a:pt x="1421316" y="1130247"/>
                            <a:pt x="1414457" y="1290638"/>
                          </a:cubicBezTo>
                          <a:cubicBezTo>
                            <a:pt x="1073972" y="1300973"/>
                            <a:pt x="383042" y="1211276"/>
                            <a:pt x="261943" y="1290638"/>
                          </a:cubicBezTo>
                          <a:cubicBezTo>
                            <a:pt x="235892" y="1139531"/>
                            <a:pt x="123858" y="1017915"/>
                            <a:pt x="0" y="1028695"/>
                          </a:cubicBezTo>
                          <a:cubicBezTo>
                            <a:pt x="-34211" y="880375"/>
                            <a:pt x="37384" y="343622"/>
                            <a:pt x="0" y="9379"/>
                          </a:cubicBezTo>
                          <a:cubicBezTo>
                            <a:pt x="43854" y="22809"/>
                            <a:pt x="152359" y="-11137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1" name="شكل حر: شكل 20">
              <a:extLst>
                <a:ext uri="{FF2B5EF4-FFF2-40B4-BE49-F238E27FC236}">
                  <a16:creationId xmlns:a16="http://schemas.microsoft.com/office/drawing/2014/main" id="{40ACB393-66BC-462E-BF85-A247AFC0CDC3}"/>
                </a:ext>
              </a:extLst>
            </p:cNvPr>
            <p:cNvSpPr/>
            <p:nvPr/>
          </p:nvSpPr>
          <p:spPr>
            <a:xfrm flipV="1">
              <a:off x="-1032934" y="6176961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3311222208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357611" y="-118952"/>
                            <a:pt x="1122713" y="-131728"/>
                            <a:pt x="1676400" y="0"/>
                          </a:cubicBezTo>
                          <a:cubicBezTo>
                            <a:pt x="1871407" y="122324"/>
                            <a:pt x="2850708" y="112268"/>
                            <a:pt x="3352800" y="0"/>
                          </a:cubicBezTo>
                          <a:cubicBezTo>
                            <a:pt x="3739070" y="45096"/>
                            <a:pt x="4793372" y="-98614"/>
                            <a:pt x="5029200" y="0"/>
                          </a:cubicBezTo>
                          <a:cubicBezTo>
                            <a:pt x="5036277" y="122203"/>
                            <a:pt x="5032310" y="718485"/>
                            <a:pt x="5029200" y="1028695"/>
                          </a:cubicBezTo>
                          <a:cubicBezTo>
                            <a:pt x="4871457" y="1039540"/>
                            <a:pt x="4764419" y="1152317"/>
                            <a:pt x="4767257" y="1290638"/>
                          </a:cubicBezTo>
                          <a:cubicBezTo>
                            <a:pt x="4299343" y="1326044"/>
                            <a:pt x="3762138" y="1358947"/>
                            <a:pt x="3614743" y="1290638"/>
                          </a:cubicBezTo>
                          <a:cubicBezTo>
                            <a:pt x="3638237" y="1140757"/>
                            <a:pt x="3472911" y="1017356"/>
                            <a:pt x="3352800" y="1028695"/>
                          </a:cubicBezTo>
                          <a:cubicBezTo>
                            <a:pt x="3213093" y="1025536"/>
                            <a:pt x="3076031" y="1167886"/>
                            <a:pt x="3090857" y="1290638"/>
                          </a:cubicBezTo>
                          <a:cubicBezTo>
                            <a:pt x="2790640" y="1188460"/>
                            <a:pt x="2415851" y="1365519"/>
                            <a:pt x="1938343" y="1290638"/>
                          </a:cubicBezTo>
                          <a:cubicBezTo>
                            <a:pt x="1935401" y="1148082"/>
                            <a:pt x="1847732" y="1018684"/>
                            <a:pt x="1676400" y="1028695"/>
                          </a:cubicBezTo>
                          <a:cubicBezTo>
                            <a:pt x="1536632" y="1025771"/>
                            <a:pt x="1392131" y="1152969"/>
                            <a:pt x="1414457" y="1290638"/>
                          </a:cubicBezTo>
                          <a:cubicBezTo>
                            <a:pt x="1077049" y="1350225"/>
                            <a:pt x="499127" y="1329041"/>
                            <a:pt x="261943" y="1290638"/>
                          </a:cubicBezTo>
                          <a:cubicBezTo>
                            <a:pt x="239875" y="1151559"/>
                            <a:pt x="136858" y="1013691"/>
                            <a:pt x="0" y="1028695"/>
                          </a:cubicBezTo>
                          <a:cubicBezTo>
                            <a:pt x="11290" y="603392"/>
                            <a:pt x="35753" y="127848"/>
                            <a:pt x="0" y="9379"/>
                          </a:cubicBezTo>
                          <a:cubicBezTo>
                            <a:pt x="49181" y="5341"/>
                            <a:pt x="111405" y="17418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397368" y="86987"/>
                            <a:pt x="1118391" y="-129062"/>
                            <a:pt x="1676400" y="0"/>
                          </a:cubicBezTo>
                          <a:cubicBezTo>
                            <a:pt x="2483077" y="-51389"/>
                            <a:pt x="3047006" y="40883"/>
                            <a:pt x="3352800" y="0"/>
                          </a:cubicBezTo>
                          <a:cubicBezTo>
                            <a:pt x="4111707" y="-147"/>
                            <a:pt x="4514747" y="-67990"/>
                            <a:pt x="5029200" y="0"/>
                          </a:cubicBezTo>
                          <a:cubicBezTo>
                            <a:pt x="5001152" y="112424"/>
                            <a:pt x="5085573" y="761225"/>
                            <a:pt x="5029200" y="1028695"/>
                          </a:cubicBezTo>
                          <a:cubicBezTo>
                            <a:pt x="4892972" y="1031519"/>
                            <a:pt x="4759422" y="1125478"/>
                            <a:pt x="4767257" y="1290638"/>
                          </a:cubicBezTo>
                          <a:cubicBezTo>
                            <a:pt x="4604370" y="1309961"/>
                            <a:pt x="4125723" y="1355043"/>
                            <a:pt x="3614743" y="1290638"/>
                          </a:cubicBezTo>
                          <a:cubicBezTo>
                            <a:pt x="3626766" y="1163233"/>
                            <a:pt x="3502586" y="1033026"/>
                            <a:pt x="3352800" y="1028695"/>
                          </a:cubicBezTo>
                          <a:cubicBezTo>
                            <a:pt x="3197590" y="1051254"/>
                            <a:pt x="3082384" y="1146418"/>
                            <a:pt x="3090857" y="1290638"/>
                          </a:cubicBezTo>
                          <a:cubicBezTo>
                            <a:pt x="2738861" y="1391472"/>
                            <a:pt x="2233143" y="1296206"/>
                            <a:pt x="1938343" y="1290638"/>
                          </a:cubicBezTo>
                          <a:cubicBezTo>
                            <a:pt x="1921338" y="1125006"/>
                            <a:pt x="1817994" y="1054326"/>
                            <a:pt x="1676400" y="1028695"/>
                          </a:cubicBezTo>
                          <a:cubicBezTo>
                            <a:pt x="1543769" y="1030229"/>
                            <a:pt x="1423582" y="1147643"/>
                            <a:pt x="1414457" y="1290638"/>
                          </a:cubicBezTo>
                          <a:cubicBezTo>
                            <a:pt x="1234083" y="1239273"/>
                            <a:pt x="579680" y="1280647"/>
                            <a:pt x="261943" y="1290638"/>
                          </a:cubicBezTo>
                          <a:cubicBezTo>
                            <a:pt x="252149" y="1143143"/>
                            <a:pt x="124921" y="1015581"/>
                            <a:pt x="0" y="1028695"/>
                          </a:cubicBezTo>
                          <a:cubicBezTo>
                            <a:pt x="13307" y="832996"/>
                            <a:pt x="61947" y="362846"/>
                            <a:pt x="0" y="9379"/>
                          </a:cubicBezTo>
                          <a:cubicBezTo>
                            <a:pt x="49567" y="3875"/>
                            <a:pt x="138005" y="-4042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2" name="شكل حر: شكل 21">
              <a:extLst>
                <a:ext uri="{FF2B5EF4-FFF2-40B4-BE49-F238E27FC236}">
                  <a16:creationId xmlns:a16="http://schemas.microsoft.com/office/drawing/2014/main" id="{8CEE5FC3-5228-46FC-BDFE-63293E0CFDCB}"/>
                </a:ext>
              </a:extLst>
            </p:cNvPr>
            <p:cNvSpPr/>
            <p:nvPr/>
          </p:nvSpPr>
          <p:spPr>
            <a:xfrm flipV="1">
              <a:off x="3996266" y="6176961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4235830242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528873" y="-66003"/>
                            <a:pt x="1253192" y="107391"/>
                            <a:pt x="1676400" y="0"/>
                          </a:cubicBezTo>
                          <a:cubicBezTo>
                            <a:pt x="2071226" y="142720"/>
                            <a:pt x="2915510" y="110116"/>
                            <a:pt x="3352800" y="0"/>
                          </a:cubicBezTo>
                          <a:cubicBezTo>
                            <a:pt x="3599090" y="11516"/>
                            <a:pt x="4844944" y="-42145"/>
                            <a:pt x="5029200" y="0"/>
                          </a:cubicBezTo>
                          <a:cubicBezTo>
                            <a:pt x="5083587" y="108921"/>
                            <a:pt x="4957389" y="897091"/>
                            <a:pt x="5029200" y="1028695"/>
                          </a:cubicBezTo>
                          <a:cubicBezTo>
                            <a:pt x="4892233" y="1009181"/>
                            <a:pt x="4759187" y="1123976"/>
                            <a:pt x="4767257" y="1290638"/>
                          </a:cubicBezTo>
                          <a:cubicBezTo>
                            <a:pt x="4459117" y="1254265"/>
                            <a:pt x="3934052" y="1294350"/>
                            <a:pt x="3614743" y="1290638"/>
                          </a:cubicBezTo>
                          <a:cubicBezTo>
                            <a:pt x="3618645" y="1150444"/>
                            <a:pt x="3468999" y="1027021"/>
                            <a:pt x="3352800" y="1028695"/>
                          </a:cubicBezTo>
                          <a:cubicBezTo>
                            <a:pt x="3211304" y="1028916"/>
                            <a:pt x="3085608" y="1150543"/>
                            <a:pt x="3090857" y="1290638"/>
                          </a:cubicBezTo>
                          <a:cubicBezTo>
                            <a:pt x="2605034" y="1322111"/>
                            <a:pt x="2401734" y="1390337"/>
                            <a:pt x="1938343" y="1290638"/>
                          </a:cubicBezTo>
                          <a:cubicBezTo>
                            <a:pt x="1945022" y="1121146"/>
                            <a:pt x="1816910" y="1012868"/>
                            <a:pt x="1676400" y="1028695"/>
                          </a:cubicBezTo>
                          <a:cubicBezTo>
                            <a:pt x="1527124" y="1044110"/>
                            <a:pt x="1415267" y="1153995"/>
                            <a:pt x="1414457" y="1290638"/>
                          </a:cubicBezTo>
                          <a:cubicBezTo>
                            <a:pt x="1069844" y="1364784"/>
                            <a:pt x="665011" y="1237087"/>
                            <a:pt x="261943" y="1290638"/>
                          </a:cubicBezTo>
                          <a:cubicBezTo>
                            <a:pt x="263574" y="1144138"/>
                            <a:pt x="124388" y="1023128"/>
                            <a:pt x="0" y="1028695"/>
                          </a:cubicBezTo>
                          <a:cubicBezTo>
                            <a:pt x="18170" y="618050"/>
                            <a:pt x="-86323" y="430787"/>
                            <a:pt x="0" y="9379"/>
                          </a:cubicBezTo>
                          <a:cubicBezTo>
                            <a:pt x="27241" y="9673"/>
                            <a:pt x="162800" y="-2080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770097" y="29262"/>
                            <a:pt x="1134092" y="60980"/>
                            <a:pt x="1676400" y="0"/>
                          </a:cubicBezTo>
                          <a:cubicBezTo>
                            <a:pt x="2102519" y="-119520"/>
                            <a:pt x="2878214" y="36824"/>
                            <a:pt x="3352800" y="0"/>
                          </a:cubicBezTo>
                          <a:cubicBezTo>
                            <a:pt x="3734994" y="63870"/>
                            <a:pt x="4355369" y="77730"/>
                            <a:pt x="5029200" y="0"/>
                          </a:cubicBezTo>
                          <a:cubicBezTo>
                            <a:pt x="4956064" y="498570"/>
                            <a:pt x="5007567" y="678264"/>
                            <a:pt x="5029200" y="1028695"/>
                          </a:cubicBezTo>
                          <a:cubicBezTo>
                            <a:pt x="4879216" y="1012271"/>
                            <a:pt x="4769075" y="1125685"/>
                            <a:pt x="4767257" y="1290638"/>
                          </a:cubicBezTo>
                          <a:cubicBezTo>
                            <a:pt x="4598088" y="1268715"/>
                            <a:pt x="4080539" y="1239383"/>
                            <a:pt x="3614743" y="1290638"/>
                          </a:cubicBezTo>
                          <a:cubicBezTo>
                            <a:pt x="3618816" y="1129946"/>
                            <a:pt x="3513684" y="1035804"/>
                            <a:pt x="3352800" y="1028695"/>
                          </a:cubicBezTo>
                          <a:cubicBezTo>
                            <a:pt x="3221773" y="1041305"/>
                            <a:pt x="3097701" y="1138282"/>
                            <a:pt x="3090857" y="1290638"/>
                          </a:cubicBezTo>
                          <a:cubicBezTo>
                            <a:pt x="2692785" y="1277205"/>
                            <a:pt x="2445699" y="1231223"/>
                            <a:pt x="1938343" y="1290638"/>
                          </a:cubicBezTo>
                          <a:cubicBezTo>
                            <a:pt x="1946769" y="1140303"/>
                            <a:pt x="1815117" y="1040666"/>
                            <a:pt x="1676400" y="1028695"/>
                          </a:cubicBezTo>
                          <a:cubicBezTo>
                            <a:pt x="1530937" y="1026503"/>
                            <a:pt x="1404227" y="1152800"/>
                            <a:pt x="1414457" y="1290638"/>
                          </a:cubicBezTo>
                          <a:cubicBezTo>
                            <a:pt x="1238720" y="1211684"/>
                            <a:pt x="392193" y="1366016"/>
                            <a:pt x="261943" y="1290638"/>
                          </a:cubicBezTo>
                          <a:cubicBezTo>
                            <a:pt x="260964" y="1137373"/>
                            <a:pt x="147300" y="1027620"/>
                            <a:pt x="0" y="1028695"/>
                          </a:cubicBezTo>
                          <a:cubicBezTo>
                            <a:pt x="69190" y="696142"/>
                            <a:pt x="33820" y="226320"/>
                            <a:pt x="0" y="9379"/>
                          </a:cubicBezTo>
                          <a:cubicBezTo>
                            <a:pt x="58867" y="5356"/>
                            <a:pt x="159766" y="-5620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3" name="شكل حر: شكل 22">
              <a:extLst>
                <a:ext uri="{FF2B5EF4-FFF2-40B4-BE49-F238E27FC236}">
                  <a16:creationId xmlns:a16="http://schemas.microsoft.com/office/drawing/2014/main" id="{86593DA0-89A1-4BF3-AD4B-DB7BC0D3A1EE}"/>
                </a:ext>
              </a:extLst>
            </p:cNvPr>
            <p:cNvSpPr/>
            <p:nvPr/>
          </p:nvSpPr>
          <p:spPr>
            <a:xfrm flipV="1">
              <a:off x="9025466" y="6176961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3926594766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805378" y="-48215"/>
                            <a:pt x="1293444" y="126890"/>
                            <a:pt x="1676400" y="0"/>
                          </a:cubicBezTo>
                          <a:cubicBezTo>
                            <a:pt x="1910788" y="-12891"/>
                            <a:pt x="2528909" y="-135916"/>
                            <a:pt x="3352800" y="0"/>
                          </a:cubicBezTo>
                          <a:cubicBezTo>
                            <a:pt x="3547532" y="11599"/>
                            <a:pt x="4503165" y="-93433"/>
                            <a:pt x="5029200" y="0"/>
                          </a:cubicBezTo>
                          <a:cubicBezTo>
                            <a:pt x="5039745" y="369185"/>
                            <a:pt x="4982997" y="542776"/>
                            <a:pt x="5029200" y="1028695"/>
                          </a:cubicBezTo>
                          <a:cubicBezTo>
                            <a:pt x="4907114" y="1013167"/>
                            <a:pt x="4778018" y="1137231"/>
                            <a:pt x="4767257" y="1290638"/>
                          </a:cubicBezTo>
                          <a:cubicBezTo>
                            <a:pt x="4649717" y="1371864"/>
                            <a:pt x="3859386" y="1224529"/>
                            <a:pt x="3614743" y="1290638"/>
                          </a:cubicBezTo>
                          <a:cubicBezTo>
                            <a:pt x="3609323" y="1166458"/>
                            <a:pt x="3510208" y="1026054"/>
                            <a:pt x="3352800" y="1028695"/>
                          </a:cubicBezTo>
                          <a:cubicBezTo>
                            <a:pt x="3205409" y="1028758"/>
                            <a:pt x="3064680" y="1139410"/>
                            <a:pt x="3090857" y="1290638"/>
                          </a:cubicBezTo>
                          <a:cubicBezTo>
                            <a:pt x="2522068" y="1196594"/>
                            <a:pt x="2418561" y="1195671"/>
                            <a:pt x="1938343" y="1290638"/>
                          </a:cubicBezTo>
                          <a:cubicBezTo>
                            <a:pt x="1940565" y="1148560"/>
                            <a:pt x="1803123" y="1039171"/>
                            <a:pt x="1676400" y="1028695"/>
                          </a:cubicBezTo>
                          <a:cubicBezTo>
                            <a:pt x="1555584" y="1012459"/>
                            <a:pt x="1417952" y="1137345"/>
                            <a:pt x="1414457" y="1290638"/>
                          </a:cubicBezTo>
                          <a:cubicBezTo>
                            <a:pt x="966526" y="1349028"/>
                            <a:pt x="390701" y="1223301"/>
                            <a:pt x="261943" y="1290638"/>
                          </a:cubicBezTo>
                          <a:cubicBezTo>
                            <a:pt x="254935" y="1173586"/>
                            <a:pt x="139397" y="1022911"/>
                            <a:pt x="0" y="1028695"/>
                          </a:cubicBezTo>
                          <a:cubicBezTo>
                            <a:pt x="-29115" y="624842"/>
                            <a:pt x="-55111" y="333180"/>
                            <a:pt x="0" y="9379"/>
                          </a:cubicBezTo>
                          <a:cubicBezTo>
                            <a:pt x="49526" y="-9021"/>
                            <a:pt x="112045" y="13933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436679" y="-96507"/>
                            <a:pt x="1260116" y="-50239"/>
                            <a:pt x="1676400" y="0"/>
                          </a:cubicBezTo>
                          <a:cubicBezTo>
                            <a:pt x="2351804" y="-126894"/>
                            <a:pt x="2634031" y="829"/>
                            <a:pt x="3352800" y="0"/>
                          </a:cubicBezTo>
                          <a:cubicBezTo>
                            <a:pt x="4060336" y="-85033"/>
                            <a:pt x="4471458" y="47286"/>
                            <a:pt x="5029200" y="0"/>
                          </a:cubicBezTo>
                          <a:cubicBezTo>
                            <a:pt x="4949438" y="462405"/>
                            <a:pt x="5086846" y="603084"/>
                            <a:pt x="5029200" y="1028695"/>
                          </a:cubicBezTo>
                          <a:cubicBezTo>
                            <a:pt x="4878980" y="1035521"/>
                            <a:pt x="4767107" y="1138780"/>
                            <a:pt x="4767257" y="1290638"/>
                          </a:cubicBezTo>
                          <a:cubicBezTo>
                            <a:pt x="4568841" y="1241492"/>
                            <a:pt x="3882254" y="1278683"/>
                            <a:pt x="3614743" y="1290638"/>
                          </a:cubicBezTo>
                          <a:cubicBezTo>
                            <a:pt x="3605483" y="1164671"/>
                            <a:pt x="3499829" y="1001617"/>
                            <a:pt x="3352800" y="1028695"/>
                          </a:cubicBezTo>
                          <a:cubicBezTo>
                            <a:pt x="3221797" y="1047246"/>
                            <a:pt x="3117030" y="1146279"/>
                            <a:pt x="3090857" y="1290638"/>
                          </a:cubicBezTo>
                          <a:cubicBezTo>
                            <a:pt x="2641938" y="1341782"/>
                            <a:pt x="2339451" y="1239611"/>
                            <a:pt x="1938343" y="1290638"/>
                          </a:cubicBezTo>
                          <a:cubicBezTo>
                            <a:pt x="1936225" y="1144961"/>
                            <a:pt x="1817634" y="1028846"/>
                            <a:pt x="1676400" y="1028695"/>
                          </a:cubicBezTo>
                          <a:cubicBezTo>
                            <a:pt x="1527589" y="1007583"/>
                            <a:pt x="1401869" y="1136890"/>
                            <a:pt x="1414457" y="1290638"/>
                          </a:cubicBezTo>
                          <a:cubicBezTo>
                            <a:pt x="888897" y="1287531"/>
                            <a:pt x="531035" y="1311355"/>
                            <a:pt x="261943" y="1290638"/>
                          </a:cubicBezTo>
                          <a:cubicBezTo>
                            <a:pt x="245137" y="1129771"/>
                            <a:pt x="144244" y="1031879"/>
                            <a:pt x="0" y="1028695"/>
                          </a:cubicBezTo>
                          <a:cubicBezTo>
                            <a:pt x="-61930" y="810411"/>
                            <a:pt x="-60313" y="234217"/>
                            <a:pt x="0" y="9379"/>
                          </a:cubicBezTo>
                          <a:cubicBezTo>
                            <a:pt x="34892" y="-3331"/>
                            <a:pt x="112443" y="9850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7" name="صورة 26">
            <a:extLst>
              <a:ext uri="{FF2B5EF4-FFF2-40B4-BE49-F238E27FC236}">
                <a16:creationId xmlns:a16="http://schemas.microsoft.com/office/drawing/2014/main" id="{723B78DA-7403-4E29-9D8F-0C7911E96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7" y="867310"/>
            <a:ext cx="1842394" cy="1473916"/>
          </a:xfrm>
          <a:prstGeom prst="rect">
            <a:avLst/>
          </a:prstGeom>
        </p:spPr>
      </p:pic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3110F36-60F9-40A7-829E-A041C7112E7F}"/>
              </a:ext>
            </a:extLst>
          </p:cNvPr>
          <p:cNvSpPr/>
          <p:nvPr/>
        </p:nvSpPr>
        <p:spPr>
          <a:xfrm>
            <a:off x="250071" y="5428060"/>
            <a:ext cx="828863" cy="562630"/>
          </a:xfrm>
          <a:custGeom>
            <a:avLst/>
            <a:gdLst>
              <a:gd name="connsiteX0" fmla="*/ 0 w 828863"/>
              <a:gd name="connsiteY0" fmla="*/ 281315 h 562630"/>
              <a:gd name="connsiteX1" fmla="*/ 281315 w 828863"/>
              <a:gd name="connsiteY1" fmla="*/ 0 h 562630"/>
              <a:gd name="connsiteX2" fmla="*/ 547548 w 828863"/>
              <a:gd name="connsiteY2" fmla="*/ 0 h 562630"/>
              <a:gd name="connsiteX3" fmla="*/ 828863 w 828863"/>
              <a:gd name="connsiteY3" fmla="*/ 281315 h 562630"/>
              <a:gd name="connsiteX4" fmla="*/ 828863 w 828863"/>
              <a:gd name="connsiteY4" fmla="*/ 281315 h 562630"/>
              <a:gd name="connsiteX5" fmla="*/ 547548 w 828863"/>
              <a:gd name="connsiteY5" fmla="*/ 562630 h 562630"/>
              <a:gd name="connsiteX6" fmla="*/ 281315 w 828863"/>
              <a:gd name="connsiteY6" fmla="*/ 562630 h 562630"/>
              <a:gd name="connsiteX7" fmla="*/ 0 w 828863"/>
              <a:gd name="connsiteY7" fmla="*/ 281315 h 56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562630" fill="none" extrusionOk="0">
                <a:moveTo>
                  <a:pt x="0" y="281315"/>
                </a:moveTo>
                <a:cubicBezTo>
                  <a:pt x="3245" y="119615"/>
                  <a:pt x="135997" y="-19839"/>
                  <a:pt x="281315" y="0"/>
                </a:cubicBezTo>
                <a:cubicBezTo>
                  <a:pt x="368806" y="20515"/>
                  <a:pt x="443497" y="6739"/>
                  <a:pt x="547548" y="0"/>
                </a:cubicBezTo>
                <a:cubicBezTo>
                  <a:pt x="704214" y="-22041"/>
                  <a:pt x="803038" y="137376"/>
                  <a:pt x="828863" y="281315"/>
                </a:cubicBezTo>
                <a:lnTo>
                  <a:pt x="828863" y="281315"/>
                </a:lnTo>
                <a:cubicBezTo>
                  <a:pt x="847704" y="439772"/>
                  <a:pt x="715011" y="571167"/>
                  <a:pt x="547548" y="562630"/>
                </a:cubicBezTo>
                <a:cubicBezTo>
                  <a:pt x="444208" y="583804"/>
                  <a:pt x="356370" y="550481"/>
                  <a:pt x="281315" y="562630"/>
                </a:cubicBezTo>
                <a:cubicBezTo>
                  <a:pt x="135002" y="555262"/>
                  <a:pt x="2052" y="450806"/>
                  <a:pt x="0" y="281315"/>
                </a:cubicBezTo>
                <a:close/>
              </a:path>
              <a:path w="828863" h="562630" stroke="0" extrusionOk="0">
                <a:moveTo>
                  <a:pt x="0" y="281315"/>
                </a:moveTo>
                <a:cubicBezTo>
                  <a:pt x="2184" y="132821"/>
                  <a:pt x="125140" y="8972"/>
                  <a:pt x="281315" y="0"/>
                </a:cubicBezTo>
                <a:cubicBezTo>
                  <a:pt x="345345" y="-2599"/>
                  <a:pt x="449749" y="3937"/>
                  <a:pt x="547548" y="0"/>
                </a:cubicBezTo>
                <a:cubicBezTo>
                  <a:pt x="703894" y="-4036"/>
                  <a:pt x="858053" y="125368"/>
                  <a:pt x="828863" y="281315"/>
                </a:cubicBezTo>
                <a:lnTo>
                  <a:pt x="828863" y="281315"/>
                </a:lnTo>
                <a:cubicBezTo>
                  <a:pt x="837898" y="428203"/>
                  <a:pt x="699816" y="542011"/>
                  <a:pt x="547548" y="562630"/>
                </a:cubicBezTo>
                <a:cubicBezTo>
                  <a:pt x="479618" y="584732"/>
                  <a:pt x="341786" y="546901"/>
                  <a:pt x="281315" y="562630"/>
                </a:cubicBezTo>
                <a:cubicBezTo>
                  <a:pt x="118531" y="554500"/>
                  <a:pt x="-3968" y="460485"/>
                  <a:pt x="0" y="2813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8037417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dirty="0">
                <a:ln/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17</a:t>
            </a:r>
            <a:endParaRPr lang="ar-SA" sz="4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9EFC267-3E72-4C00-A51C-9136EFFBC176}"/>
              </a:ext>
            </a:extLst>
          </p:cNvPr>
          <p:cNvSpPr/>
          <p:nvPr/>
        </p:nvSpPr>
        <p:spPr>
          <a:xfrm>
            <a:off x="11430604" y="2727779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8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مربع نص 135">
            <a:extLst>
              <a:ext uri="{FF2B5EF4-FFF2-40B4-BE49-F238E27FC236}">
                <a16:creationId xmlns:a16="http://schemas.microsoft.com/office/drawing/2014/main" id="{C05F55E6-7C17-4072-8895-390D5C01C4A6}"/>
              </a:ext>
            </a:extLst>
          </p:cNvPr>
          <p:cNvSpPr txBox="1"/>
          <p:nvPr/>
        </p:nvSpPr>
        <p:spPr>
          <a:xfrm>
            <a:off x="3770472" y="1247040"/>
            <a:ext cx="593453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الجمع مستعملاً:              و</a:t>
            </a:r>
            <a:endParaRPr lang="ar-SA" sz="6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7" name="مكعب 136">
            <a:extLst>
              <a:ext uri="{FF2B5EF4-FFF2-40B4-BE49-F238E27FC236}">
                <a16:creationId xmlns:a16="http://schemas.microsoft.com/office/drawing/2014/main" id="{EA8C3DB1-278B-4AD6-BDFE-9F4856A0B93C}"/>
              </a:ext>
            </a:extLst>
          </p:cNvPr>
          <p:cNvSpPr/>
          <p:nvPr/>
        </p:nvSpPr>
        <p:spPr>
          <a:xfrm flipH="1">
            <a:off x="4017827" y="149463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8" name="مجموعة 137">
            <a:extLst>
              <a:ext uri="{FF2B5EF4-FFF2-40B4-BE49-F238E27FC236}">
                <a16:creationId xmlns:a16="http://schemas.microsoft.com/office/drawing/2014/main" id="{1784DC6F-632F-4D5F-BEF6-BDA3FA75A450}"/>
              </a:ext>
            </a:extLst>
          </p:cNvPr>
          <p:cNvGrpSpPr/>
          <p:nvPr/>
        </p:nvGrpSpPr>
        <p:grpSpPr>
          <a:xfrm rot="16200000">
            <a:off x="5260232" y="856130"/>
            <a:ext cx="213156" cy="1543690"/>
            <a:chOff x="3278249" y="1981640"/>
            <a:chExt cx="213156" cy="1543690"/>
          </a:xfrm>
        </p:grpSpPr>
        <p:sp>
          <p:nvSpPr>
            <p:cNvPr id="139" name="مكعب 138">
              <a:extLst>
                <a:ext uri="{FF2B5EF4-FFF2-40B4-BE49-F238E27FC236}">
                  <a16:creationId xmlns:a16="http://schemas.microsoft.com/office/drawing/2014/main" id="{12119DD2-FDD2-4A1D-A111-992FAA2A18B0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مكعب 139">
              <a:extLst>
                <a:ext uri="{FF2B5EF4-FFF2-40B4-BE49-F238E27FC236}">
                  <a16:creationId xmlns:a16="http://schemas.microsoft.com/office/drawing/2014/main" id="{9B793247-5186-4B96-9050-5C2C8577BDFC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1" name="مكعب 140">
              <a:extLst>
                <a:ext uri="{FF2B5EF4-FFF2-40B4-BE49-F238E27FC236}">
                  <a16:creationId xmlns:a16="http://schemas.microsoft.com/office/drawing/2014/main" id="{787B1887-63B0-4ABE-840A-6B917BE12872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2" name="مكعب 141">
              <a:extLst>
                <a:ext uri="{FF2B5EF4-FFF2-40B4-BE49-F238E27FC236}">
                  <a16:creationId xmlns:a16="http://schemas.microsoft.com/office/drawing/2014/main" id="{4BE0F09A-A419-4390-A059-C67D998B2223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" name="مكعب 142">
              <a:extLst>
                <a:ext uri="{FF2B5EF4-FFF2-40B4-BE49-F238E27FC236}">
                  <a16:creationId xmlns:a16="http://schemas.microsoft.com/office/drawing/2014/main" id="{4F8AFC5C-B2CC-43EA-B443-CD76A1394B7E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4" name="مكعب 143">
              <a:extLst>
                <a:ext uri="{FF2B5EF4-FFF2-40B4-BE49-F238E27FC236}">
                  <a16:creationId xmlns:a16="http://schemas.microsoft.com/office/drawing/2014/main" id="{4581178C-C066-4E10-BDEA-0218AFD3E6A7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5" name="مكعب 144">
              <a:extLst>
                <a:ext uri="{FF2B5EF4-FFF2-40B4-BE49-F238E27FC236}">
                  <a16:creationId xmlns:a16="http://schemas.microsoft.com/office/drawing/2014/main" id="{FE9DAC3B-8703-4E44-B5CC-60553A8D76FC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6" name="مكعب 145">
              <a:extLst>
                <a:ext uri="{FF2B5EF4-FFF2-40B4-BE49-F238E27FC236}">
                  <a16:creationId xmlns:a16="http://schemas.microsoft.com/office/drawing/2014/main" id="{1FCDE005-95D0-4832-8B24-67D0A273764D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7" name="مكعب 146">
              <a:extLst>
                <a:ext uri="{FF2B5EF4-FFF2-40B4-BE49-F238E27FC236}">
                  <a16:creationId xmlns:a16="http://schemas.microsoft.com/office/drawing/2014/main" id="{F4167768-1024-4035-8CBC-C216D01BDB44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8" name="مكعب 147">
              <a:extLst>
                <a:ext uri="{FF2B5EF4-FFF2-40B4-BE49-F238E27FC236}">
                  <a16:creationId xmlns:a16="http://schemas.microsoft.com/office/drawing/2014/main" id="{33081816-CFC8-430B-BFF8-C222A2BE7016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70" name="جدول 2">
            <a:extLst>
              <a:ext uri="{FF2B5EF4-FFF2-40B4-BE49-F238E27FC236}">
                <a16:creationId xmlns:a16="http://schemas.microsoft.com/office/drawing/2014/main" id="{7DDF797E-E5B4-48F9-BFFB-B6D65B36F92C}"/>
              </a:ext>
            </a:extLst>
          </p:cNvPr>
          <p:cNvGraphicFramePr>
            <a:graphicFrameLocks noGrp="1"/>
          </p:cNvGraphicFramePr>
          <p:nvPr/>
        </p:nvGraphicFramePr>
        <p:xfrm>
          <a:off x="8470197" y="2727779"/>
          <a:ext cx="2624390" cy="16459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12195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312195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40258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964635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172" name="رابط مستقيم 171">
            <a:extLst>
              <a:ext uri="{FF2B5EF4-FFF2-40B4-BE49-F238E27FC236}">
                <a16:creationId xmlns:a16="http://schemas.microsoft.com/office/drawing/2014/main" id="{4A605473-69EC-4594-97DC-786A6FECC308}"/>
              </a:ext>
            </a:extLst>
          </p:cNvPr>
          <p:cNvCxnSpPr>
            <a:cxnSpLocks/>
          </p:cNvCxnSpPr>
          <p:nvPr/>
        </p:nvCxnSpPr>
        <p:spPr>
          <a:xfrm flipH="1">
            <a:off x="8470197" y="4008718"/>
            <a:ext cx="30790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علامة الجمع 172">
            <a:extLst>
              <a:ext uri="{FF2B5EF4-FFF2-40B4-BE49-F238E27FC236}">
                <a16:creationId xmlns:a16="http://schemas.microsoft.com/office/drawing/2014/main" id="{7AF72126-28F2-4430-9144-35B731CF76B3}"/>
              </a:ext>
            </a:extLst>
          </p:cNvPr>
          <p:cNvSpPr/>
          <p:nvPr/>
        </p:nvSpPr>
        <p:spPr>
          <a:xfrm>
            <a:off x="11146413" y="3628815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4" name="مستطيل 173">
            <a:extLst>
              <a:ext uri="{FF2B5EF4-FFF2-40B4-BE49-F238E27FC236}">
                <a16:creationId xmlns:a16="http://schemas.microsoft.com/office/drawing/2014/main" id="{531F0EAA-4FF2-4225-9417-E866E7638ADC}"/>
              </a:ext>
            </a:extLst>
          </p:cNvPr>
          <p:cNvSpPr/>
          <p:nvPr/>
        </p:nvSpPr>
        <p:spPr>
          <a:xfrm>
            <a:off x="10287964" y="3144922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2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175" name="مستطيل 174">
            <a:extLst>
              <a:ext uri="{FF2B5EF4-FFF2-40B4-BE49-F238E27FC236}">
                <a16:creationId xmlns:a16="http://schemas.microsoft.com/office/drawing/2014/main" id="{52734A29-C60E-489E-A4AC-4B102922E5DF}"/>
              </a:ext>
            </a:extLst>
          </p:cNvPr>
          <p:cNvSpPr/>
          <p:nvPr/>
        </p:nvSpPr>
        <p:spPr>
          <a:xfrm>
            <a:off x="8783053" y="310750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5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176" name="مستطيل 175">
            <a:extLst>
              <a:ext uri="{FF2B5EF4-FFF2-40B4-BE49-F238E27FC236}">
                <a16:creationId xmlns:a16="http://schemas.microsoft.com/office/drawing/2014/main" id="{DFD83A63-DFA2-4BB5-B313-E55E83F1F29C}"/>
              </a:ext>
            </a:extLst>
          </p:cNvPr>
          <p:cNvSpPr/>
          <p:nvPr/>
        </p:nvSpPr>
        <p:spPr>
          <a:xfrm>
            <a:off x="10287964" y="3530713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6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194" name="مستطيل 193">
            <a:extLst>
              <a:ext uri="{FF2B5EF4-FFF2-40B4-BE49-F238E27FC236}">
                <a16:creationId xmlns:a16="http://schemas.microsoft.com/office/drawing/2014/main" id="{FECC7A8B-BCB9-4B26-A4D9-4DEFA267A495}"/>
              </a:ext>
            </a:extLst>
          </p:cNvPr>
          <p:cNvSpPr/>
          <p:nvPr/>
        </p:nvSpPr>
        <p:spPr>
          <a:xfrm>
            <a:off x="7611428" y="2727779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9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95" name="جدول 2">
            <a:extLst>
              <a:ext uri="{FF2B5EF4-FFF2-40B4-BE49-F238E27FC236}">
                <a16:creationId xmlns:a16="http://schemas.microsoft.com/office/drawing/2014/main" id="{E9F1852C-D3AD-49FC-94A5-A681A1DC08CE}"/>
              </a:ext>
            </a:extLst>
          </p:cNvPr>
          <p:cNvGraphicFramePr>
            <a:graphicFrameLocks noGrp="1"/>
          </p:cNvGraphicFramePr>
          <p:nvPr/>
        </p:nvGraphicFramePr>
        <p:xfrm>
          <a:off x="4651021" y="2727779"/>
          <a:ext cx="2624390" cy="16459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12195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312195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40258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964635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196" name="رابط مستقيم 195">
            <a:extLst>
              <a:ext uri="{FF2B5EF4-FFF2-40B4-BE49-F238E27FC236}">
                <a16:creationId xmlns:a16="http://schemas.microsoft.com/office/drawing/2014/main" id="{E0758051-2B88-4D6C-95A2-19A83CD26B19}"/>
              </a:ext>
            </a:extLst>
          </p:cNvPr>
          <p:cNvCxnSpPr>
            <a:cxnSpLocks/>
          </p:cNvCxnSpPr>
          <p:nvPr/>
        </p:nvCxnSpPr>
        <p:spPr>
          <a:xfrm flipH="1">
            <a:off x="4651021" y="4008718"/>
            <a:ext cx="30790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علامة الجمع 196">
            <a:extLst>
              <a:ext uri="{FF2B5EF4-FFF2-40B4-BE49-F238E27FC236}">
                <a16:creationId xmlns:a16="http://schemas.microsoft.com/office/drawing/2014/main" id="{502A20A0-19FE-47FE-963B-268546A9EAAD}"/>
              </a:ext>
            </a:extLst>
          </p:cNvPr>
          <p:cNvSpPr/>
          <p:nvPr/>
        </p:nvSpPr>
        <p:spPr>
          <a:xfrm>
            <a:off x="7327237" y="3628815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8" name="مستطيل 197">
            <a:extLst>
              <a:ext uri="{FF2B5EF4-FFF2-40B4-BE49-F238E27FC236}">
                <a16:creationId xmlns:a16="http://schemas.microsoft.com/office/drawing/2014/main" id="{29E09532-228C-44F4-ABB8-ACBF3FCD087A}"/>
              </a:ext>
            </a:extLst>
          </p:cNvPr>
          <p:cNvSpPr/>
          <p:nvPr/>
        </p:nvSpPr>
        <p:spPr>
          <a:xfrm>
            <a:off x="6468788" y="3144922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2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199" name="مستطيل 198">
            <a:extLst>
              <a:ext uri="{FF2B5EF4-FFF2-40B4-BE49-F238E27FC236}">
                <a16:creationId xmlns:a16="http://schemas.microsoft.com/office/drawing/2014/main" id="{00DEA8B8-B86C-4EE4-807C-4C1D4667B2E7}"/>
              </a:ext>
            </a:extLst>
          </p:cNvPr>
          <p:cNvSpPr/>
          <p:nvPr/>
        </p:nvSpPr>
        <p:spPr>
          <a:xfrm>
            <a:off x="4963877" y="310750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6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200" name="مستطيل 199">
            <a:extLst>
              <a:ext uri="{FF2B5EF4-FFF2-40B4-BE49-F238E27FC236}">
                <a16:creationId xmlns:a16="http://schemas.microsoft.com/office/drawing/2014/main" id="{33372E71-8FC9-4AB6-9FAA-A3E35C1ED5DB}"/>
              </a:ext>
            </a:extLst>
          </p:cNvPr>
          <p:cNvSpPr/>
          <p:nvPr/>
        </p:nvSpPr>
        <p:spPr>
          <a:xfrm>
            <a:off x="6468788" y="3530713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2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202" name="مستطيل 201">
            <a:extLst>
              <a:ext uri="{FF2B5EF4-FFF2-40B4-BE49-F238E27FC236}">
                <a16:creationId xmlns:a16="http://schemas.microsoft.com/office/drawing/2014/main" id="{BDD9E586-E90E-4FD9-8110-26771AA20DC3}"/>
              </a:ext>
            </a:extLst>
          </p:cNvPr>
          <p:cNvSpPr/>
          <p:nvPr/>
        </p:nvSpPr>
        <p:spPr>
          <a:xfrm>
            <a:off x="3799904" y="2727779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10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03" name="جدول 2">
            <a:extLst>
              <a:ext uri="{FF2B5EF4-FFF2-40B4-BE49-F238E27FC236}">
                <a16:creationId xmlns:a16="http://schemas.microsoft.com/office/drawing/2014/main" id="{FB51659A-CD5E-4749-A9CF-5C818658615C}"/>
              </a:ext>
            </a:extLst>
          </p:cNvPr>
          <p:cNvGraphicFramePr>
            <a:graphicFrameLocks noGrp="1"/>
          </p:cNvGraphicFramePr>
          <p:nvPr/>
        </p:nvGraphicFramePr>
        <p:xfrm>
          <a:off x="839497" y="2727779"/>
          <a:ext cx="2624390" cy="16459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12195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312195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40258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964635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204" name="رابط مستقيم 203">
            <a:extLst>
              <a:ext uri="{FF2B5EF4-FFF2-40B4-BE49-F238E27FC236}">
                <a16:creationId xmlns:a16="http://schemas.microsoft.com/office/drawing/2014/main" id="{1F78BAED-D7F9-404A-BC39-99D193099526}"/>
              </a:ext>
            </a:extLst>
          </p:cNvPr>
          <p:cNvCxnSpPr>
            <a:cxnSpLocks/>
          </p:cNvCxnSpPr>
          <p:nvPr/>
        </p:nvCxnSpPr>
        <p:spPr>
          <a:xfrm flipH="1">
            <a:off x="839497" y="4008718"/>
            <a:ext cx="30790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علامة الجمع 204">
            <a:extLst>
              <a:ext uri="{FF2B5EF4-FFF2-40B4-BE49-F238E27FC236}">
                <a16:creationId xmlns:a16="http://schemas.microsoft.com/office/drawing/2014/main" id="{35A7439C-D2B4-4DE2-817F-DF68C4A30074}"/>
              </a:ext>
            </a:extLst>
          </p:cNvPr>
          <p:cNvSpPr/>
          <p:nvPr/>
        </p:nvSpPr>
        <p:spPr>
          <a:xfrm>
            <a:off x="3515713" y="3628815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6" name="مستطيل 205">
            <a:extLst>
              <a:ext uri="{FF2B5EF4-FFF2-40B4-BE49-F238E27FC236}">
                <a16:creationId xmlns:a16="http://schemas.microsoft.com/office/drawing/2014/main" id="{6D0357C4-9CAB-43BC-8A2B-E685839360DE}"/>
              </a:ext>
            </a:extLst>
          </p:cNvPr>
          <p:cNvSpPr/>
          <p:nvPr/>
        </p:nvSpPr>
        <p:spPr>
          <a:xfrm>
            <a:off x="2657264" y="3144922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8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208" name="مستطيل 207">
            <a:extLst>
              <a:ext uri="{FF2B5EF4-FFF2-40B4-BE49-F238E27FC236}">
                <a16:creationId xmlns:a16="http://schemas.microsoft.com/office/drawing/2014/main" id="{E31AAF60-8F38-4B9F-91EB-1A601B702723}"/>
              </a:ext>
            </a:extLst>
          </p:cNvPr>
          <p:cNvSpPr/>
          <p:nvPr/>
        </p:nvSpPr>
        <p:spPr>
          <a:xfrm>
            <a:off x="2657264" y="3530713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1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209" name="مستطيل 208">
            <a:extLst>
              <a:ext uri="{FF2B5EF4-FFF2-40B4-BE49-F238E27FC236}">
                <a16:creationId xmlns:a16="http://schemas.microsoft.com/office/drawing/2014/main" id="{5E8797D1-B157-441B-936D-C4B3C04B274F}"/>
              </a:ext>
            </a:extLst>
          </p:cNvPr>
          <p:cNvSpPr/>
          <p:nvPr/>
        </p:nvSpPr>
        <p:spPr>
          <a:xfrm>
            <a:off x="1171347" y="3530713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6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54B99A1D-50BC-4C2B-BD1B-1CE2AA6708EE}"/>
              </a:ext>
            </a:extLst>
          </p:cNvPr>
          <p:cNvSpPr txBox="1"/>
          <p:nvPr/>
        </p:nvSpPr>
        <p:spPr>
          <a:xfrm>
            <a:off x="10840965" y="1012300"/>
            <a:ext cx="1215525" cy="56263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bg1"/>
                </a:solidFill>
                <a:latin typeface="(A) Arslan Wessam B" panose="03020402040406030203" pitchFamily="66" charset="-78"/>
                <a:cs typeface="0 Titr Bold" panose="00000700000000000000" pitchFamily="2" charset="-78"/>
              </a:rPr>
              <a:t>أتدرب</a:t>
            </a:r>
            <a:endParaRPr lang="ar-SA" sz="4000" dirty="0">
              <a:solidFill>
                <a:schemeClr val="bg1"/>
              </a:solidFill>
              <a:latin typeface="(A) Arslan Wessam B" panose="03020402040406030203" pitchFamily="66" charset="-78"/>
              <a:cs typeface="0 Titr Bold" panose="00000700000000000000" pitchFamily="2" charset="-78"/>
            </a:endParaRPr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CB813300-E6CF-44E9-993E-35DEB439407D}"/>
              </a:ext>
            </a:extLst>
          </p:cNvPr>
          <p:cNvSpPr/>
          <p:nvPr/>
        </p:nvSpPr>
        <p:spPr>
          <a:xfrm>
            <a:off x="5022446" y="3513831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1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919884F7-AF12-4482-9B42-6D1B4AE48B6C}"/>
              </a:ext>
            </a:extLst>
          </p:cNvPr>
          <p:cNvSpPr/>
          <p:nvPr/>
        </p:nvSpPr>
        <p:spPr>
          <a:xfrm>
            <a:off x="1171347" y="3102181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1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D1D44741-2254-49DB-AD53-4D44433750EC}"/>
              </a:ext>
            </a:extLst>
          </p:cNvPr>
          <p:cNvSpPr/>
          <p:nvPr/>
        </p:nvSpPr>
        <p:spPr>
          <a:xfrm>
            <a:off x="10287964" y="390140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8</a:t>
            </a:r>
            <a:endParaRPr lang="ar-SA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0DECC819-47AD-4D88-9E0D-90FF77A9D0F4}"/>
              </a:ext>
            </a:extLst>
          </p:cNvPr>
          <p:cNvSpPr/>
          <p:nvPr/>
        </p:nvSpPr>
        <p:spPr>
          <a:xfrm>
            <a:off x="8912042" y="3901408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5</a:t>
            </a:r>
            <a:endParaRPr lang="ar-SA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D98743FC-34C8-4F95-B24F-3CDA0EF47822}"/>
              </a:ext>
            </a:extLst>
          </p:cNvPr>
          <p:cNvSpPr/>
          <p:nvPr/>
        </p:nvSpPr>
        <p:spPr>
          <a:xfrm>
            <a:off x="6442309" y="3913006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4</a:t>
            </a:r>
            <a:endParaRPr lang="ar-SA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6F6992E8-7ACA-484B-98FB-B56743D0A908}"/>
              </a:ext>
            </a:extLst>
          </p:cNvPr>
          <p:cNvSpPr/>
          <p:nvPr/>
        </p:nvSpPr>
        <p:spPr>
          <a:xfrm>
            <a:off x="5066387" y="3913005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7</a:t>
            </a:r>
            <a:endParaRPr lang="ar-SA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911D7E04-C15D-4194-8BAA-2FC25E980186}"/>
              </a:ext>
            </a:extLst>
          </p:cNvPr>
          <p:cNvSpPr/>
          <p:nvPr/>
        </p:nvSpPr>
        <p:spPr>
          <a:xfrm>
            <a:off x="2627566" y="3885230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9</a:t>
            </a:r>
            <a:endParaRPr lang="ar-SA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F133882B-0BFD-4B7C-AC32-2C5DB4C48041}"/>
              </a:ext>
            </a:extLst>
          </p:cNvPr>
          <p:cNvSpPr/>
          <p:nvPr/>
        </p:nvSpPr>
        <p:spPr>
          <a:xfrm>
            <a:off x="1251644" y="388522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7</a:t>
            </a:r>
            <a:endParaRPr lang="ar-SA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158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C55A0ABF-94D6-4ADC-B082-F3775C9AAAFF}"/>
              </a:ext>
            </a:extLst>
          </p:cNvPr>
          <p:cNvGrpSpPr/>
          <p:nvPr/>
        </p:nvGrpSpPr>
        <p:grpSpPr>
          <a:xfrm>
            <a:off x="-1032934" y="-423328"/>
            <a:ext cx="15087600" cy="7890927"/>
            <a:chOff x="-1032934" y="-423328"/>
            <a:chExt cx="15087600" cy="789092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6" name="شكل حر: شكل 15">
              <a:extLst>
                <a:ext uri="{FF2B5EF4-FFF2-40B4-BE49-F238E27FC236}">
                  <a16:creationId xmlns:a16="http://schemas.microsoft.com/office/drawing/2014/main" id="{534497B6-8406-4077-80CE-932E4824B0D1}"/>
                </a:ext>
              </a:extLst>
            </p:cNvPr>
            <p:cNvSpPr/>
            <p:nvPr/>
          </p:nvSpPr>
          <p:spPr>
            <a:xfrm>
              <a:off x="-1032934" y="-423328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2238313989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342963" y="111340"/>
                            <a:pt x="1466692" y="97162"/>
                            <a:pt x="1676400" y="0"/>
                          </a:cubicBezTo>
                          <a:cubicBezTo>
                            <a:pt x="2214562" y="3343"/>
                            <a:pt x="3036966" y="-105903"/>
                            <a:pt x="3352800" y="0"/>
                          </a:cubicBezTo>
                          <a:cubicBezTo>
                            <a:pt x="3897580" y="-148691"/>
                            <a:pt x="4710262" y="-24289"/>
                            <a:pt x="5029200" y="0"/>
                          </a:cubicBezTo>
                          <a:cubicBezTo>
                            <a:pt x="5023383" y="156028"/>
                            <a:pt x="4978776" y="909663"/>
                            <a:pt x="5029200" y="1028695"/>
                          </a:cubicBezTo>
                          <a:cubicBezTo>
                            <a:pt x="4878075" y="1040252"/>
                            <a:pt x="4792281" y="1143372"/>
                            <a:pt x="4767257" y="1290638"/>
                          </a:cubicBezTo>
                          <a:cubicBezTo>
                            <a:pt x="4386017" y="1329157"/>
                            <a:pt x="3836307" y="1300490"/>
                            <a:pt x="3614743" y="1290638"/>
                          </a:cubicBezTo>
                          <a:cubicBezTo>
                            <a:pt x="3604767" y="1160595"/>
                            <a:pt x="3499099" y="1027831"/>
                            <a:pt x="3352800" y="1028695"/>
                          </a:cubicBezTo>
                          <a:cubicBezTo>
                            <a:pt x="3228572" y="1012665"/>
                            <a:pt x="3078822" y="1166010"/>
                            <a:pt x="3090857" y="1290638"/>
                          </a:cubicBezTo>
                          <a:cubicBezTo>
                            <a:pt x="2772078" y="1248208"/>
                            <a:pt x="2081850" y="1312263"/>
                            <a:pt x="1938343" y="1290638"/>
                          </a:cubicBezTo>
                          <a:cubicBezTo>
                            <a:pt x="1951478" y="1152462"/>
                            <a:pt x="1810372" y="1012998"/>
                            <a:pt x="1676400" y="1028695"/>
                          </a:cubicBezTo>
                          <a:cubicBezTo>
                            <a:pt x="1546243" y="1028493"/>
                            <a:pt x="1428985" y="1151696"/>
                            <a:pt x="1414457" y="1290638"/>
                          </a:cubicBezTo>
                          <a:cubicBezTo>
                            <a:pt x="857714" y="1212859"/>
                            <a:pt x="626278" y="1374921"/>
                            <a:pt x="261943" y="1290638"/>
                          </a:cubicBezTo>
                          <a:cubicBezTo>
                            <a:pt x="272699" y="1140288"/>
                            <a:pt x="142668" y="1014981"/>
                            <a:pt x="0" y="1028695"/>
                          </a:cubicBezTo>
                          <a:cubicBezTo>
                            <a:pt x="-26447" y="773700"/>
                            <a:pt x="-786" y="443600"/>
                            <a:pt x="0" y="9379"/>
                          </a:cubicBezTo>
                          <a:cubicBezTo>
                            <a:pt x="60851" y="664"/>
                            <a:pt x="95184" y="4227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585497" y="-4823"/>
                            <a:pt x="1423147" y="62219"/>
                            <a:pt x="1676400" y="0"/>
                          </a:cubicBezTo>
                          <a:cubicBezTo>
                            <a:pt x="1932446" y="-13767"/>
                            <a:pt x="2873793" y="-98214"/>
                            <a:pt x="3352800" y="0"/>
                          </a:cubicBezTo>
                          <a:cubicBezTo>
                            <a:pt x="4182740" y="82604"/>
                            <a:pt x="4330195" y="-32138"/>
                            <a:pt x="5029200" y="0"/>
                          </a:cubicBezTo>
                          <a:cubicBezTo>
                            <a:pt x="5048013" y="346800"/>
                            <a:pt x="4940291" y="556428"/>
                            <a:pt x="5029200" y="1028695"/>
                          </a:cubicBezTo>
                          <a:cubicBezTo>
                            <a:pt x="4907275" y="1027976"/>
                            <a:pt x="4760302" y="1143543"/>
                            <a:pt x="4767257" y="1290638"/>
                          </a:cubicBezTo>
                          <a:cubicBezTo>
                            <a:pt x="4371743" y="1337542"/>
                            <a:pt x="3811693" y="1323382"/>
                            <a:pt x="3614743" y="1290638"/>
                          </a:cubicBezTo>
                          <a:cubicBezTo>
                            <a:pt x="3612032" y="1173964"/>
                            <a:pt x="3488809" y="1053088"/>
                            <a:pt x="3352800" y="1028695"/>
                          </a:cubicBezTo>
                          <a:cubicBezTo>
                            <a:pt x="3211266" y="1035511"/>
                            <a:pt x="3086956" y="1137528"/>
                            <a:pt x="3090857" y="1290638"/>
                          </a:cubicBezTo>
                          <a:cubicBezTo>
                            <a:pt x="2753745" y="1301769"/>
                            <a:pt x="2223206" y="1301494"/>
                            <a:pt x="1938343" y="1290638"/>
                          </a:cubicBezTo>
                          <a:cubicBezTo>
                            <a:pt x="1926243" y="1130673"/>
                            <a:pt x="1812990" y="1032687"/>
                            <a:pt x="1676400" y="1028695"/>
                          </a:cubicBezTo>
                          <a:cubicBezTo>
                            <a:pt x="1554959" y="1042663"/>
                            <a:pt x="1399887" y="1153550"/>
                            <a:pt x="1414457" y="1290638"/>
                          </a:cubicBezTo>
                          <a:cubicBezTo>
                            <a:pt x="930652" y="1314496"/>
                            <a:pt x="615540" y="1379275"/>
                            <a:pt x="261943" y="1290638"/>
                          </a:cubicBezTo>
                          <a:cubicBezTo>
                            <a:pt x="264623" y="1161311"/>
                            <a:pt x="138547" y="1037657"/>
                            <a:pt x="0" y="1028695"/>
                          </a:cubicBezTo>
                          <a:cubicBezTo>
                            <a:pt x="-6371" y="783860"/>
                            <a:pt x="-41439" y="210007"/>
                            <a:pt x="0" y="9379"/>
                          </a:cubicBezTo>
                          <a:cubicBezTo>
                            <a:pt x="89724" y="8161"/>
                            <a:pt x="154695" y="-10547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19" name="شكل حر: شكل 18">
              <a:extLst>
                <a:ext uri="{FF2B5EF4-FFF2-40B4-BE49-F238E27FC236}">
                  <a16:creationId xmlns:a16="http://schemas.microsoft.com/office/drawing/2014/main" id="{70E29216-41E0-404D-A6D2-281D5A6AEFDF}"/>
                </a:ext>
              </a:extLst>
            </p:cNvPr>
            <p:cNvSpPr/>
            <p:nvPr/>
          </p:nvSpPr>
          <p:spPr>
            <a:xfrm>
              <a:off x="3996266" y="-423328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3820337629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360145" y="-60108"/>
                            <a:pt x="1167725" y="-100879"/>
                            <a:pt x="1676400" y="0"/>
                          </a:cubicBezTo>
                          <a:cubicBezTo>
                            <a:pt x="2479740" y="-24477"/>
                            <a:pt x="3041705" y="-60686"/>
                            <a:pt x="3352800" y="0"/>
                          </a:cubicBezTo>
                          <a:cubicBezTo>
                            <a:pt x="3603923" y="-52059"/>
                            <a:pt x="4835158" y="136285"/>
                            <a:pt x="5029200" y="0"/>
                          </a:cubicBezTo>
                          <a:cubicBezTo>
                            <a:pt x="5005821" y="142357"/>
                            <a:pt x="5058031" y="826531"/>
                            <a:pt x="5029200" y="1028695"/>
                          </a:cubicBezTo>
                          <a:cubicBezTo>
                            <a:pt x="4862249" y="1043615"/>
                            <a:pt x="4789680" y="1140038"/>
                            <a:pt x="4767257" y="1290638"/>
                          </a:cubicBezTo>
                          <a:cubicBezTo>
                            <a:pt x="4514031" y="1355553"/>
                            <a:pt x="3862720" y="1333236"/>
                            <a:pt x="3614743" y="1290638"/>
                          </a:cubicBezTo>
                          <a:cubicBezTo>
                            <a:pt x="3634517" y="1146011"/>
                            <a:pt x="3476226" y="1012601"/>
                            <a:pt x="3352800" y="1028695"/>
                          </a:cubicBezTo>
                          <a:cubicBezTo>
                            <a:pt x="3212352" y="1030585"/>
                            <a:pt x="3116163" y="1132521"/>
                            <a:pt x="3090857" y="1290638"/>
                          </a:cubicBezTo>
                          <a:cubicBezTo>
                            <a:pt x="2604931" y="1385994"/>
                            <a:pt x="2242302" y="1312158"/>
                            <a:pt x="1938343" y="1290638"/>
                          </a:cubicBezTo>
                          <a:cubicBezTo>
                            <a:pt x="1959379" y="1150832"/>
                            <a:pt x="1815598" y="1046198"/>
                            <a:pt x="1676400" y="1028695"/>
                          </a:cubicBezTo>
                          <a:cubicBezTo>
                            <a:pt x="1528621" y="1037726"/>
                            <a:pt x="1417078" y="1141003"/>
                            <a:pt x="1414457" y="1290638"/>
                          </a:cubicBezTo>
                          <a:cubicBezTo>
                            <a:pt x="1207035" y="1327393"/>
                            <a:pt x="642964" y="1270973"/>
                            <a:pt x="261943" y="1290638"/>
                          </a:cubicBezTo>
                          <a:cubicBezTo>
                            <a:pt x="259455" y="1146064"/>
                            <a:pt x="153043" y="1018638"/>
                            <a:pt x="0" y="1028695"/>
                          </a:cubicBezTo>
                          <a:cubicBezTo>
                            <a:pt x="-51543" y="774022"/>
                            <a:pt x="-8572" y="504592"/>
                            <a:pt x="0" y="9379"/>
                          </a:cubicBezTo>
                          <a:cubicBezTo>
                            <a:pt x="54770" y="7007"/>
                            <a:pt x="150259" y="7703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430054" y="17948"/>
                            <a:pt x="993337" y="12269"/>
                            <a:pt x="1676400" y="0"/>
                          </a:cubicBezTo>
                          <a:cubicBezTo>
                            <a:pt x="2376057" y="-98648"/>
                            <a:pt x="2709773" y="-109852"/>
                            <a:pt x="3352800" y="0"/>
                          </a:cubicBezTo>
                          <a:cubicBezTo>
                            <a:pt x="4145601" y="-142614"/>
                            <a:pt x="4624410" y="-83351"/>
                            <a:pt x="5029200" y="0"/>
                          </a:cubicBezTo>
                          <a:cubicBezTo>
                            <a:pt x="4939154" y="249033"/>
                            <a:pt x="5010844" y="900996"/>
                            <a:pt x="5029200" y="1028695"/>
                          </a:cubicBezTo>
                          <a:cubicBezTo>
                            <a:pt x="4868231" y="1010779"/>
                            <a:pt x="4751507" y="1169233"/>
                            <a:pt x="4767257" y="1290638"/>
                          </a:cubicBezTo>
                          <a:cubicBezTo>
                            <a:pt x="4600304" y="1188084"/>
                            <a:pt x="3771360" y="1258630"/>
                            <a:pt x="3614743" y="1290638"/>
                          </a:cubicBezTo>
                          <a:cubicBezTo>
                            <a:pt x="3604056" y="1142259"/>
                            <a:pt x="3483876" y="1026047"/>
                            <a:pt x="3352800" y="1028695"/>
                          </a:cubicBezTo>
                          <a:cubicBezTo>
                            <a:pt x="3190324" y="1030740"/>
                            <a:pt x="3089390" y="1149476"/>
                            <a:pt x="3090857" y="1290638"/>
                          </a:cubicBezTo>
                          <a:cubicBezTo>
                            <a:pt x="2797717" y="1219676"/>
                            <a:pt x="2195802" y="1389893"/>
                            <a:pt x="1938343" y="1290638"/>
                          </a:cubicBezTo>
                          <a:cubicBezTo>
                            <a:pt x="1935483" y="1167847"/>
                            <a:pt x="1824869" y="1022319"/>
                            <a:pt x="1676400" y="1028695"/>
                          </a:cubicBezTo>
                          <a:cubicBezTo>
                            <a:pt x="1549150" y="1024878"/>
                            <a:pt x="1419387" y="1143517"/>
                            <a:pt x="1414457" y="1290638"/>
                          </a:cubicBezTo>
                          <a:cubicBezTo>
                            <a:pt x="1114670" y="1377946"/>
                            <a:pt x="473791" y="1365621"/>
                            <a:pt x="261943" y="1290638"/>
                          </a:cubicBezTo>
                          <a:cubicBezTo>
                            <a:pt x="284076" y="1155020"/>
                            <a:pt x="128212" y="1016697"/>
                            <a:pt x="0" y="1028695"/>
                          </a:cubicBezTo>
                          <a:cubicBezTo>
                            <a:pt x="83413" y="606175"/>
                            <a:pt x="-67984" y="282639"/>
                            <a:pt x="0" y="9379"/>
                          </a:cubicBezTo>
                          <a:cubicBezTo>
                            <a:pt x="32792" y="20868"/>
                            <a:pt x="105402" y="-5951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0" name="شكل حر: شكل 19">
              <a:extLst>
                <a:ext uri="{FF2B5EF4-FFF2-40B4-BE49-F238E27FC236}">
                  <a16:creationId xmlns:a16="http://schemas.microsoft.com/office/drawing/2014/main" id="{40A7617F-C86B-401E-BA33-7F1347C9ADA2}"/>
                </a:ext>
              </a:extLst>
            </p:cNvPr>
            <p:cNvSpPr/>
            <p:nvPr/>
          </p:nvSpPr>
          <p:spPr>
            <a:xfrm>
              <a:off x="9025466" y="-423328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2995593278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545015" y="59590"/>
                            <a:pt x="1252089" y="-46159"/>
                            <a:pt x="1676400" y="0"/>
                          </a:cubicBezTo>
                          <a:cubicBezTo>
                            <a:pt x="2168260" y="95836"/>
                            <a:pt x="2618891" y="4217"/>
                            <a:pt x="3352800" y="0"/>
                          </a:cubicBezTo>
                          <a:cubicBezTo>
                            <a:pt x="4190834" y="-137534"/>
                            <a:pt x="4435266" y="21184"/>
                            <a:pt x="5029200" y="0"/>
                          </a:cubicBezTo>
                          <a:cubicBezTo>
                            <a:pt x="4945898" y="487512"/>
                            <a:pt x="5036577" y="810299"/>
                            <a:pt x="5029200" y="1028695"/>
                          </a:cubicBezTo>
                          <a:cubicBezTo>
                            <a:pt x="4875297" y="1030488"/>
                            <a:pt x="4762133" y="1136346"/>
                            <a:pt x="4767257" y="1290638"/>
                          </a:cubicBezTo>
                          <a:cubicBezTo>
                            <a:pt x="4273850" y="1340069"/>
                            <a:pt x="3868762" y="1233329"/>
                            <a:pt x="3614743" y="1290638"/>
                          </a:cubicBezTo>
                          <a:cubicBezTo>
                            <a:pt x="3610565" y="1139925"/>
                            <a:pt x="3490819" y="1025860"/>
                            <a:pt x="3352800" y="1028695"/>
                          </a:cubicBezTo>
                          <a:cubicBezTo>
                            <a:pt x="3188956" y="1015177"/>
                            <a:pt x="3099410" y="1141373"/>
                            <a:pt x="3090857" y="1290638"/>
                          </a:cubicBezTo>
                          <a:cubicBezTo>
                            <a:pt x="2655551" y="1325129"/>
                            <a:pt x="2465783" y="1319939"/>
                            <a:pt x="1938343" y="1290638"/>
                          </a:cubicBezTo>
                          <a:cubicBezTo>
                            <a:pt x="1921212" y="1133567"/>
                            <a:pt x="1827857" y="1026333"/>
                            <a:pt x="1676400" y="1028695"/>
                          </a:cubicBezTo>
                          <a:cubicBezTo>
                            <a:pt x="1528128" y="1020884"/>
                            <a:pt x="1420638" y="1149006"/>
                            <a:pt x="1414457" y="1290638"/>
                          </a:cubicBezTo>
                          <a:cubicBezTo>
                            <a:pt x="1104775" y="1194636"/>
                            <a:pt x="528445" y="1258477"/>
                            <a:pt x="261943" y="1290638"/>
                          </a:cubicBezTo>
                          <a:cubicBezTo>
                            <a:pt x="268246" y="1140069"/>
                            <a:pt x="147204" y="1048256"/>
                            <a:pt x="0" y="1028695"/>
                          </a:cubicBezTo>
                          <a:cubicBezTo>
                            <a:pt x="29466" y="757081"/>
                            <a:pt x="75570" y="422348"/>
                            <a:pt x="0" y="9379"/>
                          </a:cubicBezTo>
                          <a:cubicBezTo>
                            <a:pt x="80551" y="-102"/>
                            <a:pt x="112388" y="-617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378274" y="-128943"/>
                            <a:pt x="1488241" y="23214"/>
                            <a:pt x="1676400" y="0"/>
                          </a:cubicBezTo>
                          <a:cubicBezTo>
                            <a:pt x="2221621" y="114324"/>
                            <a:pt x="3171018" y="77339"/>
                            <a:pt x="3352800" y="0"/>
                          </a:cubicBezTo>
                          <a:cubicBezTo>
                            <a:pt x="4008957" y="84071"/>
                            <a:pt x="4618296" y="-14308"/>
                            <a:pt x="5029200" y="0"/>
                          </a:cubicBezTo>
                          <a:cubicBezTo>
                            <a:pt x="5052531" y="492571"/>
                            <a:pt x="5020842" y="800876"/>
                            <a:pt x="5029200" y="1028695"/>
                          </a:cubicBezTo>
                          <a:cubicBezTo>
                            <a:pt x="4888423" y="1026692"/>
                            <a:pt x="4749006" y="1155491"/>
                            <a:pt x="4767257" y="1290638"/>
                          </a:cubicBezTo>
                          <a:cubicBezTo>
                            <a:pt x="4386724" y="1223799"/>
                            <a:pt x="4078431" y="1385686"/>
                            <a:pt x="3614743" y="1290638"/>
                          </a:cubicBezTo>
                          <a:cubicBezTo>
                            <a:pt x="3601288" y="1151910"/>
                            <a:pt x="3482167" y="1010403"/>
                            <a:pt x="3352800" y="1028695"/>
                          </a:cubicBezTo>
                          <a:cubicBezTo>
                            <a:pt x="3204654" y="1033187"/>
                            <a:pt x="3089992" y="1120442"/>
                            <a:pt x="3090857" y="1290638"/>
                          </a:cubicBezTo>
                          <a:cubicBezTo>
                            <a:pt x="2721156" y="1193246"/>
                            <a:pt x="2329539" y="1208626"/>
                            <a:pt x="1938343" y="1290638"/>
                          </a:cubicBezTo>
                          <a:cubicBezTo>
                            <a:pt x="1955381" y="1141782"/>
                            <a:pt x="1809614" y="1021984"/>
                            <a:pt x="1676400" y="1028695"/>
                          </a:cubicBezTo>
                          <a:cubicBezTo>
                            <a:pt x="1530485" y="1035341"/>
                            <a:pt x="1421316" y="1130247"/>
                            <a:pt x="1414457" y="1290638"/>
                          </a:cubicBezTo>
                          <a:cubicBezTo>
                            <a:pt x="1073972" y="1300973"/>
                            <a:pt x="383042" y="1211276"/>
                            <a:pt x="261943" y="1290638"/>
                          </a:cubicBezTo>
                          <a:cubicBezTo>
                            <a:pt x="235892" y="1139531"/>
                            <a:pt x="123858" y="1017915"/>
                            <a:pt x="0" y="1028695"/>
                          </a:cubicBezTo>
                          <a:cubicBezTo>
                            <a:pt x="-34211" y="880375"/>
                            <a:pt x="37384" y="343622"/>
                            <a:pt x="0" y="9379"/>
                          </a:cubicBezTo>
                          <a:cubicBezTo>
                            <a:pt x="43854" y="22809"/>
                            <a:pt x="152359" y="-11137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1" name="شكل حر: شكل 20">
              <a:extLst>
                <a:ext uri="{FF2B5EF4-FFF2-40B4-BE49-F238E27FC236}">
                  <a16:creationId xmlns:a16="http://schemas.microsoft.com/office/drawing/2014/main" id="{40ACB393-66BC-462E-BF85-A247AFC0CDC3}"/>
                </a:ext>
              </a:extLst>
            </p:cNvPr>
            <p:cNvSpPr/>
            <p:nvPr/>
          </p:nvSpPr>
          <p:spPr>
            <a:xfrm flipV="1">
              <a:off x="-1032934" y="6176961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3311222208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357611" y="-118952"/>
                            <a:pt x="1122713" y="-131728"/>
                            <a:pt x="1676400" y="0"/>
                          </a:cubicBezTo>
                          <a:cubicBezTo>
                            <a:pt x="1871407" y="122324"/>
                            <a:pt x="2850708" y="112268"/>
                            <a:pt x="3352800" y="0"/>
                          </a:cubicBezTo>
                          <a:cubicBezTo>
                            <a:pt x="3739070" y="45096"/>
                            <a:pt x="4793372" y="-98614"/>
                            <a:pt x="5029200" y="0"/>
                          </a:cubicBezTo>
                          <a:cubicBezTo>
                            <a:pt x="5036277" y="122203"/>
                            <a:pt x="5032310" y="718485"/>
                            <a:pt x="5029200" y="1028695"/>
                          </a:cubicBezTo>
                          <a:cubicBezTo>
                            <a:pt x="4871457" y="1039540"/>
                            <a:pt x="4764419" y="1152317"/>
                            <a:pt x="4767257" y="1290638"/>
                          </a:cubicBezTo>
                          <a:cubicBezTo>
                            <a:pt x="4299343" y="1326044"/>
                            <a:pt x="3762138" y="1358947"/>
                            <a:pt x="3614743" y="1290638"/>
                          </a:cubicBezTo>
                          <a:cubicBezTo>
                            <a:pt x="3638237" y="1140757"/>
                            <a:pt x="3472911" y="1017356"/>
                            <a:pt x="3352800" y="1028695"/>
                          </a:cubicBezTo>
                          <a:cubicBezTo>
                            <a:pt x="3213093" y="1025536"/>
                            <a:pt x="3076031" y="1167886"/>
                            <a:pt x="3090857" y="1290638"/>
                          </a:cubicBezTo>
                          <a:cubicBezTo>
                            <a:pt x="2790640" y="1188460"/>
                            <a:pt x="2415851" y="1365519"/>
                            <a:pt x="1938343" y="1290638"/>
                          </a:cubicBezTo>
                          <a:cubicBezTo>
                            <a:pt x="1935401" y="1148082"/>
                            <a:pt x="1847732" y="1018684"/>
                            <a:pt x="1676400" y="1028695"/>
                          </a:cubicBezTo>
                          <a:cubicBezTo>
                            <a:pt x="1536632" y="1025771"/>
                            <a:pt x="1392131" y="1152969"/>
                            <a:pt x="1414457" y="1290638"/>
                          </a:cubicBezTo>
                          <a:cubicBezTo>
                            <a:pt x="1077049" y="1350225"/>
                            <a:pt x="499127" y="1329041"/>
                            <a:pt x="261943" y="1290638"/>
                          </a:cubicBezTo>
                          <a:cubicBezTo>
                            <a:pt x="239875" y="1151559"/>
                            <a:pt x="136858" y="1013691"/>
                            <a:pt x="0" y="1028695"/>
                          </a:cubicBezTo>
                          <a:cubicBezTo>
                            <a:pt x="11290" y="603392"/>
                            <a:pt x="35753" y="127848"/>
                            <a:pt x="0" y="9379"/>
                          </a:cubicBezTo>
                          <a:cubicBezTo>
                            <a:pt x="49181" y="5341"/>
                            <a:pt x="111405" y="17418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397368" y="86987"/>
                            <a:pt x="1118391" y="-129062"/>
                            <a:pt x="1676400" y="0"/>
                          </a:cubicBezTo>
                          <a:cubicBezTo>
                            <a:pt x="2483077" y="-51389"/>
                            <a:pt x="3047006" y="40883"/>
                            <a:pt x="3352800" y="0"/>
                          </a:cubicBezTo>
                          <a:cubicBezTo>
                            <a:pt x="4111707" y="-147"/>
                            <a:pt x="4514747" y="-67990"/>
                            <a:pt x="5029200" y="0"/>
                          </a:cubicBezTo>
                          <a:cubicBezTo>
                            <a:pt x="5001152" y="112424"/>
                            <a:pt x="5085573" y="761225"/>
                            <a:pt x="5029200" y="1028695"/>
                          </a:cubicBezTo>
                          <a:cubicBezTo>
                            <a:pt x="4892972" y="1031519"/>
                            <a:pt x="4759422" y="1125478"/>
                            <a:pt x="4767257" y="1290638"/>
                          </a:cubicBezTo>
                          <a:cubicBezTo>
                            <a:pt x="4604370" y="1309961"/>
                            <a:pt x="4125723" y="1355043"/>
                            <a:pt x="3614743" y="1290638"/>
                          </a:cubicBezTo>
                          <a:cubicBezTo>
                            <a:pt x="3626766" y="1163233"/>
                            <a:pt x="3502586" y="1033026"/>
                            <a:pt x="3352800" y="1028695"/>
                          </a:cubicBezTo>
                          <a:cubicBezTo>
                            <a:pt x="3197590" y="1051254"/>
                            <a:pt x="3082384" y="1146418"/>
                            <a:pt x="3090857" y="1290638"/>
                          </a:cubicBezTo>
                          <a:cubicBezTo>
                            <a:pt x="2738861" y="1391472"/>
                            <a:pt x="2233143" y="1296206"/>
                            <a:pt x="1938343" y="1290638"/>
                          </a:cubicBezTo>
                          <a:cubicBezTo>
                            <a:pt x="1921338" y="1125006"/>
                            <a:pt x="1817994" y="1054326"/>
                            <a:pt x="1676400" y="1028695"/>
                          </a:cubicBezTo>
                          <a:cubicBezTo>
                            <a:pt x="1543769" y="1030229"/>
                            <a:pt x="1423582" y="1147643"/>
                            <a:pt x="1414457" y="1290638"/>
                          </a:cubicBezTo>
                          <a:cubicBezTo>
                            <a:pt x="1234083" y="1239273"/>
                            <a:pt x="579680" y="1280647"/>
                            <a:pt x="261943" y="1290638"/>
                          </a:cubicBezTo>
                          <a:cubicBezTo>
                            <a:pt x="252149" y="1143143"/>
                            <a:pt x="124921" y="1015581"/>
                            <a:pt x="0" y="1028695"/>
                          </a:cubicBezTo>
                          <a:cubicBezTo>
                            <a:pt x="13307" y="832996"/>
                            <a:pt x="61947" y="362846"/>
                            <a:pt x="0" y="9379"/>
                          </a:cubicBezTo>
                          <a:cubicBezTo>
                            <a:pt x="49567" y="3875"/>
                            <a:pt x="138005" y="-4042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2" name="شكل حر: شكل 21">
              <a:extLst>
                <a:ext uri="{FF2B5EF4-FFF2-40B4-BE49-F238E27FC236}">
                  <a16:creationId xmlns:a16="http://schemas.microsoft.com/office/drawing/2014/main" id="{8CEE5FC3-5228-46FC-BDFE-63293E0CFDCB}"/>
                </a:ext>
              </a:extLst>
            </p:cNvPr>
            <p:cNvSpPr/>
            <p:nvPr/>
          </p:nvSpPr>
          <p:spPr>
            <a:xfrm flipV="1">
              <a:off x="3996266" y="6176961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4235830242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528873" y="-66003"/>
                            <a:pt x="1253192" y="107391"/>
                            <a:pt x="1676400" y="0"/>
                          </a:cubicBezTo>
                          <a:cubicBezTo>
                            <a:pt x="2071226" y="142720"/>
                            <a:pt x="2915510" y="110116"/>
                            <a:pt x="3352800" y="0"/>
                          </a:cubicBezTo>
                          <a:cubicBezTo>
                            <a:pt x="3599090" y="11516"/>
                            <a:pt x="4844944" y="-42145"/>
                            <a:pt x="5029200" y="0"/>
                          </a:cubicBezTo>
                          <a:cubicBezTo>
                            <a:pt x="5083587" y="108921"/>
                            <a:pt x="4957389" y="897091"/>
                            <a:pt x="5029200" y="1028695"/>
                          </a:cubicBezTo>
                          <a:cubicBezTo>
                            <a:pt x="4892233" y="1009181"/>
                            <a:pt x="4759187" y="1123976"/>
                            <a:pt x="4767257" y="1290638"/>
                          </a:cubicBezTo>
                          <a:cubicBezTo>
                            <a:pt x="4459117" y="1254265"/>
                            <a:pt x="3934052" y="1294350"/>
                            <a:pt x="3614743" y="1290638"/>
                          </a:cubicBezTo>
                          <a:cubicBezTo>
                            <a:pt x="3618645" y="1150444"/>
                            <a:pt x="3468999" y="1027021"/>
                            <a:pt x="3352800" y="1028695"/>
                          </a:cubicBezTo>
                          <a:cubicBezTo>
                            <a:pt x="3211304" y="1028916"/>
                            <a:pt x="3085608" y="1150543"/>
                            <a:pt x="3090857" y="1290638"/>
                          </a:cubicBezTo>
                          <a:cubicBezTo>
                            <a:pt x="2605034" y="1322111"/>
                            <a:pt x="2401734" y="1390337"/>
                            <a:pt x="1938343" y="1290638"/>
                          </a:cubicBezTo>
                          <a:cubicBezTo>
                            <a:pt x="1945022" y="1121146"/>
                            <a:pt x="1816910" y="1012868"/>
                            <a:pt x="1676400" y="1028695"/>
                          </a:cubicBezTo>
                          <a:cubicBezTo>
                            <a:pt x="1527124" y="1044110"/>
                            <a:pt x="1415267" y="1153995"/>
                            <a:pt x="1414457" y="1290638"/>
                          </a:cubicBezTo>
                          <a:cubicBezTo>
                            <a:pt x="1069844" y="1364784"/>
                            <a:pt x="665011" y="1237087"/>
                            <a:pt x="261943" y="1290638"/>
                          </a:cubicBezTo>
                          <a:cubicBezTo>
                            <a:pt x="263574" y="1144138"/>
                            <a:pt x="124388" y="1023128"/>
                            <a:pt x="0" y="1028695"/>
                          </a:cubicBezTo>
                          <a:cubicBezTo>
                            <a:pt x="18170" y="618050"/>
                            <a:pt x="-86323" y="430787"/>
                            <a:pt x="0" y="9379"/>
                          </a:cubicBezTo>
                          <a:cubicBezTo>
                            <a:pt x="27241" y="9673"/>
                            <a:pt x="162800" y="-2080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770097" y="29262"/>
                            <a:pt x="1134092" y="60980"/>
                            <a:pt x="1676400" y="0"/>
                          </a:cubicBezTo>
                          <a:cubicBezTo>
                            <a:pt x="2102519" y="-119520"/>
                            <a:pt x="2878214" y="36824"/>
                            <a:pt x="3352800" y="0"/>
                          </a:cubicBezTo>
                          <a:cubicBezTo>
                            <a:pt x="3734994" y="63870"/>
                            <a:pt x="4355369" y="77730"/>
                            <a:pt x="5029200" y="0"/>
                          </a:cubicBezTo>
                          <a:cubicBezTo>
                            <a:pt x="4956064" y="498570"/>
                            <a:pt x="5007567" y="678264"/>
                            <a:pt x="5029200" y="1028695"/>
                          </a:cubicBezTo>
                          <a:cubicBezTo>
                            <a:pt x="4879216" y="1012271"/>
                            <a:pt x="4769075" y="1125685"/>
                            <a:pt x="4767257" y="1290638"/>
                          </a:cubicBezTo>
                          <a:cubicBezTo>
                            <a:pt x="4598088" y="1268715"/>
                            <a:pt x="4080539" y="1239383"/>
                            <a:pt x="3614743" y="1290638"/>
                          </a:cubicBezTo>
                          <a:cubicBezTo>
                            <a:pt x="3618816" y="1129946"/>
                            <a:pt x="3513684" y="1035804"/>
                            <a:pt x="3352800" y="1028695"/>
                          </a:cubicBezTo>
                          <a:cubicBezTo>
                            <a:pt x="3221773" y="1041305"/>
                            <a:pt x="3097701" y="1138282"/>
                            <a:pt x="3090857" y="1290638"/>
                          </a:cubicBezTo>
                          <a:cubicBezTo>
                            <a:pt x="2692785" y="1277205"/>
                            <a:pt x="2445699" y="1231223"/>
                            <a:pt x="1938343" y="1290638"/>
                          </a:cubicBezTo>
                          <a:cubicBezTo>
                            <a:pt x="1946769" y="1140303"/>
                            <a:pt x="1815117" y="1040666"/>
                            <a:pt x="1676400" y="1028695"/>
                          </a:cubicBezTo>
                          <a:cubicBezTo>
                            <a:pt x="1530937" y="1026503"/>
                            <a:pt x="1404227" y="1152800"/>
                            <a:pt x="1414457" y="1290638"/>
                          </a:cubicBezTo>
                          <a:cubicBezTo>
                            <a:pt x="1238720" y="1211684"/>
                            <a:pt x="392193" y="1366016"/>
                            <a:pt x="261943" y="1290638"/>
                          </a:cubicBezTo>
                          <a:cubicBezTo>
                            <a:pt x="260964" y="1137373"/>
                            <a:pt x="147300" y="1027620"/>
                            <a:pt x="0" y="1028695"/>
                          </a:cubicBezTo>
                          <a:cubicBezTo>
                            <a:pt x="69190" y="696142"/>
                            <a:pt x="33820" y="226320"/>
                            <a:pt x="0" y="9379"/>
                          </a:cubicBezTo>
                          <a:cubicBezTo>
                            <a:pt x="58867" y="5356"/>
                            <a:pt x="159766" y="-5620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3" name="شكل حر: شكل 22">
              <a:extLst>
                <a:ext uri="{FF2B5EF4-FFF2-40B4-BE49-F238E27FC236}">
                  <a16:creationId xmlns:a16="http://schemas.microsoft.com/office/drawing/2014/main" id="{86593DA0-89A1-4BF3-AD4B-DB7BC0D3A1EE}"/>
                </a:ext>
              </a:extLst>
            </p:cNvPr>
            <p:cNvSpPr/>
            <p:nvPr/>
          </p:nvSpPr>
          <p:spPr>
            <a:xfrm flipV="1">
              <a:off x="9025466" y="6176961"/>
              <a:ext cx="5029200" cy="1290638"/>
            </a:xfrm>
            <a:custGeom>
              <a:avLst/>
              <a:gdLst>
                <a:gd name="connsiteX0" fmla="*/ 185738 w 5029200"/>
                <a:gd name="connsiteY0" fmla="*/ 0 h 1290638"/>
                <a:gd name="connsiteX1" fmla="*/ 1676400 w 5029200"/>
                <a:gd name="connsiteY1" fmla="*/ 0 h 1290638"/>
                <a:gd name="connsiteX2" fmla="*/ 3352800 w 5029200"/>
                <a:gd name="connsiteY2" fmla="*/ 0 h 1290638"/>
                <a:gd name="connsiteX3" fmla="*/ 5029200 w 5029200"/>
                <a:gd name="connsiteY3" fmla="*/ 0 h 1290638"/>
                <a:gd name="connsiteX4" fmla="*/ 5029200 w 5029200"/>
                <a:gd name="connsiteY4" fmla="*/ 1028695 h 1290638"/>
                <a:gd name="connsiteX5" fmla="*/ 4767257 w 5029200"/>
                <a:gd name="connsiteY5" fmla="*/ 1290638 h 1290638"/>
                <a:gd name="connsiteX6" fmla="*/ 3614743 w 5029200"/>
                <a:gd name="connsiteY6" fmla="*/ 1290638 h 1290638"/>
                <a:gd name="connsiteX7" fmla="*/ 3352800 w 5029200"/>
                <a:gd name="connsiteY7" fmla="*/ 1028695 h 1290638"/>
                <a:gd name="connsiteX8" fmla="*/ 3090857 w 5029200"/>
                <a:gd name="connsiteY8" fmla="*/ 1290638 h 1290638"/>
                <a:gd name="connsiteX9" fmla="*/ 1938343 w 5029200"/>
                <a:gd name="connsiteY9" fmla="*/ 1290638 h 1290638"/>
                <a:gd name="connsiteX10" fmla="*/ 1676400 w 5029200"/>
                <a:gd name="connsiteY10" fmla="*/ 1028695 h 1290638"/>
                <a:gd name="connsiteX11" fmla="*/ 1414457 w 5029200"/>
                <a:gd name="connsiteY11" fmla="*/ 1290638 h 1290638"/>
                <a:gd name="connsiteX12" fmla="*/ 261943 w 5029200"/>
                <a:gd name="connsiteY12" fmla="*/ 1290638 h 1290638"/>
                <a:gd name="connsiteX13" fmla="*/ 0 w 5029200"/>
                <a:gd name="connsiteY13" fmla="*/ 1028695 h 1290638"/>
                <a:gd name="connsiteX14" fmla="*/ 0 w 5029200"/>
                <a:gd name="connsiteY14" fmla="*/ 9379 h 1290638"/>
                <a:gd name="connsiteX15" fmla="*/ 185738 w 5029200"/>
                <a:gd name="connsiteY15" fmla="*/ 0 h 129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200" h="1290638">
                  <a:moveTo>
                    <a:pt x="185738" y="0"/>
                  </a:moveTo>
                  <a:lnTo>
                    <a:pt x="1676400" y="0"/>
                  </a:lnTo>
                  <a:lnTo>
                    <a:pt x="3352800" y="0"/>
                  </a:lnTo>
                  <a:lnTo>
                    <a:pt x="5029200" y="0"/>
                  </a:lnTo>
                  <a:lnTo>
                    <a:pt x="5029200" y="1028695"/>
                  </a:lnTo>
                  <a:cubicBezTo>
                    <a:pt x="4884533" y="1028695"/>
                    <a:pt x="4767257" y="1145971"/>
                    <a:pt x="4767257" y="1290638"/>
                  </a:cubicBezTo>
                  <a:lnTo>
                    <a:pt x="3614743" y="1290638"/>
                  </a:lnTo>
                  <a:cubicBezTo>
                    <a:pt x="3614743" y="1145971"/>
                    <a:pt x="3497467" y="1028695"/>
                    <a:pt x="3352800" y="1028695"/>
                  </a:cubicBezTo>
                  <a:cubicBezTo>
                    <a:pt x="3208133" y="1028695"/>
                    <a:pt x="3090857" y="1145971"/>
                    <a:pt x="3090857" y="1290638"/>
                  </a:cubicBezTo>
                  <a:lnTo>
                    <a:pt x="1938343" y="1290638"/>
                  </a:lnTo>
                  <a:cubicBezTo>
                    <a:pt x="1938343" y="1145971"/>
                    <a:pt x="1821067" y="1028695"/>
                    <a:pt x="1676400" y="1028695"/>
                  </a:cubicBezTo>
                  <a:cubicBezTo>
                    <a:pt x="1531733" y="1028695"/>
                    <a:pt x="1414457" y="1145971"/>
                    <a:pt x="1414457" y="1290638"/>
                  </a:cubicBezTo>
                  <a:lnTo>
                    <a:pt x="261943" y="1290638"/>
                  </a:lnTo>
                  <a:cubicBezTo>
                    <a:pt x="261943" y="1145971"/>
                    <a:pt x="144667" y="1028695"/>
                    <a:pt x="0" y="1028695"/>
                  </a:cubicBezTo>
                  <a:lnTo>
                    <a:pt x="0" y="9379"/>
                  </a:lnTo>
                  <a:lnTo>
                    <a:pt x="185738" y="0"/>
                  </a:ln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3926594766">
                    <a:custGeom>
                      <a:avLst/>
                      <a:gdLst>
                        <a:gd name="connsiteX0" fmla="*/ 185738 w 5029200"/>
                        <a:gd name="connsiteY0" fmla="*/ 0 h 1290638"/>
                        <a:gd name="connsiteX1" fmla="*/ 1676400 w 5029200"/>
                        <a:gd name="connsiteY1" fmla="*/ 0 h 1290638"/>
                        <a:gd name="connsiteX2" fmla="*/ 3352800 w 5029200"/>
                        <a:gd name="connsiteY2" fmla="*/ 0 h 1290638"/>
                        <a:gd name="connsiteX3" fmla="*/ 5029200 w 5029200"/>
                        <a:gd name="connsiteY3" fmla="*/ 0 h 1290638"/>
                        <a:gd name="connsiteX4" fmla="*/ 5029200 w 5029200"/>
                        <a:gd name="connsiteY4" fmla="*/ 1028695 h 1290638"/>
                        <a:gd name="connsiteX5" fmla="*/ 4767257 w 5029200"/>
                        <a:gd name="connsiteY5" fmla="*/ 1290638 h 1290638"/>
                        <a:gd name="connsiteX6" fmla="*/ 3614743 w 5029200"/>
                        <a:gd name="connsiteY6" fmla="*/ 1290638 h 1290638"/>
                        <a:gd name="connsiteX7" fmla="*/ 3352800 w 5029200"/>
                        <a:gd name="connsiteY7" fmla="*/ 1028695 h 1290638"/>
                        <a:gd name="connsiteX8" fmla="*/ 3090857 w 5029200"/>
                        <a:gd name="connsiteY8" fmla="*/ 1290638 h 1290638"/>
                        <a:gd name="connsiteX9" fmla="*/ 1938343 w 5029200"/>
                        <a:gd name="connsiteY9" fmla="*/ 1290638 h 1290638"/>
                        <a:gd name="connsiteX10" fmla="*/ 1676400 w 5029200"/>
                        <a:gd name="connsiteY10" fmla="*/ 1028695 h 1290638"/>
                        <a:gd name="connsiteX11" fmla="*/ 1414457 w 5029200"/>
                        <a:gd name="connsiteY11" fmla="*/ 1290638 h 1290638"/>
                        <a:gd name="connsiteX12" fmla="*/ 261943 w 5029200"/>
                        <a:gd name="connsiteY12" fmla="*/ 1290638 h 1290638"/>
                        <a:gd name="connsiteX13" fmla="*/ 0 w 5029200"/>
                        <a:gd name="connsiteY13" fmla="*/ 1028695 h 1290638"/>
                        <a:gd name="connsiteX14" fmla="*/ 0 w 5029200"/>
                        <a:gd name="connsiteY14" fmla="*/ 9379 h 1290638"/>
                        <a:gd name="connsiteX15" fmla="*/ 185738 w 5029200"/>
                        <a:gd name="connsiteY15" fmla="*/ 0 h 1290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29200" h="1290638" fill="none" extrusionOk="0">
                          <a:moveTo>
                            <a:pt x="185738" y="0"/>
                          </a:moveTo>
                          <a:cubicBezTo>
                            <a:pt x="805378" y="-48215"/>
                            <a:pt x="1293444" y="126890"/>
                            <a:pt x="1676400" y="0"/>
                          </a:cubicBezTo>
                          <a:cubicBezTo>
                            <a:pt x="1910788" y="-12891"/>
                            <a:pt x="2528909" y="-135916"/>
                            <a:pt x="3352800" y="0"/>
                          </a:cubicBezTo>
                          <a:cubicBezTo>
                            <a:pt x="3547532" y="11599"/>
                            <a:pt x="4503165" y="-93433"/>
                            <a:pt x="5029200" y="0"/>
                          </a:cubicBezTo>
                          <a:cubicBezTo>
                            <a:pt x="5039745" y="369185"/>
                            <a:pt x="4982997" y="542776"/>
                            <a:pt x="5029200" y="1028695"/>
                          </a:cubicBezTo>
                          <a:cubicBezTo>
                            <a:pt x="4907114" y="1013167"/>
                            <a:pt x="4778018" y="1137231"/>
                            <a:pt x="4767257" y="1290638"/>
                          </a:cubicBezTo>
                          <a:cubicBezTo>
                            <a:pt x="4649717" y="1371864"/>
                            <a:pt x="3859386" y="1224529"/>
                            <a:pt x="3614743" y="1290638"/>
                          </a:cubicBezTo>
                          <a:cubicBezTo>
                            <a:pt x="3609323" y="1166458"/>
                            <a:pt x="3510208" y="1026054"/>
                            <a:pt x="3352800" y="1028695"/>
                          </a:cubicBezTo>
                          <a:cubicBezTo>
                            <a:pt x="3205409" y="1028758"/>
                            <a:pt x="3064680" y="1139410"/>
                            <a:pt x="3090857" y="1290638"/>
                          </a:cubicBezTo>
                          <a:cubicBezTo>
                            <a:pt x="2522068" y="1196594"/>
                            <a:pt x="2418561" y="1195671"/>
                            <a:pt x="1938343" y="1290638"/>
                          </a:cubicBezTo>
                          <a:cubicBezTo>
                            <a:pt x="1940565" y="1148560"/>
                            <a:pt x="1803123" y="1039171"/>
                            <a:pt x="1676400" y="1028695"/>
                          </a:cubicBezTo>
                          <a:cubicBezTo>
                            <a:pt x="1555584" y="1012459"/>
                            <a:pt x="1417952" y="1137345"/>
                            <a:pt x="1414457" y="1290638"/>
                          </a:cubicBezTo>
                          <a:cubicBezTo>
                            <a:pt x="966526" y="1349028"/>
                            <a:pt x="390701" y="1223301"/>
                            <a:pt x="261943" y="1290638"/>
                          </a:cubicBezTo>
                          <a:cubicBezTo>
                            <a:pt x="254935" y="1173586"/>
                            <a:pt x="139397" y="1022911"/>
                            <a:pt x="0" y="1028695"/>
                          </a:cubicBezTo>
                          <a:cubicBezTo>
                            <a:pt x="-29115" y="624842"/>
                            <a:pt x="-55111" y="333180"/>
                            <a:pt x="0" y="9379"/>
                          </a:cubicBezTo>
                          <a:cubicBezTo>
                            <a:pt x="49526" y="-9021"/>
                            <a:pt x="112045" y="13933"/>
                            <a:pt x="185738" y="0"/>
                          </a:cubicBezTo>
                          <a:close/>
                        </a:path>
                        <a:path w="5029200" h="1290638" stroke="0" extrusionOk="0">
                          <a:moveTo>
                            <a:pt x="185738" y="0"/>
                          </a:moveTo>
                          <a:cubicBezTo>
                            <a:pt x="436679" y="-96507"/>
                            <a:pt x="1260116" y="-50239"/>
                            <a:pt x="1676400" y="0"/>
                          </a:cubicBezTo>
                          <a:cubicBezTo>
                            <a:pt x="2351804" y="-126894"/>
                            <a:pt x="2634031" y="829"/>
                            <a:pt x="3352800" y="0"/>
                          </a:cubicBezTo>
                          <a:cubicBezTo>
                            <a:pt x="4060336" y="-85033"/>
                            <a:pt x="4471458" y="47286"/>
                            <a:pt x="5029200" y="0"/>
                          </a:cubicBezTo>
                          <a:cubicBezTo>
                            <a:pt x="4949438" y="462405"/>
                            <a:pt x="5086846" y="603084"/>
                            <a:pt x="5029200" y="1028695"/>
                          </a:cubicBezTo>
                          <a:cubicBezTo>
                            <a:pt x="4878980" y="1035521"/>
                            <a:pt x="4767107" y="1138780"/>
                            <a:pt x="4767257" y="1290638"/>
                          </a:cubicBezTo>
                          <a:cubicBezTo>
                            <a:pt x="4568841" y="1241492"/>
                            <a:pt x="3882254" y="1278683"/>
                            <a:pt x="3614743" y="1290638"/>
                          </a:cubicBezTo>
                          <a:cubicBezTo>
                            <a:pt x="3605483" y="1164671"/>
                            <a:pt x="3499829" y="1001617"/>
                            <a:pt x="3352800" y="1028695"/>
                          </a:cubicBezTo>
                          <a:cubicBezTo>
                            <a:pt x="3221797" y="1047246"/>
                            <a:pt x="3117030" y="1146279"/>
                            <a:pt x="3090857" y="1290638"/>
                          </a:cubicBezTo>
                          <a:cubicBezTo>
                            <a:pt x="2641938" y="1341782"/>
                            <a:pt x="2339451" y="1239611"/>
                            <a:pt x="1938343" y="1290638"/>
                          </a:cubicBezTo>
                          <a:cubicBezTo>
                            <a:pt x="1936225" y="1144961"/>
                            <a:pt x="1817634" y="1028846"/>
                            <a:pt x="1676400" y="1028695"/>
                          </a:cubicBezTo>
                          <a:cubicBezTo>
                            <a:pt x="1527589" y="1007583"/>
                            <a:pt x="1401869" y="1136890"/>
                            <a:pt x="1414457" y="1290638"/>
                          </a:cubicBezTo>
                          <a:cubicBezTo>
                            <a:pt x="888897" y="1287531"/>
                            <a:pt x="531035" y="1311355"/>
                            <a:pt x="261943" y="1290638"/>
                          </a:cubicBezTo>
                          <a:cubicBezTo>
                            <a:pt x="245137" y="1129771"/>
                            <a:pt x="144244" y="1031879"/>
                            <a:pt x="0" y="1028695"/>
                          </a:cubicBezTo>
                          <a:cubicBezTo>
                            <a:pt x="-61930" y="810411"/>
                            <a:pt x="-60313" y="234217"/>
                            <a:pt x="0" y="9379"/>
                          </a:cubicBezTo>
                          <a:cubicBezTo>
                            <a:pt x="34892" y="-3331"/>
                            <a:pt x="112443" y="9850"/>
                            <a:pt x="185738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7" name="صورة 26">
            <a:extLst>
              <a:ext uri="{FF2B5EF4-FFF2-40B4-BE49-F238E27FC236}">
                <a16:creationId xmlns:a16="http://schemas.microsoft.com/office/drawing/2014/main" id="{723B78DA-7403-4E29-9D8F-0C7911E96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7" y="867310"/>
            <a:ext cx="1842394" cy="1473916"/>
          </a:xfrm>
          <a:prstGeom prst="rect">
            <a:avLst/>
          </a:prstGeom>
        </p:spPr>
      </p:pic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3110F36-60F9-40A7-829E-A041C7112E7F}"/>
              </a:ext>
            </a:extLst>
          </p:cNvPr>
          <p:cNvSpPr/>
          <p:nvPr/>
        </p:nvSpPr>
        <p:spPr>
          <a:xfrm>
            <a:off x="250071" y="5428060"/>
            <a:ext cx="828863" cy="562630"/>
          </a:xfrm>
          <a:custGeom>
            <a:avLst/>
            <a:gdLst>
              <a:gd name="connsiteX0" fmla="*/ 0 w 828863"/>
              <a:gd name="connsiteY0" fmla="*/ 281315 h 562630"/>
              <a:gd name="connsiteX1" fmla="*/ 281315 w 828863"/>
              <a:gd name="connsiteY1" fmla="*/ 0 h 562630"/>
              <a:gd name="connsiteX2" fmla="*/ 547548 w 828863"/>
              <a:gd name="connsiteY2" fmla="*/ 0 h 562630"/>
              <a:gd name="connsiteX3" fmla="*/ 828863 w 828863"/>
              <a:gd name="connsiteY3" fmla="*/ 281315 h 562630"/>
              <a:gd name="connsiteX4" fmla="*/ 828863 w 828863"/>
              <a:gd name="connsiteY4" fmla="*/ 281315 h 562630"/>
              <a:gd name="connsiteX5" fmla="*/ 547548 w 828863"/>
              <a:gd name="connsiteY5" fmla="*/ 562630 h 562630"/>
              <a:gd name="connsiteX6" fmla="*/ 281315 w 828863"/>
              <a:gd name="connsiteY6" fmla="*/ 562630 h 562630"/>
              <a:gd name="connsiteX7" fmla="*/ 0 w 828863"/>
              <a:gd name="connsiteY7" fmla="*/ 281315 h 56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562630" fill="none" extrusionOk="0">
                <a:moveTo>
                  <a:pt x="0" y="281315"/>
                </a:moveTo>
                <a:cubicBezTo>
                  <a:pt x="3245" y="119615"/>
                  <a:pt x="135997" y="-19839"/>
                  <a:pt x="281315" y="0"/>
                </a:cubicBezTo>
                <a:cubicBezTo>
                  <a:pt x="368806" y="20515"/>
                  <a:pt x="443497" y="6739"/>
                  <a:pt x="547548" y="0"/>
                </a:cubicBezTo>
                <a:cubicBezTo>
                  <a:pt x="704214" y="-22041"/>
                  <a:pt x="803038" y="137376"/>
                  <a:pt x="828863" y="281315"/>
                </a:cubicBezTo>
                <a:lnTo>
                  <a:pt x="828863" y="281315"/>
                </a:lnTo>
                <a:cubicBezTo>
                  <a:pt x="847704" y="439772"/>
                  <a:pt x="715011" y="571167"/>
                  <a:pt x="547548" y="562630"/>
                </a:cubicBezTo>
                <a:cubicBezTo>
                  <a:pt x="444208" y="583804"/>
                  <a:pt x="356370" y="550481"/>
                  <a:pt x="281315" y="562630"/>
                </a:cubicBezTo>
                <a:cubicBezTo>
                  <a:pt x="135002" y="555262"/>
                  <a:pt x="2052" y="450806"/>
                  <a:pt x="0" y="281315"/>
                </a:cubicBezTo>
                <a:close/>
              </a:path>
              <a:path w="828863" h="562630" stroke="0" extrusionOk="0">
                <a:moveTo>
                  <a:pt x="0" y="281315"/>
                </a:moveTo>
                <a:cubicBezTo>
                  <a:pt x="2184" y="132821"/>
                  <a:pt x="125140" y="8972"/>
                  <a:pt x="281315" y="0"/>
                </a:cubicBezTo>
                <a:cubicBezTo>
                  <a:pt x="345345" y="-2599"/>
                  <a:pt x="449749" y="3937"/>
                  <a:pt x="547548" y="0"/>
                </a:cubicBezTo>
                <a:cubicBezTo>
                  <a:pt x="703894" y="-4036"/>
                  <a:pt x="858053" y="125368"/>
                  <a:pt x="828863" y="281315"/>
                </a:cubicBezTo>
                <a:lnTo>
                  <a:pt x="828863" y="281315"/>
                </a:lnTo>
                <a:cubicBezTo>
                  <a:pt x="837898" y="428203"/>
                  <a:pt x="699816" y="542011"/>
                  <a:pt x="547548" y="562630"/>
                </a:cubicBezTo>
                <a:cubicBezTo>
                  <a:pt x="479618" y="584732"/>
                  <a:pt x="341786" y="546901"/>
                  <a:pt x="281315" y="562630"/>
                </a:cubicBezTo>
                <a:cubicBezTo>
                  <a:pt x="118531" y="554500"/>
                  <a:pt x="-3968" y="460485"/>
                  <a:pt x="0" y="2813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8037417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dirty="0">
                <a:ln/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17</a:t>
            </a:r>
            <a:endParaRPr lang="ar-SA" sz="4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9EFC267-3E72-4C00-A51C-9136EFFBC176}"/>
              </a:ext>
            </a:extLst>
          </p:cNvPr>
          <p:cNvSpPr/>
          <p:nvPr/>
        </p:nvSpPr>
        <p:spPr>
          <a:xfrm>
            <a:off x="11430604" y="2727779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مربع نص 135">
            <a:extLst>
              <a:ext uri="{FF2B5EF4-FFF2-40B4-BE49-F238E27FC236}">
                <a16:creationId xmlns:a16="http://schemas.microsoft.com/office/drawing/2014/main" id="{C05F55E6-7C17-4072-8895-390D5C01C4A6}"/>
              </a:ext>
            </a:extLst>
          </p:cNvPr>
          <p:cNvSpPr txBox="1"/>
          <p:nvPr/>
        </p:nvSpPr>
        <p:spPr>
          <a:xfrm>
            <a:off x="3770472" y="1247040"/>
            <a:ext cx="593453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الجمع مستعملاً:              و</a:t>
            </a:r>
            <a:endParaRPr lang="ar-SA" sz="6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7" name="مكعب 136">
            <a:extLst>
              <a:ext uri="{FF2B5EF4-FFF2-40B4-BE49-F238E27FC236}">
                <a16:creationId xmlns:a16="http://schemas.microsoft.com/office/drawing/2014/main" id="{EA8C3DB1-278B-4AD6-BDFE-9F4856A0B93C}"/>
              </a:ext>
            </a:extLst>
          </p:cNvPr>
          <p:cNvSpPr/>
          <p:nvPr/>
        </p:nvSpPr>
        <p:spPr>
          <a:xfrm flipH="1">
            <a:off x="4017827" y="149463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8" name="مجموعة 137">
            <a:extLst>
              <a:ext uri="{FF2B5EF4-FFF2-40B4-BE49-F238E27FC236}">
                <a16:creationId xmlns:a16="http://schemas.microsoft.com/office/drawing/2014/main" id="{1784DC6F-632F-4D5F-BEF6-BDA3FA75A450}"/>
              </a:ext>
            </a:extLst>
          </p:cNvPr>
          <p:cNvGrpSpPr/>
          <p:nvPr/>
        </p:nvGrpSpPr>
        <p:grpSpPr>
          <a:xfrm rot="16200000">
            <a:off x="5260232" y="856130"/>
            <a:ext cx="213156" cy="1543690"/>
            <a:chOff x="3278249" y="1981640"/>
            <a:chExt cx="213156" cy="1543690"/>
          </a:xfrm>
        </p:grpSpPr>
        <p:sp>
          <p:nvSpPr>
            <p:cNvPr id="139" name="مكعب 138">
              <a:extLst>
                <a:ext uri="{FF2B5EF4-FFF2-40B4-BE49-F238E27FC236}">
                  <a16:creationId xmlns:a16="http://schemas.microsoft.com/office/drawing/2014/main" id="{12119DD2-FDD2-4A1D-A111-992FAA2A18B0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مكعب 139">
              <a:extLst>
                <a:ext uri="{FF2B5EF4-FFF2-40B4-BE49-F238E27FC236}">
                  <a16:creationId xmlns:a16="http://schemas.microsoft.com/office/drawing/2014/main" id="{9B793247-5186-4B96-9050-5C2C8577BDFC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1" name="مكعب 140">
              <a:extLst>
                <a:ext uri="{FF2B5EF4-FFF2-40B4-BE49-F238E27FC236}">
                  <a16:creationId xmlns:a16="http://schemas.microsoft.com/office/drawing/2014/main" id="{787B1887-63B0-4ABE-840A-6B917BE12872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2" name="مكعب 141">
              <a:extLst>
                <a:ext uri="{FF2B5EF4-FFF2-40B4-BE49-F238E27FC236}">
                  <a16:creationId xmlns:a16="http://schemas.microsoft.com/office/drawing/2014/main" id="{4BE0F09A-A419-4390-A059-C67D998B2223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" name="مكعب 142">
              <a:extLst>
                <a:ext uri="{FF2B5EF4-FFF2-40B4-BE49-F238E27FC236}">
                  <a16:creationId xmlns:a16="http://schemas.microsoft.com/office/drawing/2014/main" id="{4F8AFC5C-B2CC-43EA-B443-CD76A1394B7E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4" name="مكعب 143">
              <a:extLst>
                <a:ext uri="{FF2B5EF4-FFF2-40B4-BE49-F238E27FC236}">
                  <a16:creationId xmlns:a16="http://schemas.microsoft.com/office/drawing/2014/main" id="{4581178C-C066-4E10-BDEA-0218AFD3E6A7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5" name="مكعب 144">
              <a:extLst>
                <a:ext uri="{FF2B5EF4-FFF2-40B4-BE49-F238E27FC236}">
                  <a16:creationId xmlns:a16="http://schemas.microsoft.com/office/drawing/2014/main" id="{FE9DAC3B-8703-4E44-B5CC-60553A8D76FC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6" name="مكعب 145">
              <a:extLst>
                <a:ext uri="{FF2B5EF4-FFF2-40B4-BE49-F238E27FC236}">
                  <a16:creationId xmlns:a16="http://schemas.microsoft.com/office/drawing/2014/main" id="{1FCDE005-95D0-4832-8B24-67D0A273764D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7" name="مكعب 146">
              <a:extLst>
                <a:ext uri="{FF2B5EF4-FFF2-40B4-BE49-F238E27FC236}">
                  <a16:creationId xmlns:a16="http://schemas.microsoft.com/office/drawing/2014/main" id="{F4167768-1024-4035-8CBC-C216D01BDB44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8" name="مكعب 147">
              <a:extLst>
                <a:ext uri="{FF2B5EF4-FFF2-40B4-BE49-F238E27FC236}">
                  <a16:creationId xmlns:a16="http://schemas.microsoft.com/office/drawing/2014/main" id="{33081816-CFC8-430B-BFF8-C222A2BE7016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70" name="جدول 2">
            <a:extLst>
              <a:ext uri="{FF2B5EF4-FFF2-40B4-BE49-F238E27FC236}">
                <a16:creationId xmlns:a16="http://schemas.microsoft.com/office/drawing/2014/main" id="{7DDF797E-E5B4-48F9-BFFB-B6D65B36F92C}"/>
              </a:ext>
            </a:extLst>
          </p:cNvPr>
          <p:cNvGraphicFramePr>
            <a:graphicFrameLocks noGrp="1"/>
          </p:cNvGraphicFramePr>
          <p:nvPr/>
        </p:nvGraphicFramePr>
        <p:xfrm>
          <a:off x="8470197" y="2727779"/>
          <a:ext cx="2624390" cy="16459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12195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312195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40258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964635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172" name="رابط مستقيم 171">
            <a:extLst>
              <a:ext uri="{FF2B5EF4-FFF2-40B4-BE49-F238E27FC236}">
                <a16:creationId xmlns:a16="http://schemas.microsoft.com/office/drawing/2014/main" id="{4A605473-69EC-4594-97DC-786A6FECC308}"/>
              </a:ext>
            </a:extLst>
          </p:cNvPr>
          <p:cNvCxnSpPr>
            <a:cxnSpLocks/>
          </p:cNvCxnSpPr>
          <p:nvPr/>
        </p:nvCxnSpPr>
        <p:spPr>
          <a:xfrm flipH="1">
            <a:off x="8470197" y="4008718"/>
            <a:ext cx="30790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علامة الجمع 172">
            <a:extLst>
              <a:ext uri="{FF2B5EF4-FFF2-40B4-BE49-F238E27FC236}">
                <a16:creationId xmlns:a16="http://schemas.microsoft.com/office/drawing/2014/main" id="{7AF72126-28F2-4430-9144-35B731CF76B3}"/>
              </a:ext>
            </a:extLst>
          </p:cNvPr>
          <p:cNvSpPr/>
          <p:nvPr/>
        </p:nvSpPr>
        <p:spPr>
          <a:xfrm>
            <a:off x="11146413" y="3628815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4" name="مستطيل 173">
            <a:extLst>
              <a:ext uri="{FF2B5EF4-FFF2-40B4-BE49-F238E27FC236}">
                <a16:creationId xmlns:a16="http://schemas.microsoft.com/office/drawing/2014/main" id="{531F0EAA-4FF2-4225-9417-E866E7638ADC}"/>
              </a:ext>
            </a:extLst>
          </p:cNvPr>
          <p:cNvSpPr/>
          <p:nvPr/>
        </p:nvSpPr>
        <p:spPr>
          <a:xfrm>
            <a:off x="10287964" y="3144922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4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175" name="مستطيل 174">
            <a:extLst>
              <a:ext uri="{FF2B5EF4-FFF2-40B4-BE49-F238E27FC236}">
                <a16:creationId xmlns:a16="http://schemas.microsoft.com/office/drawing/2014/main" id="{52734A29-C60E-489E-A4AC-4B102922E5DF}"/>
              </a:ext>
            </a:extLst>
          </p:cNvPr>
          <p:cNvSpPr/>
          <p:nvPr/>
        </p:nvSpPr>
        <p:spPr>
          <a:xfrm>
            <a:off x="8783053" y="310750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1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176" name="مستطيل 175">
            <a:extLst>
              <a:ext uri="{FF2B5EF4-FFF2-40B4-BE49-F238E27FC236}">
                <a16:creationId xmlns:a16="http://schemas.microsoft.com/office/drawing/2014/main" id="{DFD83A63-DFA2-4BB5-B313-E55E83F1F29C}"/>
              </a:ext>
            </a:extLst>
          </p:cNvPr>
          <p:cNvSpPr/>
          <p:nvPr/>
        </p:nvSpPr>
        <p:spPr>
          <a:xfrm>
            <a:off x="10287964" y="3530713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3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194" name="مستطيل 193">
            <a:extLst>
              <a:ext uri="{FF2B5EF4-FFF2-40B4-BE49-F238E27FC236}">
                <a16:creationId xmlns:a16="http://schemas.microsoft.com/office/drawing/2014/main" id="{FECC7A8B-BCB9-4B26-A4D9-4DEFA267A495}"/>
              </a:ext>
            </a:extLst>
          </p:cNvPr>
          <p:cNvSpPr/>
          <p:nvPr/>
        </p:nvSpPr>
        <p:spPr>
          <a:xfrm>
            <a:off x="7611428" y="2727779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95" name="جدول 2">
            <a:extLst>
              <a:ext uri="{FF2B5EF4-FFF2-40B4-BE49-F238E27FC236}">
                <a16:creationId xmlns:a16="http://schemas.microsoft.com/office/drawing/2014/main" id="{E9F1852C-D3AD-49FC-94A5-A681A1DC08CE}"/>
              </a:ext>
            </a:extLst>
          </p:cNvPr>
          <p:cNvGraphicFramePr>
            <a:graphicFrameLocks noGrp="1"/>
          </p:cNvGraphicFramePr>
          <p:nvPr/>
        </p:nvGraphicFramePr>
        <p:xfrm>
          <a:off x="4651021" y="2727779"/>
          <a:ext cx="2624390" cy="16459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12195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312195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40258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964635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196" name="رابط مستقيم 195">
            <a:extLst>
              <a:ext uri="{FF2B5EF4-FFF2-40B4-BE49-F238E27FC236}">
                <a16:creationId xmlns:a16="http://schemas.microsoft.com/office/drawing/2014/main" id="{E0758051-2B88-4D6C-95A2-19A83CD26B19}"/>
              </a:ext>
            </a:extLst>
          </p:cNvPr>
          <p:cNvCxnSpPr>
            <a:cxnSpLocks/>
          </p:cNvCxnSpPr>
          <p:nvPr/>
        </p:nvCxnSpPr>
        <p:spPr>
          <a:xfrm flipH="1">
            <a:off x="4651021" y="4008718"/>
            <a:ext cx="30790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علامة الجمع 196">
            <a:extLst>
              <a:ext uri="{FF2B5EF4-FFF2-40B4-BE49-F238E27FC236}">
                <a16:creationId xmlns:a16="http://schemas.microsoft.com/office/drawing/2014/main" id="{502A20A0-19FE-47FE-963B-268546A9EAAD}"/>
              </a:ext>
            </a:extLst>
          </p:cNvPr>
          <p:cNvSpPr/>
          <p:nvPr/>
        </p:nvSpPr>
        <p:spPr>
          <a:xfrm>
            <a:off x="7327237" y="3628815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8" name="مستطيل 197">
            <a:extLst>
              <a:ext uri="{FF2B5EF4-FFF2-40B4-BE49-F238E27FC236}">
                <a16:creationId xmlns:a16="http://schemas.microsoft.com/office/drawing/2014/main" id="{29E09532-228C-44F4-ABB8-ACBF3FCD087A}"/>
              </a:ext>
            </a:extLst>
          </p:cNvPr>
          <p:cNvSpPr/>
          <p:nvPr/>
        </p:nvSpPr>
        <p:spPr>
          <a:xfrm>
            <a:off x="6468788" y="3144922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5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199" name="مستطيل 198">
            <a:extLst>
              <a:ext uri="{FF2B5EF4-FFF2-40B4-BE49-F238E27FC236}">
                <a16:creationId xmlns:a16="http://schemas.microsoft.com/office/drawing/2014/main" id="{00DEA8B8-B86C-4EE4-807C-4C1D4667B2E7}"/>
              </a:ext>
            </a:extLst>
          </p:cNvPr>
          <p:cNvSpPr/>
          <p:nvPr/>
        </p:nvSpPr>
        <p:spPr>
          <a:xfrm>
            <a:off x="4963877" y="310750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3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200" name="مستطيل 199">
            <a:extLst>
              <a:ext uri="{FF2B5EF4-FFF2-40B4-BE49-F238E27FC236}">
                <a16:creationId xmlns:a16="http://schemas.microsoft.com/office/drawing/2014/main" id="{33372E71-8FC9-4AB6-9FAA-A3E35C1ED5DB}"/>
              </a:ext>
            </a:extLst>
          </p:cNvPr>
          <p:cNvSpPr/>
          <p:nvPr/>
        </p:nvSpPr>
        <p:spPr>
          <a:xfrm>
            <a:off x="6468788" y="3530713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4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202" name="مستطيل 201">
            <a:extLst>
              <a:ext uri="{FF2B5EF4-FFF2-40B4-BE49-F238E27FC236}">
                <a16:creationId xmlns:a16="http://schemas.microsoft.com/office/drawing/2014/main" id="{BDD9E586-E90E-4FD9-8110-26771AA20DC3}"/>
              </a:ext>
            </a:extLst>
          </p:cNvPr>
          <p:cNvSpPr/>
          <p:nvPr/>
        </p:nvSpPr>
        <p:spPr>
          <a:xfrm>
            <a:off x="3799904" y="2727779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03" name="جدول 2">
            <a:extLst>
              <a:ext uri="{FF2B5EF4-FFF2-40B4-BE49-F238E27FC236}">
                <a16:creationId xmlns:a16="http://schemas.microsoft.com/office/drawing/2014/main" id="{FB51659A-CD5E-4749-A9CF-5C818658615C}"/>
              </a:ext>
            </a:extLst>
          </p:cNvPr>
          <p:cNvGraphicFramePr>
            <a:graphicFrameLocks noGrp="1"/>
          </p:cNvGraphicFramePr>
          <p:nvPr/>
        </p:nvGraphicFramePr>
        <p:xfrm>
          <a:off x="839497" y="2727779"/>
          <a:ext cx="2624390" cy="16459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12195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312195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40258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964635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204" name="رابط مستقيم 203">
            <a:extLst>
              <a:ext uri="{FF2B5EF4-FFF2-40B4-BE49-F238E27FC236}">
                <a16:creationId xmlns:a16="http://schemas.microsoft.com/office/drawing/2014/main" id="{1F78BAED-D7F9-404A-BC39-99D193099526}"/>
              </a:ext>
            </a:extLst>
          </p:cNvPr>
          <p:cNvCxnSpPr>
            <a:cxnSpLocks/>
          </p:cNvCxnSpPr>
          <p:nvPr/>
        </p:nvCxnSpPr>
        <p:spPr>
          <a:xfrm flipH="1">
            <a:off x="839497" y="4008718"/>
            <a:ext cx="30790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علامة الجمع 204">
            <a:extLst>
              <a:ext uri="{FF2B5EF4-FFF2-40B4-BE49-F238E27FC236}">
                <a16:creationId xmlns:a16="http://schemas.microsoft.com/office/drawing/2014/main" id="{35A7439C-D2B4-4DE2-817F-DF68C4A30074}"/>
              </a:ext>
            </a:extLst>
          </p:cNvPr>
          <p:cNvSpPr/>
          <p:nvPr/>
        </p:nvSpPr>
        <p:spPr>
          <a:xfrm>
            <a:off x="3515713" y="3628815"/>
            <a:ext cx="284191" cy="284191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6" name="مستطيل 205">
            <a:extLst>
              <a:ext uri="{FF2B5EF4-FFF2-40B4-BE49-F238E27FC236}">
                <a16:creationId xmlns:a16="http://schemas.microsoft.com/office/drawing/2014/main" id="{6D0357C4-9CAB-43BC-8A2B-E685839360DE}"/>
              </a:ext>
            </a:extLst>
          </p:cNvPr>
          <p:cNvSpPr/>
          <p:nvPr/>
        </p:nvSpPr>
        <p:spPr>
          <a:xfrm>
            <a:off x="2657264" y="3144922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2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208" name="مستطيل 207">
            <a:extLst>
              <a:ext uri="{FF2B5EF4-FFF2-40B4-BE49-F238E27FC236}">
                <a16:creationId xmlns:a16="http://schemas.microsoft.com/office/drawing/2014/main" id="{E31AAF60-8F38-4B9F-91EB-1A601B702723}"/>
              </a:ext>
            </a:extLst>
          </p:cNvPr>
          <p:cNvSpPr/>
          <p:nvPr/>
        </p:nvSpPr>
        <p:spPr>
          <a:xfrm>
            <a:off x="2657264" y="3530713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4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54B99A1D-50BC-4C2B-BD1B-1CE2AA6708EE}"/>
              </a:ext>
            </a:extLst>
          </p:cNvPr>
          <p:cNvSpPr txBox="1"/>
          <p:nvPr/>
        </p:nvSpPr>
        <p:spPr>
          <a:xfrm>
            <a:off x="10840965" y="1012300"/>
            <a:ext cx="1215525" cy="56263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bg1"/>
                </a:solidFill>
                <a:latin typeface="(A) Arslan Wessam B" panose="03020402040406030203" pitchFamily="66" charset="-78"/>
                <a:cs typeface="0 Titr Bold" panose="00000700000000000000" pitchFamily="2" charset="-78"/>
              </a:rPr>
              <a:t>أتدرب</a:t>
            </a:r>
            <a:endParaRPr lang="ar-SA" sz="4000" dirty="0">
              <a:solidFill>
                <a:schemeClr val="bg1"/>
              </a:solidFill>
              <a:latin typeface="(A) Arslan Wessam B" panose="03020402040406030203" pitchFamily="66" charset="-78"/>
              <a:cs typeface="0 Titr Bold" panose="00000700000000000000" pitchFamily="2" charset="-78"/>
            </a:endParaRPr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CB813300-E6CF-44E9-993E-35DEB439407D}"/>
              </a:ext>
            </a:extLst>
          </p:cNvPr>
          <p:cNvSpPr/>
          <p:nvPr/>
        </p:nvSpPr>
        <p:spPr>
          <a:xfrm>
            <a:off x="5022446" y="3513831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1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919884F7-AF12-4482-9B42-6D1B4AE48B6C}"/>
              </a:ext>
            </a:extLst>
          </p:cNvPr>
          <p:cNvSpPr/>
          <p:nvPr/>
        </p:nvSpPr>
        <p:spPr>
          <a:xfrm>
            <a:off x="1171347" y="3102181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8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E913A670-BD10-44BC-8DB8-5370410DC735}"/>
              </a:ext>
            </a:extLst>
          </p:cNvPr>
          <p:cNvSpPr/>
          <p:nvPr/>
        </p:nvSpPr>
        <p:spPr>
          <a:xfrm>
            <a:off x="8803290" y="3530713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2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7BE47AD2-E68C-4EDD-995D-23922168F32F}"/>
              </a:ext>
            </a:extLst>
          </p:cNvPr>
          <p:cNvSpPr/>
          <p:nvPr/>
        </p:nvSpPr>
        <p:spPr>
          <a:xfrm>
            <a:off x="10287964" y="3885230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7</a:t>
            </a:r>
            <a:endParaRPr lang="ar-SA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C63FFFC4-222A-4728-918F-800DDD5A0C35}"/>
              </a:ext>
            </a:extLst>
          </p:cNvPr>
          <p:cNvSpPr/>
          <p:nvPr/>
        </p:nvSpPr>
        <p:spPr>
          <a:xfrm>
            <a:off x="8912041" y="3885229"/>
            <a:ext cx="4443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ln/>
                <a:solidFill>
                  <a:schemeClr val="accent5">
                    <a:lumMod val="75000"/>
                  </a:schemeClr>
                </a:solidFill>
              </a:rPr>
              <a:t>3</a:t>
            </a:r>
            <a:endParaRPr lang="ar-SA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C770A4A-644A-405E-B803-0FC753B35016}"/>
              </a:ext>
            </a:extLst>
          </p:cNvPr>
          <p:cNvSpPr/>
          <p:nvPr/>
        </p:nvSpPr>
        <p:spPr>
          <a:xfrm>
            <a:off x="6442309" y="3913006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9</a:t>
            </a:r>
            <a:endParaRPr lang="ar-SA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0BAE83C3-1D02-4B49-A306-59A1625695F0}"/>
              </a:ext>
            </a:extLst>
          </p:cNvPr>
          <p:cNvSpPr/>
          <p:nvPr/>
        </p:nvSpPr>
        <p:spPr>
          <a:xfrm>
            <a:off x="5066387" y="3913005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4</a:t>
            </a:r>
            <a:endParaRPr lang="ar-SA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7093C10A-1A7A-483C-82F8-8F118DA0985D}"/>
              </a:ext>
            </a:extLst>
          </p:cNvPr>
          <p:cNvSpPr/>
          <p:nvPr/>
        </p:nvSpPr>
        <p:spPr>
          <a:xfrm>
            <a:off x="2586077" y="3885230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6</a:t>
            </a:r>
            <a:endParaRPr lang="ar-SA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0F267620-9384-411B-91A4-DCDE9218F8F7}"/>
              </a:ext>
            </a:extLst>
          </p:cNvPr>
          <p:cNvSpPr/>
          <p:nvPr/>
        </p:nvSpPr>
        <p:spPr>
          <a:xfrm>
            <a:off x="1210155" y="3885229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8</a:t>
            </a:r>
            <a:endParaRPr lang="ar-SA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699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326</Words>
  <Application>Microsoft Office PowerPoint</Application>
  <PresentationFormat>شاشة عريضة</PresentationFormat>
  <Paragraphs>216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7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13</cp:revision>
  <dcterms:created xsi:type="dcterms:W3CDTF">2021-12-09T05:55:11Z</dcterms:created>
  <dcterms:modified xsi:type="dcterms:W3CDTF">2022-12-07T21:45:07Z</dcterms:modified>
</cp:coreProperties>
</file>