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604" r:id="rId6"/>
    <p:sldId id="259" r:id="rId7"/>
    <p:sldId id="597" r:id="rId8"/>
    <p:sldId id="598" r:id="rId9"/>
    <p:sldId id="596" r:id="rId10"/>
    <p:sldId id="260" r:id="rId11"/>
    <p:sldId id="601" r:id="rId12"/>
    <p:sldId id="261" r:id="rId13"/>
    <p:sldId id="599" r:id="rId14"/>
    <p:sldId id="600" r:id="rId15"/>
    <p:sldId id="60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9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66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1801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60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879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700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65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81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958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817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ar-S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28821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289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B5834D9-85C8-4977-9AD9-12A0C3EA7DD1}" type="datetimeFigureOut">
              <a:rPr lang="ar-SA" smtClean="0"/>
              <a:t>17/03/1445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E2FC329-3ECC-4742-84B1-5CD6F51A6D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021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r" defTabSz="914400" rtl="1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3.png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12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11" Type="http://schemas.openxmlformats.org/officeDocument/2006/relationships/image" Target="../media/image31.png"/><Relationship Id="rId5" Type="http://schemas.openxmlformats.org/officeDocument/2006/relationships/slide" Target="slide6.xml"/><Relationship Id="rId10" Type="http://schemas.openxmlformats.org/officeDocument/2006/relationships/slide" Target="slide12.xml"/><Relationship Id="rId4" Type="http://schemas.openxmlformats.org/officeDocument/2006/relationships/image" Target="../media/image30.png"/><Relationship Id="rId9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4.xml"/><Relationship Id="rId7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35.png"/><Relationship Id="rId4" Type="http://schemas.openxmlformats.org/officeDocument/2006/relationships/slide" Target="slide6.xml"/><Relationship Id="rId9" Type="http://schemas.openxmlformats.org/officeDocument/2006/relationships/hyperlink" Target="https://wordwall.net/resource/3641068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slide" Target="slide12.xml"/><Relationship Id="rId2" Type="http://schemas.openxmlformats.org/officeDocument/2006/relationships/audio" Target="../media/media2.mp3"/><Relationship Id="rId16" Type="http://schemas.openxmlformats.org/officeDocument/2006/relationships/image" Target="../media/image40.jpeg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11" Type="http://schemas.openxmlformats.org/officeDocument/2006/relationships/slide" Target="slide10.xml"/><Relationship Id="rId5" Type="http://schemas.openxmlformats.org/officeDocument/2006/relationships/image" Target="../media/image36.png"/><Relationship Id="rId15" Type="http://schemas.openxmlformats.org/officeDocument/2006/relationships/image" Target="../media/image39.png"/><Relationship Id="rId10" Type="http://schemas.openxmlformats.org/officeDocument/2006/relationships/slide" Target="slide9.xml"/><Relationship Id="rId4" Type="http://schemas.openxmlformats.org/officeDocument/2006/relationships/image" Target="../media/image5.jpeg"/><Relationship Id="rId9" Type="http://schemas.openxmlformats.org/officeDocument/2006/relationships/slide" Target="slide6.xml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slide" Target="slide10.xml"/><Relationship Id="rId5" Type="http://schemas.openxmlformats.org/officeDocument/2006/relationships/image" Target="../media/image43.jpeg"/><Relationship Id="rId10" Type="http://schemas.openxmlformats.org/officeDocument/2006/relationships/slide" Target="slide9.xml"/><Relationship Id="rId4" Type="http://schemas.openxmlformats.org/officeDocument/2006/relationships/image" Target="../media/image42.png"/><Relationship Id="rId9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5.jpeg"/><Relationship Id="rId7" Type="http://schemas.openxmlformats.org/officeDocument/2006/relationships/slide" Target="slide10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5.jpeg"/><Relationship Id="rId7" Type="http://schemas.openxmlformats.org/officeDocument/2006/relationships/slide" Target="slide10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jpg"/><Relationship Id="rId7" Type="http://schemas.openxmlformats.org/officeDocument/2006/relationships/image" Target="../media/image10.png"/><Relationship Id="rId12" Type="http://schemas.openxmlformats.org/officeDocument/2006/relationships/slide" Target="slide1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slide" Target="slide10.xml"/><Relationship Id="rId5" Type="http://schemas.openxmlformats.org/officeDocument/2006/relationships/slide" Target="slide3.xml"/><Relationship Id="rId10" Type="http://schemas.openxmlformats.org/officeDocument/2006/relationships/slide" Target="slide9.xml"/><Relationship Id="rId4" Type="http://schemas.openxmlformats.org/officeDocument/2006/relationships/image" Target="../media/image9.png"/><Relationship Id="rId9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3" Type="http://schemas.openxmlformats.org/officeDocument/2006/relationships/image" Target="../media/image5.jpeg"/><Relationship Id="rId7" Type="http://schemas.openxmlformats.org/officeDocument/2006/relationships/slide" Target="slide4.xml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yZH4U7_oEk?feature=oembed" TargetMode="External"/><Relationship Id="rId6" Type="http://schemas.openxmlformats.org/officeDocument/2006/relationships/image" Target="../media/image15.png"/><Relationship Id="rId11" Type="http://schemas.openxmlformats.org/officeDocument/2006/relationships/slide" Target="slide12.xml"/><Relationship Id="rId5" Type="http://schemas.openxmlformats.org/officeDocument/2006/relationships/image" Target="../media/image14.jpeg"/><Relationship Id="rId10" Type="http://schemas.openxmlformats.org/officeDocument/2006/relationships/slide" Target="slide10.xml"/><Relationship Id="rId4" Type="http://schemas.openxmlformats.org/officeDocument/2006/relationships/image" Target="../media/image13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0.png"/><Relationship Id="rId5" Type="http://schemas.openxmlformats.org/officeDocument/2006/relationships/image" Target="../media/image14.jpe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slide" Target="slide12.xml"/><Relationship Id="rId4" Type="http://schemas.openxmlformats.org/officeDocument/2006/relationships/image" Target="../media/image5.jpeg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83B94E1-A151-4A9D-8EA8-51C135F2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207CC9-CFEA-4BDB-80C2-DDB854B2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841ADD-F4C7-48FF-A7BE-2C2B1DF42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269159" cy="557107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FF9C34-9276-4F06-9B4B-81132BBB1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16" y="809244"/>
            <a:ext cx="5943600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ar-SA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F754638E-E173-BBF2-6A3E-F3D4C2703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6682" y="3122269"/>
            <a:ext cx="5068568" cy="3135379"/>
          </a:xfrm>
        </p:spPr>
        <p:txBody>
          <a:bodyPr>
            <a:normAutofit/>
          </a:bodyPr>
          <a:lstStyle/>
          <a:p>
            <a:r>
              <a:rPr lang="en-US" sz="6000" dirty="0">
                <a:latin typeface="Goudy Old Style" panose="02020502050305020303" pitchFamily="18" charset="0"/>
              </a:rPr>
              <a:t>1 Listen &amp; discuss</a:t>
            </a:r>
            <a:br>
              <a:rPr lang="en-US" sz="6000" dirty="0">
                <a:latin typeface="Goudy Old Style" panose="02020502050305020303" pitchFamily="18" charset="0"/>
              </a:rPr>
            </a:br>
            <a:r>
              <a:rPr lang="en-US" sz="6000" dirty="0">
                <a:latin typeface="Goudy Old Style" panose="02020502050305020303" pitchFamily="18" charset="0"/>
              </a:rPr>
              <a:t>2 pair work</a:t>
            </a:r>
            <a:endParaRPr lang="ar-SA" sz="6000" dirty="0">
              <a:latin typeface="Goudy Old Style" panose="02020502050305020303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A5EBCF7-4E7F-4CE6-4063-EB56461CE9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952" y="6401928"/>
            <a:ext cx="2813927" cy="41799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By: Dalal Al-</a:t>
            </a:r>
            <a:r>
              <a:rPr lang="en-US" dirty="0" err="1"/>
              <a:t>Juaid</a:t>
            </a:r>
            <a:endParaRPr lang="ar-S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0F13CF-6F8C-44CD-BB53-0B49983261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7796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ar-SA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0CE19D5-814D-46B9-A3DE-CFE7547B9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16F978-90F8-4BC4-9518-B3D8D341F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23736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FB3AB9-CBA1-4A4A-8BE5-F00DA60F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932096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2AAC5C4-57EC-4B55-9D7B-A34D9A3F8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055" y="0"/>
            <a:ext cx="4636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8EB54B0-BD58-297B-F533-BD344C8AC4A7}"/>
              </a:ext>
            </a:extLst>
          </p:cNvPr>
          <p:cNvSpPr/>
          <p:nvPr/>
        </p:nvSpPr>
        <p:spPr>
          <a:xfrm>
            <a:off x="8023187" y="565729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26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48FAD03-C1E4-85F9-D3B4-46063AAC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40" y="705527"/>
            <a:ext cx="1862750" cy="60217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37E3236E-040E-096A-B585-46D2AE021E72}"/>
              </a:ext>
            </a:extLst>
          </p:cNvPr>
          <p:cNvSpPr/>
          <p:nvPr/>
        </p:nvSpPr>
        <p:spPr>
          <a:xfrm>
            <a:off x="7630179" y="1123717"/>
            <a:ext cx="1382430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6" descr="Calendar Computer Icons Clip art - others png download - 1024*1024 - Free  Transparent Calendar png Download. - Clip Art Library">
            <a:extLst>
              <a:ext uri="{FF2B5EF4-FFF2-40B4-BE49-F238E27FC236}">
                <a16:creationId xmlns:a16="http://schemas.microsoft.com/office/drawing/2014/main" id="{426C28E8-77CC-5111-43D5-2F38F2C41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832" y="0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21CF21D9-C535-8B53-DA85-C8985D9E0814}"/>
              </a:ext>
            </a:extLst>
          </p:cNvPr>
          <p:cNvSpPr/>
          <p:nvPr/>
        </p:nvSpPr>
        <p:spPr>
          <a:xfrm>
            <a:off x="8624545" y="134202"/>
            <a:ext cx="194065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    </a:t>
            </a:r>
            <a:endParaRPr lang="ar-SA" sz="36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F749D6B2-C223-983D-B71B-41E2BA4F7835}"/>
              </a:ext>
            </a:extLst>
          </p:cNvPr>
          <p:cNvSpPr/>
          <p:nvPr/>
        </p:nvSpPr>
        <p:spPr>
          <a:xfrm>
            <a:off x="9297655" y="1123717"/>
            <a:ext cx="258147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en-US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     -1445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C0A1E1AD-36B5-D510-F2CB-EB63EA2D3345}"/>
              </a:ext>
            </a:extLst>
          </p:cNvPr>
          <p:cNvGrpSpPr/>
          <p:nvPr/>
        </p:nvGrpSpPr>
        <p:grpSpPr>
          <a:xfrm>
            <a:off x="8963720" y="1737561"/>
            <a:ext cx="3129947" cy="4982827"/>
            <a:chOff x="8963720" y="1737561"/>
            <a:chExt cx="3129947" cy="4982827"/>
          </a:xfrm>
        </p:grpSpPr>
        <p:pic>
          <p:nvPicPr>
            <p:cNvPr id="1026" name="Picture 2" descr="مشاهدة صورة المصدر">
              <a:extLst>
                <a:ext uri="{FF2B5EF4-FFF2-40B4-BE49-F238E27FC236}">
                  <a16:creationId xmlns:a16="http://schemas.microsoft.com/office/drawing/2014/main" id="{77822E9C-7647-020D-86C2-5D38F68201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4819" y="4221571"/>
              <a:ext cx="2498817" cy="2498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and pointer">
              <a:extLst>
                <a:ext uri="{FF2B5EF4-FFF2-40B4-BE49-F238E27FC236}">
                  <a16:creationId xmlns:a16="http://schemas.microsoft.com/office/drawing/2014/main" id="{C83476D8-2FC4-FC35-61C1-35832D96A0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31"/>
            <a:stretch/>
          </p:blipFill>
          <p:spPr bwMode="auto">
            <a:xfrm flipH="1">
              <a:off x="8963720" y="1737561"/>
              <a:ext cx="3129947" cy="272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E78CBF76-5ABD-1FDB-7B44-ED687AAA7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425" y="1696344"/>
            <a:ext cx="5771142" cy="107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B925CF9-C390-F43C-5E52-590DADC3F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69" y="171655"/>
            <a:ext cx="6271554" cy="6307858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صورة الشريحة 11"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7597835"/>
                  </p:ext>
                </p:extLst>
              </p:nvPr>
            </p:nvGraphicFramePr>
            <p:xfrm>
              <a:off x="7653968" y="274597"/>
              <a:ext cx="2146172" cy="1207222"/>
            </p:xfrm>
            <a:graphic>
              <a:graphicData uri="http://schemas.microsoft.com/office/powerpoint/2016/slidezoom">
                <pslz:sldZm>
                  <pslz:sldZmObj sldId="259" cId="1581118698">
                    <pslz:zmPr id="{1F8BCCD8-F395-479B-8CDF-CAD5226B35E7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172" cy="120722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صورة الشريحة 11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C15B5E7E-5C51-6F2A-42B9-93848C3D2C1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3968" y="274597"/>
                <a:ext cx="2146172" cy="120722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7" name="مربع نص 16">
            <a:hlinkClick r:id="rId7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5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8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9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10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5A995E0-FBAD-C5EB-6283-8F2BC2FDCAEB}"/>
              </a:ext>
            </a:extLst>
          </p:cNvPr>
          <p:cNvSpPr/>
          <p:nvPr/>
        </p:nvSpPr>
        <p:spPr>
          <a:xfrm>
            <a:off x="1743452" y="3800189"/>
            <a:ext cx="833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BD01A7F7-BCC0-45BD-AF2D-DAD71EF6330A}"/>
              </a:ext>
            </a:extLst>
          </p:cNvPr>
          <p:cNvSpPr/>
          <p:nvPr/>
        </p:nvSpPr>
        <p:spPr>
          <a:xfrm>
            <a:off x="1664105" y="3216294"/>
            <a:ext cx="9925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DF93B443-605F-4161-4B12-EDC942997F63}"/>
              </a:ext>
            </a:extLst>
          </p:cNvPr>
          <p:cNvGrpSpPr/>
          <p:nvPr/>
        </p:nvGrpSpPr>
        <p:grpSpPr>
          <a:xfrm>
            <a:off x="7973345" y="1842572"/>
            <a:ext cx="3336194" cy="1425427"/>
            <a:chOff x="8020382" y="1272326"/>
            <a:chExt cx="3826108" cy="1656828"/>
          </a:xfrm>
        </p:grpSpPr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67BC0FBB-97B1-5378-7F34-A1EDC4440B82}"/>
                </a:ext>
              </a:extLst>
            </p:cNvPr>
            <p:cNvSpPr/>
            <p:nvPr/>
          </p:nvSpPr>
          <p:spPr>
            <a:xfrm>
              <a:off x="8020382" y="2177899"/>
              <a:ext cx="3631373" cy="751255"/>
            </a:xfrm>
            <a:prstGeom prst="rect">
              <a:avLst/>
            </a:prstGeom>
            <a:solidFill>
              <a:srgbClr val="FF66CC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wrap="square">
              <a:spAutoFit/>
            </a:bodyPr>
            <a:lstStyle>
              <a:defPPr>
                <a:defRPr lang="ar-SA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rtl="0"/>
              <a:r>
                <a:rPr lang="en-US" sz="3600" dirty="0">
                  <a:latin typeface="Papyrus" panose="03070502060502030205" pitchFamily="66" charset="0"/>
                </a:rPr>
                <a:t> </a:t>
              </a:r>
              <a:r>
                <a:rPr lang="en-US" sz="3200" dirty="0">
                  <a:latin typeface="Papyrus" panose="03070502060502030205" pitchFamily="66" charset="0"/>
                </a:rPr>
                <a:t>Think pair share</a:t>
              </a:r>
              <a:endParaRPr lang="ar-SA" sz="3600" dirty="0">
                <a:latin typeface="Papyrus" panose="03070502060502030205" pitchFamily="66" charset="0"/>
              </a:endParaRPr>
            </a:p>
          </p:txBody>
        </p:sp>
        <p:sp>
          <p:nvSpPr>
            <p:cNvPr id="10" name="سهم: لليمين 9">
              <a:extLst>
                <a:ext uri="{FF2B5EF4-FFF2-40B4-BE49-F238E27FC236}">
                  <a16:creationId xmlns:a16="http://schemas.microsoft.com/office/drawing/2014/main" id="{AC0099B7-1FED-0F22-C20A-255368A50135}"/>
                </a:ext>
              </a:extLst>
            </p:cNvPr>
            <p:cNvSpPr/>
            <p:nvPr/>
          </p:nvSpPr>
          <p:spPr>
            <a:xfrm>
              <a:off x="9032233" y="1691914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سهم: لليمين 14">
              <a:extLst>
                <a:ext uri="{FF2B5EF4-FFF2-40B4-BE49-F238E27FC236}">
                  <a16:creationId xmlns:a16="http://schemas.microsoft.com/office/drawing/2014/main" id="{63BB9C81-9B7D-2B85-6FA5-91EBBCDDDF0C}"/>
                </a:ext>
              </a:extLst>
            </p:cNvPr>
            <p:cNvSpPr/>
            <p:nvPr/>
          </p:nvSpPr>
          <p:spPr>
            <a:xfrm>
              <a:off x="10268683" y="1658672"/>
              <a:ext cx="256425" cy="2080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CBC08876-C0F7-FEEB-2FD2-BC791D589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88195" y="1413577"/>
              <a:ext cx="744039" cy="693108"/>
            </a:xfrm>
            <a:prstGeom prst="rect">
              <a:avLst/>
            </a:prstGeom>
          </p:spPr>
        </p:pic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66EC67A4-0E35-E7BB-D583-69941DC19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659" y="1272326"/>
              <a:ext cx="1015127" cy="919856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2EEF7980-C224-68A8-ACE2-13C3A0DD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473616" y="1503996"/>
              <a:ext cx="1372874" cy="461665"/>
            </a:xfrm>
            <a:prstGeom prst="rect">
              <a:avLst/>
            </a:prstGeom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6C0772AA-9ECB-79FF-0111-2269986CE9DC}"/>
              </a:ext>
            </a:extLst>
          </p:cNvPr>
          <p:cNvSpPr/>
          <p:nvPr/>
        </p:nvSpPr>
        <p:spPr>
          <a:xfrm>
            <a:off x="1743451" y="4366809"/>
            <a:ext cx="9925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596B819-EE09-791E-BA0A-353B9C21C427}"/>
              </a:ext>
            </a:extLst>
          </p:cNvPr>
          <p:cNvSpPr/>
          <p:nvPr/>
        </p:nvSpPr>
        <p:spPr>
          <a:xfrm>
            <a:off x="1743451" y="5244096"/>
            <a:ext cx="833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</a:t>
            </a:r>
            <a:endParaRPr lang="ar-SA" sz="4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656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hlinkClick r:id="rId3" action="ppaction://hlinksldjump"/>
            <a:extLst>
              <a:ext uri="{FF2B5EF4-FFF2-40B4-BE49-F238E27FC236}">
                <a16:creationId xmlns:a16="http://schemas.microsoft.com/office/drawing/2014/main" id="{65056D94-17BC-5E67-2107-0B8243C8380E}"/>
              </a:ext>
            </a:extLst>
          </p:cNvPr>
          <p:cNvSpPr txBox="1"/>
          <p:nvPr/>
        </p:nvSpPr>
        <p:spPr>
          <a:xfrm rot="21326640">
            <a:off x="10671650" y="3788997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8" name="مربع نص 17">
            <a:hlinkClick r:id="rId4" action="ppaction://hlinksldjump"/>
            <a:extLst>
              <a:ext uri="{FF2B5EF4-FFF2-40B4-BE49-F238E27FC236}">
                <a16:creationId xmlns:a16="http://schemas.microsoft.com/office/drawing/2014/main" id="{D3EF7A3F-84C0-9F2D-1797-06F723F3514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9" name="مربع نص 18">
            <a:hlinkClick r:id="rId5" action="ppaction://hlinksldjump"/>
            <a:extLst>
              <a:ext uri="{FF2B5EF4-FFF2-40B4-BE49-F238E27FC236}">
                <a16:creationId xmlns:a16="http://schemas.microsoft.com/office/drawing/2014/main" id="{6DFCB7CD-DFDF-3270-765F-48BBE559310D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0" name="مربع نص 19">
            <a:hlinkClick r:id="rId6" action="ppaction://hlinksldjump"/>
            <a:extLst>
              <a:ext uri="{FF2B5EF4-FFF2-40B4-BE49-F238E27FC236}">
                <a16:creationId xmlns:a16="http://schemas.microsoft.com/office/drawing/2014/main" id="{801B121E-0D6B-FD24-9C0B-CB9421113267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1" name="مربع نص 20">
            <a:hlinkClick r:id="rId7" action="ppaction://hlinksldjump"/>
            <a:extLst>
              <a:ext uri="{FF2B5EF4-FFF2-40B4-BE49-F238E27FC236}">
                <a16:creationId xmlns:a16="http://schemas.microsoft.com/office/drawing/2014/main" id="{9594D156-4B0F-C020-B464-995FE19C742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B141EDC4-2ECA-7929-D24C-3A421EA51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5955" y="987223"/>
            <a:ext cx="2379788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Lets play</a:t>
            </a:r>
            <a:endParaRPr lang="ar-SA" dirty="0"/>
          </a:p>
        </p:txBody>
      </p:sp>
      <p:pic>
        <p:nvPicPr>
          <p:cNvPr id="13" name="Picture 2" descr="dice">
            <a:extLst>
              <a:ext uri="{FF2B5EF4-FFF2-40B4-BE49-F238E27FC236}">
                <a16:creationId xmlns:a16="http://schemas.microsoft.com/office/drawing/2014/main" id="{C7ED291C-2D33-6C3D-93EF-AA2E0D6FA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08" y="301697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reate Gamified Interactive Reviews with Wordwall | Profweb">
            <a:hlinkClick r:id="rId9"/>
            <a:extLst>
              <a:ext uri="{FF2B5EF4-FFF2-40B4-BE49-F238E27FC236}">
                <a16:creationId xmlns:a16="http://schemas.microsoft.com/office/drawing/2014/main" id="{2ADE3857-E36B-E4E4-5912-5191A8070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87" y="2729044"/>
            <a:ext cx="4891230" cy="257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1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8F39F94-EEAC-F747-BE4D-90A1525557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12" b="81536"/>
          <a:stretch/>
        </p:blipFill>
        <p:spPr>
          <a:xfrm>
            <a:off x="228600" y="507441"/>
            <a:ext cx="3900055" cy="867942"/>
          </a:xfrm>
          <a:prstGeom prst="rect">
            <a:avLst/>
          </a:prstGeom>
        </p:spPr>
      </p:pic>
      <p:pic>
        <p:nvPicPr>
          <p:cNvPr id="12" name="Picture 2" descr="Classroom Cartoon clipart - Student, Teamwork, Communication ...">
            <a:extLst>
              <a:ext uri="{FF2B5EF4-FFF2-40B4-BE49-F238E27FC236}">
                <a16:creationId xmlns:a16="http://schemas.microsoft.com/office/drawing/2014/main" id="{FADE7E63-426B-ECB8-A1D1-ED2E4280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652" y="248905"/>
            <a:ext cx="1833105" cy="1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lientmoji">
            <a:extLst>
              <a:ext uri="{FF2B5EF4-FFF2-40B4-BE49-F238E27FC236}">
                <a16:creationId xmlns:a16="http://schemas.microsoft.com/office/drawing/2014/main" id="{76172A2C-2BBB-448E-280B-C45B802CC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19" y="101068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hlinkClick r:id="rId8" action="ppaction://hlinksldjump"/>
            <a:extLst>
              <a:ext uri="{FF2B5EF4-FFF2-40B4-BE49-F238E27FC236}">
                <a16:creationId xmlns:a16="http://schemas.microsoft.com/office/drawing/2014/main" id="{0CA10267-9770-BA78-2BF9-81CB94703B4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5" name="مربع نص 14">
            <a:hlinkClick r:id="rId9" action="ppaction://hlinksldjump"/>
            <a:extLst>
              <a:ext uri="{FF2B5EF4-FFF2-40B4-BE49-F238E27FC236}">
                <a16:creationId xmlns:a16="http://schemas.microsoft.com/office/drawing/2014/main" id="{C81DCE74-B8BA-C298-FDA5-249C7F3DC21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6" name="مربع نص 15">
            <a:hlinkClick r:id="rId10" action="ppaction://hlinksldjump"/>
            <a:extLst>
              <a:ext uri="{FF2B5EF4-FFF2-40B4-BE49-F238E27FC236}">
                <a16:creationId xmlns:a16="http://schemas.microsoft.com/office/drawing/2014/main" id="{64651BA1-3045-7666-EBFF-C61BF8758E28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7" name="مربع نص 16">
            <a:hlinkClick r:id="rId11" action="ppaction://hlinksldjump"/>
            <a:extLst>
              <a:ext uri="{FF2B5EF4-FFF2-40B4-BE49-F238E27FC236}">
                <a16:creationId xmlns:a16="http://schemas.microsoft.com/office/drawing/2014/main" id="{223DF431-1A11-A7E5-174C-F22AE413A505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8" name="مربع نص 17">
            <a:hlinkClick r:id="rId12" action="ppaction://hlinksldjump"/>
            <a:extLst>
              <a:ext uri="{FF2B5EF4-FFF2-40B4-BE49-F238E27FC236}">
                <a16:creationId xmlns:a16="http://schemas.microsoft.com/office/drawing/2014/main" id="{B7A3AA15-F458-7A28-5624-62F280674C7D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9" name="Picture 2" descr="Share Ideas Stock Illustrations – 3,536 Share Ideas Stock ...">
            <a:extLst>
              <a:ext uri="{FF2B5EF4-FFF2-40B4-BE49-F238E27FC236}">
                <a16:creationId xmlns:a16="http://schemas.microsoft.com/office/drawing/2014/main" id="{C73B2E5B-A25D-9649-DDBA-74D953E8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67" y="5195198"/>
            <a:ext cx="2612747" cy="15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u4 pair">
            <a:hlinkClick r:id="" action="ppaction://media"/>
            <a:extLst>
              <a:ext uri="{FF2B5EF4-FFF2-40B4-BE49-F238E27FC236}">
                <a16:creationId xmlns:a16="http://schemas.microsoft.com/office/drawing/2014/main" id="{A31648F8-1679-725E-1288-27D8462D8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44438" y="651578"/>
            <a:ext cx="1292662" cy="129266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E5B10D3-585E-77AF-DE0F-2AE233871E4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65123"/>
          <a:stretch/>
        </p:blipFill>
        <p:spPr>
          <a:xfrm>
            <a:off x="394234" y="1737977"/>
            <a:ext cx="3966630" cy="338204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DF79222-8F7B-324E-51E7-E28C46EAF3D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56840" b="42655"/>
          <a:stretch/>
        </p:blipFill>
        <p:spPr>
          <a:xfrm>
            <a:off x="4449392" y="1749937"/>
            <a:ext cx="4741377" cy="1873367"/>
          </a:xfrm>
          <a:prstGeom prst="rect">
            <a:avLst/>
          </a:prstGeom>
        </p:spPr>
      </p:pic>
      <p:pic>
        <p:nvPicPr>
          <p:cNvPr id="11" name="Picture 2" descr="نتيجة الصورة لـ لا فرق بين عربي واعجمي الا بالتقوى">
            <a:extLst>
              <a:ext uri="{FF2B5EF4-FFF2-40B4-BE49-F238E27FC236}">
                <a16:creationId xmlns:a16="http://schemas.microsoft.com/office/drawing/2014/main" id="{B55BFA17-9C2D-19AE-952C-63D3EC572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0"/>
          <a:stretch/>
        </p:blipFill>
        <p:spPr bwMode="auto">
          <a:xfrm>
            <a:off x="5053792" y="3611257"/>
            <a:ext cx="3848100" cy="202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نتيجة الصورة لـ لا فرق بين عربي واعجمي الا بالتقوى">
            <a:extLst>
              <a:ext uri="{FF2B5EF4-FFF2-40B4-BE49-F238E27FC236}">
                <a16:creationId xmlns:a16="http://schemas.microsoft.com/office/drawing/2014/main" id="{D8A644D2-4FBE-A188-2707-7C9888B24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7"/>
          <a:stretch/>
        </p:blipFill>
        <p:spPr bwMode="auto">
          <a:xfrm>
            <a:off x="5053792" y="5701776"/>
            <a:ext cx="3848100" cy="100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3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Spiral Notebook Stock Photos And Images - 123RF">
            <a:extLst>
              <a:ext uri="{FF2B5EF4-FFF2-40B4-BE49-F238E27FC236}">
                <a16:creationId xmlns:a16="http://schemas.microsoft.com/office/drawing/2014/main" id="{6E3031AB-E71C-127C-15CE-9AC555026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303" y="-224083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05AA79-523F-1F9B-521F-B33C802BB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98152">
            <a:off x="5653409" y="1580420"/>
            <a:ext cx="1769950" cy="64737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D303B224-CBB0-9184-B3E2-B4953AF2BB3F}"/>
              </a:ext>
            </a:extLst>
          </p:cNvPr>
          <p:cNvSpPr/>
          <p:nvPr/>
        </p:nvSpPr>
        <p:spPr>
          <a:xfrm>
            <a:off x="2340799" y="1573662"/>
            <a:ext cx="2344783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page </a:t>
            </a:r>
            <a:r>
              <a:rPr lang="en-US" sz="4000" b="1" dirty="0">
                <a:solidFill>
                  <a:srgbClr val="C00000"/>
                </a:solidFill>
              </a:rPr>
              <a:t>199</a:t>
            </a:r>
            <a:r>
              <a:rPr lang="en-US" sz="3200" dirty="0"/>
              <a:t> 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Ex(</a:t>
            </a: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A-B</a:t>
            </a:r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n-US" sz="4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r>
              <a:rPr lang="en-US" sz="3200" dirty="0"/>
              <a:t>for practice new words</a:t>
            </a:r>
          </a:p>
        </p:txBody>
      </p:sp>
      <p:pic>
        <p:nvPicPr>
          <p:cNvPr id="6" name="Picture 6" descr="Effective Note Taking | Stephanie's Portfolio">
            <a:extLst>
              <a:ext uri="{FF2B5EF4-FFF2-40B4-BE49-F238E27FC236}">
                <a16:creationId xmlns:a16="http://schemas.microsoft.com/office/drawing/2014/main" id="{BAC7966F-B074-434F-DED9-BBAB6E527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8167" y="4841976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2112E952-6FF0-FE60-FC3D-2D6465F30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4" y="169715"/>
            <a:ext cx="6163204" cy="122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BD1973D-7FC3-7901-182A-D35CC8AF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5507" y="638880"/>
            <a:ext cx="3936198" cy="2484974"/>
          </a:xfrm>
          <a:prstGeom prst="rect">
            <a:avLst/>
          </a:prstGeom>
        </p:spPr>
      </p:pic>
      <p:sp>
        <p:nvSpPr>
          <p:cNvPr id="9" name="مربع نص 8">
            <a:hlinkClick r:id="rId8" action="ppaction://hlinksldjump"/>
            <a:extLst>
              <a:ext uri="{FF2B5EF4-FFF2-40B4-BE49-F238E27FC236}">
                <a16:creationId xmlns:a16="http://schemas.microsoft.com/office/drawing/2014/main" id="{4DFF2FC7-0FE9-117C-15B4-4A22CCBB1B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9" action="ppaction://hlinksldjump"/>
            <a:extLst>
              <a:ext uri="{FF2B5EF4-FFF2-40B4-BE49-F238E27FC236}">
                <a16:creationId xmlns:a16="http://schemas.microsoft.com/office/drawing/2014/main" id="{83BD7FCE-8667-7F69-AFF8-C0848E148732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10" action="ppaction://hlinksldjump"/>
            <a:extLst>
              <a:ext uri="{FF2B5EF4-FFF2-40B4-BE49-F238E27FC236}">
                <a16:creationId xmlns:a16="http://schemas.microsoft.com/office/drawing/2014/main" id="{3CD3B683-DE88-AE4D-FA63-405A5BC0DF6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1" action="ppaction://hlinksldjump"/>
            <a:extLst>
              <a:ext uri="{FF2B5EF4-FFF2-40B4-BE49-F238E27FC236}">
                <a16:creationId xmlns:a16="http://schemas.microsoft.com/office/drawing/2014/main" id="{A0B967ED-F722-0FA5-AA37-0ADA1BFAC62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2" action="ppaction://hlinksldjump"/>
            <a:extLst>
              <a:ext uri="{FF2B5EF4-FFF2-40B4-BE49-F238E27FC236}">
                <a16:creationId xmlns:a16="http://schemas.microsoft.com/office/drawing/2014/main" id="{5F9B276B-1E3B-95CA-2B3C-D5C962A8617A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740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221C430-F878-6512-58A9-05765230D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47" y="330503"/>
            <a:ext cx="9127110" cy="6064822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p.199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5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6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7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8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F15EE4AA-8378-95E0-95F0-744F5ED3DAC0}"/>
              </a:ext>
            </a:extLst>
          </p:cNvPr>
          <p:cNvSpPr/>
          <p:nvPr/>
        </p:nvSpPr>
        <p:spPr>
          <a:xfrm>
            <a:off x="5612334" y="87802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o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F16BA3F-1DBA-2631-41BA-3EF7CEEF8D32}"/>
              </a:ext>
            </a:extLst>
          </p:cNvPr>
          <p:cNvSpPr/>
          <p:nvPr/>
        </p:nvSpPr>
        <p:spPr>
          <a:xfrm>
            <a:off x="6048545" y="87802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B97F9A3-4EEA-C309-E381-C805262FFD46}"/>
              </a:ext>
            </a:extLst>
          </p:cNvPr>
          <p:cNvSpPr/>
          <p:nvPr/>
        </p:nvSpPr>
        <p:spPr>
          <a:xfrm>
            <a:off x="6484756" y="87802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45BF3DC6-A0F2-F778-F63B-8704CED1A492}"/>
              </a:ext>
            </a:extLst>
          </p:cNvPr>
          <p:cNvSpPr/>
          <p:nvPr/>
        </p:nvSpPr>
        <p:spPr>
          <a:xfrm>
            <a:off x="6920967" y="87802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67CC90C-4A44-0D42-068E-F65568643B07}"/>
              </a:ext>
            </a:extLst>
          </p:cNvPr>
          <p:cNvSpPr/>
          <p:nvPr/>
        </p:nvSpPr>
        <p:spPr>
          <a:xfrm>
            <a:off x="7357178" y="87802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E35AF2FA-8E6E-13DB-7103-4B0645CC15AE}"/>
              </a:ext>
            </a:extLst>
          </p:cNvPr>
          <p:cNvSpPr/>
          <p:nvPr/>
        </p:nvSpPr>
        <p:spPr>
          <a:xfrm>
            <a:off x="7793389" y="87802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58B3FD54-2848-FD4C-BB62-8FC06FF01C20}"/>
              </a:ext>
            </a:extLst>
          </p:cNvPr>
          <p:cNvSpPr/>
          <p:nvPr/>
        </p:nvSpPr>
        <p:spPr>
          <a:xfrm>
            <a:off x="8229600" y="878022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CD8EA163-3047-D4E6-162F-3C865A44BE00}"/>
              </a:ext>
            </a:extLst>
          </p:cNvPr>
          <p:cNvSpPr/>
          <p:nvPr/>
        </p:nvSpPr>
        <p:spPr>
          <a:xfrm>
            <a:off x="8665811" y="878021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B68D439-8D09-C7F0-0286-6B67B3B4AE97}"/>
              </a:ext>
            </a:extLst>
          </p:cNvPr>
          <p:cNvSpPr/>
          <p:nvPr/>
        </p:nvSpPr>
        <p:spPr>
          <a:xfrm>
            <a:off x="5623284" y="1414600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E1AAE322-B647-B6A9-6BC1-36967F4FA5CB}"/>
              </a:ext>
            </a:extLst>
          </p:cNvPr>
          <p:cNvSpPr/>
          <p:nvPr/>
        </p:nvSpPr>
        <p:spPr>
          <a:xfrm>
            <a:off x="6034856" y="141459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80BE0E60-6C09-AD41-32DA-AEEA8FC177AF}"/>
              </a:ext>
            </a:extLst>
          </p:cNvPr>
          <p:cNvSpPr/>
          <p:nvPr/>
        </p:nvSpPr>
        <p:spPr>
          <a:xfrm>
            <a:off x="6446428" y="141459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D1C4A12-0FE7-0265-9A55-9B77A5541E40}"/>
              </a:ext>
            </a:extLst>
          </p:cNvPr>
          <p:cNvSpPr/>
          <p:nvPr/>
        </p:nvSpPr>
        <p:spPr>
          <a:xfrm>
            <a:off x="6858000" y="141459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46FCB57B-5928-3238-FAB3-5B3DCD797BC9}"/>
              </a:ext>
            </a:extLst>
          </p:cNvPr>
          <p:cNvSpPr/>
          <p:nvPr/>
        </p:nvSpPr>
        <p:spPr>
          <a:xfrm>
            <a:off x="7269572" y="141459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191C09C4-9441-5BDD-EFDC-08B44BA7BE95}"/>
              </a:ext>
            </a:extLst>
          </p:cNvPr>
          <p:cNvSpPr/>
          <p:nvPr/>
        </p:nvSpPr>
        <p:spPr>
          <a:xfrm>
            <a:off x="5634234" y="195116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C72ACE04-9CBC-CA54-599E-7C58AEDB19C3}"/>
              </a:ext>
            </a:extLst>
          </p:cNvPr>
          <p:cNvSpPr/>
          <p:nvPr/>
        </p:nvSpPr>
        <p:spPr>
          <a:xfrm>
            <a:off x="6145279" y="195116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7" name="مستطيل 36">
            <a:extLst>
              <a:ext uri="{FF2B5EF4-FFF2-40B4-BE49-F238E27FC236}">
                <a16:creationId xmlns:a16="http://schemas.microsoft.com/office/drawing/2014/main" id="{F6C87205-6EBF-C390-9DA3-DC75AD252C88}"/>
              </a:ext>
            </a:extLst>
          </p:cNvPr>
          <p:cNvSpPr/>
          <p:nvPr/>
        </p:nvSpPr>
        <p:spPr>
          <a:xfrm>
            <a:off x="6573734" y="195116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8" name="مستطيل 37">
            <a:extLst>
              <a:ext uri="{FF2B5EF4-FFF2-40B4-BE49-F238E27FC236}">
                <a16:creationId xmlns:a16="http://schemas.microsoft.com/office/drawing/2014/main" id="{ABC5749C-BC42-834E-CE0D-D8A872065249}"/>
              </a:ext>
            </a:extLst>
          </p:cNvPr>
          <p:cNvSpPr/>
          <p:nvPr/>
        </p:nvSpPr>
        <p:spPr>
          <a:xfrm>
            <a:off x="7002189" y="195116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8D751103-F44D-169D-C8B6-CD9546DD001E}"/>
              </a:ext>
            </a:extLst>
          </p:cNvPr>
          <p:cNvSpPr/>
          <p:nvPr/>
        </p:nvSpPr>
        <p:spPr>
          <a:xfrm>
            <a:off x="7430644" y="195116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F7F9B15B-956D-220F-D559-294EE610FDDE}"/>
              </a:ext>
            </a:extLst>
          </p:cNvPr>
          <p:cNvSpPr/>
          <p:nvPr/>
        </p:nvSpPr>
        <p:spPr>
          <a:xfrm>
            <a:off x="5644730" y="2459252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m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0CCB8BE7-5339-D26E-C6E1-74186678155A}"/>
              </a:ext>
            </a:extLst>
          </p:cNvPr>
          <p:cNvSpPr/>
          <p:nvPr/>
        </p:nvSpPr>
        <p:spPr>
          <a:xfrm>
            <a:off x="6081854" y="246022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BB2D311C-5B37-AF8F-56F0-A261A0131C81}"/>
              </a:ext>
            </a:extLst>
          </p:cNvPr>
          <p:cNvSpPr/>
          <p:nvPr/>
        </p:nvSpPr>
        <p:spPr>
          <a:xfrm>
            <a:off x="6508026" y="245924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7E950B5F-BA2A-4EB2-4429-4B7041523D71}"/>
              </a:ext>
            </a:extLst>
          </p:cNvPr>
          <p:cNvSpPr/>
          <p:nvPr/>
        </p:nvSpPr>
        <p:spPr>
          <a:xfrm>
            <a:off x="6934198" y="245826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27D2925C-A22C-664A-FB27-531FD3682A58}"/>
              </a:ext>
            </a:extLst>
          </p:cNvPr>
          <p:cNvSpPr/>
          <p:nvPr/>
        </p:nvSpPr>
        <p:spPr>
          <a:xfrm>
            <a:off x="7360370" y="245728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ACEC8FCC-4F19-3BCE-F0A9-817CF5199E35}"/>
              </a:ext>
            </a:extLst>
          </p:cNvPr>
          <p:cNvSpPr/>
          <p:nvPr/>
        </p:nvSpPr>
        <p:spPr>
          <a:xfrm>
            <a:off x="7786542" y="245630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1052BD32-34EC-ED66-FF7F-FA7F2C1B4E38}"/>
              </a:ext>
            </a:extLst>
          </p:cNvPr>
          <p:cNvSpPr/>
          <p:nvPr/>
        </p:nvSpPr>
        <p:spPr>
          <a:xfrm>
            <a:off x="8212714" y="245532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6879B2C5-33FF-4144-DFB5-B949BCFFAA21}"/>
              </a:ext>
            </a:extLst>
          </p:cNvPr>
          <p:cNvSpPr/>
          <p:nvPr/>
        </p:nvSpPr>
        <p:spPr>
          <a:xfrm>
            <a:off x="5612333" y="299580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4B7A4C25-9416-ED1E-C85A-F262F815F714}"/>
              </a:ext>
            </a:extLst>
          </p:cNvPr>
          <p:cNvSpPr/>
          <p:nvPr/>
        </p:nvSpPr>
        <p:spPr>
          <a:xfrm>
            <a:off x="6030292" y="2995812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3D3A4D22-CB3E-E9E6-FBEA-F8034FF7D5FA}"/>
              </a:ext>
            </a:extLst>
          </p:cNvPr>
          <p:cNvSpPr/>
          <p:nvPr/>
        </p:nvSpPr>
        <p:spPr>
          <a:xfrm>
            <a:off x="6448251" y="299580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47862C0D-7049-E75D-EAE5-DD44C0EB0C71}"/>
              </a:ext>
            </a:extLst>
          </p:cNvPr>
          <p:cNvSpPr/>
          <p:nvPr/>
        </p:nvSpPr>
        <p:spPr>
          <a:xfrm>
            <a:off x="6866210" y="299580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d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4676B631-9F13-0B98-E4CD-384CF881BE8A}"/>
              </a:ext>
            </a:extLst>
          </p:cNvPr>
          <p:cNvSpPr/>
          <p:nvPr/>
        </p:nvSpPr>
        <p:spPr>
          <a:xfrm>
            <a:off x="7284169" y="299580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FE423D79-53C0-0911-C7E6-B738468961C0}"/>
              </a:ext>
            </a:extLst>
          </p:cNvPr>
          <p:cNvSpPr/>
          <p:nvPr/>
        </p:nvSpPr>
        <p:spPr>
          <a:xfrm>
            <a:off x="5644730" y="353138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919EDB43-CFA3-35FC-03E7-0123F02FA0E8}"/>
              </a:ext>
            </a:extLst>
          </p:cNvPr>
          <p:cNvSpPr/>
          <p:nvPr/>
        </p:nvSpPr>
        <p:spPr>
          <a:xfrm>
            <a:off x="6077290" y="353040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56F1A430-A24A-01B2-96F0-B466512FD9B3}"/>
              </a:ext>
            </a:extLst>
          </p:cNvPr>
          <p:cNvSpPr/>
          <p:nvPr/>
        </p:nvSpPr>
        <p:spPr>
          <a:xfrm>
            <a:off x="6509850" y="352942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76CA8CD9-D459-6DAA-8963-A1F5A3F0FABF}"/>
              </a:ext>
            </a:extLst>
          </p:cNvPr>
          <p:cNvSpPr/>
          <p:nvPr/>
        </p:nvSpPr>
        <p:spPr>
          <a:xfrm>
            <a:off x="6942410" y="352844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FA82D6FF-EF95-7FBB-EA88-C528ADA39CC8}"/>
              </a:ext>
            </a:extLst>
          </p:cNvPr>
          <p:cNvSpPr/>
          <p:nvPr/>
        </p:nvSpPr>
        <p:spPr>
          <a:xfrm>
            <a:off x="5614843" y="4054708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5B287487-9AA8-F65B-F1C0-F7E66D7EA5E6}"/>
              </a:ext>
            </a:extLst>
          </p:cNvPr>
          <p:cNvSpPr/>
          <p:nvPr/>
        </p:nvSpPr>
        <p:spPr>
          <a:xfrm>
            <a:off x="6077289" y="4054707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AF76DBCF-66ED-BA22-82F7-CABC48429F47}"/>
              </a:ext>
            </a:extLst>
          </p:cNvPr>
          <p:cNvSpPr/>
          <p:nvPr/>
        </p:nvSpPr>
        <p:spPr>
          <a:xfrm>
            <a:off x="6539735" y="405470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90D5DDAC-4966-5C63-74DC-CF11F08FFAA8}"/>
              </a:ext>
            </a:extLst>
          </p:cNvPr>
          <p:cNvSpPr/>
          <p:nvPr/>
        </p:nvSpPr>
        <p:spPr>
          <a:xfrm>
            <a:off x="7002181" y="4054705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 err="1">
                <a:solidFill>
                  <a:srgbClr val="C00000"/>
                </a:solidFill>
                <a:latin typeface="MyriadPro-Light"/>
              </a:rPr>
              <a:t>i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5C2F7996-36AB-FFFB-3A78-05D0DCF6650D}"/>
              </a:ext>
            </a:extLst>
          </p:cNvPr>
          <p:cNvSpPr/>
          <p:nvPr/>
        </p:nvSpPr>
        <p:spPr>
          <a:xfrm>
            <a:off x="7464627" y="405470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s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2489B7D2-A7FD-F537-4CA3-BCA39BCD20E8}"/>
              </a:ext>
            </a:extLst>
          </p:cNvPr>
          <p:cNvSpPr/>
          <p:nvPr/>
        </p:nvSpPr>
        <p:spPr>
          <a:xfrm>
            <a:off x="7927073" y="405470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h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B4E81644-7520-DD68-D1C3-1D3A3F05C4E5}"/>
              </a:ext>
            </a:extLst>
          </p:cNvPr>
          <p:cNvSpPr/>
          <p:nvPr/>
        </p:nvSpPr>
        <p:spPr>
          <a:xfrm>
            <a:off x="5652266" y="457700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r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5B9A4F1F-A16B-0BB3-8407-1EB18984953D}"/>
              </a:ext>
            </a:extLst>
          </p:cNvPr>
          <p:cNvSpPr/>
          <p:nvPr/>
        </p:nvSpPr>
        <p:spPr>
          <a:xfrm>
            <a:off x="6107174" y="457676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6FA3C18B-F27F-26C8-2941-77DBDCD1F892}"/>
              </a:ext>
            </a:extLst>
          </p:cNvPr>
          <p:cNvSpPr/>
          <p:nvPr/>
        </p:nvSpPr>
        <p:spPr>
          <a:xfrm>
            <a:off x="6562082" y="457652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7B752332-2F7C-3CD4-211D-56077D4AD91D}"/>
              </a:ext>
            </a:extLst>
          </p:cNvPr>
          <p:cNvSpPr/>
          <p:nvPr/>
        </p:nvSpPr>
        <p:spPr>
          <a:xfrm>
            <a:off x="7016990" y="457628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c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DEE45695-7331-01E2-D221-8FFCB4519DA9}"/>
              </a:ext>
            </a:extLst>
          </p:cNvPr>
          <p:cNvSpPr/>
          <p:nvPr/>
        </p:nvSpPr>
        <p:spPr>
          <a:xfrm>
            <a:off x="7471898" y="457604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176ACFC2-C5BC-4FCC-87BA-2EB915AB4111}"/>
              </a:ext>
            </a:extLst>
          </p:cNvPr>
          <p:cNvSpPr/>
          <p:nvPr/>
        </p:nvSpPr>
        <p:spPr>
          <a:xfrm>
            <a:off x="5651600" y="507869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EB22401D-02E0-1722-D8C7-27AB983DCAA1}"/>
              </a:ext>
            </a:extLst>
          </p:cNvPr>
          <p:cNvSpPr/>
          <p:nvPr/>
        </p:nvSpPr>
        <p:spPr>
          <a:xfrm>
            <a:off x="6121983" y="50786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n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4B2C241A-F9E2-14BB-A54B-396A4729F3F9}"/>
              </a:ext>
            </a:extLst>
          </p:cNvPr>
          <p:cNvSpPr/>
          <p:nvPr/>
        </p:nvSpPr>
        <p:spPr>
          <a:xfrm>
            <a:off x="6556844" y="50746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1" name="مستطيل 70">
            <a:extLst>
              <a:ext uri="{FF2B5EF4-FFF2-40B4-BE49-F238E27FC236}">
                <a16:creationId xmlns:a16="http://schemas.microsoft.com/office/drawing/2014/main" id="{B192B5E6-8779-73A2-5C26-FE022C31B978}"/>
              </a:ext>
            </a:extLst>
          </p:cNvPr>
          <p:cNvSpPr/>
          <p:nvPr/>
        </p:nvSpPr>
        <p:spPr>
          <a:xfrm>
            <a:off x="6991705" y="50706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z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2" name="مستطيل 71">
            <a:extLst>
              <a:ext uri="{FF2B5EF4-FFF2-40B4-BE49-F238E27FC236}">
                <a16:creationId xmlns:a16="http://schemas.microsoft.com/office/drawing/2014/main" id="{F2221C68-ACAE-8CCA-805B-716BE6DEC493}"/>
              </a:ext>
            </a:extLst>
          </p:cNvPr>
          <p:cNvSpPr/>
          <p:nvPr/>
        </p:nvSpPr>
        <p:spPr>
          <a:xfrm>
            <a:off x="7426566" y="50666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u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3" name="مستطيل 72">
            <a:extLst>
              <a:ext uri="{FF2B5EF4-FFF2-40B4-BE49-F238E27FC236}">
                <a16:creationId xmlns:a16="http://schemas.microsoft.com/office/drawing/2014/main" id="{072B0923-2237-A4A9-85C0-E719687D9D56}"/>
              </a:ext>
            </a:extLst>
          </p:cNvPr>
          <p:cNvSpPr/>
          <p:nvPr/>
        </p:nvSpPr>
        <p:spPr>
          <a:xfrm>
            <a:off x="7861427" y="50626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e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24F96BC7-8ACC-8A59-F3C9-08738EE527F6}"/>
              </a:ext>
            </a:extLst>
          </p:cNvPr>
          <p:cNvSpPr/>
          <p:nvPr/>
        </p:nvSpPr>
        <p:spPr>
          <a:xfrm>
            <a:off x="8296288" y="50586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l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5" name="مستطيل 74">
            <a:extLst>
              <a:ext uri="{FF2B5EF4-FFF2-40B4-BE49-F238E27FC236}">
                <a16:creationId xmlns:a16="http://schemas.microsoft.com/office/drawing/2014/main" id="{EF1811DA-B0FC-6C54-3BE5-B33401D041E3}"/>
              </a:ext>
            </a:extLst>
          </p:cNvPr>
          <p:cNvSpPr/>
          <p:nvPr/>
        </p:nvSpPr>
        <p:spPr>
          <a:xfrm>
            <a:off x="8731149" y="5054694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a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E5A276A4-3EDB-7F71-2B1F-B0B6D02EF0AE}"/>
              </a:ext>
            </a:extLst>
          </p:cNvPr>
          <p:cNvSpPr/>
          <p:nvPr/>
        </p:nvSpPr>
        <p:spPr>
          <a:xfrm>
            <a:off x="5650663" y="5607122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g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D1A85BBC-6587-3E94-7CFB-45336CD7F346}"/>
              </a:ext>
            </a:extLst>
          </p:cNvPr>
          <p:cNvSpPr/>
          <p:nvPr/>
        </p:nvSpPr>
        <p:spPr>
          <a:xfrm>
            <a:off x="6068621" y="5598039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y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07C44C5E-D3FC-8E44-9986-576DBA4166FE}"/>
              </a:ext>
            </a:extLst>
          </p:cNvPr>
          <p:cNvSpPr/>
          <p:nvPr/>
        </p:nvSpPr>
        <p:spPr>
          <a:xfrm>
            <a:off x="6486579" y="5588956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p</a:t>
            </a:r>
            <a:endParaRPr lang="ar-SA" sz="3600" b="1" dirty="0">
              <a:solidFill>
                <a:srgbClr val="C00000"/>
              </a:solidFill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CF4E162F-3602-9DF1-8B82-668C8C12FFAD}"/>
              </a:ext>
            </a:extLst>
          </p:cNvPr>
          <p:cNvSpPr/>
          <p:nvPr/>
        </p:nvSpPr>
        <p:spPr>
          <a:xfrm>
            <a:off x="6904537" y="5579873"/>
            <a:ext cx="44533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b="1" dirty="0">
                <a:solidFill>
                  <a:srgbClr val="C00000"/>
                </a:solidFill>
                <a:latin typeface="MyriadPro-Light"/>
              </a:rPr>
              <a:t>t</a:t>
            </a:r>
            <a:endParaRPr lang="ar-S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0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7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2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1252755-BBD4-060F-8D92-642D0FD99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02" y="1046078"/>
            <a:ext cx="9155029" cy="4446179"/>
          </a:xfrm>
          <a:prstGeom prst="rect">
            <a:avLst/>
          </a:prstGeom>
        </p:spPr>
      </p:pic>
      <p:pic>
        <p:nvPicPr>
          <p:cNvPr id="4" name="Picture 2" descr="مشاهدة صورة المصدر">
            <a:extLst>
              <a:ext uri="{FF2B5EF4-FFF2-40B4-BE49-F238E27FC236}">
                <a16:creationId xmlns:a16="http://schemas.microsoft.com/office/drawing/2014/main" id="{0D59A2E5-7F04-AC44-9E40-7D693F592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54DCF61-0B88-0485-B924-4723A523357B}"/>
              </a:ext>
            </a:extLst>
          </p:cNvPr>
          <p:cNvSpPr/>
          <p:nvPr/>
        </p:nvSpPr>
        <p:spPr>
          <a:xfrm>
            <a:off x="9133049" y="116623"/>
            <a:ext cx="2911995" cy="12467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p.199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3074DD60-DBF8-B5AF-5BBF-320D740982DA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23" name="مربع نص 22">
            <a:hlinkClick r:id="rId5" action="ppaction://hlinksldjump"/>
            <a:extLst>
              <a:ext uri="{FF2B5EF4-FFF2-40B4-BE49-F238E27FC236}">
                <a16:creationId xmlns:a16="http://schemas.microsoft.com/office/drawing/2014/main" id="{B37CAE51-7CB5-C673-7819-91892DCFC8A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4" name="مربع نص 23">
            <a:hlinkClick r:id="rId6" action="ppaction://hlinksldjump"/>
            <a:extLst>
              <a:ext uri="{FF2B5EF4-FFF2-40B4-BE49-F238E27FC236}">
                <a16:creationId xmlns:a16="http://schemas.microsoft.com/office/drawing/2014/main" id="{C1954478-7EED-05CC-DCA0-77B6A87A5FC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5" name="مربع نص 24">
            <a:hlinkClick r:id="rId7" action="ppaction://hlinksldjump"/>
            <a:extLst>
              <a:ext uri="{FF2B5EF4-FFF2-40B4-BE49-F238E27FC236}">
                <a16:creationId xmlns:a16="http://schemas.microsoft.com/office/drawing/2014/main" id="{673A80D7-9F51-BC41-145B-F0AC10A04A0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6" name="مربع نص 25">
            <a:hlinkClick r:id="rId8" action="ppaction://hlinksldjump"/>
            <a:extLst>
              <a:ext uri="{FF2B5EF4-FFF2-40B4-BE49-F238E27FC236}">
                <a16:creationId xmlns:a16="http://schemas.microsoft.com/office/drawing/2014/main" id="{88105336-9781-C4B4-8EED-7D0DB990711F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4F7030F-EE6F-1E8B-99C9-055113A3115F}"/>
              </a:ext>
            </a:extLst>
          </p:cNvPr>
          <p:cNvSpPr/>
          <p:nvPr/>
        </p:nvSpPr>
        <p:spPr>
          <a:xfrm>
            <a:off x="1419379" y="2320720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Saudi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2466CAB-27A1-A903-9ECA-9FE7599D7996}"/>
              </a:ext>
            </a:extLst>
          </p:cNvPr>
          <p:cNvSpPr/>
          <p:nvPr/>
        </p:nvSpPr>
        <p:spPr>
          <a:xfrm>
            <a:off x="2743525" y="2807502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Omani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67F2C734-9537-0C1F-DAE9-945A75224F99}"/>
              </a:ext>
            </a:extLst>
          </p:cNvPr>
          <p:cNvSpPr/>
          <p:nvPr/>
        </p:nvSpPr>
        <p:spPr>
          <a:xfrm>
            <a:off x="4516657" y="3294284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England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6942DD8-9AEF-C1C4-9278-3214D21514AF}"/>
              </a:ext>
            </a:extLst>
          </p:cNvPr>
          <p:cNvSpPr/>
          <p:nvPr/>
        </p:nvSpPr>
        <p:spPr>
          <a:xfrm>
            <a:off x="4516657" y="3701900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Australia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AB0AEEEB-7982-A80B-F990-1298844D294C}"/>
              </a:ext>
            </a:extLst>
          </p:cNvPr>
          <p:cNvSpPr/>
          <p:nvPr/>
        </p:nvSpPr>
        <p:spPr>
          <a:xfrm>
            <a:off x="3748552" y="4135413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Brazilian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3AFB3FB-B4B3-0816-3433-9B308D38CBB8}"/>
              </a:ext>
            </a:extLst>
          </p:cNvPr>
          <p:cNvSpPr/>
          <p:nvPr/>
        </p:nvSpPr>
        <p:spPr>
          <a:xfrm>
            <a:off x="3336352" y="4571181"/>
            <a:ext cx="2010054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1" dirty="0">
                <a:solidFill>
                  <a:srgbClr val="FF0000"/>
                </a:solidFill>
              </a:rPr>
              <a:t>Egyptian</a:t>
            </a:r>
          </a:p>
        </p:txBody>
      </p:sp>
    </p:spTree>
    <p:extLst>
      <p:ext uri="{BB962C8B-B14F-4D97-AF65-F5344CB8AC3E}">
        <p14:creationId xmlns:p14="http://schemas.microsoft.com/office/powerpoint/2010/main" val="238435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6" y="3429000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4E56252-7EFF-AB17-9D74-53B37B3A20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71" y="214185"/>
            <a:ext cx="5192218" cy="241461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23550093"/>
                  </p:ext>
                </p:extLst>
              </p:nvPr>
            </p:nvGraphicFramePr>
            <p:xfrm>
              <a:off x="8630928" y="564244"/>
              <a:ext cx="3048000" cy="1714500"/>
            </p:xfrm>
            <a:graphic>
              <a:graphicData uri="http://schemas.microsoft.com/office/powerpoint/2016/slidezoom">
                <pslz:sldZm>
                  <pslz:sldZmObj sldId="262" cId="61801707">
                    <pslz:zmPr id="{5E5C0D69-816A-40BE-A450-E3893F38A60B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A6FEB7A0-B3C0-BA1F-02D5-ACD499EDAD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30928" y="564244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2AC1E84E-4BE8-0D3C-B1F3-29A922D27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05" y="2515208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4C541E6-E76D-11A1-086F-F1C145740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62" y="3490600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DEE139FA-DE66-9AFF-DC3B-F39DADCA1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49" y="4503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D4184CD6-5EA8-0061-4C92-96456055E525}"/>
              </a:ext>
            </a:extLst>
          </p:cNvPr>
          <p:cNvSpPr/>
          <p:nvPr/>
        </p:nvSpPr>
        <p:spPr>
          <a:xfrm>
            <a:off x="1417275" y="2798047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answer questions related to pictures</a:t>
            </a:r>
            <a:endParaRPr lang="en-US" sz="440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B28327CE-4788-2DB2-3ACB-00B7E505ACE6}"/>
              </a:ext>
            </a:extLst>
          </p:cNvPr>
          <p:cNvSpPr/>
          <p:nvPr/>
        </p:nvSpPr>
        <p:spPr>
          <a:xfrm>
            <a:off x="1417275" y="3733436"/>
            <a:ext cx="8033350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400" b="1" dirty="0"/>
              <a:t>ask questions about countries and nationalities</a:t>
            </a:r>
            <a:endParaRPr lang="en-US" sz="4400" b="1" dirty="0"/>
          </a:p>
        </p:txBody>
      </p:sp>
      <p:sp>
        <p:nvSpPr>
          <p:cNvPr id="18" name="مربع نص 17">
            <a:hlinkClick r:id="rId8" action="ppaction://hlinksldjump"/>
            <a:extLst>
              <a:ext uri="{FF2B5EF4-FFF2-40B4-BE49-F238E27FC236}">
                <a16:creationId xmlns:a16="http://schemas.microsoft.com/office/drawing/2014/main" id="{4FD966EC-BF71-FFCF-8C6E-1E96E5DBD052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9" name="مربع نص 18">
            <a:hlinkClick r:id="rId9" action="ppaction://hlinksldjump"/>
            <a:extLst>
              <a:ext uri="{FF2B5EF4-FFF2-40B4-BE49-F238E27FC236}">
                <a16:creationId xmlns:a16="http://schemas.microsoft.com/office/drawing/2014/main" id="{4EAE6B13-A65F-E63B-B622-4667FD536D4E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20" name="مربع نص 19">
            <a:hlinkClick r:id="rId10" action="ppaction://hlinksldjump"/>
            <a:extLst>
              <a:ext uri="{FF2B5EF4-FFF2-40B4-BE49-F238E27FC236}">
                <a16:creationId xmlns:a16="http://schemas.microsoft.com/office/drawing/2014/main" id="{73B77939-040B-26A5-D559-74766950D357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21" name="مربع نص 20">
            <a:hlinkClick r:id="rId11" action="ppaction://hlinksldjump"/>
            <a:extLst>
              <a:ext uri="{FF2B5EF4-FFF2-40B4-BE49-F238E27FC236}">
                <a16:creationId xmlns:a16="http://schemas.microsoft.com/office/drawing/2014/main" id="{96B8CA41-1CEE-7640-E1A2-F3E9C125C3F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570B8600-8555-C49C-D054-9865E0A51B1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50DB3E58-138A-8880-F3EB-46CACD45B207}"/>
              </a:ext>
            </a:extLst>
          </p:cNvPr>
          <p:cNvSpPr/>
          <p:nvPr/>
        </p:nvSpPr>
        <p:spPr>
          <a:xfrm>
            <a:off x="1436274" y="468282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 </a:t>
            </a:r>
            <a:r>
              <a:rPr lang="en-US" sz="2800" b="1" dirty="0"/>
              <a:t>identify capitals of given countries</a:t>
            </a:r>
            <a:endParaRPr lang="en-US" sz="44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22D143EC-326B-4E92-DB98-FC753AC136DA}"/>
              </a:ext>
            </a:extLst>
          </p:cNvPr>
          <p:cNvSpPr/>
          <p:nvPr/>
        </p:nvSpPr>
        <p:spPr>
          <a:xfrm>
            <a:off x="1455273" y="5632216"/>
            <a:ext cx="8033350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Perform a conversation about countries.</a:t>
            </a:r>
            <a:endParaRPr lang="en-US" sz="4400" b="1" dirty="0"/>
          </a:p>
        </p:txBody>
      </p:sp>
      <p:pic>
        <p:nvPicPr>
          <p:cNvPr id="4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E715CC2-D4DD-53DD-4585-089C3D51C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4" y="5467729"/>
            <a:ext cx="932234" cy="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47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463B9A0-C42E-402C-9AD1-9DAE53361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ar-S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69235B-22DB-4231-8291-D64DA2CDE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AE40DA-1F5A-4A1A-89CA-2BC620DCD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7A5393-9F7B-745E-B7B1-DE2947E13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18" b="86119"/>
          <a:stretch/>
        </p:blipFill>
        <p:spPr>
          <a:xfrm>
            <a:off x="517593" y="1012849"/>
            <a:ext cx="3914569" cy="9090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D79F80C-24A6-E19B-8E8C-D8AD27CCA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350" y="642538"/>
            <a:ext cx="5579281" cy="573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1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DC3678B8-3023-451D-2843-BCDBFDFDDF8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63" y="156707"/>
            <a:ext cx="3382261" cy="1491390"/>
          </a:xfrm>
          <a:prstGeom prst="rect">
            <a:avLst/>
          </a:prstGeom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19" y="158204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29287C2-BE7A-4D65-BC98-871CA3929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2124" y="578552"/>
            <a:ext cx="4267200" cy="647700"/>
          </a:xfrm>
          <a:prstGeom prst="rect">
            <a:avLst/>
          </a:prstGeom>
        </p:spPr>
      </p:pic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8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10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1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pic>
        <p:nvPicPr>
          <p:cNvPr id="7" name="وسائط عبر الإنترنت 6" title="Countries and Nationalities  | Learn English">
            <a:hlinkClick r:id="" action="ppaction://media"/>
            <a:extLst>
              <a:ext uri="{FF2B5EF4-FFF2-40B4-BE49-F238E27FC236}">
                <a16:creationId xmlns:a16="http://schemas.microsoft.com/office/drawing/2014/main" id="{FE5A99FA-5E47-7417-792B-3A8373325A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/>
          <a:stretch>
            <a:fillRect/>
          </a:stretch>
        </p:blipFill>
        <p:spPr>
          <a:xfrm>
            <a:off x="510784" y="1527625"/>
            <a:ext cx="8950482" cy="5057022"/>
          </a:xfrm>
          <a:prstGeom prst="rect">
            <a:avLst/>
          </a:prstGeom>
        </p:spPr>
      </p:pic>
      <p:pic>
        <p:nvPicPr>
          <p:cNvPr id="8" name="Picture 6" descr="Clientmoji">
            <a:extLst>
              <a:ext uri="{FF2B5EF4-FFF2-40B4-BE49-F238E27FC236}">
                <a16:creationId xmlns:a16="http://schemas.microsoft.com/office/drawing/2014/main" id="{74478893-55A4-365F-B438-6E369CC1E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643" y="-45188"/>
            <a:ext cx="1619911" cy="16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8AE8E53B-8545-C048-8BF5-3B59D07AD52F}"/>
              </a:ext>
            </a:extLst>
          </p:cNvPr>
          <p:cNvSpPr/>
          <p:nvPr/>
        </p:nvSpPr>
        <p:spPr>
          <a:xfrm>
            <a:off x="9505156" y="179692"/>
            <a:ext cx="1737439" cy="830997"/>
          </a:xfrm>
          <a:prstGeom prst="rect">
            <a:avLst/>
          </a:prstGeom>
          <a:solidFill>
            <a:srgbClr val="92D05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Make a question</a:t>
            </a:r>
          </a:p>
        </p:txBody>
      </p:sp>
    </p:spTree>
    <p:extLst>
      <p:ext uri="{BB962C8B-B14F-4D97-AF65-F5344CB8AC3E}">
        <p14:creationId xmlns:p14="http://schemas.microsoft.com/office/powerpoint/2010/main" val="356211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25B2B4BF-4A95-3D83-B552-689C55F13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8" r="52424"/>
          <a:stretch/>
        </p:blipFill>
        <p:spPr>
          <a:xfrm>
            <a:off x="5721912" y="505500"/>
            <a:ext cx="2869623" cy="259474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827A7E3B-D6F9-A9EE-E079-FCF2AE1B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84" y="1084139"/>
            <a:ext cx="5560284" cy="5555778"/>
          </a:xfrm>
          <a:prstGeom prst="rect">
            <a:avLst/>
          </a:prstGeom>
        </p:spPr>
      </p:pic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 Did This As My Warm Up Doodle Today Clipart (#2938082) - PinClipart">
            <a:extLst>
              <a:ext uri="{FF2B5EF4-FFF2-40B4-BE49-F238E27FC236}">
                <a16:creationId xmlns:a16="http://schemas.microsoft.com/office/drawing/2014/main" id="{1F4CA6BE-B253-12B9-0A09-227AF2D9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219" y="1582044"/>
            <a:ext cx="1580997" cy="17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9C59CE67-2A57-8409-427E-B968A37BC28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B9395224-88E0-D9BE-379C-3E74C5A3D7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2FB6AA82-37C3-FB82-A6A7-60926903F31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CB370098-2104-931E-D0DB-C0CD531E4648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F1C02C0B-F673-BED6-9355-6CD9414F41C2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368D814-04C9-D13F-B00E-5232222BA6ED}"/>
              </a:ext>
            </a:extLst>
          </p:cNvPr>
          <p:cNvSpPr txBox="1"/>
          <p:nvPr/>
        </p:nvSpPr>
        <p:spPr>
          <a:xfrm>
            <a:off x="2680556" y="5927451"/>
            <a:ext cx="3178712" cy="578882"/>
          </a:xfrm>
          <a:prstGeom prst="wedgeRoundRectCallout">
            <a:avLst>
              <a:gd name="adj1" fmla="val -57635"/>
              <a:gd name="adj2" fmla="val -2311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Who is this man?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A913C0E-4691-E0F4-AA9A-7ED7377A6C81}"/>
              </a:ext>
            </a:extLst>
          </p:cNvPr>
          <p:cNvSpPr txBox="1"/>
          <p:nvPr/>
        </p:nvSpPr>
        <p:spPr>
          <a:xfrm>
            <a:off x="8639122" y="857210"/>
            <a:ext cx="3412342" cy="919401"/>
          </a:xfrm>
          <a:prstGeom prst="wedgeRoundRectCallout">
            <a:avLst>
              <a:gd name="adj1" fmla="val -83937"/>
              <a:gd name="adj2" fmla="val 73550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Find a name of a country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601CB79-D87C-EA59-DD65-939B28A93C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5390" y="254677"/>
            <a:ext cx="5238318" cy="82946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88EE355-E1B2-0075-F546-CB5E94CE0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868" t="10363"/>
          <a:stretch/>
        </p:blipFill>
        <p:spPr>
          <a:xfrm>
            <a:off x="6281142" y="3413956"/>
            <a:ext cx="2879284" cy="2561896"/>
          </a:xfrm>
          <a:prstGeom prst="rect">
            <a:avLst/>
          </a:prstGeom>
        </p:spPr>
      </p:pic>
      <p:pic>
        <p:nvPicPr>
          <p:cNvPr id="1026" name="Picture 2" descr="PPT - Pre-listening PowerPoint Presentation, free download - ID:4720332">
            <a:extLst>
              <a:ext uri="{FF2B5EF4-FFF2-40B4-BE49-F238E27FC236}">
                <a16:creationId xmlns:a16="http://schemas.microsoft.com/office/drawing/2014/main" id="{349D976A-D28F-C289-15B7-CD1102BB5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3" t="2811" r="10615" b="68674"/>
          <a:stretch/>
        </p:blipFill>
        <p:spPr bwMode="auto">
          <a:xfrm>
            <a:off x="10397240" y="310491"/>
            <a:ext cx="1794760" cy="5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8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59" y="306394"/>
            <a:ext cx="5973009" cy="857370"/>
          </a:xfrm>
          <a:prstGeom prst="rect">
            <a:avLst/>
          </a:prstGeom>
        </p:spPr>
      </p:pic>
      <p:sp>
        <p:nvSpPr>
          <p:cNvPr id="8" name="مربع نص 7">
            <a:hlinkClick r:id="rId6" action="ppaction://hlinksldjump"/>
            <a:extLst>
              <a:ext uri="{FF2B5EF4-FFF2-40B4-BE49-F238E27FC236}">
                <a16:creationId xmlns:a16="http://schemas.microsoft.com/office/drawing/2014/main" id="{33E76243-0050-30AB-D2DB-8BA1E5B18DCD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9" name="مربع نص 8">
            <a:hlinkClick r:id="rId7" action="ppaction://hlinksldjump"/>
            <a:extLst>
              <a:ext uri="{FF2B5EF4-FFF2-40B4-BE49-F238E27FC236}">
                <a16:creationId xmlns:a16="http://schemas.microsoft.com/office/drawing/2014/main" id="{5B43FE47-227C-EE73-5767-AA51ADD86CDD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0" name="مربع نص 9">
            <a:hlinkClick r:id="rId8" action="ppaction://hlinksldjump"/>
            <a:extLst>
              <a:ext uri="{FF2B5EF4-FFF2-40B4-BE49-F238E27FC236}">
                <a16:creationId xmlns:a16="http://schemas.microsoft.com/office/drawing/2014/main" id="{688F7F41-2095-3E7E-80E0-B0CE05326CFE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1" name="مربع نص 10">
            <a:hlinkClick r:id="rId9" action="ppaction://hlinksldjump"/>
            <a:extLst>
              <a:ext uri="{FF2B5EF4-FFF2-40B4-BE49-F238E27FC236}">
                <a16:creationId xmlns:a16="http://schemas.microsoft.com/office/drawing/2014/main" id="{A333F799-231E-76F4-1B1D-AA9CDCDF8E76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2" name="مربع نص 11">
            <a:hlinkClick r:id="rId10" action="ppaction://hlinksldjump"/>
            <a:extLst>
              <a:ext uri="{FF2B5EF4-FFF2-40B4-BE49-F238E27FC236}">
                <a16:creationId xmlns:a16="http://schemas.microsoft.com/office/drawing/2014/main" id="{62B507E4-572A-E3DD-CCCF-2A61202011E3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54789F3E-ED46-A184-662E-607342609EC6}"/>
              </a:ext>
            </a:extLst>
          </p:cNvPr>
          <p:cNvSpPr/>
          <p:nvPr/>
        </p:nvSpPr>
        <p:spPr>
          <a:xfrm>
            <a:off x="10440820" y="351667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26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5A7D443-FA6E-12C9-3609-74C90D5ED464}"/>
              </a:ext>
            </a:extLst>
          </p:cNvPr>
          <p:cNvSpPr txBox="1"/>
          <p:nvPr/>
        </p:nvSpPr>
        <p:spPr>
          <a:xfrm>
            <a:off x="8971041" y="2845757"/>
            <a:ext cx="3108134" cy="510778"/>
          </a:xfrm>
          <a:prstGeom prst="wedgeRoundRectCallout">
            <a:avLst>
              <a:gd name="adj1" fmla="val -75399"/>
              <a:gd name="adj2" fmla="val -3563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are they?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u4 listen discuss">
            <a:hlinkClick r:id="" action="ppaction://media"/>
            <a:extLst>
              <a:ext uri="{FF2B5EF4-FFF2-40B4-BE49-F238E27FC236}">
                <a16:creationId xmlns:a16="http://schemas.microsoft.com/office/drawing/2014/main" id="{211E76F0-1B6C-2977-E6D8-443B3625B3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7976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653948" y="1262148"/>
            <a:ext cx="1212812" cy="121281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898CAB9-547E-3EB2-05D4-6B642646EE7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0355"/>
          <a:stretch/>
        </p:blipFill>
        <p:spPr>
          <a:xfrm>
            <a:off x="298983" y="1155382"/>
            <a:ext cx="7881337" cy="548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4" y="361149"/>
            <a:ext cx="5973009" cy="857370"/>
          </a:xfrm>
          <a:prstGeom prst="rect">
            <a:avLst/>
          </a:prstGeom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1A228F7B-6ABA-5822-877D-4059E54ABC9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A476CBF1-CFC4-0928-8732-2D57C26DAAA0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36D879F6-531E-CA6A-40B1-5E937320AD83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C5522147-DFFF-2349-14BB-89A81F40CF4E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792DB858-0DA7-AA7B-309D-17BA724F338B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02914D95-6535-B970-8491-6F1278178F01}"/>
              </a:ext>
            </a:extLst>
          </p:cNvPr>
          <p:cNvSpPr/>
          <p:nvPr/>
        </p:nvSpPr>
        <p:spPr>
          <a:xfrm>
            <a:off x="10440820" y="36114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27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D0386653-1E7F-1FB5-CCF7-4065DE38B9A5}"/>
              </a:ext>
            </a:extLst>
          </p:cNvPr>
          <p:cNvSpPr txBox="1"/>
          <p:nvPr/>
        </p:nvSpPr>
        <p:spPr>
          <a:xfrm>
            <a:off x="6298121" y="245028"/>
            <a:ext cx="3230993" cy="919401"/>
          </a:xfrm>
          <a:prstGeom prst="wedgeRoundRectCallout">
            <a:avLst>
              <a:gd name="adj1" fmla="val -103524"/>
              <a:gd name="adj2" fmla="val 133635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are John &amp; Paul from?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EA90CCA-C069-E0EF-D565-F82C27B63E96}"/>
              </a:ext>
            </a:extLst>
          </p:cNvPr>
          <p:cNvSpPr txBox="1"/>
          <p:nvPr/>
        </p:nvSpPr>
        <p:spPr>
          <a:xfrm>
            <a:off x="6207893" y="1496338"/>
            <a:ext cx="3848851" cy="510778"/>
          </a:xfrm>
          <a:prstGeom prst="wedgeRoundRectCallout">
            <a:avLst>
              <a:gd name="adj1" fmla="val -102703"/>
              <a:gd name="adj2" fmla="val 123157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What’s their nationality?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" name="u4 listen discuss">
            <a:hlinkClick r:id="" action="ppaction://media"/>
            <a:extLst>
              <a:ext uri="{FF2B5EF4-FFF2-40B4-BE49-F238E27FC236}">
                <a16:creationId xmlns:a16="http://schemas.microsoft.com/office/drawing/2014/main" id="{BA649BAE-79F8-5A4F-3755-749B1F3847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355" end="150408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40820" y="854964"/>
            <a:ext cx="1212812" cy="121281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04CDCBC-C3FD-4A37-768A-EE40C0D56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798" r="52424"/>
          <a:stretch/>
        </p:blipFill>
        <p:spPr>
          <a:xfrm>
            <a:off x="298974" y="1256354"/>
            <a:ext cx="4211890" cy="3808436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50092B97-B216-C939-124E-93AF8A970F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5868" t="10363"/>
          <a:stretch/>
        </p:blipFill>
        <p:spPr>
          <a:xfrm>
            <a:off x="5156838" y="2551946"/>
            <a:ext cx="4761059" cy="4236240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1A3ED24-0D25-0469-FC18-200A5E6DCACD}"/>
              </a:ext>
            </a:extLst>
          </p:cNvPr>
          <p:cNvSpPr txBox="1"/>
          <p:nvPr/>
        </p:nvSpPr>
        <p:spPr>
          <a:xfrm>
            <a:off x="1650420" y="5102625"/>
            <a:ext cx="3230993" cy="510778"/>
          </a:xfrm>
          <a:prstGeom prst="wedgeRoundRectCallout">
            <a:avLst>
              <a:gd name="adj1" fmla="val 79161"/>
              <a:gd name="adj2" fmla="val -8731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is Tom from?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DFC0009-6F87-305F-B68A-E36B767F6AB7}"/>
              </a:ext>
            </a:extLst>
          </p:cNvPr>
          <p:cNvSpPr txBox="1"/>
          <p:nvPr/>
        </p:nvSpPr>
        <p:spPr>
          <a:xfrm>
            <a:off x="1169140" y="5847311"/>
            <a:ext cx="3848851" cy="510778"/>
          </a:xfrm>
          <a:prstGeom prst="wedgeRoundRectCallout">
            <a:avLst>
              <a:gd name="adj1" fmla="val 62179"/>
              <a:gd name="adj2" fmla="val 30967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What’s his nationality?</a:t>
            </a:r>
            <a:endParaRPr lang="ar-SA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مشاهدة صورة المصدر">
            <a:extLst>
              <a:ext uri="{FF2B5EF4-FFF2-40B4-BE49-F238E27FC236}">
                <a16:creationId xmlns:a16="http://schemas.microsoft.com/office/drawing/2014/main" id="{CBD6C0D7-C24B-0764-A2A3-5B8AE1885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819" y="3429001"/>
            <a:ext cx="2498817" cy="329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FBC33E3-8354-3F82-CC48-0D912C790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84" y="361149"/>
            <a:ext cx="5973009" cy="857370"/>
          </a:xfrm>
          <a:prstGeom prst="rect">
            <a:avLst/>
          </a:prstGeom>
        </p:spPr>
      </p:pic>
      <p:sp>
        <p:nvSpPr>
          <p:cNvPr id="9" name="مربع نص 8">
            <a:hlinkClick r:id="rId6" action="ppaction://hlinksldjump"/>
            <a:extLst>
              <a:ext uri="{FF2B5EF4-FFF2-40B4-BE49-F238E27FC236}">
                <a16:creationId xmlns:a16="http://schemas.microsoft.com/office/drawing/2014/main" id="{EC91F3BF-BAB8-5F3A-FC19-BB54F6D77689}"/>
              </a:ext>
            </a:extLst>
          </p:cNvPr>
          <p:cNvSpPr txBox="1"/>
          <p:nvPr/>
        </p:nvSpPr>
        <p:spPr>
          <a:xfrm rot="21326640">
            <a:off x="10671650" y="3783522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Warm up</a:t>
            </a:r>
            <a:endParaRPr lang="ar-SA" dirty="0"/>
          </a:p>
        </p:txBody>
      </p:sp>
      <p:sp>
        <p:nvSpPr>
          <p:cNvPr id="10" name="مربع نص 9">
            <a:hlinkClick r:id="rId7" action="ppaction://hlinksldjump"/>
            <a:extLst>
              <a:ext uri="{FF2B5EF4-FFF2-40B4-BE49-F238E27FC236}">
                <a16:creationId xmlns:a16="http://schemas.microsoft.com/office/drawing/2014/main" id="{923B5605-940D-4A28-596A-B57B17BB5CEA}"/>
              </a:ext>
            </a:extLst>
          </p:cNvPr>
          <p:cNvSpPr txBox="1"/>
          <p:nvPr/>
        </p:nvSpPr>
        <p:spPr>
          <a:xfrm rot="21326640">
            <a:off x="10856879" y="4204219"/>
            <a:ext cx="12757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1-Listen </a:t>
            </a:r>
            <a:endParaRPr lang="ar-SA" dirty="0"/>
          </a:p>
        </p:txBody>
      </p:sp>
      <p:sp>
        <p:nvSpPr>
          <p:cNvPr id="11" name="مربع نص 10">
            <a:hlinkClick r:id="rId8" action="ppaction://hlinksldjump"/>
            <a:extLst>
              <a:ext uri="{FF2B5EF4-FFF2-40B4-BE49-F238E27FC236}">
                <a16:creationId xmlns:a16="http://schemas.microsoft.com/office/drawing/2014/main" id="{74E360BC-090C-688A-F645-FC562764505B}"/>
              </a:ext>
            </a:extLst>
          </p:cNvPr>
          <p:cNvSpPr txBox="1"/>
          <p:nvPr/>
        </p:nvSpPr>
        <p:spPr>
          <a:xfrm rot="21326640">
            <a:off x="10548763" y="4604904"/>
            <a:ext cx="12757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New words</a:t>
            </a:r>
            <a:endParaRPr lang="ar-SA" dirty="0"/>
          </a:p>
        </p:txBody>
      </p:sp>
      <p:sp>
        <p:nvSpPr>
          <p:cNvPr id="12" name="مربع نص 11">
            <a:hlinkClick r:id="rId9" action="ppaction://hlinksldjump"/>
            <a:extLst>
              <a:ext uri="{FF2B5EF4-FFF2-40B4-BE49-F238E27FC236}">
                <a16:creationId xmlns:a16="http://schemas.microsoft.com/office/drawing/2014/main" id="{07CACBCA-67FF-F98B-1B0B-95B69857A982}"/>
              </a:ext>
            </a:extLst>
          </p:cNvPr>
          <p:cNvSpPr txBox="1"/>
          <p:nvPr/>
        </p:nvSpPr>
        <p:spPr>
          <a:xfrm rot="21326640">
            <a:off x="10068820" y="5413373"/>
            <a:ext cx="164134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Quick check</a:t>
            </a:r>
            <a:endParaRPr lang="ar-SA" dirty="0"/>
          </a:p>
        </p:txBody>
      </p:sp>
      <p:sp>
        <p:nvSpPr>
          <p:cNvPr id="13" name="مربع نص 12">
            <a:hlinkClick r:id="rId10" action="ppaction://hlinksldjump"/>
            <a:extLst>
              <a:ext uri="{FF2B5EF4-FFF2-40B4-BE49-F238E27FC236}">
                <a16:creationId xmlns:a16="http://schemas.microsoft.com/office/drawing/2014/main" id="{05C1B5F3-81BC-2895-6AC9-C0DBC4DAB5EC}"/>
              </a:ext>
            </a:extLst>
          </p:cNvPr>
          <p:cNvSpPr txBox="1"/>
          <p:nvPr/>
        </p:nvSpPr>
        <p:spPr>
          <a:xfrm rot="20984729">
            <a:off x="10546870" y="6016096"/>
            <a:ext cx="139145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2-Pair work</a:t>
            </a:r>
            <a:endParaRPr lang="ar-SA" dirty="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451021-DCA1-8A2A-1EFF-432B2D3D1EE1}"/>
              </a:ext>
            </a:extLst>
          </p:cNvPr>
          <p:cNvSpPr/>
          <p:nvPr/>
        </p:nvSpPr>
        <p:spPr>
          <a:xfrm>
            <a:off x="10440820" y="2791179"/>
            <a:ext cx="1737439" cy="461665"/>
          </a:xfrm>
          <a:prstGeom prst="rect">
            <a:avLst/>
          </a:prstGeom>
          <a:solidFill>
            <a:srgbClr val="B09DBA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/>
              <a:t>Page 27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E682D0E-6415-DF06-5879-DAEC10A5552F}"/>
              </a:ext>
            </a:extLst>
          </p:cNvPr>
          <p:cNvSpPr txBox="1"/>
          <p:nvPr/>
        </p:nvSpPr>
        <p:spPr>
          <a:xfrm>
            <a:off x="284495" y="2096482"/>
            <a:ext cx="1749643" cy="1532334"/>
          </a:xfrm>
          <a:prstGeom prst="wedgeRoundRectCallout">
            <a:avLst>
              <a:gd name="adj1" fmla="val 71000"/>
              <a:gd name="adj2" fmla="val -60468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are you from?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" name="u4 listen discuss">
            <a:hlinkClick r:id="" action="ppaction://media"/>
            <a:extLst>
              <a:ext uri="{FF2B5EF4-FFF2-40B4-BE49-F238E27FC236}">
                <a16:creationId xmlns:a16="http://schemas.microsoft.com/office/drawing/2014/main" id="{B425C7D9-0944-441F-AD23-93938ED12FE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133" end="0.8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1957" y="883670"/>
            <a:ext cx="1212812" cy="121281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4012EEF2-D484-88E3-6B18-B75CC3FF5E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7527" y="1433497"/>
            <a:ext cx="5844002" cy="5311577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D47C302-D0C5-2A29-37E7-4EC9195BFD18}"/>
              </a:ext>
            </a:extLst>
          </p:cNvPr>
          <p:cNvSpPr txBox="1"/>
          <p:nvPr/>
        </p:nvSpPr>
        <p:spPr>
          <a:xfrm>
            <a:off x="7757570" y="173687"/>
            <a:ext cx="2767538" cy="1055608"/>
          </a:xfrm>
          <a:prstGeom prst="wedgeRoundRectCallout">
            <a:avLst>
              <a:gd name="adj1" fmla="val -117767"/>
              <a:gd name="adj2" fmla="val 80688"/>
              <a:gd name="adj3" fmla="val 16667"/>
            </a:avLst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What’s your nationality?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5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5" y="397366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05" y="1676138"/>
            <a:ext cx="2643606" cy="3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12927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66BC6D2-1D79-40C4-82D0-3FB2600FACDE}"/>
              </a:ext>
            </a:extLst>
          </p:cNvPr>
          <p:cNvSpPr txBox="1"/>
          <p:nvPr/>
        </p:nvSpPr>
        <p:spPr>
          <a:xfrm>
            <a:off x="924993" y="753415"/>
            <a:ext cx="2107626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viewers 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DA296E3-0041-1528-3C46-3D865A3B7A2C}"/>
              </a:ext>
            </a:extLst>
          </p:cNvPr>
          <p:cNvSpPr txBox="1"/>
          <p:nvPr/>
        </p:nvSpPr>
        <p:spPr>
          <a:xfrm>
            <a:off x="552858" y="2587258"/>
            <a:ext cx="2107625" cy="639604"/>
          </a:xfrm>
          <a:prstGeom prst="horizontalScroll">
            <a:avLst>
              <a:gd name="adj" fmla="val 9350"/>
            </a:avLst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world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Picture 6" descr="Bitmoji Image">
            <a:extLst>
              <a:ext uri="{FF2B5EF4-FFF2-40B4-BE49-F238E27FC236}">
                <a16:creationId xmlns:a16="http://schemas.microsoft.com/office/drawing/2014/main" id="{6675725C-BF4B-031D-DBB4-E84F1DBF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2853" y="4791905"/>
            <a:ext cx="1981263" cy="19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27A34A09-9ACB-74EA-9598-27F973C3E834}"/>
              </a:ext>
            </a:extLst>
          </p:cNvPr>
          <p:cNvSpPr txBox="1"/>
          <p:nvPr/>
        </p:nvSpPr>
        <p:spPr>
          <a:xfrm>
            <a:off x="1585125" y="1649256"/>
            <a:ext cx="2148203" cy="578882"/>
          </a:xfrm>
          <a:prstGeom prst="wedgeRoundRectCallout">
            <a:avLst>
              <a:gd name="adj1" fmla="val 71551"/>
              <a:gd name="adj2" fmla="val 20475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tourist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857155A9-5426-6C0F-B116-342CF74573F9}"/>
              </a:ext>
            </a:extLst>
          </p:cNvPr>
          <p:cNvSpPr txBox="1"/>
          <p:nvPr/>
        </p:nvSpPr>
        <p:spPr>
          <a:xfrm>
            <a:off x="949194" y="5326495"/>
            <a:ext cx="2407870" cy="578882"/>
          </a:xfrm>
          <a:prstGeom prst="wedgeRoundRectCallout">
            <a:avLst>
              <a:gd name="adj1" fmla="val 73613"/>
              <a:gd name="adj2" fmla="val -5282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 business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A883ADE7-B3D1-864E-63FC-3BDE1CC51CCB}"/>
              </a:ext>
            </a:extLst>
          </p:cNvPr>
          <p:cNvSpPr txBox="1"/>
          <p:nvPr/>
        </p:nvSpPr>
        <p:spPr>
          <a:xfrm>
            <a:off x="2083398" y="3355059"/>
            <a:ext cx="1703406" cy="578882"/>
          </a:xfrm>
          <a:prstGeom prst="wedgeRoundRectCallout">
            <a:avLst>
              <a:gd name="adj1" fmla="val 67384"/>
              <a:gd name="adj2" fmla="val 21456"/>
              <a:gd name="adj3" fmla="val 16667"/>
            </a:avLst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country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7C6F36CB-560F-C956-13AB-FC775F6F22D2}"/>
              </a:ext>
            </a:extLst>
          </p:cNvPr>
          <p:cNvSpPr txBox="1"/>
          <p:nvPr/>
        </p:nvSpPr>
        <p:spPr>
          <a:xfrm>
            <a:off x="1267973" y="3919512"/>
            <a:ext cx="2692980" cy="639604"/>
          </a:xfrm>
          <a:prstGeom prst="horizontalScroll">
            <a:avLst>
              <a:gd name="adj" fmla="val 9350"/>
            </a:avLst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nationality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74C5C25-0E96-85D3-4ECC-A50D92299DD8}"/>
              </a:ext>
            </a:extLst>
          </p:cNvPr>
          <p:cNvSpPr txBox="1"/>
          <p:nvPr/>
        </p:nvSpPr>
        <p:spPr>
          <a:xfrm>
            <a:off x="1380506" y="4516660"/>
            <a:ext cx="2692980" cy="639604"/>
          </a:xfrm>
          <a:prstGeom prst="horizontalScroll">
            <a:avLst>
              <a:gd name="adj" fmla="val 9350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capital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CB03C4BE-BB2F-EA02-2D32-B08552544C18}"/>
              </a:ext>
            </a:extLst>
          </p:cNvPr>
          <p:cNvSpPr txBox="1"/>
          <p:nvPr/>
        </p:nvSpPr>
        <p:spPr>
          <a:xfrm>
            <a:off x="2958385" y="785467"/>
            <a:ext cx="44705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people who are watching the television program</a:t>
            </a:r>
            <a:endParaRPr lang="ar-SA" sz="2000" b="1" dirty="0"/>
          </a:p>
        </p:txBody>
      </p: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7B5A691B-E05D-4F13-D1DA-4AAADC2362FA}"/>
              </a:ext>
            </a:extLst>
          </p:cNvPr>
          <p:cNvSpPr txBox="1"/>
          <p:nvPr/>
        </p:nvSpPr>
        <p:spPr>
          <a:xfrm>
            <a:off x="4028058" y="3519402"/>
            <a:ext cx="1981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000" b="1" dirty="0"/>
              <a:t>Saudi Arabia</a:t>
            </a:r>
            <a:endParaRPr lang="ar-SA" b="1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114EBD44-4FFC-A73F-AA28-9FF4ECF80884}"/>
              </a:ext>
            </a:extLst>
          </p:cNvPr>
          <p:cNvSpPr txBox="1"/>
          <p:nvPr/>
        </p:nvSpPr>
        <p:spPr>
          <a:xfrm>
            <a:off x="4391207" y="5216869"/>
            <a:ext cx="2407870" cy="578882"/>
          </a:xfrm>
          <a:prstGeom prst="wedgeRoundRectCallout">
            <a:avLst>
              <a:gd name="adj1" fmla="val -60598"/>
              <a:gd name="adj2" fmla="val 52604"/>
              <a:gd name="adj3" fmla="val 16667"/>
            </a:avLst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On vacation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39CF104-61DE-D074-6099-C2EF3259F361}"/>
              </a:ext>
            </a:extLst>
          </p:cNvPr>
          <p:cNvSpPr txBox="1"/>
          <p:nvPr/>
        </p:nvSpPr>
        <p:spPr>
          <a:xfrm>
            <a:off x="3988914" y="1749748"/>
            <a:ext cx="24940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someone traveling </a:t>
            </a:r>
          </a:p>
          <a:p>
            <a:r>
              <a:rPr lang="en-US" b="1" dirty="0">
                <a:solidFill>
                  <a:schemeClr val="accent5">
                    <a:lumMod val="50000"/>
                  </a:schemeClr>
                </a:solidFill>
              </a:rPr>
              <a:t>on vacation</a:t>
            </a:r>
            <a:endParaRPr lang="ar-SA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D7B7427-1467-48D3-AB3A-5FCBDB0865FF}"/>
              </a:ext>
            </a:extLst>
          </p:cNvPr>
          <p:cNvSpPr txBox="1"/>
          <p:nvPr/>
        </p:nvSpPr>
        <p:spPr>
          <a:xfrm>
            <a:off x="1881365" y="5873055"/>
            <a:ext cx="1115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work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AC5B6C9-A0C8-0EF1-BBC2-CA9661D9D7EE}"/>
              </a:ext>
            </a:extLst>
          </p:cNvPr>
          <p:cNvSpPr txBox="1"/>
          <p:nvPr/>
        </p:nvSpPr>
        <p:spPr>
          <a:xfrm>
            <a:off x="4886600" y="5781849"/>
            <a:ext cx="11150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fun</a:t>
            </a:r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B826B8CC-9100-251A-8B3B-58CD00C26549}"/>
              </a:ext>
            </a:extLst>
          </p:cNvPr>
          <p:cNvSpPr txBox="1"/>
          <p:nvPr/>
        </p:nvSpPr>
        <p:spPr>
          <a:xfrm>
            <a:off x="4020414" y="3998129"/>
            <a:ext cx="1981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000" b="1" dirty="0"/>
              <a:t>Saudi</a:t>
            </a:r>
            <a:endParaRPr lang="ar-SA" b="1" dirty="0"/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B0B14EA-C78B-04F6-3D99-EF5B6FFF0591}"/>
              </a:ext>
            </a:extLst>
          </p:cNvPr>
          <p:cNvSpPr txBox="1"/>
          <p:nvPr/>
        </p:nvSpPr>
        <p:spPr>
          <a:xfrm>
            <a:off x="4056162" y="4560017"/>
            <a:ext cx="1981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000" b="1" dirty="0"/>
              <a:t>Riyadh</a:t>
            </a:r>
            <a:endParaRPr lang="ar-SA" b="1" dirty="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2B36BCB4-115A-712C-A0A2-3D2A3D8654FC}"/>
              </a:ext>
            </a:extLst>
          </p:cNvPr>
          <p:cNvSpPr/>
          <p:nvPr/>
        </p:nvSpPr>
        <p:spPr>
          <a:xfrm>
            <a:off x="3543233" y="5367469"/>
            <a:ext cx="735441" cy="578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#</a:t>
            </a:r>
            <a:endParaRPr lang="ar-SA" sz="6600" b="1" dirty="0">
              <a:solidFill>
                <a:srgbClr val="FF0000"/>
              </a:solidFill>
              <a:latin typeface="Aharoni" panose="02010803020104030203" pitchFamily="2" charset="-79"/>
            </a:endParaRPr>
          </a:p>
        </p:txBody>
      </p:sp>
      <p:pic>
        <p:nvPicPr>
          <p:cNvPr id="5122" name="Picture 2" descr="Earth Clip Art Images - Free Download on Freepik">
            <a:extLst>
              <a:ext uri="{FF2B5EF4-FFF2-40B4-BE49-F238E27FC236}">
                <a16:creationId xmlns:a16="http://schemas.microsoft.com/office/drawing/2014/main" id="{41826AC6-6340-6F3C-B9DA-2E8C4B8EC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20" y="2175916"/>
            <a:ext cx="1227867" cy="123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فقاعات">
  <a:themeElements>
    <a:clrScheme name="مخصص 5">
      <a:dk1>
        <a:sysClr val="windowText" lastClr="000000"/>
      </a:dk1>
      <a:lt1>
        <a:srgbClr val="CEDBE6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فقاعات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فقاعات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فقاعات</Template>
  <TotalTime>0</TotalTime>
  <Words>335</Words>
  <Application>Microsoft Office PowerPoint</Application>
  <PresentationFormat>شاشة عريضة</PresentationFormat>
  <Paragraphs>174</Paragraphs>
  <Slides>15</Slides>
  <Notes>0</Notes>
  <HiddenSlides>1</HiddenSlides>
  <MMClips>5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4" baseType="lpstr">
      <vt:lpstr>Aharoni</vt:lpstr>
      <vt:lpstr>Arial</vt:lpstr>
      <vt:lpstr>Century Gothic</vt:lpstr>
      <vt:lpstr>Forte</vt:lpstr>
      <vt:lpstr>Garamond</vt:lpstr>
      <vt:lpstr>Goudy Old Style</vt:lpstr>
      <vt:lpstr>MyriadPro-Light</vt:lpstr>
      <vt:lpstr>Papyrus</vt:lpstr>
      <vt:lpstr>فقاعات</vt:lpstr>
      <vt:lpstr>1 Listen &amp; discuss 2 pair work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Lets play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Listen &amp; discuss 2 pair work</dc:title>
  <dc:creator>Dalal Otaibi</dc:creator>
  <cp:lastModifiedBy>Dalal Otaibi</cp:lastModifiedBy>
  <cp:revision>23</cp:revision>
  <dcterms:created xsi:type="dcterms:W3CDTF">2022-08-28T18:22:39Z</dcterms:created>
  <dcterms:modified xsi:type="dcterms:W3CDTF">2023-10-01T16:36:30Z</dcterms:modified>
</cp:coreProperties>
</file>