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G_0761.png" descr="IMG_0761.png"/>
          <p:cNvPicPr>
            <a:picLocks noChangeAspect="1"/>
          </p:cNvPicPr>
          <p:nvPr/>
        </p:nvPicPr>
        <p:blipFill>
          <a:blip r:embed="rId3">
            <a:extLst/>
          </a:blip>
          <a:srcRect l="3740" t="0" r="0" b="9176"/>
          <a:stretch>
            <a:fillRect/>
          </a:stretch>
        </p:blipFill>
        <p:spPr>
          <a:xfrm>
            <a:off x="1244599" y="-8658301"/>
            <a:ext cx="21894989" cy="21334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G_0742.png" descr="IMG_07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66755" y="8727413"/>
            <a:ext cx="5516112" cy="3948303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14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3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71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7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7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10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84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72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9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0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9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5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4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5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6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12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13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1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٢-٦…"/>
          <p:cNvSpPr txBox="1"/>
          <p:nvPr/>
        </p:nvSpPr>
        <p:spPr>
          <a:xfrm>
            <a:off x="8297309" y="1248853"/>
            <a:ext cx="9089047" cy="147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٢-٦</a:t>
            </a:r>
          </a:p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ضرب الاعداد الصحيحة </a:t>
            </a:r>
          </a:p>
        </p:txBody>
      </p:sp>
      <p:sp>
        <p:nvSpPr>
          <p:cNvPr id="80" name="الفصل ٢…"/>
          <p:cNvSpPr txBox="1"/>
          <p:nvPr/>
        </p:nvSpPr>
        <p:spPr>
          <a:xfrm>
            <a:off x="5532850" y="1510630"/>
            <a:ext cx="2745409" cy="1190265"/>
          </a:xfrm>
          <a:prstGeom prst="rect">
            <a:avLst/>
          </a:prstGeom>
          <a:ln w="38100">
            <a:solidFill>
              <a:srgbClr val="AAC7C7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٢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الأعداد الصحيحة </a:t>
            </a:r>
          </a:p>
        </p:txBody>
      </p:sp>
      <p:sp>
        <p:nvSpPr>
          <p:cNvPr id="81" name="Google Shape;14496;p117"/>
          <p:cNvSpPr/>
          <p:nvPr/>
        </p:nvSpPr>
        <p:spPr>
          <a:xfrm rot="254359">
            <a:off x="21422800" y="6886938"/>
            <a:ext cx="2364781" cy="964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285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82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4" name="اجد ناتج ضرب أعداد صحيحة"/>
          <p:cNvSpPr txBox="1"/>
          <p:nvPr/>
        </p:nvSpPr>
        <p:spPr>
          <a:xfrm>
            <a:off x="20849564" y="4824454"/>
            <a:ext cx="251010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اجد ناتج ضرب أعداد صحيحة  </a:t>
            </a:r>
          </a:p>
        </p:txBody>
      </p:sp>
      <p:grpSp>
        <p:nvGrpSpPr>
          <p:cNvPr id="87" name="تجميع"/>
          <p:cNvGrpSpPr/>
          <p:nvPr/>
        </p:nvGrpSpPr>
        <p:grpSpPr>
          <a:xfrm>
            <a:off x="5513800" y="2563750"/>
            <a:ext cx="2048073" cy="1438563"/>
            <a:chOff x="0" y="0"/>
            <a:chExt cx="2048071" cy="1438561"/>
          </a:xfrm>
        </p:grpSpPr>
        <p:sp>
          <p:nvSpPr>
            <p:cNvPr id="85" name="مستطيل مستدير الزوايا"/>
            <p:cNvSpPr/>
            <p:nvPr/>
          </p:nvSpPr>
          <p:spPr>
            <a:xfrm>
              <a:off x="0" y="264920"/>
              <a:ext cx="2048072" cy="908722"/>
            </a:xfrm>
            <a:prstGeom prst="roundRect">
              <a:avLst>
                <a:gd name="adj" fmla="val 13661"/>
              </a:avLst>
            </a:prstGeom>
            <a:solidFill>
              <a:srgbClr val="036E6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6" name="IMG_0741.png" descr="IMG_07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9811" y="0"/>
              <a:ext cx="1513542" cy="1438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8" name="IMG_0783.png" descr="IMG_0783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74792"/>
          <a:stretch>
            <a:fillRect/>
          </a:stretch>
        </p:blipFill>
        <p:spPr>
          <a:xfrm>
            <a:off x="128132" y="9717602"/>
            <a:ext cx="23672464" cy="2804972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17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17.png"/><Relationship Id="rId5" Type="http://schemas.openxmlformats.org/officeDocument/2006/relationships/image" Target="../media/image1.gif"/><Relationship Id="rId6" Type="http://schemas.openxmlformats.org/officeDocument/2006/relationships/image" Target="../media/image39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4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png"/><Relationship Id="rId3" Type="http://schemas.openxmlformats.org/officeDocument/2006/relationships/image" Target="../media/image24.png"/><Relationship Id="rId4" Type="http://schemas.openxmlformats.org/officeDocument/2006/relationships/image" Target="../media/image21.jpeg"/><Relationship Id="rId5" Type="http://schemas.openxmlformats.org/officeDocument/2006/relationships/image" Target="../media/image3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Relationship Id="rId3" Type="http://schemas.openxmlformats.org/officeDocument/2006/relationships/image" Target="../media/image17.png"/><Relationship Id="rId4" Type="http://schemas.openxmlformats.org/officeDocument/2006/relationships/image" Target="../media/image33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46.png"/><Relationship Id="rId10" Type="http://schemas.openxmlformats.org/officeDocument/2006/relationships/image" Target="../media/image5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Relationship Id="rId3" Type="http://schemas.openxmlformats.org/officeDocument/2006/relationships/image" Target="../media/image17.png"/><Relationship Id="rId4" Type="http://schemas.openxmlformats.org/officeDocument/2006/relationships/image" Target="../media/image1.gif"/><Relationship Id="rId5" Type="http://schemas.openxmlformats.org/officeDocument/2006/relationships/image" Target="../media/image39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5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5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46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Relationship Id="rId3" Type="http://schemas.openxmlformats.org/officeDocument/2006/relationships/image" Target="../media/image17.png"/><Relationship Id="rId4" Type="http://schemas.openxmlformats.org/officeDocument/2006/relationships/image" Target="../media/image1.gif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46.png"/><Relationship Id="rId4" Type="http://schemas.openxmlformats.org/officeDocument/2006/relationships/image" Target="../media/image6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Relationship Id="rId3" Type="http://schemas.openxmlformats.org/officeDocument/2006/relationships/image" Target="../media/image17.png"/><Relationship Id="rId4" Type="http://schemas.openxmlformats.org/officeDocument/2006/relationships/image" Target="../media/image33.png"/><Relationship Id="rId5" Type="http://schemas.openxmlformats.org/officeDocument/2006/relationships/image" Target="../media/image46.png"/><Relationship Id="rId6" Type="http://schemas.openxmlformats.org/officeDocument/2006/relationships/image" Target="../media/image6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Relationship Id="rId3" Type="http://schemas.openxmlformats.org/officeDocument/2006/relationships/image" Target="../media/image17.png"/><Relationship Id="rId4" Type="http://schemas.openxmlformats.org/officeDocument/2006/relationships/image" Target="../media/image1.gif"/><Relationship Id="rId5" Type="http://schemas.openxmlformats.org/officeDocument/2006/relationships/image" Target="../media/image62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6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2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0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٢- ٦…"/>
          <p:cNvSpPr txBox="1"/>
          <p:nvPr/>
        </p:nvSpPr>
        <p:spPr>
          <a:xfrm>
            <a:off x="5355392" y="5191169"/>
            <a:ext cx="14105941" cy="21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 ٦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ضرب الاعداد الصحيحة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3100;p57"/>
          <p:cNvSpPr/>
          <p:nvPr/>
        </p:nvSpPr>
        <p:spPr>
          <a:xfrm>
            <a:off x="9883041" y="3915604"/>
            <a:ext cx="6592996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7" name="عملية الضرب هي عملية جمع متكرر"/>
          <p:cNvSpPr txBox="1"/>
          <p:nvPr/>
        </p:nvSpPr>
        <p:spPr>
          <a:xfrm>
            <a:off x="6627949" y="2082429"/>
            <a:ext cx="12359326" cy="9137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عملية الضرب هي عملية جمع متكرر </a:t>
            </a:r>
          </a:p>
        </p:txBody>
      </p:sp>
      <p:pic>
        <p:nvPicPr>
          <p:cNvPr id="848" name="IMG_0936.png" descr="IMG_0936.png"/>
          <p:cNvPicPr>
            <a:picLocks noChangeAspect="1"/>
          </p:cNvPicPr>
          <p:nvPr/>
        </p:nvPicPr>
        <p:blipFill>
          <a:blip r:embed="rId2">
            <a:extLst/>
          </a:blip>
          <a:srcRect l="84294" t="22291" r="2111" b="63689"/>
          <a:stretch>
            <a:fillRect/>
          </a:stretch>
        </p:blipFill>
        <p:spPr>
          <a:xfrm>
            <a:off x="19780554" y="4898247"/>
            <a:ext cx="2398541" cy="1855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IMG_0935.png" descr="IMG_0935.png"/>
          <p:cNvPicPr>
            <a:picLocks noChangeAspect="1"/>
          </p:cNvPicPr>
          <p:nvPr/>
        </p:nvPicPr>
        <p:blipFill>
          <a:blip r:embed="rId3">
            <a:extLst/>
          </a:blip>
          <a:srcRect l="7825" t="33739" r="10334" b="47229"/>
          <a:stretch>
            <a:fillRect/>
          </a:stretch>
        </p:blipFill>
        <p:spPr>
          <a:xfrm>
            <a:off x="9065723" y="4884357"/>
            <a:ext cx="10714769" cy="1868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IMG_0936.png" descr="IMG_0936.png"/>
          <p:cNvPicPr>
            <a:picLocks noChangeAspect="1"/>
          </p:cNvPicPr>
          <p:nvPr/>
        </p:nvPicPr>
        <p:blipFill>
          <a:blip r:embed="rId2">
            <a:extLst/>
          </a:blip>
          <a:srcRect l="44954" t="22508" r="15455" b="63472"/>
          <a:stretch>
            <a:fillRect/>
          </a:stretch>
        </p:blipFill>
        <p:spPr>
          <a:xfrm>
            <a:off x="1786956" y="4917999"/>
            <a:ext cx="7278804" cy="1932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2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7" grpId="2"/>
      <p:bldP build="whole" bldLvl="1" animBg="1" rev="0" advAuto="0" spid="848" grpId="3"/>
      <p:bldP build="whole" bldLvl="1" animBg="1" rev="0" advAuto="0" spid="846" grpId="1"/>
      <p:bldP build="whole" bldLvl="1" animBg="1" rev="0" advAuto="0" spid="849" grpId="4"/>
      <p:bldP build="whole" bldLvl="1" animBg="1" rev="0" advAuto="0" spid="850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تجميع"/>
          <p:cNvGrpSpPr/>
          <p:nvPr/>
        </p:nvGrpSpPr>
        <p:grpSpPr>
          <a:xfrm>
            <a:off x="14556274" y="5057197"/>
            <a:ext cx="1175365" cy="1175365"/>
            <a:chOff x="0" y="0"/>
            <a:chExt cx="1175364" cy="1175364"/>
          </a:xfrm>
        </p:grpSpPr>
        <p:sp>
          <p:nvSpPr>
            <p:cNvPr id="852" name="دائرة"/>
            <p:cNvSpPr/>
            <p:nvPr/>
          </p:nvSpPr>
          <p:spPr>
            <a:xfrm>
              <a:off x="0" y="0"/>
              <a:ext cx="1175365" cy="11753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53" name="علامة زائد علامة زائد" descr="علامة زائد علامة زائد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982" y="26982"/>
              <a:ext cx="1121400" cy="112140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857" name="تجميع"/>
          <p:cNvGrpSpPr/>
          <p:nvPr/>
        </p:nvGrpSpPr>
        <p:grpSpPr>
          <a:xfrm>
            <a:off x="11604317" y="5057197"/>
            <a:ext cx="1175366" cy="1175365"/>
            <a:chOff x="0" y="0"/>
            <a:chExt cx="1175364" cy="1175364"/>
          </a:xfrm>
        </p:grpSpPr>
        <p:sp>
          <p:nvSpPr>
            <p:cNvPr id="855" name="دائرة"/>
            <p:cNvSpPr/>
            <p:nvPr/>
          </p:nvSpPr>
          <p:spPr>
            <a:xfrm>
              <a:off x="0" y="0"/>
              <a:ext cx="1175365" cy="11753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56" name="ناقص ناقص" descr="ناقص ناقص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183" y="462798"/>
              <a:ext cx="1048998" cy="249768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858" name="IMG_0937.png" descr="IMG_0937.png"/>
          <p:cNvPicPr>
            <a:picLocks noChangeAspect="1"/>
          </p:cNvPicPr>
          <p:nvPr/>
        </p:nvPicPr>
        <p:blipFill>
          <a:blip r:embed="rId4">
            <a:extLst/>
          </a:blip>
          <a:srcRect l="12592" t="43872" r="13531" b="47089"/>
          <a:stretch>
            <a:fillRect/>
          </a:stretch>
        </p:blipFill>
        <p:spPr>
          <a:xfrm>
            <a:off x="6053722" y="2314700"/>
            <a:ext cx="14415183" cy="13226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59" name="✖️"/>
          <p:cNvSpPr txBox="1"/>
          <p:nvPr/>
        </p:nvSpPr>
        <p:spPr>
          <a:xfrm>
            <a:off x="12427052" y="4168504"/>
            <a:ext cx="2538980" cy="260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860" name="الناتج دائما     عدد سالب"/>
          <p:cNvSpPr txBox="1"/>
          <p:nvPr/>
        </p:nvSpPr>
        <p:spPr>
          <a:xfrm>
            <a:off x="6706156" y="6778354"/>
            <a:ext cx="13980773" cy="174954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371A94"/>
                </a:solidFill>
              </a:rPr>
              <a:t>الناتج دائما</a:t>
            </a:r>
            <a:r>
              <a:t>     عدد سالب </a:t>
            </a:r>
          </a:p>
        </p:txBody>
      </p:sp>
      <p:pic>
        <p:nvPicPr>
          <p:cNvPr id="861" name="IMG_0939.jpeg" descr="IMG_0939.jpeg"/>
          <p:cNvPicPr>
            <a:picLocks noChangeAspect="1"/>
          </p:cNvPicPr>
          <p:nvPr/>
        </p:nvPicPr>
        <p:blipFill>
          <a:blip r:embed="rId5">
            <a:extLst/>
          </a:blip>
          <a:srcRect l="33587" t="11677" r="33812" b="12055"/>
          <a:stretch>
            <a:fillRect/>
          </a:stretch>
        </p:blipFill>
        <p:spPr>
          <a:xfrm rot="1562355">
            <a:off x="12592572" y="5911118"/>
            <a:ext cx="869582" cy="203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11587" y="0"/>
                </a:moveTo>
                <a:lnTo>
                  <a:pt x="10997" y="274"/>
                </a:lnTo>
                <a:cubicBezTo>
                  <a:pt x="10673" y="424"/>
                  <a:pt x="9861" y="975"/>
                  <a:pt x="9187" y="1504"/>
                </a:cubicBezTo>
                <a:cubicBezTo>
                  <a:pt x="8513" y="2033"/>
                  <a:pt x="7569" y="2695"/>
                  <a:pt x="7092" y="2971"/>
                </a:cubicBezTo>
                <a:cubicBezTo>
                  <a:pt x="6615" y="3247"/>
                  <a:pt x="5964" y="3697"/>
                  <a:pt x="5646" y="3974"/>
                </a:cubicBezTo>
                <a:cubicBezTo>
                  <a:pt x="5087" y="4460"/>
                  <a:pt x="4823" y="4677"/>
                  <a:pt x="4240" y="5153"/>
                </a:cubicBezTo>
                <a:cubicBezTo>
                  <a:pt x="2750" y="6370"/>
                  <a:pt x="1938" y="7099"/>
                  <a:pt x="1938" y="7218"/>
                </a:cubicBezTo>
                <a:cubicBezTo>
                  <a:pt x="1938" y="7325"/>
                  <a:pt x="2139" y="7346"/>
                  <a:pt x="2705" y="7303"/>
                </a:cubicBezTo>
                <a:cubicBezTo>
                  <a:pt x="3982" y="7205"/>
                  <a:pt x="8599" y="7205"/>
                  <a:pt x="8675" y="7303"/>
                </a:cubicBezTo>
                <a:cubicBezTo>
                  <a:pt x="8757" y="7407"/>
                  <a:pt x="7485" y="8240"/>
                  <a:pt x="5931" y="9098"/>
                </a:cubicBezTo>
                <a:cubicBezTo>
                  <a:pt x="5351" y="9418"/>
                  <a:pt x="4504" y="9901"/>
                  <a:pt x="4053" y="10168"/>
                </a:cubicBezTo>
                <a:cubicBezTo>
                  <a:pt x="3601" y="10435"/>
                  <a:pt x="2729" y="10947"/>
                  <a:pt x="2115" y="11310"/>
                </a:cubicBezTo>
                <a:cubicBezTo>
                  <a:pt x="864" y="12050"/>
                  <a:pt x="-30" y="12751"/>
                  <a:pt x="168" y="12835"/>
                </a:cubicBezTo>
                <a:cubicBezTo>
                  <a:pt x="363" y="12919"/>
                  <a:pt x="2697" y="12881"/>
                  <a:pt x="5361" y="12747"/>
                </a:cubicBezTo>
                <a:cubicBezTo>
                  <a:pt x="8070" y="12611"/>
                  <a:pt x="8607" y="12653"/>
                  <a:pt x="8380" y="12987"/>
                </a:cubicBezTo>
                <a:cubicBezTo>
                  <a:pt x="8296" y="13112"/>
                  <a:pt x="7233" y="14099"/>
                  <a:pt x="6020" y="15178"/>
                </a:cubicBezTo>
                <a:cubicBezTo>
                  <a:pt x="4806" y="16258"/>
                  <a:pt x="3817" y="17171"/>
                  <a:pt x="3817" y="17209"/>
                </a:cubicBezTo>
                <a:cubicBezTo>
                  <a:pt x="3817" y="17247"/>
                  <a:pt x="3452" y="17610"/>
                  <a:pt x="3010" y="18014"/>
                </a:cubicBezTo>
                <a:cubicBezTo>
                  <a:pt x="2568" y="18419"/>
                  <a:pt x="1981" y="18994"/>
                  <a:pt x="1702" y="19295"/>
                </a:cubicBezTo>
                <a:cubicBezTo>
                  <a:pt x="1423" y="19596"/>
                  <a:pt x="993" y="20057"/>
                  <a:pt x="748" y="20319"/>
                </a:cubicBezTo>
                <a:cubicBezTo>
                  <a:pt x="503" y="20581"/>
                  <a:pt x="205" y="20974"/>
                  <a:pt x="89" y="21195"/>
                </a:cubicBezTo>
                <a:cubicBezTo>
                  <a:pt x="31" y="21306"/>
                  <a:pt x="4" y="21409"/>
                  <a:pt x="0" y="21482"/>
                </a:cubicBezTo>
                <a:cubicBezTo>
                  <a:pt x="-3" y="21555"/>
                  <a:pt x="26" y="21600"/>
                  <a:pt x="79" y="21600"/>
                </a:cubicBezTo>
                <a:cubicBezTo>
                  <a:pt x="310" y="21600"/>
                  <a:pt x="1539" y="20958"/>
                  <a:pt x="2774" y="20193"/>
                </a:cubicBezTo>
                <a:cubicBezTo>
                  <a:pt x="3264" y="19889"/>
                  <a:pt x="4263" y="19346"/>
                  <a:pt x="4997" y="18987"/>
                </a:cubicBezTo>
                <a:cubicBezTo>
                  <a:pt x="5731" y="18628"/>
                  <a:pt x="7709" y="17498"/>
                  <a:pt x="9393" y="16476"/>
                </a:cubicBezTo>
                <a:cubicBezTo>
                  <a:pt x="11078" y="15454"/>
                  <a:pt x="12976" y="14347"/>
                  <a:pt x="13613" y="14015"/>
                </a:cubicBezTo>
                <a:cubicBezTo>
                  <a:pt x="14250" y="13684"/>
                  <a:pt x="14902" y="13302"/>
                  <a:pt x="15069" y="13164"/>
                </a:cubicBezTo>
                <a:cubicBezTo>
                  <a:pt x="15486" y="12819"/>
                  <a:pt x="17319" y="11786"/>
                  <a:pt x="18295" y="11344"/>
                </a:cubicBezTo>
                <a:cubicBezTo>
                  <a:pt x="18852" y="11091"/>
                  <a:pt x="19010" y="10952"/>
                  <a:pt x="18816" y="10901"/>
                </a:cubicBezTo>
                <a:cubicBezTo>
                  <a:pt x="18662" y="10860"/>
                  <a:pt x="16974" y="10862"/>
                  <a:pt x="15069" y="10901"/>
                </a:cubicBezTo>
                <a:cubicBezTo>
                  <a:pt x="12941" y="10945"/>
                  <a:pt x="11553" y="10934"/>
                  <a:pt x="11469" y="10876"/>
                </a:cubicBezTo>
                <a:cubicBezTo>
                  <a:pt x="11347" y="10791"/>
                  <a:pt x="13709" y="9384"/>
                  <a:pt x="16357" y="7964"/>
                </a:cubicBezTo>
                <a:cubicBezTo>
                  <a:pt x="18210" y="6971"/>
                  <a:pt x="20577" y="5538"/>
                  <a:pt x="20577" y="5411"/>
                </a:cubicBezTo>
                <a:cubicBezTo>
                  <a:pt x="20577" y="5309"/>
                  <a:pt x="19793" y="5280"/>
                  <a:pt x="17065" y="5280"/>
                </a:cubicBezTo>
                <a:cubicBezTo>
                  <a:pt x="14906" y="5280"/>
                  <a:pt x="13531" y="5240"/>
                  <a:pt x="13505" y="5179"/>
                </a:cubicBezTo>
                <a:cubicBezTo>
                  <a:pt x="13459" y="5071"/>
                  <a:pt x="17870" y="2284"/>
                  <a:pt x="20183" y="961"/>
                </a:cubicBezTo>
                <a:cubicBezTo>
                  <a:pt x="20955" y="519"/>
                  <a:pt x="21570" y="154"/>
                  <a:pt x="21550" y="147"/>
                </a:cubicBezTo>
                <a:cubicBezTo>
                  <a:pt x="21531" y="141"/>
                  <a:pt x="19284" y="105"/>
                  <a:pt x="16554" y="67"/>
                </a:cubicBezTo>
                <a:lnTo>
                  <a:pt x="11587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2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Class="entr" nodeType="afterEffect" presetSubtype="1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75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75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75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75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750"/>
                            </p:stCondLst>
                            <p:childTnLst>
                              <p:par>
                                <p:cTn id="23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5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250"/>
                            </p:stCondLst>
                            <p:childTnLst>
                              <p:par>
                                <p:cTn id="27" presetClass="entr" nodeType="afterEffect" presetSubtype="2" presetID="2" grpId="5" fill="hold">
                                  <p:stCondLst>
                                    <p:cond delay="1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7" grpId="3"/>
      <p:bldP build="whole" bldLvl="1" animBg="1" rev="0" advAuto="0" spid="861" grpId="4"/>
      <p:bldP build="whole" bldLvl="1" animBg="1" rev="0" advAuto="0" spid="854" grpId="1"/>
      <p:bldP build="whole" bldLvl="1" animBg="1" rev="0" advAuto="0" spid="860" grpId="8"/>
      <p:bldP build="whole" bldLvl="1" animBg="1" rev="0" advAuto="0" spid="861" grpId="7"/>
      <p:bldP build="whole" bldLvl="1" animBg="1" rev="0" advAuto="0" spid="861" grpId="9"/>
      <p:bldP build="whole" bldLvl="1" animBg="1" rev="0" advAuto="0" spid="861" grpId="10"/>
      <p:bldP build="whole" bldLvl="1" animBg="1" rev="0" advAuto="0" spid="859" grpId="2"/>
      <p:bldP build="whole" bldLvl="1" animBg="1" rev="0" advAuto="0" spid="860" grpId="5"/>
      <p:bldP build="whole" bldLvl="1" animBg="1" rev="0" advAuto="0" spid="860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6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٧٧</a:t>
              </a:r>
            </a:p>
          </p:txBody>
        </p:sp>
      </p:grpSp>
      <p:sp>
        <p:nvSpPr>
          <p:cNvPr id="86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74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71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67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8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9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0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72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73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77" name="تجميع"/>
          <p:cNvGrpSpPr/>
          <p:nvPr/>
        </p:nvGrpSpPr>
        <p:grpSpPr>
          <a:xfrm>
            <a:off x="18401245" y="5022969"/>
            <a:ext cx="1214154" cy="1027430"/>
            <a:chOff x="0" y="-63500"/>
            <a:chExt cx="1214152" cy="1027428"/>
          </a:xfrm>
        </p:grpSpPr>
        <p:pic>
          <p:nvPicPr>
            <p:cNvPr id="87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76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78" name="Google Shape;2000;p30"/>
          <p:cNvSpPr/>
          <p:nvPr/>
        </p:nvSpPr>
        <p:spPr>
          <a:xfrm>
            <a:off x="22932635" y="10497198"/>
            <a:ext cx="854065" cy="85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81" name="تجميع"/>
          <p:cNvGrpSpPr/>
          <p:nvPr/>
        </p:nvGrpSpPr>
        <p:grpSpPr>
          <a:xfrm>
            <a:off x="10862107" y="5141021"/>
            <a:ext cx="1214154" cy="1027430"/>
            <a:chOff x="0" y="-63500"/>
            <a:chExt cx="1214152" cy="1027428"/>
          </a:xfrm>
        </p:grpSpPr>
        <p:pic>
          <p:nvPicPr>
            <p:cNvPr id="87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80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882" name="خط"/>
          <p:cNvSpPr/>
          <p:nvPr/>
        </p:nvSpPr>
        <p:spPr>
          <a:xfrm flipV="1">
            <a:off x="12641833" y="5166546"/>
            <a:ext cx="1" cy="5636117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883" name="IMG_0938.png" descr="IMG_0938.png"/>
          <p:cNvPicPr>
            <a:picLocks noChangeAspect="1"/>
          </p:cNvPicPr>
          <p:nvPr/>
        </p:nvPicPr>
        <p:blipFill>
          <a:blip r:embed="rId4">
            <a:extLst/>
          </a:blip>
          <a:srcRect l="48802" t="42295" r="30020" b="47619"/>
          <a:stretch>
            <a:fillRect/>
          </a:stretch>
        </p:blipFill>
        <p:spPr>
          <a:xfrm>
            <a:off x="13207406" y="5024479"/>
            <a:ext cx="4852836" cy="17333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6" name="تجميع"/>
          <p:cNvGrpSpPr/>
          <p:nvPr/>
        </p:nvGrpSpPr>
        <p:grpSpPr>
          <a:xfrm>
            <a:off x="16896346" y="6760019"/>
            <a:ext cx="980019" cy="980018"/>
            <a:chOff x="0" y="0"/>
            <a:chExt cx="980017" cy="980017"/>
          </a:xfrm>
        </p:grpSpPr>
        <p:sp>
          <p:nvSpPr>
            <p:cNvPr id="884" name="دائرة"/>
            <p:cNvSpPr/>
            <p:nvPr/>
          </p:nvSpPr>
          <p:spPr>
            <a:xfrm>
              <a:off x="0" y="0"/>
              <a:ext cx="980018" cy="98001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85" name="علامة زائد علامة زائد" descr="علامة زائد علامة زائد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165" y="16165"/>
              <a:ext cx="947687" cy="947687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889" name="تجميع"/>
          <p:cNvGrpSpPr/>
          <p:nvPr/>
        </p:nvGrpSpPr>
        <p:grpSpPr>
          <a:xfrm>
            <a:off x="14389430" y="6697096"/>
            <a:ext cx="1042940" cy="1042941"/>
            <a:chOff x="0" y="0"/>
            <a:chExt cx="1042939" cy="1042939"/>
          </a:xfrm>
        </p:grpSpPr>
        <p:sp>
          <p:nvSpPr>
            <p:cNvPr id="887" name="دائرة"/>
            <p:cNvSpPr/>
            <p:nvPr/>
          </p:nvSpPr>
          <p:spPr>
            <a:xfrm>
              <a:off x="0" y="0"/>
              <a:ext cx="1042940" cy="104294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88" name="ناقص ناقص" descr="ناقص ناقص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2487" y="407079"/>
              <a:ext cx="937966" cy="22878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890" name="✖️"/>
          <p:cNvSpPr txBox="1"/>
          <p:nvPr/>
        </p:nvSpPr>
        <p:spPr>
          <a:xfrm>
            <a:off x="14827194" y="5948277"/>
            <a:ext cx="2538980" cy="260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pic>
        <p:nvPicPr>
          <p:cNvPr id="891" name="IMG_0939.jpeg" descr="IMG_0939.jpeg"/>
          <p:cNvPicPr>
            <a:picLocks noChangeAspect="1"/>
          </p:cNvPicPr>
          <p:nvPr/>
        </p:nvPicPr>
        <p:blipFill>
          <a:blip r:embed="rId7">
            <a:extLst/>
          </a:blip>
          <a:srcRect l="33587" t="11677" r="33821" b="12052"/>
          <a:stretch>
            <a:fillRect/>
          </a:stretch>
        </p:blipFill>
        <p:spPr>
          <a:xfrm rot="19332166">
            <a:off x="16043114" y="8011842"/>
            <a:ext cx="565574" cy="1323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fill="norm" stroke="1" extrusionOk="0">
                <a:moveTo>
                  <a:pt x="11584" y="0"/>
                </a:moveTo>
                <a:lnTo>
                  <a:pt x="10994" y="272"/>
                </a:lnTo>
                <a:cubicBezTo>
                  <a:pt x="10670" y="422"/>
                  <a:pt x="9854" y="974"/>
                  <a:pt x="9179" y="1503"/>
                </a:cubicBezTo>
                <a:cubicBezTo>
                  <a:pt x="8505" y="2032"/>
                  <a:pt x="7570" y="2697"/>
                  <a:pt x="7093" y="2973"/>
                </a:cubicBezTo>
                <a:cubicBezTo>
                  <a:pt x="6615" y="3249"/>
                  <a:pt x="5959" y="3701"/>
                  <a:pt x="5641" y="3977"/>
                </a:cubicBezTo>
                <a:cubicBezTo>
                  <a:pt x="5081" y="4463"/>
                  <a:pt x="4833" y="4679"/>
                  <a:pt x="4250" y="5156"/>
                </a:cubicBezTo>
                <a:cubicBezTo>
                  <a:pt x="2760" y="6372"/>
                  <a:pt x="1936" y="7096"/>
                  <a:pt x="1936" y="7215"/>
                </a:cubicBezTo>
                <a:cubicBezTo>
                  <a:pt x="1936" y="7321"/>
                  <a:pt x="2140" y="7343"/>
                  <a:pt x="2707" y="7299"/>
                </a:cubicBezTo>
                <a:cubicBezTo>
                  <a:pt x="3984" y="7202"/>
                  <a:pt x="8604" y="7208"/>
                  <a:pt x="8680" y="7306"/>
                </a:cubicBezTo>
                <a:cubicBezTo>
                  <a:pt x="8762" y="7411"/>
                  <a:pt x="7483" y="8243"/>
                  <a:pt x="5928" y="9100"/>
                </a:cubicBezTo>
                <a:cubicBezTo>
                  <a:pt x="5348" y="9420"/>
                  <a:pt x="4504" y="9902"/>
                  <a:pt x="4053" y="10169"/>
                </a:cubicBezTo>
                <a:cubicBezTo>
                  <a:pt x="3602" y="10435"/>
                  <a:pt x="2732" y="10945"/>
                  <a:pt x="2117" y="11308"/>
                </a:cubicBezTo>
                <a:cubicBezTo>
                  <a:pt x="866" y="12048"/>
                  <a:pt x="-31" y="12752"/>
                  <a:pt x="167" y="12837"/>
                </a:cubicBezTo>
                <a:cubicBezTo>
                  <a:pt x="362" y="12921"/>
                  <a:pt x="2704" y="12880"/>
                  <a:pt x="5369" y="12746"/>
                </a:cubicBezTo>
                <a:cubicBezTo>
                  <a:pt x="8078" y="12610"/>
                  <a:pt x="8620" y="12652"/>
                  <a:pt x="8393" y="12986"/>
                </a:cubicBezTo>
                <a:cubicBezTo>
                  <a:pt x="8308" y="13110"/>
                  <a:pt x="7233" y="14096"/>
                  <a:pt x="6019" y="15175"/>
                </a:cubicBezTo>
                <a:cubicBezTo>
                  <a:pt x="4805" y="16254"/>
                  <a:pt x="3811" y="17171"/>
                  <a:pt x="3811" y="17209"/>
                </a:cubicBezTo>
                <a:cubicBezTo>
                  <a:pt x="3811" y="17247"/>
                  <a:pt x="3452" y="17607"/>
                  <a:pt x="3010" y="18012"/>
                </a:cubicBezTo>
                <a:cubicBezTo>
                  <a:pt x="2567" y="18416"/>
                  <a:pt x="1989" y="18993"/>
                  <a:pt x="1709" y="19294"/>
                </a:cubicBezTo>
                <a:cubicBezTo>
                  <a:pt x="1430" y="19595"/>
                  <a:pt x="1001" y="20056"/>
                  <a:pt x="756" y="20318"/>
                </a:cubicBezTo>
                <a:cubicBezTo>
                  <a:pt x="512" y="20580"/>
                  <a:pt x="207" y="20977"/>
                  <a:pt x="91" y="21198"/>
                </a:cubicBezTo>
                <a:cubicBezTo>
                  <a:pt x="-25" y="21420"/>
                  <a:pt x="-31" y="21600"/>
                  <a:pt x="76" y="21600"/>
                </a:cubicBezTo>
                <a:cubicBezTo>
                  <a:pt x="307" y="21600"/>
                  <a:pt x="1532" y="20960"/>
                  <a:pt x="2768" y="20195"/>
                </a:cubicBezTo>
                <a:cubicBezTo>
                  <a:pt x="3258" y="19891"/>
                  <a:pt x="4257" y="19349"/>
                  <a:pt x="4991" y="18990"/>
                </a:cubicBezTo>
                <a:cubicBezTo>
                  <a:pt x="5725" y="18631"/>
                  <a:pt x="7706" y="17499"/>
                  <a:pt x="9391" y="16477"/>
                </a:cubicBezTo>
                <a:cubicBezTo>
                  <a:pt x="11076" y="15455"/>
                  <a:pt x="12973" y="14347"/>
                  <a:pt x="13610" y="14016"/>
                </a:cubicBezTo>
                <a:cubicBezTo>
                  <a:pt x="14247" y="13684"/>
                  <a:pt x="14910" y="13299"/>
                  <a:pt x="15077" y="13161"/>
                </a:cubicBezTo>
                <a:cubicBezTo>
                  <a:pt x="15494" y="12815"/>
                  <a:pt x="17323" y="11783"/>
                  <a:pt x="18298" y="11341"/>
                </a:cubicBezTo>
                <a:cubicBezTo>
                  <a:pt x="18855" y="11088"/>
                  <a:pt x="19021" y="10952"/>
                  <a:pt x="18827" y="10900"/>
                </a:cubicBezTo>
                <a:cubicBezTo>
                  <a:pt x="18673" y="10860"/>
                  <a:pt x="16983" y="10861"/>
                  <a:pt x="15077" y="10900"/>
                </a:cubicBezTo>
                <a:cubicBezTo>
                  <a:pt x="12949" y="10944"/>
                  <a:pt x="11563" y="10933"/>
                  <a:pt x="11478" y="10874"/>
                </a:cubicBezTo>
                <a:cubicBezTo>
                  <a:pt x="11356" y="10790"/>
                  <a:pt x="13714" y="9386"/>
                  <a:pt x="16362" y="7966"/>
                </a:cubicBezTo>
                <a:cubicBezTo>
                  <a:pt x="18216" y="6973"/>
                  <a:pt x="20581" y="5536"/>
                  <a:pt x="20581" y="5408"/>
                </a:cubicBezTo>
                <a:cubicBezTo>
                  <a:pt x="20581" y="5307"/>
                  <a:pt x="19801" y="5279"/>
                  <a:pt x="17073" y="5279"/>
                </a:cubicBezTo>
                <a:cubicBezTo>
                  <a:pt x="14913" y="5279"/>
                  <a:pt x="13531" y="5243"/>
                  <a:pt x="13504" y="5181"/>
                </a:cubicBezTo>
                <a:cubicBezTo>
                  <a:pt x="13458" y="5074"/>
                  <a:pt x="17875" y="2282"/>
                  <a:pt x="20188" y="959"/>
                </a:cubicBezTo>
                <a:cubicBezTo>
                  <a:pt x="20961" y="517"/>
                  <a:pt x="21569" y="155"/>
                  <a:pt x="21549" y="149"/>
                </a:cubicBezTo>
                <a:cubicBezTo>
                  <a:pt x="21530" y="143"/>
                  <a:pt x="19290" y="102"/>
                  <a:pt x="16559" y="65"/>
                </a:cubicBezTo>
                <a:lnTo>
                  <a:pt x="1158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892" name="= -١٥"/>
          <p:cNvSpPr txBox="1"/>
          <p:nvPr/>
        </p:nvSpPr>
        <p:spPr>
          <a:xfrm>
            <a:off x="14309501" y="9368866"/>
            <a:ext cx="4091746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-١٥</a:t>
            </a:r>
          </a:p>
        </p:txBody>
      </p:sp>
      <p:pic>
        <p:nvPicPr>
          <p:cNvPr id="893" name="IMG_0938.png" descr="IMG_0938.png"/>
          <p:cNvPicPr>
            <a:picLocks noChangeAspect="1"/>
          </p:cNvPicPr>
          <p:nvPr/>
        </p:nvPicPr>
        <p:blipFill>
          <a:blip r:embed="rId4">
            <a:extLst/>
          </a:blip>
          <a:srcRect l="51772" t="70003" r="31993" b="22264"/>
          <a:stretch>
            <a:fillRect/>
          </a:stretch>
        </p:blipFill>
        <p:spPr>
          <a:xfrm>
            <a:off x="6905554" y="5086469"/>
            <a:ext cx="3720083" cy="13287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6" name="تجميع"/>
          <p:cNvGrpSpPr/>
          <p:nvPr/>
        </p:nvGrpSpPr>
        <p:grpSpPr>
          <a:xfrm>
            <a:off x="6728200" y="6679798"/>
            <a:ext cx="980018" cy="980018"/>
            <a:chOff x="0" y="0"/>
            <a:chExt cx="980017" cy="980017"/>
          </a:xfrm>
        </p:grpSpPr>
        <p:sp>
          <p:nvSpPr>
            <p:cNvPr id="894" name="دائرة"/>
            <p:cNvSpPr/>
            <p:nvPr/>
          </p:nvSpPr>
          <p:spPr>
            <a:xfrm>
              <a:off x="0" y="0"/>
              <a:ext cx="980018" cy="98001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95" name="علامة زائد علامة زائد" descr="علامة زائد علامة زائد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165" y="16165"/>
              <a:ext cx="947687" cy="947687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899" name="تجميع"/>
          <p:cNvGrpSpPr/>
          <p:nvPr/>
        </p:nvGrpSpPr>
        <p:grpSpPr>
          <a:xfrm>
            <a:off x="9733378" y="6679798"/>
            <a:ext cx="1042941" cy="1042941"/>
            <a:chOff x="0" y="0"/>
            <a:chExt cx="1042939" cy="1042939"/>
          </a:xfrm>
        </p:grpSpPr>
        <p:sp>
          <p:nvSpPr>
            <p:cNvPr id="897" name="دائرة"/>
            <p:cNvSpPr/>
            <p:nvPr/>
          </p:nvSpPr>
          <p:spPr>
            <a:xfrm>
              <a:off x="0" y="0"/>
              <a:ext cx="1042940" cy="104294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98" name="ناقص ناقص" descr="ناقص ناقص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2487" y="407079"/>
              <a:ext cx="937966" cy="22878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900" name="✖️"/>
          <p:cNvSpPr txBox="1"/>
          <p:nvPr/>
        </p:nvSpPr>
        <p:spPr>
          <a:xfrm>
            <a:off x="7388397" y="5916816"/>
            <a:ext cx="2538980" cy="260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pic>
        <p:nvPicPr>
          <p:cNvPr id="901" name="IMG_0939.jpeg" descr="IMG_0939.jpeg"/>
          <p:cNvPicPr>
            <a:picLocks noChangeAspect="1"/>
          </p:cNvPicPr>
          <p:nvPr/>
        </p:nvPicPr>
        <p:blipFill>
          <a:blip r:embed="rId7">
            <a:extLst/>
          </a:blip>
          <a:srcRect l="33587" t="11677" r="33821" b="12052"/>
          <a:stretch>
            <a:fillRect/>
          </a:stretch>
        </p:blipFill>
        <p:spPr>
          <a:xfrm rot="19332166">
            <a:off x="8584015" y="7886883"/>
            <a:ext cx="565574" cy="1323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fill="norm" stroke="1" extrusionOk="0">
                <a:moveTo>
                  <a:pt x="11584" y="0"/>
                </a:moveTo>
                <a:lnTo>
                  <a:pt x="10994" y="272"/>
                </a:lnTo>
                <a:cubicBezTo>
                  <a:pt x="10670" y="422"/>
                  <a:pt x="9854" y="974"/>
                  <a:pt x="9179" y="1503"/>
                </a:cubicBezTo>
                <a:cubicBezTo>
                  <a:pt x="8505" y="2032"/>
                  <a:pt x="7570" y="2697"/>
                  <a:pt x="7093" y="2973"/>
                </a:cubicBezTo>
                <a:cubicBezTo>
                  <a:pt x="6615" y="3249"/>
                  <a:pt x="5959" y="3701"/>
                  <a:pt x="5641" y="3977"/>
                </a:cubicBezTo>
                <a:cubicBezTo>
                  <a:pt x="5081" y="4463"/>
                  <a:pt x="4833" y="4679"/>
                  <a:pt x="4250" y="5156"/>
                </a:cubicBezTo>
                <a:cubicBezTo>
                  <a:pt x="2760" y="6372"/>
                  <a:pt x="1936" y="7096"/>
                  <a:pt x="1936" y="7215"/>
                </a:cubicBezTo>
                <a:cubicBezTo>
                  <a:pt x="1936" y="7321"/>
                  <a:pt x="2140" y="7343"/>
                  <a:pt x="2707" y="7299"/>
                </a:cubicBezTo>
                <a:cubicBezTo>
                  <a:pt x="3984" y="7202"/>
                  <a:pt x="8604" y="7208"/>
                  <a:pt x="8680" y="7306"/>
                </a:cubicBezTo>
                <a:cubicBezTo>
                  <a:pt x="8762" y="7411"/>
                  <a:pt x="7483" y="8243"/>
                  <a:pt x="5928" y="9100"/>
                </a:cubicBezTo>
                <a:cubicBezTo>
                  <a:pt x="5348" y="9420"/>
                  <a:pt x="4504" y="9902"/>
                  <a:pt x="4053" y="10169"/>
                </a:cubicBezTo>
                <a:cubicBezTo>
                  <a:pt x="3602" y="10435"/>
                  <a:pt x="2732" y="10945"/>
                  <a:pt x="2117" y="11308"/>
                </a:cubicBezTo>
                <a:cubicBezTo>
                  <a:pt x="866" y="12048"/>
                  <a:pt x="-31" y="12752"/>
                  <a:pt x="167" y="12837"/>
                </a:cubicBezTo>
                <a:cubicBezTo>
                  <a:pt x="362" y="12921"/>
                  <a:pt x="2704" y="12880"/>
                  <a:pt x="5369" y="12746"/>
                </a:cubicBezTo>
                <a:cubicBezTo>
                  <a:pt x="8078" y="12610"/>
                  <a:pt x="8620" y="12652"/>
                  <a:pt x="8393" y="12986"/>
                </a:cubicBezTo>
                <a:cubicBezTo>
                  <a:pt x="8308" y="13110"/>
                  <a:pt x="7233" y="14096"/>
                  <a:pt x="6019" y="15175"/>
                </a:cubicBezTo>
                <a:cubicBezTo>
                  <a:pt x="4805" y="16254"/>
                  <a:pt x="3811" y="17171"/>
                  <a:pt x="3811" y="17209"/>
                </a:cubicBezTo>
                <a:cubicBezTo>
                  <a:pt x="3811" y="17247"/>
                  <a:pt x="3452" y="17607"/>
                  <a:pt x="3010" y="18012"/>
                </a:cubicBezTo>
                <a:cubicBezTo>
                  <a:pt x="2567" y="18416"/>
                  <a:pt x="1989" y="18993"/>
                  <a:pt x="1709" y="19294"/>
                </a:cubicBezTo>
                <a:cubicBezTo>
                  <a:pt x="1430" y="19595"/>
                  <a:pt x="1001" y="20056"/>
                  <a:pt x="756" y="20318"/>
                </a:cubicBezTo>
                <a:cubicBezTo>
                  <a:pt x="512" y="20580"/>
                  <a:pt x="207" y="20977"/>
                  <a:pt x="91" y="21198"/>
                </a:cubicBezTo>
                <a:cubicBezTo>
                  <a:pt x="-25" y="21420"/>
                  <a:pt x="-31" y="21600"/>
                  <a:pt x="76" y="21600"/>
                </a:cubicBezTo>
                <a:cubicBezTo>
                  <a:pt x="307" y="21600"/>
                  <a:pt x="1532" y="20960"/>
                  <a:pt x="2768" y="20195"/>
                </a:cubicBezTo>
                <a:cubicBezTo>
                  <a:pt x="3258" y="19891"/>
                  <a:pt x="4257" y="19349"/>
                  <a:pt x="4991" y="18990"/>
                </a:cubicBezTo>
                <a:cubicBezTo>
                  <a:pt x="5725" y="18631"/>
                  <a:pt x="7706" y="17499"/>
                  <a:pt x="9391" y="16477"/>
                </a:cubicBezTo>
                <a:cubicBezTo>
                  <a:pt x="11076" y="15455"/>
                  <a:pt x="12973" y="14347"/>
                  <a:pt x="13610" y="14016"/>
                </a:cubicBezTo>
                <a:cubicBezTo>
                  <a:pt x="14247" y="13684"/>
                  <a:pt x="14910" y="13299"/>
                  <a:pt x="15077" y="13161"/>
                </a:cubicBezTo>
                <a:cubicBezTo>
                  <a:pt x="15494" y="12815"/>
                  <a:pt x="17323" y="11783"/>
                  <a:pt x="18298" y="11341"/>
                </a:cubicBezTo>
                <a:cubicBezTo>
                  <a:pt x="18855" y="11088"/>
                  <a:pt x="19021" y="10952"/>
                  <a:pt x="18827" y="10900"/>
                </a:cubicBezTo>
                <a:cubicBezTo>
                  <a:pt x="18673" y="10860"/>
                  <a:pt x="16983" y="10861"/>
                  <a:pt x="15077" y="10900"/>
                </a:cubicBezTo>
                <a:cubicBezTo>
                  <a:pt x="12949" y="10944"/>
                  <a:pt x="11563" y="10933"/>
                  <a:pt x="11478" y="10874"/>
                </a:cubicBezTo>
                <a:cubicBezTo>
                  <a:pt x="11356" y="10790"/>
                  <a:pt x="13714" y="9386"/>
                  <a:pt x="16362" y="7966"/>
                </a:cubicBezTo>
                <a:cubicBezTo>
                  <a:pt x="18216" y="6973"/>
                  <a:pt x="20581" y="5536"/>
                  <a:pt x="20581" y="5408"/>
                </a:cubicBezTo>
                <a:cubicBezTo>
                  <a:pt x="20581" y="5307"/>
                  <a:pt x="19801" y="5279"/>
                  <a:pt x="17073" y="5279"/>
                </a:cubicBezTo>
                <a:cubicBezTo>
                  <a:pt x="14913" y="5279"/>
                  <a:pt x="13531" y="5243"/>
                  <a:pt x="13504" y="5181"/>
                </a:cubicBezTo>
                <a:cubicBezTo>
                  <a:pt x="13458" y="5074"/>
                  <a:pt x="17875" y="2282"/>
                  <a:pt x="20188" y="959"/>
                </a:cubicBezTo>
                <a:cubicBezTo>
                  <a:pt x="20961" y="517"/>
                  <a:pt x="21569" y="155"/>
                  <a:pt x="21549" y="149"/>
                </a:cubicBezTo>
                <a:cubicBezTo>
                  <a:pt x="21530" y="143"/>
                  <a:pt x="19290" y="102"/>
                  <a:pt x="16559" y="65"/>
                </a:cubicBezTo>
                <a:lnTo>
                  <a:pt x="1158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02" name="= -٤٨"/>
          <p:cNvSpPr txBox="1"/>
          <p:nvPr/>
        </p:nvSpPr>
        <p:spPr>
          <a:xfrm>
            <a:off x="7218209" y="9243908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-٤٨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2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Class="entr" nodeType="afterEffect" presetSubtype="1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75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75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75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75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750"/>
                            </p:stCondLst>
                            <p:childTnLst>
                              <p:par>
                                <p:cTn id="23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5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2" presetID="15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75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75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75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75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2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Class="entr" nodeType="afterEffect" presetSubtype="6" presetID="15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750"/>
                            </p:stCondLst>
                            <p:childTnLst>
                              <p:par>
                                <p:cTn id="61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5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mph" nodeType="after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mph" nodeType="afterEffect" presetSubtype="0" presetID="35" grpId="1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1" grpId="13"/>
      <p:bldP build="whole" bldLvl="1" animBg="1" rev="0" advAuto="0" spid="901" grpId="14"/>
      <p:bldP build="whole" bldLvl="1" animBg="1" rev="0" advAuto="0" spid="901" grpId="15"/>
      <p:bldP build="whole" bldLvl="1" animBg="1" rev="0" advAuto="0" spid="902" grpId="16"/>
      <p:bldP build="whole" bldLvl="1" animBg="1" rev="0" advAuto="0" spid="891" grpId="4"/>
      <p:bldP build="whole" bldLvl="1" animBg="1" rev="0" advAuto="0" spid="891" grpId="5"/>
      <p:bldP build="whole" bldLvl="1" animBg="1" rev="0" advAuto="0" spid="891" grpId="6"/>
      <p:bldP build="whole" bldLvl="1" animBg="1" rev="0" advAuto="0" spid="891" grpId="7"/>
      <p:bldP build="whole" bldLvl="1" animBg="1" rev="0" advAuto="0" spid="892" grpId="8"/>
      <p:bldP build="whole" bldLvl="1" animBg="1" rev="0" advAuto="0" spid="899" grpId="9"/>
      <p:bldP build="whole" bldLvl="1" animBg="1" rev="0" advAuto="0" spid="896" grpId="11"/>
      <p:bldP build="whole" bldLvl="1" animBg="1" rev="0" advAuto="0" spid="889" grpId="3"/>
      <p:bldP build="whole" bldLvl="1" animBg="1" rev="0" advAuto="0" spid="886" grpId="1"/>
      <p:bldP build="whole" bldLvl="1" animBg="1" rev="0" advAuto="0" spid="890" grpId="2"/>
      <p:bldP build="whole" bldLvl="1" animBg="1" rev="0" advAuto="0" spid="900" grpId="10"/>
      <p:bldP build="whole" bldLvl="1" animBg="1" rev="0" advAuto="0" spid="901" grpId="1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IMG_0940.png" descr="IMG_0940.png"/>
          <p:cNvPicPr>
            <a:picLocks noChangeAspect="1"/>
          </p:cNvPicPr>
          <p:nvPr/>
        </p:nvPicPr>
        <p:blipFill>
          <a:blip r:embed="rId2">
            <a:extLst/>
          </a:blip>
          <a:srcRect l="6717" t="79330" r="76474" b="11783"/>
          <a:stretch>
            <a:fillRect/>
          </a:stretch>
        </p:blipFill>
        <p:spPr>
          <a:xfrm>
            <a:off x="11134740" y="7883571"/>
            <a:ext cx="5269911" cy="208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IMG_0940.png" descr="IMG_0940.png"/>
          <p:cNvPicPr>
            <a:picLocks noChangeAspect="1"/>
          </p:cNvPicPr>
          <p:nvPr/>
        </p:nvPicPr>
        <p:blipFill>
          <a:blip r:embed="rId2">
            <a:extLst/>
          </a:blip>
          <a:srcRect l="53830" t="78674" r="27580" b="12520"/>
          <a:stretch>
            <a:fillRect/>
          </a:stretch>
        </p:blipFill>
        <p:spPr>
          <a:xfrm>
            <a:off x="11602778" y="5165855"/>
            <a:ext cx="5269865" cy="18719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0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٧٧</a:t>
              </a:r>
            </a:p>
          </p:txBody>
        </p:sp>
      </p:grpSp>
      <p:sp>
        <p:nvSpPr>
          <p:cNvPr id="90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1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18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91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1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1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1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19" name="مستطيل 92"/>
          <p:cNvSpPr txBox="1"/>
          <p:nvPr/>
        </p:nvSpPr>
        <p:spPr>
          <a:xfrm>
            <a:off x="13625216" y="4617145"/>
            <a:ext cx="5559256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931" name="تجميع"/>
          <p:cNvGrpSpPr/>
          <p:nvPr/>
        </p:nvGrpSpPr>
        <p:grpSpPr>
          <a:xfrm>
            <a:off x="21149498" y="7091857"/>
            <a:ext cx="2255947" cy="2034358"/>
            <a:chOff x="0" y="0"/>
            <a:chExt cx="2255946" cy="2034356"/>
          </a:xfrm>
        </p:grpSpPr>
        <p:pic>
          <p:nvPicPr>
            <p:cNvPr id="920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1409" y="0"/>
              <a:ext cx="1974538" cy="63270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30" name="تجميع"/>
            <p:cNvGrpSpPr/>
            <p:nvPr/>
          </p:nvGrpSpPr>
          <p:grpSpPr>
            <a:xfrm>
              <a:off x="-1" y="638715"/>
              <a:ext cx="2139746" cy="1395642"/>
              <a:chOff x="0" y="0"/>
              <a:chExt cx="2139744" cy="1395640"/>
            </a:xfrm>
          </p:grpSpPr>
          <p:sp>
            <p:nvSpPr>
              <p:cNvPr id="921" name="مستطيل مستدير الزوايا"/>
              <p:cNvSpPr/>
              <p:nvPr/>
            </p:nvSpPr>
            <p:spPr>
              <a:xfrm>
                <a:off x="294383" y="0"/>
                <a:ext cx="1845362" cy="1175249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2" name="فكر…"/>
              <p:cNvSpPr txBox="1"/>
              <p:nvPr/>
            </p:nvSpPr>
            <p:spPr>
              <a:xfrm>
                <a:off x="1495769" y="102438"/>
                <a:ext cx="634174" cy="9703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23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29606" y="483201"/>
                <a:ext cx="792969" cy="779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29" name="تجميع"/>
              <p:cNvGrpSpPr/>
              <p:nvPr/>
            </p:nvGrpSpPr>
            <p:grpSpPr>
              <a:xfrm>
                <a:off x="895387" y="175395"/>
                <a:ext cx="600383" cy="603138"/>
                <a:chOff x="0" y="0"/>
                <a:chExt cx="600382" cy="603137"/>
              </a:xfrm>
            </p:grpSpPr>
            <p:sp>
              <p:nvSpPr>
                <p:cNvPr id="924" name="Google Shape;9829;p102"/>
                <p:cNvSpPr/>
                <p:nvPr/>
              </p:nvSpPr>
              <p:spPr>
                <a:xfrm>
                  <a:off x="53582" y="89451"/>
                  <a:ext cx="103854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5" name="Google Shape;9830;p102"/>
                <p:cNvSpPr/>
                <p:nvPr/>
              </p:nvSpPr>
              <p:spPr>
                <a:xfrm>
                  <a:off x="174980" y="0"/>
                  <a:ext cx="249238" cy="2118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6" name="Google Shape;9831;p102"/>
                <p:cNvSpPr/>
                <p:nvPr/>
              </p:nvSpPr>
              <p:spPr>
                <a:xfrm>
                  <a:off x="0" y="210900"/>
                  <a:ext cx="280998" cy="389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7" name="Google Shape;9832;p102"/>
                <p:cNvSpPr/>
                <p:nvPr/>
              </p:nvSpPr>
              <p:spPr>
                <a:xfrm>
                  <a:off x="441813" y="89451"/>
                  <a:ext cx="103803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8" name="Google Shape;9833;p102"/>
                <p:cNvSpPr/>
                <p:nvPr/>
              </p:nvSpPr>
              <p:spPr>
                <a:xfrm>
                  <a:off x="319162" y="212472"/>
                  <a:ext cx="281221" cy="390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34" name="تجميع"/>
          <p:cNvGrpSpPr/>
          <p:nvPr/>
        </p:nvGrpSpPr>
        <p:grpSpPr>
          <a:xfrm>
            <a:off x="17149488" y="5184959"/>
            <a:ext cx="1590041" cy="1325851"/>
            <a:chOff x="0" y="-63500"/>
            <a:chExt cx="1590039" cy="1325850"/>
          </a:xfrm>
        </p:grpSpPr>
        <p:pic>
          <p:nvPicPr>
            <p:cNvPr id="932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937" name="تجميع"/>
          <p:cNvGrpSpPr/>
          <p:nvPr/>
        </p:nvGrpSpPr>
        <p:grpSpPr>
          <a:xfrm>
            <a:off x="17441324" y="8045535"/>
            <a:ext cx="1590041" cy="1325851"/>
            <a:chOff x="0" y="-63500"/>
            <a:chExt cx="1590039" cy="1325850"/>
          </a:xfrm>
        </p:grpSpPr>
        <p:pic>
          <p:nvPicPr>
            <p:cNvPr id="93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942" name="تجميع"/>
          <p:cNvGrpSpPr/>
          <p:nvPr/>
        </p:nvGrpSpPr>
        <p:grpSpPr>
          <a:xfrm>
            <a:off x="5067572" y="7705640"/>
            <a:ext cx="13207701" cy="209682"/>
            <a:chOff x="-31750" y="-31750"/>
            <a:chExt cx="13207700" cy="209680"/>
          </a:xfrm>
        </p:grpSpPr>
        <p:pic>
          <p:nvPicPr>
            <p:cNvPr id="93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40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43" name="= -١٨"/>
          <p:cNvSpPr txBox="1"/>
          <p:nvPr/>
        </p:nvSpPr>
        <p:spPr>
          <a:xfrm>
            <a:off x="7579677" y="5165855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-١٨</a:t>
            </a:r>
          </a:p>
        </p:txBody>
      </p:sp>
      <p:sp>
        <p:nvSpPr>
          <p:cNvPr id="944" name="=-٣٥"/>
          <p:cNvSpPr txBox="1"/>
          <p:nvPr/>
        </p:nvSpPr>
        <p:spPr>
          <a:xfrm>
            <a:off x="7403956" y="7822007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=-٣٥</a:t>
            </a:r>
          </a:p>
        </p:txBody>
      </p:sp>
      <p:sp>
        <p:nvSpPr>
          <p:cNvPr id="945" name="Google Shape;3038;p56"/>
          <p:cNvSpPr/>
          <p:nvPr/>
        </p:nvSpPr>
        <p:spPr>
          <a:xfrm>
            <a:off x="12906143" y="5726160"/>
            <a:ext cx="1224945" cy="846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46" name="Google Shape;3038;p56"/>
          <p:cNvSpPr/>
          <p:nvPr/>
        </p:nvSpPr>
        <p:spPr>
          <a:xfrm>
            <a:off x="15519407" y="8535547"/>
            <a:ext cx="1235986" cy="785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6" grpId="5"/>
      <p:bldP build="whole" bldLvl="1" animBg="1" rev="0" advAuto="0" spid="946" grpId="6"/>
      <p:bldP build="whole" bldLvl="1" animBg="1" rev="0" advAuto="0" spid="946" grpId="7"/>
      <p:bldP build="whole" bldLvl="1" animBg="1" rev="0" advAuto="0" spid="944" grpId="8"/>
      <p:bldP build="whole" bldLvl="1" animBg="1" rev="0" advAuto="0" spid="945" grpId="1"/>
      <p:bldP build="whole" bldLvl="1" animBg="1" rev="0" advAuto="0" spid="945" grpId="2"/>
      <p:bldP build="whole" bldLvl="1" animBg="1" rev="0" advAuto="0" spid="945" grpId="3"/>
      <p:bldP build="whole" bldLvl="1" animBg="1" rev="0" advAuto="0" spid="943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IMG_0941.png" descr="IMG_0941.png"/>
          <p:cNvPicPr>
            <a:picLocks noChangeAspect="1"/>
          </p:cNvPicPr>
          <p:nvPr/>
        </p:nvPicPr>
        <p:blipFill>
          <a:blip r:embed="rId2">
            <a:extLst/>
          </a:blip>
          <a:srcRect l="71724" t="38943" r="16119" b="55999"/>
          <a:stretch>
            <a:fillRect/>
          </a:stretch>
        </p:blipFill>
        <p:spPr>
          <a:xfrm>
            <a:off x="13176197" y="5120210"/>
            <a:ext cx="4049471" cy="126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G_0941.png" descr="IMG_0941.png"/>
          <p:cNvPicPr>
            <a:picLocks noChangeAspect="1"/>
          </p:cNvPicPr>
          <p:nvPr/>
        </p:nvPicPr>
        <p:blipFill>
          <a:blip r:embed="rId2">
            <a:extLst/>
          </a:blip>
          <a:srcRect l="41843" t="38748" r="46000" b="56193"/>
          <a:stretch>
            <a:fillRect/>
          </a:stretch>
        </p:blipFill>
        <p:spPr>
          <a:xfrm>
            <a:off x="13571485" y="7019500"/>
            <a:ext cx="3654068" cy="1140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G_0941.png" descr="IMG_0941.png"/>
          <p:cNvPicPr>
            <a:picLocks noChangeAspect="1"/>
          </p:cNvPicPr>
          <p:nvPr/>
        </p:nvPicPr>
        <p:blipFill>
          <a:blip r:embed="rId2">
            <a:extLst/>
          </a:blip>
          <a:srcRect l="12108" t="38748" r="75735" b="56193"/>
          <a:stretch>
            <a:fillRect/>
          </a:stretch>
        </p:blipFill>
        <p:spPr>
          <a:xfrm>
            <a:off x="13351485" y="8785906"/>
            <a:ext cx="3935594" cy="12280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5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٧٩</a:t>
              </a:r>
            </a:p>
          </p:txBody>
        </p:sp>
      </p:grpSp>
      <p:sp>
        <p:nvSpPr>
          <p:cNvPr id="95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3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60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56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7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8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9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1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62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64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1301870" y="7056736"/>
            <a:ext cx="2051316" cy="67588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65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968" name="تجميع"/>
          <p:cNvGrpSpPr/>
          <p:nvPr/>
        </p:nvGrpSpPr>
        <p:grpSpPr>
          <a:xfrm>
            <a:off x="17386355" y="5333463"/>
            <a:ext cx="1283665" cy="1082617"/>
            <a:chOff x="0" y="-63500"/>
            <a:chExt cx="1283664" cy="1082615"/>
          </a:xfrm>
        </p:grpSpPr>
        <p:pic>
          <p:nvPicPr>
            <p:cNvPr id="96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67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971" name="تجميع"/>
          <p:cNvGrpSpPr/>
          <p:nvPr/>
        </p:nvGrpSpPr>
        <p:grpSpPr>
          <a:xfrm>
            <a:off x="17206946" y="6986886"/>
            <a:ext cx="1283666" cy="1082617"/>
            <a:chOff x="0" y="-63500"/>
            <a:chExt cx="1283664" cy="1082615"/>
          </a:xfrm>
        </p:grpSpPr>
        <p:pic>
          <p:nvPicPr>
            <p:cNvPr id="969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0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972" name="مستطيل 92"/>
          <p:cNvSpPr txBox="1"/>
          <p:nvPr/>
        </p:nvSpPr>
        <p:spPr>
          <a:xfrm>
            <a:off x="13351485" y="4662728"/>
            <a:ext cx="5821789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977" name="تجميع"/>
          <p:cNvGrpSpPr/>
          <p:nvPr/>
        </p:nvGrpSpPr>
        <p:grpSpPr>
          <a:xfrm>
            <a:off x="5588150" y="6612283"/>
            <a:ext cx="13207700" cy="209682"/>
            <a:chOff x="-31750" y="-31750"/>
            <a:chExt cx="13207700" cy="209680"/>
          </a:xfrm>
        </p:grpSpPr>
        <p:pic>
          <p:nvPicPr>
            <p:cNvPr id="973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75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78" name="=-٦٠"/>
          <p:cNvSpPr txBox="1"/>
          <p:nvPr/>
        </p:nvSpPr>
        <p:spPr>
          <a:xfrm>
            <a:off x="9084453" y="4724996"/>
            <a:ext cx="4091745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=-٦٠</a:t>
            </a:r>
          </a:p>
        </p:txBody>
      </p:sp>
      <p:sp>
        <p:nvSpPr>
          <p:cNvPr id="979" name="=-٤٤"/>
          <p:cNvSpPr txBox="1"/>
          <p:nvPr/>
        </p:nvSpPr>
        <p:spPr>
          <a:xfrm>
            <a:off x="8750087" y="6671408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=-٤٤</a:t>
            </a:r>
          </a:p>
        </p:txBody>
      </p:sp>
      <p:sp>
        <p:nvSpPr>
          <p:cNvPr id="980" name="Google Shape;3038;p56"/>
          <p:cNvSpPr/>
          <p:nvPr/>
        </p:nvSpPr>
        <p:spPr>
          <a:xfrm>
            <a:off x="14701132" y="5643198"/>
            <a:ext cx="816329" cy="405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81" name="Google Shape;3038;p56"/>
          <p:cNvSpPr/>
          <p:nvPr/>
        </p:nvSpPr>
        <p:spPr>
          <a:xfrm>
            <a:off x="14401213" y="7544866"/>
            <a:ext cx="708084" cy="309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984" name="تجميع"/>
          <p:cNvGrpSpPr/>
          <p:nvPr/>
        </p:nvGrpSpPr>
        <p:grpSpPr>
          <a:xfrm>
            <a:off x="17286898" y="8722406"/>
            <a:ext cx="1283666" cy="1082616"/>
            <a:chOff x="0" y="-63500"/>
            <a:chExt cx="1283664" cy="1082615"/>
          </a:xfrm>
        </p:grpSpPr>
        <p:pic>
          <p:nvPicPr>
            <p:cNvPr id="982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3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989" name="تجميع"/>
          <p:cNvGrpSpPr/>
          <p:nvPr/>
        </p:nvGrpSpPr>
        <p:grpSpPr>
          <a:xfrm>
            <a:off x="5997324" y="8512378"/>
            <a:ext cx="13207700" cy="209682"/>
            <a:chOff x="-31750" y="-31750"/>
            <a:chExt cx="13207700" cy="209680"/>
          </a:xfrm>
        </p:grpSpPr>
        <p:pic>
          <p:nvPicPr>
            <p:cNvPr id="985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87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90" name="=-٢٨"/>
          <p:cNvSpPr txBox="1"/>
          <p:nvPr/>
        </p:nvSpPr>
        <p:spPr>
          <a:xfrm>
            <a:off x="8582879" y="8481669"/>
            <a:ext cx="4091746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=-٢٨</a:t>
            </a:r>
          </a:p>
        </p:txBody>
      </p:sp>
      <p:sp>
        <p:nvSpPr>
          <p:cNvPr id="991" name="Google Shape;3038;p56"/>
          <p:cNvSpPr/>
          <p:nvPr/>
        </p:nvSpPr>
        <p:spPr>
          <a:xfrm>
            <a:off x="16015699" y="9337215"/>
            <a:ext cx="698532" cy="396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12597"/>
                </a:moveTo>
                <a:cubicBezTo>
                  <a:pt x="604" y="9064"/>
                  <a:pt x="1217" y="5494"/>
                  <a:pt x="3483" y="3277"/>
                </a:cubicBezTo>
                <a:cubicBezTo>
                  <a:pt x="3629" y="3133"/>
                  <a:pt x="3776" y="3007"/>
                  <a:pt x="3922" y="2881"/>
                </a:cubicBezTo>
                <a:cubicBezTo>
                  <a:pt x="2710" y="3710"/>
                  <a:pt x="1737" y="5044"/>
                  <a:pt x="1151" y="6703"/>
                </a:cubicBezTo>
                <a:cubicBezTo>
                  <a:pt x="511" y="8541"/>
                  <a:pt x="351" y="10633"/>
                  <a:pt x="711" y="12597"/>
                </a:cubicBezTo>
                <a:close/>
                <a:moveTo>
                  <a:pt x="10581" y="20989"/>
                </a:moveTo>
                <a:cubicBezTo>
                  <a:pt x="11351" y="20989"/>
                  <a:pt x="12120" y="20921"/>
                  <a:pt x="12877" y="20800"/>
                </a:cubicBezTo>
                <a:cubicBezTo>
                  <a:pt x="15821" y="20350"/>
                  <a:pt x="19580" y="19178"/>
                  <a:pt x="20685" y="14906"/>
                </a:cubicBezTo>
                <a:cubicBezTo>
                  <a:pt x="20845" y="14257"/>
                  <a:pt x="20952" y="13589"/>
                  <a:pt x="21005" y="12905"/>
                </a:cubicBezTo>
                <a:cubicBezTo>
                  <a:pt x="20845" y="13517"/>
                  <a:pt x="20645" y="14094"/>
                  <a:pt x="20405" y="14635"/>
                </a:cubicBezTo>
                <a:cubicBezTo>
                  <a:pt x="18519" y="18905"/>
                  <a:pt x="14759" y="20655"/>
                  <a:pt x="11208" y="20655"/>
                </a:cubicBezTo>
                <a:cubicBezTo>
                  <a:pt x="10697" y="20655"/>
                  <a:pt x="10189" y="20619"/>
                  <a:pt x="9692" y="20548"/>
                </a:cubicBezTo>
                <a:cubicBezTo>
                  <a:pt x="9572" y="20512"/>
                  <a:pt x="9572" y="20278"/>
                  <a:pt x="9692" y="20224"/>
                </a:cubicBezTo>
                <a:cubicBezTo>
                  <a:pt x="13023" y="20062"/>
                  <a:pt x="16648" y="19557"/>
                  <a:pt x="18966" y="15915"/>
                </a:cubicBezTo>
                <a:cubicBezTo>
                  <a:pt x="20326" y="13769"/>
                  <a:pt x="20859" y="11119"/>
                  <a:pt x="20459" y="8632"/>
                </a:cubicBezTo>
                <a:cubicBezTo>
                  <a:pt x="19753" y="6432"/>
                  <a:pt x="18486" y="4629"/>
                  <a:pt x="16888" y="3565"/>
                </a:cubicBezTo>
                <a:cubicBezTo>
                  <a:pt x="15062" y="2376"/>
                  <a:pt x="12930" y="2069"/>
                  <a:pt x="10931" y="1835"/>
                </a:cubicBezTo>
                <a:cubicBezTo>
                  <a:pt x="10328" y="1760"/>
                  <a:pt x="9719" y="1713"/>
                  <a:pt x="9109" y="1713"/>
                </a:cubicBezTo>
                <a:cubicBezTo>
                  <a:pt x="7792" y="1713"/>
                  <a:pt x="6476" y="1933"/>
                  <a:pt x="5228" y="2574"/>
                </a:cubicBezTo>
                <a:cubicBezTo>
                  <a:pt x="1577" y="4413"/>
                  <a:pt x="751" y="9262"/>
                  <a:pt x="1044" y="13968"/>
                </a:cubicBezTo>
                <a:cubicBezTo>
                  <a:pt x="1497" y="15429"/>
                  <a:pt x="2190" y="16708"/>
                  <a:pt x="3069" y="17718"/>
                </a:cubicBezTo>
                <a:cubicBezTo>
                  <a:pt x="5185" y="20145"/>
                  <a:pt x="7882" y="20989"/>
                  <a:pt x="10581" y="20989"/>
                </a:cubicBezTo>
                <a:close/>
                <a:moveTo>
                  <a:pt x="19140" y="5098"/>
                </a:moveTo>
                <a:cubicBezTo>
                  <a:pt x="19033" y="4936"/>
                  <a:pt x="18940" y="4791"/>
                  <a:pt x="18833" y="4647"/>
                </a:cubicBezTo>
                <a:cubicBezTo>
                  <a:pt x="16766" y="1851"/>
                  <a:pt x="13873" y="1085"/>
                  <a:pt x="11045" y="1085"/>
                </a:cubicBezTo>
                <a:cubicBezTo>
                  <a:pt x="10847" y="1085"/>
                  <a:pt x="10649" y="1088"/>
                  <a:pt x="10452" y="1095"/>
                </a:cubicBezTo>
                <a:cubicBezTo>
                  <a:pt x="11904" y="1240"/>
                  <a:pt x="13343" y="1528"/>
                  <a:pt x="14769" y="1997"/>
                </a:cubicBezTo>
                <a:cubicBezTo>
                  <a:pt x="16408" y="2466"/>
                  <a:pt x="17913" y="3547"/>
                  <a:pt x="19140" y="5098"/>
                </a:cubicBezTo>
                <a:close/>
                <a:moveTo>
                  <a:pt x="10771" y="21600"/>
                </a:moveTo>
                <a:cubicBezTo>
                  <a:pt x="8725" y="21600"/>
                  <a:pt x="6686" y="21109"/>
                  <a:pt x="4908" y="19936"/>
                </a:cubicBezTo>
                <a:cubicBezTo>
                  <a:pt x="3362" y="18944"/>
                  <a:pt x="2057" y="17393"/>
                  <a:pt x="1124" y="15464"/>
                </a:cubicBezTo>
                <a:cubicBezTo>
                  <a:pt x="1093" y="15497"/>
                  <a:pt x="1052" y="15519"/>
                  <a:pt x="1014" y="15519"/>
                </a:cubicBezTo>
                <a:cubicBezTo>
                  <a:pt x="970" y="15519"/>
                  <a:pt x="931" y="15489"/>
                  <a:pt x="924" y="15410"/>
                </a:cubicBezTo>
                <a:cubicBezTo>
                  <a:pt x="911" y="15266"/>
                  <a:pt x="884" y="15049"/>
                  <a:pt x="871" y="14869"/>
                </a:cubicBezTo>
                <a:cubicBezTo>
                  <a:pt x="191" y="13265"/>
                  <a:pt x="-102" y="11408"/>
                  <a:pt x="31" y="9569"/>
                </a:cubicBezTo>
                <a:cubicBezTo>
                  <a:pt x="205" y="7514"/>
                  <a:pt x="818" y="5566"/>
                  <a:pt x="1790" y="3980"/>
                </a:cubicBezTo>
                <a:cubicBezTo>
                  <a:pt x="2949" y="2069"/>
                  <a:pt x="4668" y="1113"/>
                  <a:pt x="6414" y="645"/>
                </a:cubicBezTo>
                <a:cubicBezTo>
                  <a:pt x="7852" y="258"/>
                  <a:pt x="9428" y="0"/>
                  <a:pt x="11008" y="0"/>
                </a:cubicBezTo>
                <a:cubicBezTo>
                  <a:pt x="13408" y="0"/>
                  <a:pt x="15820" y="597"/>
                  <a:pt x="17780" y="2250"/>
                </a:cubicBezTo>
                <a:cubicBezTo>
                  <a:pt x="20086" y="4196"/>
                  <a:pt x="21485" y="7441"/>
                  <a:pt x="21311" y="10813"/>
                </a:cubicBezTo>
                <a:cubicBezTo>
                  <a:pt x="21338" y="11011"/>
                  <a:pt x="21351" y="11191"/>
                  <a:pt x="21365" y="11390"/>
                </a:cubicBezTo>
                <a:cubicBezTo>
                  <a:pt x="21498" y="13589"/>
                  <a:pt x="21085" y="15807"/>
                  <a:pt x="20006" y="17501"/>
                </a:cubicBezTo>
                <a:cubicBezTo>
                  <a:pt x="18980" y="19124"/>
                  <a:pt x="17474" y="20043"/>
                  <a:pt x="15982" y="20602"/>
                </a:cubicBezTo>
                <a:cubicBezTo>
                  <a:pt x="14353" y="21225"/>
                  <a:pt x="12559" y="21600"/>
                  <a:pt x="10771" y="2160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mph" nodeType="after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0" grpId="1"/>
      <p:bldP build="whole" bldLvl="1" animBg="1" rev="0" advAuto="0" spid="980" grpId="2"/>
      <p:bldP build="whole" bldLvl="1" animBg="1" rev="0" advAuto="0" spid="980" grpId="3"/>
      <p:bldP build="whole" bldLvl="1" animBg="1" rev="0" advAuto="0" spid="978" grpId="4"/>
      <p:bldP build="whole" bldLvl="1" animBg="1" rev="0" advAuto="0" spid="991" grpId="10"/>
      <p:bldP build="whole" bldLvl="1" animBg="1" rev="0" advAuto="0" spid="991" grpId="11"/>
      <p:bldP build="whole" bldLvl="1" animBg="1" rev="0" advAuto="0" spid="990" grpId="12"/>
      <p:bldP build="whole" bldLvl="1" animBg="1" rev="0" advAuto="0" spid="991" grpId="9"/>
      <p:bldP build="whole" bldLvl="1" animBg="1" rev="0" advAuto="0" spid="981" grpId="5"/>
      <p:bldP build="whole" bldLvl="1" animBg="1" rev="0" advAuto="0" spid="981" grpId="6"/>
      <p:bldP build="whole" bldLvl="1" animBg="1" rev="0" advAuto="0" spid="981" grpId="7"/>
      <p:bldP build="whole" bldLvl="1" animBg="1" rev="0" advAuto="0" spid="979" grpId="8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9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٨١</a:t>
              </a:r>
            </a:p>
          </p:txBody>
        </p:sp>
      </p:grpSp>
      <p:sp>
        <p:nvSpPr>
          <p:cNvPr id="99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05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002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998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9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0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1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03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004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06" name="IMG_0945.png" descr="IMG_0945.png"/>
          <p:cNvPicPr>
            <a:picLocks noChangeAspect="1"/>
          </p:cNvPicPr>
          <p:nvPr/>
        </p:nvPicPr>
        <p:blipFill>
          <a:blip r:embed="rId3">
            <a:extLst/>
          </a:blip>
          <a:srcRect l="19003" t="8675" r="8577" b="82717"/>
          <a:stretch>
            <a:fillRect/>
          </a:stretch>
        </p:blipFill>
        <p:spPr>
          <a:xfrm>
            <a:off x="1528590" y="5124491"/>
            <a:ext cx="18587308" cy="1656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تجميع"/>
          <p:cNvGrpSpPr/>
          <p:nvPr/>
        </p:nvGrpSpPr>
        <p:grpSpPr>
          <a:xfrm>
            <a:off x="7811505" y="3311361"/>
            <a:ext cx="12393441" cy="6733516"/>
            <a:chOff x="-11566939" y="0"/>
            <a:chExt cx="12393439" cy="6733515"/>
          </a:xfrm>
        </p:grpSpPr>
        <p:sp>
          <p:nvSpPr>
            <p:cNvPr id="100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0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٨١</a:t>
              </a:r>
            </a:p>
          </p:txBody>
        </p:sp>
        <p:pic>
          <p:nvPicPr>
            <p:cNvPr id="1010" name="IMG_0944.jpeg" descr="IMG_0944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1566940" y="1225966"/>
              <a:ext cx="9663065" cy="5507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20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01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1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9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02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56244" y="9034222"/>
            <a:ext cx="2613239" cy="904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2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2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٨٠</a:t>
              </a:r>
            </a:p>
          </p:txBody>
        </p:sp>
      </p:grpSp>
      <p:sp>
        <p:nvSpPr>
          <p:cNvPr id="102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3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1680" y="3309754"/>
            <a:ext cx="1846823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37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03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3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6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038" name="IMG_0943.png" descr="IMG_0943.png"/>
          <p:cNvPicPr>
            <a:picLocks noChangeAspect="1"/>
          </p:cNvPicPr>
          <p:nvPr/>
        </p:nvPicPr>
        <p:blipFill>
          <a:blip r:embed="rId3">
            <a:extLst/>
          </a:blip>
          <a:srcRect l="17184" t="23288" r="14273" b="56092"/>
          <a:stretch>
            <a:fillRect/>
          </a:stretch>
        </p:blipFill>
        <p:spPr>
          <a:xfrm>
            <a:off x="3301646" y="4837156"/>
            <a:ext cx="15746350" cy="3552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IMG_0946.jpeg" descr="IMG_0946.jpeg"/>
          <p:cNvPicPr>
            <a:picLocks noChangeAspect="1"/>
          </p:cNvPicPr>
          <p:nvPr/>
        </p:nvPicPr>
        <p:blipFill>
          <a:blip r:embed="rId2">
            <a:extLst/>
          </a:blip>
          <a:srcRect l="2740" t="6949" r="7544" b="21309"/>
          <a:stretch>
            <a:fillRect/>
          </a:stretch>
        </p:blipFill>
        <p:spPr>
          <a:xfrm>
            <a:off x="15630699" y="4689916"/>
            <a:ext cx="7252485" cy="4037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89" fill="norm" stroke="1" extrusionOk="0">
                <a:moveTo>
                  <a:pt x="18580" y="0"/>
                </a:moveTo>
                <a:cubicBezTo>
                  <a:pt x="18497" y="0"/>
                  <a:pt x="18453" y="78"/>
                  <a:pt x="18453" y="223"/>
                </a:cubicBezTo>
                <a:cubicBezTo>
                  <a:pt x="18453" y="346"/>
                  <a:pt x="18368" y="599"/>
                  <a:pt x="18264" y="785"/>
                </a:cubicBezTo>
                <a:cubicBezTo>
                  <a:pt x="18160" y="972"/>
                  <a:pt x="18066" y="1276"/>
                  <a:pt x="18054" y="1462"/>
                </a:cubicBezTo>
                <a:cubicBezTo>
                  <a:pt x="18038" y="1712"/>
                  <a:pt x="17993" y="1812"/>
                  <a:pt x="17883" y="1840"/>
                </a:cubicBezTo>
                <a:cubicBezTo>
                  <a:pt x="17668" y="1894"/>
                  <a:pt x="17547" y="1661"/>
                  <a:pt x="17539" y="1178"/>
                </a:cubicBezTo>
                <a:cubicBezTo>
                  <a:pt x="17530" y="563"/>
                  <a:pt x="17456" y="174"/>
                  <a:pt x="17348" y="174"/>
                </a:cubicBezTo>
                <a:cubicBezTo>
                  <a:pt x="17275" y="174"/>
                  <a:pt x="17254" y="352"/>
                  <a:pt x="17254" y="976"/>
                </a:cubicBezTo>
                <a:cubicBezTo>
                  <a:pt x="17254" y="1878"/>
                  <a:pt x="17160" y="2081"/>
                  <a:pt x="17000" y="1526"/>
                </a:cubicBezTo>
                <a:cubicBezTo>
                  <a:pt x="16888" y="1137"/>
                  <a:pt x="16707" y="989"/>
                  <a:pt x="16472" y="1095"/>
                </a:cubicBezTo>
                <a:cubicBezTo>
                  <a:pt x="16258" y="1191"/>
                  <a:pt x="16271" y="1487"/>
                  <a:pt x="16493" y="1532"/>
                </a:cubicBezTo>
                <a:cubicBezTo>
                  <a:pt x="16771" y="1590"/>
                  <a:pt x="16670" y="1802"/>
                  <a:pt x="16364" y="1802"/>
                </a:cubicBezTo>
                <a:lnTo>
                  <a:pt x="16090" y="1802"/>
                </a:lnTo>
                <a:lnTo>
                  <a:pt x="16009" y="1000"/>
                </a:lnTo>
                <a:cubicBezTo>
                  <a:pt x="15917" y="94"/>
                  <a:pt x="15908" y="59"/>
                  <a:pt x="15762" y="159"/>
                </a:cubicBezTo>
                <a:cubicBezTo>
                  <a:pt x="15688" y="210"/>
                  <a:pt x="15667" y="325"/>
                  <a:pt x="15690" y="552"/>
                </a:cubicBezTo>
                <a:cubicBezTo>
                  <a:pt x="15805" y="1653"/>
                  <a:pt x="15805" y="1745"/>
                  <a:pt x="15691" y="1823"/>
                </a:cubicBezTo>
                <a:cubicBezTo>
                  <a:pt x="15616" y="1874"/>
                  <a:pt x="15549" y="1816"/>
                  <a:pt x="15486" y="1647"/>
                </a:cubicBezTo>
                <a:cubicBezTo>
                  <a:pt x="15369" y="1331"/>
                  <a:pt x="15239" y="1325"/>
                  <a:pt x="15149" y="1628"/>
                </a:cubicBezTo>
                <a:cubicBezTo>
                  <a:pt x="15101" y="1788"/>
                  <a:pt x="15013" y="1859"/>
                  <a:pt x="14865" y="1859"/>
                </a:cubicBezTo>
                <a:cubicBezTo>
                  <a:pt x="14603" y="1859"/>
                  <a:pt x="14551" y="1777"/>
                  <a:pt x="14635" y="1496"/>
                </a:cubicBezTo>
                <a:cubicBezTo>
                  <a:pt x="14676" y="1361"/>
                  <a:pt x="14770" y="1277"/>
                  <a:pt x="14888" y="1277"/>
                </a:cubicBezTo>
                <a:cubicBezTo>
                  <a:pt x="15101" y="1277"/>
                  <a:pt x="15211" y="1071"/>
                  <a:pt x="15077" y="919"/>
                </a:cubicBezTo>
                <a:cubicBezTo>
                  <a:pt x="14929" y="751"/>
                  <a:pt x="14766" y="800"/>
                  <a:pt x="14648" y="1046"/>
                </a:cubicBezTo>
                <a:cubicBezTo>
                  <a:pt x="14587" y="1174"/>
                  <a:pt x="14474" y="1277"/>
                  <a:pt x="14398" y="1277"/>
                </a:cubicBezTo>
                <a:cubicBezTo>
                  <a:pt x="14322" y="1277"/>
                  <a:pt x="14153" y="1408"/>
                  <a:pt x="14022" y="1568"/>
                </a:cubicBezTo>
                <a:cubicBezTo>
                  <a:pt x="13761" y="1886"/>
                  <a:pt x="13565" y="1940"/>
                  <a:pt x="13487" y="1715"/>
                </a:cubicBezTo>
                <a:cubicBezTo>
                  <a:pt x="13460" y="1635"/>
                  <a:pt x="13404" y="1256"/>
                  <a:pt x="13366" y="872"/>
                </a:cubicBezTo>
                <a:cubicBezTo>
                  <a:pt x="13318" y="399"/>
                  <a:pt x="13265" y="174"/>
                  <a:pt x="13202" y="174"/>
                </a:cubicBezTo>
                <a:cubicBezTo>
                  <a:pt x="13128" y="174"/>
                  <a:pt x="13108" y="354"/>
                  <a:pt x="13108" y="987"/>
                </a:cubicBezTo>
                <a:cubicBezTo>
                  <a:pt x="13108" y="1788"/>
                  <a:pt x="13105" y="1801"/>
                  <a:pt x="12929" y="1838"/>
                </a:cubicBezTo>
                <a:cubicBezTo>
                  <a:pt x="12726" y="1880"/>
                  <a:pt x="12701" y="1804"/>
                  <a:pt x="12591" y="823"/>
                </a:cubicBezTo>
                <a:cubicBezTo>
                  <a:pt x="12538" y="346"/>
                  <a:pt x="12488" y="164"/>
                  <a:pt x="12399" y="134"/>
                </a:cubicBezTo>
                <a:cubicBezTo>
                  <a:pt x="12289" y="96"/>
                  <a:pt x="12282" y="147"/>
                  <a:pt x="12326" y="715"/>
                </a:cubicBezTo>
                <a:cubicBezTo>
                  <a:pt x="12413" y="1842"/>
                  <a:pt x="12420" y="1798"/>
                  <a:pt x="12153" y="1838"/>
                </a:cubicBezTo>
                <a:cubicBezTo>
                  <a:pt x="11946" y="1868"/>
                  <a:pt x="11900" y="1828"/>
                  <a:pt x="11835" y="1575"/>
                </a:cubicBezTo>
                <a:cubicBezTo>
                  <a:pt x="11742" y="1207"/>
                  <a:pt x="11602" y="1188"/>
                  <a:pt x="11574" y="1539"/>
                </a:cubicBezTo>
                <a:cubicBezTo>
                  <a:pt x="11556" y="1775"/>
                  <a:pt x="11513" y="1805"/>
                  <a:pt x="11125" y="1836"/>
                </a:cubicBezTo>
                <a:cubicBezTo>
                  <a:pt x="10728" y="1867"/>
                  <a:pt x="10689" y="1846"/>
                  <a:pt x="10589" y="1572"/>
                </a:cubicBezTo>
                <a:cubicBezTo>
                  <a:pt x="10453" y="1200"/>
                  <a:pt x="10368" y="1199"/>
                  <a:pt x="10289" y="1568"/>
                </a:cubicBezTo>
                <a:cubicBezTo>
                  <a:pt x="10223" y="1879"/>
                  <a:pt x="10011" y="1964"/>
                  <a:pt x="9921" y="1715"/>
                </a:cubicBezTo>
                <a:cubicBezTo>
                  <a:pt x="9892" y="1635"/>
                  <a:pt x="9840" y="1256"/>
                  <a:pt x="9804" y="872"/>
                </a:cubicBezTo>
                <a:cubicBezTo>
                  <a:pt x="9759" y="382"/>
                  <a:pt x="9710" y="174"/>
                  <a:pt x="9641" y="174"/>
                </a:cubicBezTo>
                <a:cubicBezTo>
                  <a:pt x="9564" y="174"/>
                  <a:pt x="9545" y="341"/>
                  <a:pt x="9545" y="987"/>
                </a:cubicBezTo>
                <a:cubicBezTo>
                  <a:pt x="9545" y="1714"/>
                  <a:pt x="9532" y="1802"/>
                  <a:pt x="9420" y="1802"/>
                </a:cubicBezTo>
                <a:cubicBezTo>
                  <a:pt x="9332" y="1802"/>
                  <a:pt x="9277" y="1685"/>
                  <a:pt x="9238" y="1418"/>
                </a:cubicBezTo>
                <a:cubicBezTo>
                  <a:pt x="9176" y="989"/>
                  <a:pt x="9039" y="835"/>
                  <a:pt x="8902" y="1040"/>
                </a:cubicBezTo>
                <a:cubicBezTo>
                  <a:pt x="8830" y="1146"/>
                  <a:pt x="8797" y="1132"/>
                  <a:pt x="8749" y="980"/>
                </a:cubicBezTo>
                <a:cubicBezTo>
                  <a:pt x="8695" y="805"/>
                  <a:pt x="8676" y="810"/>
                  <a:pt x="8556" y="1042"/>
                </a:cubicBezTo>
                <a:cubicBezTo>
                  <a:pt x="8429" y="1285"/>
                  <a:pt x="8420" y="1287"/>
                  <a:pt x="8356" y="1084"/>
                </a:cubicBezTo>
                <a:cubicBezTo>
                  <a:pt x="8270" y="810"/>
                  <a:pt x="8169" y="982"/>
                  <a:pt x="8141" y="1452"/>
                </a:cubicBezTo>
                <a:cubicBezTo>
                  <a:pt x="8121" y="1774"/>
                  <a:pt x="8100" y="1802"/>
                  <a:pt x="7862" y="1802"/>
                </a:cubicBezTo>
                <a:cubicBezTo>
                  <a:pt x="7611" y="1802"/>
                  <a:pt x="7604" y="1789"/>
                  <a:pt x="7551" y="1307"/>
                </a:cubicBezTo>
                <a:cubicBezTo>
                  <a:pt x="7494" y="796"/>
                  <a:pt x="7408" y="692"/>
                  <a:pt x="7284" y="983"/>
                </a:cubicBezTo>
                <a:cubicBezTo>
                  <a:pt x="7244" y="1075"/>
                  <a:pt x="7042" y="1310"/>
                  <a:pt x="6833" y="1505"/>
                </a:cubicBezTo>
                <a:lnTo>
                  <a:pt x="6454" y="1859"/>
                </a:lnTo>
                <a:lnTo>
                  <a:pt x="4880" y="1859"/>
                </a:lnTo>
                <a:cubicBezTo>
                  <a:pt x="3541" y="1859"/>
                  <a:pt x="3301" y="1885"/>
                  <a:pt x="3269" y="2033"/>
                </a:cubicBezTo>
                <a:cubicBezTo>
                  <a:pt x="3249" y="2129"/>
                  <a:pt x="3174" y="2207"/>
                  <a:pt x="3103" y="2207"/>
                </a:cubicBezTo>
                <a:cubicBezTo>
                  <a:pt x="2904" y="2207"/>
                  <a:pt x="2857" y="2504"/>
                  <a:pt x="2827" y="3981"/>
                </a:cubicBezTo>
                <a:cubicBezTo>
                  <a:pt x="2812" y="4733"/>
                  <a:pt x="2770" y="5400"/>
                  <a:pt x="2734" y="5464"/>
                </a:cubicBezTo>
                <a:cubicBezTo>
                  <a:pt x="2698" y="5529"/>
                  <a:pt x="2243" y="5710"/>
                  <a:pt x="1723" y="5865"/>
                </a:cubicBezTo>
                <a:cubicBezTo>
                  <a:pt x="709" y="6168"/>
                  <a:pt x="456" y="6316"/>
                  <a:pt x="151" y="6786"/>
                </a:cubicBezTo>
                <a:cubicBezTo>
                  <a:pt x="-33" y="7070"/>
                  <a:pt x="-37" y="7096"/>
                  <a:pt x="74" y="7251"/>
                </a:cubicBezTo>
                <a:cubicBezTo>
                  <a:pt x="197" y="7423"/>
                  <a:pt x="467" y="7559"/>
                  <a:pt x="1797" y="8130"/>
                </a:cubicBezTo>
                <a:cubicBezTo>
                  <a:pt x="2345" y="8365"/>
                  <a:pt x="2649" y="8556"/>
                  <a:pt x="2753" y="8730"/>
                </a:cubicBezTo>
                <a:lnTo>
                  <a:pt x="2904" y="8987"/>
                </a:lnTo>
                <a:lnTo>
                  <a:pt x="2904" y="15222"/>
                </a:lnTo>
                <a:cubicBezTo>
                  <a:pt x="2904" y="18651"/>
                  <a:pt x="2923" y="21492"/>
                  <a:pt x="2947" y="21535"/>
                </a:cubicBezTo>
                <a:cubicBezTo>
                  <a:pt x="2971" y="21578"/>
                  <a:pt x="7103" y="21600"/>
                  <a:pt x="12129" y="21584"/>
                </a:cubicBezTo>
                <a:lnTo>
                  <a:pt x="21267" y="21554"/>
                </a:lnTo>
                <a:lnTo>
                  <a:pt x="21342" y="21282"/>
                </a:lnTo>
                <a:cubicBezTo>
                  <a:pt x="21384" y="21133"/>
                  <a:pt x="21450" y="20953"/>
                  <a:pt x="21490" y="20881"/>
                </a:cubicBezTo>
                <a:cubicBezTo>
                  <a:pt x="21542" y="20788"/>
                  <a:pt x="21563" y="18101"/>
                  <a:pt x="21563" y="11304"/>
                </a:cubicBezTo>
                <a:lnTo>
                  <a:pt x="21563" y="1859"/>
                </a:lnTo>
                <a:lnTo>
                  <a:pt x="21144" y="1859"/>
                </a:lnTo>
                <a:cubicBezTo>
                  <a:pt x="20657" y="1859"/>
                  <a:pt x="20628" y="1808"/>
                  <a:pt x="20556" y="779"/>
                </a:cubicBezTo>
                <a:cubicBezTo>
                  <a:pt x="20519" y="244"/>
                  <a:pt x="20488" y="112"/>
                  <a:pt x="20404" y="142"/>
                </a:cubicBezTo>
                <a:cubicBezTo>
                  <a:pt x="20319" y="173"/>
                  <a:pt x="20299" y="334"/>
                  <a:pt x="20299" y="987"/>
                </a:cubicBezTo>
                <a:cubicBezTo>
                  <a:pt x="20299" y="1662"/>
                  <a:pt x="20281" y="1802"/>
                  <a:pt x="20186" y="1836"/>
                </a:cubicBezTo>
                <a:cubicBezTo>
                  <a:pt x="20112" y="1862"/>
                  <a:pt x="20050" y="1771"/>
                  <a:pt x="20009" y="1577"/>
                </a:cubicBezTo>
                <a:cubicBezTo>
                  <a:pt x="19931" y="1208"/>
                  <a:pt x="19764" y="1185"/>
                  <a:pt x="19736" y="1539"/>
                </a:cubicBezTo>
                <a:cubicBezTo>
                  <a:pt x="19719" y="1752"/>
                  <a:pt x="19675" y="1802"/>
                  <a:pt x="19493" y="1802"/>
                </a:cubicBezTo>
                <a:cubicBezTo>
                  <a:pt x="19296" y="1802"/>
                  <a:pt x="19265" y="1758"/>
                  <a:pt x="19216" y="1420"/>
                </a:cubicBezTo>
                <a:cubicBezTo>
                  <a:pt x="19180" y="1168"/>
                  <a:pt x="19104" y="998"/>
                  <a:pt x="18994" y="923"/>
                </a:cubicBezTo>
                <a:cubicBezTo>
                  <a:pt x="18892" y="854"/>
                  <a:pt x="18842" y="748"/>
                  <a:pt x="18863" y="649"/>
                </a:cubicBezTo>
                <a:cubicBezTo>
                  <a:pt x="18884" y="552"/>
                  <a:pt x="18844" y="462"/>
                  <a:pt x="18764" y="424"/>
                </a:cubicBezTo>
                <a:cubicBezTo>
                  <a:pt x="18676" y="383"/>
                  <a:pt x="18643" y="300"/>
                  <a:pt x="18668" y="180"/>
                </a:cubicBezTo>
                <a:cubicBezTo>
                  <a:pt x="18695" y="54"/>
                  <a:pt x="18669" y="0"/>
                  <a:pt x="18580" y="0"/>
                </a:cubicBezTo>
                <a:close/>
                <a:moveTo>
                  <a:pt x="7030" y="174"/>
                </a:moveTo>
                <a:cubicBezTo>
                  <a:pt x="6893" y="200"/>
                  <a:pt x="6727" y="342"/>
                  <a:pt x="6727" y="469"/>
                </a:cubicBezTo>
                <a:cubicBezTo>
                  <a:pt x="6727" y="636"/>
                  <a:pt x="7195" y="565"/>
                  <a:pt x="7226" y="393"/>
                </a:cubicBezTo>
                <a:cubicBezTo>
                  <a:pt x="7239" y="321"/>
                  <a:pt x="7205" y="229"/>
                  <a:pt x="7149" y="191"/>
                </a:cubicBezTo>
                <a:cubicBezTo>
                  <a:pt x="7118" y="169"/>
                  <a:pt x="7076" y="165"/>
                  <a:pt x="7030" y="174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41" name="٣ ✖️صفر = صفر"/>
          <p:cNvSpPr txBox="1"/>
          <p:nvPr/>
        </p:nvSpPr>
        <p:spPr>
          <a:xfrm>
            <a:off x="6292176" y="4829955"/>
            <a:ext cx="9338524" cy="18787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٣ ✖️</a:t>
            </a:r>
            <a:r>
              <a:rPr>
                <a:solidFill>
                  <a:srgbClr val="E22400"/>
                </a:solidFill>
              </a:rPr>
              <a:t>صفر</a:t>
            </a:r>
            <a:r>
              <a:t> = </a:t>
            </a:r>
            <a:r>
              <a:rPr>
                <a:solidFill>
                  <a:srgbClr val="E22400"/>
                </a:solidFill>
              </a:rPr>
              <a:t>صفر</a:t>
            </a:r>
            <a:r>
              <a:t> </a:t>
            </a:r>
          </a:p>
        </p:txBody>
      </p:sp>
      <p:sp>
        <p:nvSpPr>
          <p:cNvPr id="1042" name="صفر ✖️-٣ = صفر"/>
          <p:cNvSpPr txBox="1"/>
          <p:nvPr/>
        </p:nvSpPr>
        <p:spPr>
          <a:xfrm>
            <a:off x="4358440" y="6298754"/>
            <a:ext cx="13205997" cy="18787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صفر</a:t>
            </a:r>
            <a:r>
              <a:t> ✖️-٣ = </a:t>
            </a:r>
            <a:r>
              <a:rPr>
                <a:solidFill>
                  <a:srgbClr val="E22400"/>
                </a:solidFill>
              </a:rPr>
              <a:t>صفر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1" grpId="1"/>
      <p:bldP build="whole" bldLvl="1" animBg="1" rev="0" advAuto="0" spid="104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= ٦"/>
          <p:cNvSpPr txBox="1"/>
          <p:nvPr/>
        </p:nvSpPr>
        <p:spPr>
          <a:xfrm>
            <a:off x="4025231" y="4708303"/>
            <a:ext cx="3828709" cy="1836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٦ </a:t>
            </a:r>
          </a:p>
        </p:txBody>
      </p:sp>
      <p:sp>
        <p:nvSpPr>
          <p:cNvPr id="1045" name="= ٣+٣"/>
          <p:cNvSpPr txBox="1"/>
          <p:nvPr/>
        </p:nvSpPr>
        <p:spPr>
          <a:xfrm>
            <a:off x="7207495" y="4699110"/>
            <a:ext cx="4693638" cy="1836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٣+٣ </a:t>
            </a:r>
          </a:p>
        </p:txBody>
      </p:sp>
      <p:pic>
        <p:nvPicPr>
          <p:cNvPr id="1046" name="IMG_0948.png" descr="IMG_0948.png"/>
          <p:cNvPicPr>
            <a:picLocks noChangeAspect="1"/>
          </p:cNvPicPr>
          <p:nvPr/>
        </p:nvPicPr>
        <p:blipFill>
          <a:blip r:embed="rId2">
            <a:extLst/>
          </a:blip>
          <a:srcRect l="42976" t="38351" r="18411" b="48327"/>
          <a:stretch>
            <a:fillRect/>
          </a:stretch>
        </p:blipFill>
        <p:spPr>
          <a:xfrm>
            <a:off x="11291532" y="4708303"/>
            <a:ext cx="7061283" cy="1827080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٢✖️٣"/>
          <p:cNvSpPr txBox="1"/>
          <p:nvPr/>
        </p:nvSpPr>
        <p:spPr>
          <a:xfrm>
            <a:off x="18352732" y="4656750"/>
            <a:ext cx="3544158" cy="18787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 ٢✖️</a:t>
            </a:r>
            <a:r>
              <a:rPr>
                <a:solidFill>
                  <a:srgbClr val="E22400"/>
                </a:solidFill>
              </a:rPr>
              <a:t>٣</a:t>
            </a:r>
            <a: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7" grpId="1"/>
      <p:bldP build="whole" bldLvl="1" animBg="1" rev="0" advAuto="0" spid="1045" grpId="2"/>
      <p:bldP build="whole" bldLvl="1" animBg="1" rev="0" advAuto="0" spid="104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Google Shape;1736;p24"/>
          <p:cNvSpPr txBox="1"/>
          <p:nvPr/>
        </p:nvSpPr>
        <p:spPr>
          <a:xfrm>
            <a:off x="5028036" y="4816205"/>
            <a:ext cx="6914713" cy="3857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7628" rtl="0">
              <a:defRPr sz="9776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7628" rtl="0">
              <a:defRPr sz="9776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27" name="IMG_0740.png" descr="IMG_07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2667" y="-1364161"/>
            <a:ext cx="11731382" cy="839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5"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IMG_0947.png" descr="IMG_0947.png"/>
          <p:cNvPicPr>
            <a:picLocks noChangeAspect="1"/>
          </p:cNvPicPr>
          <p:nvPr/>
        </p:nvPicPr>
        <p:blipFill>
          <a:blip r:embed="rId2">
            <a:extLst/>
          </a:blip>
          <a:srcRect l="7837" t="45844" r="3475" b="42295"/>
          <a:stretch>
            <a:fillRect/>
          </a:stretch>
        </p:blipFill>
        <p:spPr>
          <a:xfrm>
            <a:off x="6000029" y="2371005"/>
            <a:ext cx="14124791" cy="1416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052" name="تجميع"/>
          <p:cNvGrpSpPr/>
          <p:nvPr/>
        </p:nvGrpSpPr>
        <p:grpSpPr>
          <a:xfrm>
            <a:off x="16191391" y="4834613"/>
            <a:ext cx="1175365" cy="1175365"/>
            <a:chOff x="0" y="0"/>
            <a:chExt cx="1175364" cy="1175364"/>
          </a:xfrm>
        </p:grpSpPr>
        <p:sp>
          <p:nvSpPr>
            <p:cNvPr id="1050" name="دائرة"/>
            <p:cNvSpPr/>
            <p:nvPr/>
          </p:nvSpPr>
          <p:spPr>
            <a:xfrm>
              <a:off x="0" y="0"/>
              <a:ext cx="1175365" cy="11753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51" name="علامة زائد علامة زائد" descr="علامة زائد علامة زائد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982" y="26982"/>
              <a:ext cx="1121400" cy="112140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1053" name="✖️"/>
          <p:cNvSpPr txBox="1"/>
          <p:nvPr/>
        </p:nvSpPr>
        <p:spPr>
          <a:xfrm>
            <a:off x="14055962" y="4230732"/>
            <a:ext cx="2538980" cy="260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1054" name="الناتج دائما     عدد موجب"/>
          <p:cNvSpPr txBox="1"/>
          <p:nvPr/>
        </p:nvSpPr>
        <p:spPr>
          <a:xfrm>
            <a:off x="5828626" y="6787510"/>
            <a:ext cx="14467588" cy="174954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371A94"/>
                </a:solidFill>
              </a:rPr>
              <a:t>الناتج دائما</a:t>
            </a:r>
            <a:r>
              <a:t>     عدد موجب </a:t>
            </a:r>
          </a:p>
        </p:txBody>
      </p:sp>
      <p:pic>
        <p:nvPicPr>
          <p:cNvPr id="1055" name="IMG_0939.jpeg" descr="IMG_0939.jpeg"/>
          <p:cNvPicPr>
            <a:picLocks noChangeAspect="1"/>
          </p:cNvPicPr>
          <p:nvPr/>
        </p:nvPicPr>
        <p:blipFill>
          <a:blip r:embed="rId4">
            <a:extLst/>
          </a:blip>
          <a:srcRect l="33587" t="11677" r="33811" b="12063"/>
          <a:stretch>
            <a:fillRect/>
          </a:stretch>
        </p:blipFill>
        <p:spPr>
          <a:xfrm rot="1852452">
            <a:off x="12750361" y="5959785"/>
            <a:ext cx="821176" cy="1920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fill="norm" stroke="1" extrusionOk="0">
                <a:moveTo>
                  <a:pt x="11581" y="0"/>
                </a:moveTo>
                <a:lnTo>
                  <a:pt x="10998" y="272"/>
                </a:lnTo>
                <a:cubicBezTo>
                  <a:pt x="10674" y="422"/>
                  <a:pt x="9860" y="975"/>
                  <a:pt x="9186" y="1504"/>
                </a:cubicBezTo>
                <a:cubicBezTo>
                  <a:pt x="8512" y="2033"/>
                  <a:pt x="7570" y="2696"/>
                  <a:pt x="7093" y="2972"/>
                </a:cubicBezTo>
                <a:cubicBezTo>
                  <a:pt x="6615" y="3248"/>
                  <a:pt x="5963" y="3700"/>
                  <a:pt x="5645" y="3976"/>
                </a:cubicBezTo>
                <a:cubicBezTo>
                  <a:pt x="5086" y="4462"/>
                  <a:pt x="4823" y="4678"/>
                  <a:pt x="4239" y="5155"/>
                </a:cubicBezTo>
                <a:cubicBezTo>
                  <a:pt x="2750" y="6371"/>
                  <a:pt x="1938" y="7097"/>
                  <a:pt x="1938" y="7216"/>
                </a:cubicBezTo>
                <a:cubicBezTo>
                  <a:pt x="1938" y="7323"/>
                  <a:pt x="2142" y="7344"/>
                  <a:pt x="2708" y="7301"/>
                </a:cubicBezTo>
                <a:cubicBezTo>
                  <a:pt x="3985" y="7204"/>
                  <a:pt x="8599" y="7208"/>
                  <a:pt x="8676" y="7306"/>
                </a:cubicBezTo>
                <a:cubicBezTo>
                  <a:pt x="8757" y="7410"/>
                  <a:pt x="7480" y="8242"/>
                  <a:pt x="5926" y="9100"/>
                </a:cubicBezTo>
                <a:cubicBezTo>
                  <a:pt x="5346" y="9420"/>
                  <a:pt x="4503" y="9899"/>
                  <a:pt x="4052" y="10166"/>
                </a:cubicBezTo>
                <a:cubicBezTo>
                  <a:pt x="3601" y="10433"/>
                  <a:pt x="2729" y="10950"/>
                  <a:pt x="2115" y="11313"/>
                </a:cubicBezTo>
                <a:cubicBezTo>
                  <a:pt x="864" y="12053"/>
                  <a:pt x="-30" y="12755"/>
                  <a:pt x="167" y="12840"/>
                </a:cubicBezTo>
                <a:cubicBezTo>
                  <a:pt x="363" y="12923"/>
                  <a:pt x="2701" y="12880"/>
                  <a:pt x="5364" y="12746"/>
                </a:cubicBezTo>
                <a:cubicBezTo>
                  <a:pt x="8072" y="12610"/>
                  <a:pt x="8611" y="12653"/>
                  <a:pt x="8384" y="12987"/>
                </a:cubicBezTo>
                <a:cubicBezTo>
                  <a:pt x="8299" y="13111"/>
                  <a:pt x="7233" y="14098"/>
                  <a:pt x="6020" y="15178"/>
                </a:cubicBezTo>
                <a:cubicBezTo>
                  <a:pt x="4807" y="16258"/>
                  <a:pt x="3812" y="17171"/>
                  <a:pt x="3812" y="17209"/>
                </a:cubicBezTo>
                <a:cubicBezTo>
                  <a:pt x="3812" y="17246"/>
                  <a:pt x="3452" y="17607"/>
                  <a:pt x="3010" y="18012"/>
                </a:cubicBezTo>
                <a:cubicBezTo>
                  <a:pt x="2568" y="18416"/>
                  <a:pt x="1977" y="18996"/>
                  <a:pt x="1698" y="19297"/>
                </a:cubicBezTo>
                <a:cubicBezTo>
                  <a:pt x="1419" y="19598"/>
                  <a:pt x="995" y="20057"/>
                  <a:pt x="750" y="20319"/>
                </a:cubicBezTo>
                <a:cubicBezTo>
                  <a:pt x="506" y="20581"/>
                  <a:pt x="210" y="20977"/>
                  <a:pt x="94" y="21198"/>
                </a:cubicBezTo>
                <a:cubicBezTo>
                  <a:pt x="-22" y="21420"/>
                  <a:pt x="-33" y="21600"/>
                  <a:pt x="74" y="21600"/>
                </a:cubicBezTo>
                <a:cubicBezTo>
                  <a:pt x="305" y="21600"/>
                  <a:pt x="1536" y="20960"/>
                  <a:pt x="2771" y="20194"/>
                </a:cubicBezTo>
                <a:cubicBezTo>
                  <a:pt x="3261" y="19890"/>
                  <a:pt x="4255" y="19348"/>
                  <a:pt x="4989" y="18989"/>
                </a:cubicBezTo>
                <a:cubicBezTo>
                  <a:pt x="5723" y="18630"/>
                  <a:pt x="7710" y="17503"/>
                  <a:pt x="9394" y="16481"/>
                </a:cubicBezTo>
                <a:cubicBezTo>
                  <a:pt x="11078" y="15459"/>
                  <a:pt x="12975" y="14349"/>
                  <a:pt x="13612" y="14018"/>
                </a:cubicBezTo>
                <a:cubicBezTo>
                  <a:pt x="14248" y="13686"/>
                  <a:pt x="14903" y="13303"/>
                  <a:pt x="15070" y="13165"/>
                </a:cubicBezTo>
                <a:cubicBezTo>
                  <a:pt x="15487" y="12820"/>
                  <a:pt x="17313" y="11787"/>
                  <a:pt x="18288" y="11344"/>
                </a:cubicBezTo>
                <a:cubicBezTo>
                  <a:pt x="18845" y="11092"/>
                  <a:pt x="19013" y="10954"/>
                  <a:pt x="18819" y="10903"/>
                </a:cubicBezTo>
                <a:cubicBezTo>
                  <a:pt x="18665" y="10862"/>
                  <a:pt x="16975" y="10863"/>
                  <a:pt x="15070" y="10903"/>
                </a:cubicBezTo>
                <a:cubicBezTo>
                  <a:pt x="12943" y="10947"/>
                  <a:pt x="11551" y="10934"/>
                  <a:pt x="11467" y="10876"/>
                </a:cubicBezTo>
                <a:cubicBezTo>
                  <a:pt x="11344" y="10791"/>
                  <a:pt x="13714" y="9386"/>
                  <a:pt x="16361" y="7966"/>
                </a:cubicBezTo>
                <a:cubicBezTo>
                  <a:pt x="18214" y="6972"/>
                  <a:pt x="20579" y="5537"/>
                  <a:pt x="20579" y="5409"/>
                </a:cubicBezTo>
                <a:cubicBezTo>
                  <a:pt x="20579" y="5308"/>
                  <a:pt x="19786" y="5280"/>
                  <a:pt x="17059" y="5280"/>
                </a:cubicBezTo>
                <a:cubicBezTo>
                  <a:pt x="14900" y="5280"/>
                  <a:pt x="13524" y="5243"/>
                  <a:pt x="13497" y="5181"/>
                </a:cubicBezTo>
                <a:cubicBezTo>
                  <a:pt x="13451" y="5074"/>
                  <a:pt x="17870" y="2283"/>
                  <a:pt x="20183" y="960"/>
                </a:cubicBezTo>
                <a:cubicBezTo>
                  <a:pt x="20955" y="518"/>
                  <a:pt x="21567" y="154"/>
                  <a:pt x="21547" y="147"/>
                </a:cubicBezTo>
                <a:cubicBezTo>
                  <a:pt x="21528" y="141"/>
                  <a:pt x="19278" y="104"/>
                  <a:pt x="16549" y="67"/>
                </a:cubicBezTo>
                <a:lnTo>
                  <a:pt x="11581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58" name="تجميع"/>
          <p:cNvGrpSpPr/>
          <p:nvPr/>
        </p:nvGrpSpPr>
        <p:grpSpPr>
          <a:xfrm>
            <a:off x="13411792" y="4936304"/>
            <a:ext cx="1175365" cy="1175365"/>
            <a:chOff x="0" y="0"/>
            <a:chExt cx="1175364" cy="1175364"/>
          </a:xfrm>
        </p:grpSpPr>
        <p:sp>
          <p:nvSpPr>
            <p:cNvPr id="1056" name="تجميع"/>
            <p:cNvSpPr/>
            <p:nvPr/>
          </p:nvSpPr>
          <p:spPr>
            <a:xfrm>
              <a:off x="0" y="0"/>
              <a:ext cx="1175365" cy="11753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57" name="علامة زائد علامة زائد" descr="علامة زائد علامة زائد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982" y="26982"/>
              <a:ext cx="1121401" cy="112140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1059" name="✖️"/>
          <p:cNvSpPr txBox="1"/>
          <p:nvPr/>
        </p:nvSpPr>
        <p:spPr>
          <a:xfrm>
            <a:off x="6609092" y="4168503"/>
            <a:ext cx="2572664" cy="260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pic>
        <p:nvPicPr>
          <p:cNvPr id="1060" name="IMG_0939.jpeg" descr="IMG_0939.jpeg"/>
          <p:cNvPicPr>
            <a:picLocks noChangeAspect="1"/>
          </p:cNvPicPr>
          <p:nvPr/>
        </p:nvPicPr>
        <p:blipFill>
          <a:blip r:embed="rId4">
            <a:extLst/>
          </a:blip>
          <a:srcRect l="33590" t="11677" r="33815" b="12047"/>
          <a:stretch>
            <a:fillRect/>
          </a:stretch>
        </p:blipFill>
        <p:spPr>
          <a:xfrm rot="19356702">
            <a:off x="7569263" y="6057925"/>
            <a:ext cx="652429" cy="1526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11587" y="0"/>
                </a:moveTo>
                <a:lnTo>
                  <a:pt x="10997" y="270"/>
                </a:lnTo>
                <a:cubicBezTo>
                  <a:pt x="10673" y="419"/>
                  <a:pt x="9862" y="976"/>
                  <a:pt x="9188" y="1505"/>
                </a:cubicBezTo>
                <a:cubicBezTo>
                  <a:pt x="8514" y="2034"/>
                  <a:pt x="7568" y="2694"/>
                  <a:pt x="7090" y="2970"/>
                </a:cubicBezTo>
                <a:cubicBezTo>
                  <a:pt x="6613" y="3246"/>
                  <a:pt x="5966" y="3699"/>
                  <a:pt x="5648" y="3975"/>
                </a:cubicBezTo>
                <a:cubicBezTo>
                  <a:pt x="5089" y="4461"/>
                  <a:pt x="4829" y="4678"/>
                  <a:pt x="4246" y="5154"/>
                </a:cubicBezTo>
                <a:cubicBezTo>
                  <a:pt x="2756" y="6370"/>
                  <a:pt x="1938" y="7096"/>
                  <a:pt x="1938" y="7215"/>
                </a:cubicBezTo>
                <a:cubicBezTo>
                  <a:pt x="1938" y="7321"/>
                  <a:pt x="2132" y="7343"/>
                  <a:pt x="2699" y="7299"/>
                </a:cubicBezTo>
                <a:cubicBezTo>
                  <a:pt x="3975" y="7202"/>
                  <a:pt x="8600" y="7207"/>
                  <a:pt x="8677" y="7305"/>
                </a:cubicBezTo>
                <a:cubicBezTo>
                  <a:pt x="8758" y="7410"/>
                  <a:pt x="7478" y="8239"/>
                  <a:pt x="5924" y="9096"/>
                </a:cubicBezTo>
                <a:cubicBezTo>
                  <a:pt x="5343" y="9416"/>
                  <a:pt x="4500" y="9896"/>
                  <a:pt x="4049" y="10163"/>
                </a:cubicBezTo>
                <a:cubicBezTo>
                  <a:pt x="3598" y="10430"/>
                  <a:pt x="2723" y="10945"/>
                  <a:pt x="2109" y="11308"/>
                </a:cubicBezTo>
                <a:cubicBezTo>
                  <a:pt x="857" y="12048"/>
                  <a:pt x="-29" y="12751"/>
                  <a:pt x="168" y="12835"/>
                </a:cubicBezTo>
                <a:cubicBezTo>
                  <a:pt x="364" y="12919"/>
                  <a:pt x="2695" y="12879"/>
                  <a:pt x="5360" y="12746"/>
                </a:cubicBezTo>
                <a:cubicBezTo>
                  <a:pt x="8069" y="12609"/>
                  <a:pt x="8615" y="12653"/>
                  <a:pt x="8388" y="12987"/>
                </a:cubicBezTo>
                <a:cubicBezTo>
                  <a:pt x="8304" y="13111"/>
                  <a:pt x="7242" y="14097"/>
                  <a:pt x="6028" y="15177"/>
                </a:cubicBezTo>
                <a:cubicBezTo>
                  <a:pt x="4815" y="16256"/>
                  <a:pt x="3813" y="17166"/>
                  <a:pt x="3813" y="17204"/>
                </a:cubicBezTo>
                <a:cubicBezTo>
                  <a:pt x="3813" y="17242"/>
                  <a:pt x="3455" y="17608"/>
                  <a:pt x="3013" y="18012"/>
                </a:cubicBezTo>
                <a:cubicBezTo>
                  <a:pt x="2571" y="18417"/>
                  <a:pt x="1982" y="18991"/>
                  <a:pt x="1702" y="19292"/>
                </a:cubicBezTo>
                <a:cubicBezTo>
                  <a:pt x="1423" y="19593"/>
                  <a:pt x="990" y="20052"/>
                  <a:pt x="745" y="20314"/>
                </a:cubicBezTo>
                <a:cubicBezTo>
                  <a:pt x="500" y="20576"/>
                  <a:pt x="206" y="20974"/>
                  <a:pt x="90" y="21196"/>
                </a:cubicBezTo>
                <a:cubicBezTo>
                  <a:pt x="-26" y="21417"/>
                  <a:pt x="-30" y="21600"/>
                  <a:pt x="77" y="21600"/>
                </a:cubicBezTo>
                <a:cubicBezTo>
                  <a:pt x="308" y="21600"/>
                  <a:pt x="1528" y="20956"/>
                  <a:pt x="2764" y="20191"/>
                </a:cubicBezTo>
                <a:cubicBezTo>
                  <a:pt x="3255" y="19887"/>
                  <a:pt x="4259" y="19348"/>
                  <a:pt x="4993" y="18989"/>
                </a:cubicBezTo>
                <a:cubicBezTo>
                  <a:pt x="5727" y="18630"/>
                  <a:pt x="7700" y="17496"/>
                  <a:pt x="9385" y="16474"/>
                </a:cubicBezTo>
                <a:cubicBezTo>
                  <a:pt x="11069" y="15452"/>
                  <a:pt x="12969" y="14346"/>
                  <a:pt x="13606" y="14014"/>
                </a:cubicBezTo>
                <a:cubicBezTo>
                  <a:pt x="14243" y="13683"/>
                  <a:pt x="14907" y="13299"/>
                  <a:pt x="15074" y="13161"/>
                </a:cubicBezTo>
                <a:cubicBezTo>
                  <a:pt x="15491" y="12816"/>
                  <a:pt x="17324" y="11784"/>
                  <a:pt x="18299" y="11342"/>
                </a:cubicBezTo>
                <a:cubicBezTo>
                  <a:pt x="18856" y="11089"/>
                  <a:pt x="19017" y="10955"/>
                  <a:pt x="18823" y="10904"/>
                </a:cubicBezTo>
                <a:cubicBezTo>
                  <a:pt x="18669" y="10863"/>
                  <a:pt x="16980" y="10859"/>
                  <a:pt x="15074" y="10898"/>
                </a:cubicBezTo>
                <a:cubicBezTo>
                  <a:pt x="12946" y="10942"/>
                  <a:pt x="11553" y="10934"/>
                  <a:pt x="11469" y="10876"/>
                </a:cubicBezTo>
                <a:cubicBezTo>
                  <a:pt x="11347" y="10791"/>
                  <a:pt x="13710" y="9382"/>
                  <a:pt x="16359" y="7962"/>
                </a:cubicBezTo>
                <a:cubicBezTo>
                  <a:pt x="18212" y="6968"/>
                  <a:pt x="20580" y="5535"/>
                  <a:pt x="20580" y="5407"/>
                </a:cubicBezTo>
                <a:cubicBezTo>
                  <a:pt x="20580" y="5306"/>
                  <a:pt x="19795" y="5278"/>
                  <a:pt x="17067" y="5278"/>
                </a:cubicBezTo>
                <a:cubicBezTo>
                  <a:pt x="14907" y="5278"/>
                  <a:pt x="13527" y="5238"/>
                  <a:pt x="13501" y="5177"/>
                </a:cubicBezTo>
                <a:cubicBezTo>
                  <a:pt x="13455" y="5069"/>
                  <a:pt x="17873" y="2283"/>
                  <a:pt x="20187" y="960"/>
                </a:cubicBezTo>
                <a:cubicBezTo>
                  <a:pt x="20959" y="518"/>
                  <a:pt x="21570" y="152"/>
                  <a:pt x="21550" y="146"/>
                </a:cubicBezTo>
                <a:cubicBezTo>
                  <a:pt x="21531" y="140"/>
                  <a:pt x="19286" y="104"/>
                  <a:pt x="16556" y="67"/>
                </a:cubicBezTo>
                <a:lnTo>
                  <a:pt x="11587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63" name="تجميع"/>
          <p:cNvGrpSpPr/>
          <p:nvPr/>
        </p:nvGrpSpPr>
        <p:grpSpPr>
          <a:xfrm>
            <a:off x="8756161" y="4882571"/>
            <a:ext cx="1175365" cy="1175365"/>
            <a:chOff x="0" y="0"/>
            <a:chExt cx="1175364" cy="1175364"/>
          </a:xfrm>
        </p:grpSpPr>
        <p:sp>
          <p:nvSpPr>
            <p:cNvPr id="1061" name="تجميع"/>
            <p:cNvSpPr/>
            <p:nvPr/>
          </p:nvSpPr>
          <p:spPr>
            <a:xfrm>
              <a:off x="0" y="0"/>
              <a:ext cx="1175365" cy="11753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62" name="ناقص ناقص" descr="ناقص ناقص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8699" y="473291"/>
              <a:ext cx="937966" cy="22878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1066" name="تجميع"/>
          <p:cNvGrpSpPr/>
          <p:nvPr/>
        </p:nvGrpSpPr>
        <p:grpSpPr>
          <a:xfrm>
            <a:off x="5752674" y="4834613"/>
            <a:ext cx="1175365" cy="1175365"/>
            <a:chOff x="0" y="0"/>
            <a:chExt cx="1175364" cy="1175364"/>
          </a:xfrm>
        </p:grpSpPr>
        <p:sp>
          <p:nvSpPr>
            <p:cNvPr id="1064" name="تجميع"/>
            <p:cNvSpPr/>
            <p:nvPr/>
          </p:nvSpPr>
          <p:spPr>
            <a:xfrm>
              <a:off x="0" y="0"/>
              <a:ext cx="1175365" cy="11753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65" name="ناقص ناقص" descr="ناقص ناقص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8699" y="473291"/>
              <a:ext cx="937966" cy="22878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Class="entr" nodeType="afterEffect" presetSubtype="6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5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2" presetID="2" grpId="7" fill="hold">
                                  <p:stCondLst>
                                    <p:cond delay="1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Subtype="6" presetID="15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Class="entr" nodeType="afterEffect" presetSubtype="6" presetID="15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5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mph" nodeType="afterEffect" presetSubtype="0" presetID="35" grpId="1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mph" nodeType="afterEffect" presetSubtype="0" presetID="35" grpId="1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mph" nodeType="afterEffect" presetSubtype="0" presetID="35" grpId="1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9" grpId="12"/>
      <p:bldP build="whole" bldLvl="1" animBg="1" rev="0" advAuto="0" spid="1055" grpId="4"/>
      <p:bldP build="whole" bldLvl="1" animBg="1" rev="0" advAuto="0" spid="1055" grpId="5"/>
      <p:bldP build="whole" bldLvl="1" animBg="1" rev="0" advAuto="0" spid="1055" grpId="6"/>
      <p:bldP build="whole" bldLvl="1" animBg="1" rev="0" advAuto="0" spid="1060" grpId="14"/>
      <p:bldP build="whole" bldLvl="1" animBg="1" rev="0" advAuto="0" spid="1060" grpId="15"/>
      <p:bldP build="whole" bldLvl="1" animBg="1" rev="0" advAuto="0" spid="1058" grpId="3"/>
      <p:bldP build="whole" bldLvl="1" animBg="1" rev="0" advAuto="0" spid="1055" grpId="10"/>
      <p:bldP build="whole" bldLvl="1" animBg="1" rev="0" advAuto="0" spid="1060" grpId="16"/>
      <p:bldP build="whole" bldLvl="1" animBg="1" rev="0" advAuto="0" spid="1053" grpId="2"/>
      <p:bldP build="whole" bldLvl="1" animBg="1" rev="0" advAuto="0" spid="1060" grpId="17"/>
      <p:bldP build="whole" bldLvl="1" animBg="1" rev="0" advAuto="0" spid="1054" grpId="7"/>
      <p:bldP build="whole" bldLvl="1" animBg="1" rev="0" advAuto="0" spid="1054" grpId="8"/>
      <p:bldP build="whole" bldLvl="1" animBg="1" rev="0" advAuto="0" spid="1063" grpId="11"/>
      <p:bldP build="whole" bldLvl="1" animBg="1" rev="0" advAuto="0" spid="1054" grpId="9"/>
      <p:bldP build="whole" bldLvl="1" animBg="1" rev="0" advAuto="0" spid="1052" grpId="1"/>
      <p:bldP build="whole" bldLvl="1" animBg="1" rev="0" advAuto="0" spid="1066" grpId="1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6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6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٧٨</a:t>
              </a:r>
            </a:p>
          </p:txBody>
        </p:sp>
      </p:grpSp>
      <p:sp>
        <p:nvSpPr>
          <p:cNvPr id="107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7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80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077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073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4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5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6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78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079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83" name="تجميع"/>
          <p:cNvGrpSpPr/>
          <p:nvPr/>
        </p:nvGrpSpPr>
        <p:grpSpPr>
          <a:xfrm>
            <a:off x="17139745" y="4986508"/>
            <a:ext cx="1135769" cy="965199"/>
            <a:chOff x="0" y="-63500"/>
            <a:chExt cx="1135768" cy="965198"/>
          </a:xfrm>
        </p:grpSpPr>
        <p:pic>
          <p:nvPicPr>
            <p:cNvPr id="108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82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084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85" name="IMG_0851.png" descr="IMG_0851.png"/>
          <p:cNvPicPr>
            <a:picLocks noChangeAspect="1"/>
          </p:cNvPicPr>
          <p:nvPr/>
        </p:nvPicPr>
        <p:blipFill>
          <a:blip r:embed="rId4">
            <a:extLst/>
          </a:blip>
          <a:srcRect l="46953" t="17351" r="22478" b="73646"/>
          <a:stretch>
            <a:fillRect/>
          </a:stretch>
        </p:blipFill>
        <p:spPr>
          <a:xfrm>
            <a:off x="8297309" y="3809890"/>
            <a:ext cx="4387436" cy="968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55456" t="35689" r="35640" b="59942"/>
          <a:stretch>
            <a:fillRect/>
          </a:stretch>
        </p:blipFill>
        <p:spPr>
          <a:xfrm>
            <a:off x="13576305" y="4824454"/>
            <a:ext cx="3397127" cy="1249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51410" t="40421" r="44418" b="57182"/>
          <a:stretch>
            <a:fillRect/>
          </a:stretch>
        </p:blipFill>
        <p:spPr>
          <a:xfrm>
            <a:off x="11103294" y="4957804"/>
            <a:ext cx="2306800" cy="9938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2" name="تجميع"/>
          <p:cNvGrpSpPr/>
          <p:nvPr/>
        </p:nvGrpSpPr>
        <p:grpSpPr>
          <a:xfrm>
            <a:off x="5930911" y="6290374"/>
            <a:ext cx="13207700" cy="209682"/>
            <a:chOff x="-31750" y="-31750"/>
            <a:chExt cx="13207700" cy="209680"/>
          </a:xfrm>
        </p:grpSpPr>
        <p:pic>
          <p:nvPicPr>
            <p:cNvPr id="1088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090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pic>
        <p:nvPicPr>
          <p:cNvPr id="1093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59541" t="44621" r="35464" b="51187"/>
          <a:stretch>
            <a:fillRect/>
          </a:stretch>
        </p:blipFill>
        <p:spPr>
          <a:xfrm>
            <a:off x="14405327" y="6541593"/>
            <a:ext cx="1905396" cy="1199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6" name="تجميع"/>
          <p:cNvGrpSpPr/>
          <p:nvPr/>
        </p:nvGrpSpPr>
        <p:grpSpPr>
          <a:xfrm>
            <a:off x="17139745" y="6794500"/>
            <a:ext cx="1135769" cy="965199"/>
            <a:chOff x="0" y="-63500"/>
            <a:chExt cx="1135768" cy="965198"/>
          </a:xfrm>
        </p:grpSpPr>
        <p:pic>
          <p:nvPicPr>
            <p:cNvPr id="109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95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097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48363" t="48867" r="40867" b="47468"/>
          <a:stretch>
            <a:fillRect/>
          </a:stretch>
        </p:blipFill>
        <p:spPr>
          <a:xfrm>
            <a:off x="9748105" y="6616999"/>
            <a:ext cx="4109470" cy="104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54755" t="52849" r="40801" b="44215"/>
          <a:stretch>
            <a:fillRect/>
          </a:stretch>
        </p:blipFill>
        <p:spPr>
          <a:xfrm>
            <a:off x="7449584" y="6742912"/>
            <a:ext cx="1695285" cy="8400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3" name="تجميع"/>
          <p:cNvGrpSpPr/>
          <p:nvPr/>
        </p:nvGrpSpPr>
        <p:grpSpPr>
          <a:xfrm>
            <a:off x="6202496" y="7988113"/>
            <a:ext cx="13207700" cy="209682"/>
            <a:chOff x="-31750" y="-31750"/>
            <a:chExt cx="13207700" cy="209680"/>
          </a:xfrm>
        </p:grpSpPr>
        <p:pic>
          <p:nvPicPr>
            <p:cNvPr id="109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10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grpSp>
        <p:nvGrpSpPr>
          <p:cNvPr id="1106" name="تجميع"/>
          <p:cNvGrpSpPr/>
          <p:nvPr/>
        </p:nvGrpSpPr>
        <p:grpSpPr>
          <a:xfrm>
            <a:off x="17139745" y="8539310"/>
            <a:ext cx="1135769" cy="965200"/>
            <a:chOff x="0" y="-63500"/>
            <a:chExt cx="1135768" cy="965198"/>
          </a:xfrm>
        </p:grpSpPr>
        <p:pic>
          <p:nvPicPr>
            <p:cNvPr id="110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05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1107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50812" t="58287" r="35567" b="38369"/>
          <a:stretch>
            <a:fillRect/>
          </a:stretch>
        </p:blipFill>
        <p:spPr>
          <a:xfrm>
            <a:off x="11776080" y="8575227"/>
            <a:ext cx="5197388" cy="956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8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35860" t="62039" r="50459" b="34562"/>
          <a:stretch>
            <a:fillRect/>
          </a:stretch>
        </p:blipFill>
        <p:spPr>
          <a:xfrm>
            <a:off x="11753459" y="9504509"/>
            <a:ext cx="5220189" cy="972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41981" t="65928" r="48939" b="31057"/>
          <a:stretch>
            <a:fillRect/>
          </a:stretch>
        </p:blipFill>
        <p:spPr>
          <a:xfrm>
            <a:off x="8297309" y="9559277"/>
            <a:ext cx="3464461" cy="86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0" name="IMG_0949.png" descr="IMG_0949.png"/>
          <p:cNvPicPr>
            <a:picLocks noChangeAspect="1"/>
          </p:cNvPicPr>
          <p:nvPr/>
        </p:nvPicPr>
        <p:blipFill>
          <a:blip r:embed="rId5">
            <a:extLst/>
          </a:blip>
          <a:srcRect l="45781" t="69680" r="48692" b="27715"/>
          <a:stretch>
            <a:fillRect/>
          </a:stretch>
        </p:blipFill>
        <p:spPr>
          <a:xfrm>
            <a:off x="5737087" y="9559278"/>
            <a:ext cx="2108475" cy="745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25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225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225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225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225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225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7" grpId="2"/>
      <p:bldP build="whole" bldLvl="1" animBg="1" rev="0" advAuto="0" spid="1110" grpId="6"/>
      <p:bldP build="whole" bldLvl="1" animBg="1" rev="0" advAuto="0" spid="1109" grpId="5"/>
      <p:bldP build="whole" bldLvl="1" animBg="1" rev="0" advAuto="0" spid="1098" grpId="3"/>
      <p:bldP build="whole" bldLvl="1" animBg="1" rev="0" advAuto="0" spid="1108" grpId="4"/>
      <p:bldP build="whole" bldLvl="1" animBg="1" rev="0" advAuto="0" spid="108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1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1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٧٨</a:t>
              </a:r>
            </a:p>
          </p:txBody>
        </p:sp>
      </p:grpSp>
      <p:sp>
        <p:nvSpPr>
          <p:cNvPr id="111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1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24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2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1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2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2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36" name="تجميع"/>
          <p:cNvGrpSpPr/>
          <p:nvPr/>
        </p:nvGrpSpPr>
        <p:grpSpPr>
          <a:xfrm>
            <a:off x="20967549" y="7632419"/>
            <a:ext cx="2274044" cy="2050678"/>
            <a:chOff x="0" y="0"/>
            <a:chExt cx="2274043" cy="2050677"/>
          </a:xfrm>
        </p:grpSpPr>
        <p:pic>
          <p:nvPicPr>
            <p:cNvPr id="1125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35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126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7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28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34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129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30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31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32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33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41" name="تجميع"/>
          <p:cNvGrpSpPr/>
          <p:nvPr/>
        </p:nvGrpSpPr>
        <p:grpSpPr>
          <a:xfrm rot="16200000">
            <a:off x="7477142" y="8097229"/>
            <a:ext cx="7775393" cy="168499"/>
            <a:chOff x="-31750" y="-31750"/>
            <a:chExt cx="7775392" cy="168497"/>
          </a:xfrm>
        </p:grpSpPr>
        <p:pic>
          <p:nvPicPr>
            <p:cNvPr id="1137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1750" y="73247"/>
              <a:ext cx="7091407" cy="63501"/>
            </a:xfrm>
            <a:prstGeom prst="rect">
              <a:avLst/>
            </a:prstGeom>
            <a:effectLst/>
          </p:spPr>
        </p:pic>
        <p:pic>
          <p:nvPicPr>
            <p:cNvPr id="113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2235" y="-31750"/>
              <a:ext cx="7091408" cy="63500"/>
            </a:xfrm>
            <a:prstGeom prst="rect">
              <a:avLst/>
            </a:prstGeom>
            <a:effectLst/>
          </p:spPr>
        </p:pic>
      </p:grpSp>
      <p:pic>
        <p:nvPicPr>
          <p:cNvPr id="1142" name="IMG_0852.png" descr="IMG_0852.png"/>
          <p:cNvPicPr>
            <a:picLocks noChangeAspect="1"/>
          </p:cNvPicPr>
          <p:nvPr/>
        </p:nvPicPr>
        <p:blipFill>
          <a:blip r:embed="rId7">
            <a:extLst/>
          </a:blip>
          <a:srcRect l="52499" t="48604" r="15010" b="40816"/>
          <a:stretch>
            <a:fillRect/>
          </a:stretch>
        </p:blipFill>
        <p:spPr>
          <a:xfrm>
            <a:off x="7941119" y="3918484"/>
            <a:ext cx="4383156" cy="10703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5" name="تجميع"/>
          <p:cNvGrpSpPr/>
          <p:nvPr/>
        </p:nvGrpSpPr>
        <p:grpSpPr>
          <a:xfrm>
            <a:off x="17583274" y="6006029"/>
            <a:ext cx="1376571" cy="1156375"/>
            <a:chOff x="0" y="-63499"/>
            <a:chExt cx="1376570" cy="1156373"/>
          </a:xfrm>
        </p:grpSpPr>
        <p:pic>
          <p:nvPicPr>
            <p:cNvPr id="1143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7711" y="-63500"/>
              <a:ext cx="1201148" cy="110715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44" name="مستطيل 38"/>
            <p:cNvSpPr txBox="1"/>
            <p:nvPr/>
          </p:nvSpPr>
          <p:spPr>
            <a:xfrm>
              <a:off x="0" y="152770"/>
              <a:ext cx="1376571" cy="940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grpSp>
        <p:nvGrpSpPr>
          <p:cNvPr id="1148" name="تجميع"/>
          <p:cNvGrpSpPr/>
          <p:nvPr/>
        </p:nvGrpSpPr>
        <p:grpSpPr>
          <a:xfrm>
            <a:off x="9914271" y="5892801"/>
            <a:ext cx="1135769" cy="965199"/>
            <a:chOff x="0" y="-63500"/>
            <a:chExt cx="1135768" cy="965198"/>
          </a:xfrm>
        </p:grpSpPr>
        <p:pic>
          <p:nvPicPr>
            <p:cNvPr id="1146" name="بيضاوي بيضاوي" descr="بيضاوي بيضاوي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47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pic>
        <p:nvPicPr>
          <p:cNvPr id="1149" name="IMG_0950.png" descr="IMG_0950.png"/>
          <p:cNvPicPr>
            <a:picLocks noChangeAspect="1"/>
          </p:cNvPicPr>
          <p:nvPr/>
        </p:nvPicPr>
        <p:blipFill>
          <a:blip r:embed="rId10">
            <a:extLst/>
          </a:blip>
          <a:srcRect l="51805" t="55612" r="22959" b="33513"/>
          <a:stretch>
            <a:fillRect/>
          </a:stretch>
        </p:blipFill>
        <p:spPr>
          <a:xfrm>
            <a:off x="12120389" y="5651897"/>
            <a:ext cx="4878098" cy="157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IMG_0950.png" descr="IMG_0950.png"/>
          <p:cNvPicPr>
            <a:picLocks noChangeAspect="1"/>
          </p:cNvPicPr>
          <p:nvPr/>
        </p:nvPicPr>
        <p:blipFill>
          <a:blip r:embed="rId10">
            <a:extLst/>
          </a:blip>
          <a:srcRect l="19801" t="54773" r="67324" b="32974"/>
          <a:stretch>
            <a:fillRect/>
          </a:stretch>
        </p:blipFill>
        <p:spPr>
          <a:xfrm>
            <a:off x="6848409" y="5556052"/>
            <a:ext cx="2668205" cy="1904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5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٧٩</a:t>
              </a:r>
            </a:p>
          </p:txBody>
        </p:sp>
      </p:grpSp>
      <p:sp>
        <p:nvSpPr>
          <p:cNvPr id="115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64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16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15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5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5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6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16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65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423399" y="7171982"/>
            <a:ext cx="2051316" cy="67588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6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69" name="تجميع"/>
          <p:cNvGrpSpPr/>
          <p:nvPr/>
        </p:nvGrpSpPr>
        <p:grpSpPr>
          <a:xfrm>
            <a:off x="17809469" y="5432985"/>
            <a:ext cx="1283666" cy="1082616"/>
            <a:chOff x="0" y="-63500"/>
            <a:chExt cx="1283664" cy="1082615"/>
          </a:xfrm>
        </p:grpSpPr>
        <p:pic>
          <p:nvPicPr>
            <p:cNvPr id="1167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68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172" name="تجميع"/>
          <p:cNvGrpSpPr/>
          <p:nvPr/>
        </p:nvGrpSpPr>
        <p:grpSpPr>
          <a:xfrm>
            <a:off x="17809469" y="6990717"/>
            <a:ext cx="1283666" cy="1082617"/>
            <a:chOff x="0" y="-63500"/>
            <a:chExt cx="1283664" cy="1082615"/>
          </a:xfrm>
        </p:grpSpPr>
        <p:pic>
          <p:nvPicPr>
            <p:cNvPr id="1170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71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1173" name="مستطيل 92"/>
          <p:cNvSpPr txBox="1"/>
          <p:nvPr/>
        </p:nvSpPr>
        <p:spPr>
          <a:xfrm>
            <a:off x="13351485" y="4382668"/>
            <a:ext cx="5821789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1178" name="تجميع"/>
          <p:cNvGrpSpPr/>
          <p:nvPr/>
        </p:nvGrpSpPr>
        <p:grpSpPr>
          <a:xfrm>
            <a:off x="4713659" y="6680069"/>
            <a:ext cx="13207700" cy="209681"/>
            <a:chOff x="-31750" y="-31750"/>
            <a:chExt cx="13207700" cy="209680"/>
          </a:xfrm>
        </p:grpSpPr>
        <p:pic>
          <p:nvPicPr>
            <p:cNvPr id="1174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176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grpSp>
        <p:nvGrpSpPr>
          <p:cNvPr id="1183" name="تجميع"/>
          <p:cNvGrpSpPr/>
          <p:nvPr/>
        </p:nvGrpSpPr>
        <p:grpSpPr>
          <a:xfrm>
            <a:off x="4838635" y="8384923"/>
            <a:ext cx="13207700" cy="209682"/>
            <a:chOff x="-31750" y="-31750"/>
            <a:chExt cx="13207700" cy="209680"/>
          </a:xfrm>
        </p:grpSpPr>
        <p:pic>
          <p:nvPicPr>
            <p:cNvPr id="117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18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grpSp>
        <p:nvGrpSpPr>
          <p:cNvPr id="1186" name="تجميع"/>
          <p:cNvGrpSpPr/>
          <p:nvPr/>
        </p:nvGrpSpPr>
        <p:grpSpPr>
          <a:xfrm>
            <a:off x="17656870" y="8681864"/>
            <a:ext cx="1283666" cy="1082616"/>
            <a:chOff x="0" y="-63500"/>
            <a:chExt cx="1283664" cy="1082615"/>
          </a:xfrm>
        </p:grpSpPr>
        <p:pic>
          <p:nvPicPr>
            <p:cNvPr id="118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85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187" name="IMG_0951.png" descr="IMG_0951.png"/>
          <p:cNvPicPr>
            <a:picLocks noChangeAspect="1"/>
          </p:cNvPicPr>
          <p:nvPr/>
        </p:nvPicPr>
        <p:blipFill>
          <a:blip r:embed="rId8">
            <a:extLst/>
          </a:blip>
          <a:srcRect l="68511" t="39337" r="17672" b="54860"/>
          <a:stretch>
            <a:fillRect/>
          </a:stretch>
        </p:blipFill>
        <p:spPr>
          <a:xfrm>
            <a:off x="13743059" y="5395527"/>
            <a:ext cx="4036490" cy="1271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8" name="IMG_0951.png" descr="IMG_0951.png"/>
          <p:cNvPicPr>
            <a:picLocks noChangeAspect="1"/>
          </p:cNvPicPr>
          <p:nvPr/>
        </p:nvPicPr>
        <p:blipFill>
          <a:blip r:embed="rId8">
            <a:extLst/>
          </a:blip>
          <a:srcRect l="14071" t="39214" r="75809" b="56018"/>
          <a:stretch>
            <a:fillRect/>
          </a:stretch>
        </p:blipFill>
        <p:spPr>
          <a:xfrm>
            <a:off x="14283206" y="6962655"/>
            <a:ext cx="2956436" cy="104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IMG_0951.png" descr="IMG_0951.png"/>
          <p:cNvPicPr>
            <a:picLocks noChangeAspect="1"/>
          </p:cNvPicPr>
          <p:nvPr/>
        </p:nvPicPr>
        <p:blipFill>
          <a:blip r:embed="rId8">
            <a:extLst/>
          </a:blip>
          <a:srcRect l="15089" t="47616" r="74791" b="47616"/>
          <a:stretch>
            <a:fillRect/>
          </a:stretch>
        </p:blipFill>
        <p:spPr>
          <a:xfrm>
            <a:off x="14283206" y="8745363"/>
            <a:ext cx="2956435" cy="1044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9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٨١</a:t>
              </a:r>
            </a:p>
          </p:txBody>
        </p:sp>
      </p:grpSp>
      <p:sp>
        <p:nvSpPr>
          <p:cNvPr id="119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9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03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200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196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7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8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9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01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202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04" name="IMG_0952.png" descr="IMG_0952.png"/>
          <p:cNvPicPr>
            <a:picLocks noChangeAspect="1"/>
          </p:cNvPicPr>
          <p:nvPr/>
        </p:nvPicPr>
        <p:blipFill>
          <a:blip r:embed="rId3">
            <a:extLst/>
          </a:blip>
          <a:srcRect l="16633" t="36872" r="14049" b="54177"/>
          <a:stretch>
            <a:fillRect/>
          </a:stretch>
        </p:blipFill>
        <p:spPr>
          <a:xfrm>
            <a:off x="2441510" y="5282683"/>
            <a:ext cx="17350229" cy="1680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1" name="تجميع"/>
          <p:cNvGrpSpPr/>
          <p:nvPr/>
        </p:nvGrpSpPr>
        <p:grpSpPr>
          <a:xfrm>
            <a:off x="6073069" y="2301239"/>
            <a:ext cx="13466944" cy="5647785"/>
            <a:chOff x="0" y="0"/>
            <a:chExt cx="13466942" cy="5647784"/>
          </a:xfrm>
        </p:grpSpPr>
        <p:grpSp>
          <p:nvGrpSpPr>
            <p:cNvPr id="1212" name="تجميع"/>
            <p:cNvGrpSpPr/>
            <p:nvPr/>
          </p:nvGrpSpPr>
          <p:grpSpPr>
            <a:xfrm>
              <a:off x="-1" y="-1"/>
              <a:ext cx="13466944" cy="5647786"/>
              <a:chOff x="0" y="0"/>
              <a:chExt cx="13466941" cy="5647784"/>
            </a:xfrm>
          </p:grpSpPr>
          <p:sp>
            <p:nvSpPr>
              <p:cNvPr id="1206" name="Google Shape;16500;p87"/>
              <p:cNvSpPr/>
              <p:nvPr/>
            </p:nvSpPr>
            <p:spPr>
              <a:xfrm flipH="1" rot="16200000">
                <a:off x="7796763" y="273543"/>
                <a:ext cx="1235741" cy="3529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792" y="0"/>
                    </a:lnTo>
                    <a:lnTo>
                      <a:pt x="10792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50800" cap="flat">
                <a:solidFill>
                  <a:srgbClr val="C2C2C2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6986A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7" name="Google Shape;16503;p87"/>
              <p:cNvSpPr/>
              <p:nvPr/>
            </p:nvSpPr>
            <p:spPr>
              <a:xfrm rot="16200000">
                <a:off x="4267437" y="272165"/>
                <a:ext cx="1235742" cy="3529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792" y="0"/>
                    </a:lnTo>
                    <a:lnTo>
                      <a:pt x="10792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50800" cap="flat">
                <a:solidFill>
                  <a:srgbClr val="C2C2C2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6986A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8" name="Google Shape;16502;p87"/>
              <p:cNvSpPr/>
              <p:nvPr/>
            </p:nvSpPr>
            <p:spPr>
              <a:xfrm>
                <a:off x="7686043" y="2654771"/>
                <a:ext cx="5780899" cy="2872087"/>
              </a:xfrm>
              <a:prstGeom prst="roundRect">
                <a:avLst>
                  <a:gd name="adj" fmla="val 25603"/>
                </a:avLst>
              </a:prstGeom>
              <a:solidFill>
                <a:srgbClr val="E6EEE0"/>
              </a:solidFill>
              <a:ln w="50800" cap="flat">
                <a:solidFill>
                  <a:srgbClr val="869FB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5500">
                  <a:defRPr sz="6600"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>
                    <a:solidFill>
                      <a:srgbClr val="016E8F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pPr>
                <a:r>
                  <a: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اذاتشابهت الاشارات الناتج موجب</a:t>
                </a:r>
              </a:p>
            </p:txBody>
          </p:sp>
          <p:sp>
            <p:nvSpPr>
              <p:cNvPr id="1209" name="Google Shape;16504;p87"/>
              <p:cNvSpPr/>
              <p:nvPr/>
            </p:nvSpPr>
            <p:spPr>
              <a:xfrm>
                <a:off x="0" y="2654771"/>
                <a:ext cx="6475649" cy="2993014"/>
              </a:xfrm>
              <a:prstGeom prst="roundRect">
                <a:avLst>
                  <a:gd name="adj" fmla="val 26086"/>
                </a:avLst>
              </a:prstGeom>
              <a:solidFill>
                <a:srgbClr val="F9DFE8"/>
              </a:solidFill>
              <a:ln w="50800" cap="flat">
                <a:solidFill>
                  <a:srgbClr val="869FB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5500">
                  <a:defRPr sz="6600"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>
                    <a:solidFill>
                      <a:srgbClr val="016E8F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pPr>
                <a:r>
                  <a: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اذا اختلفت الاشارات الناتج سالب</a:t>
                </a:r>
              </a:p>
            </p:txBody>
          </p:sp>
          <p:sp>
            <p:nvSpPr>
              <p:cNvPr id="1210" name="Google Shape;16501;p87"/>
              <p:cNvSpPr/>
              <p:nvPr/>
            </p:nvSpPr>
            <p:spPr>
              <a:xfrm>
                <a:off x="1919383" y="224800"/>
                <a:ext cx="9517633" cy="119561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50800" cap="flat">
                <a:solidFill>
                  <a:srgbClr val="667E92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11" name="ضرب الاعداد صحيحة"/>
              <p:cNvSpPr txBox="1"/>
              <p:nvPr/>
            </p:nvSpPr>
            <p:spPr>
              <a:xfrm>
                <a:off x="2557354" y="0"/>
                <a:ext cx="8930392" cy="14204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10000"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>
                    <a:solidFill>
                      <a:srgbClr val="016E8F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pPr>
                <a:r>
                  <a: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ضرب الاعداد صحيحة </a:t>
                </a:r>
              </a:p>
            </p:txBody>
          </p:sp>
        </p:grpSp>
        <p:grpSp>
          <p:nvGrpSpPr>
            <p:cNvPr id="1215" name="بيضاوي"/>
            <p:cNvGrpSpPr/>
            <p:nvPr/>
          </p:nvGrpSpPr>
          <p:grpSpPr>
            <a:xfrm>
              <a:off x="7980056" y="4132057"/>
              <a:ext cx="900520" cy="890287"/>
              <a:chOff x="0" y="0"/>
              <a:chExt cx="900518" cy="890285"/>
            </a:xfrm>
          </p:grpSpPr>
          <p:sp>
            <p:nvSpPr>
              <p:cNvPr id="1214" name="بيضاوي"/>
              <p:cNvSpPr/>
              <p:nvPr/>
            </p:nvSpPr>
            <p:spPr>
              <a:xfrm>
                <a:off x="6349" y="6350"/>
                <a:ext cx="887820" cy="8775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1213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900519" cy="890286"/>
              </a:xfrm>
              <a:prstGeom prst="rect">
                <a:avLst/>
              </a:prstGeom>
              <a:effectLst/>
            </p:spPr>
          </p:pic>
        </p:grpSp>
        <p:pic>
          <p:nvPicPr>
            <p:cNvPr id="1216" name="علامة زائد علامة زائد" descr="علامة زائد علامة زائد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024733" y="4121561"/>
              <a:ext cx="844537" cy="844537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grpSp>
          <p:nvGrpSpPr>
            <p:cNvPr id="1219" name="دائرة"/>
            <p:cNvGrpSpPr/>
            <p:nvPr/>
          </p:nvGrpSpPr>
          <p:grpSpPr>
            <a:xfrm>
              <a:off x="584258" y="4049458"/>
              <a:ext cx="1069610" cy="1069610"/>
              <a:chOff x="0" y="0"/>
              <a:chExt cx="1069609" cy="1069609"/>
            </a:xfrm>
          </p:grpSpPr>
          <p:sp>
            <p:nvSpPr>
              <p:cNvPr id="1218" name="دائرة"/>
              <p:cNvSpPr/>
              <p:nvPr/>
            </p:nvSpPr>
            <p:spPr>
              <a:xfrm>
                <a:off x="6350" y="6350"/>
                <a:ext cx="1056910" cy="105691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1217" name="دائرة دائرة" descr="دائرة دائرة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-1"/>
                <a:ext cx="1069611" cy="1069611"/>
              </a:xfrm>
              <a:prstGeom prst="rect">
                <a:avLst/>
              </a:prstGeom>
              <a:effectLst/>
            </p:spPr>
          </p:pic>
        </p:grpSp>
        <p:pic>
          <p:nvPicPr>
            <p:cNvPr id="1220" name="ناقص ناقص" descr="ناقص ناقص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94145" y="4478201"/>
              <a:ext cx="849836" cy="212126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2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٧٩</a:t>
              </a:r>
            </a:p>
          </p:txBody>
        </p:sp>
      </p:grpSp>
      <p:sp>
        <p:nvSpPr>
          <p:cNvPr id="122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2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35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232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228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9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0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1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33" name="مثال من واقع الحياة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234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38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23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37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1239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40" name="IMG_0953.png" descr="IMG_0953.png"/>
          <p:cNvPicPr>
            <a:picLocks noChangeAspect="1"/>
          </p:cNvPicPr>
          <p:nvPr/>
        </p:nvPicPr>
        <p:blipFill>
          <a:blip r:embed="rId4">
            <a:extLst/>
          </a:blip>
          <a:srcRect l="15084" t="25534" r="39498" b="66224"/>
          <a:stretch>
            <a:fillRect/>
          </a:stretch>
        </p:blipFill>
        <p:spPr>
          <a:xfrm>
            <a:off x="3745978" y="4569263"/>
            <a:ext cx="13640247" cy="1856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1" name="IMG_0953.png" descr="IMG_0953.png"/>
          <p:cNvPicPr>
            <a:picLocks noChangeAspect="1"/>
          </p:cNvPicPr>
          <p:nvPr/>
        </p:nvPicPr>
        <p:blipFill>
          <a:blip r:embed="rId4">
            <a:extLst/>
          </a:blip>
          <a:srcRect l="10312" t="33099" r="39452" b="58659"/>
          <a:stretch>
            <a:fillRect/>
          </a:stretch>
        </p:blipFill>
        <p:spPr>
          <a:xfrm>
            <a:off x="2866334" y="7234118"/>
            <a:ext cx="13612058" cy="1674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4" name="IMG_0953.png"/>
          <p:cNvGrpSpPr/>
          <p:nvPr/>
        </p:nvGrpSpPr>
        <p:grpSpPr>
          <a:xfrm>
            <a:off x="17442736" y="5583290"/>
            <a:ext cx="3009818" cy="6115465"/>
            <a:chOff x="0" y="0"/>
            <a:chExt cx="3009817" cy="6115463"/>
          </a:xfrm>
        </p:grpSpPr>
        <p:pic>
          <p:nvPicPr>
            <p:cNvPr id="1243" name="IMG_0953.png" descr="IMG_095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7719" t="17535" r="11636" b="24680"/>
            <a:stretch>
              <a:fillRect/>
            </a:stretch>
          </p:blipFill>
          <p:spPr>
            <a:xfrm>
              <a:off x="126999" y="88900"/>
              <a:ext cx="2755819" cy="57852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2" name="IMG_0953.png" descr="IMG_0953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009819" cy="611546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4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٧٩</a:t>
              </a:r>
            </a:p>
          </p:txBody>
        </p:sp>
      </p:grpSp>
      <p:sp>
        <p:nvSpPr>
          <p:cNvPr id="124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5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58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255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251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2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3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4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56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257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59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6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662" y="3238769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63" name="تجميع"/>
          <p:cNvGrpSpPr/>
          <p:nvPr/>
        </p:nvGrpSpPr>
        <p:grpSpPr>
          <a:xfrm>
            <a:off x="18446547" y="4760954"/>
            <a:ext cx="1356416" cy="1140374"/>
            <a:chOff x="0" y="-63499"/>
            <a:chExt cx="1356415" cy="1140372"/>
          </a:xfrm>
        </p:grpSpPr>
        <p:pic>
          <p:nvPicPr>
            <p:cNvPr id="126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62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pic>
        <p:nvPicPr>
          <p:cNvPr id="1264" name="IMG_0954.png" descr="IMG_0954.png"/>
          <p:cNvPicPr>
            <a:picLocks noChangeAspect="1"/>
          </p:cNvPicPr>
          <p:nvPr/>
        </p:nvPicPr>
        <p:blipFill>
          <a:blip r:embed="rId6">
            <a:extLst/>
          </a:blip>
          <a:srcRect l="10351" t="57280" r="23661" b="26619"/>
          <a:stretch>
            <a:fillRect/>
          </a:stretch>
        </p:blipFill>
        <p:spPr>
          <a:xfrm>
            <a:off x="3041050" y="4860587"/>
            <a:ext cx="15405487" cy="2819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IMG_0854.png" descr="IMG_0854.png"/>
          <p:cNvPicPr>
            <a:picLocks noChangeAspect="1"/>
          </p:cNvPicPr>
          <p:nvPr/>
        </p:nvPicPr>
        <p:blipFill>
          <a:blip r:embed="rId2">
            <a:extLst/>
          </a:blip>
          <a:srcRect l="28098" t="30858" r="27210" b="60830"/>
          <a:stretch>
            <a:fillRect/>
          </a:stretch>
        </p:blipFill>
        <p:spPr>
          <a:xfrm>
            <a:off x="7158794" y="5227240"/>
            <a:ext cx="12057747" cy="16817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6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6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٧٩</a:t>
              </a:r>
            </a:p>
          </p:txBody>
        </p:sp>
      </p:grpSp>
      <p:sp>
        <p:nvSpPr>
          <p:cNvPr id="127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7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80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277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273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74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75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76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78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279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83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28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82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1284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85" name="IMG_0955.png" descr="IMG_0955.png"/>
          <p:cNvPicPr>
            <a:picLocks noChangeAspect="1"/>
          </p:cNvPicPr>
          <p:nvPr/>
        </p:nvPicPr>
        <p:blipFill>
          <a:blip r:embed="rId4">
            <a:extLst/>
          </a:blip>
          <a:srcRect l="12718" t="32337" r="20388" b="61395"/>
          <a:stretch>
            <a:fillRect/>
          </a:stretch>
        </p:blipFill>
        <p:spPr>
          <a:xfrm>
            <a:off x="2813363" y="4824454"/>
            <a:ext cx="14784922" cy="1038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6" name="IMG_0955.png" descr="IMG_0955.png"/>
          <p:cNvPicPr>
            <a:picLocks noChangeAspect="1"/>
          </p:cNvPicPr>
          <p:nvPr/>
        </p:nvPicPr>
        <p:blipFill>
          <a:blip r:embed="rId4">
            <a:extLst/>
          </a:blip>
          <a:srcRect l="52241" t="38489" r="20694" b="44590"/>
          <a:stretch>
            <a:fillRect/>
          </a:stretch>
        </p:blipFill>
        <p:spPr>
          <a:xfrm>
            <a:off x="7562045" y="5910431"/>
            <a:ext cx="9615627" cy="4508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9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73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30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7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8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9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0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8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75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7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6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2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3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4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32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9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31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90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5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6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7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8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9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0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35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33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6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9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8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51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40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6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7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8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9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7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52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53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6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54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55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8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9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0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pic>
        <p:nvPicPr>
          <p:cNvPr id="461" name="IMG_0740.png" descr="IMG_07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2623" y="-556307"/>
            <a:ext cx="7918001" cy="56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3"/>
      <p:bldP build="whole" bldLvl="1" animBg="1" rev="0" advAuto="0" spid="458" grpId="4"/>
      <p:bldP build="whole" bldLvl="1" animBg="1" rev="0" advAuto="0" spid="451" grpId="2"/>
      <p:bldP build="whole" bldLvl="1" animBg="1" rev="0" advAuto="0" spid="43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8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8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٧٩</a:t>
              </a:r>
            </a:p>
          </p:txBody>
        </p:sp>
      </p:grpSp>
      <p:sp>
        <p:nvSpPr>
          <p:cNvPr id="129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9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00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297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293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4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5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6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98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299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12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301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11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302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3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304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10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305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6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7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8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9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315" name="تجميع"/>
          <p:cNvGrpSpPr/>
          <p:nvPr/>
        </p:nvGrpSpPr>
        <p:grpSpPr>
          <a:xfrm>
            <a:off x="18655927" y="5179944"/>
            <a:ext cx="1135769" cy="965200"/>
            <a:chOff x="0" y="-63500"/>
            <a:chExt cx="1135768" cy="965198"/>
          </a:xfrm>
        </p:grpSpPr>
        <p:pic>
          <p:nvPicPr>
            <p:cNvPr id="1313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14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ز</a:t>
              </a:r>
            </a:p>
          </p:txBody>
        </p:sp>
      </p:grpSp>
      <p:pic>
        <p:nvPicPr>
          <p:cNvPr id="1316" name="IMG_0955.png" descr="IMG_0955.png"/>
          <p:cNvPicPr>
            <a:picLocks noChangeAspect="1"/>
          </p:cNvPicPr>
          <p:nvPr/>
        </p:nvPicPr>
        <p:blipFill>
          <a:blip r:embed="rId6">
            <a:extLst/>
          </a:blip>
          <a:srcRect l="16341" t="64280" r="24401" b="30168"/>
          <a:stretch>
            <a:fillRect/>
          </a:stretch>
        </p:blipFill>
        <p:spPr>
          <a:xfrm>
            <a:off x="3638381" y="5165855"/>
            <a:ext cx="15044227" cy="1056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1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1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٧٩</a:t>
              </a:r>
            </a:p>
          </p:txBody>
        </p:sp>
      </p:grpSp>
      <p:sp>
        <p:nvSpPr>
          <p:cNvPr id="132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2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30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327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323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4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5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6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28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329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3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3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662" y="3238769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35" name="تجميع"/>
          <p:cNvGrpSpPr/>
          <p:nvPr/>
        </p:nvGrpSpPr>
        <p:grpSpPr>
          <a:xfrm>
            <a:off x="18024835" y="6619933"/>
            <a:ext cx="1356416" cy="1140374"/>
            <a:chOff x="0" y="-63499"/>
            <a:chExt cx="1356415" cy="1140372"/>
          </a:xfrm>
        </p:grpSpPr>
        <p:pic>
          <p:nvPicPr>
            <p:cNvPr id="1333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34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1338" name="تجميع"/>
          <p:cNvGrpSpPr/>
          <p:nvPr/>
        </p:nvGrpSpPr>
        <p:grpSpPr>
          <a:xfrm>
            <a:off x="18435279" y="8872789"/>
            <a:ext cx="1356417" cy="1140374"/>
            <a:chOff x="0" y="-63499"/>
            <a:chExt cx="1356415" cy="1140372"/>
          </a:xfrm>
        </p:grpSpPr>
        <p:pic>
          <p:nvPicPr>
            <p:cNvPr id="1336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37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1343" name="تجميع"/>
          <p:cNvGrpSpPr/>
          <p:nvPr/>
        </p:nvGrpSpPr>
        <p:grpSpPr>
          <a:xfrm>
            <a:off x="4848885" y="8043412"/>
            <a:ext cx="13207701" cy="99802"/>
            <a:chOff x="-31750" y="-31750"/>
            <a:chExt cx="13207699" cy="99801"/>
          </a:xfrm>
        </p:grpSpPr>
        <p:pic>
          <p:nvPicPr>
            <p:cNvPr id="133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4551"/>
              <a:ext cx="12041910" cy="63501"/>
            </a:xfrm>
            <a:prstGeom prst="rect">
              <a:avLst/>
            </a:prstGeom>
            <a:effectLst/>
          </p:spPr>
        </p:pic>
        <p:pic>
          <p:nvPicPr>
            <p:cNvPr id="134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pic>
        <p:nvPicPr>
          <p:cNvPr id="1344" name="IMG_0956.png" descr="IMG_0956.png"/>
          <p:cNvPicPr>
            <a:picLocks noChangeAspect="1"/>
          </p:cNvPicPr>
          <p:nvPr/>
        </p:nvPicPr>
        <p:blipFill>
          <a:blip r:embed="rId8">
            <a:extLst/>
          </a:blip>
          <a:srcRect l="14123" t="65266" r="16784" b="29774"/>
          <a:stretch>
            <a:fillRect/>
          </a:stretch>
        </p:blipFill>
        <p:spPr>
          <a:xfrm>
            <a:off x="3251496" y="5136957"/>
            <a:ext cx="16033708" cy="863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IMG_0956.png" descr="IMG_0956.png"/>
          <p:cNvPicPr>
            <a:picLocks noChangeAspect="1"/>
          </p:cNvPicPr>
          <p:nvPr/>
        </p:nvPicPr>
        <p:blipFill>
          <a:blip r:embed="rId8">
            <a:extLst/>
          </a:blip>
          <a:srcRect l="72569" t="72570" r="21446" b="22315"/>
          <a:stretch>
            <a:fillRect/>
          </a:stretch>
        </p:blipFill>
        <p:spPr>
          <a:xfrm>
            <a:off x="14978482" y="6076607"/>
            <a:ext cx="2772929" cy="1777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6" name="IMG_0956.png" descr="IMG_0956.png"/>
          <p:cNvPicPr>
            <a:picLocks noChangeAspect="1"/>
          </p:cNvPicPr>
          <p:nvPr/>
        </p:nvPicPr>
        <p:blipFill>
          <a:blip r:embed="rId8">
            <a:extLst/>
          </a:blip>
          <a:srcRect l="42426" t="73231" r="48571" b="22315"/>
          <a:stretch>
            <a:fillRect/>
          </a:stretch>
        </p:blipFill>
        <p:spPr>
          <a:xfrm>
            <a:off x="13579894" y="8465747"/>
            <a:ext cx="4171395" cy="1547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4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4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٨٠</a:t>
              </a:r>
            </a:p>
          </p:txBody>
        </p:sp>
      </p:grpSp>
      <p:sp>
        <p:nvSpPr>
          <p:cNvPr id="135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5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59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357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353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4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5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6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58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360" name="IMG_0957.png" descr="IMG_0957.png"/>
          <p:cNvPicPr>
            <a:picLocks noChangeAspect="1"/>
          </p:cNvPicPr>
          <p:nvPr/>
        </p:nvPicPr>
        <p:blipFill>
          <a:blip r:embed="rId2">
            <a:extLst/>
          </a:blip>
          <a:srcRect l="51316" t="11732" r="17968" b="81632"/>
          <a:stretch>
            <a:fillRect/>
          </a:stretch>
        </p:blipFill>
        <p:spPr>
          <a:xfrm>
            <a:off x="7561872" y="3547295"/>
            <a:ext cx="5617300" cy="910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IMG_0957.png" descr="IMG_0957.png"/>
          <p:cNvPicPr>
            <a:picLocks noChangeAspect="1"/>
          </p:cNvPicPr>
          <p:nvPr/>
        </p:nvPicPr>
        <p:blipFill>
          <a:blip r:embed="rId2">
            <a:extLst/>
          </a:blip>
          <a:srcRect l="55456" t="34999" r="18041" b="50146"/>
          <a:stretch>
            <a:fillRect/>
          </a:stretch>
        </p:blipFill>
        <p:spPr>
          <a:xfrm>
            <a:off x="9638893" y="5083650"/>
            <a:ext cx="8939270" cy="3757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6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6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٨٠</a:t>
              </a:r>
            </a:p>
          </p:txBody>
        </p:sp>
      </p:grpSp>
      <p:sp>
        <p:nvSpPr>
          <p:cNvPr id="136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6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74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37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36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6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73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375" name="IMG_0957.png" descr="IMG_0957.png"/>
          <p:cNvPicPr>
            <a:picLocks noChangeAspect="1"/>
          </p:cNvPicPr>
          <p:nvPr/>
        </p:nvPicPr>
        <p:blipFill>
          <a:blip r:embed="rId2">
            <a:extLst/>
          </a:blip>
          <a:srcRect l="4658" t="50872" r="17820" b="44069"/>
          <a:stretch>
            <a:fillRect/>
          </a:stretch>
        </p:blipFill>
        <p:spPr>
          <a:xfrm>
            <a:off x="2628798" y="5010985"/>
            <a:ext cx="16759136" cy="820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IMG_0957.png" descr="IMG_0957.png"/>
          <p:cNvPicPr>
            <a:picLocks noChangeAspect="1"/>
          </p:cNvPicPr>
          <p:nvPr/>
        </p:nvPicPr>
        <p:blipFill>
          <a:blip r:embed="rId2">
            <a:extLst/>
          </a:blip>
          <a:srcRect l="31555" t="56498" r="17945" b="28352"/>
          <a:stretch>
            <a:fillRect/>
          </a:stretch>
        </p:blipFill>
        <p:spPr>
          <a:xfrm>
            <a:off x="4761110" y="6182374"/>
            <a:ext cx="14861696" cy="3343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7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7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٨٠</a:t>
              </a:r>
            </a:p>
          </p:txBody>
        </p:sp>
      </p:grpSp>
      <p:sp>
        <p:nvSpPr>
          <p:cNvPr id="138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8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8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86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385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384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387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38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89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9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8572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91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92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93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94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395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3632944" y="10944531"/>
            <a:ext cx="16565652" cy="784154"/>
          </a:xfrm>
          <a:prstGeom prst="rect">
            <a:avLst/>
          </a:prstGeom>
          <a:solidFill>
            <a:srgbClr val="F7FADB">
              <a:alpha val="90639"/>
            </a:srgbClr>
          </a:solidFill>
          <a:ln w="12700">
            <a:solidFill>
              <a:srgbClr val="000000">
                <a:alpha val="90639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396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rcRect l="0" t="0" r="0" b="0"/>
          <a:stretch>
            <a:fillRect/>
          </a:stretch>
        </p:blipFill>
        <p:spPr>
          <a:xfrm>
            <a:off x="998396" y="4176405"/>
            <a:ext cx="4786971" cy="4786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7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13895" y="4457049"/>
            <a:ext cx="2427257" cy="97669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398" name="عزيزتي الطالبة…"/>
          <p:cNvSpPr txBox="1"/>
          <p:nvPr/>
        </p:nvSpPr>
        <p:spPr>
          <a:xfrm>
            <a:off x="2153472" y="7544173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399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094704" y="8955747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00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401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grpSp>
        <p:nvGrpSpPr>
          <p:cNvPr id="1408" name="تجميع"/>
          <p:cNvGrpSpPr/>
          <p:nvPr/>
        </p:nvGrpSpPr>
        <p:grpSpPr>
          <a:xfrm>
            <a:off x="6514909" y="6954679"/>
            <a:ext cx="5328735" cy="2654745"/>
            <a:chOff x="0" y="112557"/>
            <a:chExt cx="5328734" cy="2654743"/>
          </a:xfrm>
        </p:grpSpPr>
        <p:sp>
          <p:nvSpPr>
            <p:cNvPr id="1402" name="Google Shape;16500;p87"/>
            <p:cNvSpPr/>
            <p:nvPr/>
          </p:nvSpPr>
          <p:spPr>
            <a:xfrm flipH="1" rot="16200000">
              <a:off x="3108696" y="13696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3" name="Google Shape;16503;p87"/>
            <p:cNvSpPr/>
            <p:nvPr/>
          </p:nvSpPr>
          <p:spPr>
            <a:xfrm rot="16200000">
              <a:off x="1341560" y="13627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4" name="Google Shape;16502;p87"/>
            <p:cNvSpPr/>
            <p:nvPr/>
          </p:nvSpPr>
          <p:spPr>
            <a:xfrm>
              <a:off x="3441001" y="1329246"/>
              <a:ext cx="1887734" cy="1438056"/>
            </a:xfrm>
            <a:prstGeom prst="roundRect">
              <a:avLst>
                <a:gd name="adj" fmla="val 25603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اذاتشابهت الاشارات الناتج موجب</a:t>
              </a:r>
            </a:p>
          </p:txBody>
        </p:sp>
        <p:sp>
          <p:nvSpPr>
            <p:cNvPr id="1405" name="Google Shape;16504;p87"/>
            <p:cNvSpPr/>
            <p:nvPr/>
          </p:nvSpPr>
          <p:spPr>
            <a:xfrm>
              <a:off x="0" y="1329246"/>
              <a:ext cx="2004312" cy="1308135"/>
            </a:xfrm>
            <a:prstGeom prst="roundRect">
              <a:avLst>
                <a:gd name="adj" fmla="val 29884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 اختلفت الاشارات الناتج سالب</a:t>
              </a:r>
            </a:p>
          </p:txBody>
        </p:sp>
        <p:sp>
          <p:nvSpPr>
            <p:cNvPr id="1406" name="Google Shape;16501;p87"/>
            <p:cNvSpPr/>
            <p:nvPr/>
          </p:nvSpPr>
          <p:spPr>
            <a:xfrm>
              <a:off x="165888" y="112557"/>
              <a:ext cx="4765487" cy="598644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7" name="ضرب الاعداد صحيحة"/>
            <p:cNvSpPr/>
            <p:nvPr/>
          </p:nvSpPr>
          <p:spPr>
            <a:xfrm>
              <a:off x="485320" y="355600"/>
              <a:ext cx="447145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z="3300"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ضرب الاعداد صحيحة </a:t>
              </a:r>
            </a:p>
          </p:txBody>
        </p:sp>
      </p:grpSp>
      <p:grpSp>
        <p:nvGrpSpPr>
          <p:cNvPr id="1412" name="تجميع"/>
          <p:cNvGrpSpPr/>
          <p:nvPr/>
        </p:nvGrpSpPr>
        <p:grpSpPr>
          <a:xfrm>
            <a:off x="12690570" y="7079894"/>
            <a:ext cx="6782043" cy="2946017"/>
            <a:chOff x="0" y="0"/>
            <a:chExt cx="6782041" cy="2946015"/>
          </a:xfrm>
        </p:grpSpPr>
        <p:sp>
          <p:nvSpPr>
            <p:cNvPr id="1409" name="🎯 اجد ناتج ضرب أعداد صحيحة"/>
            <p:cNvSpPr txBox="1"/>
            <p:nvPr/>
          </p:nvSpPr>
          <p:spPr>
            <a:xfrm>
              <a:off x="0" y="0"/>
              <a:ext cx="2756175" cy="2062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3300"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t>🎯</a:t>
              </a:r>
              <a:r>
                <a: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 اجد ناتج ضرب أعداد صحيحة  </a:t>
              </a:r>
            </a:p>
          </p:txBody>
        </p:sp>
        <p:sp>
          <p:nvSpPr>
            <p:cNvPr id="1410" name="جمع الاعداد الصحيحة"/>
            <p:cNvSpPr txBox="1"/>
            <p:nvPr/>
          </p:nvSpPr>
          <p:spPr>
            <a:xfrm>
              <a:off x="3076621" y="0"/>
              <a:ext cx="3705421" cy="2946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5000">
                  <a:solidFill>
                    <a:srgbClr val="090848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جمع الاعداد الصحيحة</a:t>
              </a:r>
            </a:p>
          </p:txBody>
        </p:sp>
        <p:sp>
          <p:nvSpPr>
            <p:cNvPr id="1411" name="والنظير الجمعي"/>
            <p:cNvSpPr txBox="1"/>
            <p:nvPr/>
          </p:nvSpPr>
          <p:spPr>
            <a:xfrm>
              <a:off x="3435889" y="1325434"/>
              <a:ext cx="2986886" cy="1422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5500">
                  <a:solidFill>
                    <a:srgbClr val="090848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والنظير الجمعي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675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75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7" grpId="5"/>
      <p:bldP build="whole" bldLvl="1" animBg="1" rev="0" advAuto="0" spid="1398" grpId="7"/>
      <p:bldP build="whole" bldLvl="1" animBg="1" rev="0" advAuto="0" spid="1400" grpId="3"/>
      <p:bldP build="whole" bldLvl="1" animBg="1" rev="0" advAuto="0" spid="1399" grpId="8"/>
      <p:bldP build="whole" bldLvl="1" animBg="1" rev="0" advAuto="0" spid="1396" grpId="6"/>
      <p:bldP build="whole" bldLvl="1" animBg="1" rev="0" advAuto="0" spid="1388" grpId="2"/>
      <p:bldP build="whole" bldLvl="1" animBg="1" rev="0" advAuto="0" spid="1408" grpId="4"/>
      <p:bldP build="whole" bldLvl="1" animBg="1" rev="0" advAuto="0" spid="138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4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63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7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64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1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22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9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21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10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5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6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7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8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34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23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7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8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9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0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1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2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3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40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35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6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39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37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38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41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2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3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46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44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45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7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51" name="تجميع"/>
          <p:cNvGrpSpPr/>
          <p:nvPr/>
        </p:nvGrpSpPr>
        <p:grpSpPr>
          <a:xfrm>
            <a:off x="19460536" y="5853235"/>
            <a:ext cx="3082528" cy="2562767"/>
            <a:chOff x="0" y="0"/>
            <a:chExt cx="3082526" cy="2562766"/>
          </a:xfrm>
        </p:grpSpPr>
        <p:sp>
          <p:nvSpPr>
            <p:cNvPr id="648" name="شريط فيلم"/>
            <p:cNvSpPr/>
            <p:nvPr/>
          </p:nvSpPr>
          <p:spPr>
            <a:xfrm>
              <a:off x="3175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مستطيل"/>
            <p:cNvSpPr/>
            <p:nvPr/>
          </p:nvSpPr>
          <p:spPr>
            <a:xfrm>
              <a:off x="22652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0" name="الاعداد الصحيحة والقيمة المطلقة"/>
            <p:cNvSpPr txBox="1"/>
            <p:nvPr/>
          </p:nvSpPr>
          <p:spPr>
            <a:xfrm>
              <a:off x="0" y="289353"/>
              <a:ext cx="2889384" cy="1984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الاعداد الصحيحة والقيمة المطلقة</a:t>
              </a:r>
            </a:p>
          </p:txBody>
        </p:sp>
      </p:grpSp>
      <p:sp>
        <p:nvSpPr>
          <p:cNvPr id="652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3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54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sp>
        <p:nvSpPr>
          <p:cNvPr id="655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59" name="تجميع"/>
          <p:cNvGrpSpPr/>
          <p:nvPr/>
        </p:nvGrpSpPr>
        <p:grpSpPr>
          <a:xfrm>
            <a:off x="16409760" y="5853235"/>
            <a:ext cx="3050777" cy="2562767"/>
            <a:chOff x="0" y="0"/>
            <a:chExt cx="3050775" cy="2562766"/>
          </a:xfrm>
        </p:grpSpPr>
        <p:sp>
          <p:nvSpPr>
            <p:cNvPr id="656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مقارنة الاعداد الصحيحة وترتيبها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مقارنة الاعداد الصحيحة وترتيبها</a:t>
              </a:r>
            </a:p>
          </p:txBody>
        </p:sp>
      </p:grpSp>
      <p:grpSp>
        <p:nvGrpSpPr>
          <p:cNvPr id="663" name="تجميع"/>
          <p:cNvGrpSpPr/>
          <p:nvPr/>
        </p:nvGrpSpPr>
        <p:grpSpPr>
          <a:xfrm>
            <a:off x="13358984" y="5853235"/>
            <a:ext cx="3050777" cy="2562767"/>
            <a:chOff x="0" y="0"/>
            <a:chExt cx="3050775" cy="2562766"/>
          </a:xfrm>
        </p:grpSpPr>
        <p:sp>
          <p:nvSpPr>
            <p:cNvPr id="660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المستوى الأحداثي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المستوى الأحداثي </a:t>
              </a:r>
            </a:p>
          </p:txBody>
        </p:sp>
      </p:grpSp>
      <p:pic>
        <p:nvPicPr>
          <p:cNvPr id="664" name="IMG_0740.png" descr="IMG_07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43794" y="42427"/>
            <a:ext cx="7918002" cy="56650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8" name="تجميع"/>
          <p:cNvGrpSpPr/>
          <p:nvPr/>
        </p:nvGrpSpPr>
        <p:grpSpPr>
          <a:xfrm>
            <a:off x="10308208" y="5853235"/>
            <a:ext cx="3050777" cy="2562767"/>
            <a:chOff x="0" y="0"/>
            <a:chExt cx="3050775" cy="2562766"/>
          </a:xfrm>
        </p:grpSpPr>
        <p:sp>
          <p:nvSpPr>
            <p:cNvPr id="665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جمع الاعداد الصحيح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جمع الاعداد الصحيحة </a:t>
              </a:r>
            </a:p>
          </p:txBody>
        </p:sp>
      </p:grpSp>
      <p:grpSp>
        <p:nvGrpSpPr>
          <p:cNvPr id="672" name="تجميع"/>
          <p:cNvGrpSpPr/>
          <p:nvPr/>
        </p:nvGrpSpPr>
        <p:grpSpPr>
          <a:xfrm>
            <a:off x="7257431" y="5853235"/>
            <a:ext cx="3050777" cy="2562767"/>
            <a:chOff x="0" y="0"/>
            <a:chExt cx="3050775" cy="2562766"/>
          </a:xfrm>
        </p:grpSpPr>
        <p:sp>
          <p:nvSpPr>
            <p:cNvPr id="669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1" name="طرح الاعداد الصحيح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طرح الاعداد الصحيحة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4" grpId="1"/>
      <p:bldP build="whole" bldLvl="1" animBg="1" rev="0" advAuto="0" spid="659" grpId="6"/>
      <p:bldP build="whole" bldLvl="1" animBg="1" rev="0" advAuto="0" spid="641" grpId="2"/>
      <p:bldP build="whole" bldLvl="1" animBg="1" rev="0" advAuto="0" spid="668" grpId="8"/>
      <p:bldP build="whole" bldLvl="1" animBg="1" rev="0" advAuto="0" spid="663" grpId="7"/>
      <p:bldP build="whole" bldLvl="1" animBg="1" rev="0" advAuto="0" spid="672" grpId="9"/>
      <p:bldP build="whole" bldLvl="1" animBg="1" rev="0" advAuto="0" spid="655" grpId="4"/>
      <p:bldP build="whole" bldLvl="1" animBg="1" rev="0" advAuto="0" spid="651" grpId="5"/>
      <p:bldP build="whole" bldLvl="1" animBg="1" rev="0" advAuto="0" spid="654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77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75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76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8" name="Google Shape;828;p33"/>
          <p:cNvSpPr txBox="1"/>
          <p:nvPr/>
        </p:nvSpPr>
        <p:spPr>
          <a:xfrm>
            <a:off x="7090016" y="3466126"/>
            <a:ext cx="12464583" cy="1547114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-٤+٤ = -١</a:t>
            </a:r>
          </a:p>
        </p:txBody>
      </p:sp>
      <p:grpSp>
        <p:nvGrpSpPr>
          <p:cNvPr id="683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681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79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0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82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4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87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85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86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0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88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89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91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2" name="Google Shape;828;p33"/>
          <p:cNvSpPr txBox="1"/>
          <p:nvPr/>
        </p:nvSpPr>
        <p:spPr>
          <a:xfrm>
            <a:off x="7204558" y="5869027"/>
            <a:ext cx="12360551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النظير الجمعي للعدد ٧ هو ٧</a:t>
            </a:r>
          </a:p>
        </p:txBody>
      </p:sp>
      <p:sp>
        <p:nvSpPr>
          <p:cNvPr id="693" name="Google Shape;828;p33"/>
          <p:cNvSpPr txBox="1"/>
          <p:nvPr/>
        </p:nvSpPr>
        <p:spPr>
          <a:xfrm>
            <a:off x="7064219" y="7890468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-٣-(-٥)= ٢</a:t>
            </a:r>
          </a:p>
        </p:txBody>
      </p:sp>
      <p:grpSp>
        <p:nvGrpSpPr>
          <p:cNvPr id="698" name="Google Shape;1599;p45"/>
          <p:cNvGrpSpPr/>
          <p:nvPr/>
        </p:nvGrpSpPr>
        <p:grpSpPr>
          <a:xfrm>
            <a:off x="5001887" y="6023780"/>
            <a:ext cx="1543553" cy="1543553"/>
            <a:chOff x="0" y="0"/>
            <a:chExt cx="1543551" cy="1543551"/>
          </a:xfrm>
        </p:grpSpPr>
        <p:grpSp>
          <p:nvGrpSpPr>
            <p:cNvPr id="696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94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5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7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03" name="تجميع"/>
          <p:cNvGrpSpPr/>
          <p:nvPr/>
        </p:nvGrpSpPr>
        <p:grpSpPr>
          <a:xfrm>
            <a:off x="4789226" y="7785919"/>
            <a:ext cx="1756214" cy="1756214"/>
            <a:chOff x="0" y="0"/>
            <a:chExt cx="1756212" cy="1756212"/>
          </a:xfrm>
        </p:grpSpPr>
        <p:grpSp>
          <p:nvGrpSpPr>
            <p:cNvPr id="701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699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0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2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4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5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06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707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8" name="Google Shape;828;p33"/>
          <p:cNvSpPr txBox="1"/>
          <p:nvPr/>
        </p:nvSpPr>
        <p:spPr>
          <a:xfrm>
            <a:off x="7208707" y="10577165"/>
            <a:ext cx="12356402" cy="1480053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18" name="تجميع"/>
          <p:cNvGrpSpPr/>
          <p:nvPr/>
        </p:nvGrpSpPr>
        <p:grpSpPr>
          <a:xfrm>
            <a:off x="5001887" y="10229118"/>
            <a:ext cx="1558028" cy="1558028"/>
            <a:chOff x="0" y="0"/>
            <a:chExt cx="1558026" cy="1558026"/>
          </a:xfrm>
        </p:grpSpPr>
        <p:grpSp>
          <p:nvGrpSpPr>
            <p:cNvPr id="711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09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10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17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12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3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4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5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6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19" name="IMG_0740.png" descr="IMG_07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5125" y="81359"/>
            <a:ext cx="6034296" cy="4317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8" grpId="8"/>
      <p:bldP build="whole" bldLvl="1" animBg="1" rev="0" advAuto="0" spid="693" grpId="5"/>
      <p:bldP build="whole" bldLvl="1" animBg="1" rev="0" advAuto="0" spid="678" grpId="1"/>
      <p:bldP build="whole" bldLvl="1" animBg="1" rev="0" advAuto="0" spid="708" grpId="7"/>
      <p:bldP build="whole" bldLvl="1" animBg="1" rev="0" advAuto="0" spid="683" grpId="2"/>
      <p:bldP build="whole" bldLvl="1" animBg="1" rev="0" advAuto="0" spid="692" grpId="3"/>
      <p:bldP build="whole" bldLvl="1" animBg="1" rev="0" advAuto="0" spid="698" grpId="4"/>
      <p:bldP build="whole" bldLvl="1" animBg="1" rev="0" advAuto="0" spid="703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2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30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23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4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5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6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7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8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9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31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32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33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٧٧</a:t>
            </a:r>
          </a:p>
        </p:txBody>
      </p:sp>
      <p:sp>
        <p:nvSpPr>
          <p:cNvPr id="734" name="Google Shape;828;p33"/>
          <p:cNvSpPr txBox="1"/>
          <p:nvPr/>
        </p:nvSpPr>
        <p:spPr>
          <a:xfrm>
            <a:off x="12141248" y="2667580"/>
            <a:ext cx="9787551" cy="1746146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5" name="علمتني الرياضيات…"/>
          <p:cNvSpPr txBox="1"/>
          <p:nvPr/>
        </p:nvSpPr>
        <p:spPr>
          <a:xfrm>
            <a:off x="14129636" y="2740552"/>
            <a:ext cx="5654927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9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 سالب بعد سالب يعني موجب فالمصيبة بعد المصيبة تعني الفرج</a:t>
            </a:r>
          </a:p>
        </p:txBody>
      </p:sp>
      <p:grpSp>
        <p:nvGrpSpPr>
          <p:cNvPr id="740" name="تجميع"/>
          <p:cNvGrpSpPr/>
          <p:nvPr/>
        </p:nvGrpSpPr>
        <p:grpSpPr>
          <a:xfrm>
            <a:off x="4833536" y="3929983"/>
            <a:ext cx="5130900" cy="1063001"/>
            <a:chOff x="0" y="0"/>
            <a:chExt cx="5130899" cy="1062999"/>
          </a:xfrm>
        </p:grpSpPr>
        <p:sp>
          <p:nvSpPr>
            <p:cNvPr id="736" name="Google Shape;828;p33"/>
            <p:cNvSpPr txBox="1"/>
            <p:nvPr/>
          </p:nvSpPr>
          <p:spPr>
            <a:xfrm>
              <a:off x="0" y="6350"/>
              <a:ext cx="5005049" cy="1026627"/>
            </a:xfrm>
            <a:prstGeom prst="rect">
              <a:avLst/>
            </a:prstGeom>
            <a:solidFill>
              <a:srgbClr val="F7E5D9"/>
            </a:solidFill>
            <a:ln w="12700" cap="flat">
              <a:solidFill>
                <a:srgbClr val="B5D6D1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62533" tIns="162533" rIns="162533" bIns="162533" numCol="1" anchor="t">
              <a:normAutofit fontScale="100000" lnSpcReduction="0"/>
            </a:bodyPr>
            <a:lstStyle>
              <a:lvl1pPr defTabSz="484631">
                <a:defRPr b="1" sz="4769">
                  <a:solidFill>
                    <a:srgbClr val="B51A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مهارة سابقة </a:t>
              </a:r>
            </a:p>
          </p:txBody>
        </p:sp>
        <p:grpSp>
          <p:nvGrpSpPr>
            <p:cNvPr id="739" name="Google Shape;14375;p115"/>
            <p:cNvGrpSpPr/>
            <p:nvPr/>
          </p:nvGrpSpPr>
          <p:grpSpPr>
            <a:xfrm>
              <a:off x="4232533" y="0"/>
              <a:ext cx="898367" cy="1063000"/>
              <a:chOff x="0" y="0"/>
              <a:chExt cx="898365" cy="1062999"/>
            </a:xfrm>
          </p:grpSpPr>
          <p:sp>
            <p:nvSpPr>
              <p:cNvPr id="737" name="Google Shape;14376;p115"/>
              <p:cNvSpPr/>
              <p:nvPr/>
            </p:nvSpPr>
            <p:spPr>
              <a:xfrm>
                <a:off x="0" y="95802"/>
                <a:ext cx="862501" cy="967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6964" y="7524"/>
                    </a:lnTo>
                    <a:lnTo>
                      <a:pt x="0" y="10800"/>
                    </a:lnTo>
                    <a:lnTo>
                      <a:pt x="7232" y="13103"/>
                    </a:lnTo>
                    <a:lnTo>
                      <a:pt x="8131" y="21600"/>
                    </a:lnTo>
                    <a:lnTo>
                      <a:pt x="12187" y="14588"/>
                    </a:lnTo>
                    <a:lnTo>
                      <a:pt x="19017" y="18051"/>
                    </a:lnTo>
                    <a:lnTo>
                      <a:pt x="16779" y="10578"/>
                    </a:lnTo>
                    <a:lnTo>
                      <a:pt x="21600" y="5511"/>
                    </a:lnTo>
                    <a:lnTo>
                      <a:pt x="13354" y="5920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8" name="Google Shape;14377;p115"/>
              <p:cNvSpPr/>
              <p:nvPr/>
            </p:nvSpPr>
            <p:spPr>
              <a:xfrm>
                <a:off x="35865" y="0"/>
                <a:ext cx="862501" cy="967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7041" y="7518"/>
                    </a:lnTo>
                    <a:lnTo>
                      <a:pt x="0" y="10809"/>
                    </a:lnTo>
                    <a:lnTo>
                      <a:pt x="7289" y="13093"/>
                    </a:lnTo>
                    <a:lnTo>
                      <a:pt x="8131" y="21600"/>
                    </a:lnTo>
                    <a:lnTo>
                      <a:pt x="12264" y="14593"/>
                    </a:lnTo>
                    <a:lnTo>
                      <a:pt x="19017" y="18037"/>
                    </a:lnTo>
                    <a:lnTo>
                      <a:pt x="16760" y="10570"/>
                    </a:lnTo>
                    <a:lnTo>
                      <a:pt x="21600" y="5524"/>
                    </a:lnTo>
                    <a:lnTo>
                      <a:pt x="13412" y="5916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41" name="IMG_0740.png" descr="IMG_07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2555" y="194892"/>
            <a:ext cx="4782104" cy="3421405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احسب"/>
          <p:cNvSpPr txBox="1"/>
          <p:nvPr/>
        </p:nvSpPr>
        <p:spPr>
          <a:xfrm>
            <a:off x="9265042" y="6687110"/>
            <a:ext cx="2770361" cy="102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7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احسب</a:t>
            </a:r>
          </a:p>
        </p:txBody>
      </p:sp>
      <p:pic>
        <p:nvPicPr>
          <p:cNvPr id="743" name="IMG_0933.png" descr="IMG_0933.png"/>
          <p:cNvPicPr>
            <a:picLocks noChangeAspect="1"/>
          </p:cNvPicPr>
          <p:nvPr/>
        </p:nvPicPr>
        <p:blipFill>
          <a:blip r:embed="rId3">
            <a:extLst/>
          </a:blip>
          <a:srcRect l="25467" t="51940" r="30565" b="39528"/>
          <a:stretch>
            <a:fillRect/>
          </a:stretch>
        </p:blipFill>
        <p:spPr>
          <a:xfrm>
            <a:off x="2456824" y="7373940"/>
            <a:ext cx="9578730" cy="1393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1" grpId="5"/>
      <p:bldP build="whole" bldLvl="1" animBg="1" rev="0" advAuto="0" spid="734" grpId="1"/>
      <p:bldP build="whole" bldLvl="1" animBg="1" rev="0" advAuto="0" spid="735" grpId="2"/>
      <p:bldP build="whole" bldLvl="1" animBg="1" rev="0" advAuto="0" spid="733" grpId="6"/>
      <p:bldP build="whole" bldLvl="1" animBg="1" rev="0" advAuto="0" spid="722" grpId="4"/>
      <p:bldP build="whole" bldLvl="1" animBg="1" rev="0" advAuto="0" spid="730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7772">
            <a:off x="13572718" y="7155542"/>
            <a:ext cx="6088774" cy="424923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2252" y="7146806"/>
            <a:ext cx="4692032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48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49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50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51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00484" y="5082100"/>
            <a:ext cx="14745511" cy="98098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2" name="🎯 اجد ناتج ضرب أعداد صحيحة"/>
          <p:cNvSpPr txBox="1"/>
          <p:nvPr/>
        </p:nvSpPr>
        <p:spPr>
          <a:xfrm>
            <a:off x="9364166" y="7854210"/>
            <a:ext cx="352351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اجد ناتج ضرب أعداد صحيحة  </a:t>
            </a:r>
          </a:p>
        </p:txBody>
      </p:sp>
      <p:sp>
        <p:nvSpPr>
          <p:cNvPr id="753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4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5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6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57" name="صحيحة"/>
          <p:cNvSpPr txBox="1"/>
          <p:nvPr/>
        </p:nvSpPr>
        <p:spPr>
          <a:xfrm>
            <a:off x="14674257" y="3757960"/>
            <a:ext cx="203893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صحيحة  </a:t>
            </a:r>
          </a:p>
        </p:txBody>
      </p:sp>
      <p:sp>
        <p:nvSpPr>
          <p:cNvPr id="758" name="(  سليمة   ، كاملة ،صائبة …)"/>
          <p:cNvSpPr txBox="1"/>
          <p:nvPr/>
        </p:nvSpPr>
        <p:spPr>
          <a:xfrm>
            <a:off x="7725772" y="3662710"/>
            <a:ext cx="730080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  سليمة   ، كاملة ،صائبة …)</a:t>
            </a:r>
          </a:p>
        </p:txBody>
      </p:sp>
      <p:sp>
        <p:nvSpPr>
          <p:cNvPr id="759" name="جمع وطرح  الاعداد الصحيحة"/>
          <p:cNvSpPr txBox="1"/>
          <p:nvPr/>
        </p:nvSpPr>
        <p:spPr>
          <a:xfrm>
            <a:off x="13446882" y="7364117"/>
            <a:ext cx="6224660" cy="29128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جمع وطرح  الاعداد الصحيحة</a:t>
            </a:r>
          </a:p>
        </p:txBody>
      </p:sp>
      <p:grpSp>
        <p:nvGrpSpPr>
          <p:cNvPr id="766" name="تجميع"/>
          <p:cNvGrpSpPr/>
          <p:nvPr/>
        </p:nvGrpSpPr>
        <p:grpSpPr>
          <a:xfrm>
            <a:off x="13952738" y="8446509"/>
            <a:ext cx="5328735" cy="2654745"/>
            <a:chOff x="0" y="112557"/>
            <a:chExt cx="5328734" cy="2654743"/>
          </a:xfrm>
        </p:grpSpPr>
        <p:sp>
          <p:nvSpPr>
            <p:cNvPr id="760" name="Google Shape;16500;p87"/>
            <p:cNvSpPr/>
            <p:nvPr/>
          </p:nvSpPr>
          <p:spPr>
            <a:xfrm flipH="1" rot="16200000">
              <a:off x="3108696" y="13696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1" name="Google Shape;16503;p87"/>
            <p:cNvSpPr/>
            <p:nvPr/>
          </p:nvSpPr>
          <p:spPr>
            <a:xfrm rot="16200000">
              <a:off x="1341560" y="13627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2" name="Google Shape;16502;p87"/>
            <p:cNvSpPr/>
            <p:nvPr/>
          </p:nvSpPr>
          <p:spPr>
            <a:xfrm>
              <a:off x="3441001" y="1329246"/>
              <a:ext cx="1887734" cy="1438056"/>
            </a:xfrm>
            <a:prstGeom prst="roundRect">
              <a:avLst>
                <a:gd name="adj" fmla="val 25603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اذاتشابهت الاشارات نضع نفس الاشارة ونجمع </a:t>
              </a:r>
            </a:p>
          </p:txBody>
        </p:sp>
        <p:sp>
          <p:nvSpPr>
            <p:cNvPr id="763" name="Google Shape;16504;p87"/>
            <p:cNvSpPr/>
            <p:nvPr/>
          </p:nvSpPr>
          <p:spPr>
            <a:xfrm>
              <a:off x="0" y="1329246"/>
              <a:ext cx="2004312" cy="1308135"/>
            </a:xfrm>
            <a:prstGeom prst="roundRect">
              <a:avLst>
                <a:gd name="adj" fmla="val 29884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 اختلفت الاشارات نضع اشارة العدد الكبير  ونطرح </a:t>
              </a:r>
            </a:p>
          </p:txBody>
        </p:sp>
        <p:sp>
          <p:nvSpPr>
            <p:cNvPr id="764" name="Google Shape;16501;p87"/>
            <p:cNvSpPr/>
            <p:nvPr/>
          </p:nvSpPr>
          <p:spPr>
            <a:xfrm>
              <a:off x="668388" y="112557"/>
              <a:ext cx="3911236" cy="598644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5" name="جمع الاعداد صحيحة"/>
            <p:cNvSpPr/>
            <p:nvPr/>
          </p:nvSpPr>
          <p:spPr>
            <a:xfrm>
              <a:off x="431896" y="355600"/>
              <a:ext cx="447145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z="3300"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جمع الاعداد صحيحة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9" dur="6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9" grpId="10"/>
      <p:bldP build="whole" bldLvl="1" animBg="1" rev="0" advAuto="0" spid="748" grpId="4"/>
      <p:bldP build="whole" bldLvl="1" animBg="1" rev="0" advAuto="0" spid="758" grpId="2"/>
      <p:bldP build="whole" bldLvl="1" animBg="1" rev="0" advAuto="0" spid="747" grpId="8"/>
      <p:bldP build="whole" bldLvl="1" animBg="1" rev="0" advAuto="0" spid="750" grpId="9"/>
      <p:bldP build="whole" bldLvl="1" animBg="1" rev="0" advAuto="0" spid="745" grpId="5"/>
      <p:bldP build="whole" bldLvl="1" animBg="1" rev="0" advAuto="0" spid="751" grpId="3"/>
      <p:bldP build="whole" bldLvl="1" animBg="1" rev="0" advAuto="0" spid="766" grpId="11"/>
      <p:bldP build="whole" bldLvl="1" animBg="1" rev="0" advAuto="0" spid="757" grpId="1"/>
      <p:bldP build="whole" bldLvl="1" animBg="1" rev="0" advAuto="0" spid="752" grpId="12"/>
      <p:bldP build="whole" bldLvl="1" animBg="1" rev="0" advAuto="0" spid="746" grpId="7"/>
      <p:bldP build="whole" bldLvl="1" animBg="1" rev="0" advAuto="0" spid="749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14364;p115"/>
          <p:cNvGrpSpPr/>
          <p:nvPr/>
        </p:nvGrpSpPr>
        <p:grpSpPr>
          <a:xfrm>
            <a:off x="13941727" y="1587975"/>
            <a:ext cx="5539953" cy="1191160"/>
            <a:chOff x="-769575" y="-4657"/>
            <a:chExt cx="5539951" cy="1191159"/>
          </a:xfrm>
        </p:grpSpPr>
        <p:sp>
          <p:nvSpPr>
            <p:cNvPr id="768" name="Google Shape;14365;p115"/>
            <p:cNvSpPr/>
            <p:nvPr/>
          </p:nvSpPr>
          <p:spPr>
            <a:xfrm>
              <a:off x="-769576" y="126889"/>
              <a:ext cx="5360114" cy="105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9" name="Google Shape;14366;p115"/>
            <p:cNvSpPr/>
            <p:nvPr/>
          </p:nvSpPr>
          <p:spPr>
            <a:xfrm>
              <a:off x="-610279" y="-4658"/>
              <a:ext cx="5380656" cy="107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1" name="الضرب في القران"/>
          <p:cNvSpPr txBox="1"/>
          <p:nvPr/>
        </p:nvSpPr>
        <p:spPr>
          <a:xfrm>
            <a:off x="13769675" y="1650416"/>
            <a:ext cx="6422097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الضرب في القران</a:t>
            </a:r>
          </a:p>
        </p:txBody>
      </p:sp>
      <p:pic>
        <p:nvPicPr>
          <p:cNvPr id="772" name="IMG_0591.jpeg" descr="IMG_0591.jpeg"/>
          <p:cNvPicPr>
            <a:picLocks noChangeAspect="1"/>
          </p:cNvPicPr>
          <p:nvPr/>
        </p:nvPicPr>
        <p:blipFill>
          <a:blip r:embed="rId2">
            <a:extLst/>
          </a:blip>
          <a:srcRect l="14719" t="16563" r="14744" b="17012"/>
          <a:stretch>
            <a:fillRect/>
          </a:stretch>
        </p:blipFill>
        <p:spPr>
          <a:xfrm>
            <a:off x="19301841" y="2222685"/>
            <a:ext cx="3284248" cy="3092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7820" y="0"/>
                </a:moveTo>
                <a:lnTo>
                  <a:pt x="4626" y="1843"/>
                </a:lnTo>
                <a:cubicBezTo>
                  <a:pt x="2489" y="3077"/>
                  <a:pt x="1451" y="3746"/>
                  <a:pt x="1493" y="3864"/>
                </a:cubicBezTo>
                <a:cubicBezTo>
                  <a:pt x="1560" y="4050"/>
                  <a:pt x="760" y="5275"/>
                  <a:pt x="571" y="5275"/>
                </a:cubicBezTo>
                <a:cubicBezTo>
                  <a:pt x="349" y="5275"/>
                  <a:pt x="307" y="5807"/>
                  <a:pt x="504" y="6131"/>
                </a:cubicBezTo>
                <a:cubicBezTo>
                  <a:pt x="614" y="6312"/>
                  <a:pt x="1127" y="6807"/>
                  <a:pt x="1642" y="7231"/>
                </a:cubicBezTo>
                <a:cubicBezTo>
                  <a:pt x="2314" y="7785"/>
                  <a:pt x="2545" y="8051"/>
                  <a:pt x="2457" y="8165"/>
                </a:cubicBezTo>
                <a:cubicBezTo>
                  <a:pt x="2369" y="8279"/>
                  <a:pt x="2446" y="8395"/>
                  <a:pt x="2717" y="8567"/>
                </a:cubicBezTo>
                <a:cubicBezTo>
                  <a:pt x="2993" y="8743"/>
                  <a:pt x="3060" y="8852"/>
                  <a:pt x="2962" y="8958"/>
                </a:cubicBezTo>
                <a:cubicBezTo>
                  <a:pt x="2863" y="9064"/>
                  <a:pt x="2919" y="9209"/>
                  <a:pt x="3160" y="9479"/>
                </a:cubicBezTo>
                <a:cubicBezTo>
                  <a:pt x="3463" y="9820"/>
                  <a:pt x="3481" y="9892"/>
                  <a:pt x="3338" y="10230"/>
                </a:cubicBezTo>
                <a:lnTo>
                  <a:pt x="3178" y="10605"/>
                </a:lnTo>
                <a:lnTo>
                  <a:pt x="3495" y="10286"/>
                </a:lnTo>
                <a:cubicBezTo>
                  <a:pt x="3846" y="9932"/>
                  <a:pt x="4090" y="9990"/>
                  <a:pt x="3989" y="10402"/>
                </a:cubicBezTo>
                <a:cubicBezTo>
                  <a:pt x="3914" y="10711"/>
                  <a:pt x="4184" y="10771"/>
                  <a:pt x="4438" y="10502"/>
                </a:cubicBezTo>
                <a:cubicBezTo>
                  <a:pt x="4565" y="10367"/>
                  <a:pt x="4634" y="10386"/>
                  <a:pt x="4778" y="10596"/>
                </a:cubicBezTo>
                <a:cubicBezTo>
                  <a:pt x="4877" y="10740"/>
                  <a:pt x="4958" y="10895"/>
                  <a:pt x="4958" y="10940"/>
                </a:cubicBezTo>
                <a:cubicBezTo>
                  <a:pt x="4958" y="10985"/>
                  <a:pt x="4674" y="11253"/>
                  <a:pt x="4330" y="11536"/>
                </a:cubicBezTo>
                <a:cubicBezTo>
                  <a:pt x="3651" y="12092"/>
                  <a:pt x="3609" y="12174"/>
                  <a:pt x="3881" y="12417"/>
                </a:cubicBezTo>
                <a:cubicBezTo>
                  <a:pt x="4010" y="12533"/>
                  <a:pt x="4186" y="12540"/>
                  <a:pt x="4507" y="12445"/>
                </a:cubicBezTo>
                <a:cubicBezTo>
                  <a:pt x="5005" y="12297"/>
                  <a:pt x="5229" y="12462"/>
                  <a:pt x="4940" y="12764"/>
                </a:cubicBezTo>
                <a:cubicBezTo>
                  <a:pt x="4846" y="12862"/>
                  <a:pt x="3922" y="13409"/>
                  <a:pt x="2887" y="13978"/>
                </a:cubicBezTo>
                <a:cubicBezTo>
                  <a:pt x="864" y="15089"/>
                  <a:pt x="-145" y="15938"/>
                  <a:pt x="17" y="16392"/>
                </a:cubicBezTo>
                <a:cubicBezTo>
                  <a:pt x="80" y="16568"/>
                  <a:pt x="199" y="16617"/>
                  <a:pt x="465" y="16575"/>
                </a:cubicBezTo>
                <a:cubicBezTo>
                  <a:pt x="665" y="16543"/>
                  <a:pt x="859" y="16570"/>
                  <a:pt x="895" y="16633"/>
                </a:cubicBezTo>
                <a:cubicBezTo>
                  <a:pt x="932" y="16696"/>
                  <a:pt x="1016" y="16713"/>
                  <a:pt x="1081" y="16669"/>
                </a:cubicBezTo>
                <a:cubicBezTo>
                  <a:pt x="1146" y="16626"/>
                  <a:pt x="1165" y="16532"/>
                  <a:pt x="1125" y="16461"/>
                </a:cubicBezTo>
                <a:cubicBezTo>
                  <a:pt x="1084" y="16390"/>
                  <a:pt x="1323" y="16208"/>
                  <a:pt x="1655" y="16057"/>
                </a:cubicBezTo>
                <a:cubicBezTo>
                  <a:pt x="1988" y="15905"/>
                  <a:pt x="2373" y="15725"/>
                  <a:pt x="2511" y="15657"/>
                </a:cubicBezTo>
                <a:cubicBezTo>
                  <a:pt x="2649" y="15590"/>
                  <a:pt x="3054" y="15422"/>
                  <a:pt x="3410" y="15280"/>
                </a:cubicBezTo>
                <a:cubicBezTo>
                  <a:pt x="4001" y="15046"/>
                  <a:pt x="4076" y="15041"/>
                  <a:pt x="4257" y="15236"/>
                </a:cubicBezTo>
                <a:cubicBezTo>
                  <a:pt x="4393" y="15382"/>
                  <a:pt x="4461" y="15397"/>
                  <a:pt x="4471" y="15286"/>
                </a:cubicBezTo>
                <a:cubicBezTo>
                  <a:pt x="4480" y="15196"/>
                  <a:pt x="4494" y="15050"/>
                  <a:pt x="4502" y="14959"/>
                </a:cubicBezTo>
                <a:cubicBezTo>
                  <a:pt x="4511" y="14868"/>
                  <a:pt x="4687" y="14735"/>
                  <a:pt x="4894" y="14665"/>
                </a:cubicBezTo>
                <a:cubicBezTo>
                  <a:pt x="5101" y="14595"/>
                  <a:pt x="5563" y="14390"/>
                  <a:pt x="5922" y="14211"/>
                </a:cubicBezTo>
                <a:cubicBezTo>
                  <a:pt x="6585" y="13878"/>
                  <a:pt x="6873" y="13898"/>
                  <a:pt x="6811" y="14272"/>
                </a:cubicBezTo>
                <a:cubicBezTo>
                  <a:pt x="6773" y="14495"/>
                  <a:pt x="6818" y="14530"/>
                  <a:pt x="7792" y="15023"/>
                </a:cubicBezTo>
                <a:lnTo>
                  <a:pt x="8431" y="15347"/>
                </a:lnTo>
                <a:lnTo>
                  <a:pt x="8828" y="14965"/>
                </a:lnTo>
                <a:cubicBezTo>
                  <a:pt x="9317" y="14494"/>
                  <a:pt x="9560" y="14483"/>
                  <a:pt x="9745" y="14920"/>
                </a:cubicBezTo>
                <a:cubicBezTo>
                  <a:pt x="9864" y="15200"/>
                  <a:pt x="9849" y="15305"/>
                  <a:pt x="9650" y="15547"/>
                </a:cubicBezTo>
                <a:cubicBezTo>
                  <a:pt x="9412" y="15834"/>
                  <a:pt x="9412" y="15835"/>
                  <a:pt x="9673" y="15688"/>
                </a:cubicBezTo>
                <a:cubicBezTo>
                  <a:pt x="9898" y="15561"/>
                  <a:pt x="9975" y="15598"/>
                  <a:pt x="10206" y="15935"/>
                </a:cubicBezTo>
                <a:cubicBezTo>
                  <a:pt x="10532" y="16410"/>
                  <a:pt x="10533" y="16448"/>
                  <a:pt x="10255" y="16786"/>
                </a:cubicBezTo>
                <a:cubicBezTo>
                  <a:pt x="10090" y="16986"/>
                  <a:pt x="10173" y="16961"/>
                  <a:pt x="10582" y="16686"/>
                </a:cubicBezTo>
                <a:cubicBezTo>
                  <a:pt x="11202" y="16269"/>
                  <a:pt x="11585" y="16292"/>
                  <a:pt x="11329" y="16733"/>
                </a:cubicBezTo>
                <a:cubicBezTo>
                  <a:pt x="11132" y="17072"/>
                  <a:pt x="11257" y="17211"/>
                  <a:pt x="11587" y="17021"/>
                </a:cubicBezTo>
                <a:cubicBezTo>
                  <a:pt x="11779" y="16911"/>
                  <a:pt x="11867" y="16919"/>
                  <a:pt x="11943" y="17049"/>
                </a:cubicBezTo>
                <a:cubicBezTo>
                  <a:pt x="11998" y="17144"/>
                  <a:pt x="12199" y="17295"/>
                  <a:pt x="12388" y="17384"/>
                </a:cubicBezTo>
                <a:cubicBezTo>
                  <a:pt x="12798" y="17578"/>
                  <a:pt x="12817" y="17729"/>
                  <a:pt x="12481" y="18091"/>
                </a:cubicBezTo>
                <a:cubicBezTo>
                  <a:pt x="12343" y="18239"/>
                  <a:pt x="12265" y="18363"/>
                  <a:pt x="12308" y="18363"/>
                </a:cubicBezTo>
                <a:cubicBezTo>
                  <a:pt x="12351" y="18363"/>
                  <a:pt x="12310" y="18464"/>
                  <a:pt x="12216" y="18590"/>
                </a:cubicBezTo>
                <a:cubicBezTo>
                  <a:pt x="12121" y="18715"/>
                  <a:pt x="12106" y="18776"/>
                  <a:pt x="12185" y="18726"/>
                </a:cubicBezTo>
                <a:cubicBezTo>
                  <a:pt x="12400" y="18587"/>
                  <a:pt x="12629" y="18970"/>
                  <a:pt x="12545" y="19330"/>
                </a:cubicBezTo>
                <a:cubicBezTo>
                  <a:pt x="12330" y="20255"/>
                  <a:pt x="13493" y="21354"/>
                  <a:pt x="14235" y="20926"/>
                </a:cubicBezTo>
                <a:cubicBezTo>
                  <a:pt x="14375" y="20846"/>
                  <a:pt x="14499" y="20855"/>
                  <a:pt x="14591" y="20954"/>
                </a:cubicBezTo>
                <a:cubicBezTo>
                  <a:pt x="14696" y="21067"/>
                  <a:pt x="14795" y="21048"/>
                  <a:pt x="14975" y="20874"/>
                </a:cubicBezTo>
                <a:cubicBezTo>
                  <a:pt x="15152" y="20701"/>
                  <a:pt x="15242" y="20680"/>
                  <a:pt x="15310" y="20799"/>
                </a:cubicBezTo>
                <a:cubicBezTo>
                  <a:pt x="15377" y="20916"/>
                  <a:pt x="15433" y="20900"/>
                  <a:pt x="15516" y="20741"/>
                </a:cubicBezTo>
                <a:cubicBezTo>
                  <a:pt x="15682" y="20421"/>
                  <a:pt x="15805" y="20460"/>
                  <a:pt x="16510" y="21060"/>
                </a:cubicBezTo>
                <a:cubicBezTo>
                  <a:pt x="16859" y="21356"/>
                  <a:pt x="17173" y="21600"/>
                  <a:pt x="17206" y="21600"/>
                </a:cubicBezTo>
                <a:cubicBezTo>
                  <a:pt x="17455" y="21600"/>
                  <a:pt x="17756" y="21237"/>
                  <a:pt x="17986" y="20660"/>
                </a:cubicBezTo>
                <a:cubicBezTo>
                  <a:pt x="18288" y="19907"/>
                  <a:pt x="18282" y="19874"/>
                  <a:pt x="17592" y="18787"/>
                </a:cubicBezTo>
                <a:cubicBezTo>
                  <a:pt x="17192" y="18156"/>
                  <a:pt x="17231" y="18002"/>
                  <a:pt x="17804" y="17933"/>
                </a:cubicBezTo>
                <a:cubicBezTo>
                  <a:pt x="18005" y="17909"/>
                  <a:pt x="18195" y="17806"/>
                  <a:pt x="18226" y="17706"/>
                </a:cubicBezTo>
                <a:cubicBezTo>
                  <a:pt x="18269" y="17565"/>
                  <a:pt x="18188" y="17545"/>
                  <a:pt x="17881" y="17617"/>
                </a:cubicBezTo>
                <a:cubicBezTo>
                  <a:pt x="17345" y="17744"/>
                  <a:pt x="17019" y="17438"/>
                  <a:pt x="17095" y="16877"/>
                </a:cubicBezTo>
                <a:cubicBezTo>
                  <a:pt x="17126" y="16653"/>
                  <a:pt x="17203" y="16435"/>
                  <a:pt x="17268" y="16392"/>
                </a:cubicBezTo>
                <a:cubicBezTo>
                  <a:pt x="17337" y="16346"/>
                  <a:pt x="17330" y="16239"/>
                  <a:pt x="17247" y="16131"/>
                </a:cubicBezTo>
                <a:cubicBezTo>
                  <a:pt x="17140" y="15992"/>
                  <a:pt x="17170" y="15915"/>
                  <a:pt x="17381" y="15793"/>
                </a:cubicBezTo>
                <a:cubicBezTo>
                  <a:pt x="17610" y="15661"/>
                  <a:pt x="17709" y="15682"/>
                  <a:pt x="17984" y="15918"/>
                </a:cubicBezTo>
                <a:cubicBezTo>
                  <a:pt x="18165" y="16074"/>
                  <a:pt x="18535" y="16329"/>
                  <a:pt x="18806" y="16486"/>
                </a:cubicBezTo>
                <a:cubicBezTo>
                  <a:pt x="19282" y="16762"/>
                  <a:pt x="19304" y="16765"/>
                  <a:pt x="19468" y="16525"/>
                </a:cubicBezTo>
                <a:cubicBezTo>
                  <a:pt x="19561" y="16388"/>
                  <a:pt x="19700" y="16049"/>
                  <a:pt x="19777" y="15774"/>
                </a:cubicBezTo>
                <a:cubicBezTo>
                  <a:pt x="19911" y="15293"/>
                  <a:pt x="19901" y="15258"/>
                  <a:pt x="19494" y="14895"/>
                </a:cubicBezTo>
                <a:cubicBezTo>
                  <a:pt x="19260" y="14687"/>
                  <a:pt x="18870" y="14319"/>
                  <a:pt x="18628" y="14078"/>
                </a:cubicBezTo>
                <a:cubicBezTo>
                  <a:pt x="18197" y="13647"/>
                  <a:pt x="18194" y="13631"/>
                  <a:pt x="18440" y="13432"/>
                </a:cubicBezTo>
                <a:cubicBezTo>
                  <a:pt x="18993" y="12983"/>
                  <a:pt x="19130" y="12822"/>
                  <a:pt x="19130" y="12622"/>
                </a:cubicBezTo>
                <a:cubicBezTo>
                  <a:pt x="19130" y="12452"/>
                  <a:pt x="19080" y="12442"/>
                  <a:pt x="18862" y="12567"/>
                </a:cubicBezTo>
                <a:cubicBezTo>
                  <a:pt x="18652" y="12688"/>
                  <a:pt x="18558" y="12677"/>
                  <a:pt x="18404" y="12512"/>
                </a:cubicBezTo>
                <a:cubicBezTo>
                  <a:pt x="18243" y="12338"/>
                  <a:pt x="18238" y="12268"/>
                  <a:pt x="18373" y="12093"/>
                </a:cubicBezTo>
                <a:cubicBezTo>
                  <a:pt x="18509" y="11917"/>
                  <a:pt x="18503" y="11839"/>
                  <a:pt x="18329" y="11633"/>
                </a:cubicBezTo>
                <a:cubicBezTo>
                  <a:pt x="18147" y="11416"/>
                  <a:pt x="18143" y="11363"/>
                  <a:pt x="18303" y="11220"/>
                </a:cubicBezTo>
                <a:cubicBezTo>
                  <a:pt x="18508" y="11037"/>
                  <a:pt x="18436" y="10671"/>
                  <a:pt x="18195" y="10671"/>
                </a:cubicBezTo>
                <a:cubicBezTo>
                  <a:pt x="18110" y="10671"/>
                  <a:pt x="17942" y="10554"/>
                  <a:pt x="17822" y="10411"/>
                </a:cubicBezTo>
                <a:cubicBezTo>
                  <a:pt x="17611" y="10160"/>
                  <a:pt x="17616" y="10143"/>
                  <a:pt x="17986" y="9937"/>
                </a:cubicBezTo>
                <a:cubicBezTo>
                  <a:pt x="18198" y="9819"/>
                  <a:pt x="18460" y="9540"/>
                  <a:pt x="18566" y="9319"/>
                </a:cubicBezTo>
                <a:cubicBezTo>
                  <a:pt x="18811" y="8809"/>
                  <a:pt x="19936" y="7845"/>
                  <a:pt x="20403" y="7744"/>
                </a:cubicBezTo>
                <a:cubicBezTo>
                  <a:pt x="20701" y="7680"/>
                  <a:pt x="20759" y="7601"/>
                  <a:pt x="20759" y="7254"/>
                </a:cubicBezTo>
                <a:cubicBezTo>
                  <a:pt x="20759" y="6994"/>
                  <a:pt x="20879" y="6706"/>
                  <a:pt x="21078" y="6483"/>
                </a:cubicBezTo>
                <a:cubicBezTo>
                  <a:pt x="21455" y="6060"/>
                  <a:pt x="21384" y="5711"/>
                  <a:pt x="20911" y="5652"/>
                </a:cubicBezTo>
                <a:cubicBezTo>
                  <a:pt x="20679" y="5622"/>
                  <a:pt x="20560" y="5512"/>
                  <a:pt x="20509" y="5275"/>
                </a:cubicBezTo>
                <a:cubicBezTo>
                  <a:pt x="20444" y="4975"/>
                  <a:pt x="20364" y="4934"/>
                  <a:pt x="19792" y="4906"/>
                </a:cubicBezTo>
                <a:cubicBezTo>
                  <a:pt x="19208" y="4878"/>
                  <a:pt x="19094" y="4923"/>
                  <a:pt x="18546" y="5410"/>
                </a:cubicBezTo>
                <a:cubicBezTo>
                  <a:pt x="18214" y="5706"/>
                  <a:pt x="17857" y="5951"/>
                  <a:pt x="17752" y="5954"/>
                </a:cubicBezTo>
                <a:cubicBezTo>
                  <a:pt x="17647" y="5956"/>
                  <a:pt x="17459" y="6042"/>
                  <a:pt x="17332" y="6145"/>
                </a:cubicBezTo>
                <a:cubicBezTo>
                  <a:pt x="17185" y="6265"/>
                  <a:pt x="16882" y="6314"/>
                  <a:pt x="16497" y="6283"/>
                </a:cubicBezTo>
                <a:cubicBezTo>
                  <a:pt x="15985" y="6242"/>
                  <a:pt x="15884" y="6275"/>
                  <a:pt x="15830" y="6497"/>
                </a:cubicBezTo>
                <a:cubicBezTo>
                  <a:pt x="15762" y="6779"/>
                  <a:pt x="15434" y="6849"/>
                  <a:pt x="15297" y="6611"/>
                </a:cubicBezTo>
                <a:cubicBezTo>
                  <a:pt x="15250" y="6530"/>
                  <a:pt x="15277" y="6397"/>
                  <a:pt x="15354" y="6314"/>
                </a:cubicBezTo>
                <a:cubicBezTo>
                  <a:pt x="15430" y="6231"/>
                  <a:pt x="15493" y="6091"/>
                  <a:pt x="15493" y="6004"/>
                </a:cubicBezTo>
                <a:cubicBezTo>
                  <a:pt x="15493" y="5784"/>
                  <a:pt x="14977" y="5659"/>
                  <a:pt x="14784" y="5832"/>
                </a:cubicBezTo>
                <a:cubicBezTo>
                  <a:pt x="14597" y="5999"/>
                  <a:pt x="14364" y="5875"/>
                  <a:pt x="14364" y="5607"/>
                </a:cubicBezTo>
                <a:cubicBezTo>
                  <a:pt x="14364" y="5501"/>
                  <a:pt x="14286" y="5448"/>
                  <a:pt x="14189" y="5488"/>
                </a:cubicBezTo>
                <a:cubicBezTo>
                  <a:pt x="14094" y="5527"/>
                  <a:pt x="13910" y="5418"/>
                  <a:pt x="13779" y="5247"/>
                </a:cubicBezTo>
                <a:cubicBezTo>
                  <a:pt x="13649" y="5075"/>
                  <a:pt x="13459" y="4916"/>
                  <a:pt x="13357" y="4892"/>
                </a:cubicBezTo>
                <a:cubicBezTo>
                  <a:pt x="12982" y="4804"/>
                  <a:pt x="12463" y="4139"/>
                  <a:pt x="12520" y="3819"/>
                </a:cubicBezTo>
                <a:cubicBezTo>
                  <a:pt x="12569" y="3541"/>
                  <a:pt x="12554" y="3529"/>
                  <a:pt x="12368" y="3711"/>
                </a:cubicBezTo>
                <a:cubicBezTo>
                  <a:pt x="12181" y="3893"/>
                  <a:pt x="11955" y="3726"/>
                  <a:pt x="9992" y="1957"/>
                </a:cubicBezTo>
                <a:lnTo>
                  <a:pt x="7820" y="0"/>
                </a:lnTo>
                <a:close/>
                <a:moveTo>
                  <a:pt x="13612" y="4260"/>
                </a:moveTo>
                <a:cubicBezTo>
                  <a:pt x="13543" y="4306"/>
                  <a:pt x="13486" y="4401"/>
                  <a:pt x="13486" y="4471"/>
                </a:cubicBezTo>
                <a:cubicBezTo>
                  <a:pt x="13486" y="4541"/>
                  <a:pt x="13543" y="4598"/>
                  <a:pt x="13612" y="4598"/>
                </a:cubicBezTo>
                <a:cubicBezTo>
                  <a:pt x="13681" y="4598"/>
                  <a:pt x="13736" y="4503"/>
                  <a:pt x="13736" y="4388"/>
                </a:cubicBezTo>
                <a:cubicBezTo>
                  <a:pt x="13736" y="4272"/>
                  <a:pt x="13681" y="4214"/>
                  <a:pt x="13612" y="4260"/>
                </a:cubicBezTo>
                <a:close/>
                <a:moveTo>
                  <a:pt x="8320" y="17553"/>
                </a:moveTo>
                <a:cubicBezTo>
                  <a:pt x="8204" y="17552"/>
                  <a:pt x="8072" y="17612"/>
                  <a:pt x="8029" y="17686"/>
                </a:cubicBezTo>
                <a:cubicBezTo>
                  <a:pt x="7931" y="17857"/>
                  <a:pt x="8098" y="17857"/>
                  <a:pt x="8343" y="17686"/>
                </a:cubicBezTo>
                <a:cubicBezTo>
                  <a:pt x="8506" y="17574"/>
                  <a:pt x="8503" y="17555"/>
                  <a:pt x="8320" y="17553"/>
                </a:cubicBezTo>
                <a:close/>
                <a:moveTo>
                  <a:pt x="9964" y="18243"/>
                </a:moveTo>
                <a:cubicBezTo>
                  <a:pt x="9920" y="18242"/>
                  <a:pt x="9870" y="18249"/>
                  <a:pt x="9825" y="18268"/>
                </a:cubicBezTo>
                <a:cubicBezTo>
                  <a:pt x="9725" y="18311"/>
                  <a:pt x="9753" y="18345"/>
                  <a:pt x="9900" y="18352"/>
                </a:cubicBezTo>
                <a:cubicBezTo>
                  <a:pt x="10032" y="18357"/>
                  <a:pt x="10106" y="18324"/>
                  <a:pt x="10064" y="18279"/>
                </a:cubicBezTo>
                <a:cubicBezTo>
                  <a:pt x="10044" y="18257"/>
                  <a:pt x="10007" y="18245"/>
                  <a:pt x="9964" y="1824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75" name="Google Shape;14367;p115"/>
          <p:cNvGrpSpPr/>
          <p:nvPr/>
        </p:nvGrpSpPr>
        <p:grpSpPr>
          <a:xfrm>
            <a:off x="5099839" y="1567866"/>
            <a:ext cx="5463018" cy="1369013"/>
            <a:chOff x="0" y="0"/>
            <a:chExt cx="5463017" cy="1369012"/>
          </a:xfrm>
        </p:grpSpPr>
        <p:sp>
          <p:nvSpPr>
            <p:cNvPr id="773" name="Google Shape;14368;p115"/>
            <p:cNvSpPr/>
            <p:nvPr/>
          </p:nvSpPr>
          <p:spPr>
            <a:xfrm>
              <a:off x="0" y="146288"/>
              <a:ext cx="5292350" cy="122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4" name="Google Shape;14369;p115"/>
            <p:cNvSpPr/>
            <p:nvPr/>
          </p:nvSpPr>
          <p:spPr>
            <a:xfrm>
              <a:off x="170668" y="0"/>
              <a:ext cx="5292350" cy="122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6" name="الضرب في الحياة"/>
          <p:cNvSpPr txBox="1"/>
          <p:nvPr/>
        </p:nvSpPr>
        <p:spPr>
          <a:xfrm>
            <a:off x="5978663" y="1650416"/>
            <a:ext cx="3705369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الضرب في الحياة</a:t>
            </a:r>
          </a:p>
        </p:txBody>
      </p:sp>
      <p:sp>
        <p:nvSpPr>
          <p:cNvPr id="777" name="يستخدم في كافة المجالات…"/>
          <p:cNvSpPr txBox="1"/>
          <p:nvPr/>
        </p:nvSpPr>
        <p:spPr>
          <a:xfrm>
            <a:off x="4629175" y="2936878"/>
            <a:ext cx="5933682" cy="285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يستخدم في كافة المجالات </a:t>
            </a:r>
          </a:p>
          <a:p>
            <a:pPr defTabSz="825500" rtl="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اعطي امثلة  </a:t>
            </a:r>
          </a:p>
        </p:txBody>
      </p:sp>
      <p:pic>
        <p:nvPicPr>
          <p:cNvPr id="778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10233" t="0" r="0" b="0"/>
          <a:stretch>
            <a:fillRect/>
          </a:stretch>
        </p:blipFill>
        <p:spPr>
          <a:xfrm>
            <a:off x="10271848" y="3037177"/>
            <a:ext cx="1723178" cy="1233358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779" name="IMG_0813.jpeg" descr="IMG_081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8663" y="6324044"/>
            <a:ext cx="2236734" cy="1727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IMG_0814.jpeg" descr="IMG_081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6335" y="6324044"/>
            <a:ext cx="2361270" cy="1571319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التعليم"/>
          <p:cNvSpPr txBox="1"/>
          <p:nvPr/>
        </p:nvSpPr>
        <p:spPr>
          <a:xfrm>
            <a:off x="8935799" y="5399125"/>
            <a:ext cx="3770062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التعليم </a:t>
            </a:r>
          </a:p>
        </p:txBody>
      </p:sp>
      <p:sp>
        <p:nvSpPr>
          <p:cNvPr id="782" name="الاقتصاد"/>
          <p:cNvSpPr txBox="1"/>
          <p:nvPr/>
        </p:nvSpPr>
        <p:spPr>
          <a:xfrm>
            <a:off x="5099839" y="5315532"/>
            <a:ext cx="3770061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الاقتصاد</a:t>
            </a:r>
          </a:p>
        </p:txBody>
      </p:sp>
      <p:sp>
        <p:nvSpPr>
          <p:cNvPr id="783" name="المساحات"/>
          <p:cNvSpPr txBox="1"/>
          <p:nvPr/>
        </p:nvSpPr>
        <p:spPr>
          <a:xfrm>
            <a:off x="8677826" y="8475565"/>
            <a:ext cx="3770061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المساحات </a:t>
            </a:r>
          </a:p>
        </p:txBody>
      </p:sp>
      <p:sp>
        <p:nvSpPr>
          <p:cNvPr id="784" name="(مَثَلُ الَّذِينَ يُنْفِقُونَ أَمْوَالَهُمْ فِي سَبِيلِ اللَّهِ كَمَثَلِ حَبَّةٍ أَنْبَتَتْ سَبْعَ سَنَابِلَ فِي كُلِّ سُنْبُلَةٍ مِائَةُ حَبَّةٍ وَاللَّهُ يُضَاعِفُ لِمَنْ يَشَاءُ وَاللَّهُ وَاسِعٌ عَلِيمٌ) (البقرة:٢٦١)"/>
          <p:cNvSpPr txBox="1"/>
          <p:nvPr/>
        </p:nvSpPr>
        <p:spPr>
          <a:xfrm>
            <a:off x="12365246" y="4844052"/>
            <a:ext cx="8081533" cy="586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spcBef>
                <a:spcPts val="2400"/>
              </a:spcBef>
              <a:defRPr b="1" sz="6600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(مَثَلُ الَّذِينَ يُنْفِقُونَ أَمْوَالَهُمْ فِي سَبِيلِ اللَّهِ كَمَثَلِ حَبَّةٍ أَنْبَتَتْ سَبْعَ سَنَابِلَ فِي كُلِّ سُنْبُلَةٍ مِائَةُ حَبَّةٍ وَاللَّهُ يُضَاعِفُ لِمَنْ يَشَاءُ وَاللَّهُ وَاسِعٌ عَلِيمٌ) (البقرة:٢٦١)</a:t>
            </a:r>
          </a:p>
        </p:txBody>
      </p:sp>
      <p:pic>
        <p:nvPicPr>
          <p:cNvPr id="785" name="IMG_0958.jpeg" descr="IMG_095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65077" y="8475565"/>
            <a:ext cx="3359248" cy="223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2" grpId="5"/>
      <p:bldP build="whole" bldLvl="1" animBg="1" rev="0" advAuto="0" spid="777" grpId="3"/>
      <p:bldP build="whole" bldLvl="1" animBg="1" rev="0" advAuto="0" spid="783" grpId="6"/>
      <p:bldP build="whole" bldLvl="1" animBg="1" rev="0" advAuto="0" spid="776" grpId="2"/>
      <p:bldP build="whole" bldLvl="1" animBg="1" rev="0" advAuto="0" spid="771" grpId="1"/>
      <p:bldP build="whole" bldLvl="1" animBg="1" rev="0" advAuto="0" spid="781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IMG_0934.png" descr="IMG_0934.png"/>
          <p:cNvPicPr>
            <a:picLocks noChangeAspect="1"/>
          </p:cNvPicPr>
          <p:nvPr/>
        </p:nvPicPr>
        <p:blipFill>
          <a:blip r:embed="rId2">
            <a:extLst/>
          </a:blip>
          <a:srcRect l="22709" t="56451" r="31745" b="38797"/>
          <a:stretch>
            <a:fillRect/>
          </a:stretch>
        </p:blipFill>
        <p:spPr>
          <a:xfrm>
            <a:off x="8008097" y="9901727"/>
            <a:ext cx="10956510" cy="857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G_0934.png" descr="IMG_0934.png"/>
          <p:cNvPicPr>
            <a:picLocks noChangeAspect="1"/>
          </p:cNvPicPr>
          <p:nvPr/>
        </p:nvPicPr>
        <p:blipFill>
          <a:blip r:embed="rId2">
            <a:extLst/>
          </a:blip>
          <a:srcRect l="33911" t="50000" r="30090" b="44695"/>
          <a:stretch>
            <a:fillRect/>
          </a:stretch>
        </p:blipFill>
        <p:spPr>
          <a:xfrm>
            <a:off x="9995922" y="8983954"/>
            <a:ext cx="9382592" cy="1036920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مستطيل"/>
          <p:cNvSpPr/>
          <p:nvPr/>
        </p:nvSpPr>
        <p:spPr>
          <a:xfrm>
            <a:off x="4024593" y="10932672"/>
            <a:ext cx="7074558" cy="94314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90" name="مستطيل مستدير الزوايا"/>
          <p:cNvSpPr/>
          <p:nvPr/>
        </p:nvSpPr>
        <p:spPr>
          <a:xfrm>
            <a:off x="4659303" y="7118608"/>
            <a:ext cx="14305323" cy="1027623"/>
          </a:xfrm>
          <a:prstGeom prst="roundRect">
            <a:avLst>
              <a:gd name="adj" fmla="val 19611"/>
            </a:avLst>
          </a:prstGeom>
          <a:solidFill>
            <a:srgbClr val="DFEED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79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9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٨٤</a:t>
              </a:r>
            </a:p>
          </p:txBody>
        </p:sp>
      </p:grpSp>
      <p:sp>
        <p:nvSpPr>
          <p:cNvPr id="79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02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96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7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8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0" name="نشاط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نشاط  </a:t>
              </a:r>
            </a:p>
          </p:txBody>
        </p:sp>
        <p:sp>
          <p:nvSpPr>
            <p:cNvPr id="801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0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00651" y="10027338"/>
            <a:ext cx="2155999" cy="60612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04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397" t="20547" r="14482" b="26122"/>
          <a:stretch>
            <a:fillRect/>
          </a:stretch>
        </p:blipFill>
        <p:spPr>
          <a:xfrm>
            <a:off x="19381085" y="8273469"/>
            <a:ext cx="3104562" cy="2295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9" h="21409" fill="norm" stroke="1" extrusionOk="0">
                <a:moveTo>
                  <a:pt x="16677" y="0"/>
                </a:moveTo>
                <a:cubicBezTo>
                  <a:pt x="16347" y="0"/>
                  <a:pt x="15257" y="615"/>
                  <a:pt x="14258" y="1366"/>
                </a:cubicBezTo>
                <a:cubicBezTo>
                  <a:pt x="12487" y="2697"/>
                  <a:pt x="12397" y="2709"/>
                  <a:pt x="10564" y="1862"/>
                </a:cubicBezTo>
                <a:cubicBezTo>
                  <a:pt x="8826" y="1058"/>
                  <a:pt x="8530" y="1065"/>
                  <a:pt x="6622" y="1954"/>
                </a:cubicBezTo>
                <a:cubicBezTo>
                  <a:pt x="5362" y="2541"/>
                  <a:pt x="4051" y="3671"/>
                  <a:pt x="3255" y="4856"/>
                </a:cubicBezTo>
                <a:cubicBezTo>
                  <a:pt x="2132" y="6528"/>
                  <a:pt x="1983" y="7067"/>
                  <a:pt x="2177" y="8749"/>
                </a:cubicBezTo>
                <a:cubicBezTo>
                  <a:pt x="2367" y="10410"/>
                  <a:pt x="2220" y="10959"/>
                  <a:pt x="1203" y="12443"/>
                </a:cubicBezTo>
                <a:cubicBezTo>
                  <a:pt x="-758" y="15303"/>
                  <a:pt x="-254" y="19492"/>
                  <a:pt x="2224" y="20926"/>
                </a:cubicBezTo>
                <a:cubicBezTo>
                  <a:pt x="3157" y="21466"/>
                  <a:pt x="6159" y="21600"/>
                  <a:pt x="5795" y="21085"/>
                </a:cubicBezTo>
                <a:cubicBezTo>
                  <a:pt x="5654" y="20886"/>
                  <a:pt x="5734" y="20392"/>
                  <a:pt x="5973" y="19986"/>
                </a:cubicBezTo>
                <a:cubicBezTo>
                  <a:pt x="6259" y="19498"/>
                  <a:pt x="7321" y="19246"/>
                  <a:pt x="9104" y="19246"/>
                </a:cubicBezTo>
                <a:cubicBezTo>
                  <a:pt x="10588" y="19246"/>
                  <a:pt x="11709" y="19034"/>
                  <a:pt x="11596" y="18776"/>
                </a:cubicBezTo>
                <a:cubicBezTo>
                  <a:pt x="11483" y="18517"/>
                  <a:pt x="11838" y="17716"/>
                  <a:pt x="12387" y="16992"/>
                </a:cubicBezTo>
                <a:cubicBezTo>
                  <a:pt x="12935" y="16267"/>
                  <a:pt x="13620" y="15032"/>
                  <a:pt x="13908" y="14249"/>
                </a:cubicBezTo>
                <a:cubicBezTo>
                  <a:pt x="14399" y="12915"/>
                  <a:pt x="14574" y="12842"/>
                  <a:pt x="16693" y="13080"/>
                </a:cubicBezTo>
                <a:cubicBezTo>
                  <a:pt x="17936" y="13219"/>
                  <a:pt x="18819" y="13137"/>
                  <a:pt x="18657" y="12895"/>
                </a:cubicBezTo>
                <a:cubicBezTo>
                  <a:pt x="18494" y="12653"/>
                  <a:pt x="18738" y="11889"/>
                  <a:pt x="19198" y="11196"/>
                </a:cubicBezTo>
                <a:cubicBezTo>
                  <a:pt x="20236" y="9634"/>
                  <a:pt x="20842" y="4883"/>
                  <a:pt x="20240" y="3016"/>
                </a:cubicBezTo>
                <a:cubicBezTo>
                  <a:pt x="19816" y="1701"/>
                  <a:pt x="17807" y="0"/>
                  <a:pt x="1667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05" name="٤مجموعات في كل منها ٣ قطع سالبة"/>
          <p:cNvSpPr txBox="1"/>
          <p:nvPr/>
        </p:nvSpPr>
        <p:spPr>
          <a:xfrm>
            <a:off x="1909956" y="4824454"/>
            <a:ext cx="2340001" cy="1759261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٤مجموعات في كل منها ٣ قطع سالبة </a:t>
            </a:r>
          </a:p>
        </p:txBody>
      </p:sp>
      <p:sp>
        <p:nvSpPr>
          <p:cNvPr id="806" name="مستطيل مستدير الزوايا"/>
          <p:cNvSpPr/>
          <p:nvPr/>
        </p:nvSpPr>
        <p:spPr>
          <a:xfrm>
            <a:off x="15536715" y="4824454"/>
            <a:ext cx="3427911" cy="975976"/>
          </a:xfrm>
          <a:prstGeom prst="roundRect">
            <a:avLst>
              <a:gd name="adj" fmla="val 18699"/>
            </a:avLst>
          </a:prstGeom>
          <a:solidFill>
            <a:srgbClr val="FFD1B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07" name="مستطيل"/>
          <p:cNvSpPr/>
          <p:nvPr/>
        </p:nvSpPr>
        <p:spPr>
          <a:xfrm>
            <a:off x="17247916" y="10932672"/>
            <a:ext cx="2130530" cy="94406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808" name="IMG_0934.png" descr="IMG_0934.png"/>
          <p:cNvPicPr>
            <a:picLocks noChangeAspect="1"/>
          </p:cNvPicPr>
          <p:nvPr/>
        </p:nvPicPr>
        <p:blipFill>
          <a:blip r:embed="rId2">
            <a:extLst/>
          </a:blip>
          <a:srcRect l="12422" t="25337" r="31354" b="68620"/>
          <a:stretch>
            <a:fillRect/>
          </a:stretch>
        </p:blipFill>
        <p:spPr>
          <a:xfrm>
            <a:off x="3358020" y="3899385"/>
            <a:ext cx="9623278" cy="775597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مستطيل مستدير الزوايا"/>
          <p:cNvSpPr/>
          <p:nvPr/>
        </p:nvSpPr>
        <p:spPr>
          <a:xfrm>
            <a:off x="11795131" y="4824454"/>
            <a:ext cx="3427911" cy="975976"/>
          </a:xfrm>
          <a:prstGeom prst="roundRect">
            <a:avLst>
              <a:gd name="adj" fmla="val 18699"/>
            </a:avLst>
          </a:prstGeom>
          <a:solidFill>
            <a:srgbClr val="FFD1B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10" name="مستطيل مستدير الزوايا"/>
          <p:cNvSpPr/>
          <p:nvPr/>
        </p:nvSpPr>
        <p:spPr>
          <a:xfrm>
            <a:off x="8119977" y="4824454"/>
            <a:ext cx="3427911" cy="975976"/>
          </a:xfrm>
          <a:prstGeom prst="roundRect">
            <a:avLst>
              <a:gd name="adj" fmla="val 18699"/>
            </a:avLst>
          </a:prstGeom>
          <a:solidFill>
            <a:srgbClr val="FFD1B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11" name="مستطيل مستدير الزوايا"/>
          <p:cNvSpPr/>
          <p:nvPr/>
        </p:nvSpPr>
        <p:spPr>
          <a:xfrm>
            <a:off x="4528020" y="4824454"/>
            <a:ext cx="3427911" cy="975976"/>
          </a:xfrm>
          <a:prstGeom prst="roundRect">
            <a:avLst>
              <a:gd name="adj" fmla="val 18699"/>
            </a:avLst>
          </a:prstGeom>
          <a:solidFill>
            <a:srgbClr val="FFD1B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824" name="تجميع"/>
          <p:cNvGrpSpPr/>
          <p:nvPr/>
        </p:nvGrpSpPr>
        <p:grpSpPr>
          <a:xfrm>
            <a:off x="4739803" y="4897034"/>
            <a:ext cx="13579428" cy="851924"/>
            <a:chOff x="121213" y="19646"/>
            <a:chExt cx="13579426" cy="851922"/>
          </a:xfrm>
        </p:grpSpPr>
        <p:pic>
          <p:nvPicPr>
            <p:cNvPr id="812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12843590" y="19646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13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11904497" y="35192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14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10906552" y="35192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15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9325365" y="19646"/>
              <a:ext cx="857050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16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8386272" y="35192"/>
              <a:ext cx="857050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17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7388326" y="35192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18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5650209" y="19646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19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4711116" y="35192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20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3713174" y="35192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21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2058252" y="19646"/>
              <a:ext cx="857050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22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1119159" y="35192"/>
              <a:ext cx="857050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23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121213" y="35192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825" name="١٢ قطعة سالبة"/>
          <p:cNvSpPr txBox="1"/>
          <p:nvPr/>
        </p:nvSpPr>
        <p:spPr>
          <a:xfrm>
            <a:off x="1497287" y="7324289"/>
            <a:ext cx="2752670" cy="616261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١٢ قطعة سالبة</a:t>
            </a:r>
          </a:p>
        </p:txBody>
      </p:sp>
      <p:pic>
        <p:nvPicPr>
          <p:cNvPr id="826" name="Google Shape;14491;p117" descr="Google Shape;14491;p117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507380">
            <a:off x="3511173" y="7761487"/>
            <a:ext cx="2398851" cy="1419729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827" name="مستطيل"/>
          <p:cNvSpPr/>
          <p:nvPr/>
        </p:nvSpPr>
        <p:spPr>
          <a:xfrm>
            <a:off x="14611687" y="10932672"/>
            <a:ext cx="2130530" cy="94406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28" name="مستطيل"/>
          <p:cNvSpPr/>
          <p:nvPr/>
        </p:nvSpPr>
        <p:spPr>
          <a:xfrm>
            <a:off x="11975458" y="10932672"/>
            <a:ext cx="2130530" cy="94406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829" name="Google Shape;6984;p73" descr="Google Shape;6984;p7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186769">
            <a:off x="11073900" y="6280974"/>
            <a:ext cx="948592" cy="586996"/>
          </a:xfrm>
          <a:prstGeom prst="rect">
            <a:avLst/>
          </a:prstGeom>
        </p:spPr>
      </p:pic>
      <p:pic>
        <p:nvPicPr>
          <p:cNvPr id="831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6932" y="6179373"/>
            <a:ext cx="10837523" cy="76201"/>
          </a:xfrm>
          <a:prstGeom prst="rect">
            <a:avLst/>
          </a:prstGeom>
        </p:spPr>
      </p:pic>
      <p:sp>
        <p:nvSpPr>
          <p:cNvPr id="833" name="مجموعهم"/>
          <p:cNvSpPr txBox="1"/>
          <p:nvPr/>
        </p:nvSpPr>
        <p:spPr>
          <a:xfrm>
            <a:off x="17039026" y="5722678"/>
            <a:ext cx="2752671" cy="754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مجموعهم </a:t>
            </a:r>
          </a:p>
        </p:txBody>
      </p:sp>
      <p:sp>
        <p:nvSpPr>
          <p:cNvPr id="834" name="-١٢"/>
          <p:cNvSpPr txBox="1"/>
          <p:nvPr/>
        </p:nvSpPr>
        <p:spPr>
          <a:xfrm>
            <a:off x="10814688" y="8146230"/>
            <a:ext cx="1727034" cy="955663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-١٢</a:t>
            </a:r>
          </a:p>
        </p:txBody>
      </p:sp>
      <p:sp>
        <p:nvSpPr>
          <p:cNvPr id="835" name="٤✖️(-٣)=-١٢"/>
          <p:cNvSpPr txBox="1"/>
          <p:nvPr/>
        </p:nvSpPr>
        <p:spPr>
          <a:xfrm>
            <a:off x="5484779" y="8968451"/>
            <a:ext cx="5329910" cy="9773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٤✖️(-٣)=-١٢</a:t>
            </a:r>
          </a:p>
        </p:txBody>
      </p:sp>
      <p:pic>
        <p:nvPicPr>
          <p:cNvPr id="836" name="IMG_0934.png" descr="IMG_0934.png"/>
          <p:cNvPicPr>
            <a:picLocks noChangeAspect="1"/>
          </p:cNvPicPr>
          <p:nvPr/>
        </p:nvPicPr>
        <p:blipFill>
          <a:blip r:embed="rId2">
            <a:extLst/>
          </a:blip>
          <a:srcRect l="56744" t="62067" r="31541" b="33747"/>
          <a:stretch>
            <a:fillRect/>
          </a:stretch>
        </p:blipFill>
        <p:spPr>
          <a:xfrm>
            <a:off x="19437720" y="10797507"/>
            <a:ext cx="4024951" cy="10782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3" name="تجميع"/>
          <p:cNvGrpSpPr/>
          <p:nvPr/>
        </p:nvGrpSpPr>
        <p:grpSpPr>
          <a:xfrm>
            <a:off x="12023030" y="11014976"/>
            <a:ext cx="6990627" cy="851924"/>
            <a:chOff x="121213" y="19646"/>
            <a:chExt cx="6990626" cy="851923"/>
          </a:xfrm>
        </p:grpSpPr>
        <p:pic>
          <p:nvPicPr>
            <p:cNvPr id="837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6254790" y="19646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38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5315697" y="35192"/>
              <a:ext cx="857050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39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3818374" y="19646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40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2768182" y="35192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41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1202516" y="19646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42" name="IMG_0873.png" descr="IMG_087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0857" t="48598" r="37601" b="49395"/>
            <a:stretch>
              <a:fillRect/>
            </a:stretch>
          </p:blipFill>
          <p:spPr>
            <a:xfrm>
              <a:off x="121213" y="35192"/>
              <a:ext cx="857051" cy="83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0422" fill="norm" stroke="1" extrusionOk="0">
                  <a:moveTo>
                    <a:pt x="11624" y="15"/>
                  </a:moveTo>
                  <a:cubicBezTo>
                    <a:pt x="10563" y="-47"/>
                    <a:pt x="9438" y="88"/>
                    <a:pt x="8246" y="422"/>
                  </a:cubicBezTo>
                  <a:cubicBezTo>
                    <a:pt x="5291" y="1248"/>
                    <a:pt x="1205" y="5697"/>
                    <a:pt x="350" y="9027"/>
                  </a:cubicBezTo>
                  <a:cubicBezTo>
                    <a:pt x="-816" y="13569"/>
                    <a:pt x="989" y="17878"/>
                    <a:pt x="4830" y="19716"/>
                  </a:cubicBezTo>
                  <a:cubicBezTo>
                    <a:pt x="8668" y="21553"/>
                    <a:pt x="15401" y="19638"/>
                    <a:pt x="18120" y="15937"/>
                  </a:cubicBezTo>
                  <a:cubicBezTo>
                    <a:pt x="20437" y="12782"/>
                    <a:pt x="20784" y="9244"/>
                    <a:pt x="19109" y="5761"/>
                  </a:cubicBezTo>
                  <a:cubicBezTo>
                    <a:pt x="17372" y="2151"/>
                    <a:pt x="14807" y="200"/>
                    <a:pt x="1162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844" name="= -٦"/>
          <p:cNvSpPr txBox="1"/>
          <p:nvPr/>
        </p:nvSpPr>
        <p:spPr>
          <a:xfrm>
            <a:off x="1752448" y="10943283"/>
            <a:ext cx="1727034" cy="955663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2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2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00075 0.019096 0.000149 0.038193 0.000336 0.058947 C 0.000522 0.079701 0.000821 0.102112 0.000783 0.120612 C 0.000746 0.139112 0.000373 0.153699 0.000000 0.168287" origin="layout" pathEditMode="relative">
                                      <p:cBhvr>
                                        <p:cTn id="31" dur="3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2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Class="entr" nodeType="afterEffect" presetSubtype="4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0" dur="2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2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2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4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8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path" nodeType="after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47862 -0.007783 L -0.188823 -0.008301 L -0.296514 -0.002594 L -0.313149 -0.003632" origin="layout" pathEditMode="relative">
                                      <p:cBhvr>
                                        <p:cTn id="89" dur="10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4" dur="2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0" grpId="3"/>
      <p:bldP build="whole" bldLvl="1" animBg="1" rev="0" advAuto="0" spid="843" grpId="15"/>
      <p:bldP build="whole" bldLvl="1" animBg="1" rev="0" advAuto="0" spid="805" grpId="1"/>
      <p:bldP build="whole" bldLvl="1" animBg="1" rev="0" advAuto="0" spid="826" grpId="9"/>
      <p:bldP build="whole" bldLvl="1" animBg="1" rev="0" advAuto="0" spid="827" grpId="17"/>
      <p:bldP build="whole" bldLvl="1" animBg="1" rev="0" advAuto="0" spid="789" grpId="19"/>
      <p:bldP build="whole" bldLvl="1" animBg="1" rev="0" advAuto="0" spid="844" grpId="21"/>
      <p:bldP build="whole" bldLvl="1" animBg="1" rev="0" advAuto="0" spid="807" grpId="16"/>
      <p:bldP build="whole" bldLvl="1" animBg="1" rev="0" advAuto="0" spid="787" grpId="13"/>
      <p:bldP build="whole" bldLvl="1" animBg="1" rev="0" advAuto="0" spid="828" grpId="18"/>
      <p:bldP build="whole" bldLvl="1" animBg="1" rev="0" advAuto="0" spid="834" grpId="10"/>
      <p:bldP build="whole" bldLvl="1" animBg="1" rev="0" advAuto="0" spid="835" grpId="12"/>
      <p:bldP build="whole" bldLvl="1" animBg="1" rev="0" advAuto="0" spid="788" grpId="11"/>
      <p:bldP build="whole" bldLvl="1" animBg="1" rev="0" advAuto="0" spid="825" grpId="8"/>
      <p:bldP build="whole" bldLvl="1" animBg="1" rev="0" advAuto="0" spid="833" grpId="4"/>
      <p:bldP build="whole" bldLvl="1" animBg="1" rev="0" advAuto="0" spid="824" grpId="2"/>
      <p:bldP build="whole" bldLvl="1" animBg="1" rev="0" advAuto="0" spid="836" grpId="14"/>
      <p:bldP build="whole" bldLvl="1" animBg="1" rev="0" advAuto="0" spid="829" grpId="6"/>
      <p:bldP build="whole" bldLvl="1" animBg="1" rev="0" advAuto="0" spid="831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