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36"/>
  </p:notesMasterIdLst>
  <p:sldIdLst>
    <p:sldId id="256" r:id="rId2"/>
    <p:sldId id="258" r:id="rId3"/>
    <p:sldId id="292" r:id="rId4"/>
    <p:sldId id="294" r:id="rId5"/>
    <p:sldId id="257" r:id="rId6"/>
    <p:sldId id="260" r:id="rId7"/>
    <p:sldId id="427" r:id="rId8"/>
    <p:sldId id="284" r:id="rId9"/>
    <p:sldId id="381" r:id="rId10"/>
    <p:sldId id="412" r:id="rId11"/>
    <p:sldId id="366" r:id="rId12"/>
    <p:sldId id="363" r:id="rId13"/>
    <p:sldId id="413" r:id="rId14"/>
    <p:sldId id="417" r:id="rId15"/>
    <p:sldId id="418" r:id="rId16"/>
    <p:sldId id="419" r:id="rId17"/>
    <p:sldId id="420" r:id="rId18"/>
    <p:sldId id="309" r:id="rId19"/>
    <p:sldId id="411" r:id="rId20"/>
    <p:sldId id="415" r:id="rId21"/>
    <p:sldId id="423" r:id="rId22"/>
    <p:sldId id="421" r:id="rId23"/>
    <p:sldId id="422" r:id="rId24"/>
    <p:sldId id="360" r:id="rId25"/>
    <p:sldId id="378" r:id="rId26"/>
    <p:sldId id="414" r:id="rId27"/>
    <p:sldId id="425" r:id="rId28"/>
    <p:sldId id="426" r:id="rId29"/>
    <p:sldId id="400" r:id="rId30"/>
    <p:sldId id="424" r:id="rId31"/>
    <p:sldId id="345" r:id="rId32"/>
    <p:sldId id="358" r:id="rId33"/>
    <p:sldId id="314" r:id="rId34"/>
    <p:sldId id="270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DB"/>
    <a:srgbClr val="EF00A5"/>
    <a:srgbClr val="FE8E66"/>
    <a:srgbClr val="FEB499"/>
    <a:srgbClr val="BE6140"/>
    <a:srgbClr val="CF6FB1"/>
    <a:srgbClr val="CFAFAF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41" autoAdjust="0"/>
    <p:restoredTop sz="94660"/>
  </p:normalViewPr>
  <p:slideViewPr>
    <p:cSldViewPr snapToGrid="0">
      <p:cViewPr>
        <p:scale>
          <a:sx n="66" d="100"/>
          <a:sy n="66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22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2EFA9-2555-4C34-99A2-C8F573CDA209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76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30.png"/><Relationship Id="rId4" Type="http://schemas.openxmlformats.org/officeDocument/2006/relationships/slide" Target="slide23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3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2" y="237744"/>
            <a:ext cx="11483416" cy="6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566194"/>
            <a:ext cx="11054053" cy="57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quency Words and Time Expressions | Baamboo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998074"/>
            <a:ext cx="10038588" cy="48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5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80060"/>
            <a:ext cx="10978388" cy="1820688"/>
          </a:xfrm>
          <a:prstGeom prst="rect">
            <a:avLst/>
          </a:prstGeom>
        </p:spPr>
      </p:pic>
      <p:pic>
        <p:nvPicPr>
          <p:cNvPr id="2052" name="Picture 4" descr="Aesthetic Stars Transparent Gif - Largest Wallpaper Port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0234" y="1732494"/>
            <a:ext cx="54805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1512" y="2300748"/>
            <a:ext cx="21862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</a:rPr>
              <a:t>He       </a:t>
            </a:r>
            <a:br>
              <a:rPr lang="en-US" sz="4000" b="1" dirty="0">
                <a:ln/>
                <a:solidFill>
                  <a:schemeClr val="accent4"/>
                </a:solidFill>
              </a:rPr>
            </a:br>
            <a:r>
              <a:rPr lang="en-US" sz="4000" b="1" dirty="0">
                <a:ln/>
                <a:solidFill>
                  <a:schemeClr val="accent4"/>
                </a:solidFill>
              </a:rPr>
              <a:t>she +vs </a:t>
            </a:r>
            <a:br>
              <a:rPr lang="en-US" sz="4000" b="1" dirty="0">
                <a:ln/>
                <a:solidFill>
                  <a:schemeClr val="accent4"/>
                </a:solidFill>
              </a:rPr>
            </a:br>
            <a:r>
              <a:rPr lang="en-US" sz="4000" b="1" dirty="0">
                <a:ln/>
                <a:solidFill>
                  <a:schemeClr val="accent4"/>
                </a:solidFill>
              </a:rPr>
              <a:t>it      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860" y="4127266"/>
            <a:ext cx="218620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>
                <a:ln/>
                <a:solidFill>
                  <a:srgbClr val="EF00A5"/>
                </a:solidFill>
              </a:rPr>
              <a:t>I        </a:t>
            </a:r>
            <a:br>
              <a:rPr lang="en-US" sz="3600" b="1" dirty="0">
                <a:ln/>
                <a:solidFill>
                  <a:srgbClr val="EF00A5"/>
                </a:solidFill>
              </a:rPr>
            </a:br>
            <a:r>
              <a:rPr lang="en-US" sz="3600" b="1" dirty="0">
                <a:ln/>
                <a:solidFill>
                  <a:srgbClr val="EF00A5"/>
                </a:solidFill>
              </a:rPr>
              <a:t>you +v </a:t>
            </a:r>
            <a:br>
              <a:rPr lang="en-US" sz="3600" b="1" dirty="0">
                <a:ln/>
                <a:solidFill>
                  <a:srgbClr val="EF00A5"/>
                </a:solidFill>
              </a:rPr>
            </a:br>
            <a:r>
              <a:rPr lang="en-US" sz="3600" b="1" dirty="0">
                <a:ln/>
                <a:solidFill>
                  <a:srgbClr val="EF00A5"/>
                </a:solidFill>
              </a:rPr>
              <a:t>they</a:t>
            </a:r>
          </a:p>
          <a:p>
            <a:r>
              <a:rPr lang="en-US" sz="3600" b="1" dirty="0">
                <a:ln/>
                <a:solidFill>
                  <a:srgbClr val="EF00A5"/>
                </a:solidFill>
              </a:rPr>
              <a:t>we       </a:t>
            </a:r>
            <a:endParaRPr lang="en-US" sz="3600" b="1" cap="none" spc="0" dirty="0">
              <a:ln/>
              <a:solidFill>
                <a:srgbClr val="EF00A5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7555" y="2459504"/>
            <a:ext cx="45720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</a:rPr>
              <a:t>He       </a:t>
            </a:r>
            <a:br>
              <a:rPr lang="en-US" sz="4000" b="1" dirty="0">
                <a:ln/>
                <a:solidFill>
                  <a:schemeClr val="accent4"/>
                </a:solidFill>
              </a:rPr>
            </a:br>
            <a:r>
              <a:rPr lang="en-US" sz="4000" b="1" dirty="0">
                <a:ln/>
                <a:solidFill>
                  <a:schemeClr val="accent4"/>
                </a:solidFill>
              </a:rPr>
              <a:t>she +is +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ving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br>
              <a:rPr lang="en-US" sz="4000" b="1" dirty="0">
                <a:ln/>
                <a:solidFill>
                  <a:schemeClr val="accent4"/>
                </a:solidFill>
              </a:rPr>
            </a:br>
            <a:r>
              <a:rPr lang="en-US" sz="4000" b="1" dirty="0">
                <a:ln/>
                <a:solidFill>
                  <a:schemeClr val="accent4"/>
                </a:solidFill>
              </a:rPr>
              <a:t>it      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87556" y="3725928"/>
            <a:ext cx="49280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>
                <a:ln/>
                <a:solidFill>
                  <a:srgbClr val="EF00A5"/>
                </a:solidFill>
              </a:rPr>
              <a:t>    </a:t>
            </a:r>
            <a:br>
              <a:rPr lang="en-US" sz="3600" b="1" dirty="0">
                <a:ln/>
                <a:solidFill>
                  <a:srgbClr val="EF00A5"/>
                </a:solidFill>
              </a:rPr>
            </a:br>
            <a:r>
              <a:rPr lang="en-US" sz="3600" b="1" dirty="0">
                <a:ln/>
                <a:solidFill>
                  <a:srgbClr val="EF00A5"/>
                </a:solidFill>
              </a:rPr>
              <a:t>you +are + </a:t>
            </a:r>
            <a:r>
              <a:rPr lang="en-US" sz="3600" b="1" dirty="0" err="1">
                <a:ln/>
                <a:solidFill>
                  <a:srgbClr val="EF00A5"/>
                </a:solidFill>
              </a:rPr>
              <a:t>ving</a:t>
            </a:r>
            <a:r>
              <a:rPr lang="en-US" sz="3600" b="1" dirty="0">
                <a:ln/>
                <a:solidFill>
                  <a:srgbClr val="EF00A5"/>
                </a:solidFill>
              </a:rPr>
              <a:t> </a:t>
            </a:r>
            <a:br>
              <a:rPr lang="en-US" sz="3600" b="1" dirty="0">
                <a:ln/>
                <a:solidFill>
                  <a:srgbClr val="EF00A5"/>
                </a:solidFill>
              </a:rPr>
            </a:br>
            <a:r>
              <a:rPr lang="en-US" sz="3600" b="1" dirty="0">
                <a:ln/>
                <a:solidFill>
                  <a:srgbClr val="EF00A5"/>
                </a:solidFill>
              </a:rPr>
              <a:t>they</a:t>
            </a:r>
          </a:p>
          <a:p>
            <a:r>
              <a:rPr lang="en-US" sz="3600" b="1" dirty="0">
                <a:ln/>
                <a:solidFill>
                  <a:srgbClr val="EF00A5"/>
                </a:solidFill>
              </a:rPr>
              <a:t>we       </a:t>
            </a:r>
            <a:endParaRPr lang="en-US" sz="3600" b="1" cap="none" spc="0" dirty="0">
              <a:ln/>
              <a:solidFill>
                <a:srgbClr val="EF00A5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49409" y="5564110"/>
            <a:ext cx="3254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C000"/>
                </a:solidFill>
                <a:effectLst/>
              </a:rPr>
              <a:t>I +am + </a:t>
            </a:r>
            <a:r>
              <a:rPr lang="en-US" sz="4000" b="1" cap="none" spc="0" dirty="0" err="1">
                <a:ln/>
                <a:solidFill>
                  <a:srgbClr val="FFC000"/>
                </a:solidFill>
                <a:effectLst/>
              </a:rPr>
              <a:t>ving</a:t>
            </a:r>
            <a:endParaRPr lang="en-US" sz="4000" b="1" cap="none" spc="0" dirty="0">
              <a:ln/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035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esthetic Stars Transparent Gif - Largest Wallpaper Port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8583" y="1143004"/>
            <a:ext cx="66817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516" y="4454249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5542" y="4454249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3957" y="5527222"/>
            <a:ext cx="45704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she is eat</a:t>
            </a:r>
            <a:r>
              <a:rPr lang="en-US" sz="3600" b="1" cap="none" spc="0" dirty="0">
                <a:ln/>
                <a:solidFill>
                  <a:srgbClr val="FFC000"/>
                </a:solidFill>
                <a:effectLst/>
              </a:rPr>
              <a:t>ing</a:t>
            </a:r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 burger</a:t>
            </a:r>
            <a:endParaRPr lang="en-US" sz="36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5799" y="5351010"/>
            <a:ext cx="39421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she eat</a:t>
            </a:r>
            <a:r>
              <a:rPr lang="en-US" sz="3600" b="1" cap="none" spc="0" dirty="0">
                <a:ln/>
                <a:solidFill>
                  <a:srgbClr val="FFC000"/>
                </a:solidFill>
                <a:effectLst/>
              </a:rPr>
              <a:t>s</a:t>
            </a:r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 noodles</a:t>
            </a:r>
          </a:p>
        </p:txBody>
      </p:sp>
      <p:pic>
        <p:nvPicPr>
          <p:cNvPr id="3084" name="Picture 12" descr="Mobile Girl, MiM | Cute cartoon wallpapers, Cute love cartoons, Cute little  draw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9" y="1147569"/>
            <a:ext cx="2797206" cy="279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in on Gifs emoti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91" y="622578"/>
            <a:ext cx="4763036" cy="38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1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esthetic Stars Transparent Gif - Largest Wallpaper Port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8583" y="1143005"/>
            <a:ext cx="66817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5625" y="4266430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4317" y="4266430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7000993" y="5351010"/>
            <a:ext cx="3746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We are cook</a:t>
            </a:r>
            <a:r>
              <a:rPr lang="en-US" sz="3600" b="1" cap="none" spc="0" dirty="0">
                <a:ln/>
                <a:solidFill>
                  <a:srgbClr val="FFC000"/>
                </a:solidFill>
                <a:effectLst/>
              </a:rPr>
              <a:t>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7568" y="5351010"/>
            <a:ext cx="46185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My mom and I read</a:t>
            </a:r>
          </a:p>
        </p:txBody>
      </p:sp>
      <p:pic>
        <p:nvPicPr>
          <p:cNvPr id="6148" name="Picture 4" descr="MassWIC GIFs - Find &amp;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59" y="721894"/>
            <a:ext cx="3456435" cy="34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734 African American Mother And Daughter Illustrations &amp;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06" y="1012482"/>
            <a:ext cx="3393731" cy="301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98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5625" y="4266430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4317" y="4266430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6795" y="5527222"/>
            <a:ext cx="49648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3"/>
                </a:solidFill>
                <a:effectLst/>
              </a:rPr>
              <a:t>It is play</a:t>
            </a:r>
            <a:r>
              <a:rPr lang="en-US" sz="3200" b="1" cap="none" spc="0" dirty="0">
                <a:ln/>
                <a:solidFill>
                  <a:srgbClr val="FFC000"/>
                </a:solidFill>
                <a:effectLst/>
              </a:rPr>
              <a:t>ing</a:t>
            </a:r>
            <a:r>
              <a:rPr lang="en-US" sz="3200" b="1" cap="none" spc="0" dirty="0">
                <a:ln/>
                <a:solidFill>
                  <a:schemeClr val="accent3"/>
                </a:solidFill>
                <a:effectLst/>
              </a:rPr>
              <a:t> with a </a:t>
            </a:r>
            <a:r>
              <a:rPr lang="en-US" sz="3200" b="1" cap="none" spc="0" dirty="0" err="1">
                <a:ln/>
                <a:solidFill>
                  <a:schemeClr val="accent3"/>
                </a:solidFill>
                <a:effectLst/>
              </a:rPr>
              <a:t>a</a:t>
            </a:r>
            <a:r>
              <a:rPr lang="en-US" sz="3200" b="1" cap="none" spc="0" dirty="0">
                <a:ln/>
                <a:solidFill>
                  <a:schemeClr val="accent3"/>
                </a:solidFill>
                <a:effectLst/>
              </a:rPr>
              <a:t> ball</a:t>
            </a:r>
            <a:endParaRPr lang="en-US" sz="32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3390" y="5351010"/>
            <a:ext cx="35269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3"/>
                </a:solidFill>
                <a:effectLst/>
              </a:rPr>
              <a:t>The dog sleep</a:t>
            </a:r>
            <a:r>
              <a:rPr lang="en-US" sz="3600" b="1" cap="none" spc="0" dirty="0">
                <a:ln/>
                <a:solidFill>
                  <a:srgbClr val="FFC000"/>
                </a:solidFill>
                <a:effectLst/>
              </a:rPr>
              <a:t>s</a:t>
            </a:r>
          </a:p>
        </p:txBody>
      </p:sp>
      <p:pic>
        <p:nvPicPr>
          <p:cNvPr id="5122" name="Picture 2" descr="Ball Play Sticker by eomgogi for iOS &amp;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88" y="50598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rital failure | Good Lookin Old 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029988"/>
            <a:ext cx="2970117" cy="20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esthetic Stars Transparent Gif - Largest Wallpaper Port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2957" y="1143004"/>
            <a:ext cx="66817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6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0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22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24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892" name="Picture 28" descr="blue balloon png transparent - Clipart Worl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2" y="569683"/>
            <a:ext cx="2562701" cy="38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0" descr="Orange Balloon SVG Vector, Orange Balloon Clip art - SVG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44" descr="Yellow Balloon Clip Art at Clker.com - vector clip art online, royalty free  &amp;amp; public doma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4" name="Picture 16" descr="Cute Car Clip Art | Blue Toy Car Clipart - Free Clip Art | Toy car, Car  silhouette, Cute cars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23" y="4519527"/>
            <a:ext cx="3397780" cy="1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الـ Module Pattern في الجافاسكربت - design-patterns - Developing Schoo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0" y="4783958"/>
            <a:ext cx="3163633" cy="16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Pink Clipart Car Seat - City Car , Transparent Cartoon - Jing.f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151" y="4918700"/>
            <a:ext cx="2857633" cy="14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4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D442B-CD25-FC2C-6801-1963FC82A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717804"/>
            <a:ext cx="100584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Jump Rope Girl | Motion design animation, Animation design, Motion graphics 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01" y="1025518"/>
            <a:ext cx="5244197" cy="39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7908" y="782573"/>
            <a:ext cx="5004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 is jumping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1031" y="5111817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3" action="ppaction://hlinksldjump"/>
              </a:rPr>
              <a:t>usually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8267" y="5111817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4" action="ppaction://hlinksldjump"/>
              </a:rPr>
              <a:t>now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674" y="5116282"/>
            <a:ext cx="84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95103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3242" y="782573"/>
            <a:ext cx="6574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 reads the book.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1031" y="5111817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2" action="ppaction://hlinksldjump"/>
              </a:rPr>
              <a:t>usually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8267" y="5111817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3" action="ppaction://hlinksldjump"/>
              </a:rPr>
              <a:t>now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674" y="5116282"/>
            <a:ext cx="84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or</a:t>
            </a:r>
          </a:p>
        </p:txBody>
      </p:sp>
      <p:sp>
        <p:nvSpPr>
          <p:cNvPr id="3" name="AutoShape 2" descr="45 - Reading Books Clipart Png Transparent PNG - 1280x708 - Free Download  on Nice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6" name="Picture 4" descr="Kid reading free clip art children reading books - Wiki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35" y="1860393"/>
            <a:ext cx="3014190" cy="32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3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79324" y="782573"/>
            <a:ext cx="5202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they read story</a:t>
            </a:r>
          </a:p>
        </p:txBody>
      </p:sp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1731031" y="5111817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8267" y="5111817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3" action="ppaction://hlinksldjump"/>
              </a:rPr>
              <a:t>now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674" y="5116282"/>
            <a:ext cx="84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or</a:t>
            </a:r>
          </a:p>
        </p:txBody>
      </p:sp>
      <p:pic>
        <p:nvPicPr>
          <p:cNvPr id="10242" name="Picture 2" descr="Parent child reading clipart - ClipartFox - ClipArt Best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92" y="2046932"/>
            <a:ext cx="4410075" cy="30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96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80195" y="782573"/>
            <a:ext cx="9400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they are playing basketball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1031" y="5111817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  <a:hlinkClick r:id="rId2" action="ppaction://hlinksldjump"/>
              </a:rPr>
              <a:t>usually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9028267" y="5111817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1674" y="5116282"/>
            <a:ext cx="84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or</a:t>
            </a:r>
          </a:p>
        </p:txBody>
      </p:sp>
      <p:pic>
        <p:nvPicPr>
          <p:cNvPr id="9218" name="Picture 2" descr="Oyun Sticker By Yaratici Ebevey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17" y="1943647"/>
            <a:ext cx="378142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454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66" y="126187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ello Kitty Celebrate GIF - HelloKitty Celebrate HappyBirthday - Discover &amp;amp;  Share GIFs | Hello kitty images, Hello kitty birthday, Hello kitty  background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74" y="870966"/>
            <a:ext cx="5778230" cy="51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667144" y="5332395"/>
            <a:ext cx="882523" cy="97750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596766" y="3850105"/>
            <a:ext cx="1010653" cy="93365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461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20" name="Picture 4" descr="Hello kitty shared by Miriam on We Heart 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7" y="1266554"/>
            <a:ext cx="6887251" cy="5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609600" y="5265018"/>
            <a:ext cx="997819" cy="83098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596766" y="3850105"/>
            <a:ext cx="1010653" cy="93365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3494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5011" y="917154"/>
            <a:ext cx="95638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 the images</a:t>
            </a:r>
          </a:p>
        </p:txBody>
      </p:sp>
    </p:spTree>
    <p:extLst>
      <p:ext uri="{BB962C8B-B14F-4D97-AF65-F5344CB8AC3E}">
        <p14:creationId xmlns:p14="http://schemas.microsoft.com/office/powerpoint/2010/main" val="645930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02593" y="743645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47517" y="743645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3322" name="Picture 10" descr="profile, Avatar, young, Man, user, people, Boy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66975"/>
            <a:ext cx="2827717" cy="28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Basket Ball PNG Transparent Background, Free Download #26251 - FreeIcons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63" y="2214562"/>
            <a:ext cx="3048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Soccer ball - Free sports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53" y="2214562"/>
            <a:ext cx="2280130" cy="22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6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Female Icon Png At GetDrawings.com | Free Female Icon Png Images ...  #1717643 - PNG Images - P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4" y="1666975"/>
            <a:ext cx="2770270" cy="2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2593" y="743645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47517" y="743645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pic>
        <p:nvPicPr>
          <p:cNvPr id="11268" name="Picture 4" descr="947 Karate Uniform Illustrations &amp;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33" y="2055716"/>
            <a:ext cx="2834948" cy="23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278" name="Picture 14" descr="Cabinet Vector SVG Icon (28) - SVG Re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08" y="1904719"/>
            <a:ext cx="2461612" cy="24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2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02593" y="743645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47517" y="743645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pic>
        <p:nvPicPr>
          <p:cNvPr id="11268" name="Picture 4" descr="947 Karate Uniform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33" y="2055716"/>
            <a:ext cx="2834948" cy="23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278" name="Picture 14" descr="Cabinet Vector SVG Icon (28) - SVG Re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08" y="1904719"/>
            <a:ext cx="2461612" cy="24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666974"/>
            <a:ext cx="2839126" cy="23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9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47" y="800089"/>
            <a:ext cx="54521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1-What chores do you do?</a:t>
            </a:r>
          </a:p>
        </p:txBody>
      </p:sp>
      <p:pic>
        <p:nvPicPr>
          <p:cNvPr id="1026" name="Picture 2" descr="7,051 Kids Chores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75" y="741741"/>
            <a:ext cx="5109650" cy="54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Female Icon Png At GetDrawings.com | Free Female Icon Png Images ...  #1717643 - PNG Images - P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4" y="1666975"/>
            <a:ext cx="2770270" cy="2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2593" y="743645"/>
            <a:ext cx="251222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usually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47517" y="743645"/>
            <a:ext cx="159851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now</a:t>
            </a:r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342" name="Picture 6" descr="Feeding Fish Tank Stock Illustrations – 84 Feeding Fish Ta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8" y="1904719"/>
            <a:ext cx="2526142" cy="24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Sleeping Clipart Pretty Bed - Png Download - Full Size Clipart (#2854342) -  Pin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1930560"/>
            <a:ext cx="2590801" cy="20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776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شعار مدرستي madrasati [ Download - Logo - icon ] png svg icon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364" name="Picture 4" descr="شعار منصة مدرستي مفرغ png - موقع البدي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56" y="1142519"/>
            <a:ext cx="7210471" cy="43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93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1" y="690270"/>
            <a:ext cx="6043999" cy="6167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270"/>
            <a:ext cx="5846222" cy="61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644" y="1352950"/>
            <a:ext cx="9336627" cy="23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im.999B1B90-290B-4842-9ABB-5C3E6FF0F3E9.MOV">
            <a:hlinkClick r:id="" action="ppaction://media"/>
            <a:extLst>
              <a:ext uri="{FF2B5EF4-FFF2-40B4-BE49-F238E27FC236}">
                <a16:creationId xmlns:a16="http://schemas.microsoft.com/office/drawing/2014/main" id="{4CACAB63-016E-0075-19B2-4063DD076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9950356" cy="58978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061D2E-033C-EB9E-1345-8866DB6A2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368" y="5228082"/>
            <a:ext cx="1424940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2" y="237744"/>
            <a:ext cx="11483416" cy="6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_2021-10-26_21-03-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505607"/>
            <a:ext cx="9950356" cy="559585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4C7191-FF85-BCDB-0523-850EBA9A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368" y="5228082"/>
            <a:ext cx="1424940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24437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90</Words>
  <Application>Microsoft Office PowerPoint</Application>
  <PresentationFormat>شاشة عريضة</PresentationFormat>
  <Paragraphs>49</Paragraphs>
  <Slides>34</Slides>
  <Notes>1</Notes>
  <HiddenSlides>6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فقاعات</vt:lpstr>
      <vt:lpstr>We can 3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97</cp:revision>
  <dcterms:created xsi:type="dcterms:W3CDTF">2021-08-27T23:48:26Z</dcterms:created>
  <dcterms:modified xsi:type="dcterms:W3CDTF">2022-10-17T12:22:09Z</dcterms:modified>
</cp:coreProperties>
</file>