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491" r:id="rId3"/>
    <p:sldId id="493" r:id="rId4"/>
    <p:sldId id="260" r:id="rId5"/>
    <p:sldId id="531" r:id="rId6"/>
    <p:sldId id="480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A12AA6-6886-B9A0-8133-BA0F77761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095165-EEAC-0CEE-D31F-8458F6C77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2E260B-62BB-E613-787C-84F65ACC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D906D7-B3A6-CF32-C159-36CF0FFE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C0251F-515B-423C-3335-55E1A39F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909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FD0A79-30B1-4F86-E714-5A36C2AE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01AB68-8DF3-6EFB-AB90-4758FD9CC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B245AD-7D6E-BD42-20F2-9B85CE5B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CAC04C-28EA-B82B-3122-B5E56CCE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A65B9E-9F80-005A-35C9-4B1CFD6E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94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D7A00D7-0B1D-8DBF-54BE-60245205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E518891-72AF-F2C9-5C0E-E658EDB3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148BC-F77E-15EB-9A43-FCDACEEA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78677C-02C1-EFBD-87F5-BEC816DF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CF8B96-1A67-D9A1-3DAB-A85310F3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63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DF798F-A859-694A-08C1-055322CB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ED877B-F619-78CC-8ED3-CDB26080A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E8253F-C99A-A9F8-A7D5-0A6E0CB9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D4AA7E-087C-2DA0-69F3-B1D3DF30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E8D715-F4BF-C872-D089-6F347635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051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288E7B-4DD3-14BE-4DD9-E9F65298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0DC720-C411-E0D0-FD4F-13CA41E42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20C5D7-4582-EAFD-4AD2-3B6F885C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2D04A9-5A7B-6A16-304D-A2E6B060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1BEC01-6987-EC32-B7F7-351868E8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545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87F9C7-4093-3C94-9A4F-AF66D4AE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C91FF2-4F74-7E52-8EAF-712436A23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17D5DD-58E0-D850-F4C7-85C40297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CE4BBC-147A-0EFD-0D6A-E9FDC355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F8611A-A2E5-53DA-03C4-D2404CF9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FB4E4D-CF4D-A911-881F-6CD1408B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45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7F0524-CB06-827B-7695-DEC70852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7E03B8-DDFB-F2F1-C0BC-3D76B76D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D2C4BE0-0BA6-2185-BA9B-84E1B9EBD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7707000-8743-7B77-3B2F-1BE2C5C64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E7D6B5D-1E6D-16B5-1830-02868FA63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89C7DF4-6131-84E8-20ED-496F3985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7CCE600-BC28-367F-BE73-A901D1A9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19C2E4-299D-9C61-E630-0C2F3500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42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8285CE-BC01-200A-1262-DB6F7321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D340B8B-6A7E-20A4-B92E-BE7A8DED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3DE2A2F-F40F-F5A4-50B3-1B83D00A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0FF9E2-E5DD-8F35-A77E-9EAB4A8F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7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7A7190E-CF63-887E-6204-A01B28A5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040C4F1-D6CF-B346-F738-3D6B3BA5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874597-D4A9-D0A7-C5D8-CF57B9F6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16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759BD9-039A-9FAE-F387-C89D419C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20221E-2586-4766-0FB3-F9C01D72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CF44DE-F52F-9D32-18E7-48EF8D6EF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C40C5E-F68A-1CAA-5ACC-01ED0273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7A046B-3E9A-4495-F019-45A8AFB0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F6EBC1-3491-54C5-4E02-E4C63F35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2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22C90-5B52-1051-D6D2-93CF5114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C6C292C-62B7-412B-83C4-68931D788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402C3C-DC71-4BFE-05B3-428CBBC9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DF728C-3DB9-8916-9427-66A83B66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EF501CE-AEEE-0C8F-FE5D-021CF540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EBC62B-3086-72A6-BCCB-6A67542A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210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94A91-4F36-6C0E-DFCA-E47E75F5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27EA8B-DD44-37C1-5865-A303B4E78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5D4E44-1EA6-B7F2-25A1-FD22CE4E0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A240-0941-4F40-BAAB-ED6E375EF816}" type="datetimeFigureOut">
              <a:rPr lang="ar-SA" smtClean="0"/>
              <a:t>26/02/45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D3A1F7-4A53-935C-672D-E89B115EC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3C08F0-7368-97C4-5F6C-045F82E5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62D5-BD0C-425B-9AF9-B7AB4BB76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89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26" Type="http://schemas.openxmlformats.org/officeDocument/2006/relationships/image" Target="../media/image28.png"/><Relationship Id="rId3" Type="http://schemas.openxmlformats.org/officeDocument/2006/relationships/image" Target="../media/image4.svg"/><Relationship Id="rId21" Type="http://schemas.openxmlformats.org/officeDocument/2006/relationships/image" Target="../media/image24.png"/><Relationship Id="rId34" Type="http://schemas.openxmlformats.org/officeDocument/2006/relationships/image" Target="../media/image35.pn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7.jpe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24" Type="http://schemas.openxmlformats.org/officeDocument/2006/relationships/image" Target="../media/image26.png"/><Relationship Id="rId32" Type="http://schemas.microsoft.com/office/2007/relationships/hdphoto" Target="../media/hdphoto4.wdp"/><Relationship Id="rId5" Type="http://schemas.openxmlformats.org/officeDocument/2006/relationships/image" Target="../media/image8.sv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9.png"/><Relationship Id="rId22" Type="http://schemas.microsoft.com/office/2007/relationships/hdphoto" Target="../media/hdphoto3.wdp"/><Relationship Id="rId27" Type="http://schemas.openxmlformats.org/officeDocument/2006/relationships/image" Target="../media/image29.png"/><Relationship Id="rId30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5.png"/><Relationship Id="rId1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hyperlink" Target="https://linktr.ee/Refa2" TargetMode="External"/><Relationship Id="rId2" Type="http://schemas.openxmlformats.org/officeDocument/2006/relationships/hyperlink" Target="https://t.me/fatimahalsubeie" TargetMode="External"/><Relationship Id="rId16" Type="http://schemas.microsoft.com/office/2007/relationships/hdphoto" Target="../media/hdphoto2.wdp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10.svg"/><Relationship Id="rId19" Type="http://schemas.openxmlformats.org/officeDocument/2006/relationships/hyperlink" Target="https://www.refaheducati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شكل عضوي بحافه مسطحه">
            <a:extLst>
              <a:ext uri="{FF2B5EF4-FFF2-40B4-BE49-F238E27FC236}">
                <a16:creationId xmlns:a16="http://schemas.microsoft.com/office/drawing/2014/main" id="{83F3E631-ED43-1ED3-A7A5-F88882BFE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7437"/>
          <a:stretch/>
        </p:blipFill>
        <p:spPr>
          <a:xfrm>
            <a:off x="2794671" y="3836990"/>
            <a:ext cx="7237573" cy="828937"/>
          </a:xfrm>
          <a:prstGeom prst="rect">
            <a:avLst/>
          </a:prstGeom>
        </p:spPr>
      </p:pic>
      <p:pic>
        <p:nvPicPr>
          <p:cNvPr id="7" name="رسم 6" descr="شبكه بدوائر صغيره">
            <a:extLst>
              <a:ext uri="{FF2B5EF4-FFF2-40B4-BE49-F238E27FC236}">
                <a16:creationId xmlns:a16="http://schemas.microsoft.com/office/drawing/2014/main" id="{E5D65CC9-4483-E6DB-0B84-154C50E2E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765" b="16684"/>
          <a:stretch/>
        </p:blipFill>
        <p:spPr>
          <a:xfrm>
            <a:off x="10989085" y="-511371"/>
            <a:ext cx="1537598" cy="1961030"/>
          </a:xfrm>
          <a:prstGeom prst="rect">
            <a:avLst/>
          </a:prstGeom>
        </p:spPr>
      </p:pic>
      <p:pic>
        <p:nvPicPr>
          <p:cNvPr id="12" name="رسم 11" descr="دوائر مزخرفه">
            <a:extLst>
              <a:ext uri="{FF2B5EF4-FFF2-40B4-BE49-F238E27FC236}">
                <a16:creationId xmlns:a16="http://schemas.microsoft.com/office/drawing/2014/main" id="{BA45C227-4CC0-77F0-9B57-EB4BF286B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10186536" y="2704762"/>
            <a:ext cx="666084" cy="613186"/>
          </a:xfrm>
          <a:prstGeom prst="rect">
            <a:avLst/>
          </a:prstGeom>
        </p:spPr>
      </p:pic>
      <p:pic>
        <p:nvPicPr>
          <p:cNvPr id="17" name="رسم 16" descr="شكل ركن عضوي">
            <a:extLst>
              <a:ext uri="{FF2B5EF4-FFF2-40B4-BE49-F238E27FC236}">
                <a16:creationId xmlns:a16="http://schemas.microsoft.com/office/drawing/2014/main" id="{844630ED-D591-A489-630C-782CF27190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6863"/>
          <a:stretch/>
        </p:blipFill>
        <p:spPr>
          <a:xfrm rot="16200000">
            <a:off x="435225" y="5166735"/>
            <a:ext cx="1246317" cy="2061880"/>
          </a:xfrm>
          <a:prstGeom prst="rect">
            <a:avLst/>
          </a:prstGeom>
        </p:spPr>
      </p:pic>
      <p:pic>
        <p:nvPicPr>
          <p:cNvPr id="19" name="رسم 18" descr="دوائر مزخرفه">
            <a:extLst>
              <a:ext uri="{FF2B5EF4-FFF2-40B4-BE49-F238E27FC236}">
                <a16:creationId xmlns:a16="http://schemas.microsoft.com/office/drawing/2014/main" id="{EB763C80-47BB-C3A7-4B3E-4B35A13A95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66" t="20806" r="18816" b="23207"/>
          <a:stretch/>
        </p:blipFill>
        <p:spPr>
          <a:xfrm>
            <a:off x="803910" y="6449297"/>
            <a:ext cx="382345" cy="35198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1D1D37F-C700-ADFF-B37F-0D739897F3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5" y="5895391"/>
            <a:ext cx="1403925" cy="962608"/>
          </a:xfrm>
          <a:prstGeom prst="rect">
            <a:avLst/>
          </a:prstGeom>
        </p:spPr>
      </p:pic>
      <p:pic>
        <p:nvPicPr>
          <p:cNvPr id="26" name="رسم 25" descr="دوائر مزخرفه">
            <a:extLst>
              <a:ext uri="{FF2B5EF4-FFF2-40B4-BE49-F238E27FC236}">
                <a16:creationId xmlns:a16="http://schemas.microsoft.com/office/drawing/2014/main" id="{7E0845D7-6923-F249-219C-A94CAB132E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1833634" y="2814376"/>
            <a:ext cx="666084" cy="613186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5C6848AD-E49F-6267-EC57-CBB7500D2FB3}"/>
              </a:ext>
            </a:extLst>
          </p:cNvPr>
          <p:cNvSpPr/>
          <p:nvPr/>
        </p:nvSpPr>
        <p:spPr>
          <a:xfrm>
            <a:off x="27442" y="56722"/>
            <a:ext cx="12092840" cy="6764111"/>
          </a:xfrm>
          <a:custGeom>
            <a:avLst/>
            <a:gdLst>
              <a:gd name="connsiteX0" fmla="*/ 0 w 12092840"/>
              <a:gd name="connsiteY0" fmla="*/ 0 h 6764111"/>
              <a:gd name="connsiteX1" fmla="*/ 309039 w 12092840"/>
              <a:gd name="connsiteY1" fmla="*/ 0 h 6764111"/>
              <a:gd name="connsiteX2" fmla="*/ 739007 w 12092840"/>
              <a:gd name="connsiteY2" fmla="*/ 0 h 6764111"/>
              <a:gd name="connsiteX3" fmla="*/ 1289903 w 12092840"/>
              <a:gd name="connsiteY3" fmla="*/ 0 h 6764111"/>
              <a:gd name="connsiteX4" fmla="*/ 1719871 w 12092840"/>
              <a:gd name="connsiteY4" fmla="*/ 0 h 6764111"/>
              <a:gd name="connsiteX5" fmla="*/ 2149838 w 12092840"/>
              <a:gd name="connsiteY5" fmla="*/ 0 h 6764111"/>
              <a:gd name="connsiteX6" fmla="*/ 3063519 w 12092840"/>
              <a:gd name="connsiteY6" fmla="*/ 0 h 6764111"/>
              <a:gd name="connsiteX7" fmla="*/ 3614416 w 12092840"/>
              <a:gd name="connsiteY7" fmla="*/ 0 h 6764111"/>
              <a:gd name="connsiteX8" fmla="*/ 4044383 w 12092840"/>
              <a:gd name="connsiteY8" fmla="*/ 0 h 6764111"/>
              <a:gd name="connsiteX9" fmla="*/ 4353422 w 12092840"/>
              <a:gd name="connsiteY9" fmla="*/ 0 h 6764111"/>
              <a:gd name="connsiteX10" fmla="*/ 5025247 w 12092840"/>
              <a:gd name="connsiteY10" fmla="*/ 0 h 6764111"/>
              <a:gd name="connsiteX11" fmla="*/ 5455214 w 12092840"/>
              <a:gd name="connsiteY11" fmla="*/ 0 h 6764111"/>
              <a:gd name="connsiteX12" fmla="*/ 6006111 w 12092840"/>
              <a:gd name="connsiteY12" fmla="*/ 0 h 6764111"/>
              <a:gd name="connsiteX13" fmla="*/ 6315150 w 12092840"/>
              <a:gd name="connsiteY13" fmla="*/ 0 h 6764111"/>
              <a:gd name="connsiteX14" fmla="*/ 7228831 w 12092840"/>
              <a:gd name="connsiteY14" fmla="*/ 0 h 6764111"/>
              <a:gd name="connsiteX15" fmla="*/ 7537870 w 12092840"/>
              <a:gd name="connsiteY15" fmla="*/ 0 h 6764111"/>
              <a:gd name="connsiteX16" fmla="*/ 7967838 w 12092840"/>
              <a:gd name="connsiteY16" fmla="*/ 0 h 6764111"/>
              <a:gd name="connsiteX17" fmla="*/ 8276877 w 12092840"/>
              <a:gd name="connsiteY17" fmla="*/ 0 h 6764111"/>
              <a:gd name="connsiteX18" fmla="*/ 9190558 w 12092840"/>
              <a:gd name="connsiteY18" fmla="*/ 0 h 6764111"/>
              <a:gd name="connsiteX19" fmla="*/ 9499598 w 12092840"/>
              <a:gd name="connsiteY19" fmla="*/ 0 h 6764111"/>
              <a:gd name="connsiteX20" fmla="*/ 9808637 w 12092840"/>
              <a:gd name="connsiteY20" fmla="*/ 0 h 6764111"/>
              <a:gd name="connsiteX21" fmla="*/ 10359533 w 12092840"/>
              <a:gd name="connsiteY21" fmla="*/ 0 h 6764111"/>
              <a:gd name="connsiteX22" fmla="*/ 10668572 w 12092840"/>
              <a:gd name="connsiteY22" fmla="*/ 0 h 6764111"/>
              <a:gd name="connsiteX23" fmla="*/ 10977611 w 12092840"/>
              <a:gd name="connsiteY23" fmla="*/ 0 h 6764111"/>
              <a:gd name="connsiteX24" fmla="*/ 11286651 w 12092840"/>
              <a:gd name="connsiteY24" fmla="*/ 0 h 6764111"/>
              <a:gd name="connsiteX25" fmla="*/ 12092840 w 12092840"/>
              <a:gd name="connsiteY25" fmla="*/ 0 h 6764111"/>
              <a:gd name="connsiteX26" fmla="*/ 12092840 w 12092840"/>
              <a:gd name="connsiteY26" fmla="*/ 676411 h 6764111"/>
              <a:gd name="connsiteX27" fmla="*/ 12092840 w 12092840"/>
              <a:gd name="connsiteY27" fmla="*/ 1285181 h 6764111"/>
              <a:gd name="connsiteX28" fmla="*/ 12092840 w 12092840"/>
              <a:gd name="connsiteY28" fmla="*/ 1826310 h 6764111"/>
              <a:gd name="connsiteX29" fmla="*/ 12092840 w 12092840"/>
              <a:gd name="connsiteY29" fmla="*/ 2299798 h 6764111"/>
              <a:gd name="connsiteX30" fmla="*/ 12092840 w 12092840"/>
              <a:gd name="connsiteY30" fmla="*/ 2840927 h 6764111"/>
              <a:gd name="connsiteX31" fmla="*/ 12092840 w 12092840"/>
              <a:gd name="connsiteY31" fmla="*/ 3517338 h 6764111"/>
              <a:gd name="connsiteX32" fmla="*/ 12092840 w 12092840"/>
              <a:gd name="connsiteY32" fmla="*/ 4329031 h 6764111"/>
              <a:gd name="connsiteX33" fmla="*/ 12092840 w 12092840"/>
              <a:gd name="connsiteY33" fmla="*/ 5005442 h 6764111"/>
              <a:gd name="connsiteX34" fmla="*/ 12092840 w 12092840"/>
              <a:gd name="connsiteY34" fmla="*/ 5749494 h 6764111"/>
              <a:gd name="connsiteX35" fmla="*/ 12092840 w 12092840"/>
              <a:gd name="connsiteY35" fmla="*/ 6764111 h 6764111"/>
              <a:gd name="connsiteX36" fmla="*/ 11783801 w 12092840"/>
              <a:gd name="connsiteY36" fmla="*/ 6764111 h 6764111"/>
              <a:gd name="connsiteX37" fmla="*/ 11474762 w 12092840"/>
              <a:gd name="connsiteY37" fmla="*/ 6764111 h 6764111"/>
              <a:gd name="connsiteX38" fmla="*/ 10923865 w 12092840"/>
              <a:gd name="connsiteY38" fmla="*/ 6764111 h 6764111"/>
              <a:gd name="connsiteX39" fmla="*/ 10131113 w 12092840"/>
              <a:gd name="connsiteY39" fmla="*/ 6764111 h 6764111"/>
              <a:gd name="connsiteX40" fmla="*/ 9459288 w 12092840"/>
              <a:gd name="connsiteY40" fmla="*/ 6764111 h 6764111"/>
              <a:gd name="connsiteX41" fmla="*/ 9150249 w 12092840"/>
              <a:gd name="connsiteY41" fmla="*/ 6764111 h 6764111"/>
              <a:gd name="connsiteX42" fmla="*/ 8720281 w 12092840"/>
              <a:gd name="connsiteY42" fmla="*/ 6764111 h 6764111"/>
              <a:gd name="connsiteX43" fmla="*/ 7927528 w 12092840"/>
              <a:gd name="connsiteY43" fmla="*/ 6764111 h 6764111"/>
              <a:gd name="connsiteX44" fmla="*/ 7497561 w 12092840"/>
              <a:gd name="connsiteY44" fmla="*/ 6764111 h 6764111"/>
              <a:gd name="connsiteX45" fmla="*/ 6704808 w 12092840"/>
              <a:gd name="connsiteY45" fmla="*/ 6764111 h 6764111"/>
              <a:gd name="connsiteX46" fmla="*/ 6153912 w 12092840"/>
              <a:gd name="connsiteY46" fmla="*/ 6764111 h 6764111"/>
              <a:gd name="connsiteX47" fmla="*/ 5723944 w 12092840"/>
              <a:gd name="connsiteY47" fmla="*/ 6764111 h 6764111"/>
              <a:gd name="connsiteX48" fmla="*/ 5173048 w 12092840"/>
              <a:gd name="connsiteY48" fmla="*/ 6764111 h 6764111"/>
              <a:gd name="connsiteX49" fmla="*/ 4501224 w 12092840"/>
              <a:gd name="connsiteY49" fmla="*/ 6764111 h 6764111"/>
              <a:gd name="connsiteX50" fmla="*/ 3587543 w 12092840"/>
              <a:gd name="connsiteY50" fmla="*/ 6764111 h 6764111"/>
              <a:gd name="connsiteX51" fmla="*/ 3157575 w 12092840"/>
              <a:gd name="connsiteY51" fmla="*/ 6764111 h 6764111"/>
              <a:gd name="connsiteX52" fmla="*/ 2364822 w 12092840"/>
              <a:gd name="connsiteY52" fmla="*/ 6764111 h 6764111"/>
              <a:gd name="connsiteX53" fmla="*/ 1451141 w 12092840"/>
              <a:gd name="connsiteY53" fmla="*/ 6764111 h 6764111"/>
              <a:gd name="connsiteX54" fmla="*/ 900245 w 12092840"/>
              <a:gd name="connsiteY54" fmla="*/ 6764111 h 6764111"/>
              <a:gd name="connsiteX55" fmla="*/ 0 w 12092840"/>
              <a:gd name="connsiteY55" fmla="*/ 6764111 h 6764111"/>
              <a:gd name="connsiteX56" fmla="*/ 0 w 12092840"/>
              <a:gd name="connsiteY56" fmla="*/ 6222982 h 6764111"/>
              <a:gd name="connsiteX57" fmla="*/ 0 w 12092840"/>
              <a:gd name="connsiteY57" fmla="*/ 5411289 h 6764111"/>
              <a:gd name="connsiteX58" fmla="*/ 0 w 12092840"/>
              <a:gd name="connsiteY58" fmla="*/ 4667237 h 6764111"/>
              <a:gd name="connsiteX59" fmla="*/ 0 w 12092840"/>
              <a:gd name="connsiteY59" fmla="*/ 3923184 h 6764111"/>
              <a:gd name="connsiteX60" fmla="*/ 0 w 12092840"/>
              <a:gd name="connsiteY60" fmla="*/ 3111491 h 6764111"/>
              <a:gd name="connsiteX61" fmla="*/ 0 w 12092840"/>
              <a:gd name="connsiteY61" fmla="*/ 2502721 h 6764111"/>
              <a:gd name="connsiteX62" fmla="*/ 0 w 12092840"/>
              <a:gd name="connsiteY62" fmla="*/ 1758669 h 6764111"/>
              <a:gd name="connsiteX63" fmla="*/ 0 w 12092840"/>
              <a:gd name="connsiteY63" fmla="*/ 1082258 h 6764111"/>
              <a:gd name="connsiteX64" fmla="*/ 0 w 12092840"/>
              <a:gd name="connsiteY64" fmla="*/ 608770 h 6764111"/>
              <a:gd name="connsiteX65" fmla="*/ 0 w 12092840"/>
              <a:gd name="connsiteY65" fmla="*/ 0 h 676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2840" h="6764111" extrusionOk="0">
                <a:moveTo>
                  <a:pt x="0" y="0"/>
                </a:moveTo>
                <a:cubicBezTo>
                  <a:pt x="98240" y="7157"/>
                  <a:pt x="223898" y="13121"/>
                  <a:pt x="309039" y="0"/>
                </a:cubicBezTo>
                <a:cubicBezTo>
                  <a:pt x="394180" y="-13121"/>
                  <a:pt x="636879" y="-15751"/>
                  <a:pt x="739007" y="0"/>
                </a:cubicBezTo>
                <a:cubicBezTo>
                  <a:pt x="841135" y="15751"/>
                  <a:pt x="1110180" y="-2899"/>
                  <a:pt x="1289903" y="0"/>
                </a:cubicBezTo>
                <a:cubicBezTo>
                  <a:pt x="1469626" y="2899"/>
                  <a:pt x="1592716" y="-20574"/>
                  <a:pt x="1719871" y="0"/>
                </a:cubicBezTo>
                <a:cubicBezTo>
                  <a:pt x="1847026" y="20574"/>
                  <a:pt x="1977600" y="16038"/>
                  <a:pt x="2149838" y="0"/>
                </a:cubicBezTo>
                <a:cubicBezTo>
                  <a:pt x="2322076" y="-16038"/>
                  <a:pt x="2607758" y="11371"/>
                  <a:pt x="3063519" y="0"/>
                </a:cubicBezTo>
                <a:cubicBezTo>
                  <a:pt x="3519280" y="-11371"/>
                  <a:pt x="3437034" y="807"/>
                  <a:pt x="3614416" y="0"/>
                </a:cubicBezTo>
                <a:cubicBezTo>
                  <a:pt x="3791798" y="-807"/>
                  <a:pt x="3834832" y="-6870"/>
                  <a:pt x="4044383" y="0"/>
                </a:cubicBezTo>
                <a:cubicBezTo>
                  <a:pt x="4253934" y="6870"/>
                  <a:pt x="4262039" y="-14979"/>
                  <a:pt x="4353422" y="0"/>
                </a:cubicBezTo>
                <a:cubicBezTo>
                  <a:pt x="4444805" y="14979"/>
                  <a:pt x="4805751" y="-13590"/>
                  <a:pt x="5025247" y="0"/>
                </a:cubicBezTo>
                <a:cubicBezTo>
                  <a:pt x="5244744" y="13590"/>
                  <a:pt x="5300502" y="-7522"/>
                  <a:pt x="5455214" y="0"/>
                </a:cubicBezTo>
                <a:cubicBezTo>
                  <a:pt x="5609926" y="7522"/>
                  <a:pt x="5821281" y="19664"/>
                  <a:pt x="6006111" y="0"/>
                </a:cubicBezTo>
                <a:cubicBezTo>
                  <a:pt x="6190941" y="-19664"/>
                  <a:pt x="6206537" y="-2094"/>
                  <a:pt x="6315150" y="0"/>
                </a:cubicBezTo>
                <a:cubicBezTo>
                  <a:pt x="6423763" y="2094"/>
                  <a:pt x="6851071" y="15318"/>
                  <a:pt x="7228831" y="0"/>
                </a:cubicBezTo>
                <a:cubicBezTo>
                  <a:pt x="7606591" y="-15318"/>
                  <a:pt x="7472482" y="2756"/>
                  <a:pt x="7537870" y="0"/>
                </a:cubicBezTo>
                <a:cubicBezTo>
                  <a:pt x="7603258" y="-2756"/>
                  <a:pt x="7880271" y="-14390"/>
                  <a:pt x="7967838" y="0"/>
                </a:cubicBezTo>
                <a:cubicBezTo>
                  <a:pt x="8055405" y="14390"/>
                  <a:pt x="8143434" y="980"/>
                  <a:pt x="8276877" y="0"/>
                </a:cubicBezTo>
                <a:cubicBezTo>
                  <a:pt x="8410320" y="-980"/>
                  <a:pt x="8893524" y="-15717"/>
                  <a:pt x="9190558" y="0"/>
                </a:cubicBezTo>
                <a:cubicBezTo>
                  <a:pt x="9487592" y="15717"/>
                  <a:pt x="9418695" y="-7974"/>
                  <a:pt x="9499598" y="0"/>
                </a:cubicBezTo>
                <a:cubicBezTo>
                  <a:pt x="9580501" y="7974"/>
                  <a:pt x="9705056" y="-11897"/>
                  <a:pt x="9808637" y="0"/>
                </a:cubicBezTo>
                <a:cubicBezTo>
                  <a:pt x="9912218" y="11897"/>
                  <a:pt x="10196248" y="25609"/>
                  <a:pt x="10359533" y="0"/>
                </a:cubicBezTo>
                <a:cubicBezTo>
                  <a:pt x="10522818" y="-25609"/>
                  <a:pt x="10565407" y="7492"/>
                  <a:pt x="10668572" y="0"/>
                </a:cubicBezTo>
                <a:cubicBezTo>
                  <a:pt x="10771737" y="-7492"/>
                  <a:pt x="10881796" y="6174"/>
                  <a:pt x="10977611" y="0"/>
                </a:cubicBezTo>
                <a:cubicBezTo>
                  <a:pt x="11073426" y="-6174"/>
                  <a:pt x="11200583" y="7084"/>
                  <a:pt x="11286651" y="0"/>
                </a:cubicBezTo>
                <a:cubicBezTo>
                  <a:pt x="11372719" y="-7084"/>
                  <a:pt x="11778643" y="17386"/>
                  <a:pt x="12092840" y="0"/>
                </a:cubicBezTo>
                <a:cubicBezTo>
                  <a:pt x="12105488" y="179148"/>
                  <a:pt x="12086623" y="350079"/>
                  <a:pt x="12092840" y="676411"/>
                </a:cubicBezTo>
                <a:cubicBezTo>
                  <a:pt x="12099057" y="1002743"/>
                  <a:pt x="12109762" y="1075399"/>
                  <a:pt x="12092840" y="1285181"/>
                </a:cubicBezTo>
                <a:cubicBezTo>
                  <a:pt x="12075919" y="1494963"/>
                  <a:pt x="12082772" y="1590028"/>
                  <a:pt x="12092840" y="1826310"/>
                </a:cubicBezTo>
                <a:cubicBezTo>
                  <a:pt x="12102908" y="2062592"/>
                  <a:pt x="12075577" y="2163405"/>
                  <a:pt x="12092840" y="2299798"/>
                </a:cubicBezTo>
                <a:cubicBezTo>
                  <a:pt x="12110103" y="2436191"/>
                  <a:pt x="12115114" y="2706630"/>
                  <a:pt x="12092840" y="2840927"/>
                </a:cubicBezTo>
                <a:cubicBezTo>
                  <a:pt x="12070566" y="2975224"/>
                  <a:pt x="12118502" y="3340949"/>
                  <a:pt x="12092840" y="3517338"/>
                </a:cubicBezTo>
                <a:cubicBezTo>
                  <a:pt x="12067178" y="3693727"/>
                  <a:pt x="12110263" y="4046013"/>
                  <a:pt x="12092840" y="4329031"/>
                </a:cubicBezTo>
                <a:cubicBezTo>
                  <a:pt x="12075417" y="4612049"/>
                  <a:pt x="12119268" y="4746682"/>
                  <a:pt x="12092840" y="5005442"/>
                </a:cubicBezTo>
                <a:cubicBezTo>
                  <a:pt x="12066412" y="5264202"/>
                  <a:pt x="12092416" y="5496038"/>
                  <a:pt x="12092840" y="5749494"/>
                </a:cubicBezTo>
                <a:cubicBezTo>
                  <a:pt x="12093264" y="6002950"/>
                  <a:pt x="12093228" y="6333708"/>
                  <a:pt x="12092840" y="6764111"/>
                </a:cubicBezTo>
                <a:cubicBezTo>
                  <a:pt x="11986555" y="6773226"/>
                  <a:pt x="11851206" y="6764333"/>
                  <a:pt x="11783801" y="6764111"/>
                </a:cubicBezTo>
                <a:cubicBezTo>
                  <a:pt x="11716396" y="6763889"/>
                  <a:pt x="11555283" y="6763414"/>
                  <a:pt x="11474762" y="6764111"/>
                </a:cubicBezTo>
                <a:cubicBezTo>
                  <a:pt x="11394241" y="6764808"/>
                  <a:pt x="11195040" y="6744138"/>
                  <a:pt x="10923865" y="6764111"/>
                </a:cubicBezTo>
                <a:cubicBezTo>
                  <a:pt x="10652690" y="6784084"/>
                  <a:pt x="10425381" y="6802355"/>
                  <a:pt x="10131113" y="6764111"/>
                </a:cubicBezTo>
                <a:cubicBezTo>
                  <a:pt x="9836845" y="6725867"/>
                  <a:pt x="9680032" y="6735105"/>
                  <a:pt x="9459288" y="6764111"/>
                </a:cubicBezTo>
                <a:cubicBezTo>
                  <a:pt x="9238545" y="6793117"/>
                  <a:pt x="9300635" y="6768776"/>
                  <a:pt x="9150249" y="6764111"/>
                </a:cubicBezTo>
                <a:cubicBezTo>
                  <a:pt x="8999863" y="6759446"/>
                  <a:pt x="8932424" y="6743315"/>
                  <a:pt x="8720281" y="6764111"/>
                </a:cubicBezTo>
                <a:cubicBezTo>
                  <a:pt x="8508138" y="6784907"/>
                  <a:pt x="8247073" y="6734622"/>
                  <a:pt x="7927528" y="6764111"/>
                </a:cubicBezTo>
                <a:cubicBezTo>
                  <a:pt x="7607983" y="6793600"/>
                  <a:pt x="7695595" y="6765490"/>
                  <a:pt x="7497561" y="6764111"/>
                </a:cubicBezTo>
                <a:cubicBezTo>
                  <a:pt x="7299527" y="6762732"/>
                  <a:pt x="7006520" y="6767371"/>
                  <a:pt x="6704808" y="6764111"/>
                </a:cubicBezTo>
                <a:cubicBezTo>
                  <a:pt x="6403096" y="6760851"/>
                  <a:pt x="6366899" y="6771424"/>
                  <a:pt x="6153912" y="6764111"/>
                </a:cubicBezTo>
                <a:cubicBezTo>
                  <a:pt x="5940925" y="6756798"/>
                  <a:pt x="5819207" y="6755596"/>
                  <a:pt x="5723944" y="6764111"/>
                </a:cubicBezTo>
                <a:cubicBezTo>
                  <a:pt x="5628681" y="6772626"/>
                  <a:pt x="5362092" y="6777836"/>
                  <a:pt x="5173048" y="6764111"/>
                </a:cubicBezTo>
                <a:cubicBezTo>
                  <a:pt x="4984004" y="6750386"/>
                  <a:pt x="4652970" y="6768389"/>
                  <a:pt x="4501224" y="6764111"/>
                </a:cubicBezTo>
                <a:cubicBezTo>
                  <a:pt x="4349478" y="6759833"/>
                  <a:pt x="3824494" y="6760359"/>
                  <a:pt x="3587543" y="6764111"/>
                </a:cubicBezTo>
                <a:cubicBezTo>
                  <a:pt x="3350592" y="6767863"/>
                  <a:pt x="3327489" y="6752404"/>
                  <a:pt x="3157575" y="6764111"/>
                </a:cubicBezTo>
                <a:cubicBezTo>
                  <a:pt x="2987661" y="6775818"/>
                  <a:pt x="2735624" y="6762458"/>
                  <a:pt x="2364822" y="6764111"/>
                </a:cubicBezTo>
                <a:cubicBezTo>
                  <a:pt x="1994020" y="6765764"/>
                  <a:pt x="1835141" y="6779627"/>
                  <a:pt x="1451141" y="6764111"/>
                </a:cubicBezTo>
                <a:cubicBezTo>
                  <a:pt x="1067141" y="6748595"/>
                  <a:pt x="1151537" y="6753058"/>
                  <a:pt x="900245" y="6764111"/>
                </a:cubicBezTo>
                <a:cubicBezTo>
                  <a:pt x="648953" y="6775164"/>
                  <a:pt x="230176" y="6802028"/>
                  <a:pt x="0" y="6764111"/>
                </a:cubicBezTo>
                <a:cubicBezTo>
                  <a:pt x="-10056" y="6591601"/>
                  <a:pt x="26598" y="6492396"/>
                  <a:pt x="0" y="6222982"/>
                </a:cubicBezTo>
                <a:cubicBezTo>
                  <a:pt x="-26598" y="5953568"/>
                  <a:pt x="-20038" y="5605635"/>
                  <a:pt x="0" y="5411289"/>
                </a:cubicBezTo>
                <a:cubicBezTo>
                  <a:pt x="20038" y="5216943"/>
                  <a:pt x="-8156" y="5003105"/>
                  <a:pt x="0" y="4667237"/>
                </a:cubicBezTo>
                <a:cubicBezTo>
                  <a:pt x="8156" y="4331369"/>
                  <a:pt x="-33222" y="4166181"/>
                  <a:pt x="0" y="3923184"/>
                </a:cubicBezTo>
                <a:cubicBezTo>
                  <a:pt x="33222" y="3680187"/>
                  <a:pt x="-36218" y="3351577"/>
                  <a:pt x="0" y="3111491"/>
                </a:cubicBezTo>
                <a:cubicBezTo>
                  <a:pt x="36218" y="2871405"/>
                  <a:pt x="21815" y="2742029"/>
                  <a:pt x="0" y="2502721"/>
                </a:cubicBezTo>
                <a:cubicBezTo>
                  <a:pt x="-21815" y="2263413"/>
                  <a:pt x="24938" y="1941461"/>
                  <a:pt x="0" y="1758669"/>
                </a:cubicBezTo>
                <a:cubicBezTo>
                  <a:pt x="-24938" y="1575877"/>
                  <a:pt x="-23313" y="1261119"/>
                  <a:pt x="0" y="1082258"/>
                </a:cubicBezTo>
                <a:cubicBezTo>
                  <a:pt x="23313" y="903397"/>
                  <a:pt x="1265" y="836818"/>
                  <a:pt x="0" y="608770"/>
                </a:cubicBezTo>
                <a:cubicBezTo>
                  <a:pt x="-1265" y="380722"/>
                  <a:pt x="-5672" y="294275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018468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رسم 28" descr="دوائر مزخرفه">
            <a:extLst>
              <a:ext uri="{FF2B5EF4-FFF2-40B4-BE49-F238E27FC236}">
                <a16:creationId xmlns:a16="http://schemas.microsoft.com/office/drawing/2014/main" id="{D07618A8-5056-483A-BF1C-F087C37D50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66" t="20806" r="18816" b="23207"/>
          <a:stretch/>
        </p:blipFill>
        <p:spPr>
          <a:xfrm>
            <a:off x="185692" y="6419526"/>
            <a:ext cx="382345" cy="351980"/>
          </a:xfrm>
          <a:prstGeom prst="rect">
            <a:avLst/>
          </a:prstGeom>
        </p:spPr>
      </p:pic>
      <p:pic>
        <p:nvPicPr>
          <p:cNvPr id="30" name="رسم 29" descr="دوائر مزخرفه">
            <a:extLst>
              <a:ext uri="{FF2B5EF4-FFF2-40B4-BE49-F238E27FC236}">
                <a16:creationId xmlns:a16="http://schemas.microsoft.com/office/drawing/2014/main" id="{71966ED3-284C-6E72-FAED-6777225CB4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66" t="20806" r="18816" b="23207"/>
          <a:stretch/>
        </p:blipFill>
        <p:spPr>
          <a:xfrm>
            <a:off x="91502" y="5956195"/>
            <a:ext cx="382345" cy="351980"/>
          </a:xfrm>
          <a:prstGeom prst="rect">
            <a:avLst/>
          </a:prstGeom>
        </p:spPr>
      </p:pic>
      <p:pic>
        <p:nvPicPr>
          <p:cNvPr id="32" name="Picture 35" descr="Picture 35">
            <a:extLst>
              <a:ext uri="{FF2B5EF4-FFF2-40B4-BE49-F238E27FC236}">
                <a16:creationId xmlns:a16="http://schemas.microsoft.com/office/drawing/2014/main" id="{880D3864-1640-D8D3-1C8E-0E9E748E2C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5258" t="18968" r="24181" b="29679"/>
          <a:stretch/>
        </p:blipFill>
        <p:spPr>
          <a:xfrm>
            <a:off x="51084" y="86494"/>
            <a:ext cx="1033906" cy="105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F7216E2B-6380-3D23-665E-BE3284FDE806}"/>
              </a:ext>
            </a:extLst>
          </p:cNvPr>
          <p:cNvSpPr/>
          <p:nvPr/>
        </p:nvSpPr>
        <p:spPr>
          <a:xfrm>
            <a:off x="2836366" y="1832373"/>
            <a:ext cx="7013522" cy="2207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صباح الخير</a:t>
            </a:r>
            <a:endParaRPr kumimoji="0" lang="ar-SA" sz="88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srgbClr val="4472C4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0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شكل عضوي بحافه مسطحه">
            <a:extLst>
              <a:ext uri="{FF2B5EF4-FFF2-40B4-BE49-F238E27FC236}">
                <a16:creationId xmlns:a16="http://schemas.microsoft.com/office/drawing/2014/main" id="{83F3E631-ED43-1ED3-A7A5-F88882BFE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7437"/>
          <a:stretch/>
        </p:blipFill>
        <p:spPr>
          <a:xfrm>
            <a:off x="2297573" y="4597919"/>
            <a:ext cx="7878070" cy="828937"/>
          </a:xfrm>
          <a:prstGeom prst="rect">
            <a:avLst/>
          </a:prstGeom>
        </p:spPr>
      </p:pic>
      <p:pic>
        <p:nvPicPr>
          <p:cNvPr id="7" name="رسم 6" descr="شبكه بدوائر صغيره">
            <a:extLst>
              <a:ext uri="{FF2B5EF4-FFF2-40B4-BE49-F238E27FC236}">
                <a16:creationId xmlns:a16="http://schemas.microsoft.com/office/drawing/2014/main" id="{E5D65CC9-4483-E6DB-0B84-154C50E2E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765" b="16684"/>
          <a:stretch/>
        </p:blipFill>
        <p:spPr>
          <a:xfrm>
            <a:off x="10989085" y="-511371"/>
            <a:ext cx="1537598" cy="1961030"/>
          </a:xfrm>
          <a:prstGeom prst="rect">
            <a:avLst/>
          </a:prstGeom>
        </p:spPr>
      </p:pic>
      <p:pic>
        <p:nvPicPr>
          <p:cNvPr id="12" name="رسم 11" descr="دوائر مزخرفه">
            <a:extLst>
              <a:ext uri="{FF2B5EF4-FFF2-40B4-BE49-F238E27FC236}">
                <a16:creationId xmlns:a16="http://schemas.microsoft.com/office/drawing/2014/main" id="{BA45C227-4CC0-77F0-9B57-EB4BF286B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9902554" y="3132184"/>
            <a:ext cx="666084" cy="613186"/>
          </a:xfrm>
          <a:prstGeom prst="rect">
            <a:avLst/>
          </a:prstGeom>
        </p:spPr>
      </p:pic>
      <p:pic>
        <p:nvPicPr>
          <p:cNvPr id="17" name="رسم 16" descr="شكل ركن عضوي">
            <a:extLst>
              <a:ext uri="{FF2B5EF4-FFF2-40B4-BE49-F238E27FC236}">
                <a16:creationId xmlns:a16="http://schemas.microsoft.com/office/drawing/2014/main" id="{844630ED-D591-A489-630C-782CF27190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6863"/>
          <a:stretch/>
        </p:blipFill>
        <p:spPr>
          <a:xfrm rot="16200000">
            <a:off x="435225" y="5166735"/>
            <a:ext cx="1246317" cy="2061880"/>
          </a:xfrm>
          <a:prstGeom prst="rect">
            <a:avLst/>
          </a:prstGeom>
        </p:spPr>
      </p:pic>
      <p:pic>
        <p:nvPicPr>
          <p:cNvPr id="19" name="رسم 18" descr="دوائر مزخرفه">
            <a:extLst>
              <a:ext uri="{FF2B5EF4-FFF2-40B4-BE49-F238E27FC236}">
                <a16:creationId xmlns:a16="http://schemas.microsoft.com/office/drawing/2014/main" id="{EB763C80-47BB-C3A7-4B3E-4B35A13A95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66" t="20806" r="18816" b="23207"/>
          <a:stretch/>
        </p:blipFill>
        <p:spPr>
          <a:xfrm>
            <a:off x="803910" y="6449297"/>
            <a:ext cx="382345" cy="35198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1D1D37F-C700-ADFF-B37F-0D739897F3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5" y="5895391"/>
            <a:ext cx="1403925" cy="962608"/>
          </a:xfrm>
          <a:prstGeom prst="rect">
            <a:avLst/>
          </a:prstGeom>
        </p:spPr>
      </p:pic>
      <p:pic>
        <p:nvPicPr>
          <p:cNvPr id="26" name="رسم 25" descr="دوائر مزخرفه">
            <a:extLst>
              <a:ext uri="{FF2B5EF4-FFF2-40B4-BE49-F238E27FC236}">
                <a16:creationId xmlns:a16="http://schemas.microsoft.com/office/drawing/2014/main" id="{7E0845D7-6923-F249-219C-A94CAB132E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2297573" y="3132184"/>
            <a:ext cx="666084" cy="613186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5C6848AD-E49F-6267-EC57-CBB7500D2FB3}"/>
              </a:ext>
            </a:extLst>
          </p:cNvPr>
          <p:cNvSpPr/>
          <p:nvPr/>
        </p:nvSpPr>
        <p:spPr>
          <a:xfrm>
            <a:off x="27442" y="56722"/>
            <a:ext cx="12092840" cy="6764111"/>
          </a:xfrm>
          <a:custGeom>
            <a:avLst/>
            <a:gdLst>
              <a:gd name="connsiteX0" fmla="*/ 0 w 12092840"/>
              <a:gd name="connsiteY0" fmla="*/ 0 h 6764111"/>
              <a:gd name="connsiteX1" fmla="*/ 309039 w 12092840"/>
              <a:gd name="connsiteY1" fmla="*/ 0 h 6764111"/>
              <a:gd name="connsiteX2" fmla="*/ 739007 w 12092840"/>
              <a:gd name="connsiteY2" fmla="*/ 0 h 6764111"/>
              <a:gd name="connsiteX3" fmla="*/ 1289903 w 12092840"/>
              <a:gd name="connsiteY3" fmla="*/ 0 h 6764111"/>
              <a:gd name="connsiteX4" fmla="*/ 1719871 w 12092840"/>
              <a:gd name="connsiteY4" fmla="*/ 0 h 6764111"/>
              <a:gd name="connsiteX5" fmla="*/ 2149838 w 12092840"/>
              <a:gd name="connsiteY5" fmla="*/ 0 h 6764111"/>
              <a:gd name="connsiteX6" fmla="*/ 3063519 w 12092840"/>
              <a:gd name="connsiteY6" fmla="*/ 0 h 6764111"/>
              <a:gd name="connsiteX7" fmla="*/ 3614416 w 12092840"/>
              <a:gd name="connsiteY7" fmla="*/ 0 h 6764111"/>
              <a:gd name="connsiteX8" fmla="*/ 4044383 w 12092840"/>
              <a:gd name="connsiteY8" fmla="*/ 0 h 6764111"/>
              <a:gd name="connsiteX9" fmla="*/ 4353422 w 12092840"/>
              <a:gd name="connsiteY9" fmla="*/ 0 h 6764111"/>
              <a:gd name="connsiteX10" fmla="*/ 5025247 w 12092840"/>
              <a:gd name="connsiteY10" fmla="*/ 0 h 6764111"/>
              <a:gd name="connsiteX11" fmla="*/ 5455214 w 12092840"/>
              <a:gd name="connsiteY11" fmla="*/ 0 h 6764111"/>
              <a:gd name="connsiteX12" fmla="*/ 6006111 w 12092840"/>
              <a:gd name="connsiteY12" fmla="*/ 0 h 6764111"/>
              <a:gd name="connsiteX13" fmla="*/ 6315150 w 12092840"/>
              <a:gd name="connsiteY13" fmla="*/ 0 h 6764111"/>
              <a:gd name="connsiteX14" fmla="*/ 7228831 w 12092840"/>
              <a:gd name="connsiteY14" fmla="*/ 0 h 6764111"/>
              <a:gd name="connsiteX15" fmla="*/ 7537870 w 12092840"/>
              <a:gd name="connsiteY15" fmla="*/ 0 h 6764111"/>
              <a:gd name="connsiteX16" fmla="*/ 7967838 w 12092840"/>
              <a:gd name="connsiteY16" fmla="*/ 0 h 6764111"/>
              <a:gd name="connsiteX17" fmla="*/ 8276877 w 12092840"/>
              <a:gd name="connsiteY17" fmla="*/ 0 h 6764111"/>
              <a:gd name="connsiteX18" fmla="*/ 9190558 w 12092840"/>
              <a:gd name="connsiteY18" fmla="*/ 0 h 6764111"/>
              <a:gd name="connsiteX19" fmla="*/ 9499598 w 12092840"/>
              <a:gd name="connsiteY19" fmla="*/ 0 h 6764111"/>
              <a:gd name="connsiteX20" fmla="*/ 9808637 w 12092840"/>
              <a:gd name="connsiteY20" fmla="*/ 0 h 6764111"/>
              <a:gd name="connsiteX21" fmla="*/ 10359533 w 12092840"/>
              <a:gd name="connsiteY21" fmla="*/ 0 h 6764111"/>
              <a:gd name="connsiteX22" fmla="*/ 10668572 w 12092840"/>
              <a:gd name="connsiteY22" fmla="*/ 0 h 6764111"/>
              <a:gd name="connsiteX23" fmla="*/ 10977611 w 12092840"/>
              <a:gd name="connsiteY23" fmla="*/ 0 h 6764111"/>
              <a:gd name="connsiteX24" fmla="*/ 11286651 w 12092840"/>
              <a:gd name="connsiteY24" fmla="*/ 0 h 6764111"/>
              <a:gd name="connsiteX25" fmla="*/ 12092840 w 12092840"/>
              <a:gd name="connsiteY25" fmla="*/ 0 h 6764111"/>
              <a:gd name="connsiteX26" fmla="*/ 12092840 w 12092840"/>
              <a:gd name="connsiteY26" fmla="*/ 676411 h 6764111"/>
              <a:gd name="connsiteX27" fmla="*/ 12092840 w 12092840"/>
              <a:gd name="connsiteY27" fmla="*/ 1285181 h 6764111"/>
              <a:gd name="connsiteX28" fmla="*/ 12092840 w 12092840"/>
              <a:gd name="connsiteY28" fmla="*/ 1826310 h 6764111"/>
              <a:gd name="connsiteX29" fmla="*/ 12092840 w 12092840"/>
              <a:gd name="connsiteY29" fmla="*/ 2299798 h 6764111"/>
              <a:gd name="connsiteX30" fmla="*/ 12092840 w 12092840"/>
              <a:gd name="connsiteY30" fmla="*/ 2840927 h 6764111"/>
              <a:gd name="connsiteX31" fmla="*/ 12092840 w 12092840"/>
              <a:gd name="connsiteY31" fmla="*/ 3517338 h 6764111"/>
              <a:gd name="connsiteX32" fmla="*/ 12092840 w 12092840"/>
              <a:gd name="connsiteY32" fmla="*/ 4329031 h 6764111"/>
              <a:gd name="connsiteX33" fmla="*/ 12092840 w 12092840"/>
              <a:gd name="connsiteY33" fmla="*/ 5005442 h 6764111"/>
              <a:gd name="connsiteX34" fmla="*/ 12092840 w 12092840"/>
              <a:gd name="connsiteY34" fmla="*/ 5749494 h 6764111"/>
              <a:gd name="connsiteX35" fmla="*/ 12092840 w 12092840"/>
              <a:gd name="connsiteY35" fmla="*/ 6764111 h 6764111"/>
              <a:gd name="connsiteX36" fmla="*/ 11783801 w 12092840"/>
              <a:gd name="connsiteY36" fmla="*/ 6764111 h 6764111"/>
              <a:gd name="connsiteX37" fmla="*/ 11474762 w 12092840"/>
              <a:gd name="connsiteY37" fmla="*/ 6764111 h 6764111"/>
              <a:gd name="connsiteX38" fmla="*/ 10923865 w 12092840"/>
              <a:gd name="connsiteY38" fmla="*/ 6764111 h 6764111"/>
              <a:gd name="connsiteX39" fmla="*/ 10131113 w 12092840"/>
              <a:gd name="connsiteY39" fmla="*/ 6764111 h 6764111"/>
              <a:gd name="connsiteX40" fmla="*/ 9459288 w 12092840"/>
              <a:gd name="connsiteY40" fmla="*/ 6764111 h 6764111"/>
              <a:gd name="connsiteX41" fmla="*/ 9150249 w 12092840"/>
              <a:gd name="connsiteY41" fmla="*/ 6764111 h 6764111"/>
              <a:gd name="connsiteX42" fmla="*/ 8720281 w 12092840"/>
              <a:gd name="connsiteY42" fmla="*/ 6764111 h 6764111"/>
              <a:gd name="connsiteX43" fmla="*/ 7927528 w 12092840"/>
              <a:gd name="connsiteY43" fmla="*/ 6764111 h 6764111"/>
              <a:gd name="connsiteX44" fmla="*/ 7497561 w 12092840"/>
              <a:gd name="connsiteY44" fmla="*/ 6764111 h 6764111"/>
              <a:gd name="connsiteX45" fmla="*/ 6704808 w 12092840"/>
              <a:gd name="connsiteY45" fmla="*/ 6764111 h 6764111"/>
              <a:gd name="connsiteX46" fmla="*/ 6153912 w 12092840"/>
              <a:gd name="connsiteY46" fmla="*/ 6764111 h 6764111"/>
              <a:gd name="connsiteX47" fmla="*/ 5723944 w 12092840"/>
              <a:gd name="connsiteY47" fmla="*/ 6764111 h 6764111"/>
              <a:gd name="connsiteX48" fmla="*/ 5173048 w 12092840"/>
              <a:gd name="connsiteY48" fmla="*/ 6764111 h 6764111"/>
              <a:gd name="connsiteX49" fmla="*/ 4501224 w 12092840"/>
              <a:gd name="connsiteY49" fmla="*/ 6764111 h 6764111"/>
              <a:gd name="connsiteX50" fmla="*/ 3587543 w 12092840"/>
              <a:gd name="connsiteY50" fmla="*/ 6764111 h 6764111"/>
              <a:gd name="connsiteX51" fmla="*/ 3157575 w 12092840"/>
              <a:gd name="connsiteY51" fmla="*/ 6764111 h 6764111"/>
              <a:gd name="connsiteX52" fmla="*/ 2364822 w 12092840"/>
              <a:gd name="connsiteY52" fmla="*/ 6764111 h 6764111"/>
              <a:gd name="connsiteX53" fmla="*/ 1451141 w 12092840"/>
              <a:gd name="connsiteY53" fmla="*/ 6764111 h 6764111"/>
              <a:gd name="connsiteX54" fmla="*/ 900245 w 12092840"/>
              <a:gd name="connsiteY54" fmla="*/ 6764111 h 6764111"/>
              <a:gd name="connsiteX55" fmla="*/ 0 w 12092840"/>
              <a:gd name="connsiteY55" fmla="*/ 6764111 h 6764111"/>
              <a:gd name="connsiteX56" fmla="*/ 0 w 12092840"/>
              <a:gd name="connsiteY56" fmla="*/ 6222982 h 6764111"/>
              <a:gd name="connsiteX57" fmla="*/ 0 w 12092840"/>
              <a:gd name="connsiteY57" fmla="*/ 5411289 h 6764111"/>
              <a:gd name="connsiteX58" fmla="*/ 0 w 12092840"/>
              <a:gd name="connsiteY58" fmla="*/ 4667237 h 6764111"/>
              <a:gd name="connsiteX59" fmla="*/ 0 w 12092840"/>
              <a:gd name="connsiteY59" fmla="*/ 3923184 h 6764111"/>
              <a:gd name="connsiteX60" fmla="*/ 0 w 12092840"/>
              <a:gd name="connsiteY60" fmla="*/ 3111491 h 6764111"/>
              <a:gd name="connsiteX61" fmla="*/ 0 w 12092840"/>
              <a:gd name="connsiteY61" fmla="*/ 2502721 h 6764111"/>
              <a:gd name="connsiteX62" fmla="*/ 0 w 12092840"/>
              <a:gd name="connsiteY62" fmla="*/ 1758669 h 6764111"/>
              <a:gd name="connsiteX63" fmla="*/ 0 w 12092840"/>
              <a:gd name="connsiteY63" fmla="*/ 1082258 h 6764111"/>
              <a:gd name="connsiteX64" fmla="*/ 0 w 12092840"/>
              <a:gd name="connsiteY64" fmla="*/ 608770 h 6764111"/>
              <a:gd name="connsiteX65" fmla="*/ 0 w 12092840"/>
              <a:gd name="connsiteY65" fmla="*/ 0 h 676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2840" h="6764111" extrusionOk="0">
                <a:moveTo>
                  <a:pt x="0" y="0"/>
                </a:moveTo>
                <a:cubicBezTo>
                  <a:pt x="98240" y="7157"/>
                  <a:pt x="223898" y="13121"/>
                  <a:pt x="309039" y="0"/>
                </a:cubicBezTo>
                <a:cubicBezTo>
                  <a:pt x="394180" y="-13121"/>
                  <a:pt x="636879" y="-15751"/>
                  <a:pt x="739007" y="0"/>
                </a:cubicBezTo>
                <a:cubicBezTo>
                  <a:pt x="841135" y="15751"/>
                  <a:pt x="1110180" y="-2899"/>
                  <a:pt x="1289903" y="0"/>
                </a:cubicBezTo>
                <a:cubicBezTo>
                  <a:pt x="1469626" y="2899"/>
                  <a:pt x="1592716" y="-20574"/>
                  <a:pt x="1719871" y="0"/>
                </a:cubicBezTo>
                <a:cubicBezTo>
                  <a:pt x="1847026" y="20574"/>
                  <a:pt x="1977600" y="16038"/>
                  <a:pt x="2149838" y="0"/>
                </a:cubicBezTo>
                <a:cubicBezTo>
                  <a:pt x="2322076" y="-16038"/>
                  <a:pt x="2607758" y="11371"/>
                  <a:pt x="3063519" y="0"/>
                </a:cubicBezTo>
                <a:cubicBezTo>
                  <a:pt x="3519280" y="-11371"/>
                  <a:pt x="3437034" y="807"/>
                  <a:pt x="3614416" y="0"/>
                </a:cubicBezTo>
                <a:cubicBezTo>
                  <a:pt x="3791798" y="-807"/>
                  <a:pt x="3834832" y="-6870"/>
                  <a:pt x="4044383" y="0"/>
                </a:cubicBezTo>
                <a:cubicBezTo>
                  <a:pt x="4253934" y="6870"/>
                  <a:pt x="4262039" y="-14979"/>
                  <a:pt x="4353422" y="0"/>
                </a:cubicBezTo>
                <a:cubicBezTo>
                  <a:pt x="4444805" y="14979"/>
                  <a:pt x="4805751" y="-13590"/>
                  <a:pt x="5025247" y="0"/>
                </a:cubicBezTo>
                <a:cubicBezTo>
                  <a:pt x="5244744" y="13590"/>
                  <a:pt x="5300502" y="-7522"/>
                  <a:pt x="5455214" y="0"/>
                </a:cubicBezTo>
                <a:cubicBezTo>
                  <a:pt x="5609926" y="7522"/>
                  <a:pt x="5821281" y="19664"/>
                  <a:pt x="6006111" y="0"/>
                </a:cubicBezTo>
                <a:cubicBezTo>
                  <a:pt x="6190941" y="-19664"/>
                  <a:pt x="6206537" y="-2094"/>
                  <a:pt x="6315150" y="0"/>
                </a:cubicBezTo>
                <a:cubicBezTo>
                  <a:pt x="6423763" y="2094"/>
                  <a:pt x="6851071" y="15318"/>
                  <a:pt x="7228831" y="0"/>
                </a:cubicBezTo>
                <a:cubicBezTo>
                  <a:pt x="7606591" y="-15318"/>
                  <a:pt x="7472482" y="2756"/>
                  <a:pt x="7537870" y="0"/>
                </a:cubicBezTo>
                <a:cubicBezTo>
                  <a:pt x="7603258" y="-2756"/>
                  <a:pt x="7880271" y="-14390"/>
                  <a:pt x="7967838" y="0"/>
                </a:cubicBezTo>
                <a:cubicBezTo>
                  <a:pt x="8055405" y="14390"/>
                  <a:pt x="8143434" y="980"/>
                  <a:pt x="8276877" y="0"/>
                </a:cubicBezTo>
                <a:cubicBezTo>
                  <a:pt x="8410320" y="-980"/>
                  <a:pt x="8893524" y="-15717"/>
                  <a:pt x="9190558" y="0"/>
                </a:cubicBezTo>
                <a:cubicBezTo>
                  <a:pt x="9487592" y="15717"/>
                  <a:pt x="9418695" y="-7974"/>
                  <a:pt x="9499598" y="0"/>
                </a:cubicBezTo>
                <a:cubicBezTo>
                  <a:pt x="9580501" y="7974"/>
                  <a:pt x="9705056" y="-11897"/>
                  <a:pt x="9808637" y="0"/>
                </a:cubicBezTo>
                <a:cubicBezTo>
                  <a:pt x="9912218" y="11897"/>
                  <a:pt x="10196248" y="25609"/>
                  <a:pt x="10359533" y="0"/>
                </a:cubicBezTo>
                <a:cubicBezTo>
                  <a:pt x="10522818" y="-25609"/>
                  <a:pt x="10565407" y="7492"/>
                  <a:pt x="10668572" y="0"/>
                </a:cubicBezTo>
                <a:cubicBezTo>
                  <a:pt x="10771737" y="-7492"/>
                  <a:pt x="10881796" y="6174"/>
                  <a:pt x="10977611" y="0"/>
                </a:cubicBezTo>
                <a:cubicBezTo>
                  <a:pt x="11073426" y="-6174"/>
                  <a:pt x="11200583" y="7084"/>
                  <a:pt x="11286651" y="0"/>
                </a:cubicBezTo>
                <a:cubicBezTo>
                  <a:pt x="11372719" y="-7084"/>
                  <a:pt x="11778643" y="17386"/>
                  <a:pt x="12092840" y="0"/>
                </a:cubicBezTo>
                <a:cubicBezTo>
                  <a:pt x="12105488" y="179148"/>
                  <a:pt x="12086623" y="350079"/>
                  <a:pt x="12092840" y="676411"/>
                </a:cubicBezTo>
                <a:cubicBezTo>
                  <a:pt x="12099057" y="1002743"/>
                  <a:pt x="12109762" y="1075399"/>
                  <a:pt x="12092840" y="1285181"/>
                </a:cubicBezTo>
                <a:cubicBezTo>
                  <a:pt x="12075919" y="1494963"/>
                  <a:pt x="12082772" y="1590028"/>
                  <a:pt x="12092840" y="1826310"/>
                </a:cubicBezTo>
                <a:cubicBezTo>
                  <a:pt x="12102908" y="2062592"/>
                  <a:pt x="12075577" y="2163405"/>
                  <a:pt x="12092840" y="2299798"/>
                </a:cubicBezTo>
                <a:cubicBezTo>
                  <a:pt x="12110103" y="2436191"/>
                  <a:pt x="12115114" y="2706630"/>
                  <a:pt x="12092840" y="2840927"/>
                </a:cubicBezTo>
                <a:cubicBezTo>
                  <a:pt x="12070566" y="2975224"/>
                  <a:pt x="12118502" y="3340949"/>
                  <a:pt x="12092840" y="3517338"/>
                </a:cubicBezTo>
                <a:cubicBezTo>
                  <a:pt x="12067178" y="3693727"/>
                  <a:pt x="12110263" y="4046013"/>
                  <a:pt x="12092840" y="4329031"/>
                </a:cubicBezTo>
                <a:cubicBezTo>
                  <a:pt x="12075417" y="4612049"/>
                  <a:pt x="12119268" y="4746682"/>
                  <a:pt x="12092840" y="5005442"/>
                </a:cubicBezTo>
                <a:cubicBezTo>
                  <a:pt x="12066412" y="5264202"/>
                  <a:pt x="12092416" y="5496038"/>
                  <a:pt x="12092840" y="5749494"/>
                </a:cubicBezTo>
                <a:cubicBezTo>
                  <a:pt x="12093264" y="6002950"/>
                  <a:pt x="12093228" y="6333708"/>
                  <a:pt x="12092840" y="6764111"/>
                </a:cubicBezTo>
                <a:cubicBezTo>
                  <a:pt x="11986555" y="6773226"/>
                  <a:pt x="11851206" y="6764333"/>
                  <a:pt x="11783801" y="6764111"/>
                </a:cubicBezTo>
                <a:cubicBezTo>
                  <a:pt x="11716396" y="6763889"/>
                  <a:pt x="11555283" y="6763414"/>
                  <a:pt x="11474762" y="6764111"/>
                </a:cubicBezTo>
                <a:cubicBezTo>
                  <a:pt x="11394241" y="6764808"/>
                  <a:pt x="11195040" y="6744138"/>
                  <a:pt x="10923865" y="6764111"/>
                </a:cubicBezTo>
                <a:cubicBezTo>
                  <a:pt x="10652690" y="6784084"/>
                  <a:pt x="10425381" y="6802355"/>
                  <a:pt x="10131113" y="6764111"/>
                </a:cubicBezTo>
                <a:cubicBezTo>
                  <a:pt x="9836845" y="6725867"/>
                  <a:pt x="9680032" y="6735105"/>
                  <a:pt x="9459288" y="6764111"/>
                </a:cubicBezTo>
                <a:cubicBezTo>
                  <a:pt x="9238545" y="6793117"/>
                  <a:pt x="9300635" y="6768776"/>
                  <a:pt x="9150249" y="6764111"/>
                </a:cubicBezTo>
                <a:cubicBezTo>
                  <a:pt x="8999863" y="6759446"/>
                  <a:pt x="8932424" y="6743315"/>
                  <a:pt x="8720281" y="6764111"/>
                </a:cubicBezTo>
                <a:cubicBezTo>
                  <a:pt x="8508138" y="6784907"/>
                  <a:pt x="8247073" y="6734622"/>
                  <a:pt x="7927528" y="6764111"/>
                </a:cubicBezTo>
                <a:cubicBezTo>
                  <a:pt x="7607983" y="6793600"/>
                  <a:pt x="7695595" y="6765490"/>
                  <a:pt x="7497561" y="6764111"/>
                </a:cubicBezTo>
                <a:cubicBezTo>
                  <a:pt x="7299527" y="6762732"/>
                  <a:pt x="7006520" y="6767371"/>
                  <a:pt x="6704808" y="6764111"/>
                </a:cubicBezTo>
                <a:cubicBezTo>
                  <a:pt x="6403096" y="6760851"/>
                  <a:pt x="6366899" y="6771424"/>
                  <a:pt x="6153912" y="6764111"/>
                </a:cubicBezTo>
                <a:cubicBezTo>
                  <a:pt x="5940925" y="6756798"/>
                  <a:pt x="5819207" y="6755596"/>
                  <a:pt x="5723944" y="6764111"/>
                </a:cubicBezTo>
                <a:cubicBezTo>
                  <a:pt x="5628681" y="6772626"/>
                  <a:pt x="5362092" y="6777836"/>
                  <a:pt x="5173048" y="6764111"/>
                </a:cubicBezTo>
                <a:cubicBezTo>
                  <a:pt x="4984004" y="6750386"/>
                  <a:pt x="4652970" y="6768389"/>
                  <a:pt x="4501224" y="6764111"/>
                </a:cubicBezTo>
                <a:cubicBezTo>
                  <a:pt x="4349478" y="6759833"/>
                  <a:pt x="3824494" y="6760359"/>
                  <a:pt x="3587543" y="6764111"/>
                </a:cubicBezTo>
                <a:cubicBezTo>
                  <a:pt x="3350592" y="6767863"/>
                  <a:pt x="3327489" y="6752404"/>
                  <a:pt x="3157575" y="6764111"/>
                </a:cubicBezTo>
                <a:cubicBezTo>
                  <a:pt x="2987661" y="6775818"/>
                  <a:pt x="2735624" y="6762458"/>
                  <a:pt x="2364822" y="6764111"/>
                </a:cubicBezTo>
                <a:cubicBezTo>
                  <a:pt x="1994020" y="6765764"/>
                  <a:pt x="1835141" y="6779627"/>
                  <a:pt x="1451141" y="6764111"/>
                </a:cubicBezTo>
                <a:cubicBezTo>
                  <a:pt x="1067141" y="6748595"/>
                  <a:pt x="1151537" y="6753058"/>
                  <a:pt x="900245" y="6764111"/>
                </a:cubicBezTo>
                <a:cubicBezTo>
                  <a:pt x="648953" y="6775164"/>
                  <a:pt x="230176" y="6802028"/>
                  <a:pt x="0" y="6764111"/>
                </a:cubicBezTo>
                <a:cubicBezTo>
                  <a:pt x="-10056" y="6591601"/>
                  <a:pt x="26598" y="6492396"/>
                  <a:pt x="0" y="6222982"/>
                </a:cubicBezTo>
                <a:cubicBezTo>
                  <a:pt x="-26598" y="5953568"/>
                  <a:pt x="-20038" y="5605635"/>
                  <a:pt x="0" y="5411289"/>
                </a:cubicBezTo>
                <a:cubicBezTo>
                  <a:pt x="20038" y="5216943"/>
                  <a:pt x="-8156" y="5003105"/>
                  <a:pt x="0" y="4667237"/>
                </a:cubicBezTo>
                <a:cubicBezTo>
                  <a:pt x="8156" y="4331369"/>
                  <a:pt x="-33222" y="4166181"/>
                  <a:pt x="0" y="3923184"/>
                </a:cubicBezTo>
                <a:cubicBezTo>
                  <a:pt x="33222" y="3680187"/>
                  <a:pt x="-36218" y="3351577"/>
                  <a:pt x="0" y="3111491"/>
                </a:cubicBezTo>
                <a:cubicBezTo>
                  <a:pt x="36218" y="2871405"/>
                  <a:pt x="21815" y="2742029"/>
                  <a:pt x="0" y="2502721"/>
                </a:cubicBezTo>
                <a:cubicBezTo>
                  <a:pt x="-21815" y="2263413"/>
                  <a:pt x="24938" y="1941461"/>
                  <a:pt x="0" y="1758669"/>
                </a:cubicBezTo>
                <a:cubicBezTo>
                  <a:pt x="-24938" y="1575877"/>
                  <a:pt x="-23313" y="1261119"/>
                  <a:pt x="0" y="1082258"/>
                </a:cubicBezTo>
                <a:cubicBezTo>
                  <a:pt x="23313" y="903397"/>
                  <a:pt x="1265" y="836818"/>
                  <a:pt x="0" y="608770"/>
                </a:cubicBezTo>
                <a:cubicBezTo>
                  <a:pt x="-1265" y="380722"/>
                  <a:pt x="-5672" y="294275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018468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رسم 28" descr="دوائر مزخرفه">
            <a:extLst>
              <a:ext uri="{FF2B5EF4-FFF2-40B4-BE49-F238E27FC236}">
                <a16:creationId xmlns:a16="http://schemas.microsoft.com/office/drawing/2014/main" id="{D07618A8-5056-483A-BF1C-F087C37D50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66" t="20806" r="18816" b="23207"/>
          <a:stretch/>
        </p:blipFill>
        <p:spPr>
          <a:xfrm>
            <a:off x="185692" y="6419526"/>
            <a:ext cx="382345" cy="351980"/>
          </a:xfrm>
          <a:prstGeom prst="rect">
            <a:avLst/>
          </a:prstGeom>
        </p:spPr>
      </p:pic>
      <p:pic>
        <p:nvPicPr>
          <p:cNvPr id="30" name="رسم 29" descr="دوائر مزخرفه">
            <a:extLst>
              <a:ext uri="{FF2B5EF4-FFF2-40B4-BE49-F238E27FC236}">
                <a16:creationId xmlns:a16="http://schemas.microsoft.com/office/drawing/2014/main" id="{71966ED3-284C-6E72-FAED-6777225CB4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366" t="20806" r="18816" b="23207"/>
          <a:stretch/>
        </p:blipFill>
        <p:spPr>
          <a:xfrm>
            <a:off x="91502" y="5956195"/>
            <a:ext cx="382345" cy="351980"/>
          </a:xfrm>
          <a:prstGeom prst="rect">
            <a:avLst/>
          </a:prstGeom>
        </p:spPr>
      </p:pic>
      <p:pic>
        <p:nvPicPr>
          <p:cNvPr id="32" name="Picture 35" descr="Picture 35">
            <a:extLst>
              <a:ext uri="{FF2B5EF4-FFF2-40B4-BE49-F238E27FC236}">
                <a16:creationId xmlns:a16="http://schemas.microsoft.com/office/drawing/2014/main" id="{880D3864-1640-D8D3-1C8E-0E9E748E2C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5258" t="18968" r="24181" b="29679"/>
          <a:stretch/>
        </p:blipFill>
        <p:spPr>
          <a:xfrm>
            <a:off x="51084" y="86494"/>
            <a:ext cx="1033906" cy="105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F7216E2B-6380-3D23-665E-BE3284FDE806}"/>
              </a:ext>
            </a:extLst>
          </p:cNvPr>
          <p:cNvSpPr/>
          <p:nvPr/>
        </p:nvSpPr>
        <p:spPr>
          <a:xfrm>
            <a:off x="2479845" y="2334965"/>
            <a:ext cx="7513525" cy="2207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cs typeface="Akhbar MT" pitchFamily="2" charset="-78"/>
              </a:rPr>
              <a:t>الأعداد الصحيحة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8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4472C4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cs typeface="Akhbar MT" pitchFamily="2" charset="-78"/>
              </a:rPr>
              <a:t>التهيئة</a:t>
            </a:r>
            <a:endParaRPr kumimoji="0" lang="ar-SA" sz="80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srgbClr val="4472C4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4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شبكه بدوائر صغيره">
            <a:extLst>
              <a:ext uri="{FF2B5EF4-FFF2-40B4-BE49-F238E27FC236}">
                <a16:creationId xmlns:a16="http://schemas.microsoft.com/office/drawing/2014/main" id="{E5D65CC9-4483-E6DB-0B84-154C50E2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765" b="16684"/>
          <a:stretch/>
        </p:blipFill>
        <p:spPr>
          <a:xfrm>
            <a:off x="10989085" y="-511371"/>
            <a:ext cx="1537598" cy="1961030"/>
          </a:xfrm>
          <a:prstGeom prst="rect">
            <a:avLst/>
          </a:prstGeom>
        </p:spPr>
      </p:pic>
      <p:pic>
        <p:nvPicPr>
          <p:cNvPr id="12" name="رسم 11" descr="دوائر مزخرفه">
            <a:extLst>
              <a:ext uri="{FF2B5EF4-FFF2-40B4-BE49-F238E27FC236}">
                <a16:creationId xmlns:a16="http://schemas.microsoft.com/office/drawing/2014/main" id="{BA45C227-4CC0-77F0-9B57-EB4BF286B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366" t="20806" r="18816" b="23207"/>
          <a:stretch/>
        </p:blipFill>
        <p:spPr>
          <a:xfrm>
            <a:off x="8208464" y="450815"/>
            <a:ext cx="666084" cy="613186"/>
          </a:xfrm>
          <a:prstGeom prst="rect">
            <a:avLst/>
          </a:prstGeom>
        </p:spPr>
      </p:pic>
      <p:pic>
        <p:nvPicPr>
          <p:cNvPr id="17" name="رسم 16" descr="شكل ركن عضوي">
            <a:extLst>
              <a:ext uri="{FF2B5EF4-FFF2-40B4-BE49-F238E27FC236}">
                <a16:creationId xmlns:a16="http://schemas.microsoft.com/office/drawing/2014/main" id="{844630ED-D591-A489-630C-782CF27190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6863"/>
          <a:stretch/>
        </p:blipFill>
        <p:spPr>
          <a:xfrm rot="16200000">
            <a:off x="435225" y="5166735"/>
            <a:ext cx="1246317" cy="2061880"/>
          </a:xfrm>
          <a:prstGeom prst="rect">
            <a:avLst/>
          </a:prstGeom>
        </p:spPr>
      </p:pic>
      <p:pic>
        <p:nvPicPr>
          <p:cNvPr id="19" name="رسم 18" descr="دوائر مزخرفه">
            <a:extLst>
              <a:ext uri="{FF2B5EF4-FFF2-40B4-BE49-F238E27FC236}">
                <a16:creationId xmlns:a16="http://schemas.microsoft.com/office/drawing/2014/main" id="{EB763C80-47BB-C3A7-4B3E-4B35A13A95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366" t="20806" r="18816" b="23207"/>
          <a:stretch/>
        </p:blipFill>
        <p:spPr>
          <a:xfrm>
            <a:off x="803910" y="6449297"/>
            <a:ext cx="382345" cy="35198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1D1D37F-C700-ADFF-B37F-0D739897F3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5" y="5895391"/>
            <a:ext cx="1403925" cy="962608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5C6848AD-E49F-6267-EC57-CBB7500D2FB3}"/>
              </a:ext>
            </a:extLst>
          </p:cNvPr>
          <p:cNvSpPr/>
          <p:nvPr/>
        </p:nvSpPr>
        <p:spPr>
          <a:xfrm>
            <a:off x="27442" y="56722"/>
            <a:ext cx="12092840" cy="6764111"/>
          </a:xfrm>
          <a:custGeom>
            <a:avLst/>
            <a:gdLst>
              <a:gd name="connsiteX0" fmla="*/ 0 w 12092840"/>
              <a:gd name="connsiteY0" fmla="*/ 0 h 6764111"/>
              <a:gd name="connsiteX1" fmla="*/ 309039 w 12092840"/>
              <a:gd name="connsiteY1" fmla="*/ 0 h 6764111"/>
              <a:gd name="connsiteX2" fmla="*/ 739007 w 12092840"/>
              <a:gd name="connsiteY2" fmla="*/ 0 h 6764111"/>
              <a:gd name="connsiteX3" fmla="*/ 1289903 w 12092840"/>
              <a:gd name="connsiteY3" fmla="*/ 0 h 6764111"/>
              <a:gd name="connsiteX4" fmla="*/ 1719871 w 12092840"/>
              <a:gd name="connsiteY4" fmla="*/ 0 h 6764111"/>
              <a:gd name="connsiteX5" fmla="*/ 2149838 w 12092840"/>
              <a:gd name="connsiteY5" fmla="*/ 0 h 6764111"/>
              <a:gd name="connsiteX6" fmla="*/ 3063519 w 12092840"/>
              <a:gd name="connsiteY6" fmla="*/ 0 h 6764111"/>
              <a:gd name="connsiteX7" fmla="*/ 3614416 w 12092840"/>
              <a:gd name="connsiteY7" fmla="*/ 0 h 6764111"/>
              <a:gd name="connsiteX8" fmla="*/ 4044383 w 12092840"/>
              <a:gd name="connsiteY8" fmla="*/ 0 h 6764111"/>
              <a:gd name="connsiteX9" fmla="*/ 4353422 w 12092840"/>
              <a:gd name="connsiteY9" fmla="*/ 0 h 6764111"/>
              <a:gd name="connsiteX10" fmla="*/ 5025247 w 12092840"/>
              <a:gd name="connsiteY10" fmla="*/ 0 h 6764111"/>
              <a:gd name="connsiteX11" fmla="*/ 5455214 w 12092840"/>
              <a:gd name="connsiteY11" fmla="*/ 0 h 6764111"/>
              <a:gd name="connsiteX12" fmla="*/ 6006111 w 12092840"/>
              <a:gd name="connsiteY12" fmla="*/ 0 h 6764111"/>
              <a:gd name="connsiteX13" fmla="*/ 6315150 w 12092840"/>
              <a:gd name="connsiteY13" fmla="*/ 0 h 6764111"/>
              <a:gd name="connsiteX14" fmla="*/ 7228831 w 12092840"/>
              <a:gd name="connsiteY14" fmla="*/ 0 h 6764111"/>
              <a:gd name="connsiteX15" fmla="*/ 7537870 w 12092840"/>
              <a:gd name="connsiteY15" fmla="*/ 0 h 6764111"/>
              <a:gd name="connsiteX16" fmla="*/ 7967838 w 12092840"/>
              <a:gd name="connsiteY16" fmla="*/ 0 h 6764111"/>
              <a:gd name="connsiteX17" fmla="*/ 8276877 w 12092840"/>
              <a:gd name="connsiteY17" fmla="*/ 0 h 6764111"/>
              <a:gd name="connsiteX18" fmla="*/ 9190558 w 12092840"/>
              <a:gd name="connsiteY18" fmla="*/ 0 h 6764111"/>
              <a:gd name="connsiteX19" fmla="*/ 9499598 w 12092840"/>
              <a:gd name="connsiteY19" fmla="*/ 0 h 6764111"/>
              <a:gd name="connsiteX20" fmla="*/ 9808637 w 12092840"/>
              <a:gd name="connsiteY20" fmla="*/ 0 h 6764111"/>
              <a:gd name="connsiteX21" fmla="*/ 10359533 w 12092840"/>
              <a:gd name="connsiteY21" fmla="*/ 0 h 6764111"/>
              <a:gd name="connsiteX22" fmla="*/ 10668572 w 12092840"/>
              <a:gd name="connsiteY22" fmla="*/ 0 h 6764111"/>
              <a:gd name="connsiteX23" fmla="*/ 10977611 w 12092840"/>
              <a:gd name="connsiteY23" fmla="*/ 0 h 6764111"/>
              <a:gd name="connsiteX24" fmla="*/ 11286651 w 12092840"/>
              <a:gd name="connsiteY24" fmla="*/ 0 h 6764111"/>
              <a:gd name="connsiteX25" fmla="*/ 12092840 w 12092840"/>
              <a:gd name="connsiteY25" fmla="*/ 0 h 6764111"/>
              <a:gd name="connsiteX26" fmla="*/ 12092840 w 12092840"/>
              <a:gd name="connsiteY26" fmla="*/ 676411 h 6764111"/>
              <a:gd name="connsiteX27" fmla="*/ 12092840 w 12092840"/>
              <a:gd name="connsiteY27" fmla="*/ 1285181 h 6764111"/>
              <a:gd name="connsiteX28" fmla="*/ 12092840 w 12092840"/>
              <a:gd name="connsiteY28" fmla="*/ 1826310 h 6764111"/>
              <a:gd name="connsiteX29" fmla="*/ 12092840 w 12092840"/>
              <a:gd name="connsiteY29" fmla="*/ 2299798 h 6764111"/>
              <a:gd name="connsiteX30" fmla="*/ 12092840 w 12092840"/>
              <a:gd name="connsiteY30" fmla="*/ 2840927 h 6764111"/>
              <a:gd name="connsiteX31" fmla="*/ 12092840 w 12092840"/>
              <a:gd name="connsiteY31" fmla="*/ 3517338 h 6764111"/>
              <a:gd name="connsiteX32" fmla="*/ 12092840 w 12092840"/>
              <a:gd name="connsiteY32" fmla="*/ 4329031 h 6764111"/>
              <a:gd name="connsiteX33" fmla="*/ 12092840 w 12092840"/>
              <a:gd name="connsiteY33" fmla="*/ 5005442 h 6764111"/>
              <a:gd name="connsiteX34" fmla="*/ 12092840 w 12092840"/>
              <a:gd name="connsiteY34" fmla="*/ 5749494 h 6764111"/>
              <a:gd name="connsiteX35" fmla="*/ 12092840 w 12092840"/>
              <a:gd name="connsiteY35" fmla="*/ 6764111 h 6764111"/>
              <a:gd name="connsiteX36" fmla="*/ 11783801 w 12092840"/>
              <a:gd name="connsiteY36" fmla="*/ 6764111 h 6764111"/>
              <a:gd name="connsiteX37" fmla="*/ 11474762 w 12092840"/>
              <a:gd name="connsiteY37" fmla="*/ 6764111 h 6764111"/>
              <a:gd name="connsiteX38" fmla="*/ 10923865 w 12092840"/>
              <a:gd name="connsiteY38" fmla="*/ 6764111 h 6764111"/>
              <a:gd name="connsiteX39" fmla="*/ 10131113 w 12092840"/>
              <a:gd name="connsiteY39" fmla="*/ 6764111 h 6764111"/>
              <a:gd name="connsiteX40" fmla="*/ 9459288 w 12092840"/>
              <a:gd name="connsiteY40" fmla="*/ 6764111 h 6764111"/>
              <a:gd name="connsiteX41" fmla="*/ 9150249 w 12092840"/>
              <a:gd name="connsiteY41" fmla="*/ 6764111 h 6764111"/>
              <a:gd name="connsiteX42" fmla="*/ 8720281 w 12092840"/>
              <a:gd name="connsiteY42" fmla="*/ 6764111 h 6764111"/>
              <a:gd name="connsiteX43" fmla="*/ 7927528 w 12092840"/>
              <a:gd name="connsiteY43" fmla="*/ 6764111 h 6764111"/>
              <a:gd name="connsiteX44" fmla="*/ 7497561 w 12092840"/>
              <a:gd name="connsiteY44" fmla="*/ 6764111 h 6764111"/>
              <a:gd name="connsiteX45" fmla="*/ 6704808 w 12092840"/>
              <a:gd name="connsiteY45" fmla="*/ 6764111 h 6764111"/>
              <a:gd name="connsiteX46" fmla="*/ 6153912 w 12092840"/>
              <a:gd name="connsiteY46" fmla="*/ 6764111 h 6764111"/>
              <a:gd name="connsiteX47" fmla="*/ 5723944 w 12092840"/>
              <a:gd name="connsiteY47" fmla="*/ 6764111 h 6764111"/>
              <a:gd name="connsiteX48" fmla="*/ 5173048 w 12092840"/>
              <a:gd name="connsiteY48" fmla="*/ 6764111 h 6764111"/>
              <a:gd name="connsiteX49" fmla="*/ 4501224 w 12092840"/>
              <a:gd name="connsiteY49" fmla="*/ 6764111 h 6764111"/>
              <a:gd name="connsiteX50" fmla="*/ 3587543 w 12092840"/>
              <a:gd name="connsiteY50" fmla="*/ 6764111 h 6764111"/>
              <a:gd name="connsiteX51" fmla="*/ 3157575 w 12092840"/>
              <a:gd name="connsiteY51" fmla="*/ 6764111 h 6764111"/>
              <a:gd name="connsiteX52" fmla="*/ 2364822 w 12092840"/>
              <a:gd name="connsiteY52" fmla="*/ 6764111 h 6764111"/>
              <a:gd name="connsiteX53" fmla="*/ 1451141 w 12092840"/>
              <a:gd name="connsiteY53" fmla="*/ 6764111 h 6764111"/>
              <a:gd name="connsiteX54" fmla="*/ 900245 w 12092840"/>
              <a:gd name="connsiteY54" fmla="*/ 6764111 h 6764111"/>
              <a:gd name="connsiteX55" fmla="*/ 0 w 12092840"/>
              <a:gd name="connsiteY55" fmla="*/ 6764111 h 6764111"/>
              <a:gd name="connsiteX56" fmla="*/ 0 w 12092840"/>
              <a:gd name="connsiteY56" fmla="*/ 6222982 h 6764111"/>
              <a:gd name="connsiteX57" fmla="*/ 0 w 12092840"/>
              <a:gd name="connsiteY57" fmla="*/ 5411289 h 6764111"/>
              <a:gd name="connsiteX58" fmla="*/ 0 w 12092840"/>
              <a:gd name="connsiteY58" fmla="*/ 4667237 h 6764111"/>
              <a:gd name="connsiteX59" fmla="*/ 0 w 12092840"/>
              <a:gd name="connsiteY59" fmla="*/ 3923184 h 6764111"/>
              <a:gd name="connsiteX60" fmla="*/ 0 w 12092840"/>
              <a:gd name="connsiteY60" fmla="*/ 3111491 h 6764111"/>
              <a:gd name="connsiteX61" fmla="*/ 0 w 12092840"/>
              <a:gd name="connsiteY61" fmla="*/ 2502721 h 6764111"/>
              <a:gd name="connsiteX62" fmla="*/ 0 w 12092840"/>
              <a:gd name="connsiteY62" fmla="*/ 1758669 h 6764111"/>
              <a:gd name="connsiteX63" fmla="*/ 0 w 12092840"/>
              <a:gd name="connsiteY63" fmla="*/ 1082258 h 6764111"/>
              <a:gd name="connsiteX64" fmla="*/ 0 w 12092840"/>
              <a:gd name="connsiteY64" fmla="*/ 608770 h 6764111"/>
              <a:gd name="connsiteX65" fmla="*/ 0 w 12092840"/>
              <a:gd name="connsiteY65" fmla="*/ 0 h 676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2840" h="6764111" extrusionOk="0">
                <a:moveTo>
                  <a:pt x="0" y="0"/>
                </a:moveTo>
                <a:cubicBezTo>
                  <a:pt x="98240" y="7157"/>
                  <a:pt x="223898" y="13121"/>
                  <a:pt x="309039" y="0"/>
                </a:cubicBezTo>
                <a:cubicBezTo>
                  <a:pt x="394180" y="-13121"/>
                  <a:pt x="636879" y="-15751"/>
                  <a:pt x="739007" y="0"/>
                </a:cubicBezTo>
                <a:cubicBezTo>
                  <a:pt x="841135" y="15751"/>
                  <a:pt x="1110180" y="-2899"/>
                  <a:pt x="1289903" y="0"/>
                </a:cubicBezTo>
                <a:cubicBezTo>
                  <a:pt x="1469626" y="2899"/>
                  <a:pt x="1592716" y="-20574"/>
                  <a:pt x="1719871" y="0"/>
                </a:cubicBezTo>
                <a:cubicBezTo>
                  <a:pt x="1847026" y="20574"/>
                  <a:pt x="1977600" y="16038"/>
                  <a:pt x="2149838" y="0"/>
                </a:cubicBezTo>
                <a:cubicBezTo>
                  <a:pt x="2322076" y="-16038"/>
                  <a:pt x="2607758" y="11371"/>
                  <a:pt x="3063519" y="0"/>
                </a:cubicBezTo>
                <a:cubicBezTo>
                  <a:pt x="3519280" y="-11371"/>
                  <a:pt x="3437034" y="807"/>
                  <a:pt x="3614416" y="0"/>
                </a:cubicBezTo>
                <a:cubicBezTo>
                  <a:pt x="3791798" y="-807"/>
                  <a:pt x="3834832" y="-6870"/>
                  <a:pt x="4044383" y="0"/>
                </a:cubicBezTo>
                <a:cubicBezTo>
                  <a:pt x="4253934" y="6870"/>
                  <a:pt x="4262039" y="-14979"/>
                  <a:pt x="4353422" y="0"/>
                </a:cubicBezTo>
                <a:cubicBezTo>
                  <a:pt x="4444805" y="14979"/>
                  <a:pt x="4805751" y="-13590"/>
                  <a:pt x="5025247" y="0"/>
                </a:cubicBezTo>
                <a:cubicBezTo>
                  <a:pt x="5244744" y="13590"/>
                  <a:pt x="5300502" y="-7522"/>
                  <a:pt x="5455214" y="0"/>
                </a:cubicBezTo>
                <a:cubicBezTo>
                  <a:pt x="5609926" y="7522"/>
                  <a:pt x="5821281" y="19664"/>
                  <a:pt x="6006111" y="0"/>
                </a:cubicBezTo>
                <a:cubicBezTo>
                  <a:pt x="6190941" y="-19664"/>
                  <a:pt x="6206537" y="-2094"/>
                  <a:pt x="6315150" y="0"/>
                </a:cubicBezTo>
                <a:cubicBezTo>
                  <a:pt x="6423763" y="2094"/>
                  <a:pt x="6851071" y="15318"/>
                  <a:pt x="7228831" y="0"/>
                </a:cubicBezTo>
                <a:cubicBezTo>
                  <a:pt x="7606591" y="-15318"/>
                  <a:pt x="7472482" y="2756"/>
                  <a:pt x="7537870" y="0"/>
                </a:cubicBezTo>
                <a:cubicBezTo>
                  <a:pt x="7603258" y="-2756"/>
                  <a:pt x="7880271" y="-14390"/>
                  <a:pt x="7967838" y="0"/>
                </a:cubicBezTo>
                <a:cubicBezTo>
                  <a:pt x="8055405" y="14390"/>
                  <a:pt x="8143434" y="980"/>
                  <a:pt x="8276877" y="0"/>
                </a:cubicBezTo>
                <a:cubicBezTo>
                  <a:pt x="8410320" y="-980"/>
                  <a:pt x="8893524" y="-15717"/>
                  <a:pt x="9190558" y="0"/>
                </a:cubicBezTo>
                <a:cubicBezTo>
                  <a:pt x="9487592" y="15717"/>
                  <a:pt x="9418695" y="-7974"/>
                  <a:pt x="9499598" y="0"/>
                </a:cubicBezTo>
                <a:cubicBezTo>
                  <a:pt x="9580501" y="7974"/>
                  <a:pt x="9705056" y="-11897"/>
                  <a:pt x="9808637" y="0"/>
                </a:cubicBezTo>
                <a:cubicBezTo>
                  <a:pt x="9912218" y="11897"/>
                  <a:pt x="10196248" y="25609"/>
                  <a:pt x="10359533" y="0"/>
                </a:cubicBezTo>
                <a:cubicBezTo>
                  <a:pt x="10522818" y="-25609"/>
                  <a:pt x="10565407" y="7492"/>
                  <a:pt x="10668572" y="0"/>
                </a:cubicBezTo>
                <a:cubicBezTo>
                  <a:pt x="10771737" y="-7492"/>
                  <a:pt x="10881796" y="6174"/>
                  <a:pt x="10977611" y="0"/>
                </a:cubicBezTo>
                <a:cubicBezTo>
                  <a:pt x="11073426" y="-6174"/>
                  <a:pt x="11200583" y="7084"/>
                  <a:pt x="11286651" y="0"/>
                </a:cubicBezTo>
                <a:cubicBezTo>
                  <a:pt x="11372719" y="-7084"/>
                  <a:pt x="11778643" y="17386"/>
                  <a:pt x="12092840" y="0"/>
                </a:cubicBezTo>
                <a:cubicBezTo>
                  <a:pt x="12105488" y="179148"/>
                  <a:pt x="12086623" y="350079"/>
                  <a:pt x="12092840" y="676411"/>
                </a:cubicBezTo>
                <a:cubicBezTo>
                  <a:pt x="12099057" y="1002743"/>
                  <a:pt x="12109762" y="1075399"/>
                  <a:pt x="12092840" y="1285181"/>
                </a:cubicBezTo>
                <a:cubicBezTo>
                  <a:pt x="12075919" y="1494963"/>
                  <a:pt x="12082772" y="1590028"/>
                  <a:pt x="12092840" y="1826310"/>
                </a:cubicBezTo>
                <a:cubicBezTo>
                  <a:pt x="12102908" y="2062592"/>
                  <a:pt x="12075577" y="2163405"/>
                  <a:pt x="12092840" y="2299798"/>
                </a:cubicBezTo>
                <a:cubicBezTo>
                  <a:pt x="12110103" y="2436191"/>
                  <a:pt x="12115114" y="2706630"/>
                  <a:pt x="12092840" y="2840927"/>
                </a:cubicBezTo>
                <a:cubicBezTo>
                  <a:pt x="12070566" y="2975224"/>
                  <a:pt x="12118502" y="3340949"/>
                  <a:pt x="12092840" y="3517338"/>
                </a:cubicBezTo>
                <a:cubicBezTo>
                  <a:pt x="12067178" y="3693727"/>
                  <a:pt x="12110263" y="4046013"/>
                  <a:pt x="12092840" y="4329031"/>
                </a:cubicBezTo>
                <a:cubicBezTo>
                  <a:pt x="12075417" y="4612049"/>
                  <a:pt x="12119268" y="4746682"/>
                  <a:pt x="12092840" y="5005442"/>
                </a:cubicBezTo>
                <a:cubicBezTo>
                  <a:pt x="12066412" y="5264202"/>
                  <a:pt x="12092416" y="5496038"/>
                  <a:pt x="12092840" y="5749494"/>
                </a:cubicBezTo>
                <a:cubicBezTo>
                  <a:pt x="12093264" y="6002950"/>
                  <a:pt x="12093228" y="6333708"/>
                  <a:pt x="12092840" y="6764111"/>
                </a:cubicBezTo>
                <a:cubicBezTo>
                  <a:pt x="11986555" y="6773226"/>
                  <a:pt x="11851206" y="6764333"/>
                  <a:pt x="11783801" y="6764111"/>
                </a:cubicBezTo>
                <a:cubicBezTo>
                  <a:pt x="11716396" y="6763889"/>
                  <a:pt x="11555283" y="6763414"/>
                  <a:pt x="11474762" y="6764111"/>
                </a:cubicBezTo>
                <a:cubicBezTo>
                  <a:pt x="11394241" y="6764808"/>
                  <a:pt x="11195040" y="6744138"/>
                  <a:pt x="10923865" y="6764111"/>
                </a:cubicBezTo>
                <a:cubicBezTo>
                  <a:pt x="10652690" y="6784084"/>
                  <a:pt x="10425381" y="6802355"/>
                  <a:pt x="10131113" y="6764111"/>
                </a:cubicBezTo>
                <a:cubicBezTo>
                  <a:pt x="9836845" y="6725867"/>
                  <a:pt x="9680032" y="6735105"/>
                  <a:pt x="9459288" y="6764111"/>
                </a:cubicBezTo>
                <a:cubicBezTo>
                  <a:pt x="9238545" y="6793117"/>
                  <a:pt x="9300635" y="6768776"/>
                  <a:pt x="9150249" y="6764111"/>
                </a:cubicBezTo>
                <a:cubicBezTo>
                  <a:pt x="8999863" y="6759446"/>
                  <a:pt x="8932424" y="6743315"/>
                  <a:pt x="8720281" y="6764111"/>
                </a:cubicBezTo>
                <a:cubicBezTo>
                  <a:pt x="8508138" y="6784907"/>
                  <a:pt x="8247073" y="6734622"/>
                  <a:pt x="7927528" y="6764111"/>
                </a:cubicBezTo>
                <a:cubicBezTo>
                  <a:pt x="7607983" y="6793600"/>
                  <a:pt x="7695595" y="6765490"/>
                  <a:pt x="7497561" y="6764111"/>
                </a:cubicBezTo>
                <a:cubicBezTo>
                  <a:pt x="7299527" y="6762732"/>
                  <a:pt x="7006520" y="6767371"/>
                  <a:pt x="6704808" y="6764111"/>
                </a:cubicBezTo>
                <a:cubicBezTo>
                  <a:pt x="6403096" y="6760851"/>
                  <a:pt x="6366899" y="6771424"/>
                  <a:pt x="6153912" y="6764111"/>
                </a:cubicBezTo>
                <a:cubicBezTo>
                  <a:pt x="5940925" y="6756798"/>
                  <a:pt x="5819207" y="6755596"/>
                  <a:pt x="5723944" y="6764111"/>
                </a:cubicBezTo>
                <a:cubicBezTo>
                  <a:pt x="5628681" y="6772626"/>
                  <a:pt x="5362092" y="6777836"/>
                  <a:pt x="5173048" y="6764111"/>
                </a:cubicBezTo>
                <a:cubicBezTo>
                  <a:pt x="4984004" y="6750386"/>
                  <a:pt x="4652970" y="6768389"/>
                  <a:pt x="4501224" y="6764111"/>
                </a:cubicBezTo>
                <a:cubicBezTo>
                  <a:pt x="4349478" y="6759833"/>
                  <a:pt x="3824494" y="6760359"/>
                  <a:pt x="3587543" y="6764111"/>
                </a:cubicBezTo>
                <a:cubicBezTo>
                  <a:pt x="3350592" y="6767863"/>
                  <a:pt x="3327489" y="6752404"/>
                  <a:pt x="3157575" y="6764111"/>
                </a:cubicBezTo>
                <a:cubicBezTo>
                  <a:pt x="2987661" y="6775818"/>
                  <a:pt x="2735624" y="6762458"/>
                  <a:pt x="2364822" y="6764111"/>
                </a:cubicBezTo>
                <a:cubicBezTo>
                  <a:pt x="1994020" y="6765764"/>
                  <a:pt x="1835141" y="6779627"/>
                  <a:pt x="1451141" y="6764111"/>
                </a:cubicBezTo>
                <a:cubicBezTo>
                  <a:pt x="1067141" y="6748595"/>
                  <a:pt x="1151537" y="6753058"/>
                  <a:pt x="900245" y="6764111"/>
                </a:cubicBezTo>
                <a:cubicBezTo>
                  <a:pt x="648953" y="6775164"/>
                  <a:pt x="230176" y="6802028"/>
                  <a:pt x="0" y="6764111"/>
                </a:cubicBezTo>
                <a:cubicBezTo>
                  <a:pt x="-10056" y="6591601"/>
                  <a:pt x="26598" y="6492396"/>
                  <a:pt x="0" y="6222982"/>
                </a:cubicBezTo>
                <a:cubicBezTo>
                  <a:pt x="-26598" y="5953568"/>
                  <a:pt x="-20038" y="5605635"/>
                  <a:pt x="0" y="5411289"/>
                </a:cubicBezTo>
                <a:cubicBezTo>
                  <a:pt x="20038" y="5216943"/>
                  <a:pt x="-8156" y="5003105"/>
                  <a:pt x="0" y="4667237"/>
                </a:cubicBezTo>
                <a:cubicBezTo>
                  <a:pt x="8156" y="4331369"/>
                  <a:pt x="-33222" y="4166181"/>
                  <a:pt x="0" y="3923184"/>
                </a:cubicBezTo>
                <a:cubicBezTo>
                  <a:pt x="33222" y="3680187"/>
                  <a:pt x="-36218" y="3351577"/>
                  <a:pt x="0" y="3111491"/>
                </a:cubicBezTo>
                <a:cubicBezTo>
                  <a:pt x="36218" y="2871405"/>
                  <a:pt x="21815" y="2742029"/>
                  <a:pt x="0" y="2502721"/>
                </a:cubicBezTo>
                <a:cubicBezTo>
                  <a:pt x="-21815" y="2263413"/>
                  <a:pt x="24938" y="1941461"/>
                  <a:pt x="0" y="1758669"/>
                </a:cubicBezTo>
                <a:cubicBezTo>
                  <a:pt x="-24938" y="1575877"/>
                  <a:pt x="-23313" y="1261119"/>
                  <a:pt x="0" y="1082258"/>
                </a:cubicBezTo>
                <a:cubicBezTo>
                  <a:pt x="23313" y="903397"/>
                  <a:pt x="1265" y="836818"/>
                  <a:pt x="0" y="608770"/>
                </a:cubicBezTo>
                <a:cubicBezTo>
                  <a:pt x="-1265" y="380722"/>
                  <a:pt x="-5672" y="294275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018468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رسم 28" descr="دوائر مزخرفه">
            <a:extLst>
              <a:ext uri="{FF2B5EF4-FFF2-40B4-BE49-F238E27FC236}">
                <a16:creationId xmlns:a16="http://schemas.microsoft.com/office/drawing/2014/main" id="{D07618A8-5056-483A-BF1C-F087C37D50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366" t="20806" r="18816" b="23207"/>
          <a:stretch/>
        </p:blipFill>
        <p:spPr>
          <a:xfrm>
            <a:off x="185692" y="6419526"/>
            <a:ext cx="382345" cy="351980"/>
          </a:xfrm>
          <a:prstGeom prst="rect">
            <a:avLst/>
          </a:prstGeom>
        </p:spPr>
      </p:pic>
      <p:pic>
        <p:nvPicPr>
          <p:cNvPr id="30" name="رسم 29" descr="دوائر مزخرفه">
            <a:extLst>
              <a:ext uri="{FF2B5EF4-FFF2-40B4-BE49-F238E27FC236}">
                <a16:creationId xmlns:a16="http://schemas.microsoft.com/office/drawing/2014/main" id="{71966ED3-284C-6E72-FAED-6777225CB4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366" t="20806" r="18816" b="23207"/>
          <a:stretch/>
        </p:blipFill>
        <p:spPr>
          <a:xfrm>
            <a:off x="91502" y="5956195"/>
            <a:ext cx="382345" cy="351980"/>
          </a:xfrm>
          <a:prstGeom prst="rect">
            <a:avLst/>
          </a:prstGeom>
        </p:spPr>
      </p:pic>
      <p:pic>
        <p:nvPicPr>
          <p:cNvPr id="32" name="Picture 35" descr="Picture 35">
            <a:extLst>
              <a:ext uri="{FF2B5EF4-FFF2-40B4-BE49-F238E27FC236}">
                <a16:creationId xmlns:a16="http://schemas.microsoft.com/office/drawing/2014/main" id="{880D3864-1640-D8D3-1C8E-0E9E748E2C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5258" t="18968" r="24181" b="29679"/>
          <a:stretch/>
        </p:blipFill>
        <p:spPr>
          <a:xfrm>
            <a:off x="51084" y="86494"/>
            <a:ext cx="1033906" cy="1054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83963EC-8B06-A673-A282-4736F4FFC1BB}"/>
              </a:ext>
            </a:extLst>
          </p:cNvPr>
          <p:cNvSpPr/>
          <p:nvPr/>
        </p:nvSpPr>
        <p:spPr>
          <a:xfrm>
            <a:off x="4858139" y="450815"/>
            <a:ext cx="2996014" cy="654509"/>
          </a:xfrm>
          <a:custGeom>
            <a:avLst/>
            <a:gdLst>
              <a:gd name="connsiteX0" fmla="*/ 0 w 2996014"/>
              <a:gd name="connsiteY0" fmla="*/ 0 h 654509"/>
              <a:gd name="connsiteX1" fmla="*/ 2996014 w 2996014"/>
              <a:gd name="connsiteY1" fmla="*/ 0 h 654509"/>
              <a:gd name="connsiteX2" fmla="*/ 2996014 w 2996014"/>
              <a:gd name="connsiteY2" fmla="*/ 654509 h 654509"/>
              <a:gd name="connsiteX3" fmla="*/ 0 w 2996014"/>
              <a:gd name="connsiteY3" fmla="*/ 654509 h 654509"/>
              <a:gd name="connsiteX4" fmla="*/ 0 w 2996014"/>
              <a:gd name="connsiteY4" fmla="*/ 0 h 65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014" h="654509" fill="none" extrusionOk="0">
                <a:moveTo>
                  <a:pt x="0" y="0"/>
                </a:moveTo>
                <a:cubicBezTo>
                  <a:pt x="1409499" y="-114413"/>
                  <a:pt x="1566673" y="149633"/>
                  <a:pt x="2996014" y="0"/>
                </a:cubicBezTo>
                <a:cubicBezTo>
                  <a:pt x="3051878" y="294733"/>
                  <a:pt x="3051639" y="367269"/>
                  <a:pt x="2996014" y="654509"/>
                </a:cubicBezTo>
                <a:cubicBezTo>
                  <a:pt x="2022199" y="783741"/>
                  <a:pt x="1462595" y="562918"/>
                  <a:pt x="0" y="654509"/>
                </a:cubicBezTo>
                <a:cubicBezTo>
                  <a:pt x="25476" y="463297"/>
                  <a:pt x="32896" y="191932"/>
                  <a:pt x="0" y="0"/>
                </a:cubicBezTo>
                <a:close/>
              </a:path>
              <a:path w="2996014" h="654509" stroke="0" extrusionOk="0">
                <a:moveTo>
                  <a:pt x="0" y="0"/>
                </a:moveTo>
                <a:cubicBezTo>
                  <a:pt x="1183068" y="-1446"/>
                  <a:pt x="1541805" y="11315"/>
                  <a:pt x="2996014" y="0"/>
                </a:cubicBezTo>
                <a:cubicBezTo>
                  <a:pt x="3002615" y="145828"/>
                  <a:pt x="3044485" y="470156"/>
                  <a:pt x="2996014" y="654509"/>
                </a:cubicBezTo>
                <a:cubicBezTo>
                  <a:pt x="2519126" y="678870"/>
                  <a:pt x="765817" y="740310"/>
                  <a:pt x="0" y="654509"/>
                </a:cubicBezTo>
                <a:cubicBezTo>
                  <a:pt x="15194" y="473332"/>
                  <a:pt x="-7394" y="1314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26225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4" name="صورة 8" descr="stock-illustration-13751512-little-girl-with-pen-and-book-cartoon-illustration.jpg">
            <a:extLst>
              <a:ext uri="{FF2B5EF4-FFF2-40B4-BE49-F238E27FC236}">
                <a16:creationId xmlns:a16="http://schemas.microsoft.com/office/drawing/2014/main" id="{46219994-FEF9-4F4C-644B-29E5EC2F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24" y="5451677"/>
            <a:ext cx="1282554" cy="12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39D314A-7B60-0DB7-AD87-6241A1313BCD}"/>
              </a:ext>
            </a:extLst>
          </p:cNvPr>
          <p:cNvSpPr/>
          <p:nvPr/>
        </p:nvSpPr>
        <p:spPr>
          <a:xfrm>
            <a:off x="1577812" y="1140944"/>
            <a:ext cx="1033906" cy="37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رسم 7" descr="دوائر مزخرفه">
            <a:extLst>
              <a:ext uri="{FF2B5EF4-FFF2-40B4-BE49-F238E27FC236}">
                <a16:creationId xmlns:a16="http://schemas.microsoft.com/office/drawing/2014/main" id="{5BD3142B-9609-A2D8-3AEC-F3CE1D92E4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366" t="20806" r="18816" b="23207"/>
          <a:stretch/>
        </p:blipFill>
        <p:spPr>
          <a:xfrm>
            <a:off x="4102317" y="450815"/>
            <a:ext cx="666084" cy="61318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D926AA-F38A-EC44-9EA9-081260D00223}"/>
              </a:ext>
            </a:extLst>
          </p:cNvPr>
          <p:cNvSpPr txBox="1"/>
          <p:nvPr/>
        </p:nvSpPr>
        <p:spPr>
          <a:xfrm>
            <a:off x="7854153" y="2841516"/>
            <a:ext cx="3903731" cy="2308324"/>
          </a:xfrm>
          <a:custGeom>
            <a:avLst/>
            <a:gdLst>
              <a:gd name="connsiteX0" fmla="*/ 0 w 3903731"/>
              <a:gd name="connsiteY0" fmla="*/ 0 h 2308324"/>
              <a:gd name="connsiteX1" fmla="*/ 3903731 w 3903731"/>
              <a:gd name="connsiteY1" fmla="*/ 0 h 2308324"/>
              <a:gd name="connsiteX2" fmla="*/ 3903731 w 3903731"/>
              <a:gd name="connsiteY2" fmla="*/ 2308324 h 2308324"/>
              <a:gd name="connsiteX3" fmla="*/ 0 w 3903731"/>
              <a:gd name="connsiteY3" fmla="*/ 2308324 h 2308324"/>
              <a:gd name="connsiteX4" fmla="*/ 0 w 3903731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731" h="2308324" fill="none" extrusionOk="0">
                <a:moveTo>
                  <a:pt x="0" y="0"/>
                </a:moveTo>
                <a:cubicBezTo>
                  <a:pt x="1007329" y="-97783"/>
                  <a:pt x="3336060" y="-59057"/>
                  <a:pt x="3903731" y="0"/>
                </a:cubicBezTo>
                <a:cubicBezTo>
                  <a:pt x="3968120" y="630380"/>
                  <a:pt x="3778675" y="1947737"/>
                  <a:pt x="3903731" y="2308324"/>
                </a:cubicBezTo>
                <a:cubicBezTo>
                  <a:pt x="2419645" y="2357173"/>
                  <a:pt x="693529" y="2230635"/>
                  <a:pt x="0" y="2308324"/>
                </a:cubicBezTo>
                <a:cubicBezTo>
                  <a:pt x="-160844" y="1744008"/>
                  <a:pt x="102923" y="776336"/>
                  <a:pt x="0" y="0"/>
                </a:cubicBezTo>
                <a:close/>
              </a:path>
              <a:path w="3903731" h="2308324" stroke="0" extrusionOk="0">
                <a:moveTo>
                  <a:pt x="0" y="0"/>
                </a:moveTo>
                <a:cubicBezTo>
                  <a:pt x="1846413" y="61969"/>
                  <a:pt x="2679253" y="-120242"/>
                  <a:pt x="3903731" y="0"/>
                </a:cubicBezTo>
                <a:cubicBezTo>
                  <a:pt x="4063331" y="920083"/>
                  <a:pt x="3962350" y="1869607"/>
                  <a:pt x="3903731" y="2308324"/>
                </a:cubicBezTo>
                <a:cubicBezTo>
                  <a:pt x="1975082" y="2219039"/>
                  <a:pt x="1857793" y="2414344"/>
                  <a:pt x="0" y="2308324"/>
                </a:cubicBezTo>
                <a:cubicBezTo>
                  <a:pt x="66479" y="1246266"/>
                  <a:pt x="-120249" y="27135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728213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ar-SA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أجمع الأعداد الصحيحة ، وأطرحها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وأضربها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وأقسمها 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لحل المسائل ذات العلاقة ،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وأبرر الحل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73881D9-E3FF-A40A-7A2C-5B272C19E78B}"/>
              </a:ext>
            </a:extLst>
          </p:cNvPr>
          <p:cNvSpPr/>
          <p:nvPr/>
        </p:nvSpPr>
        <p:spPr>
          <a:xfrm>
            <a:off x="8654585" y="1822140"/>
            <a:ext cx="2734542" cy="622845"/>
          </a:xfrm>
          <a:custGeom>
            <a:avLst/>
            <a:gdLst>
              <a:gd name="connsiteX0" fmla="*/ 0 w 2734542"/>
              <a:gd name="connsiteY0" fmla="*/ 0 h 622845"/>
              <a:gd name="connsiteX1" fmla="*/ 2734542 w 2734542"/>
              <a:gd name="connsiteY1" fmla="*/ 0 h 622845"/>
              <a:gd name="connsiteX2" fmla="*/ 2734542 w 2734542"/>
              <a:gd name="connsiteY2" fmla="*/ 622845 h 622845"/>
              <a:gd name="connsiteX3" fmla="*/ 0 w 2734542"/>
              <a:gd name="connsiteY3" fmla="*/ 622845 h 622845"/>
              <a:gd name="connsiteX4" fmla="*/ 0 w 2734542"/>
              <a:gd name="connsiteY4" fmla="*/ 0 h 62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542" h="622845" fill="none" extrusionOk="0">
                <a:moveTo>
                  <a:pt x="0" y="0"/>
                </a:moveTo>
                <a:cubicBezTo>
                  <a:pt x="1324348" y="-114413"/>
                  <a:pt x="1594840" y="149633"/>
                  <a:pt x="2734542" y="0"/>
                </a:cubicBezTo>
                <a:cubicBezTo>
                  <a:pt x="2787271" y="159906"/>
                  <a:pt x="2776370" y="498635"/>
                  <a:pt x="2734542" y="622845"/>
                </a:cubicBezTo>
                <a:cubicBezTo>
                  <a:pt x="2155361" y="752077"/>
                  <a:pt x="1344064" y="531254"/>
                  <a:pt x="0" y="622845"/>
                </a:cubicBezTo>
                <a:cubicBezTo>
                  <a:pt x="29278" y="473090"/>
                  <a:pt x="8700" y="87901"/>
                  <a:pt x="0" y="0"/>
                </a:cubicBezTo>
                <a:close/>
              </a:path>
              <a:path w="2734542" h="622845" stroke="0" extrusionOk="0">
                <a:moveTo>
                  <a:pt x="0" y="0"/>
                </a:moveTo>
                <a:cubicBezTo>
                  <a:pt x="1283575" y="-1446"/>
                  <a:pt x="2372089" y="11315"/>
                  <a:pt x="2734542" y="0"/>
                </a:cubicBezTo>
                <a:cubicBezTo>
                  <a:pt x="2779724" y="243517"/>
                  <a:pt x="2701270" y="495761"/>
                  <a:pt x="2734542" y="622845"/>
                </a:cubicBezTo>
                <a:cubicBezTo>
                  <a:pt x="1428178" y="647206"/>
                  <a:pt x="380803" y="708646"/>
                  <a:pt x="0" y="622845"/>
                </a:cubicBezTo>
                <a:cubicBezTo>
                  <a:pt x="28426" y="518278"/>
                  <a:pt x="-44837" y="23125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426225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الفكرة العامة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F8096DB-0E2B-1D3A-6B0A-2DD8FBD2A95D}"/>
              </a:ext>
            </a:extLst>
          </p:cNvPr>
          <p:cNvSpPr txBox="1"/>
          <p:nvPr/>
        </p:nvSpPr>
        <p:spPr>
          <a:xfrm>
            <a:off x="1524024" y="3422633"/>
            <a:ext cx="3662755" cy="1569660"/>
          </a:xfrm>
          <a:custGeom>
            <a:avLst/>
            <a:gdLst>
              <a:gd name="connsiteX0" fmla="*/ 0 w 3662755"/>
              <a:gd name="connsiteY0" fmla="*/ 0 h 1569660"/>
              <a:gd name="connsiteX1" fmla="*/ 3662755 w 3662755"/>
              <a:gd name="connsiteY1" fmla="*/ 0 h 1569660"/>
              <a:gd name="connsiteX2" fmla="*/ 3662755 w 3662755"/>
              <a:gd name="connsiteY2" fmla="*/ 1569660 h 1569660"/>
              <a:gd name="connsiteX3" fmla="*/ 0 w 3662755"/>
              <a:gd name="connsiteY3" fmla="*/ 1569660 h 1569660"/>
              <a:gd name="connsiteX4" fmla="*/ 0 w 366275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2755" h="1569660" fill="none" extrusionOk="0">
                <a:moveTo>
                  <a:pt x="0" y="0"/>
                </a:moveTo>
                <a:cubicBezTo>
                  <a:pt x="1563284" y="-97783"/>
                  <a:pt x="3085039" y="-59057"/>
                  <a:pt x="3662755" y="0"/>
                </a:cubicBezTo>
                <a:cubicBezTo>
                  <a:pt x="3521846" y="186057"/>
                  <a:pt x="3643946" y="839494"/>
                  <a:pt x="3662755" y="1569660"/>
                </a:cubicBezTo>
                <a:cubicBezTo>
                  <a:pt x="2510408" y="1618509"/>
                  <a:pt x="1574663" y="1491971"/>
                  <a:pt x="0" y="1569660"/>
                </a:cubicBezTo>
                <a:cubicBezTo>
                  <a:pt x="17231" y="1190861"/>
                  <a:pt x="94995" y="702916"/>
                  <a:pt x="0" y="0"/>
                </a:cubicBezTo>
                <a:close/>
              </a:path>
              <a:path w="3662755" h="1569660" stroke="0" extrusionOk="0">
                <a:moveTo>
                  <a:pt x="0" y="0"/>
                </a:moveTo>
                <a:cubicBezTo>
                  <a:pt x="669516" y="61969"/>
                  <a:pt x="1946436" y="-120242"/>
                  <a:pt x="3662755" y="0"/>
                </a:cubicBezTo>
                <a:cubicBezTo>
                  <a:pt x="3668157" y="475698"/>
                  <a:pt x="3556154" y="944967"/>
                  <a:pt x="3662755" y="1569660"/>
                </a:cubicBezTo>
                <a:cubicBezTo>
                  <a:pt x="2564869" y="1480375"/>
                  <a:pt x="1215150" y="1675680"/>
                  <a:pt x="0" y="1569660"/>
                </a:cubicBezTo>
                <a:cubicBezTo>
                  <a:pt x="78680" y="914746"/>
                  <a:pt x="77618" y="27212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728213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ar-SA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العدد الصحيح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التمثيل البياني للعدد الصحيح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F13FB9F-F062-3CE5-6521-9F24CE4FFE4F}"/>
              </a:ext>
            </a:extLst>
          </p:cNvPr>
          <p:cNvSpPr/>
          <p:nvPr/>
        </p:nvSpPr>
        <p:spPr>
          <a:xfrm>
            <a:off x="1988130" y="2158906"/>
            <a:ext cx="2734542" cy="622845"/>
          </a:xfrm>
          <a:custGeom>
            <a:avLst/>
            <a:gdLst>
              <a:gd name="connsiteX0" fmla="*/ 0 w 2734542"/>
              <a:gd name="connsiteY0" fmla="*/ 0 h 622845"/>
              <a:gd name="connsiteX1" fmla="*/ 2734542 w 2734542"/>
              <a:gd name="connsiteY1" fmla="*/ 0 h 622845"/>
              <a:gd name="connsiteX2" fmla="*/ 2734542 w 2734542"/>
              <a:gd name="connsiteY2" fmla="*/ 622845 h 622845"/>
              <a:gd name="connsiteX3" fmla="*/ 0 w 2734542"/>
              <a:gd name="connsiteY3" fmla="*/ 622845 h 622845"/>
              <a:gd name="connsiteX4" fmla="*/ 0 w 2734542"/>
              <a:gd name="connsiteY4" fmla="*/ 0 h 62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542" h="622845" fill="none" extrusionOk="0">
                <a:moveTo>
                  <a:pt x="0" y="0"/>
                </a:moveTo>
                <a:cubicBezTo>
                  <a:pt x="1324348" y="-114413"/>
                  <a:pt x="1594840" y="149633"/>
                  <a:pt x="2734542" y="0"/>
                </a:cubicBezTo>
                <a:cubicBezTo>
                  <a:pt x="2787271" y="159906"/>
                  <a:pt x="2776370" y="498635"/>
                  <a:pt x="2734542" y="622845"/>
                </a:cubicBezTo>
                <a:cubicBezTo>
                  <a:pt x="2155361" y="752077"/>
                  <a:pt x="1344064" y="531254"/>
                  <a:pt x="0" y="622845"/>
                </a:cubicBezTo>
                <a:cubicBezTo>
                  <a:pt x="29278" y="473090"/>
                  <a:pt x="8700" y="87901"/>
                  <a:pt x="0" y="0"/>
                </a:cubicBezTo>
                <a:close/>
              </a:path>
              <a:path w="2734542" h="622845" stroke="0" extrusionOk="0">
                <a:moveTo>
                  <a:pt x="0" y="0"/>
                </a:moveTo>
                <a:cubicBezTo>
                  <a:pt x="1283575" y="-1446"/>
                  <a:pt x="2372089" y="11315"/>
                  <a:pt x="2734542" y="0"/>
                </a:cubicBezTo>
                <a:cubicBezTo>
                  <a:pt x="2779724" y="243517"/>
                  <a:pt x="2701270" y="495761"/>
                  <a:pt x="2734542" y="622845"/>
                </a:cubicBezTo>
                <a:cubicBezTo>
                  <a:pt x="1428178" y="647206"/>
                  <a:pt x="380803" y="708646"/>
                  <a:pt x="0" y="622845"/>
                </a:cubicBezTo>
                <a:cubicBezTo>
                  <a:pt x="28426" y="518278"/>
                  <a:pt x="-44837" y="23125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426225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31537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شبكه بدوائر صغيره">
            <a:extLst>
              <a:ext uri="{FF2B5EF4-FFF2-40B4-BE49-F238E27FC236}">
                <a16:creationId xmlns:a16="http://schemas.microsoft.com/office/drawing/2014/main" id="{E5D65CC9-4483-E6DB-0B84-154C50E2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765" b="16684"/>
          <a:stretch/>
        </p:blipFill>
        <p:spPr>
          <a:xfrm>
            <a:off x="10989085" y="-511371"/>
            <a:ext cx="1537598" cy="1961030"/>
          </a:xfrm>
          <a:prstGeom prst="rect">
            <a:avLst/>
          </a:prstGeom>
        </p:spPr>
      </p:pic>
      <p:pic>
        <p:nvPicPr>
          <p:cNvPr id="17" name="رسم 16" descr="شكل ركن عضوي">
            <a:extLst>
              <a:ext uri="{FF2B5EF4-FFF2-40B4-BE49-F238E27FC236}">
                <a16:creationId xmlns:a16="http://schemas.microsoft.com/office/drawing/2014/main" id="{844630ED-D591-A489-630C-782CF2719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6863"/>
          <a:stretch/>
        </p:blipFill>
        <p:spPr>
          <a:xfrm rot="16200000">
            <a:off x="435225" y="5166735"/>
            <a:ext cx="1246317" cy="2061880"/>
          </a:xfrm>
          <a:prstGeom prst="rect">
            <a:avLst/>
          </a:prstGeom>
        </p:spPr>
      </p:pic>
      <p:pic>
        <p:nvPicPr>
          <p:cNvPr id="19" name="رسم 18" descr="دوائر مزخرفه">
            <a:extLst>
              <a:ext uri="{FF2B5EF4-FFF2-40B4-BE49-F238E27FC236}">
                <a16:creationId xmlns:a16="http://schemas.microsoft.com/office/drawing/2014/main" id="{EB763C80-47BB-C3A7-4B3E-4B35A13A95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803910" y="6449297"/>
            <a:ext cx="382345" cy="35198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1D1D37F-C700-ADFF-B37F-0D739897F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5" y="5895391"/>
            <a:ext cx="1403925" cy="962608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5C6848AD-E49F-6267-EC57-CBB7500D2FB3}"/>
              </a:ext>
            </a:extLst>
          </p:cNvPr>
          <p:cNvSpPr/>
          <p:nvPr/>
        </p:nvSpPr>
        <p:spPr>
          <a:xfrm>
            <a:off x="27442" y="56722"/>
            <a:ext cx="12092840" cy="6764111"/>
          </a:xfrm>
          <a:custGeom>
            <a:avLst/>
            <a:gdLst>
              <a:gd name="connsiteX0" fmla="*/ 0 w 12092840"/>
              <a:gd name="connsiteY0" fmla="*/ 0 h 6764111"/>
              <a:gd name="connsiteX1" fmla="*/ 309039 w 12092840"/>
              <a:gd name="connsiteY1" fmla="*/ 0 h 6764111"/>
              <a:gd name="connsiteX2" fmla="*/ 739007 w 12092840"/>
              <a:gd name="connsiteY2" fmla="*/ 0 h 6764111"/>
              <a:gd name="connsiteX3" fmla="*/ 1289903 w 12092840"/>
              <a:gd name="connsiteY3" fmla="*/ 0 h 6764111"/>
              <a:gd name="connsiteX4" fmla="*/ 1719871 w 12092840"/>
              <a:gd name="connsiteY4" fmla="*/ 0 h 6764111"/>
              <a:gd name="connsiteX5" fmla="*/ 2149838 w 12092840"/>
              <a:gd name="connsiteY5" fmla="*/ 0 h 6764111"/>
              <a:gd name="connsiteX6" fmla="*/ 3063519 w 12092840"/>
              <a:gd name="connsiteY6" fmla="*/ 0 h 6764111"/>
              <a:gd name="connsiteX7" fmla="*/ 3614416 w 12092840"/>
              <a:gd name="connsiteY7" fmla="*/ 0 h 6764111"/>
              <a:gd name="connsiteX8" fmla="*/ 4044383 w 12092840"/>
              <a:gd name="connsiteY8" fmla="*/ 0 h 6764111"/>
              <a:gd name="connsiteX9" fmla="*/ 4353422 w 12092840"/>
              <a:gd name="connsiteY9" fmla="*/ 0 h 6764111"/>
              <a:gd name="connsiteX10" fmla="*/ 5025247 w 12092840"/>
              <a:gd name="connsiteY10" fmla="*/ 0 h 6764111"/>
              <a:gd name="connsiteX11" fmla="*/ 5455214 w 12092840"/>
              <a:gd name="connsiteY11" fmla="*/ 0 h 6764111"/>
              <a:gd name="connsiteX12" fmla="*/ 6006111 w 12092840"/>
              <a:gd name="connsiteY12" fmla="*/ 0 h 6764111"/>
              <a:gd name="connsiteX13" fmla="*/ 6315150 w 12092840"/>
              <a:gd name="connsiteY13" fmla="*/ 0 h 6764111"/>
              <a:gd name="connsiteX14" fmla="*/ 7228831 w 12092840"/>
              <a:gd name="connsiteY14" fmla="*/ 0 h 6764111"/>
              <a:gd name="connsiteX15" fmla="*/ 7537870 w 12092840"/>
              <a:gd name="connsiteY15" fmla="*/ 0 h 6764111"/>
              <a:gd name="connsiteX16" fmla="*/ 7967838 w 12092840"/>
              <a:gd name="connsiteY16" fmla="*/ 0 h 6764111"/>
              <a:gd name="connsiteX17" fmla="*/ 8276877 w 12092840"/>
              <a:gd name="connsiteY17" fmla="*/ 0 h 6764111"/>
              <a:gd name="connsiteX18" fmla="*/ 9190558 w 12092840"/>
              <a:gd name="connsiteY18" fmla="*/ 0 h 6764111"/>
              <a:gd name="connsiteX19" fmla="*/ 9499598 w 12092840"/>
              <a:gd name="connsiteY19" fmla="*/ 0 h 6764111"/>
              <a:gd name="connsiteX20" fmla="*/ 9808637 w 12092840"/>
              <a:gd name="connsiteY20" fmla="*/ 0 h 6764111"/>
              <a:gd name="connsiteX21" fmla="*/ 10359533 w 12092840"/>
              <a:gd name="connsiteY21" fmla="*/ 0 h 6764111"/>
              <a:gd name="connsiteX22" fmla="*/ 10668572 w 12092840"/>
              <a:gd name="connsiteY22" fmla="*/ 0 h 6764111"/>
              <a:gd name="connsiteX23" fmla="*/ 10977611 w 12092840"/>
              <a:gd name="connsiteY23" fmla="*/ 0 h 6764111"/>
              <a:gd name="connsiteX24" fmla="*/ 11286651 w 12092840"/>
              <a:gd name="connsiteY24" fmla="*/ 0 h 6764111"/>
              <a:gd name="connsiteX25" fmla="*/ 12092840 w 12092840"/>
              <a:gd name="connsiteY25" fmla="*/ 0 h 6764111"/>
              <a:gd name="connsiteX26" fmla="*/ 12092840 w 12092840"/>
              <a:gd name="connsiteY26" fmla="*/ 676411 h 6764111"/>
              <a:gd name="connsiteX27" fmla="*/ 12092840 w 12092840"/>
              <a:gd name="connsiteY27" fmla="*/ 1285181 h 6764111"/>
              <a:gd name="connsiteX28" fmla="*/ 12092840 w 12092840"/>
              <a:gd name="connsiteY28" fmla="*/ 1826310 h 6764111"/>
              <a:gd name="connsiteX29" fmla="*/ 12092840 w 12092840"/>
              <a:gd name="connsiteY29" fmla="*/ 2299798 h 6764111"/>
              <a:gd name="connsiteX30" fmla="*/ 12092840 w 12092840"/>
              <a:gd name="connsiteY30" fmla="*/ 2840927 h 6764111"/>
              <a:gd name="connsiteX31" fmla="*/ 12092840 w 12092840"/>
              <a:gd name="connsiteY31" fmla="*/ 3517338 h 6764111"/>
              <a:gd name="connsiteX32" fmla="*/ 12092840 w 12092840"/>
              <a:gd name="connsiteY32" fmla="*/ 4329031 h 6764111"/>
              <a:gd name="connsiteX33" fmla="*/ 12092840 w 12092840"/>
              <a:gd name="connsiteY33" fmla="*/ 5005442 h 6764111"/>
              <a:gd name="connsiteX34" fmla="*/ 12092840 w 12092840"/>
              <a:gd name="connsiteY34" fmla="*/ 5749494 h 6764111"/>
              <a:gd name="connsiteX35" fmla="*/ 12092840 w 12092840"/>
              <a:gd name="connsiteY35" fmla="*/ 6764111 h 6764111"/>
              <a:gd name="connsiteX36" fmla="*/ 11783801 w 12092840"/>
              <a:gd name="connsiteY36" fmla="*/ 6764111 h 6764111"/>
              <a:gd name="connsiteX37" fmla="*/ 11474762 w 12092840"/>
              <a:gd name="connsiteY37" fmla="*/ 6764111 h 6764111"/>
              <a:gd name="connsiteX38" fmla="*/ 10923865 w 12092840"/>
              <a:gd name="connsiteY38" fmla="*/ 6764111 h 6764111"/>
              <a:gd name="connsiteX39" fmla="*/ 10131113 w 12092840"/>
              <a:gd name="connsiteY39" fmla="*/ 6764111 h 6764111"/>
              <a:gd name="connsiteX40" fmla="*/ 9459288 w 12092840"/>
              <a:gd name="connsiteY40" fmla="*/ 6764111 h 6764111"/>
              <a:gd name="connsiteX41" fmla="*/ 9150249 w 12092840"/>
              <a:gd name="connsiteY41" fmla="*/ 6764111 h 6764111"/>
              <a:gd name="connsiteX42" fmla="*/ 8720281 w 12092840"/>
              <a:gd name="connsiteY42" fmla="*/ 6764111 h 6764111"/>
              <a:gd name="connsiteX43" fmla="*/ 7927528 w 12092840"/>
              <a:gd name="connsiteY43" fmla="*/ 6764111 h 6764111"/>
              <a:gd name="connsiteX44" fmla="*/ 7497561 w 12092840"/>
              <a:gd name="connsiteY44" fmla="*/ 6764111 h 6764111"/>
              <a:gd name="connsiteX45" fmla="*/ 6704808 w 12092840"/>
              <a:gd name="connsiteY45" fmla="*/ 6764111 h 6764111"/>
              <a:gd name="connsiteX46" fmla="*/ 6153912 w 12092840"/>
              <a:gd name="connsiteY46" fmla="*/ 6764111 h 6764111"/>
              <a:gd name="connsiteX47" fmla="*/ 5723944 w 12092840"/>
              <a:gd name="connsiteY47" fmla="*/ 6764111 h 6764111"/>
              <a:gd name="connsiteX48" fmla="*/ 5173048 w 12092840"/>
              <a:gd name="connsiteY48" fmla="*/ 6764111 h 6764111"/>
              <a:gd name="connsiteX49" fmla="*/ 4501224 w 12092840"/>
              <a:gd name="connsiteY49" fmla="*/ 6764111 h 6764111"/>
              <a:gd name="connsiteX50" fmla="*/ 3587543 w 12092840"/>
              <a:gd name="connsiteY50" fmla="*/ 6764111 h 6764111"/>
              <a:gd name="connsiteX51" fmla="*/ 3157575 w 12092840"/>
              <a:gd name="connsiteY51" fmla="*/ 6764111 h 6764111"/>
              <a:gd name="connsiteX52" fmla="*/ 2364822 w 12092840"/>
              <a:gd name="connsiteY52" fmla="*/ 6764111 h 6764111"/>
              <a:gd name="connsiteX53" fmla="*/ 1451141 w 12092840"/>
              <a:gd name="connsiteY53" fmla="*/ 6764111 h 6764111"/>
              <a:gd name="connsiteX54" fmla="*/ 900245 w 12092840"/>
              <a:gd name="connsiteY54" fmla="*/ 6764111 h 6764111"/>
              <a:gd name="connsiteX55" fmla="*/ 0 w 12092840"/>
              <a:gd name="connsiteY55" fmla="*/ 6764111 h 6764111"/>
              <a:gd name="connsiteX56" fmla="*/ 0 w 12092840"/>
              <a:gd name="connsiteY56" fmla="*/ 6222982 h 6764111"/>
              <a:gd name="connsiteX57" fmla="*/ 0 w 12092840"/>
              <a:gd name="connsiteY57" fmla="*/ 5411289 h 6764111"/>
              <a:gd name="connsiteX58" fmla="*/ 0 w 12092840"/>
              <a:gd name="connsiteY58" fmla="*/ 4667237 h 6764111"/>
              <a:gd name="connsiteX59" fmla="*/ 0 w 12092840"/>
              <a:gd name="connsiteY59" fmla="*/ 3923184 h 6764111"/>
              <a:gd name="connsiteX60" fmla="*/ 0 w 12092840"/>
              <a:gd name="connsiteY60" fmla="*/ 3111491 h 6764111"/>
              <a:gd name="connsiteX61" fmla="*/ 0 w 12092840"/>
              <a:gd name="connsiteY61" fmla="*/ 2502721 h 6764111"/>
              <a:gd name="connsiteX62" fmla="*/ 0 w 12092840"/>
              <a:gd name="connsiteY62" fmla="*/ 1758669 h 6764111"/>
              <a:gd name="connsiteX63" fmla="*/ 0 w 12092840"/>
              <a:gd name="connsiteY63" fmla="*/ 1082258 h 6764111"/>
              <a:gd name="connsiteX64" fmla="*/ 0 w 12092840"/>
              <a:gd name="connsiteY64" fmla="*/ 608770 h 6764111"/>
              <a:gd name="connsiteX65" fmla="*/ 0 w 12092840"/>
              <a:gd name="connsiteY65" fmla="*/ 0 h 676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2840" h="6764111" extrusionOk="0">
                <a:moveTo>
                  <a:pt x="0" y="0"/>
                </a:moveTo>
                <a:cubicBezTo>
                  <a:pt x="98240" y="7157"/>
                  <a:pt x="223898" y="13121"/>
                  <a:pt x="309039" y="0"/>
                </a:cubicBezTo>
                <a:cubicBezTo>
                  <a:pt x="394180" y="-13121"/>
                  <a:pt x="636879" y="-15751"/>
                  <a:pt x="739007" y="0"/>
                </a:cubicBezTo>
                <a:cubicBezTo>
                  <a:pt x="841135" y="15751"/>
                  <a:pt x="1110180" y="-2899"/>
                  <a:pt x="1289903" y="0"/>
                </a:cubicBezTo>
                <a:cubicBezTo>
                  <a:pt x="1469626" y="2899"/>
                  <a:pt x="1592716" y="-20574"/>
                  <a:pt x="1719871" y="0"/>
                </a:cubicBezTo>
                <a:cubicBezTo>
                  <a:pt x="1847026" y="20574"/>
                  <a:pt x="1977600" y="16038"/>
                  <a:pt x="2149838" y="0"/>
                </a:cubicBezTo>
                <a:cubicBezTo>
                  <a:pt x="2322076" y="-16038"/>
                  <a:pt x="2607758" y="11371"/>
                  <a:pt x="3063519" y="0"/>
                </a:cubicBezTo>
                <a:cubicBezTo>
                  <a:pt x="3519280" y="-11371"/>
                  <a:pt x="3437034" y="807"/>
                  <a:pt x="3614416" y="0"/>
                </a:cubicBezTo>
                <a:cubicBezTo>
                  <a:pt x="3791798" y="-807"/>
                  <a:pt x="3834832" y="-6870"/>
                  <a:pt x="4044383" y="0"/>
                </a:cubicBezTo>
                <a:cubicBezTo>
                  <a:pt x="4253934" y="6870"/>
                  <a:pt x="4262039" y="-14979"/>
                  <a:pt x="4353422" y="0"/>
                </a:cubicBezTo>
                <a:cubicBezTo>
                  <a:pt x="4444805" y="14979"/>
                  <a:pt x="4805751" y="-13590"/>
                  <a:pt x="5025247" y="0"/>
                </a:cubicBezTo>
                <a:cubicBezTo>
                  <a:pt x="5244744" y="13590"/>
                  <a:pt x="5300502" y="-7522"/>
                  <a:pt x="5455214" y="0"/>
                </a:cubicBezTo>
                <a:cubicBezTo>
                  <a:pt x="5609926" y="7522"/>
                  <a:pt x="5821281" y="19664"/>
                  <a:pt x="6006111" y="0"/>
                </a:cubicBezTo>
                <a:cubicBezTo>
                  <a:pt x="6190941" y="-19664"/>
                  <a:pt x="6206537" y="-2094"/>
                  <a:pt x="6315150" y="0"/>
                </a:cubicBezTo>
                <a:cubicBezTo>
                  <a:pt x="6423763" y="2094"/>
                  <a:pt x="6851071" y="15318"/>
                  <a:pt x="7228831" y="0"/>
                </a:cubicBezTo>
                <a:cubicBezTo>
                  <a:pt x="7606591" y="-15318"/>
                  <a:pt x="7472482" y="2756"/>
                  <a:pt x="7537870" y="0"/>
                </a:cubicBezTo>
                <a:cubicBezTo>
                  <a:pt x="7603258" y="-2756"/>
                  <a:pt x="7880271" y="-14390"/>
                  <a:pt x="7967838" y="0"/>
                </a:cubicBezTo>
                <a:cubicBezTo>
                  <a:pt x="8055405" y="14390"/>
                  <a:pt x="8143434" y="980"/>
                  <a:pt x="8276877" y="0"/>
                </a:cubicBezTo>
                <a:cubicBezTo>
                  <a:pt x="8410320" y="-980"/>
                  <a:pt x="8893524" y="-15717"/>
                  <a:pt x="9190558" y="0"/>
                </a:cubicBezTo>
                <a:cubicBezTo>
                  <a:pt x="9487592" y="15717"/>
                  <a:pt x="9418695" y="-7974"/>
                  <a:pt x="9499598" y="0"/>
                </a:cubicBezTo>
                <a:cubicBezTo>
                  <a:pt x="9580501" y="7974"/>
                  <a:pt x="9705056" y="-11897"/>
                  <a:pt x="9808637" y="0"/>
                </a:cubicBezTo>
                <a:cubicBezTo>
                  <a:pt x="9912218" y="11897"/>
                  <a:pt x="10196248" y="25609"/>
                  <a:pt x="10359533" y="0"/>
                </a:cubicBezTo>
                <a:cubicBezTo>
                  <a:pt x="10522818" y="-25609"/>
                  <a:pt x="10565407" y="7492"/>
                  <a:pt x="10668572" y="0"/>
                </a:cubicBezTo>
                <a:cubicBezTo>
                  <a:pt x="10771737" y="-7492"/>
                  <a:pt x="10881796" y="6174"/>
                  <a:pt x="10977611" y="0"/>
                </a:cubicBezTo>
                <a:cubicBezTo>
                  <a:pt x="11073426" y="-6174"/>
                  <a:pt x="11200583" y="7084"/>
                  <a:pt x="11286651" y="0"/>
                </a:cubicBezTo>
                <a:cubicBezTo>
                  <a:pt x="11372719" y="-7084"/>
                  <a:pt x="11778643" y="17386"/>
                  <a:pt x="12092840" y="0"/>
                </a:cubicBezTo>
                <a:cubicBezTo>
                  <a:pt x="12105488" y="179148"/>
                  <a:pt x="12086623" y="350079"/>
                  <a:pt x="12092840" y="676411"/>
                </a:cubicBezTo>
                <a:cubicBezTo>
                  <a:pt x="12099057" y="1002743"/>
                  <a:pt x="12109762" y="1075399"/>
                  <a:pt x="12092840" y="1285181"/>
                </a:cubicBezTo>
                <a:cubicBezTo>
                  <a:pt x="12075919" y="1494963"/>
                  <a:pt x="12082772" y="1590028"/>
                  <a:pt x="12092840" y="1826310"/>
                </a:cubicBezTo>
                <a:cubicBezTo>
                  <a:pt x="12102908" y="2062592"/>
                  <a:pt x="12075577" y="2163405"/>
                  <a:pt x="12092840" y="2299798"/>
                </a:cubicBezTo>
                <a:cubicBezTo>
                  <a:pt x="12110103" y="2436191"/>
                  <a:pt x="12115114" y="2706630"/>
                  <a:pt x="12092840" y="2840927"/>
                </a:cubicBezTo>
                <a:cubicBezTo>
                  <a:pt x="12070566" y="2975224"/>
                  <a:pt x="12118502" y="3340949"/>
                  <a:pt x="12092840" y="3517338"/>
                </a:cubicBezTo>
                <a:cubicBezTo>
                  <a:pt x="12067178" y="3693727"/>
                  <a:pt x="12110263" y="4046013"/>
                  <a:pt x="12092840" y="4329031"/>
                </a:cubicBezTo>
                <a:cubicBezTo>
                  <a:pt x="12075417" y="4612049"/>
                  <a:pt x="12119268" y="4746682"/>
                  <a:pt x="12092840" y="5005442"/>
                </a:cubicBezTo>
                <a:cubicBezTo>
                  <a:pt x="12066412" y="5264202"/>
                  <a:pt x="12092416" y="5496038"/>
                  <a:pt x="12092840" y="5749494"/>
                </a:cubicBezTo>
                <a:cubicBezTo>
                  <a:pt x="12093264" y="6002950"/>
                  <a:pt x="12093228" y="6333708"/>
                  <a:pt x="12092840" y="6764111"/>
                </a:cubicBezTo>
                <a:cubicBezTo>
                  <a:pt x="11986555" y="6773226"/>
                  <a:pt x="11851206" y="6764333"/>
                  <a:pt x="11783801" y="6764111"/>
                </a:cubicBezTo>
                <a:cubicBezTo>
                  <a:pt x="11716396" y="6763889"/>
                  <a:pt x="11555283" y="6763414"/>
                  <a:pt x="11474762" y="6764111"/>
                </a:cubicBezTo>
                <a:cubicBezTo>
                  <a:pt x="11394241" y="6764808"/>
                  <a:pt x="11195040" y="6744138"/>
                  <a:pt x="10923865" y="6764111"/>
                </a:cubicBezTo>
                <a:cubicBezTo>
                  <a:pt x="10652690" y="6784084"/>
                  <a:pt x="10425381" y="6802355"/>
                  <a:pt x="10131113" y="6764111"/>
                </a:cubicBezTo>
                <a:cubicBezTo>
                  <a:pt x="9836845" y="6725867"/>
                  <a:pt x="9680032" y="6735105"/>
                  <a:pt x="9459288" y="6764111"/>
                </a:cubicBezTo>
                <a:cubicBezTo>
                  <a:pt x="9238545" y="6793117"/>
                  <a:pt x="9300635" y="6768776"/>
                  <a:pt x="9150249" y="6764111"/>
                </a:cubicBezTo>
                <a:cubicBezTo>
                  <a:pt x="8999863" y="6759446"/>
                  <a:pt x="8932424" y="6743315"/>
                  <a:pt x="8720281" y="6764111"/>
                </a:cubicBezTo>
                <a:cubicBezTo>
                  <a:pt x="8508138" y="6784907"/>
                  <a:pt x="8247073" y="6734622"/>
                  <a:pt x="7927528" y="6764111"/>
                </a:cubicBezTo>
                <a:cubicBezTo>
                  <a:pt x="7607983" y="6793600"/>
                  <a:pt x="7695595" y="6765490"/>
                  <a:pt x="7497561" y="6764111"/>
                </a:cubicBezTo>
                <a:cubicBezTo>
                  <a:pt x="7299527" y="6762732"/>
                  <a:pt x="7006520" y="6767371"/>
                  <a:pt x="6704808" y="6764111"/>
                </a:cubicBezTo>
                <a:cubicBezTo>
                  <a:pt x="6403096" y="6760851"/>
                  <a:pt x="6366899" y="6771424"/>
                  <a:pt x="6153912" y="6764111"/>
                </a:cubicBezTo>
                <a:cubicBezTo>
                  <a:pt x="5940925" y="6756798"/>
                  <a:pt x="5819207" y="6755596"/>
                  <a:pt x="5723944" y="6764111"/>
                </a:cubicBezTo>
                <a:cubicBezTo>
                  <a:pt x="5628681" y="6772626"/>
                  <a:pt x="5362092" y="6777836"/>
                  <a:pt x="5173048" y="6764111"/>
                </a:cubicBezTo>
                <a:cubicBezTo>
                  <a:pt x="4984004" y="6750386"/>
                  <a:pt x="4652970" y="6768389"/>
                  <a:pt x="4501224" y="6764111"/>
                </a:cubicBezTo>
                <a:cubicBezTo>
                  <a:pt x="4349478" y="6759833"/>
                  <a:pt x="3824494" y="6760359"/>
                  <a:pt x="3587543" y="6764111"/>
                </a:cubicBezTo>
                <a:cubicBezTo>
                  <a:pt x="3350592" y="6767863"/>
                  <a:pt x="3327489" y="6752404"/>
                  <a:pt x="3157575" y="6764111"/>
                </a:cubicBezTo>
                <a:cubicBezTo>
                  <a:pt x="2987661" y="6775818"/>
                  <a:pt x="2735624" y="6762458"/>
                  <a:pt x="2364822" y="6764111"/>
                </a:cubicBezTo>
                <a:cubicBezTo>
                  <a:pt x="1994020" y="6765764"/>
                  <a:pt x="1835141" y="6779627"/>
                  <a:pt x="1451141" y="6764111"/>
                </a:cubicBezTo>
                <a:cubicBezTo>
                  <a:pt x="1067141" y="6748595"/>
                  <a:pt x="1151537" y="6753058"/>
                  <a:pt x="900245" y="6764111"/>
                </a:cubicBezTo>
                <a:cubicBezTo>
                  <a:pt x="648953" y="6775164"/>
                  <a:pt x="230176" y="6802028"/>
                  <a:pt x="0" y="6764111"/>
                </a:cubicBezTo>
                <a:cubicBezTo>
                  <a:pt x="-10056" y="6591601"/>
                  <a:pt x="26598" y="6492396"/>
                  <a:pt x="0" y="6222982"/>
                </a:cubicBezTo>
                <a:cubicBezTo>
                  <a:pt x="-26598" y="5953568"/>
                  <a:pt x="-20038" y="5605635"/>
                  <a:pt x="0" y="5411289"/>
                </a:cubicBezTo>
                <a:cubicBezTo>
                  <a:pt x="20038" y="5216943"/>
                  <a:pt x="-8156" y="5003105"/>
                  <a:pt x="0" y="4667237"/>
                </a:cubicBezTo>
                <a:cubicBezTo>
                  <a:pt x="8156" y="4331369"/>
                  <a:pt x="-33222" y="4166181"/>
                  <a:pt x="0" y="3923184"/>
                </a:cubicBezTo>
                <a:cubicBezTo>
                  <a:pt x="33222" y="3680187"/>
                  <a:pt x="-36218" y="3351577"/>
                  <a:pt x="0" y="3111491"/>
                </a:cubicBezTo>
                <a:cubicBezTo>
                  <a:pt x="36218" y="2871405"/>
                  <a:pt x="21815" y="2742029"/>
                  <a:pt x="0" y="2502721"/>
                </a:cubicBezTo>
                <a:cubicBezTo>
                  <a:pt x="-21815" y="2263413"/>
                  <a:pt x="24938" y="1941461"/>
                  <a:pt x="0" y="1758669"/>
                </a:cubicBezTo>
                <a:cubicBezTo>
                  <a:pt x="-24938" y="1575877"/>
                  <a:pt x="-23313" y="1261119"/>
                  <a:pt x="0" y="1082258"/>
                </a:cubicBezTo>
                <a:cubicBezTo>
                  <a:pt x="23313" y="903397"/>
                  <a:pt x="1265" y="836818"/>
                  <a:pt x="0" y="608770"/>
                </a:cubicBezTo>
                <a:cubicBezTo>
                  <a:pt x="-1265" y="380722"/>
                  <a:pt x="-5672" y="294275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018468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رسم 28" descr="دوائر مزخرفه">
            <a:extLst>
              <a:ext uri="{FF2B5EF4-FFF2-40B4-BE49-F238E27FC236}">
                <a16:creationId xmlns:a16="http://schemas.microsoft.com/office/drawing/2014/main" id="{D07618A8-5056-483A-BF1C-F087C37D5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185692" y="6419526"/>
            <a:ext cx="382345" cy="351980"/>
          </a:xfrm>
          <a:prstGeom prst="rect">
            <a:avLst/>
          </a:prstGeom>
        </p:spPr>
      </p:pic>
      <p:pic>
        <p:nvPicPr>
          <p:cNvPr id="30" name="رسم 29" descr="دوائر مزخرفه">
            <a:extLst>
              <a:ext uri="{FF2B5EF4-FFF2-40B4-BE49-F238E27FC236}">
                <a16:creationId xmlns:a16="http://schemas.microsoft.com/office/drawing/2014/main" id="{71966ED3-284C-6E72-FAED-6777225CB4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91502" y="5956195"/>
            <a:ext cx="382345" cy="351980"/>
          </a:xfrm>
          <a:prstGeom prst="rect">
            <a:avLst/>
          </a:prstGeom>
        </p:spPr>
      </p:pic>
      <p:pic>
        <p:nvPicPr>
          <p:cNvPr id="32" name="Picture 35" descr="Picture 35">
            <a:extLst>
              <a:ext uri="{FF2B5EF4-FFF2-40B4-BE49-F238E27FC236}">
                <a16:creationId xmlns:a16="http://schemas.microsoft.com/office/drawing/2014/main" id="{880D3864-1640-D8D3-1C8E-0E9E748E2C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5258" t="18968" r="24181" b="29679"/>
          <a:stretch/>
        </p:blipFill>
        <p:spPr>
          <a:xfrm>
            <a:off x="51084" y="86494"/>
            <a:ext cx="1033906" cy="1054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83963EC-8B06-A673-A282-4736F4FFC1BB}"/>
              </a:ext>
            </a:extLst>
          </p:cNvPr>
          <p:cNvSpPr/>
          <p:nvPr/>
        </p:nvSpPr>
        <p:spPr>
          <a:xfrm>
            <a:off x="5579706" y="2017752"/>
            <a:ext cx="5575385" cy="2290301"/>
          </a:xfrm>
          <a:custGeom>
            <a:avLst/>
            <a:gdLst>
              <a:gd name="connsiteX0" fmla="*/ 0 w 5575385"/>
              <a:gd name="connsiteY0" fmla="*/ 0 h 2290301"/>
              <a:gd name="connsiteX1" fmla="*/ 5575385 w 5575385"/>
              <a:gd name="connsiteY1" fmla="*/ 0 h 2290301"/>
              <a:gd name="connsiteX2" fmla="*/ 5575385 w 5575385"/>
              <a:gd name="connsiteY2" fmla="*/ 2290301 h 2290301"/>
              <a:gd name="connsiteX3" fmla="*/ 0 w 5575385"/>
              <a:gd name="connsiteY3" fmla="*/ 2290301 h 2290301"/>
              <a:gd name="connsiteX4" fmla="*/ 0 w 5575385"/>
              <a:gd name="connsiteY4" fmla="*/ 0 h 229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85" h="2290301" fill="none" extrusionOk="0">
                <a:moveTo>
                  <a:pt x="0" y="0"/>
                </a:moveTo>
                <a:cubicBezTo>
                  <a:pt x="2622932" y="-114413"/>
                  <a:pt x="4613346" y="149633"/>
                  <a:pt x="5575385" y="0"/>
                </a:cubicBezTo>
                <a:cubicBezTo>
                  <a:pt x="5584801" y="817080"/>
                  <a:pt x="5660683" y="1765761"/>
                  <a:pt x="5575385" y="2290301"/>
                </a:cubicBezTo>
                <a:cubicBezTo>
                  <a:pt x="4300352" y="2419533"/>
                  <a:pt x="733998" y="2198710"/>
                  <a:pt x="0" y="2290301"/>
                </a:cubicBezTo>
                <a:cubicBezTo>
                  <a:pt x="113040" y="2059987"/>
                  <a:pt x="-43340" y="490109"/>
                  <a:pt x="0" y="0"/>
                </a:cubicBezTo>
                <a:close/>
              </a:path>
              <a:path w="5575385" h="2290301" stroke="0" extrusionOk="0">
                <a:moveTo>
                  <a:pt x="0" y="0"/>
                </a:moveTo>
                <a:cubicBezTo>
                  <a:pt x="1590039" y="-1446"/>
                  <a:pt x="4404195" y="11315"/>
                  <a:pt x="5575385" y="0"/>
                </a:cubicBezTo>
                <a:cubicBezTo>
                  <a:pt x="5548851" y="625862"/>
                  <a:pt x="5631676" y="1174867"/>
                  <a:pt x="5575385" y="2290301"/>
                </a:cubicBezTo>
                <a:cubicBezTo>
                  <a:pt x="3111921" y="2314662"/>
                  <a:pt x="1152492" y="2376102"/>
                  <a:pt x="0" y="2290301"/>
                </a:cubicBezTo>
                <a:cubicBezTo>
                  <a:pt x="-98451" y="1981108"/>
                  <a:pt x="-92086" y="59358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26225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برج المملكة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وضعت أساسيات برج المملكة بالرياض على عمق حوالي 30 مترًا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تحت مستوى سطح الأرض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9D314A-7B60-0DB7-AD87-6241A1313BCD}"/>
              </a:ext>
            </a:extLst>
          </p:cNvPr>
          <p:cNvSpPr/>
          <p:nvPr/>
        </p:nvSpPr>
        <p:spPr>
          <a:xfrm>
            <a:off x="1577812" y="1140944"/>
            <a:ext cx="1033906" cy="37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رسم 7" descr="دوائر مزخرفه">
            <a:extLst>
              <a:ext uri="{FF2B5EF4-FFF2-40B4-BE49-F238E27FC236}">
                <a16:creationId xmlns:a16="http://schemas.microsoft.com/office/drawing/2014/main" id="{5BD3142B-9609-A2D8-3AEC-F3CE1D92E4C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0366" t="20806" r="18816" b="23207"/>
          <a:stretch/>
        </p:blipFill>
        <p:spPr>
          <a:xfrm>
            <a:off x="5669860" y="3661664"/>
            <a:ext cx="666084" cy="61318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3064B44-DD42-C92F-78E4-F4866A99BB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713" y="1286630"/>
            <a:ext cx="3534676" cy="4142199"/>
          </a:xfrm>
          <a:prstGeom prst="rect">
            <a:avLst/>
          </a:prstGeom>
        </p:spPr>
      </p:pic>
      <p:pic>
        <p:nvPicPr>
          <p:cNvPr id="12" name="رسم 11" descr="دوائر مزخرفه">
            <a:extLst>
              <a:ext uri="{FF2B5EF4-FFF2-40B4-BE49-F238E27FC236}">
                <a16:creationId xmlns:a16="http://schemas.microsoft.com/office/drawing/2014/main" id="{BA45C227-4CC0-77F0-9B57-EB4BF286BF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0366" t="20806" r="18816" b="23207"/>
          <a:stretch/>
        </p:blipFill>
        <p:spPr>
          <a:xfrm>
            <a:off x="10467421" y="2092863"/>
            <a:ext cx="666084" cy="613186"/>
          </a:xfrm>
          <a:prstGeom prst="rect">
            <a:avLst/>
          </a:prstGeom>
        </p:spPr>
      </p:pic>
      <p:sp>
        <p:nvSpPr>
          <p:cNvPr id="15" name="سهم: لأسفل 14">
            <a:extLst>
              <a:ext uri="{FF2B5EF4-FFF2-40B4-BE49-F238E27FC236}">
                <a16:creationId xmlns:a16="http://schemas.microsoft.com/office/drawing/2014/main" id="{5BF461A1-F25D-0BAD-C104-53F3F3E3D2D1}"/>
              </a:ext>
            </a:extLst>
          </p:cNvPr>
          <p:cNvSpPr/>
          <p:nvPr/>
        </p:nvSpPr>
        <p:spPr>
          <a:xfrm>
            <a:off x="4256392" y="4902325"/>
            <a:ext cx="664395" cy="815004"/>
          </a:xfrm>
          <a:custGeom>
            <a:avLst/>
            <a:gdLst>
              <a:gd name="connsiteX0" fmla="*/ 0 w 664395"/>
              <a:gd name="connsiteY0" fmla="*/ 482807 h 815004"/>
              <a:gd name="connsiteX1" fmla="*/ 166099 w 664395"/>
              <a:gd name="connsiteY1" fmla="*/ 482807 h 815004"/>
              <a:gd name="connsiteX2" fmla="*/ 166099 w 664395"/>
              <a:gd name="connsiteY2" fmla="*/ 0 h 815004"/>
              <a:gd name="connsiteX3" fmla="*/ 498296 w 664395"/>
              <a:gd name="connsiteY3" fmla="*/ 0 h 815004"/>
              <a:gd name="connsiteX4" fmla="*/ 498296 w 664395"/>
              <a:gd name="connsiteY4" fmla="*/ 482807 h 815004"/>
              <a:gd name="connsiteX5" fmla="*/ 664395 w 664395"/>
              <a:gd name="connsiteY5" fmla="*/ 482807 h 815004"/>
              <a:gd name="connsiteX6" fmla="*/ 332198 w 664395"/>
              <a:gd name="connsiteY6" fmla="*/ 815004 h 815004"/>
              <a:gd name="connsiteX7" fmla="*/ 0 w 664395"/>
              <a:gd name="connsiteY7" fmla="*/ 482807 h 81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395" h="815004" fill="none" extrusionOk="0">
                <a:moveTo>
                  <a:pt x="0" y="482807"/>
                </a:moveTo>
                <a:cubicBezTo>
                  <a:pt x="39561" y="497478"/>
                  <a:pt x="99842" y="496820"/>
                  <a:pt x="166099" y="482807"/>
                </a:cubicBezTo>
                <a:cubicBezTo>
                  <a:pt x="155562" y="418869"/>
                  <a:pt x="126118" y="115101"/>
                  <a:pt x="166099" y="0"/>
                </a:cubicBezTo>
                <a:cubicBezTo>
                  <a:pt x="283963" y="1516"/>
                  <a:pt x="461066" y="8777"/>
                  <a:pt x="498296" y="0"/>
                </a:cubicBezTo>
                <a:cubicBezTo>
                  <a:pt x="479924" y="73554"/>
                  <a:pt x="537123" y="260878"/>
                  <a:pt x="498296" y="482807"/>
                </a:cubicBezTo>
                <a:cubicBezTo>
                  <a:pt x="574595" y="486530"/>
                  <a:pt x="612629" y="497238"/>
                  <a:pt x="664395" y="482807"/>
                </a:cubicBezTo>
                <a:cubicBezTo>
                  <a:pt x="613041" y="590889"/>
                  <a:pt x="439344" y="674359"/>
                  <a:pt x="332198" y="815004"/>
                </a:cubicBezTo>
                <a:cubicBezTo>
                  <a:pt x="177391" y="695523"/>
                  <a:pt x="69486" y="519756"/>
                  <a:pt x="0" y="482807"/>
                </a:cubicBezTo>
                <a:close/>
              </a:path>
              <a:path w="664395" h="815004" stroke="0" extrusionOk="0">
                <a:moveTo>
                  <a:pt x="0" y="482807"/>
                </a:moveTo>
                <a:cubicBezTo>
                  <a:pt x="57506" y="486969"/>
                  <a:pt x="133454" y="484238"/>
                  <a:pt x="166099" y="482807"/>
                </a:cubicBezTo>
                <a:cubicBezTo>
                  <a:pt x="156336" y="290296"/>
                  <a:pt x="179248" y="126708"/>
                  <a:pt x="166099" y="0"/>
                </a:cubicBezTo>
                <a:cubicBezTo>
                  <a:pt x="212643" y="-22640"/>
                  <a:pt x="347461" y="29225"/>
                  <a:pt x="498296" y="0"/>
                </a:cubicBezTo>
                <a:cubicBezTo>
                  <a:pt x="489044" y="57480"/>
                  <a:pt x="487439" y="282290"/>
                  <a:pt x="498296" y="482807"/>
                </a:cubicBezTo>
                <a:cubicBezTo>
                  <a:pt x="563123" y="477511"/>
                  <a:pt x="615676" y="472227"/>
                  <a:pt x="664395" y="482807"/>
                </a:cubicBezTo>
                <a:cubicBezTo>
                  <a:pt x="576384" y="526356"/>
                  <a:pt x="444644" y="699234"/>
                  <a:pt x="332198" y="815004"/>
                </a:cubicBezTo>
                <a:cubicBezTo>
                  <a:pt x="289739" y="780406"/>
                  <a:pt x="118378" y="613250"/>
                  <a:pt x="0" y="482807"/>
                </a:cubicBezTo>
                <a:close/>
              </a:path>
            </a:pathLst>
          </a:custGeom>
          <a:solidFill>
            <a:srgbClr val="F2F2F2"/>
          </a:solidFill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4118900448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38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شبكه بدوائر صغيره">
            <a:extLst>
              <a:ext uri="{FF2B5EF4-FFF2-40B4-BE49-F238E27FC236}">
                <a16:creationId xmlns:a16="http://schemas.microsoft.com/office/drawing/2014/main" id="{E5D65CC9-4483-E6DB-0B84-154C50E2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765" b="16684"/>
          <a:stretch/>
        </p:blipFill>
        <p:spPr>
          <a:xfrm>
            <a:off x="10989085" y="-511371"/>
            <a:ext cx="1537598" cy="1961030"/>
          </a:xfrm>
          <a:prstGeom prst="rect">
            <a:avLst/>
          </a:prstGeom>
        </p:spPr>
      </p:pic>
      <p:pic>
        <p:nvPicPr>
          <p:cNvPr id="17" name="رسم 16" descr="شكل ركن عضوي">
            <a:extLst>
              <a:ext uri="{FF2B5EF4-FFF2-40B4-BE49-F238E27FC236}">
                <a16:creationId xmlns:a16="http://schemas.microsoft.com/office/drawing/2014/main" id="{844630ED-D591-A489-630C-782CF2719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6863"/>
          <a:stretch/>
        </p:blipFill>
        <p:spPr>
          <a:xfrm rot="16200000">
            <a:off x="435225" y="5166735"/>
            <a:ext cx="1246317" cy="2061880"/>
          </a:xfrm>
          <a:prstGeom prst="rect">
            <a:avLst/>
          </a:prstGeom>
        </p:spPr>
      </p:pic>
      <p:pic>
        <p:nvPicPr>
          <p:cNvPr id="19" name="رسم 18" descr="دوائر مزخرفه">
            <a:extLst>
              <a:ext uri="{FF2B5EF4-FFF2-40B4-BE49-F238E27FC236}">
                <a16:creationId xmlns:a16="http://schemas.microsoft.com/office/drawing/2014/main" id="{EB763C80-47BB-C3A7-4B3E-4B35A13A95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803910" y="6449297"/>
            <a:ext cx="382345" cy="351980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5C6848AD-E49F-6267-EC57-CBB7500D2FB3}"/>
              </a:ext>
            </a:extLst>
          </p:cNvPr>
          <p:cNvSpPr/>
          <p:nvPr/>
        </p:nvSpPr>
        <p:spPr>
          <a:xfrm>
            <a:off x="27442" y="56722"/>
            <a:ext cx="12092840" cy="6764111"/>
          </a:xfrm>
          <a:custGeom>
            <a:avLst/>
            <a:gdLst>
              <a:gd name="connsiteX0" fmla="*/ 0 w 12092840"/>
              <a:gd name="connsiteY0" fmla="*/ 0 h 6764111"/>
              <a:gd name="connsiteX1" fmla="*/ 309039 w 12092840"/>
              <a:gd name="connsiteY1" fmla="*/ 0 h 6764111"/>
              <a:gd name="connsiteX2" fmla="*/ 739007 w 12092840"/>
              <a:gd name="connsiteY2" fmla="*/ 0 h 6764111"/>
              <a:gd name="connsiteX3" fmla="*/ 1289903 w 12092840"/>
              <a:gd name="connsiteY3" fmla="*/ 0 h 6764111"/>
              <a:gd name="connsiteX4" fmla="*/ 1719871 w 12092840"/>
              <a:gd name="connsiteY4" fmla="*/ 0 h 6764111"/>
              <a:gd name="connsiteX5" fmla="*/ 2149838 w 12092840"/>
              <a:gd name="connsiteY5" fmla="*/ 0 h 6764111"/>
              <a:gd name="connsiteX6" fmla="*/ 3063519 w 12092840"/>
              <a:gd name="connsiteY6" fmla="*/ 0 h 6764111"/>
              <a:gd name="connsiteX7" fmla="*/ 3614416 w 12092840"/>
              <a:gd name="connsiteY7" fmla="*/ 0 h 6764111"/>
              <a:gd name="connsiteX8" fmla="*/ 4044383 w 12092840"/>
              <a:gd name="connsiteY8" fmla="*/ 0 h 6764111"/>
              <a:gd name="connsiteX9" fmla="*/ 4353422 w 12092840"/>
              <a:gd name="connsiteY9" fmla="*/ 0 h 6764111"/>
              <a:gd name="connsiteX10" fmla="*/ 5025247 w 12092840"/>
              <a:gd name="connsiteY10" fmla="*/ 0 h 6764111"/>
              <a:gd name="connsiteX11" fmla="*/ 5455214 w 12092840"/>
              <a:gd name="connsiteY11" fmla="*/ 0 h 6764111"/>
              <a:gd name="connsiteX12" fmla="*/ 6006111 w 12092840"/>
              <a:gd name="connsiteY12" fmla="*/ 0 h 6764111"/>
              <a:gd name="connsiteX13" fmla="*/ 6315150 w 12092840"/>
              <a:gd name="connsiteY13" fmla="*/ 0 h 6764111"/>
              <a:gd name="connsiteX14" fmla="*/ 7228831 w 12092840"/>
              <a:gd name="connsiteY14" fmla="*/ 0 h 6764111"/>
              <a:gd name="connsiteX15" fmla="*/ 7537870 w 12092840"/>
              <a:gd name="connsiteY15" fmla="*/ 0 h 6764111"/>
              <a:gd name="connsiteX16" fmla="*/ 7967838 w 12092840"/>
              <a:gd name="connsiteY16" fmla="*/ 0 h 6764111"/>
              <a:gd name="connsiteX17" fmla="*/ 8276877 w 12092840"/>
              <a:gd name="connsiteY17" fmla="*/ 0 h 6764111"/>
              <a:gd name="connsiteX18" fmla="*/ 9190558 w 12092840"/>
              <a:gd name="connsiteY18" fmla="*/ 0 h 6764111"/>
              <a:gd name="connsiteX19" fmla="*/ 9499598 w 12092840"/>
              <a:gd name="connsiteY19" fmla="*/ 0 h 6764111"/>
              <a:gd name="connsiteX20" fmla="*/ 9808637 w 12092840"/>
              <a:gd name="connsiteY20" fmla="*/ 0 h 6764111"/>
              <a:gd name="connsiteX21" fmla="*/ 10359533 w 12092840"/>
              <a:gd name="connsiteY21" fmla="*/ 0 h 6764111"/>
              <a:gd name="connsiteX22" fmla="*/ 10668572 w 12092840"/>
              <a:gd name="connsiteY22" fmla="*/ 0 h 6764111"/>
              <a:gd name="connsiteX23" fmla="*/ 10977611 w 12092840"/>
              <a:gd name="connsiteY23" fmla="*/ 0 h 6764111"/>
              <a:gd name="connsiteX24" fmla="*/ 11286651 w 12092840"/>
              <a:gd name="connsiteY24" fmla="*/ 0 h 6764111"/>
              <a:gd name="connsiteX25" fmla="*/ 12092840 w 12092840"/>
              <a:gd name="connsiteY25" fmla="*/ 0 h 6764111"/>
              <a:gd name="connsiteX26" fmla="*/ 12092840 w 12092840"/>
              <a:gd name="connsiteY26" fmla="*/ 676411 h 6764111"/>
              <a:gd name="connsiteX27" fmla="*/ 12092840 w 12092840"/>
              <a:gd name="connsiteY27" fmla="*/ 1285181 h 6764111"/>
              <a:gd name="connsiteX28" fmla="*/ 12092840 w 12092840"/>
              <a:gd name="connsiteY28" fmla="*/ 1826310 h 6764111"/>
              <a:gd name="connsiteX29" fmla="*/ 12092840 w 12092840"/>
              <a:gd name="connsiteY29" fmla="*/ 2299798 h 6764111"/>
              <a:gd name="connsiteX30" fmla="*/ 12092840 w 12092840"/>
              <a:gd name="connsiteY30" fmla="*/ 2840927 h 6764111"/>
              <a:gd name="connsiteX31" fmla="*/ 12092840 w 12092840"/>
              <a:gd name="connsiteY31" fmla="*/ 3517338 h 6764111"/>
              <a:gd name="connsiteX32" fmla="*/ 12092840 w 12092840"/>
              <a:gd name="connsiteY32" fmla="*/ 4329031 h 6764111"/>
              <a:gd name="connsiteX33" fmla="*/ 12092840 w 12092840"/>
              <a:gd name="connsiteY33" fmla="*/ 5005442 h 6764111"/>
              <a:gd name="connsiteX34" fmla="*/ 12092840 w 12092840"/>
              <a:gd name="connsiteY34" fmla="*/ 5749494 h 6764111"/>
              <a:gd name="connsiteX35" fmla="*/ 12092840 w 12092840"/>
              <a:gd name="connsiteY35" fmla="*/ 6764111 h 6764111"/>
              <a:gd name="connsiteX36" fmla="*/ 11783801 w 12092840"/>
              <a:gd name="connsiteY36" fmla="*/ 6764111 h 6764111"/>
              <a:gd name="connsiteX37" fmla="*/ 11474762 w 12092840"/>
              <a:gd name="connsiteY37" fmla="*/ 6764111 h 6764111"/>
              <a:gd name="connsiteX38" fmla="*/ 10923865 w 12092840"/>
              <a:gd name="connsiteY38" fmla="*/ 6764111 h 6764111"/>
              <a:gd name="connsiteX39" fmla="*/ 10131113 w 12092840"/>
              <a:gd name="connsiteY39" fmla="*/ 6764111 h 6764111"/>
              <a:gd name="connsiteX40" fmla="*/ 9459288 w 12092840"/>
              <a:gd name="connsiteY40" fmla="*/ 6764111 h 6764111"/>
              <a:gd name="connsiteX41" fmla="*/ 9150249 w 12092840"/>
              <a:gd name="connsiteY41" fmla="*/ 6764111 h 6764111"/>
              <a:gd name="connsiteX42" fmla="*/ 8720281 w 12092840"/>
              <a:gd name="connsiteY42" fmla="*/ 6764111 h 6764111"/>
              <a:gd name="connsiteX43" fmla="*/ 7927528 w 12092840"/>
              <a:gd name="connsiteY43" fmla="*/ 6764111 h 6764111"/>
              <a:gd name="connsiteX44" fmla="*/ 7497561 w 12092840"/>
              <a:gd name="connsiteY44" fmla="*/ 6764111 h 6764111"/>
              <a:gd name="connsiteX45" fmla="*/ 6704808 w 12092840"/>
              <a:gd name="connsiteY45" fmla="*/ 6764111 h 6764111"/>
              <a:gd name="connsiteX46" fmla="*/ 6153912 w 12092840"/>
              <a:gd name="connsiteY46" fmla="*/ 6764111 h 6764111"/>
              <a:gd name="connsiteX47" fmla="*/ 5723944 w 12092840"/>
              <a:gd name="connsiteY47" fmla="*/ 6764111 h 6764111"/>
              <a:gd name="connsiteX48" fmla="*/ 5173048 w 12092840"/>
              <a:gd name="connsiteY48" fmla="*/ 6764111 h 6764111"/>
              <a:gd name="connsiteX49" fmla="*/ 4501224 w 12092840"/>
              <a:gd name="connsiteY49" fmla="*/ 6764111 h 6764111"/>
              <a:gd name="connsiteX50" fmla="*/ 3587543 w 12092840"/>
              <a:gd name="connsiteY50" fmla="*/ 6764111 h 6764111"/>
              <a:gd name="connsiteX51" fmla="*/ 3157575 w 12092840"/>
              <a:gd name="connsiteY51" fmla="*/ 6764111 h 6764111"/>
              <a:gd name="connsiteX52" fmla="*/ 2364822 w 12092840"/>
              <a:gd name="connsiteY52" fmla="*/ 6764111 h 6764111"/>
              <a:gd name="connsiteX53" fmla="*/ 1451141 w 12092840"/>
              <a:gd name="connsiteY53" fmla="*/ 6764111 h 6764111"/>
              <a:gd name="connsiteX54" fmla="*/ 900245 w 12092840"/>
              <a:gd name="connsiteY54" fmla="*/ 6764111 h 6764111"/>
              <a:gd name="connsiteX55" fmla="*/ 0 w 12092840"/>
              <a:gd name="connsiteY55" fmla="*/ 6764111 h 6764111"/>
              <a:gd name="connsiteX56" fmla="*/ 0 w 12092840"/>
              <a:gd name="connsiteY56" fmla="*/ 6222982 h 6764111"/>
              <a:gd name="connsiteX57" fmla="*/ 0 w 12092840"/>
              <a:gd name="connsiteY57" fmla="*/ 5411289 h 6764111"/>
              <a:gd name="connsiteX58" fmla="*/ 0 w 12092840"/>
              <a:gd name="connsiteY58" fmla="*/ 4667237 h 6764111"/>
              <a:gd name="connsiteX59" fmla="*/ 0 w 12092840"/>
              <a:gd name="connsiteY59" fmla="*/ 3923184 h 6764111"/>
              <a:gd name="connsiteX60" fmla="*/ 0 w 12092840"/>
              <a:gd name="connsiteY60" fmla="*/ 3111491 h 6764111"/>
              <a:gd name="connsiteX61" fmla="*/ 0 w 12092840"/>
              <a:gd name="connsiteY61" fmla="*/ 2502721 h 6764111"/>
              <a:gd name="connsiteX62" fmla="*/ 0 w 12092840"/>
              <a:gd name="connsiteY62" fmla="*/ 1758669 h 6764111"/>
              <a:gd name="connsiteX63" fmla="*/ 0 w 12092840"/>
              <a:gd name="connsiteY63" fmla="*/ 1082258 h 6764111"/>
              <a:gd name="connsiteX64" fmla="*/ 0 w 12092840"/>
              <a:gd name="connsiteY64" fmla="*/ 608770 h 6764111"/>
              <a:gd name="connsiteX65" fmla="*/ 0 w 12092840"/>
              <a:gd name="connsiteY65" fmla="*/ 0 h 676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2840" h="6764111" extrusionOk="0">
                <a:moveTo>
                  <a:pt x="0" y="0"/>
                </a:moveTo>
                <a:cubicBezTo>
                  <a:pt x="98240" y="7157"/>
                  <a:pt x="223898" y="13121"/>
                  <a:pt x="309039" y="0"/>
                </a:cubicBezTo>
                <a:cubicBezTo>
                  <a:pt x="394180" y="-13121"/>
                  <a:pt x="636879" y="-15751"/>
                  <a:pt x="739007" y="0"/>
                </a:cubicBezTo>
                <a:cubicBezTo>
                  <a:pt x="841135" y="15751"/>
                  <a:pt x="1110180" y="-2899"/>
                  <a:pt x="1289903" y="0"/>
                </a:cubicBezTo>
                <a:cubicBezTo>
                  <a:pt x="1469626" y="2899"/>
                  <a:pt x="1592716" y="-20574"/>
                  <a:pt x="1719871" y="0"/>
                </a:cubicBezTo>
                <a:cubicBezTo>
                  <a:pt x="1847026" y="20574"/>
                  <a:pt x="1977600" y="16038"/>
                  <a:pt x="2149838" y="0"/>
                </a:cubicBezTo>
                <a:cubicBezTo>
                  <a:pt x="2322076" y="-16038"/>
                  <a:pt x="2607758" y="11371"/>
                  <a:pt x="3063519" y="0"/>
                </a:cubicBezTo>
                <a:cubicBezTo>
                  <a:pt x="3519280" y="-11371"/>
                  <a:pt x="3437034" y="807"/>
                  <a:pt x="3614416" y="0"/>
                </a:cubicBezTo>
                <a:cubicBezTo>
                  <a:pt x="3791798" y="-807"/>
                  <a:pt x="3834832" y="-6870"/>
                  <a:pt x="4044383" y="0"/>
                </a:cubicBezTo>
                <a:cubicBezTo>
                  <a:pt x="4253934" y="6870"/>
                  <a:pt x="4262039" y="-14979"/>
                  <a:pt x="4353422" y="0"/>
                </a:cubicBezTo>
                <a:cubicBezTo>
                  <a:pt x="4444805" y="14979"/>
                  <a:pt x="4805751" y="-13590"/>
                  <a:pt x="5025247" y="0"/>
                </a:cubicBezTo>
                <a:cubicBezTo>
                  <a:pt x="5244744" y="13590"/>
                  <a:pt x="5300502" y="-7522"/>
                  <a:pt x="5455214" y="0"/>
                </a:cubicBezTo>
                <a:cubicBezTo>
                  <a:pt x="5609926" y="7522"/>
                  <a:pt x="5821281" y="19664"/>
                  <a:pt x="6006111" y="0"/>
                </a:cubicBezTo>
                <a:cubicBezTo>
                  <a:pt x="6190941" y="-19664"/>
                  <a:pt x="6206537" y="-2094"/>
                  <a:pt x="6315150" y="0"/>
                </a:cubicBezTo>
                <a:cubicBezTo>
                  <a:pt x="6423763" y="2094"/>
                  <a:pt x="6851071" y="15318"/>
                  <a:pt x="7228831" y="0"/>
                </a:cubicBezTo>
                <a:cubicBezTo>
                  <a:pt x="7606591" y="-15318"/>
                  <a:pt x="7472482" y="2756"/>
                  <a:pt x="7537870" y="0"/>
                </a:cubicBezTo>
                <a:cubicBezTo>
                  <a:pt x="7603258" y="-2756"/>
                  <a:pt x="7880271" y="-14390"/>
                  <a:pt x="7967838" y="0"/>
                </a:cubicBezTo>
                <a:cubicBezTo>
                  <a:pt x="8055405" y="14390"/>
                  <a:pt x="8143434" y="980"/>
                  <a:pt x="8276877" y="0"/>
                </a:cubicBezTo>
                <a:cubicBezTo>
                  <a:pt x="8410320" y="-980"/>
                  <a:pt x="8893524" y="-15717"/>
                  <a:pt x="9190558" y="0"/>
                </a:cubicBezTo>
                <a:cubicBezTo>
                  <a:pt x="9487592" y="15717"/>
                  <a:pt x="9418695" y="-7974"/>
                  <a:pt x="9499598" y="0"/>
                </a:cubicBezTo>
                <a:cubicBezTo>
                  <a:pt x="9580501" y="7974"/>
                  <a:pt x="9705056" y="-11897"/>
                  <a:pt x="9808637" y="0"/>
                </a:cubicBezTo>
                <a:cubicBezTo>
                  <a:pt x="9912218" y="11897"/>
                  <a:pt x="10196248" y="25609"/>
                  <a:pt x="10359533" y="0"/>
                </a:cubicBezTo>
                <a:cubicBezTo>
                  <a:pt x="10522818" y="-25609"/>
                  <a:pt x="10565407" y="7492"/>
                  <a:pt x="10668572" y="0"/>
                </a:cubicBezTo>
                <a:cubicBezTo>
                  <a:pt x="10771737" y="-7492"/>
                  <a:pt x="10881796" y="6174"/>
                  <a:pt x="10977611" y="0"/>
                </a:cubicBezTo>
                <a:cubicBezTo>
                  <a:pt x="11073426" y="-6174"/>
                  <a:pt x="11200583" y="7084"/>
                  <a:pt x="11286651" y="0"/>
                </a:cubicBezTo>
                <a:cubicBezTo>
                  <a:pt x="11372719" y="-7084"/>
                  <a:pt x="11778643" y="17386"/>
                  <a:pt x="12092840" y="0"/>
                </a:cubicBezTo>
                <a:cubicBezTo>
                  <a:pt x="12105488" y="179148"/>
                  <a:pt x="12086623" y="350079"/>
                  <a:pt x="12092840" y="676411"/>
                </a:cubicBezTo>
                <a:cubicBezTo>
                  <a:pt x="12099057" y="1002743"/>
                  <a:pt x="12109762" y="1075399"/>
                  <a:pt x="12092840" y="1285181"/>
                </a:cubicBezTo>
                <a:cubicBezTo>
                  <a:pt x="12075919" y="1494963"/>
                  <a:pt x="12082772" y="1590028"/>
                  <a:pt x="12092840" y="1826310"/>
                </a:cubicBezTo>
                <a:cubicBezTo>
                  <a:pt x="12102908" y="2062592"/>
                  <a:pt x="12075577" y="2163405"/>
                  <a:pt x="12092840" y="2299798"/>
                </a:cubicBezTo>
                <a:cubicBezTo>
                  <a:pt x="12110103" y="2436191"/>
                  <a:pt x="12115114" y="2706630"/>
                  <a:pt x="12092840" y="2840927"/>
                </a:cubicBezTo>
                <a:cubicBezTo>
                  <a:pt x="12070566" y="2975224"/>
                  <a:pt x="12118502" y="3340949"/>
                  <a:pt x="12092840" y="3517338"/>
                </a:cubicBezTo>
                <a:cubicBezTo>
                  <a:pt x="12067178" y="3693727"/>
                  <a:pt x="12110263" y="4046013"/>
                  <a:pt x="12092840" y="4329031"/>
                </a:cubicBezTo>
                <a:cubicBezTo>
                  <a:pt x="12075417" y="4612049"/>
                  <a:pt x="12119268" y="4746682"/>
                  <a:pt x="12092840" y="5005442"/>
                </a:cubicBezTo>
                <a:cubicBezTo>
                  <a:pt x="12066412" y="5264202"/>
                  <a:pt x="12092416" y="5496038"/>
                  <a:pt x="12092840" y="5749494"/>
                </a:cubicBezTo>
                <a:cubicBezTo>
                  <a:pt x="12093264" y="6002950"/>
                  <a:pt x="12093228" y="6333708"/>
                  <a:pt x="12092840" y="6764111"/>
                </a:cubicBezTo>
                <a:cubicBezTo>
                  <a:pt x="11986555" y="6773226"/>
                  <a:pt x="11851206" y="6764333"/>
                  <a:pt x="11783801" y="6764111"/>
                </a:cubicBezTo>
                <a:cubicBezTo>
                  <a:pt x="11716396" y="6763889"/>
                  <a:pt x="11555283" y="6763414"/>
                  <a:pt x="11474762" y="6764111"/>
                </a:cubicBezTo>
                <a:cubicBezTo>
                  <a:pt x="11394241" y="6764808"/>
                  <a:pt x="11195040" y="6744138"/>
                  <a:pt x="10923865" y="6764111"/>
                </a:cubicBezTo>
                <a:cubicBezTo>
                  <a:pt x="10652690" y="6784084"/>
                  <a:pt x="10425381" y="6802355"/>
                  <a:pt x="10131113" y="6764111"/>
                </a:cubicBezTo>
                <a:cubicBezTo>
                  <a:pt x="9836845" y="6725867"/>
                  <a:pt x="9680032" y="6735105"/>
                  <a:pt x="9459288" y="6764111"/>
                </a:cubicBezTo>
                <a:cubicBezTo>
                  <a:pt x="9238545" y="6793117"/>
                  <a:pt x="9300635" y="6768776"/>
                  <a:pt x="9150249" y="6764111"/>
                </a:cubicBezTo>
                <a:cubicBezTo>
                  <a:pt x="8999863" y="6759446"/>
                  <a:pt x="8932424" y="6743315"/>
                  <a:pt x="8720281" y="6764111"/>
                </a:cubicBezTo>
                <a:cubicBezTo>
                  <a:pt x="8508138" y="6784907"/>
                  <a:pt x="8247073" y="6734622"/>
                  <a:pt x="7927528" y="6764111"/>
                </a:cubicBezTo>
                <a:cubicBezTo>
                  <a:pt x="7607983" y="6793600"/>
                  <a:pt x="7695595" y="6765490"/>
                  <a:pt x="7497561" y="6764111"/>
                </a:cubicBezTo>
                <a:cubicBezTo>
                  <a:pt x="7299527" y="6762732"/>
                  <a:pt x="7006520" y="6767371"/>
                  <a:pt x="6704808" y="6764111"/>
                </a:cubicBezTo>
                <a:cubicBezTo>
                  <a:pt x="6403096" y="6760851"/>
                  <a:pt x="6366899" y="6771424"/>
                  <a:pt x="6153912" y="6764111"/>
                </a:cubicBezTo>
                <a:cubicBezTo>
                  <a:pt x="5940925" y="6756798"/>
                  <a:pt x="5819207" y="6755596"/>
                  <a:pt x="5723944" y="6764111"/>
                </a:cubicBezTo>
                <a:cubicBezTo>
                  <a:pt x="5628681" y="6772626"/>
                  <a:pt x="5362092" y="6777836"/>
                  <a:pt x="5173048" y="6764111"/>
                </a:cubicBezTo>
                <a:cubicBezTo>
                  <a:pt x="4984004" y="6750386"/>
                  <a:pt x="4652970" y="6768389"/>
                  <a:pt x="4501224" y="6764111"/>
                </a:cubicBezTo>
                <a:cubicBezTo>
                  <a:pt x="4349478" y="6759833"/>
                  <a:pt x="3824494" y="6760359"/>
                  <a:pt x="3587543" y="6764111"/>
                </a:cubicBezTo>
                <a:cubicBezTo>
                  <a:pt x="3350592" y="6767863"/>
                  <a:pt x="3327489" y="6752404"/>
                  <a:pt x="3157575" y="6764111"/>
                </a:cubicBezTo>
                <a:cubicBezTo>
                  <a:pt x="2987661" y="6775818"/>
                  <a:pt x="2735624" y="6762458"/>
                  <a:pt x="2364822" y="6764111"/>
                </a:cubicBezTo>
                <a:cubicBezTo>
                  <a:pt x="1994020" y="6765764"/>
                  <a:pt x="1835141" y="6779627"/>
                  <a:pt x="1451141" y="6764111"/>
                </a:cubicBezTo>
                <a:cubicBezTo>
                  <a:pt x="1067141" y="6748595"/>
                  <a:pt x="1151537" y="6753058"/>
                  <a:pt x="900245" y="6764111"/>
                </a:cubicBezTo>
                <a:cubicBezTo>
                  <a:pt x="648953" y="6775164"/>
                  <a:pt x="230176" y="6802028"/>
                  <a:pt x="0" y="6764111"/>
                </a:cubicBezTo>
                <a:cubicBezTo>
                  <a:pt x="-10056" y="6591601"/>
                  <a:pt x="26598" y="6492396"/>
                  <a:pt x="0" y="6222982"/>
                </a:cubicBezTo>
                <a:cubicBezTo>
                  <a:pt x="-26598" y="5953568"/>
                  <a:pt x="-20038" y="5605635"/>
                  <a:pt x="0" y="5411289"/>
                </a:cubicBezTo>
                <a:cubicBezTo>
                  <a:pt x="20038" y="5216943"/>
                  <a:pt x="-8156" y="5003105"/>
                  <a:pt x="0" y="4667237"/>
                </a:cubicBezTo>
                <a:cubicBezTo>
                  <a:pt x="8156" y="4331369"/>
                  <a:pt x="-33222" y="4166181"/>
                  <a:pt x="0" y="3923184"/>
                </a:cubicBezTo>
                <a:cubicBezTo>
                  <a:pt x="33222" y="3680187"/>
                  <a:pt x="-36218" y="3351577"/>
                  <a:pt x="0" y="3111491"/>
                </a:cubicBezTo>
                <a:cubicBezTo>
                  <a:pt x="36218" y="2871405"/>
                  <a:pt x="21815" y="2742029"/>
                  <a:pt x="0" y="2502721"/>
                </a:cubicBezTo>
                <a:cubicBezTo>
                  <a:pt x="-21815" y="2263413"/>
                  <a:pt x="24938" y="1941461"/>
                  <a:pt x="0" y="1758669"/>
                </a:cubicBezTo>
                <a:cubicBezTo>
                  <a:pt x="-24938" y="1575877"/>
                  <a:pt x="-23313" y="1261119"/>
                  <a:pt x="0" y="1082258"/>
                </a:cubicBezTo>
                <a:cubicBezTo>
                  <a:pt x="23313" y="903397"/>
                  <a:pt x="1265" y="836818"/>
                  <a:pt x="0" y="608770"/>
                </a:cubicBezTo>
                <a:cubicBezTo>
                  <a:pt x="-1265" y="380722"/>
                  <a:pt x="-5672" y="294275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018468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رسم 28" descr="دوائر مزخرفه">
            <a:extLst>
              <a:ext uri="{FF2B5EF4-FFF2-40B4-BE49-F238E27FC236}">
                <a16:creationId xmlns:a16="http://schemas.microsoft.com/office/drawing/2014/main" id="{D07618A8-5056-483A-BF1C-F087C37D5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185692" y="6419526"/>
            <a:ext cx="382345" cy="351980"/>
          </a:xfrm>
          <a:prstGeom prst="rect">
            <a:avLst/>
          </a:prstGeom>
        </p:spPr>
      </p:pic>
      <p:pic>
        <p:nvPicPr>
          <p:cNvPr id="30" name="رسم 29" descr="دوائر مزخرفه">
            <a:extLst>
              <a:ext uri="{FF2B5EF4-FFF2-40B4-BE49-F238E27FC236}">
                <a16:creationId xmlns:a16="http://schemas.microsoft.com/office/drawing/2014/main" id="{71966ED3-284C-6E72-FAED-6777225CB4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366" t="20806" r="18816" b="23207"/>
          <a:stretch/>
        </p:blipFill>
        <p:spPr>
          <a:xfrm>
            <a:off x="91502" y="5956195"/>
            <a:ext cx="382345" cy="351980"/>
          </a:xfrm>
          <a:prstGeom prst="rect">
            <a:avLst/>
          </a:prstGeom>
        </p:spPr>
      </p:pic>
      <p:pic>
        <p:nvPicPr>
          <p:cNvPr id="32" name="Picture 35" descr="Picture 35">
            <a:extLst>
              <a:ext uri="{FF2B5EF4-FFF2-40B4-BE49-F238E27FC236}">
                <a16:creationId xmlns:a16="http://schemas.microsoft.com/office/drawing/2014/main" id="{880D3864-1640-D8D3-1C8E-0E9E748E2C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5258" t="18968" r="24181" b="29679"/>
          <a:stretch/>
        </p:blipFill>
        <p:spPr>
          <a:xfrm>
            <a:off x="51084" y="86494"/>
            <a:ext cx="1033906" cy="105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87A32E-7762-FBAA-0556-3F14998F7A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254" y="718952"/>
            <a:ext cx="1747151" cy="2295331"/>
          </a:xfrm>
          <a:prstGeom prst="rect">
            <a:avLst/>
          </a:prstGeom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7C0A0BC3-B812-83E1-D45A-449CF90C6A51}"/>
              </a:ext>
            </a:extLst>
          </p:cNvPr>
          <p:cNvSpPr/>
          <p:nvPr/>
        </p:nvSpPr>
        <p:spPr>
          <a:xfrm>
            <a:off x="3289264" y="146291"/>
            <a:ext cx="6198220" cy="637791"/>
          </a:xfrm>
          <a:prstGeom prst="wedgeRoundRectCallout">
            <a:avLst>
              <a:gd name="adj1" fmla="val -65895"/>
              <a:gd name="adj2" fmla="val 52747"/>
              <a:gd name="adj3" fmla="val 16667"/>
            </a:avLst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190618089">
                  <a:custGeom>
                    <a:avLst/>
                    <a:gdLst>
                      <a:gd name="connsiteX0" fmla="*/ 0 w 6198220"/>
                      <a:gd name="connsiteY0" fmla="*/ 106301 h 637791"/>
                      <a:gd name="connsiteX1" fmla="*/ 106301 w 6198220"/>
                      <a:gd name="connsiteY1" fmla="*/ 0 h 637791"/>
                      <a:gd name="connsiteX2" fmla="*/ 1033037 w 6198220"/>
                      <a:gd name="connsiteY2" fmla="*/ 0 h 637791"/>
                      <a:gd name="connsiteX3" fmla="*/ 1033037 w 6198220"/>
                      <a:gd name="connsiteY3" fmla="*/ 0 h 637791"/>
                      <a:gd name="connsiteX4" fmla="*/ 2582592 w 6198220"/>
                      <a:gd name="connsiteY4" fmla="*/ 0 h 637791"/>
                      <a:gd name="connsiteX5" fmla="*/ 6091919 w 6198220"/>
                      <a:gd name="connsiteY5" fmla="*/ 0 h 637791"/>
                      <a:gd name="connsiteX6" fmla="*/ 6198220 w 6198220"/>
                      <a:gd name="connsiteY6" fmla="*/ 106301 h 637791"/>
                      <a:gd name="connsiteX7" fmla="*/ 6198220 w 6198220"/>
                      <a:gd name="connsiteY7" fmla="*/ 372045 h 637791"/>
                      <a:gd name="connsiteX8" fmla="*/ 6198220 w 6198220"/>
                      <a:gd name="connsiteY8" fmla="*/ 372045 h 637791"/>
                      <a:gd name="connsiteX9" fmla="*/ 6198220 w 6198220"/>
                      <a:gd name="connsiteY9" fmla="*/ 531493 h 637791"/>
                      <a:gd name="connsiteX10" fmla="*/ 6198220 w 6198220"/>
                      <a:gd name="connsiteY10" fmla="*/ 531490 h 637791"/>
                      <a:gd name="connsiteX11" fmla="*/ 6091919 w 6198220"/>
                      <a:gd name="connsiteY11" fmla="*/ 637791 h 637791"/>
                      <a:gd name="connsiteX12" fmla="*/ 2582592 w 6198220"/>
                      <a:gd name="connsiteY12" fmla="*/ 637791 h 637791"/>
                      <a:gd name="connsiteX13" fmla="*/ 1033037 w 6198220"/>
                      <a:gd name="connsiteY13" fmla="*/ 637791 h 637791"/>
                      <a:gd name="connsiteX14" fmla="*/ 1033037 w 6198220"/>
                      <a:gd name="connsiteY14" fmla="*/ 637791 h 637791"/>
                      <a:gd name="connsiteX15" fmla="*/ 106301 w 6198220"/>
                      <a:gd name="connsiteY15" fmla="*/ 637791 h 637791"/>
                      <a:gd name="connsiteX16" fmla="*/ 0 w 6198220"/>
                      <a:gd name="connsiteY16" fmla="*/ 531490 h 637791"/>
                      <a:gd name="connsiteX17" fmla="*/ 0 w 6198220"/>
                      <a:gd name="connsiteY17" fmla="*/ 531493 h 637791"/>
                      <a:gd name="connsiteX18" fmla="*/ -568377 w 6198220"/>
                      <a:gd name="connsiteY18" fmla="*/ 412715 h 637791"/>
                      <a:gd name="connsiteX19" fmla="*/ 0 w 6198220"/>
                      <a:gd name="connsiteY19" fmla="*/ 372045 h 637791"/>
                      <a:gd name="connsiteX20" fmla="*/ 0 w 6198220"/>
                      <a:gd name="connsiteY20" fmla="*/ 106301 h 637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198220" h="637791" fill="none" extrusionOk="0">
                        <a:moveTo>
                          <a:pt x="0" y="106301"/>
                        </a:moveTo>
                        <a:cubicBezTo>
                          <a:pt x="-827" y="46929"/>
                          <a:pt x="41471" y="-8165"/>
                          <a:pt x="106301" y="0"/>
                        </a:cubicBezTo>
                        <a:cubicBezTo>
                          <a:pt x="478921" y="-8727"/>
                          <a:pt x="849122" y="-61338"/>
                          <a:pt x="1033037" y="0"/>
                        </a:cubicBezTo>
                        <a:lnTo>
                          <a:pt x="1033037" y="0"/>
                        </a:lnTo>
                        <a:cubicBezTo>
                          <a:pt x="1217369" y="-102450"/>
                          <a:pt x="2090056" y="-15150"/>
                          <a:pt x="2582592" y="0"/>
                        </a:cubicBezTo>
                        <a:cubicBezTo>
                          <a:pt x="4303229" y="96680"/>
                          <a:pt x="5233049" y="45821"/>
                          <a:pt x="6091919" y="0"/>
                        </a:cubicBezTo>
                        <a:cubicBezTo>
                          <a:pt x="6159253" y="-1035"/>
                          <a:pt x="6201137" y="57908"/>
                          <a:pt x="6198220" y="106301"/>
                        </a:cubicBezTo>
                        <a:cubicBezTo>
                          <a:pt x="6193031" y="200322"/>
                          <a:pt x="6221668" y="325587"/>
                          <a:pt x="6198220" y="372045"/>
                        </a:cubicBezTo>
                        <a:lnTo>
                          <a:pt x="6198220" y="372045"/>
                        </a:lnTo>
                        <a:cubicBezTo>
                          <a:pt x="6191041" y="394966"/>
                          <a:pt x="6210584" y="454079"/>
                          <a:pt x="6198220" y="531493"/>
                        </a:cubicBezTo>
                        <a:lnTo>
                          <a:pt x="6198220" y="531490"/>
                        </a:lnTo>
                        <a:cubicBezTo>
                          <a:pt x="6201479" y="600085"/>
                          <a:pt x="6147913" y="634122"/>
                          <a:pt x="6091919" y="637791"/>
                        </a:cubicBezTo>
                        <a:cubicBezTo>
                          <a:pt x="5649664" y="682976"/>
                          <a:pt x="3912536" y="566888"/>
                          <a:pt x="2582592" y="637791"/>
                        </a:cubicBezTo>
                        <a:cubicBezTo>
                          <a:pt x="2326832" y="622153"/>
                          <a:pt x="1580615" y="638493"/>
                          <a:pt x="1033037" y="637791"/>
                        </a:cubicBezTo>
                        <a:lnTo>
                          <a:pt x="1033037" y="637791"/>
                        </a:lnTo>
                        <a:cubicBezTo>
                          <a:pt x="759473" y="633140"/>
                          <a:pt x="509882" y="673440"/>
                          <a:pt x="106301" y="637791"/>
                        </a:cubicBezTo>
                        <a:cubicBezTo>
                          <a:pt x="58039" y="638655"/>
                          <a:pt x="2286" y="588240"/>
                          <a:pt x="0" y="531490"/>
                        </a:cubicBezTo>
                        <a:lnTo>
                          <a:pt x="0" y="531493"/>
                        </a:lnTo>
                        <a:cubicBezTo>
                          <a:pt x="-196013" y="439865"/>
                          <a:pt x="-338669" y="459155"/>
                          <a:pt x="-568377" y="412715"/>
                        </a:cubicBezTo>
                        <a:cubicBezTo>
                          <a:pt x="-337257" y="408662"/>
                          <a:pt x="-202341" y="406921"/>
                          <a:pt x="0" y="372045"/>
                        </a:cubicBezTo>
                        <a:cubicBezTo>
                          <a:pt x="-5712" y="305417"/>
                          <a:pt x="6446" y="206949"/>
                          <a:pt x="0" y="106301"/>
                        </a:cubicBezTo>
                        <a:close/>
                      </a:path>
                      <a:path w="6198220" h="637791" stroke="0" extrusionOk="0">
                        <a:moveTo>
                          <a:pt x="0" y="106301"/>
                        </a:moveTo>
                        <a:cubicBezTo>
                          <a:pt x="1321" y="49503"/>
                          <a:pt x="41607" y="6800"/>
                          <a:pt x="106301" y="0"/>
                        </a:cubicBezTo>
                        <a:cubicBezTo>
                          <a:pt x="310036" y="-10440"/>
                          <a:pt x="812346" y="-44277"/>
                          <a:pt x="1033037" y="0"/>
                        </a:cubicBezTo>
                        <a:lnTo>
                          <a:pt x="1033037" y="0"/>
                        </a:lnTo>
                        <a:cubicBezTo>
                          <a:pt x="1220905" y="88372"/>
                          <a:pt x="2063477" y="32771"/>
                          <a:pt x="2582592" y="0"/>
                        </a:cubicBezTo>
                        <a:cubicBezTo>
                          <a:pt x="3039310" y="-148504"/>
                          <a:pt x="5061292" y="110853"/>
                          <a:pt x="6091919" y="0"/>
                        </a:cubicBezTo>
                        <a:cubicBezTo>
                          <a:pt x="6153221" y="-1816"/>
                          <a:pt x="6192303" y="44910"/>
                          <a:pt x="6198220" y="106301"/>
                        </a:cubicBezTo>
                        <a:cubicBezTo>
                          <a:pt x="6199328" y="185220"/>
                          <a:pt x="6208829" y="305881"/>
                          <a:pt x="6198220" y="372045"/>
                        </a:cubicBezTo>
                        <a:lnTo>
                          <a:pt x="6198220" y="372045"/>
                        </a:lnTo>
                        <a:cubicBezTo>
                          <a:pt x="6193483" y="413504"/>
                          <a:pt x="6194019" y="514488"/>
                          <a:pt x="6198220" y="531493"/>
                        </a:cubicBezTo>
                        <a:lnTo>
                          <a:pt x="6198220" y="531490"/>
                        </a:lnTo>
                        <a:cubicBezTo>
                          <a:pt x="6198314" y="594190"/>
                          <a:pt x="6153606" y="642302"/>
                          <a:pt x="6091919" y="637791"/>
                        </a:cubicBezTo>
                        <a:cubicBezTo>
                          <a:pt x="5069793" y="734532"/>
                          <a:pt x="3913149" y="634845"/>
                          <a:pt x="2582592" y="637791"/>
                        </a:cubicBezTo>
                        <a:cubicBezTo>
                          <a:pt x="1858696" y="725045"/>
                          <a:pt x="1494960" y="574021"/>
                          <a:pt x="1033037" y="637791"/>
                        </a:cubicBezTo>
                        <a:lnTo>
                          <a:pt x="1033037" y="637791"/>
                        </a:lnTo>
                        <a:cubicBezTo>
                          <a:pt x="626462" y="607005"/>
                          <a:pt x="209899" y="622857"/>
                          <a:pt x="106301" y="637791"/>
                        </a:cubicBezTo>
                        <a:cubicBezTo>
                          <a:pt x="55526" y="633691"/>
                          <a:pt x="-8574" y="589689"/>
                          <a:pt x="0" y="531490"/>
                        </a:cubicBezTo>
                        <a:lnTo>
                          <a:pt x="0" y="531493"/>
                        </a:lnTo>
                        <a:cubicBezTo>
                          <a:pt x="-99288" y="500149"/>
                          <a:pt x="-482553" y="438783"/>
                          <a:pt x="-568377" y="412715"/>
                        </a:cubicBezTo>
                        <a:cubicBezTo>
                          <a:pt x="-348980" y="386432"/>
                          <a:pt x="-145771" y="384148"/>
                          <a:pt x="0" y="372045"/>
                        </a:cubicBezTo>
                        <a:cubicBezTo>
                          <a:pt x="9979" y="320537"/>
                          <a:pt x="-4960" y="147901"/>
                          <a:pt x="0" y="1063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هل يمكن مساعدة سوبر ماريو للوصول لمنزله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FC43A2D2-A4F0-E076-6371-A92CD3C3A487}"/>
              </a:ext>
            </a:extLst>
          </p:cNvPr>
          <p:cNvGrpSpPr/>
          <p:nvPr/>
        </p:nvGrpSpPr>
        <p:grpSpPr>
          <a:xfrm>
            <a:off x="3551872" y="1328968"/>
            <a:ext cx="1952744" cy="1300065"/>
            <a:chOff x="3489649" y="1212980"/>
            <a:chExt cx="2320212" cy="1300065"/>
          </a:xfrm>
        </p:grpSpPr>
        <p:sp>
          <p:nvSpPr>
            <p:cNvPr id="52" name="مستطيل: زوايا مستديرة 51">
              <a:extLst>
                <a:ext uri="{FF2B5EF4-FFF2-40B4-BE49-F238E27FC236}">
                  <a16:creationId xmlns:a16="http://schemas.microsoft.com/office/drawing/2014/main" id="{507D0C53-7FD0-7E53-8235-8D15A2E3DECC}"/>
                </a:ext>
              </a:extLst>
            </p:cNvPr>
            <p:cNvSpPr/>
            <p:nvPr/>
          </p:nvSpPr>
          <p:spPr>
            <a:xfrm>
              <a:off x="3489649" y="1212980"/>
              <a:ext cx="2320212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ضعي إشارة &gt; أو &lt;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8F24A88D-D7FF-13FC-CE05-76D86635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05144" y="1789661"/>
              <a:ext cx="2120337" cy="598422"/>
            </a:xfrm>
            <a:prstGeom prst="rect">
              <a:avLst/>
            </a:prstGeom>
          </p:spPr>
        </p:pic>
      </p:grpSp>
      <p:grpSp>
        <p:nvGrpSpPr>
          <p:cNvPr id="1025" name="مجموعة 1024">
            <a:extLst>
              <a:ext uri="{FF2B5EF4-FFF2-40B4-BE49-F238E27FC236}">
                <a16:creationId xmlns:a16="http://schemas.microsoft.com/office/drawing/2014/main" id="{A8469D7B-D189-80F6-4C23-13EF3E66F1C7}"/>
              </a:ext>
            </a:extLst>
          </p:cNvPr>
          <p:cNvGrpSpPr/>
          <p:nvPr/>
        </p:nvGrpSpPr>
        <p:grpSpPr>
          <a:xfrm>
            <a:off x="6325130" y="1202241"/>
            <a:ext cx="1952744" cy="1300065"/>
            <a:chOff x="5740868" y="1639722"/>
            <a:chExt cx="1952744" cy="1300065"/>
          </a:xfrm>
        </p:grpSpPr>
        <p:sp>
          <p:nvSpPr>
            <p:cNvPr id="43" name="مستطيل: زوايا مستديرة 42">
              <a:extLst>
                <a:ext uri="{FF2B5EF4-FFF2-40B4-BE49-F238E27FC236}">
                  <a16:creationId xmlns:a16="http://schemas.microsoft.com/office/drawing/2014/main" id="{A84DBC80-3D4C-8C0D-DBAD-1CB52F6D2D0B}"/>
                </a:ext>
              </a:extLst>
            </p:cNvPr>
            <p:cNvSpPr/>
            <p:nvPr/>
          </p:nvSpPr>
          <p:spPr>
            <a:xfrm>
              <a:off x="5740868" y="1639722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ضعي إشارة &gt; أو &lt;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4" name="صورة 1023">
              <a:extLst>
                <a:ext uri="{FF2B5EF4-FFF2-40B4-BE49-F238E27FC236}">
                  <a16:creationId xmlns:a16="http://schemas.microsoft.com/office/drawing/2014/main" id="{E20EB6AD-3DB0-7F13-1228-8C944314F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4502" y="2303614"/>
              <a:ext cx="1621587" cy="548036"/>
            </a:xfrm>
            <a:prstGeom prst="rect">
              <a:avLst/>
            </a:prstGeom>
          </p:spPr>
        </p:pic>
      </p:grpSp>
      <p:grpSp>
        <p:nvGrpSpPr>
          <p:cNvPr id="1029" name="مجموعة 1028">
            <a:extLst>
              <a:ext uri="{FF2B5EF4-FFF2-40B4-BE49-F238E27FC236}">
                <a16:creationId xmlns:a16="http://schemas.microsoft.com/office/drawing/2014/main" id="{A3BD3383-5E8A-2009-F4EB-B6F9B5415DD8}"/>
              </a:ext>
            </a:extLst>
          </p:cNvPr>
          <p:cNvGrpSpPr/>
          <p:nvPr/>
        </p:nvGrpSpPr>
        <p:grpSpPr>
          <a:xfrm>
            <a:off x="8849196" y="1905649"/>
            <a:ext cx="1952744" cy="1300065"/>
            <a:chOff x="8308281" y="2259016"/>
            <a:chExt cx="1952744" cy="1300065"/>
          </a:xfrm>
        </p:grpSpPr>
        <p:sp>
          <p:nvSpPr>
            <p:cNvPr id="46" name="مستطيل: زوايا مستديرة 45">
              <a:extLst>
                <a:ext uri="{FF2B5EF4-FFF2-40B4-BE49-F238E27FC236}">
                  <a16:creationId xmlns:a16="http://schemas.microsoft.com/office/drawing/2014/main" id="{CA2F568E-CB56-7B1E-222D-3971AFB4D6E9}"/>
                </a:ext>
              </a:extLst>
            </p:cNvPr>
            <p:cNvSpPr/>
            <p:nvPr/>
          </p:nvSpPr>
          <p:spPr>
            <a:xfrm>
              <a:off x="8308281" y="2259016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ضعي إشارة &gt; أو &lt;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8" name="صورة 1027">
              <a:extLst>
                <a:ext uri="{FF2B5EF4-FFF2-40B4-BE49-F238E27FC236}">
                  <a16:creationId xmlns:a16="http://schemas.microsoft.com/office/drawing/2014/main" id="{45D97755-7359-FF27-8AFF-F2D4E8269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00864" y="2852264"/>
              <a:ext cx="1735857" cy="586513"/>
            </a:xfrm>
            <a:prstGeom prst="rect">
              <a:avLst/>
            </a:prstGeom>
          </p:spPr>
        </p:pic>
      </p:grpSp>
      <p:grpSp>
        <p:nvGrpSpPr>
          <p:cNvPr id="1032" name="مجموعة 1031">
            <a:extLst>
              <a:ext uri="{FF2B5EF4-FFF2-40B4-BE49-F238E27FC236}">
                <a16:creationId xmlns:a16="http://schemas.microsoft.com/office/drawing/2014/main" id="{B153A7F9-6F63-4438-05EA-C06CE8F5E599}"/>
              </a:ext>
            </a:extLst>
          </p:cNvPr>
          <p:cNvGrpSpPr/>
          <p:nvPr/>
        </p:nvGrpSpPr>
        <p:grpSpPr>
          <a:xfrm>
            <a:off x="7364898" y="3406566"/>
            <a:ext cx="1952744" cy="1300065"/>
            <a:chOff x="6976090" y="3717054"/>
            <a:chExt cx="1952744" cy="1300065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C3194F1D-BDA3-B348-A244-3699C72545AD}"/>
                </a:ext>
              </a:extLst>
            </p:cNvPr>
            <p:cNvSpPr/>
            <p:nvPr/>
          </p:nvSpPr>
          <p:spPr>
            <a:xfrm>
              <a:off x="6976090" y="3717054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ضعي إشارة &gt; أو &lt;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1" name="صورة 1030">
              <a:extLst>
                <a:ext uri="{FF2B5EF4-FFF2-40B4-BE49-F238E27FC236}">
                  <a16:creationId xmlns:a16="http://schemas.microsoft.com/office/drawing/2014/main" id="{F08C8F53-3DD5-9AD3-9D5D-9ADBE04F7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60883" y="4415496"/>
              <a:ext cx="1708773" cy="529493"/>
            </a:xfrm>
            <a:prstGeom prst="rect">
              <a:avLst/>
            </a:prstGeom>
          </p:spPr>
        </p:pic>
      </p:grpSp>
      <p:grpSp>
        <p:nvGrpSpPr>
          <p:cNvPr id="1046" name="مجموعة 1045">
            <a:extLst>
              <a:ext uri="{FF2B5EF4-FFF2-40B4-BE49-F238E27FC236}">
                <a16:creationId xmlns:a16="http://schemas.microsoft.com/office/drawing/2014/main" id="{2B9C870B-281E-C606-8964-F6414C0F1B59}"/>
              </a:ext>
            </a:extLst>
          </p:cNvPr>
          <p:cNvGrpSpPr/>
          <p:nvPr/>
        </p:nvGrpSpPr>
        <p:grpSpPr>
          <a:xfrm>
            <a:off x="1595598" y="3152425"/>
            <a:ext cx="1952744" cy="1300065"/>
            <a:chOff x="1264391" y="3484048"/>
            <a:chExt cx="1952744" cy="1300065"/>
          </a:xfrm>
        </p:grpSpPr>
        <p:sp>
          <p:nvSpPr>
            <p:cNvPr id="1039" name="مستطيل: زوايا مستديرة 1038">
              <a:extLst>
                <a:ext uri="{FF2B5EF4-FFF2-40B4-BE49-F238E27FC236}">
                  <a16:creationId xmlns:a16="http://schemas.microsoft.com/office/drawing/2014/main" id="{584A8DA2-81A4-48D9-812C-9639ADDBB76E}"/>
                </a:ext>
              </a:extLst>
            </p:cNvPr>
            <p:cNvSpPr/>
            <p:nvPr/>
          </p:nvSpPr>
          <p:spPr>
            <a:xfrm>
              <a:off x="1264391" y="3484048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قيمة العبارة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إذا كانت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أ=7 ، ب=2 ، ج=11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45" name="صورة 1044">
              <a:extLst>
                <a:ext uri="{FF2B5EF4-FFF2-40B4-BE49-F238E27FC236}">
                  <a16:creationId xmlns:a16="http://schemas.microsoft.com/office/drawing/2014/main" id="{408A416C-19BD-45E6-5CEC-980E6848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59943" y="4269237"/>
              <a:ext cx="1488732" cy="475779"/>
            </a:xfrm>
            <a:prstGeom prst="rect">
              <a:avLst/>
            </a:prstGeom>
          </p:spPr>
        </p:pic>
      </p:grpSp>
      <p:grpSp>
        <p:nvGrpSpPr>
          <p:cNvPr id="1050" name="مجموعة 1049">
            <a:extLst>
              <a:ext uri="{FF2B5EF4-FFF2-40B4-BE49-F238E27FC236}">
                <a16:creationId xmlns:a16="http://schemas.microsoft.com/office/drawing/2014/main" id="{05D231E7-F551-7AFA-F24A-3023EDB62525}"/>
              </a:ext>
            </a:extLst>
          </p:cNvPr>
          <p:cNvGrpSpPr/>
          <p:nvPr/>
        </p:nvGrpSpPr>
        <p:grpSpPr>
          <a:xfrm>
            <a:off x="1046253" y="5074385"/>
            <a:ext cx="1952744" cy="1300065"/>
            <a:chOff x="2287219" y="5181698"/>
            <a:chExt cx="1952744" cy="1300065"/>
          </a:xfrm>
        </p:grpSpPr>
        <p:sp>
          <p:nvSpPr>
            <p:cNvPr id="1051" name="مستطيل: زوايا مستديرة 1050">
              <a:extLst>
                <a:ext uri="{FF2B5EF4-FFF2-40B4-BE49-F238E27FC236}">
                  <a16:creationId xmlns:a16="http://schemas.microsoft.com/office/drawing/2014/main" id="{D9A05855-8DB1-943B-6114-597E4CE37B37}"/>
                </a:ext>
              </a:extLst>
            </p:cNvPr>
            <p:cNvSpPr/>
            <p:nvPr/>
          </p:nvSpPr>
          <p:spPr>
            <a:xfrm>
              <a:off x="2287219" y="5181698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قيمة العبارة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إذا كانت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 = 9 ،  ص = 4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52" name="صورة 1051">
              <a:extLst>
                <a:ext uri="{FF2B5EF4-FFF2-40B4-BE49-F238E27FC236}">
                  <a16:creationId xmlns:a16="http://schemas.microsoft.com/office/drawing/2014/main" id="{6B2909B5-E717-21C5-1194-0E7CB1F9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04265" y="5984659"/>
              <a:ext cx="1147097" cy="444426"/>
            </a:xfrm>
            <a:prstGeom prst="rect">
              <a:avLst/>
            </a:prstGeom>
          </p:spPr>
        </p:pic>
      </p:grpSp>
      <p:grpSp>
        <p:nvGrpSpPr>
          <p:cNvPr id="1055" name="مجموعة 1054">
            <a:extLst>
              <a:ext uri="{FF2B5EF4-FFF2-40B4-BE49-F238E27FC236}">
                <a16:creationId xmlns:a16="http://schemas.microsoft.com/office/drawing/2014/main" id="{E4BF1C56-12F7-0788-AC30-F09E0827618F}"/>
              </a:ext>
            </a:extLst>
          </p:cNvPr>
          <p:cNvGrpSpPr/>
          <p:nvPr/>
        </p:nvGrpSpPr>
        <p:grpSpPr>
          <a:xfrm>
            <a:off x="3777629" y="5000605"/>
            <a:ext cx="1952744" cy="1300065"/>
            <a:chOff x="5014870" y="5334098"/>
            <a:chExt cx="1952744" cy="1300065"/>
          </a:xfrm>
        </p:grpSpPr>
        <p:sp>
          <p:nvSpPr>
            <p:cNvPr id="1042" name="مستطيل: زوايا مستديرة 1041">
              <a:extLst>
                <a:ext uri="{FF2B5EF4-FFF2-40B4-BE49-F238E27FC236}">
                  <a16:creationId xmlns:a16="http://schemas.microsoft.com/office/drawing/2014/main" id="{A090C1D2-869D-413C-AFEC-72AC041FA97C}"/>
                </a:ext>
              </a:extLst>
            </p:cNvPr>
            <p:cNvSpPr/>
            <p:nvPr/>
          </p:nvSpPr>
          <p:spPr>
            <a:xfrm>
              <a:off x="5014870" y="5334098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قيمة العبارة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إذا كانت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 = 9 ،  ص = 4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54" name="صورة 1053">
              <a:extLst>
                <a:ext uri="{FF2B5EF4-FFF2-40B4-BE49-F238E27FC236}">
                  <a16:creationId xmlns:a16="http://schemas.microsoft.com/office/drawing/2014/main" id="{8F1507C5-87A2-D6C8-9C3E-15153B108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9879" t="14885"/>
            <a:stretch/>
          </p:blipFill>
          <p:spPr>
            <a:xfrm>
              <a:off x="5176861" y="6136914"/>
              <a:ext cx="1694843" cy="393723"/>
            </a:xfrm>
            <a:prstGeom prst="rect">
              <a:avLst/>
            </a:prstGeom>
          </p:spPr>
        </p:pic>
      </p:grpSp>
      <p:pic>
        <p:nvPicPr>
          <p:cNvPr id="1059" name="صورة 1058">
            <a:extLst>
              <a:ext uri="{FF2B5EF4-FFF2-40B4-BE49-F238E27FC236}">
                <a16:creationId xmlns:a16="http://schemas.microsoft.com/office/drawing/2014/main" id="{187EB22F-9C73-9B98-1799-4B77491D06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22" y="6072647"/>
            <a:ext cx="957330" cy="724677"/>
          </a:xfrm>
          <a:prstGeom prst="rect">
            <a:avLst/>
          </a:prstGeom>
        </p:spPr>
      </p:pic>
      <p:grpSp>
        <p:nvGrpSpPr>
          <p:cNvPr id="1062" name="مجموعة 1061">
            <a:extLst>
              <a:ext uri="{FF2B5EF4-FFF2-40B4-BE49-F238E27FC236}">
                <a16:creationId xmlns:a16="http://schemas.microsoft.com/office/drawing/2014/main" id="{183896F1-FC17-FB3A-ED3C-9F44060A7D78}"/>
              </a:ext>
            </a:extLst>
          </p:cNvPr>
          <p:cNvGrpSpPr/>
          <p:nvPr/>
        </p:nvGrpSpPr>
        <p:grpSpPr>
          <a:xfrm>
            <a:off x="6559489" y="5206261"/>
            <a:ext cx="1952744" cy="1300065"/>
            <a:chOff x="6583943" y="5218396"/>
            <a:chExt cx="1952744" cy="1300065"/>
          </a:xfrm>
        </p:grpSpPr>
        <p:sp>
          <p:nvSpPr>
            <p:cNvPr id="1057" name="مستطيل: زوايا مستديرة 1056">
              <a:extLst>
                <a:ext uri="{FF2B5EF4-FFF2-40B4-BE49-F238E27FC236}">
                  <a16:creationId xmlns:a16="http://schemas.microsoft.com/office/drawing/2014/main" id="{EA4F668F-44EA-2D8A-EE3D-B94504FA73BB}"/>
                </a:ext>
              </a:extLst>
            </p:cNvPr>
            <p:cNvSpPr/>
            <p:nvPr/>
          </p:nvSpPr>
          <p:spPr>
            <a:xfrm>
              <a:off x="6583943" y="5218396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قيمة العبارة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إذا كانت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 = 9 ،  ص = 4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61" name="صورة 1060">
              <a:extLst>
                <a:ext uri="{FF2B5EF4-FFF2-40B4-BE49-F238E27FC236}">
                  <a16:creationId xmlns:a16="http://schemas.microsoft.com/office/drawing/2014/main" id="{0ECBF9CE-174D-B7CA-D0CB-147DF92B0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727412" y="5996125"/>
              <a:ext cx="1665805" cy="478523"/>
            </a:xfrm>
            <a:prstGeom prst="rect">
              <a:avLst/>
            </a:prstGeom>
          </p:spPr>
        </p:pic>
      </p:grpSp>
      <p:pic>
        <p:nvPicPr>
          <p:cNvPr id="1063" name="صورة 1062">
            <a:extLst>
              <a:ext uri="{FF2B5EF4-FFF2-40B4-BE49-F238E27FC236}">
                <a16:creationId xmlns:a16="http://schemas.microsoft.com/office/drawing/2014/main" id="{D5D93BC1-4CCE-071E-0A49-B6890D7E0E8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2364012">
            <a:off x="2890125" y="1755247"/>
            <a:ext cx="532165" cy="534090"/>
          </a:xfrm>
          <a:prstGeom prst="rect">
            <a:avLst/>
          </a:prstGeom>
        </p:spPr>
      </p:pic>
      <p:pic>
        <p:nvPicPr>
          <p:cNvPr id="1064" name="صورة 1063">
            <a:extLst>
              <a:ext uri="{FF2B5EF4-FFF2-40B4-BE49-F238E27FC236}">
                <a16:creationId xmlns:a16="http://schemas.microsoft.com/office/drawing/2014/main" id="{EF3D3567-783F-780F-F052-466EEBCBE1A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2364012">
            <a:off x="5652647" y="1784583"/>
            <a:ext cx="532165" cy="5340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643360-5158-2CC0-2B5C-63DCE5E003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1946" y="4321952"/>
            <a:ext cx="1941711" cy="1841871"/>
          </a:xfrm>
          <a:prstGeom prst="rect">
            <a:avLst/>
          </a:prstGeom>
        </p:spPr>
      </p:pic>
      <p:pic>
        <p:nvPicPr>
          <p:cNvPr id="1065" name="صورة 1064">
            <a:extLst>
              <a:ext uri="{FF2B5EF4-FFF2-40B4-BE49-F238E27FC236}">
                <a16:creationId xmlns:a16="http://schemas.microsoft.com/office/drawing/2014/main" id="{ED6CBF50-EFC2-BA1D-8871-8576CE52CC6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4927333">
            <a:off x="8386974" y="1377723"/>
            <a:ext cx="532165" cy="534090"/>
          </a:xfrm>
          <a:prstGeom prst="rect">
            <a:avLst/>
          </a:prstGeom>
        </p:spPr>
      </p:pic>
      <p:pic>
        <p:nvPicPr>
          <p:cNvPr id="1067" name="صورة 1066">
            <a:extLst>
              <a:ext uri="{FF2B5EF4-FFF2-40B4-BE49-F238E27FC236}">
                <a16:creationId xmlns:a16="http://schemas.microsoft.com/office/drawing/2014/main" id="{EBB31F52-0944-D58B-E848-D441AEAFF9D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15052370">
            <a:off x="6695931" y="3989515"/>
            <a:ext cx="532165" cy="534090"/>
          </a:xfrm>
          <a:prstGeom prst="rect">
            <a:avLst/>
          </a:prstGeom>
        </p:spPr>
      </p:pic>
      <p:pic>
        <p:nvPicPr>
          <p:cNvPr id="1070" name="صورة 1069">
            <a:extLst>
              <a:ext uri="{FF2B5EF4-FFF2-40B4-BE49-F238E27FC236}">
                <a16:creationId xmlns:a16="http://schemas.microsoft.com/office/drawing/2014/main" id="{3D12A51F-0DD8-7648-8A82-980F5EE7B1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2364012">
            <a:off x="3144478" y="5729080"/>
            <a:ext cx="532165" cy="534090"/>
          </a:xfrm>
          <a:prstGeom prst="rect">
            <a:avLst/>
          </a:prstGeom>
        </p:spPr>
      </p:pic>
      <p:pic>
        <p:nvPicPr>
          <p:cNvPr id="1071" name="صورة 1070">
            <a:extLst>
              <a:ext uri="{FF2B5EF4-FFF2-40B4-BE49-F238E27FC236}">
                <a16:creationId xmlns:a16="http://schemas.microsoft.com/office/drawing/2014/main" id="{DD98AA51-315C-A78B-789E-58109BA13B4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2364012">
            <a:off x="5876359" y="5489896"/>
            <a:ext cx="532165" cy="534090"/>
          </a:xfrm>
          <a:prstGeom prst="rect">
            <a:avLst/>
          </a:prstGeom>
        </p:spPr>
      </p:pic>
      <p:pic>
        <p:nvPicPr>
          <p:cNvPr id="1073" name="صورة 1072">
            <a:extLst>
              <a:ext uri="{FF2B5EF4-FFF2-40B4-BE49-F238E27FC236}">
                <a16:creationId xmlns:a16="http://schemas.microsoft.com/office/drawing/2014/main" id="{34B28D49-0248-671B-4EBF-3BD99874ADD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90002" y="3174332"/>
            <a:ext cx="573291" cy="49581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70DBB2D-5A00-ADE1-A756-331F3FCD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88" y="1265043"/>
            <a:ext cx="500296" cy="4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D94CB78-06F2-4B0A-C1A6-4910A21354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75481" y="4919290"/>
            <a:ext cx="600875" cy="7086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5A506F-D921-FC8B-B4FB-3038E1D4031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0094784">
            <a:off x="6611636" y="3212782"/>
            <a:ext cx="612224" cy="722053"/>
          </a:xfrm>
          <a:prstGeom prst="rect">
            <a:avLst/>
          </a:prstGeom>
        </p:spPr>
      </p:pic>
      <p:grpSp>
        <p:nvGrpSpPr>
          <p:cNvPr id="1035" name="مجموعة 1034">
            <a:extLst>
              <a:ext uri="{FF2B5EF4-FFF2-40B4-BE49-F238E27FC236}">
                <a16:creationId xmlns:a16="http://schemas.microsoft.com/office/drawing/2014/main" id="{C269DE17-0222-05FF-FC43-115061582BC7}"/>
              </a:ext>
            </a:extLst>
          </p:cNvPr>
          <p:cNvGrpSpPr/>
          <p:nvPr/>
        </p:nvGrpSpPr>
        <p:grpSpPr>
          <a:xfrm>
            <a:off x="4618799" y="3003555"/>
            <a:ext cx="1952744" cy="1300065"/>
            <a:chOff x="4298150" y="3307543"/>
            <a:chExt cx="1952744" cy="1300065"/>
          </a:xfrm>
        </p:grpSpPr>
        <p:sp>
          <p:nvSpPr>
            <p:cNvPr id="49" name="مستطيل: زوايا مستديرة 48">
              <a:extLst>
                <a:ext uri="{FF2B5EF4-FFF2-40B4-BE49-F238E27FC236}">
                  <a16:creationId xmlns:a16="http://schemas.microsoft.com/office/drawing/2014/main" id="{7CC3E8DD-BE2B-60DE-C903-037F775B4B8C}"/>
                </a:ext>
              </a:extLst>
            </p:cNvPr>
            <p:cNvSpPr/>
            <p:nvPr/>
          </p:nvSpPr>
          <p:spPr>
            <a:xfrm>
              <a:off x="4298150" y="3307543"/>
              <a:ext cx="1952744" cy="1300065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قيمة العبارة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إذا كانت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أ=7 ، ب=2 ، ج=11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4" name="صورة 1033">
              <a:extLst>
                <a:ext uri="{FF2B5EF4-FFF2-40B4-BE49-F238E27FC236}">
                  <a16:creationId xmlns:a16="http://schemas.microsoft.com/office/drawing/2014/main" id="{36C3E754-8CD5-F141-D25D-E042626B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761861" y="4085019"/>
              <a:ext cx="1088407" cy="443681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76CF66A-AC2E-5C50-4AD9-1B7AF578B64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8898597">
            <a:off x="9383375" y="3302934"/>
            <a:ext cx="428591" cy="42859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A62B89-9731-745A-1131-CF7DB7D777A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1601" t="22431" r="11455" b="22557"/>
          <a:stretch/>
        </p:blipFill>
        <p:spPr>
          <a:xfrm rot="20974872">
            <a:off x="3754567" y="2883994"/>
            <a:ext cx="628883" cy="799234"/>
          </a:xfrm>
          <a:prstGeom prst="rect">
            <a:avLst/>
          </a:prstGeom>
        </p:spPr>
      </p:pic>
      <p:pic>
        <p:nvPicPr>
          <p:cNvPr id="1068" name="صورة 1067">
            <a:extLst>
              <a:ext uri="{FF2B5EF4-FFF2-40B4-BE49-F238E27FC236}">
                <a16:creationId xmlns:a16="http://schemas.microsoft.com/office/drawing/2014/main" id="{D3FF49EB-F3B9-1617-3BA6-1D1F8B958D5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12771136">
            <a:off x="3807635" y="3599978"/>
            <a:ext cx="532165" cy="53409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226E9AA-B738-0F25-5B0E-43BCF371E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3029" r="19562" b="22753"/>
          <a:stretch/>
        </p:blipFill>
        <p:spPr bwMode="auto">
          <a:xfrm rot="19194300">
            <a:off x="887301" y="3884524"/>
            <a:ext cx="473702" cy="7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صورة 1068">
            <a:extLst>
              <a:ext uri="{FF2B5EF4-FFF2-40B4-BE49-F238E27FC236}">
                <a16:creationId xmlns:a16="http://schemas.microsoft.com/office/drawing/2014/main" id="{D4552512-F2A6-28B5-3457-538E35DF6C1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10458178">
            <a:off x="1179105" y="4414020"/>
            <a:ext cx="532165" cy="534090"/>
          </a:xfrm>
          <a:prstGeom prst="rect">
            <a:avLst/>
          </a:prstGeom>
        </p:spPr>
      </p:pic>
      <p:pic>
        <p:nvPicPr>
          <p:cNvPr id="1066" name="صورة 1065">
            <a:extLst>
              <a:ext uri="{FF2B5EF4-FFF2-40B4-BE49-F238E27FC236}">
                <a16:creationId xmlns:a16="http://schemas.microsoft.com/office/drawing/2014/main" id="{5012BF16-9DE0-5991-24AA-16580F1E07E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11076045">
            <a:off x="9557851" y="3558481"/>
            <a:ext cx="532165" cy="5340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5ABB3AA-6FE8-8B93-6B49-2D74BE066BD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>
                        <a14:foregroundMark x1="71680" y1="35325" x2="62109" y2="59754"/>
                        <a14:foregroundMark x1="62109" y1="59754" x2="70703" y2="47803"/>
                        <a14:foregroundMark x1="70703" y1="47803" x2="58594" y2="50439"/>
                        <a14:foregroundMark x1="58594" y1="50439" x2="33984" y2="44640"/>
                        <a14:foregroundMark x1="33984" y1="44640" x2="27148" y2="23726"/>
                        <a14:foregroundMark x1="27148" y1="23726" x2="31836" y2="10369"/>
                        <a14:foregroundMark x1="63867" y1="33392" x2="51758" y2="39543"/>
                        <a14:foregroundMark x1="51758" y1="39543" x2="57227" y2="52724"/>
                        <a14:foregroundMark x1="57227" y1="52724" x2="69727" y2="47979"/>
                        <a14:foregroundMark x1="60547" y1="50439" x2="52148" y2="58524"/>
                        <a14:foregroundMark x1="52148" y1="58524" x2="63086" y2="62390"/>
                        <a14:foregroundMark x1="63086" y1="62390" x2="71484" y2="61863"/>
                        <a14:foregroundMark x1="65234" y1="63445" x2="51367" y2="57821"/>
                        <a14:foregroundMark x1="51367" y1="57821" x2="78516" y2="69420"/>
                        <a14:foregroundMark x1="37305" y1="34622" x2="50977" y2="26011"/>
                        <a14:foregroundMark x1="50977" y1="26011" x2="73047" y2="27417"/>
                        <a14:foregroundMark x1="73047" y1="27417" x2="84375" y2="56063"/>
                        <a14:foregroundMark x1="84375" y1="56063" x2="79102" y2="68541"/>
                        <a14:foregroundMark x1="79102" y1="68541" x2="58008" y2="85062"/>
                        <a14:foregroundMark x1="58008" y1="85062" x2="47461" y2="83480"/>
                        <a14:foregroundMark x1="47461" y1="83480" x2="32227" y2="71529"/>
                        <a14:foregroundMark x1="32227" y1="71529" x2="24023" y2="56239"/>
                        <a14:foregroundMark x1="24023" y1="56239" x2="26172" y2="39719"/>
                        <a14:foregroundMark x1="26172" y1="39719" x2="18359" y2="23726"/>
                        <a14:foregroundMark x1="18359" y1="23726" x2="23633" y2="13181"/>
                        <a14:foregroundMark x1="23633" y1="13181" x2="39648" y2="23023"/>
                        <a14:foregroundMark x1="39648" y1="23023" x2="45703" y2="32689"/>
                        <a14:foregroundMark x1="45703" y1="32689" x2="48633" y2="31810"/>
                        <a14:foregroundMark x1="65234" y1="73814" x2="53711" y2="79262"/>
                        <a14:foregroundMark x1="53711" y1="79262" x2="60938" y2="69947"/>
                        <a14:foregroundMark x1="60938" y1="69947" x2="68164" y2="78910"/>
                        <a14:foregroundMark x1="55273" y1="72759" x2="47070" y2="78910"/>
                        <a14:foregroundMark x1="47070" y1="78910" x2="50391" y2="69420"/>
                        <a14:foregroundMark x1="50391" y1="69420" x2="59570" y2="71705"/>
                        <a14:foregroundMark x1="34766" y1="15641" x2="30273" y2="29877"/>
                        <a14:foregroundMark x1="30273" y1="29877" x2="21680" y2="27417"/>
                        <a14:foregroundMark x1="78711" y1="48330" x2="80469" y2="62742"/>
                        <a14:foregroundMark x1="82422" y1="49385" x2="83984" y2="62039"/>
                        <a14:foregroundMark x1="82617" y1="48682" x2="88086" y2="59578"/>
                        <a14:foregroundMark x1="26953" y1="45343" x2="24023" y2="59578"/>
                        <a14:foregroundMark x1="24023" y1="59578" x2="33398" y2="74692"/>
                        <a14:foregroundMark x1="24023" y1="43234" x2="24805" y2="65026"/>
                        <a14:foregroundMark x1="23633" y1="44288" x2="21680" y2="57996"/>
                        <a14:foregroundMark x1="21680" y1="57996" x2="23633" y2="69420"/>
                      </a14:backgroundRemoval>
                    </a14:imgEffect>
                  </a14:imgLayer>
                </a14:imgProps>
              </a:ext>
            </a:extLst>
          </a:blip>
          <a:srcRect l="11225" t="8332" r="10587" b="7448"/>
          <a:stretch/>
        </p:blipFill>
        <p:spPr>
          <a:xfrm>
            <a:off x="10717600" y="3626019"/>
            <a:ext cx="1132114" cy="135520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41707A6-22B1-0D6A-2394-E486DC58AA63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3864" r="13130"/>
          <a:stretch/>
        </p:blipFill>
        <p:spPr>
          <a:xfrm rot="21220918">
            <a:off x="8575104" y="5242887"/>
            <a:ext cx="581449" cy="796446"/>
          </a:xfrm>
          <a:prstGeom prst="rect">
            <a:avLst/>
          </a:prstGeom>
        </p:spPr>
      </p:pic>
      <p:pic>
        <p:nvPicPr>
          <p:cNvPr id="1072" name="صورة 1071">
            <a:extLst>
              <a:ext uri="{FF2B5EF4-FFF2-40B4-BE49-F238E27FC236}">
                <a16:creationId xmlns:a16="http://schemas.microsoft.com/office/drawing/2014/main" id="{FD56C1AB-EF7A-B298-1832-12A149D0282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75" t="14273" r="12646" b="10376"/>
          <a:stretch/>
        </p:blipFill>
        <p:spPr>
          <a:xfrm rot="1554594">
            <a:off x="8731544" y="5887157"/>
            <a:ext cx="532165" cy="53409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9866CF1-B86F-3D46-A2FF-BE6CFE4F358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flipH="1">
            <a:off x="5820306" y="4790039"/>
            <a:ext cx="582556" cy="72668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F86E585-85F0-6804-0A4B-7CA339C3704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783851" flipH="1">
            <a:off x="8621108" y="945243"/>
            <a:ext cx="456173" cy="5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7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7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2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2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75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75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1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25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شكل عضوي بحافه مسطحه">
            <a:hlinkClick r:id="rId2"/>
            <a:extLst>
              <a:ext uri="{FF2B5EF4-FFF2-40B4-BE49-F238E27FC236}">
                <a16:creationId xmlns:a16="http://schemas.microsoft.com/office/drawing/2014/main" id="{83F3E631-ED43-1ED3-A7A5-F88882BFE9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7437"/>
          <a:stretch/>
        </p:blipFill>
        <p:spPr>
          <a:xfrm>
            <a:off x="1144015" y="4655927"/>
            <a:ext cx="5806653" cy="1936998"/>
          </a:xfrm>
          <a:prstGeom prst="rect">
            <a:avLst/>
          </a:prstGeom>
        </p:spPr>
      </p:pic>
      <p:pic>
        <p:nvPicPr>
          <p:cNvPr id="7" name="رسم 6" descr="شبكه بدوائر صغيره">
            <a:extLst>
              <a:ext uri="{FF2B5EF4-FFF2-40B4-BE49-F238E27FC236}">
                <a16:creationId xmlns:a16="http://schemas.microsoft.com/office/drawing/2014/main" id="{E5D65CC9-4483-E6DB-0B84-154C50E2E1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765" b="16684"/>
          <a:stretch/>
        </p:blipFill>
        <p:spPr>
          <a:xfrm>
            <a:off x="10989085" y="-511371"/>
            <a:ext cx="1537598" cy="1961030"/>
          </a:xfrm>
          <a:prstGeom prst="rect">
            <a:avLst/>
          </a:prstGeom>
        </p:spPr>
      </p:pic>
      <p:pic>
        <p:nvPicPr>
          <p:cNvPr id="17" name="رسم 16" descr="شكل ركن عضوي">
            <a:extLst>
              <a:ext uri="{FF2B5EF4-FFF2-40B4-BE49-F238E27FC236}">
                <a16:creationId xmlns:a16="http://schemas.microsoft.com/office/drawing/2014/main" id="{844630ED-D591-A489-630C-782CF27190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6863"/>
          <a:stretch/>
        </p:blipFill>
        <p:spPr>
          <a:xfrm rot="16200000">
            <a:off x="435225" y="5166735"/>
            <a:ext cx="1246317" cy="2061880"/>
          </a:xfrm>
          <a:prstGeom prst="rect">
            <a:avLst/>
          </a:prstGeom>
        </p:spPr>
      </p:pic>
      <p:pic>
        <p:nvPicPr>
          <p:cNvPr id="19" name="رسم 18" descr="دوائر مزخرفه">
            <a:extLst>
              <a:ext uri="{FF2B5EF4-FFF2-40B4-BE49-F238E27FC236}">
                <a16:creationId xmlns:a16="http://schemas.microsoft.com/office/drawing/2014/main" id="{EB763C80-47BB-C3A7-4B3E-4B35A13A95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366" t="20806" r="18816" b="23207"/>
          <a:stretch/>
        </p:blipFill>
        <p:spPr>
          <a:xfrm>
            <a:off x="803910" y="6449297"/>
            <a:ext cx="382345" cy="35198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1D1D37F-C700-ADFF-B37F-0D739897F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5" y="5895391"/>
            <a:ext cx="1403925" cy="962608"/>
          </a:xfrm>
          <a:prstGeom prst="rect">
            <a:avLst/>
          </a:prstGeom>
        </p:spPr>
      </p:pic>
      <p:pic>
        <p:nvPicPr>
          <p:cNvPr id="26" name="رسم 25" descr="دوائر مزخرفه">
            <a:extLst>
              <a:ext uri="{FF2B5EF4-FFF2-40B4-BE49-F238E27FC236}">
                <a16:creationId xmlns:a16="http://schemas.microsoft.com/office/drawing/2014/main" id="{7E0845D7-6923-F249-219C-A94CAB132E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0366" t="20806" r="18816" b="23207"/>
          <a:stretch/>
        </p:blipFill>
        <p:spPr>
          <a:xfrm>
            <a:off x="853991" y="3148389"/>
            <a:ext cx="1162467" cy="1070148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5C6848AD-E49F-6267-EC57-CBB7500D2FB3}"/>
              </a:ext>
            </a:extLst>
          </p:cNvPr>
          <p:cNvSpPr/>
          <p:nvPr/>
        </p:nvSpPr>
        <p:spPr>
          <a:xfrm>
            <a:off x="27442" y="56722"/>
            <a:ext cx="12092840" cy="6764111"/>
          </a:xfrm>
          <a:custGeom>
            <a:avLst/>
            <a:gdLst>
              <a:gd name="connsiteX0" fmla="*/ 0 w 12092840"/>
              <a:gd name="connsiteY0" fmla="*/ 0 h 6764111"/>
              <a:gd name="connsiteX1" fmla="*/ 309039 w 12092840"/>
              <a:gd name="connsiteY1" fmla="*/ 0 h 6764111"/>
              <a:gd name="connsiteX2" fmla="*/ 739007 w 12092840"/>
              <a:gd name="connsiteY2" fmla="*/ 0 h 6764111"/>
              <a:gd name="connsiteX3" fmla="*/ 1289903 w 12092840"/>
              <a:gd name="connsiteY3" fmla="*/ 0 h 6764111"/>
              <a:gd name="connsiteX4" fmla="*/ 1719871 w 12092840"/>
              <a:gd name="connsiteY4" fmla="*/ 0 h 6764111"/>
              <a:gd name="connsiteX5" fmla="*/ 2149838 w 12092840"/>
              <a:gd name="connsiteY5" fmla="*/ 0 h 6764111"/>
              <a:gd name="connsiteX6" fmla="*/ 3063519 w 12092840"/>
              <a:gd name="connsiteY6" fmla="*/ 0 h 6764111"/>
              <a:gd name="connsiteX7" fmla="*/ 3614416 w 12092840"/>
              <a:gd name="connsiteY7" fmla="*/ 0 h 6764111"/>
              <a:gd name="connsiteX8" fmla="*/ 4044383 w 12092840"/>
              <a:gd name="connsiteY8" fmla="*/ 0 h 6764111"/>
              <a:gd name="connsiteX9" fmla="*/ 4353422 w 12092840"/>
              <a:gd name="connsiteY9" fmla="*/ 0 h 6764111"/>
              <a:gd name="connsiteX10" fmla="*/ 5025247 w 12092840"/>
              <a:gd name="connsiteY10" fmla="*/ 0 h 6764111"/>
              <a:gd name="connsiteX11" fmla="*/ 5455214 w 12092840"/>
              <a:gd name="connsiteY11" fmla="*/ 0 h 6764111"/>
              <a:gd name="connsiteX12" fmla="*/ 6006111 w 12092840"/>
              <a:gd name="connsiteY12" fmla="*/ 0 h 6764111"/>
              <a:gd name="connsiteX13" fmla="*/ 6315150 w 12092840"/>
              <a:gd name="connsiteY13" fmla="*/ 0 h 6764111"/>
              <a:gd name="connsiteX14" fmla="*/ 7228831 w 12092840"/>
              <a:gd name="connsiteY14" fmla="*/ 0 h 6764111"/>
              <a:gd name="connsiteX15" fmla="*/ 7537870 w 12092840"/>
              <a:gd name="connsiteY15" fmla="*/ 0 h 6764111"/>
              <a:gd name="connsiteX16" fmla="*/ 7967838 w 12092840"/>
              <a:gd name="connsiteY16" fmla="*/ 0 h 6764111"/>
              <a:gd name="connsiteX17" fmla="*/ 8276877 w 12092840"/>
              <a:gd name="connsiteY17" fmla="*/ 0 h 6764111"/>
              <a:gd name="connsiteX18" fmla="*/ 9190558 w 12092840"/>
              <a:gd name="connsiteY18" fmla="*/ 0 h 6764111"/>
              <a:gd name="connsiteX19" fmla="*/ 9499598 w 12092840"/>
              <a:gd name="connsiteY19" fmla="*/ 0 h 6764111"/>
              <a:gd name="connsiteX20" fmla="*/ 9808637 w 12092840"/>
              <a:gd name="connsiteY20" fmla="*/ 0 h 6764111"/>
              <a:gd name="connsiteX21" fmla="*/ 10359533 w 12092840"/>
              <a:gd name="connsiteY21" fmla="*/ 0 h 6764111"/>
              <a:gd name="connsiteX22" fmla="*/ 10668572 w 12092840"/>
              <a:gd name="connsiteY22" fmla="*/ 0 h 6764111"/>
              <a:gd name="connsiteX23" fmla="*/ 10977611 w 12092840"/>
              <a:gd name="connsiteY23" fmla="*/ 0 h 6764111"/>
              <a:gd name="connsiteX24" fmla="*/ 11286651 w 12092840"/>
              <a:gd name="connsiteY24" fmla="*/ 0 h 6764111"/>
              <a:gd name="connsiteX25" fmla="*/ 12092840 w 12092840"/>
              <a:gd name="connsiteY25" fmla="*/ 0 h 6764111"/>
              <a:gd name="connsiteX26" fmla="*/ 12092840 w 12092840"/>
              <a:gd name="connsiteY26" fmla="*/ 676411 h 6764111"/>
              <a:gd name="connsiteX27" fmla="*/ 12092840 w 12092840"/>
              <a:gd name="connsiteY27" fmla="*/ 1285181 h 6764111"/>
              <a:gd name="connsiteX28" fmla="*/ 12092840 w 12092840"/>
              <a:gd name="connsiteY28" fmla="*/ 1826310 h 6764111"/>
              <a:gd name="connsiteX29" fmla="*/ 12092840 w 12092840"/>
              <a:gd name="connsiteY29" fmla="*/ 2299798 h 6764111"/>
              <a:gd name="connsiteX30" fmla="*/ 12092840 w 12092840"/>
              <a:gd name="connsiteY30" fmla="*/ 2840927 h 6764111"/>
              <a:gd name="connsiteX31" fmla="*/ 12092840 w 12092840"/>
              <a:gd name="connsiteY31" fmla="*/ 3517338 h 6764111"/>
              <a:gd name="connsiteX32" fmla="*/ 12092840 w 12092840"/>
              <a:gd name="connsiteY32" fmla="*/ 4329031 h 6764111"/>
              <a:gd name="connsiteX33" fmla="*/ 12092840 w 12092840"/>
              <a:gd name="connsiteY33" fmla="*/ 5005442 h 6764111"/>
              <a:gd name="connsiteX34" fmla="*/ 12092840 w 12092840"/>
              <a:gd name="connsiteY34" fmla="*/ 5749494 h 6764111"/>
              <a:gd name="connsiteX35" fmla="*/ 12092840 w 12092840"/>
              <a:gd name="connsiteY35" fmla="*/ 6764111 h 6764111"/>
              <a:gd name="connsiteX36" fmla="*/ 11783801 w 12092840"/>
              <a:gd name="connsiteY36" fmla="*/ 6764111 h 6764111"/>
              <a:gd name="connsiteX37" fmla="*/ 11474762 w 12092840"/>
              <a:gd name="connsiteY37" fmla="*/ 6764111 h 6764111"/>
              <a:gd name="connsiteX38" fmla="*/ 10923865 w 12092840"/>
              <a:gd name="connsiteY38" fmla="*/ 6764111 h 6764111"/>
              <a:gd name="connsiteX39" fmla="*/ 10131113 w 12092840"/>
              <a:gd name="connsiteY39" fmla="*/ 6764111 h 6764111"/>
              <a:gd name="connsiteX40" fmla="*/ 9459288 w 12092840"/>
              <a:gd name="connsiteY40" fmla="*/ 6764111 h 6764111"/>
              <a:gd name="connsiteX41" fmla="*/ 9150249 w 12092840"/>
              <a:gd name="connsiteY41" fmla="*/ 6764111 h 6764111"/>
              <a:gd name="connsiteX42" fmla="*/ 8720281 w 12092840"/>
              <a:gd name="connsiteY42" fmla="*/ 6764111 h 6764111"/>
              <a:gd name="connsiteX43" fmla="*/ 7927528 w 12092840"/>
              <a:gd name="connsiteY43" fmla="*/ 6764111 h 6764111"/>
              <a:gd name="connsiteX44" fmla="*/ 7497561 w 12092840"/>
              <a:gd name="connsiteY44" fmla="*/ 6764111 h 6764111"/>
              <a:gd name="connsiteX45" fmla="*/ 6704808 w 12092840"/>
              <a:gd name="connsiteY45" fmla="*/ 6764111 h 6764111"/>
              <a:gd name="connsiteX46" fmla="*/ 6153912 w 12092840"/>
              <a:gd name="connsiteY46" fmla="*/ 6764111 h 6764111"/>
              <a:gd name="connsiteX47" fmla="*/ 5723944 w 12092840"/>
              <a:gd name="connsiteY47" fmla="*/ 6764111 h 6764111"/>
              <a:gd name="connsiteX48" fmla="*/ 5173048 w 12092840"/>
              <a:gd name="connsiteY48" fmla="*/ 6764111 h 6764111"/>
              <a:gd name="connsiteX49" fmla="*/ 4501224 w 12092840"/>
              <a:gd name="connsiteY49" fmla="*/ 6764111 h 6764111"/>
              <a:gd name="connsiteX50" fmla="*/ 3587543 w 12092840"/>
              <a:gd name="connsiteY50" fmla="*/ 6764111 h 6764111"/>
              <a:gd name="connsiteX51" fmla="*/ 3157575 w 12092840"/>
              <a:gd name="connsiteY51" fmla="*/ 6764111 h 6764111"/>
              <a:gd name="connsiteX52" fmla="*/ 2364822 w 12092840"/>
              <a:gd name="connsiteY52" fmla="*/ 6764111 h 6764111"/>
              <a:gd name="connsiteX53" fmla="*/ 1451141 w 12092840"/>
              <a:gd name="connsiteY53" fmla="*/ 6764111 h 6764111"/>
              <a:gd name="connsiteX54" fmla="*/ 900245 w 12092840"/>
              <a:gd name="connsiteY54" fmla="*/ 6764111 h 6764111"/>
              <a:gd name="connsiteX55" fmla="*/ 0 w 12092840"/>
              <a:gd name="connsiteY55" fmla="*/ 6764111 h 6764111"/>
              <a:gd name="connsiteX56" fmla="*/ 0 w 12092840"/>
              <a:gd name="connsiteY56" fmla="*/ 6222982 h 6764111"/>
              <a:gd name="connsiteX57" fmla="*/ 0 w 12092840"/>
              <a:gd name="connsiteY57" fmla="*/ 5411289 h 6764111"/>
              <a:gd name="connsiteX58" fmla="*/ 0 w 12092840"/>
              <a:gd name="connsiteY58" fmla="*/ 4667237 h 6764111"/>
              <a:gd name="connsiteX59" fmla="*/ 0 w 12092840"/>
              <a:gd name="connsiteY59" fmla="*/ 3923184 h 6764111"/>
              <a:gd name="connsiteX60" fmla="*/ 0 w 12092840"/>
              <a:gd name="connsiteY60" fmla="*/ 3111491 h 6764111"/>
              <a:gd name="connsiteX61" fmla="*/ 0 w 12092840"/>
              <a:gd name="connsiteY61" fmla="*/ 2502721 h 6764111"/>
              <a:gd name="connsiteX62" fmla="*/ 0 w 12092840"/>
              <a:gd name="connsiteY62" fmla="*/ 1758669 h 6764111"/>
              <a:gd name="connsiteX63" fmla="*/ 0 w 12092840"/>
              <a:gd name="connsiteY63" fmla="*/ 1082258 h 6764111"/>
              <a:gd name="connsiteX64" fmla="*/ 0 w 12092840"/>
              <a:gd name="connsiteY64" fmla="*/ 608770 h 6764111"/>
              <a:gd name="connsiteX65" fmla="*/ 0 w 12092840"/>
              <a:gd name="connsiteY65" fmla="*/ 0 h 676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2840" h="6764111" extrusionOk="0">
                <a:moveTo>
                  <a:pt x="0" y="0"/>
                </a:moveTo>
                <a:cubicBezTo>
                  <a:pt x="98240" y="7157"/>
                  <a:pt x="223898" y="13121"/>
                  <a:pt x="309039" y="0"/>
                </a:cubicBezTo>
                <a:cubicBezTo>
                  <a:pt x="394180" y="-13121"/>
                  <a:pt x="636879" y="-15751"/>
                  <a:pt x="739007" y="0"/>
                </a:cubicBezTo>
                <a:cubicBezTo>
                  <a:pt x="841135" y="15751"/>
                  <a:pt x="1110180" y="-2899"/>
                  <a:pt x="1289903" y="0"/>
                </a:cubicBezTo>
                <a:cubicBezTo>
                  <a:pt x="1469626" y="2899"/>
                  <a:pt x="1592716" y="-20574"/>
                  <a:pt x="1719871" y="0"/>
                </a:cubicBezTo>
                <a:cubicBezTo>
                  <a:pt x="1847026" y="20574"/>
                  <a:pt x="1977600" y="16038"/>
                  <a:pt x="2149838" y="0"/>
                </a:cubicBezTo>
                <a:cubicBezTo>
                  <a:pt x="2322076" y="-16038"/>
                  <a:pt x="2607758" y="11371"/>
                  <a:pt x="3063519" y="0"/>
                </a:cubicBezTo>
                <a:cubicBezTo>
                  <a:pt x="3519280" y="-11371"/>
                  <a:pt x="3437034" y="807"/>
                  <a:pt x="3614416" y="0"/>
                </a:cubicBezTo>
                <a:cubicBezTo>
                  <a:pt x="3791798" y="-807"/>
                  <a:pt x="3834832" y="-6870"/>
                  <a:pt x="4044383" y="0"/>
                </a:cubicBezTo>
                <a:cubicBezTo>
                  <a:pt x="4253934" y="6870"/>
                  <a:pt x="4262039" y="-14979"/>
                  <a:pt x="4353422" y="0"/>
                </a:cubicBezTo>
                <a:cubicBezTo>
                  <a:pt x="4444805" y="14979"/>
                  <a:pt x="4805751" y="-13590"/>
                  <a:pt x="5025247" y="0"/>
                </a:cubicBezTo>
                <a:cubicBezTo>
                  <a:pt x="5244744" y="13590"/>
                  <a:pt x="5300502" y="-7522"/>
                  <a:pt x="5455214" y="0"/>
                </a:cubicBezTo>
                <a:cubicBezTo>
                  <a:pt x="5609926" y="7522"/>
                  <a:pt x="5821281" y="19664"/>
                  <a:pt x="6006111" y="0"/>
                </a:cubicBezTo>
                <a:cubicBezTo>
                  <a:pt x="6190941" y="-19664"/>
                  <a:pt x="6206537" y="-2094"/>
                  <a:pt x="6315150" y="0"/>
                </a:cubicBezTo>
                <a:cubicBezTo>
                  <a:pt x="6423763" y="2094"/>
                  <a:pt x="6851071" y="15318"/>
                  <a:pt x="7228831" y="0"/>
                </a:cubicBezTo>
                <a:cubicBezTo>
                  <a:pt x="7606591" y="-15318"/>
                  <a:pt x="7472482" y="2756"/>
                  <a:pt x="7537870" y="0"/>
                </a:cubicBezTo>
                <a:cubicBezTo>
                  <a:pt x="7603258" y="-2756"/>
                  <a:pt x="7880271" y="-14390"/>
                  <a:pt x="7967838" y="0"/>
                </a:cubicBezTo>
                <a:cubicBezTo>
                  <a:pt x="8055405" y="14390"/>
                  <a:pt x="8143434" y="980"/>
                  <a:pt x="8276877" y="0"/>
                </a:cubicBezTo>
                <a:cubicBezTo>
                  <a:pt x="8410320" y="-980"/>
                  <a:pt x="8893524" y="-15717"/>
                  <a:pt x="9190558" y="0"/>
                </a:cubicBezTo>
                <a:cubicBezTo>
                  <a:pt x="9487592" y="15717"/>
                  <a:pt x="9418695" y="-7974"/>
                  <a:pt x="9499598" y="0"/>
                </a:cubicBezTo>
                <a:cubicBezTo>
                  <a:pt x="9580501" y="7974"/>
                  <a:pt x="9705056" y="-11897"/>
                  <a:pt x="9808637" y="0"/>
                </a:cubicBezTo>
                <a:cubicBezTo>
                  <a:pt x="9912218" y="11897"/>
                  <a:pt x="10196248" y="25609"/>
                  <a:pt x="10359533" y="0"/>
                </a:cubicBezTo>
                <a:cubicBezTo>
                  <a:pt x="10522818" y="-25609"/>
                  <a:pt x="10565407" y="7492"/>
                  <a:pt x="10668572" y="0"/>
                </a:cubicBezTo>
                <a:cubicBezTo>
                  <a:pt x="10771737" y="-7492"/>
                  <a:pt x="10881796" y="6174"/>
                  <a:pt x="10977611" y="0"/>
                </a:cubicBezTo>
                <a:cubicBezTo>
                  <a:pt x="11073426" y="-6174"/>
                  <a:pt x="11200583" y="7084"/>
                  <a:pt x="11286651" y="0"/>
                </a:cubicBezTo>
                <a:cubicBezTo>
                  <a:pt x="11372719" y="-7084"/>
                  <a:pt x="11778643" y="17386"/>
                  <a:pt x="12092840" y="0"/>
                </a:cubicBezTo>
                <a:cubicBezTo>
                  <a:pt x="12105488" y="179148"/>
                  <a:pt x="12086623" y="350079"/>
                  <a:pt x="12092840" y="676411"/>
                </a:cubicBezTo>
                <a:cubicBezTo>
                  <a:pt x="12099057" y="1002743"/>
                  <a:pt x="12109762" y="1075399"/>
                  <a:pt x="12092840" y="1285181"/>
                </a:cubicBezTo>
                <a:cubicBezTo>
                  <a:pt x="12075919" y="1494963"/>
                  <a:pt x="12082772" y="1590028"/>
                  <a:pt x="12092840" y="1826310"/>
                </a:cubicBezTo>
                <a:cubicBezTo>
                  <a:pt x="12102908" y="2062592"/>
                  <a:pt x="12075577" y="2163405"/>
                  <a:pt x="12092840" y="2299798"/>
                </a:cubicBezTo>
                <a:cubicBezTo>
                  <a:pt x="12110103" y="2436191"/>
                  <a:pt x="12115114" y="2706630"/>
                  <a:pt x="12092840" y="2840927"/>
                </a:cubicBezTo>
                <a:cubicBezTo>
                  <a:pt x="12070566" y="2975224"/>
                  <a:pt x="12118502" y="3340949"/>
                  <a:pt x="12092840" y="3517338"/>
                </a:cubicBezTo>
                <a:cubicBezTo>
                  <a:pt x="12067178" y="3693727"/>
                  <a:pt x="12110263" y="4046013"/>
                  <a:pt x="12092840" y="4329031"/>
                </a:cubicBezTo>
                <a:cubicBezTo>
                  <a:pt x="12075417" y="4612049"/>
                  <a:pt x="12119268" y="4746682"/>
                  <a:pt x="12092840" y="5005442"/>
                </a:cubicBezTo>
                <a:cubicBezTo>
                  <a:pt x="12066412" y="5264202"/>
                  <a:pt x="12092416" y="5496038"/>
                  <a:pt x="12092840" y="5749494"/>
                </a:cubicBezTo>
                <a:cubicBezTo>
                  <a:pt x="12093264" y="6002950"/>
                  <a:pt x="12093228" y="6333708"/>
                  <a:pt x="12092840" y="6764111"/>
                </a:cubicBezTo>
                <a:cubicBezTo>
                  <a:pt x="11986555" y="6773226"/>
                  <a:pt x="11851206" y="6764333"/>
                  <a:pt x="11783801" y="6764111"/>
                </a:cubicBezTo>
                <a:cubicBezTo>
                  <a:pt x="11716396" y="6763889"/>
                  <a:pt x="11555283" y="6763414"/>
                  <a:pt x="11474762" y="6764111"/>
                </a:cubicBezTo>
                <a:cubicBezTo>
                  <a:pt x="11394241" y="6764808"/>
                  <a:pt x="11195040" y="6744138"/>
                  <a:pt x="10923865" y="6764111"/>
                </a:cubicBezTo>
                <a:cubicBezTo>
                  <a:pt x="10652690" y="6784084"/>
                  <a:pt x="10425381" y="6802355"/>
                  <a:pt x="10131113" y="6764111"/>
                </a:cubicBezTo>
                <a:cubicBezTo>
                  <a:pt x="9836845" y="6725867"/>
                  <a:pt x="9680032" y="6735105"/>
                  <a:pt x="9459288" y="6764111"/>
                </a:cubicBezTo>
                <a:cubicBezTo>
                  <a:pt x="9238545" y="6793117"/>
                  <a:pt x="9300635" y="6768776"/>
                  <a:pt x="9150249" y="6764111"/>
                </a:cubicBezTo>
                <a:cubicBezTo>
                  <a:pt x="8999863" y="6759446"/>
                  <a:pt x="8932424" y="6743315"/>
                  <a:pt x="8720281" y="6764111"/>
                </a:cubicBezTo>
                <a:cubicBezTo>
                  <a:pt x="8508138" y="6784907"/>
                  <a:pt x="8247073" y="6734622"/>
                  <a:pt x="7927528" y="6764111"/>
                </a:cubicBezTo>
                <a:cubicBezTo>
                  <a:pt x="7607983" y="6793600"/>
                  <a:pt x="7695595" y="6765490"/>
                  <a:pt x="7497561" y="6764111"/>
                </a:cubicBezTo>
                <a:cubicBezTo>
                  <a:pt x="7299527" y="6762732"/>
                  <a:pt x="7006520" y="6767371"/>
                  <a:pt x="6704808" y="6764111"/>
                </a:cubicBezTo>
                <a:cubicBezTo>
                  <a:pt x="6403096" y="6760851"/>
                  <a:pt x="6366899" y="6771424"/>
                  <a:pt x="6153912" y="6764111"/>
                </a:cubicBezTo>
                <a:cubicBezTo>
                  <a:pt x="5940925" y="6756798"/>
                  <a:pt x="5819207" y="6755596"/>
                  <a:pt x="5723944" y="6764111"/>
                </a:cubicBezTo>
                <a:cubicBezTo>
                  <a:pt x="5628681" y="6772626"/>
                  <a:pt x="5362092" y="6777836"/>
                  <a:pt x="5173048" y="6764111"/>
                </a:cubicBezTo>
                <a:cubicBezTo>
                  <a:pt x="4984004" y="6750386"/>
                  <a:pt x="4652970" y="6768389"/>
                  <a:pt x="4501224" y="6764111"/>
                </a:cubicBezTo>
                <a:cubicBezTo>
                  <a:pt x="4349478" y="6759833"/>
                  <a:pt x="3824494" y="6760359"/>
                  <a:pt x="3587543" y="6764111"/>
                </a:cubicBezTo>
                <a:cubicBezTo>
                  <a:pt x="3350592" y="6767863"/>
                  <a:pt x="3327489" y="6752404"/>
                  <a:pt x="3157575" y="6764111"/>
                </a:cubicBezTo>
                <a:cubicBezTo>
                  <a:pt x="2987661" y="6775818"/>
                  <a:pt x="2735624" y="6762458"/>
                  <a:pt x="2364822" y="6764111"/>
                </a:cubicBezTo>
                <a:cubicBezTo>
                  <a:pt x="1994020" y="6765764"/>
                  <a:pt x="1835141" y="6779627"/>
                  <a:pt x="1451141" y="6764111"/>
                </a:cubicBezTo>
                <a:cubicBezTo>
                  <a:pt x="1067141" y="6748595"/>
                  <a:pt x="1151537" y="6753058"/>
                  <a:pt x="900245" y="6764111"/>
                </a:cubicBezTo>
                <a:cubicBezTo>
                  <a:pt x="648953" y="6775164"/>
                  <a:pt x="230176" y="6802028"/>
                  <a:pt x="0" y="6764111"/>
                </a:cubicBezTo>
                <a:cubicBezTo>
                  <a:pt x="-10056" y="6591601"/>
                  <a:pt x="26598" y="6492396"/>
                  <a:pt x="0" y="6222982"/>
                </a:cubicBezTo>
                <a:cubicBezTo>
                  <a:pt x="-26598" y="5953568"/>
                  <a:pt x="-20038" y="5605635"/>
                  <a:pt x="0" y="5411289"/>
                </a:cubicBezTo>
                <a:cubicBezTo>
                  <a:pt x="20038" y="5216943"/>
                  <a:pt x="-8156" y="5003105"/>
                  <a:pt x="0" y="4667237"/>
                </a:cubicBezTo>
                <a:cubicBezTo>
                  <a:pt x="8156" y="4331369"/>
                  <a:pt x="-33222" y="4166181"/>
                  <a:pt x="0" y="3923184"/>
                </a:cubicBezTo>
                <a:cubicBezTo>
                  <a:pt x="33222" y="3680187"/>
                  <a:pt x="-36218" y="3351577"/>
                  <a:pt x="0" y="3111491"/>
                </a:cubicBezTo>
                <a:cubicBezTo>
                  <a:pt x="36218" y="2871405"/>
                  <a:pt x="21815" y="2742029"/>
                  <a:pt x="0" y="2502721"/>
                </a:cubicBezTo>
                <a:cubicBezTo>
                  <a:pt x="-21815" y="2263413"/>
                  <a:pt x="24938" y="1941461"/>
                  <a:pt x="0" y="1758669"/>
                </a:cubicBezTo>
                <a:cubicBezTo>
                  <a:pt x="-24938" y="1575877"/>
                  <a:pt x="-23313" y="1261119"/>
                  <a:pt x="0" y="1082258"/>
                </a:cubicBezTo>
                <a:cubicBezTo>
                  <a:pt x="23313" y="903397"/>
                  <a:pt x="1265" y="836818"/>
                  <a:pt x="0" y="608770"/>
                </a:cubicBezTo>
                <a:cubicBezTo>
                  <a:pt x="-1265" y="380722"/>
                  <a:pt x="-5672" y="294275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018468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رسم 28" descr="دوائر مزخرفه">
            <a:extLst>
              <a:ext uri="{FF2B5EF4-FFF2-40B4-BE49-F238E27FC236}">
                <a16:creationId xmlns:a16="http://schemas.microsoft.com/office/drawing/2014/main" id="{D07618A8-5056-483A-BF1C-F087C37D50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366" t="20806" r="18816" b="23207"/>
          <a:stretch/>
        </p:blipFill>
        <p:spPr>
          <a:xfrm>
            <a:off x="185692" y="6419526"/>
            <a:ext cx="382345" cy="351980"/>
          </a:xfrm>
          <a:prstGeom prst="rect">
            <a:avLst/>
          </a:prstGeom>
        </p:spPr>
      </p:pic>
      <p:pic>
        <p:nvPicPr>
          <p:cNvPr id="30" name="رسم 29" descr="دوائر مزخرفه">
            <a:extLst>
              <a:ext uri="{FF2B5EF4-FFF2-40B4-BE49-F238E27FC236}">
                <a16:creationId xmlns:a16="http://schemas.microsoft.com/office/drawing/2014/main" id="{71966ED3-284C-6E72-FAED-6777225CB4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366" t="20806" r="18816" b="23207"/>
          <a:stretch/>
        </p:blipFill>
        <p:spPr>
          <a:xfrm>
            <a:off x="91502" y="5956195"/>
            <a:ext cx="382345" cy="351980"/>
          </a:xfrm>
          <a:prstGeom prst="rect">
            <a:avLst/>
          </a:prstGeom>
        </p:spPr>
      </p:pic>
      <p:pic>
        <p:nvPicPr>
          <p:cNvPr id="32" name="Picture 35" descr="Picture 35">
            <a:extLst>
              <a:ext uri="{FF2B5EF4-FFF2-40B4-BE49-F238E27FC236}">
                <a16:creationId xmlns:a16="http://schemas.microsoft.com/office/drawing/2014/main" id="{880D3864-1640-D8D3-1C8E-0E9E748E2C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5258" t="18968" r="24181" b="29679"/>
          <a:stretch/>
        </p:blipFill>
        <p:spPr>
          <a:xfrm>
            <a:off x="51084" y="86494"/>
            <a:ext cx="1033906" cy="105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رسم 1" descr="شكل عضوي بحافه مسطحه">
            <a:hlinkClick r:id="rId17"/>
            <a:extLst>
              <a:ext uri="{FF2B5EF4-FFF2-40B4-BE49-F238E27FC236}">
                <a16:creationId xmlns:a16="http://schemas.microsoft.com/office/drawing/2014/main" id="{56C924C2-22E5-3646-FDDB-F33A003B0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7437"/>
          <a:stretch/>
        </p:blipFill>
        <p:spPr>
          <a:xfrm rot="10800000">
            <a:off x="1008845" y="666910"/>
            <a:ext cx="5872860" cy="2142907"/>
          </a:xfrm>
          <a:prstGeom prst="rect">
            <a:avLst/>
          </a:prstGeom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2534BE5D-F30A-89E2-24E5-6A81D3AAA7F5}"/>
              </a:ext>
            </a:extLst>
          </p:cNvPr>
          <p:cNvSpPr txBox="1">
            <a:spLocks/>
          </p:cNvSpPr>
          <p:nvPr/>
        </p:nvSpPr>
        <p:spPr>
          <a:xfrm>
            <a:off x="1984893" y="2005671"/>
            <a:ext cx="3854333" cy="639265"/>
          </a:xfrm>
          <a:custGeom>
            <a:avLst/>
            <a:gdLst>
              <a:gd name="connsiteX0" fmla="*/ 0 w 3854333"/>
              <a:gd name="connsiteY0" fmla="*/ 0 h 639265"/>
              <a:gd name="connsiteX1" fmla="*/ 3854333 w 3854333"/>
              <a:gd name="connsiteY1" fmla="*/ 0 h 639265"/>
              <a:gd name="connsiteX2" fmla="*/ 3854333 w 3854333"/>
              <a:gd name="connsiteY2" fmla="*/ 639265 h 639265"/>
              <a:gd name="connsiteX3" fmla="*/ 0 w 3854333"/>
              <a:gd name="connsiteY3" fmla="*/ 639265 h 639265"/>
              <a:gd name="connsiteX4" fmla="*/ 0 w 3854333"/>
              <a:gd name="connsiteY4" fmla="*/ 0 h 6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333" h="639265" extrusionOk="0">
                <a:moveTo>
                  <a:pt x="0" y="0"/>
                </a:moveTo>
                <a:cubicBezTo>
                  <a:pt x="1840262" y="-54635"/>
                  <a:pt x="2156813" y="-136758"/>
                  <a:pt x="3854333" y="0"/>
                </a:cubicBezTo>
                <a:cubicBezTo>
                  <a:pt x="3861452" y="75372"/>
                  <a:pt x="3800269" y="421340"/>
                  <a:pt x="3854333" y="639265"/>
                </a:cubicBezTo>
                <a:cubicBezTo>
                  <a:pt x="2633442" y="633657"/>
                  <a:pt x="749081" y="562246"/>
                  <a:pt x="0" y="639265"/>
                </a:cubicBezTo>
                <a:cubicBezTo>
                  <a:pt x="50107" y="397766"/>
                  <a:pt x="29853" y="22314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7212556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900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khbar MT" pitchFamily="2" charset="-78"/>
              </a:rPr>
              <a:t>قنوات رفعة التعليمية</a:t>
            </a:r>
          </a:p>
        </p:txBody>
      </p:sp>
      <p:sp>
        <p:nvSpPr>
          <p:cNvPr id="4" name="عنوان 1">
            <a:hlinkClick r:id="rId2"/>
            <a:extLst>
              <a:ext uri="{FF2B5EF4-FFF2-40B4-BE49-F238E27FC236}">
                <a16:creationId xmlns:a16="http://schemas.microsoft.com/office/drawing/2014/main" id="{807EBCF8-08ED-2A4E-4130-4D856B8D0341}"/>
              </a:ext>
            </a:extLst>
          </p:cNvPr>
          <p:cNvSpPr txBox="1">
            <a:spLocks/>
          </p:cNvSpPr>
          <p:nvPr/>
        </p:nvSpPr>
        <p:spPr>
          <a:xfrm>
            <a:off x="2053843" y="4768539"/>
            <a:ext cx="4049559" cy="737491"/>
          </a:xfrm>
          <a:custGeom>
            <a:avLst/>
            <a:gdLst>
              <a:gd name="connsiteX0" fmla="*/ 0 w 4049559"/>
              <a:gd name="connsiteY0" fmla="*/ 0 h 737491"/>
              <a:gd name="connsiteX1" fmla="*/ 4049559 w 4049559"/>
              <a:gd name="connsiteY1" fmla="*/ 0 h 737491"/>
              <a:gd name="connsiteX2" fmla="*/ 4049559 w 4049559"/>
              <a:gd name="connsiteY2" fmla="*/ 737491 h 737491"/>
              <a:gd name="connsiteX3" fmla="*/ 0 w 4049559"/>
              <a:gd name="connsiteY3" fmla="*/ 737491 h 737491"/>
              <a:gd name="connsiteX4" fmla="*/ 0 w 4049559"/>
              <a:gd name="connsiteY4" fmla="*/ 0 h 73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559" h="737491" extrusionOk="0">
                <a:moveTo>
                  <a:pt x="0" y="0"/>
                </a:moveTo>
                <a:cubicBezTo>
                  <a:pt x="978973" y="-54635"/>
                  <a:pt x="2743272" y="-136758"/>
                  <a:pt x="4049559" y="0"/>
                </a:cubicBezTo>
                <a:cubicBezTo>
                  <a:pt x="4024396" y="219760"/>
                  <a:pt x="4009620" y="607326"/>
                  <a:pt x="4049559" y="737491"/>
                </a:cubicBezTo>
                <a:cubicBezTo>
                  <a:pt x="3330373" y="731883"/>
                  <a:pt x="1582118" y="660472"/>
                  <a:pt x="0" y="737491"/>
                </a:cubicBezTo>
                <a:cubicBezTo>
                  <a:pt x="37601" y="589995"/>
                  <a:pt x="43897" y="34831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7212556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7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khbar MT" pitchFamily="2" charset="-78"/>
              </a:rPr>
              <a:t>قناة الأستاذة فاطمه صالح السبيعي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B39E2B-2C41-93B8-4F5E-9E5D7E3EE2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3591" y="1163854"/>
            <a:ext cx="676935" cy="6769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DA20CE7-D7DD-C247-BE07-37698C1436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8873" y="5397188"/>
            <a:ext cx="676935" cy="676935"/>
          </a:xfrm>
          <a:prstGeom prst="rect">
            <a:avLst/>
          </a:prstGeom>
        </p:spPr>
      </p:pic>
      <p:sp>
        <p:nvSpPr>
          <p:cNvPr id="10" name="عنوان 1">
            <a:hlinkClick r:id="rId19"/>
            <a:extLst>
              <a:ext uri="{FF2B5EF4-FFF2-40B4-BE49-F238E27FC236}">
                <a16:creationId xmlns:a16="http://schemas.microsoft.com/office/drawing/2014/main" id="{F2D447C2-128D-C23F-D634-7260CE3020B9}"/>
              </a:ext>
            </a:extLst>
          </p:cNvPr>
          <p:cNvSpPr txBox="1">
            <a:spLocks/>
          </p:cNvSpPr>
          <p:nvPr/>
        </p:nvSpPr>
        <p:spPr>
          <a:xfrm>
            <a:off x="2060918" y="3366119"/>
            <a:ext cx="3799417" cy="737491"/>
          </a:xfrm>
          <a:custGeom>
            <a:avLst/>
            <a:gdLst>
              <a:gd name="connsiteX0" fmla="*/ 0 w 3799417"/>
              <a:gd name="connsiteY0" fmla="*/ 0 h 737491"/>
              <a:gd name="connsiteX1" fmla="*/ 504780 w 3799417"/>
              <a:gd name="connsiteY1" fmla="*/ 0 h 737491"/>
              <a:gd name="connsiteX2" fmla="*/ 933571 w 3799417"/>
              <a:gd name="connsiteY2" fmla="*/ 0 h 737491"/>
              <a:gd name="connsiteX3" fmla="*/ 1514339 w 3799417"/>
              <a:gd name="connsiteY3" fmla="*/ 0 h 737491"/>
              <a:gd name="connsiteX4" fmla="*/ 2133101 w 3799417"/>
              <a:gd name="connsiteY4" fmla="*/ 0 h 737491"/>
              <a:gd name="connsiteX5" fmla="*/ 2637881 w 3799417"/>
              <a:gd name="connsiteY5" fmla="*/ 0 h 737491"/>
              <a:gd name="connsiteX6" fmla="*/ 3066672 w 3799417"/>
              <a:gd name="connsiteY6" fmla="*/ 0 h 737491"/>
              <a:gd name="connsiteX7" fmla="*/ 3799417 w 3799417"/>
              <a:gd name="connsiteY7" fmla="*/ 0 h 737491"/>
              <a:gd name="connsiteX8" fmla="*/ 3799417 w 3799417"/>
              <a:gd name="connsiteY8" fmla="*/ 353996 h 737491"/>
              <a:gd name="connsiteX9" fmla="*/ 3799417 w 3799417"/>
              <a:gd name="connsiteY9" fmla="*/ 737491 h 737491"/>
              <a:gd name="connsiteX10" fmla="*/ 3370626 w 3799417"/>
              <a:gd name="connsiteY10" fmla="*/ 737491 h 737491"/>
              <a:gd name="connsiteX11" fmla="*/ 2827852 w 3799417"/>
              <a:gd name="connsiteY11" fmla="*/ 737491 h 737491"/>
              <a:gd name="connsiteX12" fmla="*/ 2247084 w 3799417"/>
              <a:gd name="connsiteY12" fmla="*/ 737491 h 737491"/>
              <a:gd name="connsiteX13" fmla="*/ 1780298 w 3799417"/>
              <a:gd name="connsiteY13" fmla="*/ 737491 h 737491"/>
              <a:gd name="connsiteX14" fmla="*/ 1313513 w 3799417"/>
              <a:gd name="connsiteY14" fmla="*/ 737491 h 737491"/>
              <a:gd name="connsiteX15" fmla="*/ 694751 w 3799417"/>
              <a:gd name="connsiteY15" fmla="*/ 737491 h 737491"/>
              <a:gd name="connsiteX16" fmla="*/ 0 w 3799417"/>
              <a:gd name="connsiteY16" fmla="*/ 737491 h 737491"/>
              <a:gd name="connsiteX17" fmla="*/ 0 w 3799417"/>
              <a:gd name="connsiteY17" fmla="*/ 390870 h 737491"/>
              <a:gd name="connsiteX18" fmla="*/ 0 w 3799417"/>
              <a:gd name="connsiteY18" fmla="*/ 0 h 73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9417" h="737491" extrusionOk="0">
                <a:moveTo>
                  <a:pt x="0" y="0"/>
                </a:moveTo>
                <a:cubicBezTo>
                  <a:pt x="177006" y="-5360"/>
                  <a:pt x="304482" y="14556"/>
                  <a:pt x="504780" y="0"/>
                </a:cubicBezTo>
                <a:cubicBezTo>
                  <a:pt x="705078" y="-14556"/>
                  <a:pt x="815416" y="22261"/>
                  <a:pt x="933571" y="0"/>
                </a:cubicBezTo>
                <a:cubicBezTo>
                  <a:pt x="1051726" y="-22261"/>
                  <a:pt x="1230874" y="13982"/>
                  <a:pt x="1514339" y="0"/>
                </a:cubicBezTo>
                <a:cubicBezTo>
                  <a:pt x="1797804" y="-13982"/>
                  <a:pt x="1996864" y="8075"/>
                  <a:pt x="2133101" y="0"/>
                </a:cubicBezTo>
                <a:cubicBezTo>
                  <a:pt x="2269338" y="-8075"/>
                  <a:pt x="2488815" y="53078"/>
                  <a:pt x="2637881" y="0"/>
                </a:cubicBezTo>
                <a:cubicBezTo>
                  <a:pt x="2786947" y="-53078"/>
                  <a:pt x="2887897" y="30626"/>
                  <a:pt x="3066672" y="0"/>
                </a:cubicBezTo>
                <a:cubicBezTo>
                  <a:pt x="3245447" y="-30626"/>
                  <a:pt x="3635573" y="2243"/>
                  <a:pt x="3799417" y="0"/>
                </a:cubicBezTo>
                <a:cubicBezTo>
                  <a:pt x="3835150" y="84848"/>
                  <a:pt x="3777015" y="258365"/>
                  <a:pt x="3799417" y="353996"/>
                </a:cubicBezTo>
                <a:cubicBezTo>
                  <a:pt x="3821819" y="449627"/>
                  <a:pt x="3795388" y="655174"/>
                  <a:pt x="3799417" y="737491"/>
                </a:cubicBezTo>
                <a:cubicBezTo>
                  <a:pt x="3597154" y="770701"/>
                  <a:pt x="3579201" y="700230"/>
                  <a:pt x="3370626" y="737491"/>
                </a:cubicBezTo>
                <a:cubicBezTo>
                  <a:pt x="3162051" y="774752"/>
                  <a:pt x="3064473" y="716261"/>
                  <a:pt x="2827852" y="737491"/>
                </a:cubicBezTo>
                <a:cubicBezTo>
                  <a:pt x="2591231" y="758721"/>
                  <a:pt x="2366737" y="671795"/>
                  <a:pt x="2247084" y="737491"/>
                </a:cubicBezTo>
                <a:cubicBezTo>
                  <a:pt x="2127431" y="803187"/>
                  <a:pt x="1915693" y="721979"/>
                  <a:pt x="1780298" y="737491"/>
                </a:cubicBezTo>
                <a:cubicBezTo>
                  <a:pt x="1644903" y="753003"/>
                  <a:pt x="1416659" y="688110"/>
                  <a:pt x="1313513" y="737491"/>
                </a:cubicBezTo>
                <a:cubicBezTo>
                  <a:pt x="1210368" y="786872"/>
                  <a:pt x="973575" y="679828"/>
                  <a:pt x="694751" y="737491"/>
                </a:cubicBezTo>
                <a:cubicBezTo>
                  <a:pt x="415927" y="795154"/>
                  <a:pt x="266227" y="664576"/>
                  <a:pt x="0" y="737491"/>
                </a:cubicBezTo>
                <a:cubicBezTo>
                  <a:pt x="-804" y="632919"/>
                  <a:pt x="11407" y="525786"/>
                  <a:pt x="0" y="390870"/>
                </a:cubicBezTo>
                <a:cubicBezTo>
                  <a:pt x="-11407" y="255954"/>
                  <a:pt x="7587" y="160599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7212556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khbar MT" pitchFamily="2" charset="-78"/>
              </a:rPr>
              <a:t>موقع رفعة التعليمي</a:t>
            </a:r>
          </a:p>
        </p:txBody>
      </p:sp>
      <p:pic>
        <p:nvPicPr>
          <p:cNvPr id="11" name="رسم 10" descr="دوائر مزخرفه">
            <a:extLst>
              <a:ext uri="{FF2B5EF4-FFF2-40B4-BE49-F238E27FC236}">
                <a16:creationId xmlns:a16="http://schemas.microsoft.com/office/drawing/2014/main" id="{EFF606C6-FD7C-04DA-A512-9C9C7DF37AE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0366" t="20806" r="18816" b="23207"/>
          <a:stretch/>
        </p:blipFill>
        <p:spPr>
          <a:xfrm>
            <a:off x="5943819" y="3195037"/>
            <a:ext cx="1162467" cy="10701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7B07097-F091-79C2-C0FA-5289D663A09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8727" t="4029" r="13050" b="17513"/>
          <a:stretch/>
        </p:blipFill>
        <p:spPr>
          <a:xfrm>
            <a:off x="8791164" y="3009842"/>
            <a:ext cx="2300933" cy="1236502"/>
          </a:xfrm>
          <a:custGeom>
            <a:avLst/>
            <a:gdLst>
              <a:gd name="connsiteX0" fmla="*/ 0 w 2300933"/>
              <a:gd name="connsiteY0" fmla="*/ 0 h 1236502"/>
              <a:gd name="connsiteX1" fmla="*/ 2300933 w 2300933"/>
              <a:gd name="connsiteY1" fmla="*/ 0 h 1236502"/>
              <a:gd name="connsiteX2" fmla="*/ 2300933 w 2300933"/>
              <a:gd name="connsiteY2" fmla="*/ 1236502 h 1236502"/>
              <a:gd name="connsiteX3" fmla="*/ 0 w 2300933"/>
              <a:gd name="connsiteY3" fmla="*/ 1236502 h 1236502"/>
              <a:gd name="connsiteX4" fmla="*/ 0 w 2300933"/>
              <a:gd name="connsiteY4" fmla="*/ 0 h 123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933" h="1236502" fill="none" extrusionOk="0">
                <a:moveTo>
                  <a:pt x="0" y="0"/>
                </a:moveTo>
                <a:cubicBezTo>
                  <a:pt x="702958" y="-33775"/>
                  <a:pt x="1749650" y="138873"/>
                  <a:pt x="2300933" y="0"/>
                </a:cubicBezTo>
                <a:cubicBezTo>
                  <a:pt x="2358088" y="329131"/>
                  <a:pt x="2369373" y="678377"/>
                  <a:pt x="2300933" y="1236502"/>
                </a:cubicBezTo>
                <a:cubicBezTo>
                  <a:pt x="1940281" y="1099172"/>
                  <a:pt x="327868" y="1098646"/>
                  <a:pt x="0" y="1236502"/>
                </a:cubicBezTo>
                <a:cubicBezTo>
                  <a:pt x="-38181" y="1076615"/>
                  <a:pt x="12409" y="473566"/>
                  <a:pt x="0" y="0"/>
                </a:cubicBezTo>
                <a:close/>
              </a:path>
              <a:path w="2300933" h="1236502" stroke="0" extrusionOk="0">
                <a:moveTo>
                  <a:pt x="0" y="0"/>
                </a:moveTo>
                <a:cubicBezTo>
                  <a:pt x="480711" y="-101487"/>
                  <a:pt x="1236124" y="-162162"/>
                  <a:pt x="2300933" y="0"/>
                </a:cubicBezTo>
                <a:cubicBezTo>
                  <a:pt x="2360271" y="536918"/>
                  <a:pt x="2239890" y="1081516"/>
                  <a:pt x="2300933" y="1236502"/>
                </a:cubicBezTo>
                <a:cubicBezTo>
                  <a:pt x="2007829" y="1286567"/>
                  <a:pt x="263384" y="1078053"/>
                  <a:pt x="0" y="1236502"/>
                </a:cubicBezTo>
                <a:cubicBezTo>
                  <a:pt x="-64736" y="761402"/>
                  <a:pt x="34664" y="168428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4" name="رسم 13" descr="شكل عضوي بحافه مسطحه">
            <a:extLst>
              <a:ext uri="{FF2B5EF4-FFF2-40B4-BE49-F238E27FC236}">
                <a16:creationId xmlns:a16="http://schemas.microsoft.com/office/drawing/2014/main" id="{2363C9A9-1054-D18F-79BA-3EC889C74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7437"/>
          <a:stretch/>
        </p:blipFill>
        <p:spPr>
          <a:xfrm rot="10800000">
            <a:off x="7695877" y="1970720"/>
            <a:ext cx="4231572" cy="1053444"/>
          </a:xfrm>
          <a:prstGeom prst="rect">
            <a:avLst/>
          </a:prstGeom>
        </p:spPr>
      </p:pic>
      <p:pic>
        <p:nvPicPr>
          <p:cNvPr id="15" name="رسم 14" descr="دوائر مزخرفه">
            <a:extLst>
              <a:ext uri="{FF2B5EF4-FFF2-40B4-BE49-F238E27FC236}">
                <a16:creationId xmlns:a16="http://schemas.microsoft.com/office/drawing/2014/main" id="{63B70DC1-18B8-401B-AAF7-29EBDAB61E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0366" t="20806" r="18816" b="23207"/>
          <a:stretch/>
        </p:blipFill>
        <p:spPr>
          <a:xfrm>
            <a:off x="9275547" y="53724"/>
            <a:ext cx="666084" cy="613186"/>
          </a:xfrm>
          <a:prstGeom prst="rect">
            <a:avLst/>
          </a:prstGeom>
        </p:spPr>
      </p:pic>
      <p:pic>
        <p:nvPicPr>
          <p:cNvPr id="16" name="رسم 15" descr="دوائر مزخرفه">
            <a:extLst>
              <a:ext uri="{FF2B5EF4-FFF2-40B4-BE49-F238E27FC236}">
                <a16:creationId xmlns:a16="http://schemas.microsoft.com/office/drawing/2014/main" id="{BB180CDC-056F-CFDE-F6FC-52218D01D74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0366" t="20806" r="18816" b="23207"/>
          <a:stretch/>
        </p:blipFill>
        <p:spPr>
          <a:xfrm>
            <a:off x="11083598" y="3350690"/>
            <a:ext cx="666084" cy="613186"/>
          </a:xfrm>
          <a:prstGeom prst="rect">
            <a:avLst/>
          </a:prstGeom>
        </p:spPr>
      </p:pic>
      <p:pic>
        <p:nvPicPr>
          <p:cNvPr id="20" name="رسم 19" descr="شكل عضوي بحافه مسطحه">
            <a:extLst>
              <a:ext uri="{FF2B5EF4-FFF2-40B4-BE49-F238E27FC236}">
                <a16:creationId xmlns:a16="http://schemas.microsoft.com/office/drawing/2014/main" id="{D04326B9-D795-58B6-EBD5-3D1D3808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7437"/>
          <a:stretch/>
        </p:blipFill>
        <p:spPr>
          <a:xfrm>
            <a:off x="7685750" y="4246344"/>
            <a:ext cx="4231572" cy="1053444"/>
          </a:xfrm>
          <a:prstGeom prst="rect">
            <a:avLst/>
          </a:prstGeom>
        </p:spPr>
      </p:pic>
      <p:pic>
        <p:nvPicPr>
          <p:cNvPr id="22" name="رسم 21" descr="دوائر مزخرفه">
            <a:extLst>
              <a:ext uri="{FF2B5EF4-FFF2-40B4-BE49-F238E27FC236}">
                <a16:creationId xmlns:a16="http://schemas.microsoft.com/office/drawing/2014/main" id="{188E5E63-EA3E-B68C-AA95-96CB7675EC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0366" t="20806" r="18816" b="23207"/>
          <a:stretch/>
        </p:blipFill>
        <p:spPr>
          <a:xfrm>
            <a:off x="8062640" y="3344150"/>
            <a:ext cx="666084" cy="6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شاشة عريضة</PresentationFormat>
  <Paragraphs>40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2</cp:revision>
  <dcterms:created xsi:type="dcterms:W3CDTF">2023-09-10T18:22:41Z</dcterms:created>
  <dcterms:modified xsi:type="dcterms:W3CDTF">2023-09-10T22:07:06Z</dcterms:modified>
</cp:coreProperties>
</file>