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721" r:id="rId2"/>
  </p:sldMasterIdLst>
  <p:notesMasterIdLst>
    <p:notesMasterId r:id="rId26"/>
  </p:notesMasterIdLst>
  <p:sldIdLst>
    <p:sldId id="1288" r:id="rId3"/>
    <p:sldId id="1290" r:id="rId4"/>
    <p:sldId id="1289" r:id="rId5"/>
    <p:sldId id="1277" r:id="rId6"/>
    <p:sldId id="1278" r:id="rId7"/>
    <p:sldId id="1279" r:id="rId8"/>
    <p:sldId id="1282" r:id="rId9"/>
    <p:sldId id="1283" r:id="rId10"/>
    <p:sldId id="257" r:id="rId11"/>
    <p:sldId id="644" r:id="rId12"/>
    <p:sldId id="1280" r:id="rId13"/>
    <p:sldId id="1291" r:id="rId14"/>
    <p:sldId id="1292" r:id="rId15"/>
    <p:sldId id="1284" r:id="rId16"/>
    <p:sldId id="1276" r:id="rId17"/>
    <p:sldId id="1281" r:id="rId18"/>
    <p:sldId id="256" r:id="rId19"/>
    <p:sldId id="1287" r:id="rId20"/>
    <p:sldId id="491" r:id="rId21"/>
    <p:sldId id="276" r:id="rId22"/>
    <p:sldId id="1272" r:id="rId23"/>
    <p:sldId id="1273" r:id="rId24"/>
    <p:sldId id="259" r:id="rId25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7"/>
    </p:embeddedFont>
    <p:embeddedFont>
      <p:font typeface="Amasis MT Pro Black" panose="020B0604020202020204" pitchFamily="18" charset="0"/>
      <p:bold r:id="rId28"/>
      <p:boldItalic r:id="rId29"/>
    </p:embeddedFont>
    <p:embeddedFont>
      <p:font typeface="Bahnschrift SemiBold Condensed" panose="020B0502040204020203" pitchFamily="34" charset="0"/>
      <p:bold r:id="rId30"/>
    </p:embeddedFont>
    <p:embeddedFont>
      <p:font typeface="Berlin Sans FB Demi" panose="020E0802020502020306" pitchFamily="34" charset="0"/>
      <p:bold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Calibri Light" panose="020F0302020204030204" pitchFamily="34" charset="0"/>
      <p:regular r:id="rId34"/>
    </p:embeddedFont>
    <p:embeddedFont>
      <p:font typeface="Cooper Black" panose="0208090404030B020404" pitchFamily="18" charset="0"/>
      <p:regular r:id="rId35"/>
    </p:embeddedFont>
    <p:embeddedFont>
      <p:font typeface="Englebert" panose="020B0604020202020204" charset="0"/>
      <p:regular r:id="rId36"/>
    </p:embeddedFont>
    <p:embeddedFont>
      <p:font typeface="Franklin Gothic Demi" panose="020B0703020102020204" pitchFamily="34" charset="0"/>
      <p:regular r:id="rId37"/>
      <p:italic r:id="rId38"/>
    </p:embeddedFont>
    <p:embeddedFont>
      <p:font typeface="Gill Sans Nova Cond Ultra Bold" panose="020B0604020202020204" pitchFamily="34" charset="0"/>
      <p:bold r:id="rId39"/>
    </p:embeddedFont>
    <p:embeddedFont>
      <p:font typeface="Gochi Hand" panose="020B0604020202020204" charset="0"/>
      <p:regular r:id="rId40"/>
    </p:embeddedFont>
    <p:embeddedFont>
      <p:font typeface="Luckiest Guy" panose="020B0604020202020204" charset="0"/>
      <p:regular r:id="rId41"/>
    </p:embeddedFont>
    <p:embeddedFont>
      <p:font typeface="MV Boli" panose="02000500030200090000" pitchFamily="2" charset="0"/>
      <p:regular r:id="rId42"/>
    </p:embeddedFont>
    <p:embeddedFont>
      <p:font typeface="Traditional Arabic" panose="02020603050405020304" pitchFamily="18" charset="-78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AD"/>
    <a:srgbClr val="D3EFF2"/>
    <a:srgbClr val="9B95BF"/>
    <a:srgbClr val="9B9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5B0AB-172D-4412-90AB-223498F097CA}" v="434" dt="2021-10-12T19:54:39.366"/>
  </p1510:revLst>
</p1510:revInfo>
</file>

<file path=ppt/tableStyles.xml><?xml version="1.0" encoding="utf-8"?>
<a:tblStyleLst xmlns:a="http://schemas.openxmlformats.org/drawingml/2006/main" def="{E5C24062-A09B-4B29-9A04-81E396026D9E}">
  <a:tblStyle styleId="{E5C24062-A09B-4B29-9A04-81E396026D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660" y="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023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783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3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b539e82f13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b539e82f13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70850" y="3853425"/>
            <a:ext cx="9656499" cy="1527297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-886875" y="-369975"/>
            <a:ext cx="10172531" cy="1302472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4150" y="1169775"/>
            <a:ext cx="5141700" cy="17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34150" y="2895775"/>
            <a:ext cx="5141700" cy="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05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01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825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59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34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95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092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388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99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02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090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67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5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826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03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6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FF6060-324A-45D3-A83E-132F7449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956CD40-1882-4202-9497-AF9199660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A43AC9-5935-475C-B4D2-402EC58B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9252D7-6A0D-4666-B71D-27BE8A9D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E6AC11-C6CC-478B-907C-61974FE9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99462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0E6A5C-1BB9-4FA2-ACFA-8DDFA153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9F4C41-6102-4E7E-A223-E195503A2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E1D08A-52BC-4DF0-B213-069E92CF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C7050B-6D28-4BDF-B282-B6471DAC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CCADAC-6E06-414D-8199-35253C4E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33931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618A1E-E5AB-483F-A54A-33B8FD46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685446-5E02-480B-9E70-BB255AE9A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B3231E-3909-47F9-827D-A557A4F7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7D3FE1-452A-4F3B-B503-E89435CC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560B0-992D-43BD-A6C3-D2A7C77F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658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1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2D71EC-99AD-4565-ACE1-8C644B1A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CE559E-97C3-4D0D-BD19-2ECDEDA09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ABCE24E-5179-4198-8240-845E11AE3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C7BE9F9-2EF2-4424-A7BE-49410064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5A3EA3-981A-4E52-A79E-EF8C90355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8A313F-F943-4757-85CA-C36299F6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34517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270434-326B-44F9-9C69-B792D0ED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2DE3A3-7515-41D2-9A95-B129141BA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CC877BB-B069-4479-8AEC-279ABC09D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FBCAC04-5F05-432D-9B2C-A95CD9695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1ACF7BA-17B9-4162-9ACB-B37574AF7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084BE41-D1E3-46CA-BBD2-EE78A1B9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B68D807-4FCA-4AEA-B491-128C417F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FA8E4BA-6B28-4C76-8A4D-55FB8E7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52041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CC0D19-5145-416B-B783-965E3A89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D41AAD6-15E6-4FF6-9967-02A95D37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61F2C36-C683-4B82-B6FF-C1C5397B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9E3593B-ED5F-4059-A736-7C738854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24042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8491CB-C999-4064-8ACE-C56BA393D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759BEC-4718-422F-842A-164554D1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A832D87-C318-49E0-B3F4-E4905431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21242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76CF3-09CB-49BA-86ED-7B5C06E4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242DB89-CDCD-4FEF-B589-7D823FF8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A272F4-FDF3-438A-9F9F-8901230DB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3ECF9B6-DF85-413A-AC51-62E71F43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454006-8E2D-4EB9-A275-43A83405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BD0E13C-D0C9-4097-9CEF-2AA5859E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67429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45EE26-77F5-4690-9369-C0A15F32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48F6D21-4D1A-419F-BB63-3CB0442E9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876C024-78EE-4434-B876-8D70DCED5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D6558A-2FAA-4265-810B-0E0B02FE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18A20A-36D6-49D8-8757-697D51AF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7827213-D83D-4851-8018-B3D73B20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51622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8799BC-1262-4ABB-B57E-C0F035A0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1153A0A-1170-4CAA-908F-464636165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8569DD-67FA-4C06-95E6-457B9386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E42014-6C1B-4B76-9882-BEBF8114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1BFCD4-9110-468F-83ED-2F83E9AA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935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FD5E9E-4764-4933-B5F5-C51D68F9B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BA5C7A4-F59F-4665-82DC-B57990E6D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9A354-1ECC-4FA6-827F-9A7225FF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3AE009-C25A-4E05-A344-D6390BDF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FAC0FF-A1C6-418B-B1A7-378C4B3D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4363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7101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15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09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82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2799025" y="-301948"/>
            <a:ext cx="6344894" cy="3387996"/>
          </a:xfrm>
          <a:custGeom>
            <a:avLst/>
            <a:gdLst/>
            <a:ahLst/>
            <a:cxnLst/>
            <a:rect l="l" t="t" r="r" b="b"/>
            <a:pathLst>
              <a:path w="96204" h="52113" extrusionOk="0">
                <a:moveTo>
                  <a:pt x="822" y="0"/>
                </a:moveTo>
                <a:cubicBezTo>
                  <a:pt x="358" y="0"/>
                  <a:pt x="1" y="369"/>
                  <a:pt x="1" y="822"/>
                </a:cubicBezTo>
                <a:lnTo>
                  <a:pt x="1" y="6465"/>
                </a:lnTo>
                <a:cubicBezTo>
                  <a:pt x="715" y="9120"/>
                  <a:pt x="2227" y="11478"/>
                  <a:pt x="4609" y="12930"/>
                </a:cubicBezTo>
                <a:cubicBezTo>
                  <a:pt x="9526" y="15954"/>
                  <a:pt x="16848" y="14633"/>
                  <a:pt x="20503" y="19110"/>
                </a:cubicBezTo>
                <a:cubicBezTo>
                  <a:pt x="23087" y="22300"/>
                  <a:pt x="22730" y="27361"/>
                  <a:pt x="25825" y="30063"/>
                </a:cubicBezTo>
                <a:cubicBezTo>
                  <a:pt x="29945" y="33683"/>
                  <a:pt x="37232" y="30635"/>
                  <a:pt x="41375" y="34183"/>
                </a:cubicBezTo>
                <a:cubicBezTo>
                  <a:pt x="44756" y="37088"/>
                  <a:pt x="44828" y="43458"/>
                  <a:pt x="49138" y="44648"/>
                </a:cubicBezTo>
                <a:cubicBezTo>
                  <a:pt x="49667" y="44795"/>
                  <a:pt x="50210" y="44837"/>
                  <a:pt x="50759" y="44837"/>
                </a:cubicBezTo>
                <a:cubicBezTo>
                  <a:pt x="51505" y="44837"/>
                  <a:pt x="52263" y="44759"/>
                  <a:pt x="53013" y="44759"/>
                </a:cubicBezTo>
                <a:cubicBezTo>
                  <a:pt x="53460" y="44759"/>
                  <a:pt x="53903" y="44786"/>
                  <a:pt x="54341" y="44875"/>
                </a:cubicBezTo>
                <a:cubicBezTo>
                  <a:pt x="56948" y="45398"/>
                  <a:pt x="58615" y="47839"/>
                  <a:pt x="60485" y="49720"/>
                </a:cubicBezTo>
                <a:cubicBezTo>
                  <a:pt x="61780" y="51024"/>
                  <a:pt x="63673" y="52113"/>
                  <a:pt x="65392" y="52113"/>
                </a:cubicBezTo>
                <a:cubicBezTo>
                  <a:pt x="66169" y="52113"/>
                  <a:pt x="66911" y="51890"/>
                  <a:pt x="67545" y="51363"/>
                </a:cubicBezTo>
                <a:cubicBezTo>
                  <a:pt x="68093" y="50899"/>
                  <a:pt x="68462" y="50280"/>
                  <a:pt x="68902" y="49709"/>
                </a:cubicBezTo>
                <a:cubicBezTo>
                  <a:pt x="70533" y="47542"/>
                  <a:pt x="73081" y="46089"/>
                  <a:pt x="75772" y="45779"/>
                </a:cubicBezTo>
                <a:cubicBezTo>
                  <a:pt x="77951" y="45541"/>
                  <a:pt x="80475" y="45887"/>
                  <a:pt x="81975" y="44303"/>
                </a:cubicBezTo>
                <a:cubicBezTo>
                  <a:pt x="84059" y="42124"/>
                  <a:pt x="82309" y="38195"/>
                  <a:pt x="83940" y="35647"/>
                </a:cubicBezTo>
                <a:cubicBezTo>
                  <a:pt x="85762" y="32837"/>
                  <a:pt x="90429" y="33492"/>
                  <a:pt x="92572" y="30932"/>
                </a:cubicBezTo>
                <a:cubicBezTo>
                  <a:pt x="95060" y="27956"/>
                  <a:pt x="92560" y="22729"/>
                  <a:pt x="95191" y="19883"/>
                </a:cubicBezTo>
                <a:cubicBezTo>
                  <a:pt x="95489" y="19562"/>
                  <a:pt x="95834" y="19300"/>
                  <a:pt x="96203" y="19086"/>
                </a:cubicBezTo>
                <a:lnTo>
                  <a:pt x="96203" y="822"/>
                </a:lnTo>
                <a:lnTo>
                  <a:pt x="96180" y="822"/>
                </a:lnTo>
                <a:cubicBezTo>
                  <a:pt x="96180" y="357"/>
                  <a:pt x="95810" y="0"/>
                  <a:pt x="953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497763" y="1503150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1497626" y="2611050"/>
            <a:ext cx="34173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9"/>
          <p:cNvSpPr/>
          <p:nvPr/>
        </p:nvSpPr>
        <p:spPr>
          <a:xfrm flipH="1">
            <a:off x="5289136" y="1695436"/>
            <a:ext cx="2721752" cy="2137125"/>
          </a:xfrm>
          <a:custGeom>
            <a:avLst/>
            <a:gdLst/>
            <a:ahLst/>
            <a:cxnLst/>
            <a:rect l="l" t="t" r="r" b="b"/>
            <a:pathLst>
              <a:path w="1108" h="870" extrusionOk="0">
                <a:moveTo>
                  <a:pt x="560" y="0"/>
                </a:moveTo>
                <a:cubicBezTo>
                  <a:pt x="1" y="0"/>
                  <a:pt x="1" y="869"/>
                  <a:pt x="560" y="869"/>
                </a:cubicBezTo>
                <a:cubicBezTo>
                  <a:pt x="1108" y="869"/>
                  <a:pt x="1108" y="0"/>
                  <a:pt x="5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85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2799025" y="-301948"/>
            <a:ext cx="6344894" cy="3387996"/>
          </a:xfrm>
          <a:custGeom>
            <a:avLst/>
            <a:gdLst/>
            <a:ahLst/>
            <a:cxnLst/>
            <a:rect l="l" t="t" r="r" b="b"/>
            <a:pathLst>
              <a:path w="96204" h="52113" extrusionOk="0">
                <a:moveTo>
                  <a:pt x="822" y="0"/>
                </a:moveTo>
                <a:cubicBezTo>
                  <a:pt x="358" y="0"/>
                  <a:pt x="1" y="369"/>
                  <a:pt x="1" y="822"/>
                </a:cubicBezTo>
                <a:lnTo>
                  <a:pt x="1" y="6465"/>
                </a:lnTo>
                <a:cubicBezTo>
                  <a:pt x="715" y="9120"/>
                  <a:pt x="2227" y="11478"/>
                  <a:pt x="4609" y="12930"/>
                </a:cubicBezTo>
                <a:cubicBezTo>
                  <a:pt x="9526" y="15954"/>
                  <a:pt x="16848" y="14633"/>
                  <a:pt x="20503" y="19110"/>
                </a:cubicBezTo>
                <a:cubicBezTo>
                  <a:pt x="23087" y="22300"/>
                  <a:pt x="22730" y="27361"/>
                  <a:pt x="25825" y="30063"/>
                </a:cubicBezTo>
                <a:cubicBezTo>
                  <a:pt x="29945" y="33683"/>
                  <a:pt x="37232" y="30635"/>
                  <a:pt x="41375" y="34183"/>
                </a:cubicBezTo>
                <a:cubicBezTo>
                  <a:pt x="44756" y="37088"/>
                  <a:pt x="44828" y="43458"/>
                  <a:pt x="49138" y="44648"/>
                </a:cubicBezTo>
                <a:cubicBezTo>
                  <a:pt x="49667" y="44795"/>
                  <a:pt x="50210" y="44837"/>
                  <a:pt x="50759" y="44837"/>
                </a:cubicBezTo>
                <a:cubicBezTo>
                  <a:pt x="51505" y="44837"/>
                  <a:pt x="52263" y="44759"/>
                  <a:pt x="53013" y="44759"/>
                </a:cubicBezTo>
                <a:cubicBezTo>
                  <a:pt x="53460" y="44759"/>
                  <a:pt x="53903" y="44786"/>
                  <a:pt x="54341" y="44875"/>
                </a:cubicBezTo>
                <a:cubicBezTo>
                  <a:pt x="56948" y="45398"/>
                  <a:pt x="58615" y="47839"/>
                  <a:pt x="60485" y="49720"/>
                </a:cubicBezTo>
                <a:cubicBezTo>
                  <a:pt x="61780" y="51024"/>
                  <a:pt x="63673" y="52113"/>
                  <a:pt x="65392" y="52113"/>
                </a:cubicBezTo>
                <a:cubicBezTo>
                  <a:pt x="66169" y="52113"/>
                  <a:pt x="66911" y="51890"/>
                  <a:pt x="67545" y="51363"/>
                </a:cubicBezTo>
                <a:cubicBezTo>
                  <a:pt x="68093" y="50899"/>
                  <a:pt x="68462" y="50280"/>
                  <a:pt x="68902" y="49709"/>
                </a:cubicBezTo>
                <a:cubicBezTo>
                  <a:pt x="70533" y="47542"/>
                  <a:pt x="73081" y="46089"/>
                  <a:pt x="75772" y="45779"/>
                </a:cubicBezTo>
                <a:cubicBezTo>
                  <a:pt x="77951" y="45541"/>
                  <a:pt x="80475" y="45887"/>
                  <a:pt x="81975" y="44303"/>
                </a:cubicBezTo>
                <a:cubicBezTo>
                  <a:pt x="84059" y="42124"/>
                  <a:pt x="82309" y="38195"/>
                  <a:pt x="83940" y="35647"/>
                </a:cubicBezTo>
                <a:cubicBezTo>
                  <a:pt x="85762" y="32837"/>
                  <a:pt x="90429" y="33492"/>
                  <a:pt x="92572" y="30932"/>
                </a:cubicBezTo>
                <a:cubicBezTo>
                  <a:pt x="95060" y="27956"/>
                  <a:pt x="92560" y="22729"/>
                  <a:pt x="95191" y="19883"/>
                </a:cubicBezTo>
                <a:cubicBezTo>
                  <a:pt x="95489" y="19562"/>
                  <a:pt x="95834" y="19300"/>
                  <a:pt x="96203" y="19086"/>
                </a:cubicBezTo>
                <a:lnTo>
                  <a:pt x="96203" y="822"/>
                </a:lnTo>
                <a:lnTo>
                  <a:pt x="96180" y="822"/>
                </a:lnTo>
                <a:cubicBezTo>
                  <a:pt x="96180" y="357"/>
                  <a:pt x="95810" y="0"/>
                  <a:pt x="953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497763" y="1503150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1497626" y="2611050"/>
            <a:ext cx="34173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9"/>
          <p:cNvSpPr/>
          <p:nvPr/>
        </p:nvSpPr>
        <p:spPr>
          <a:xfrm flipH="1">
            <a:off x="5289136" y="1695436"/>
            <a:ext cx="2721752" cy="2137125"/>
          </a:xfrm>
          <a:custGeom>
            <a:avLst/>
            <a:gdLst/>
            <a:ahLst/>
            <a:cxnLst/>
            <a:rect l="l" t="t" r="r" b="b"/>
            <a:pathLst>
              <a:path w="1108" h="870" extrusionOk="0">
                <a:moveTo>
                  <a:pt x="560" y="0"/>
                </a:moveTo>
                <a:cubicBezTo>
                  <a:pt x="1" y="0"/>
                  <a:pt x="1" y="869"/>
                  <a:pt x="560" y="869"/>
                </a:cubicBezTo>
                <a:cubicBezTo>
                  <a:pt x="1108" y="869"/>
                  <a:pt x="1108" y="0"/>
                  <a:pt x="5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888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16" r:id="rId3"/>
    <p:sldLayoutId id="2147483711" r:id="rId4"/>
    <p:sldLayoutId id="2147483702" r:id="rId5"/>
    <p:sldLayoutId id="2147483699" r:id="rId6"/>
    <p:sldLayoutId id="2147483695" r:id="rId7"/>
    <p:sldLayoutId id="2147483704" r:id="rId8"/>
    <p:sldLayoutId id="2147483703" r:id="rId9"/>
    <p:sldLayoutId id="2147483717" r:id="rId10"/>
    <p:sldLayoutId id="2147483713" r:id="rId11"/>
    <p:sldLayoutId id="2147483712" r:id="rId12"/>
    <p:sldLayoutId id="2147483707" r:id="rId13"/>
    <p:sldLayoutId id="2147483706" r:id="rId14"/>
    <p:sldLayoutId id="2147483705" r:id="rId15"/>
    <p:sldLayoutId id="2147483715" r:id="rId16"/>
    <p:sldLayoutId id="2147483710" r:id="rId17"/>
    <p:sldLayoutId id="2147483709" r:id="rId18"/>
    <p:sldLayoutId id="2147483701" r:id="rId19"/>
    <p:sldLayoutId id="2147483700" r:id="rId20"/>
    <p:sldLayoutId id="2147483698" r:id="rId21"/>
    <p:sldLayoutId id="2147483697" r:id="rId22"/>
    <p:sldLayoutId id="2147483714" r:id="rId23"/>
    <p:sldLayoutId id="2147483708" r:id="rId24"/>
    <p:sldLayoutId id="2147483696" r:id="rId25"/>
    <p:sldLayoutId id="2147483718" r:id="rId2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4E4159C-6CF0-4C7A-9342-DC08F713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F2C1D3-5281-4FDF-9C16-52B5C206C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D0760B-C2EC-495A-A546-04B44C9FE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DF351-9594-4244-B888-347167D1EFDF}" type="datetimeFigureOut">
              <a:rPr lang="ar-EG" smtClean="0"/>
              <a:t>12/03/1444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061C8C-ED89-4416-9B02-6CD2D725D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A10A23-2439-4A77-9705-DB27D797D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1450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F5DEBE8-2C83-414D-B0D5-2922AF2C9DA5}"/>
              </a:ext>
            </a:extLst>
          </p:cNvPr>
          <p:cNvSpPr txBox="1"/>
          <p:nvPr/>
        </p:nvSpPr>
        <p:spPr>
          <a:xfrm>
            <a:off x="2936081" y="1879252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Unit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Around the World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96986"/>
            <a:ext cx="1780811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1956291-1D37-425A-AFCC-3DD1474E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7" b="93319" l="9752" r="89894">
                        <a14:foregroundMark x1="27482" y1="11273" x2="41844" y2="9812"/>
                        <a14:foregroundMark x1="41844" y1="9812" x2="53014" y2="11691"/>
                        <a14:foregroundMark x1="34752" y1="7307" x2="45035" y2="7724"/>
                        <a14:foregroundMark x1="39539" y1="33403" x2="52482" y2="32985"/>
                        <a14:foregroundMark x1="68794" y1="30480" x2="43794" y2="28810"/>
                        <a14:foregroundMark x1="43794" y1="28810" x2="35106" y2="31733"/>
                        <a14:foregroundMark x1="20213" y1="60752" x2="19681" y2="74322"/>
                        <a14:foregroundMark x1="19681" y1="74322" x2="19681" y2="74322"/>
                        <a14:foregroundMark x1="12589" y1="87683" x2="27305" y2="86430"/>
                        <a14:foregroundMark x1="27305" y1="86430" x2="27305" y2="86430"/>
                        <a14:foregroundMark x1="17908" y1="62004" x2="17021" y2="71190"/>
                        <a14:foregroundMark x1="15248" y1="79958" x2="22340" y2="91858"/>
                        <a14:foregroundMark x1="84043" y1="64927" x2="82270" y2="76200"/>
                        <a14:foregroundMark x1="82270" y1="76200" x2="82270" y2="76200"/>
                        <a14:foregroundMark x1="82092" y1="80585" x2="82270" y2="92067"/>
                        <a14:foregroundMark x1="82092" y1="91858" x2="88121" y2="82881"/>
                        <a14:foregroundMark x1="82979" y1="82463" x2="78014" y2="93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68" y="3155497"/>
            <a:ext cx="1284620" cy="1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1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07">
            <a:hlinkClick r:id="" action="ppaction://media"/>
            <a:extLst>
              <a:ext uri="{FF2B5EF4-FFF2-40B4-BE49-F238E27FC236}">
                <a16:creationId xmlns:a16="http://schemas.microsoft.com/office/drawing/2014/main" id="{0A6ADFF9-0B24-44EA-9490-F490B440A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5206" y="419811"/>
            <a:ext cx="1165051" cy="1165051"/>
          </a:xfrm>
          <a:prstGeom prst="rect">
            <a:avLst/>
          </a:prstGeom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7129B88F-34D8-46FF-BB17-3DAF035FB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4" y="0"/>
            <a:ext cx="4718616" cy="52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5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904F9CA-926E-4AE1-9729-7DB355A9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64294"/>
            <a:ext cx="8936831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3E19F6D-1BD1-4477-84CF-BF312B80E182}"/>
              </a:ext>
            </a:extLst>
          </p:cNvPr>
          <p:cNvSpPr/>
          <p:nvPr/>
        </p:nvSpPr>
        <p:spPr>
          <a:xfrm>
            <a:off x="4274809" y="1286303"/>
            <a:ext cx="326447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>
                <a:latin typeface="MyriadPro-Light"/>
              </a:rPr>
              <a:t>At the airport </a:t>
            </a:r>
          </a:p>
        </p:txBody>
      </p:sp>
    </p:spTree>
    <p:extLst>
      <p:ext uri="{BB962C8B-B14F-4D97-AF65-F5344CB8AC3E}">
        <p14:creationId xmlns:p14="http://schemas.microsoft.com/office/powerpoint/2010/main" val="314541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904F9CA-926E-4AE1-9729-7DB355A9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64294"/>
            <a:ext cx="8936831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3E19F6D-1BD1-4477-84CF-BF312B80E182}"/>
              </a:ext>
            </a:extLst>
          </p:cNvPr>
          <p:cNvSpPr/>
          <p:nvPr/>
        </p:nvSpPr>
        <p:spPr>
          <a:xfrm>
            <a:off x="1629104" y="1349365"/>
            <a:ext cx="513241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>
                <a:latin typeface="MyriadPro-Light"/>
              </a:rPr>
              <a:t>Airplanes in Saudi Arabia</a:t>
            </a:r>
          </a:p>
        </p:txBody>
      </p:sp>
    </p:spTree>
    <p:extLst>
      <p:ext uri="{BB962C8B-B14F-4D97-AF65-F5344CB8AC3E}">
        <p14:creationId xmlns:p14="http://schemas.microsoft.com/office/powerpoint/2010/main" val="2653179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CB8EC50-DF11-4399-9A11-B46E40F7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6383" r="94681">
                        <a14:foregroundMark x1="6738" y1="64539" x2="6560" y2="70567"/>
                        <a14:foregroundMark x1="64539" y1="34929" x2="90426" y2="30319"/>
                        <a14:foregroundMark x1="73759" y1="20390" x2="70390" y2="40780"/>
                        <a14:foregroundMark x1="70390" y1="40780" x2="69858" y2="41667"/>
                        <a14:foregroundMark x1="94681" y1="25177" x2="93972" y2="32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6" y="0"/>
            <a:ext cx="6698892" cy="520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D2B98658-4ABE-4A1C-BC48-4AF7C18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987" y="3784823"/>
            <a:ext cx="802667" cy="10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08EE528-279B-4734-B182-BF3037397E50}"/>
              </a:ext>
            </a:extLst>
          </p:cNvPr>
          <p:cNvSpPr txBox="1"/>
          <p:nvPr/>
        </p:nvSpPr>
        <p:spPr>
          <a:xfrm>
            <a:off x="2997641" y="1062662"/>
            <a:ext cx="39120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sis MT Pro Black" panose="02040A040500050203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مشاهدة صورة المصدر">
            <a:hlinkClick r:id="rId5" action="ppaction://hlinksldjump"/>
            <a:extLst>
              <a:ext uri="{FF2B5EF4-FFF2-40B4-BE49-F238E27FC236}">
                <a16:creationId xmlns:a16="http://schemas.microsoft.com/office/drawing/2014/main" id="{66BD0983-BC34-451E-B800-0B687FF7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39" y="2900363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0F14B45-5510-A7B0-930D-00F1BFE7E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363" y="38114"/>
            <a:ext cx="4347376" cy="26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AFE0921-E8A1-4496-9A31-39F60B27C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2437" r="16101" b="8994"/>
          <a:stretch/>
        </p:blipFill>
        <p:spPr bwMode="auto">
          <a:xfrm>
            <a:off x="164306" y="128588"/>
            <a:ext cx="3350419" cy="475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2480807" y="2915639"/>
            <a:ext cx="2091193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Page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30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E34D133-66D2-4D0E-B35F-6B331FC0F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233" y="976317"/>
            <a:ext cx="3816192" cy="317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6482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صورة 71">
            <a:extLst>
              <a:ext uri="{FF2B5EF4-FFF2-40B4-BE49-F238E27FC236}">
                <a16:creationId xmlns:a16="http://schemas.microsoft.com/office/drawing/2014/main" id="{5F1A3820-10E8-432C-979E-A47F356A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2E57EE9-93FD-49D2-B1DF-DF0CC8A24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7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63BD8B07-7100-431A-9E35-6A1608AAE0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2" end="1873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010" y="193289"/>
            <a:ext cx="790498" cy="7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2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3"/>
          <p:cNvGrpSpPr/>
          <p:nvPr/>
        </p:nvGrpSpPr>
        <p:grpSpPr>
          <a:xfrm rot="-4828418">
            <a:off x="85833" y="-204333"/>
            <a:ext cx="668952" cy="642081"/>
            <a:chOff x="5873914" y="1884678"/>
            <a:chExt cx="668958" cy="642087"/>
          </a:xfrm>
        </p:grpSpPr>
        <p:sp>
          <p:nvSpPr>
            <p:cNvPr id="144" name="Google Shape;144;p23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" name="Google Shape;148;p23"/>
          <p:cNvGrpSpPr/>
          <p:nvPr/>
        </p:nvGrpSpPr>
        <p:grpSpPr>
          <a:xfrm>
            <a:off x="8459602" y="-38626"/>
            <a:ext cx="634637" cy="1118776"/>
            <a:chOff x="7795702" y="745324"/>
            <a:chExt cx="634637" cy="1118776"/>
          </a:xfrm>
        </p:grpSpPr>
        <p:sp>
          <p:nvSpPr>
            <p:cNvPr id="149" name="Google Shape;149;p23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" name="Google Shape;154;p23"/>
          <p:cNvGrpSpPr/>
          <p:nvPr/>
        </p:nvGrpSpPr>
        <p:grpSpPr>
          <a:xfrm>
            <a:off x="5370838" y="154954"/>
            <a:ext cx="753956" cy="370171"/>
            <a:chOff x="5702350" y="2486504"/>
            <a:chExt cx="753956" cy="370171"/>
          </a:xfrm>
        </p:grpSpPr>
        <p:sp>
          <p:nvSpPr>
            <p:cNvPr id="155" name="Google Shape;155;p2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4" name="Google Shape;164;p23"/>
          <p:cNvSpPr/>
          <p:nvPr/>
        </p:nvSpPr>
        <p:spPr>
          <a:xfrm>
            <a:off x="8394911" y="1684025"/>
            <a:ext cx="109881" cy="11462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5" name="Google Shape;165;p23"/>
          <p:cNvGrpSpPr/>
          <p:nvPr/>
        </p:nvGrpSpPr>
        <p:grpSpPr>
          <a:xfrm>
            <a:off x="8452971" y="3740367"/>
            <a:ext cx="378600" cy="1252249"/>
            <a:chOff x="8352696" y="3680267"/>
            <a:chExt cx="378600" cy="1252249"/>
          </a:xfrm>
        </p:grpSpPr>
        <p:sp>
          <p:nvSpPr>
            <p:cNvPr id="166" name="Google Shape;166;p2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5" name="Google Shape;175;p23"/>
          <p:cNvGrpSpPr/>
          <p:nvPr/>
        </p:nvGrpSpPr>
        <p:grpSpPr>
          <a:xfrm>
            <a:off x="212954" y="4334948"/>
            <a:ext cx="806245" cy="802344"/>
            <a:chOff x="5798929" y="3777423"/>
            <a:chExt cx="806245" cy="802344"/>
          </a:xfrm>
        </p:grpSpPr>
        <p:grpSp>
          <p:nvGrpSpPr>
            <p:cNvPr id="176" name="Google Shape;176;p2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177" name="Google Shape;177;p2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" name="Google Shape;178;p2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" name="Google Shape;179;p2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80" name="Google Shape;180;p2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7" name="Google Shape;187;p23"/>
          <p:cNvGrpSpPr/>
          <p:nvPr/>
        </p:nvGrpSpPr>
        <p:grpSpPr>
          <a:xfrm>
            <a:off x="7798076" y="561600"/>
            <a:ext cx="324720" cy="370703"/>
            <a:chOff x="7750826" y="1452775"/>
            <a:chExt cx="324720" cy="370703"/>
          </a:xfrm>
        </p:grpSpPr>
        <p:sp>
          <p:nvSpPr>
            <p:cNvPr id="188" name="Google Shape;188;p23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23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3" name="Google Shape;193;p23"/>
          <p:cNvSpPr/>
          <p:nvPr/>
        </p:nvSpPr>
        <p:spPr>
          <a:xfrm>
            <a:off x="960991" y="-99165"/>
            <a:ext cx="291463" cy="192225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23"/>
          <p:cNvSpPr/>
          <p:nvPr/>
        </p:nvSpPr>
        <p:spPr>
          <a:xfrm>
            <a:off x="1019194" y="4857096"/>
            <a:ext cx="283038" cy="286408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5" name="Google Shape;195;p23"/>
          <p:cNvGrpSpPr/>
          <p:nvPr/>
        </p:nvGrpSpPr>
        <p:grpSpPr>
          <a:xfrm>
            <a:off x="7962418" y="4559835"/>
            <a:ext cx="247122" cy="254793"/>
            <a:chOff x="7924518" y="4471660"/>
            <a:chExt cx="247122" cy="254793"/>
          </a:xfrm>
        </p:grpSpPr>
        <p:sp>
          <p:nvSpPr>
            <p:cNvPr id="196" name="Google Shape;196;p2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6461273" y="4473991"/>
            <a:ext cx="134668" cy="20685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23"/>
          <p:cNvSpPr/>
          <p:nvPr/>
        </p:nvSpPr>
        <p:spPr>
          <a:xfrm>
            <a:off x="6447039" y="4461619"/>
            <a:ext cx="69706" cy="88951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23"/>
          <p:cNvSpPr/>
          <p:nvPr/>
        </p:nvSpPr>
        <p:spPr>
          <a:xfrm>
            <a:off x="6576388" y="4548753"/>
            <a:ext cx="79728" cy="72899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23"/>
          <p:cNvSpPr/>
          <p:nvPr/>
        </p:nvSpPr>
        <p:spPr>
          <a:xfrm>
            <a:off x="8072587" y="93038"/>
            <a:ext cx="205439" cy="211248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2" name="Google Shape;202;p23"/>
          <p:cNvGrpSpPr/>
          <p:nvPr/>
        </p:nvGrpSpPr>
        <p:grpSpPr>
          <a:xfrm>
            <a:off x="5619766" y="4694822"/>
            <a:ext cx="256078" cy="258739"/>
            <a:chOff x="6968391" y="4377697"/>
            <a:chExt cx="256078" cy="258739"/>
          </a:xfrm>
        </p:grpSpPr>
        <p:sp>
          <p:nvSpPr>
            <p:cNvPr id="203" name="Google Shape;203;p2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6" name="Google Shape;206;p23"/>
          <p:cNvGrpSpPr/>
          <p:nvPr/>
        </p:nvGrpSpPr>
        <p:grpSpPr>
          <a:xfrm>
            <a:off x="7238967" y="154954"/>
            <a:ext cx="214396" cy="218609"/>
            <a:chOff x="6778292" y="971829"/>
            <a:chExt cx="214396" cy="218609"/>
          </a:xfrm>
        </p:grpSpPr>
        <p:sp>
          <p:nvSpPr>
            <p:cNvPr id="207" name="Google Shape;207;p2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9" name="Google Shape;209;p23"/>
          <p:cNvSpPr/>
          <p:nvPr/>
        </p:nvSpPr>
        <p:spPr>
          <a:xfrm>
            <a:off x="6860150" y="976573"/>
            <a:ext cx="44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0" name="Google Shape;210;p23"/>
          <p:cNvGrpSpPr/>
          <p:nvPr/>
        </p:nvGrpSpPr>
        <p:grpSpPr>
          <a:xfrm>
            <a:off x="8460195" y="1169786"/>
            <a:ext cx="660001" cy="583995"/>
            <a:chOff x="8222283" y="2519761"/>
            <a:chExt cx="660001" cy="583995"/>
          </a:xfrm>
        </p:grpSpPr>
        <p:sp>
          <p:nvSpPr>
            <p:cNvPr id="211" name="Google Shape;211;p2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16;p23"/>
          <p:cNvGrpSpPr/>
          <p:nvPr/>
        </p:nvGrpSpPr>
        <p:grpSpPr>
          <a:xfrm rot="-6049132">
            <a:off x="6480904" y="4758145"/>
            <a:ext cx="305234" cy="304477"/>
            <a:chOff x="1548327" y="2761296"/>
            <a:chExt cx="305242" cy="304485"/>
          </a:xfrm>
        </p:grpSpPr>
        <p:sp>
          <p:nvSpPr>
            <p:cNvPr id="217" name="Google Shape;217;p2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0" name="Google Shape;220;p23"/>
          <p:cNvSpPr/>
          <p:nvPr/>
        </p:nvSpPr>
        <p:spPr>
          <a:xfrm>
            <a:off x="321200" y="54000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21;p23"/>
          <p:cNvGrpSpPr/>
          <p:nvPr/>
        </p:nvGrpSpPr>
        <p:grpSpPr>
          <a:xfrm>
            <a:off x="6214029" y="1971061"/>
            <a:ext cx="2181212" cy="2452068"/>
            <a:chOff x="6213775" y="2023909"/>
            <a:chExt cx="2134050" cy="2399049"/>
          </a:xfrm>
        </p:grpSpPr>
        <p:grpSp>
          <p:nvGrpSpPr>
            <p:cNvPr id="222" name="Google Shape;222;p23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223" name="Google Shape;223;p23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" name="Google Shape;294;p23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295;p23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" name="Google Shape;309;p23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" name="Google Shape;313;p23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" name="Google Shape;314;p23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" name="Google Shape;317;p23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" name="Google Shape;318;p23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" name="Google Shape;321;p23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" name="Google Shape;322;p23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23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23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23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" name="Google Shape;329;p23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" name="Google Shape;330;p23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" name="Google Shape;331;p23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" name="Google Shape;332;p23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" name="Google Shape;344;p23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" name="Google Shape;345;p23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" name="Google Shape;346;p23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7" name="Google Shape;347;p23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3" name="Google Shape;154;p23">
            <a:extLst>
              <a:ext uri="{FF2B5EF4-FFF2-40B4-BE49-F238E27FC236}">
                <a16:creationId xmlns:a16="http://schemas.microsoft.com/office/drawing/2014/main" id="{2AAF10E9-CA27-4DF6-A97A-4AED0D7F0DF8}"/>
              </a:ext>
            </a:extLst>
          </p:cNvPr>
          <p:cNvGrpSpPr/>
          <p:nvPr/>
        </p:nvGrpSpPr>
        <p:grpSpPr>
          <a:xfrm>
            <a:off x="7701392" y="143879"/>
            <a:ext cx="1493040" cy="951908"/>
            <a:chOff x="5664430" y="2524018"/>
            <a:chExt cx="757563" cy="450204"/>
          </a:xfrm>
        </p:grpSpPr>
        <p:sp>
          <p:nvSpPr>
            <p:cNvPr id="354" name="Google Shape;155;p23">
              <a:extLst>
                <a:ext uri="{FF2B5EF4-FFF2-40B4-BE49-F238E27FC236}">
                  <a16:creationId xmlns:a16="http://schemas.microsoft.com/office/drawing/2014/main" id="{A92110B7-BE6C-4EE8-B502-798E27E069AC}"/>
                </a:ext>
              </a:extLst>
            </p:cNvPr>
            <p:cNvSpPr/>
            <p:nvPr/>
          </p:nvSpPr>
          <p:spPr>
            <a:xfrm>
              <a:off x="5664430" y="260405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endParaRPr sz="4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55" name="Google Shape;156;p23">
              <a:extLst>
                <a:ext uri="{FF2B5EF4-FFF2-40B4-BE49-F238E27FC236}">
                  <a16:creationId xmlns:a16="http://schemas.microsoft.com/office/drawing/2014/main" id="{03949AD0-5B7D-4982-84A4-745DF7AF904A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157;p23">
              <a:extLst>
                <a:ext uri="{FF2B5EF4-FFF2-40B4-BE49-F238E27FC236}">
                  <a16:creationId xmlns:a16="http://schemas.microsoft.com/office/drawing/2014/main" id="{547E0C1D-1E12-4924-B862-7E2DFE3CF4B5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158;p23">
              <a:extLst>
                <a:ext uri="{FF2B5EF4-FFF2-40B4-BE49-F238E27FC236}">
                  <a16:creationId xmlns:a16="http://schemas.microsoft.com/office/drawing/2014/main" id="{204EC295-EA6B-48F8-AA07-28FBEF30EA49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58" name="صورة 357">
            <a:extLst>
              <a:ext uri="{FF2B5EF4-FFF2-40B4-BE49-F238E27FC236}">
                <a16:creationId xmlns:a16="http://schemas.microsoft.com/office/drawing/2014/main" id="{A17D5C61-B4A4-4D74-BB40-1036BCE8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0" y="1122664"/>
            <a:ext cx="5953732" cy="190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صورة 71">
            <a:extLst>
              <a:ext uri="{FF2B5EF4-FFF2-40B4-BE49-F238E27FC236}">
                <a16:creationId xmlns:a16="http://schemas.microsoft.com/office/drawing/2014/main" id="{5F1A3820-10E8-432C-979E-A47F356A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C6367399-DD3A-4BB6-A97B-4A6CA36BDBA7}"/>
              </a:ext>
            </a:extLst>
          </p:cNvPr>
          <p:cNvSpPr/>
          <p:nvPr/>
        </p:nvSpPr>
        <p:spPr>
          <a:xfrm>
            <a:off x="252390" y="210717"/>
            <a:ext cx="6090279" cy="367177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Which ending you think is the most likely?</a:t>
            </a:r>
            <a:endParaRPr lang="ar-SA" sz="2800" b="1" dirty="0">
              <a:highlight>
                <a:srgbClr val="00FFFF"/>
              </a:highlight>
              <a:latin typeface="Aharoni" panose="02010803020104030203" pitchFamily="2" charset="-79"/>
            </a:endParaRPr>
          </a:p>
        </p:txBody>
      </p:sp>
      <p:pic>
        <p:nvPicPr>
          <p:cNvPr id="13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0236A49F-7AF2-4F12-9AE0-4F15BDFB21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608" end="1194.8125"/>
                  <p14:bmkLst>
                    <p14:bmk name="إشارة مرجعية 1" time="38685.335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2682" y="340371"/>
            <a:ext cx="922028" cy="922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E981FFF-AC2D-49A4-A763-21AA15768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2" y="1293819"/>
            <a:ext cx="9144000" cy="376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64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96986"/>
            <a:ext cx="1780811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4E127FB-7D4F-962F-8C75-AD38CD5BF92D}"/>
              </a:ext>
            </a:extLst>
          </p:cNvPr>
          <p:cNvSpPr txBox="1"/>
          <p:nvPr/>
        </p:nvSpPr>
        <p:spPr>
          <a:xfrm>
            <a:off x="2721907" y="3068960"/>
            <a:ext cx="5397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DecoType Naskh" panose="02010400000000000000" pitchFamily="2" charset="-78"/>
              </a:rPr>
              <a:t>قال تعالى :( يَا أَيُّهَا النَّاسُ إِنَّا خَلَقْنَاكُمْ مِنْ ذَكَرٍ وَأُنْثَى وَجَعَلْنَاكُمْ شُعُوبًا وَقَبَائِلَ لِتَعَارَفُوا إِنَّ أَكْرَمَكُمْ عِنْدَ اللَّهِ أَتْقَاكُمْ إِنَّ اللَّهَ عَلِيمٌ خَبِيرٌ)</a:t>
            </a:r>
            <a:endParaRPr lang="ar-SA" sz="2400" dirty="0">
              <a:cs typeface="DecoType Naskh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742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43">
            <a:hlinkClick r:id="" action="ppaction://hlinkshowjump?jump=nextslide"/>
          </p:cNvPr>
          <p:cNvSpPr/>
          <p:nvPr/>
        </p:nvSpPr>
        <p:spPr>
          <a:xfrm>
            <a:off x="4864888" y="4493260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4" name="Google Shape;1944;p43">
            <a:hlinkClick r:id="" action="ppaction://noaction"/>
          </p:cNvPr>
          <p:cNvSpPr/>
          <p:nvPr/>
        </p:nvSpPr>
        <p:spPr>
          <a:xfrm>
            <a:off x="4432363" y="4469419"/>
            <a:ext cx="279278" cy="268147"/>
          </a:xfrm>
          <a:custGeom>
            <a:avLst/>
            <a:gdLst/>
            <a:ahLst/>
            <a:cxnLst/>
            <a:rect l="l" t="t" r="r" b="b"/>
            <a:pathLst>
              <a:path w="4240" h="4071" extrusionOk="0">
                <a:moveTo>
                  <a:pt x="2326" y="1"/>
                </a:moveTo>
                <a:cubicBezTo>
                  <a:pt x="2305" y="1"/>
                  <a:pt x="2284" y="2"/>
                  <a:pt x="2263" y="4"/>
                </a:cubicBezTo>
                <a:cubicBezTo>
                  <a:pt x="1846" y="52"/>
                  <a:pt x="1537" y="493"/>
                  <a:pt x="1596" y="909"/>
                </a:cubicBezTo>
                <a:cubicBezTo>
                  <a:pt x="1564" y="701"/>
                  <a:pt x="1348" y="616"/>
                  <a:pt x="1116" y="616"/>
                </a:cubicBezTo>
                <a:cubicBezTo>
                  <a:pt x="1004" y="616"/>
                  <a:pt x="888" y="636"/>
                  <a:pt x="787" y="671"/>
                </a:cubicBezTo>
                <a:cubicBezTo>
                  <a:pt x="656" y="719"/>
                  <a:pt x="537" y="790"/>
                  <a:pt x="525" y="850"/>
                </a:cubicBezTo>
                <a:cubicBezTo>
                  <a:pt x="251" y="1314"/>
                  <a:pt x="608" y="1790"/>
                  <a:pt x="1013" y="1981"/>
                </a:cubicBezTo>
                <a:cubicBezTo>
                  <a:pt x="620" y="2147"/>
                  <a:pt x="1" y="2743"/>
                  <a:pt x="287" y="3195"/>
                </a:cubicBezTo>
                <a:cubicBezTo>
                  <a:pt x="393" y="3354"/>
                  <a:pt x="584" y="3441"/>
                  <a:pt x="778" y="3441"/>
                </a:cubicBezTo>
                <a:cubicBezTo>
                  <a:pt x="845" y="3441"/>
                  <a:pt x="913" y="3431"/>
                  <a:pt x="977" y="3410"/>
                </a:cubicBezTo>
                <a:cubicBezTo>
                  <a:pt x="1239" y="3338"/>
                  <a:pt x="1441" y="3160"/>
                  <a:pt x="1608" y="2957"/>
                </a:cubicBezTo>
                <a:lnTo>
                  <a:pt x="1608" y="2957"/>
                </a:lnTo>
                <a:cubicBezTo>
                  <a:pt x="1572" y="3314"/>
                  <a:pt x="1668" y="3683"/>
                  <a:pt x="1930" y="3910"/>
                </a:cubicBezTo>
                <a:cubicBezTo>
                  <a:pt x="2063" y="4014"/>
                  <a:pt x="2236" y="4070"/>
                  <a:pt x="2405" y="4070"/>
                </a:cubicBezTo>
                <a:cubicBezTo>
                  <a:pt x="2582" y="4070"/>
                  <a:pt x="2754" y="4008"/>
                  <a:pt x="2870" y="3874"/>
                </a:cubicBezTo>
                <a:cubicBezTo>
                  <a:pt x="3144" y="3564"/>
                  <a:pt x="2989" y="3100"/>
                  <a:pt x="2823" y="2731"/>
                </a:cubicBezTo>
                <a:lnTo>
                  <a:pt x="2823" y="2731"/>
                </a:lnTo>
                <a:cubicBezTo>
                  <a:pt x="3049" y="2898"/>
                  <a:pt x="3299" y="3040"/>
                  <a:pt x="3573" y="3040"/>
                </a:cubicBezTo>
                <a:cubicBezTo>
                  <a:pt x="3582" y="3041"/>
                  <a:pt x="3592" y="3041"/>
                  <a:pt x="3601" y="3041"/>
                </a:cubicBezTo>
                <a:cubicBezTo>
                  <a:pt x="3856" y="3041"/>
                  <a:pt x="4134" y="2888"/>
                  <a:pt x="4192" y="2624"/>
                </a:cubicBezTo>
                <a:cubicBezTo>
                  <a:pt x="4239" y="2421"/>
                  <a:pt x="4156" y="2195"/>
                  <a:pt x="4001" y="2040"/>
                </a:cubicBezTo>
                <a:cubicBezTo>
                  <a:pt x="3858" y="1897"/>
                  <a:pt x="3656" y="1802"/>
                  <a:pt x="3466" y="1719"/>
                </a:cubicBezTo>
                <a:cubicBezTo>
                  <a:pt x="3763" y="1719"/>
                  <a:pt x="4037" y="1493"/>
                  <a:pt x="4097" y="1207"/>
                </a:cubicBezTo>
                <a:cubicBezTo>
                  <a:pt x="4156" y="921"/>
                  <a:pt x="3978" y="612"/>
                  <a:pt x="3704" y="516"/>
                </a:cubicBezTo>
                <a:cubicBezTo>
                  <a:pt x="3636" y="490"/>
                  <a:pt x="3564" y="477"/>
                  <a:pt x="3493" y="477"/>
                </a:cubicBezTo>
                <a:cubicBezTo>
                  <a:pt x="3277" y="477"/>
                  <a:pt x="3064" y="593"/>
                  <a:pt x="2965" y="790"/>
                </a:cubicBezTo>
                <a:cubicBezTo>
                  <a:pt x="3090" y="417"/>
                  <a:pt x="2720" y="1"/>
                  <a:pt x="2326" y="1"/>
                </a:cubicBez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5" name="Google Shape;1945;p43">
            <a:hlinkClick r:id="" action="ppaction://hlinkshowjump?jump=previousslide"/>
          </p:cNvPr>
          <p:cNvSpPr/>
          <p:nvPr/>
        </p:nvSpPr>
        <p:spPr>
          <a:xfrm flipH="1">
            <a:off x="3950488" y="4483735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06318FCF-8DA5-4E16-A2B0-1E5FEB4C87EE}"/>
              </a:ext>
            </a:extLst>
          </p:cNvPr>
          <p:cNvSpPr/>
          <p:nvPr/>
        </p:nvSpPr>
        <p:spPr>
          <a:xfrm>
            <a:off x="373917" y="2171702"/>
            <a:ext cx="3477721" cy="461665"/>
          </a:xfrm>
          <a:custGeom>
            <a:avLst/>
            <a:gdLst>
              <a:gd name="connsiteX0" fmla="*/ 0 w 3477721"/>
              <a:gd name="connsiteY0" fmla="*/ 0 h 461665"/>
              <a:gd name="connsiteX1" fmla="*/ 579620 w 3477721"/>
              <a:gd name="connsiteY1" fmla="*/ 0 h 461665"/>
              <a:gd name="connsiteX2" fmla="*/ 1194018 w 3477721"/>
              <a:gd name="connsiteY2" fmla="*/ 0 h 461665"/>
              <a:gd name="connsiteX3" fmla="*/ 1738861 w 3477721"/>
              <a:gd name="connsiteY3" fmla="*/ 0 h 461665"/>
              <a:gd name="connsiteX4" fmla="*/ 2283703 w 3477721"/>
              <a:gd name="connsiteY4" fmla="*/ 0 h 461665"/>
              <a:gd name="connsiteX5" fmla="*/ 2898101 w 3477721"/>
              <a:gd name="connsiteY5" fmla="*/ 0 h 461665"/>
              <a:gd name="connsiteX6" fmla="*/ 3477721 w 3477721"/>
              <a:gd name="connsiteY6" fmla="*/ 0 h 461665"/>
              <a:gd name="connsiteX7" fmla="*/ 3477721 w 3477721"/>
              <a:gd name="connsiteY7" fmla="*/ 461665 h 461665"/>
              <a:gd name="connsiteX8" fmla="*/ 2967655 w 3477721"/>
              <a:gd name="connsiteY8" fmla="*/ 461665 h 461665"/>
              <a:gd name="connsiteX9" fmla="*/ 2492367 w 3477721"/>
              <a:gd name="connsiteY9" fmla="*/ 461665 h 461665"/>
              <a:gd name="connsiteX10" fmla="*/ 2017078 w 3477721"/>
              <a:gd name="connsiteY10" fmla="*/ 461665 h 461665"/>
              <a:gd name="connsiteX11" fmla="*/ 1437458 w 3477721"/>
              <a:gd name="connsiteY11" fmla="*/ 461665 h 461665"/>
              <a:gd name="connsiteX12" fmla="*/ 892615 w 3477721"/>
              <a:gd name="connsiteY12" fmla="*/ 461665 h 461665"/>
              <a:gd name="connsiteX13" fmla="*/ 0 w 3477721"/>
              <a:gd name="connsiteY13" fmla="*/ 461665 h 461665"/>
              <a:gd name="connsiteX14" fmla="*/ 0 w 3477721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21" h="461665" fill="none" extrusionOk="0">
                <a:moveTo>
                  <a:pt x="0" y="0"/>
                </a:moveTo>
                <a:cubicBezTo>
                  <a:pt x="152442" y="-18684"/>
                  <a:pt x="446423" y="46817"/>
                  <a:pt x="579620" y="0"/>
                </a:cubicBezTo>
                <a:cubicBezTo>
                  <a:pt x="712817" y="-46817"/>
                  <a:pt x="1032142" y="29118"/>
                  <a:pt x="1194018" y="0"/>
                </a:cubicBezTo>
                <a:cubicBezTo>
                  <a:pt x="1355894" y="-29118"/>
                  <a:pt x="1603037" y="23051"/>
                  <a:pt x="1738861" y="0"/>
                </a:cubicBezTo>
                <a:cubicBezTo>
                  <a:pt x="1874685" y="-23051"/>
                  <a:pt x="2099390" y="42473"/>
                  <a:pt x="2283703" y="0"/>
                </a:cubicBezTo>
                <a:cubicBezTo>
                  <a:pt x="2468016" y="-42473"/>
                  <a:pt x="2656528" y="227"/>
                  <a:pt x="2898101" y="0"/>
                </a:cubicBezTo>
                <a:cubicBezTo>
                  <a:pt x="3139674" y="-227"/>
                  <a:pt x="3306658" y="38970"/>
                  <a:pt x="3477721" y="0"/>
                </a:cubicBezTo>
                <a:cubicBezTo>
                  <a:pt x="3479154" y="103848"/>
                  <a:pt x="3467677" y="261222"/>
                  <a:pt x="3477721" y="461665"/>
                </a:cubicBezTo>
                <a:cubicBezTo>
                  <a:pt x="3289582" y="492461"/>
                  <a:pt x="3079379" y="448028"/>
                  <a:pt x="2967655" y="461665"/>
                </a:cubicBezTo>
                <a:cubicBezTo>
                  <a:pt x="2855931" y="475302"/>
                  <a:pt x="2718680" y="432031"/>
                  <a:pt x="2492367" y="461665"/>
                </a:cubicBezTo>
                <a:cubicBezTo>
                  <a:pt x="2266054" y="491299"/>
                  <a:pt x="2167220" y="442939"/>
                  <a:pt x="2017078" y="461665"/>
                </a:cubicBezTo>
                <a:cubicBezTo>
                  <a:pt x="1866936" y="480391"/>
                  <a:pt x="1602977" y="405360"/>
                  <a:pt x="1437458" y="461665"/>
                </a:cubicBezTo>
                <a:cubicBezTo>
                  <a:pt x="1271939" y="517970"/>
                  <a:pt x="1143334" y="421307"/>
                  <a:pt x="892615" y="461665"/>
                </a:cubicBezTo>
                <a:cubicBezTo>
                  <a:pt x="641896" y="502023"/>
                  <a:pt x="354109" y="380352"/>
                  <a:pt x="0" y="461665"/>
                </a:cubicBezTo>
                <a:cubicBezTo>
                  <a:pt x="-3456" y="314577"/>
                  <a:pt x="13319" y="216513"/>
                  <a:pt x="0" y="0"/>
                </a:cubicBezTo>
                <a:close/>
              </a:path>
              <a:path w="3477721" h="461665" stroke="0" extrusionOk="0">
                <a:moveTo>
                  <a:pt x="0" y="0"/>
                </a:moveTo>
                <a:cubicBezTo>
                  <a:pt x="171184" y="-53012"/>
                  <a:pt x="328556" y="11261"/>
                  <a:pt x="510066" y="0"/>
                </a:cubicBezTo>
                <a:cubicBezTo>
                  <a:pt x="691576" y="-11261"/>
                  <a:pt x="923052" y="13194"/>
                  <a:pt x="1159240" y="0"/>
                </a:cubicBezTo>
                <a:cubicBezTo>
                  <a:pt x="1395428" y="-13194"/>
                  <a:pt x="1526036" y="14859"/>
                  <a:pt x="1808415" y="0"/>
                </a:cubicBezTo>
                <a:cubicBezTo>
                  <a:pt x="2090794" y="-14859"/>
                  <a:pt x="2064087" y="27021"/>
                  <a:pt x="2318481" y="0"/>
                </a:cubicBezTo>
                <a:cubicBezTo>
                  <a:pt x="2572875" y="-27021"/>
                  <a:pt x="2685492" y="569"/>
                  <a:pt x="2932878" y="0"/>
                </a:cubicBezTo>
                <a:cubicBezTo>
                  <a:pt x="3180264" y="-569"/>
                  <a:pt x="3284627" y="27453"/>
                  <a:pt x="3477721" y="0"/>
                </a:cubicBezTo>
                <a:cubicBezTo>
                  <a:pt x="3499609" y="95681"/>
                  <a:pt x="3476614" y="304306"/>
                  <a:pt x="3477721" y="461665"/>
                </a:cubicBezTo>
                <a:cubicBezTo>
                  <a:pt x="3278382" y="491080"/>
                  <a:pt x="3150836" y="435512"/>
                  <a:pt x="2967655" y="461665"/>
                </a:cubicBezTo>
                <a:cubicBezTo>
                  <a:pt x="2784474" y="487818"/>
                  <a:pt x="2673622" y="445258"/>
                  <a:pt x="2492367" y="461665"/>
                </a:cubicBezTo>
                <a:cubicBezTo>
                  <a:pt x="2311112" y="478072"/>
                  <a:pt x="2100645" y="403369"/>
                  <a:pt x="1877969" y="461665"/>
                </a:cubicBezTo>
                <a:cubicBezTo>
                  <a:pt x="1655293" y="519961"/>
                  <a:pt x="1553415" y="406307"/>
                  <a:pt x="1402681" y="461665"/>
                </a:cubicBezTo>
                <a:cubicBezTo>
                  <a:pt x="1251947" y="517023"/>
                  <a:pt x="971536" y="454114"/>
                  <a:pt x="857838" y="461665"/>
                </a:cubicBezTo>
                <a:cubicBezTo>
                  <a:pt x="744140" y="469216"/>
                  <a:pt x="325510" y="359142"/>
                  <a:pt x="0" y="461665"/>
                </a:cubicBezTo>
                <a:cubicBezTo>
                  <a:pt x="-42638" y="282591"/>
                  <a:pt x="40198" y="93646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1. He’s from Egypt.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2" name="مستطيل 91">
            <a:extLst>
              <a:ext uri="{FF2B5EF4-FFF2-40B4-BE49-F238E27FC236}">
                <a16:creationId xmlns:a16="http://schemas.microsoft.com/office/drawing/2014/main" id="{32D89BEA-3FCB-487E-BB48-AEC852030470}"/>
              </a:ext>
            </a:extLst>
          </p:cNvPr>
          <p:cNvSpPr/>
          <p:nvPr/>
        </p:nvSpPr>
        <p:spPr>
          <a:xfrm>
            <a:off x="4020431" y="2759016"/>
            <a:ext cx="3477720" cy="461665"/>
          </a:xfrm>
          <a:custGeom>
            <a:avLst/>
            <a:gdLst>
              <a:gd name="connsiteX0" fmla="*/ 0 w 3477720"/>
              <a:gd name="connsiteY0" fmla="*/ 0 h 461665"/>
              <a:gd name="connsiteX1" fmla="*/ 544843 w 3477720"/>
              <a:gd name="connsiteY1" fmla="*/ 0 h 461665"/>
              <a:gd name="connsiteX2" fmla="*/ 1020131 w 3477720"/>
              <a:gd name="connsiteY2" fmla="*/ 0 h 461665"/>
              <a:gd name="connsiteX3" fmla="*/ 1599751 w 3477720"/>
              <a:gd name="connsiteY3" fmla="*/ 0 h 461665"/>
              <a:gd name="connsiteX4" fmla="*/ 2075040 w 3477720"/>
              <a:gd name="connsiteY4" fmla="*/ 0 h 461665"/>
              <a:gd name="connsiteX5" fmla="*/ 2724214 w 3477720"/>
              <a:gd name="connsiteY5" fmla="*/ 0 h 461665"/>
              <a:gd name="connsiteX6" fmla="*/ 3477720 w 3477720"/>
              <a:gd name="connsiteY6" fmla="*/ 0 h 461665"/>
              <a:gd name="connsiteX7" fmla="*/ 3477720 w 3477720"/>
              <a:gd name="connsiteY7" fmla="*/ 461665 h 461665"/>
              <a:gd name="connsiteX8" fmla="*/ 2863323 w 3477720"/>
              <a:gd name="connsiteY8" fmla="*/ 461665 h 461665"/>
              <a:gd name="connsiteX9" fmla="*/ 2353257 w 3477720"/>
              <a:gd name="connsiteY9" fmla="*/ 461665 h 461665"/>
              <a:gd name="connsiteX10" fmla="*/ 1843192 w 3477720"/>
              <a:gd name="connsiteY10" fmla="*/ 461665 h 461665"/>
              <a:gd name="connsiteX11" fmla="*/ 1263572 w 3477720"/>
              <a:gd name="connsiteY11" fmla="*/ 461665 h 461665"/>
              <a:gd name="connsiteX12" fmla="*/ 788283 w 3477720"/>
              <a:gd name="connsiteY12" fmla="*/ 461665 h 461665"/>
              <a:gd name="connsiteX13" fmla="*/ 0 w 3477720"/>
              <a:gd name="connsiteY13" fmla="*/ 461665 h 461665"/>
              <a:gd name="connsiteX14" fmla="*/ 0 w 3477720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20" h="461665" fill="none" extrusionOk="0">
                <a:moveTo>
                  <a:pt x="0" y="0"/>
                </a:moveTo>
                <a:cubicBezTo>
                  <a:pt x="123376" y="-5200"/>
                  <a:pt x="420537" y="21069"/>
                  <a:pt x="544843" y="0"/>
                </a:cubicBezTo>
                <a:cubicBezTo>
                  <a:pt x="669149" y="-21069"/>
                  <a:pt x="905221" y="18745"/>
                  <a:pt x="1020131" y="0"/>
                </a:cubicBezTo>
                <a:cubicBezTo>
                  <a:pt x="1135041" y="-18745"/>
                  <a:pt x="1378780" y="48041"/>
                  <a:pt x="1599751" y="0"/>
                </a:cubicBezTo>
                <a:cubicBezTo>
                  <a:pt x="1820722" y="-48041"/>
                  <a:pt x="1954374" y="5381"/>
                  <a:pt x="2075040" y="0"/>
                </a:cubicBezTo>
                <a:cubicBezTo>
                  <a:pt x="2195706" y="-5381"/>
                  <a:pt x="2429924" y="75283"/>
                  <a:pt x="2724214" y="0"/>
                </a:cubicBezTo>
                <a:cubicBezTo>
                  <a:pt x="3018504" y="-75283"/>
                  <a:pt x="3226651" y="73149"/>
                  <a:pt x="3477720" y="0"/>
                </a:cubicBezTo>
                <a:cubicBezTo>
                  <a:pt x="3499488" y="161356"/>
                  <a:pt x="3473519" y="303452"/>
                  <a:pt x="3477720" y="461665"/>
                </a:cubicBezTo>
                <a:cubicBezTo>
                  <a:pt x="3226821" y="491028"/>
                  <a:pt x="3091654" y="389574"/>
                  <a:pt x="2863323" y="461665"/>
                </a:cubicBezTo>
                <a:cubicBezTo>
                  <a:pt x="2634992" y="533756"/>
                  <a:pt x="2589634" y="418432"/>
                  <a:pt x="2353257" y="461665"/>
                </a:cubicBezTo>
                <a:cubicBezTo>
                  <a:pt x="2116880" y="504898"/>
                  <a:pt x="1953946" y="433717"/>
                  <a:pt x="1843192" y="461665"/>
                </a:cubicBezTo>
                <a:cubicBezTo>
                  <a:pt x="1732439" y="489613"/>
                  <a:pt x="1409687" y="422907"/>
                  <a:pt x="1263572" y="461665"/>
                </a:cubicBezTo>
                <a:cubicBezTo>
                  <a:pt x="1117457" y="500423"/>
                  <a:pt x="928017" y="452651"/>
                  <a:pt x="788283" y="461665"/>
                </a:cubicBezTo>
                <a:cubicBezTo>
                  <a:pt x="648549" y="470679"/>
                  <a:pt x="370928" y="389724"/>
                  <a:pt x="0" y="461665"/>
                </a:cubicBezTo>
                <a:cubicBezTo>
                  <a:pt x="-32783" y="362223"/>
                  <a:pt x="24742" y="155980"/>
                  <a:pt x="0" y="0"/>
                </a:cubicBezTo>
                <a:close/>
              </a:path>
              <a:path w="3477720" h="461665" stroke="0" extrusionOk="0">
                <a:moveTo>
                  <a:pt x="0" y="0"/>
                </a:moveTo>
                <a:cubicBezTo>
                  <a:pt x="122755" y="-27744"/>
                  <a:pt x="342907" y="3936"/>
                  <a:pt x="510066" y="0"/>
                </a:cubicBezTo>
                <a:cubicBezTo>
                  <a:pt x="677225" y="-3936"/>
                  <a:pt x="1005875" y="27124"/>
                  <a:pt x="1159240" y="0"/>
                </a:cubicBezTo>
                <a:cubicBezTo>
                  <a:pt x="1312605" y="-27124"/>
                  <a:pt x="1558485" y="151"/>
                  <a:pt x="1808414" y="0"/>
                </a:cubicBezTo>
                <a:cubicBezTo>
                  <a:pt x="2058343" y="-151"/>
                  <a:pt x="2218121" y="55740"/>
                  <a:pt x="2422812" y="0"/>
                </a:cubicBezTo>
                <a:cubicBezTo>
                  <a:pt x="2627503" y="-55740"/>
                  <a:pt x="2671975" y="41883"/>
                  <a:pt x="2898100" y="0"/>
                </a:cubicBezTo>
                <a:cubicBezTo>
                  <a:pt x="3124225" y="-41883"/>
                  <a:pt x="3257029" y="12888"/>
                  <a:pt x="3477720" y="0"/>
                </a:cubicBezTo>
                <a:cubicBezTo>
                  <a:pt x="3516283" y="175063"/>
                  <a:pt x="3434656" y="366128"/>
                  <a:pt x="3477720" y="461665"/>
                </a:cubicBezTo>
                <a:cubicBezTo>
                  <a:pt x="3373973" y="468722"/>
                  <a:pt x="3168227" y="443592"/>
                  <a:pt x="3002432" y="461665"/>
                </a:cubicBezTo>
                <a:cubicBezTo>
                  <a:pt x="2836637" y="479738"/>
                  <a:pt x="2578061" y="461019"/>
                  <a:pt x="2388034" y="461665"/>
                </a:cubicBezTo>
                <a:cubicBezTo>
                  <a:pt x="2198007" y="462311"/>
                  <a:pt x="1947676" y="434434"/>
                  <a:pt x="1773637" y="461665"/>
                </a:cubicBezTo>
                <a:cubicBezTo>
                  <a:pt x="1599598" y="488896"/>
                  <a:pt x="1346543" y="399185"/>
                  <a:pt x="1194017" y="461665"/>
                </a:cubicBezTo>
                <a:cubicBezTo>
                  <a:pt x="1041491" y="524145"/>
                  <a:pt x="748281" y="459253"/>
                  <a:pt x="614397" y="461665"/>
                </a:cubicBezTo>
                <a:cubicBezTo>
                  <a:pt x="480513" y="464077"/>
                  <a:pt x="229770" y="420205"/>
                  <a:pt x="0" y="461665"/>
                </a:cubicBezTo>
                <a:cubicBezTo>
                  <a:pt x="-31378" y="233944"/>
                  <a:pt x="17570" y="133534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90974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2. Yes, he is.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3" name="مستطيل 92">
            <a:extLst>
              <a:ext uri="{FF2B5EF4-FFF2-40B4-BE49-F238E27FC236}">
                <a16:creationId xmlns:a16="http://schemas.microsoft.com/office/drawing/2014/main" id="{06F2A40D-B775-4344-9FFB-2C5B067F13B4}"/>
              </a:ext>
            </a:extLst>
          </p:cNvPr>
          <p:cNvSpPr/>
          <p:nvPr/>
        </p:nvSpPr>
        <p:spPr>
          <a:xfrm>
            <a:off x="821603" y="3516660"/>
            <a:ext cx="5450394" cy="461665"/>
          </a:xfrm>
          <a:custGeom>
            <a:avLst/>
            <a:gdLst>
              <a:gd name="connsiteX0" fmla="*/ 0 w 5450394"/>
              <a:gd name="connsiteY0" fmla="*/ 0 h 461665"/>
              <a:gd name="connsiteX1" fmla="*/ 545039 w 5450394"/>
              <a:gd name="connsiteY1" fmla="*/ 0 h 461665"/>
              <a:gd name="connsiteX2" fmla="*/ 926567 w 5450394"/>
              <a:gd name="connsiteY2" fmla="*/ 0 h 461665"/>
              <a:gd name="connsiteX3" fmla="*/ 1362599 w 5450394"/>
              <a:gd name="connsiteY3" fmla="*/ 0 h 461665"/>
              <a:gd name="connsiteX4" fmla="*/ 1853134 w 5450394"/>
              <a:gd name="connsiteY4" fmla="*/ 0 h 461665"/>
              <a:gd name="connsiteX5" fmla="*/ 2343669 w 5450394"/>
              <a:gd name="connsiteY5" fmla="*/ 0 h 461665"/>
              <a:gd name="connsiteX6" fmla="*/ 2888709 w 5450394"/>
              <a:gd name="connsiteY6" fmla="*/ 0 h 461665"/>
              <a:gd name="connsiteX7" fmla="*/ 3542756 w 5450394"/>
              <a:gd name="connsiteY7" fmla="*/ 0 h 461665"/>
              <a:gd name="connsiteX8" fmla="*/ 4033292 w 5450394"/>
              <a:gd name="connsiteY8" fmla="*/ 0 h 461665"/>
              <a:gd name="connsiteX9" fmla="*/ 4469323 w 5450394"/>
              <a:gd name="connsiteY9" fmla="*/ 0 h 461665"/>
              <a:gd name="connsiteX10" fmla="*/ 5450394 w 5450394"/>
              <a:gd name="connsiteY10" fmla="*/ 0 h 461665"/>
              <a:gd name="connsiteX11" fmla="*/ 5450394 w 5450394"/>
              <a:gd name="connsiteY11" fmla="*/ 461665 h 461665"/>
              <a:gd name="connsiteX12" fmla="*/ 4850851 w 5450394"/>
              <a:gd name="connsiteY12" fmla="*/ 461665 h 461665"/>
              <a:gd name="connsiteX13" fmla="*/ 4469323 w 5450394"/>
              <a:gd name="connsiteY13" fmla="*/ 461665 h 461665"/>
              <a:gd name="connsiteX14" fmla="*/ 3869780 w 5450394"/>
              <a:gd name="connsiteY14" fmla="*/ 461665 h 461665"/>
              <a:gd name="connsiteX15" fmla="*/ 3433748 w 5450394"/>
              <a:gd name="connsiteY15" fmla="*/ 461665 h 461665"/>
              <a:gd name="connsiteX16" fmla="*/ 2834205 w 5450394"/>
              <a:gd name="connsiteY16" fmla="*/ 461665 h 461665"/>
              <a:gd name="connsiteX17" fmla="*/ 2452677 w 5450394"/>
              <a:gd name="connsiteY17" fmla="*/ 461665 h 461665"/>
              <a:gd name="connsiteX18" fmla="*/ 2071150 w 5450394"/>
              <a:gd name="connsiteY18" fmla="*/ 461665 h 461665"/>
              <a:gd name="connsiteX19" fmla="*/ 1526110 w 5450394"/>
              <a:gd name="connsiteY19" fmla="*/ 461665 h 461665"/>
              <a:gd name="connsiteX20" fmla="*/ 872063 w 5450394"/>
              <a:gd name="connsiteY20" fmla="*/ 461665 h 461665"/>
              <a:gd name="connsiteX21" fmla="*/ 0 w 5450394"/>
              <a:gd name="connsiteY21" fmla="*/ 461665 h 461665"/>
              <a:gd name="connsiteX22" fmla="*/ 0 w 5450394"/>
              <a:gd name="connsiteY2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0394" h="461665" fill="none" extrusionOk="0">
                <a:moveTo>
                  <a:pt x="0" y="0"/>
                </a:moveTo>
                <a:cubicBezTo>
                  <a:pt x="160494" y="-17439"/>
                  <a:pt x="336646" y="8760"/>
                  <a:pt x="545039" y="0"/>
                </a:cubicBezTo>
                <a:cubicBezTo>
                  <a:pt x="753432" y="-8760"/>
                  <a:pt x="736933" y="24260"/>
                  <a:pt x="926567" y="0"/>
                </a:cubicBezTo>
                <a:cubicBezTo>
                  <a:pt x="1116201" y="-24260"/>
                  <a:pt x="1272240" y="21378"/>
                  <a:pt x="1362599" y="0"/>
                </a:cubicBezTo>
                <a:cubicBezTo>
                  <a:pt x="1452958" y="-21378"/>
                  <a:pt x="1641765" y="32376"/>
                  <a:pt x="1853134" y="0"/>
                </a:cubicBezTo>
                <a:cubicBezTo>
                  <a:pt x="2064504" y="-32376"/>
                  <a:pt x="2148408" y="36687"/>
                  <a:pt x="2343669" y="0"/>
                </a:cubicBezTo>
                <a:cubicBezTo>
                  <a:pt x="2538930" y="-36687"/>
                  <a:pt x="2641879" y="34595"/>
                  <a:pt x="2888709" y="0"/>
                </a:cubicBezTo>
                <a:cubicBezTo>
                  <a:pt x="3135539" y="-34595"/>
                  <a:pt x="3242029" y="36061"/>
                  <a:pt x="3542756" y="0"/>
                </a:cubicBezTo>
                <a:cubicBezTo>
                  <a:pt x="3843483" y="-36061"/>
                  <a:pt x="3894137" y="40678"/>
                  <a:pt x="4033292" y="0"/>
                </a:cubicBezTo>
                <a:cubicBezTo>
                  <a:pt x="4172447" y="-40678"/>
                  <a:pt x="4358005" y="50027"/>
                  <a:pt x="4469323" y="0"/>
                </a:cubicBezTo>
                <a:cubicBezTo>
                  <a:pt x="4580641" y="-50027"/>
                  <a:pt x="4992713" y="72309"/>
                  <a:pt x="5450394" y="0"/>
                </a:cubicBezTo>
                <a:cubicBezTo>
                  <a:pt x="5502943" y="153537"/>
                  <a:pt x="5413545" y="261661"/>
                  <a:pt x="5450394" y="461665"/>
                </a:cubicBezTo>
                <a:cubicBezTo>
                  <a:pt x="5291583" y="465510"/>
                  <a:pt x="5092762" y="432751"/>
                  <a:pt x="4850851" y="461665"/>
                </a:cubicBezTo>
                <a:cubicBezTo>
                  <a:pt x="4608940" y="490579"/>
                  <a:pt x="4559293" y="456768"/>
                  <a:pt x="4469323" y="461665"/>
                </a:cubicBezTo>
                <a:cubicBezTo>
                  <a:pt x="4379353" y="466562"/>
                  <a:pt x="4035614" y="445857"/>
                  <a:pt x="3869780" y="461665"/>
                </a:cubicBezTo>
                <a:cubicBezTo>
                  <a:pt x="3703946" y="477473"/>
                  <a:pt x="3557425" y="411967"/>
                  <a:pt x="3433748" y="461665"/>
                </a:cubicBezTo>
                <a:cubicBezTo>
                  <a:pt x="3310071" y="511363"/>
                  <a:pt x="2974868" y="394649"/>
                  <a:pt x="2834205" y="461665"/>
                </a:cubicBezTo>
                <a:cubicBezTo>
                  <a:pt x="2693542" y="528681"/>
                  <a:pt x="2639442" y="435783"/>
                  <a:pt x="2452677" y="461665"/>
                </a:cubicBezTo>
                <a:cubicBezTo>
                  <a:pt x="2265912" y="487547"/>
                  <a:pt x="2244692" y="431576"/>
                  <a:pt x="2071150" y="461665"/>
                </a:cubicBezTo>
                <a:cubicBezTo>
                  <a:pt x="1897608" y="491754"/>
                  <a:pt x="1692015" y="412192"/>
                  <a:pt x="1526110" y="461665"/>
                </a:cubicBezTo>
                <a:cubicBezTo>
                  <a:pt x="1360205" y="511138"/>
                  <a:pt x="1033842" y="412199"/>
                  <a:pt x="872063" y="461665"/>
                </a:cubicBezTo>
                <a:cubicBezTo>
                  <a:pt x="710284" y="511131"/>
                  <a:pt x="265254" y="414874"/>
                  <a:pt x="0" y="461665"/>
                </a:cubicBezTo>
                <a:cubicBezTo>
                  <a:pt x="-42627" y="347249"/>
                  <a:pt x="33375" y="99580"/>
                  <a:pt x="0" y="0"/>
                </a:cubicBezTo>
                <a:close/>
              </a:path>
              <a:path w="5450394" h="461665" stroke="0" extrusionOk="0">
                <a:moveTo>
                  <a:pt x="0" y="0"/>
                </a:moveTo>
                <a:cubicBezTo>
                  <a:pt x="313497" y="-36761"/>
                  <a:pt x="459334" y="34746"/>
                  <a:pt x="654047" y="0"/>
                </a:cubicBezTo>
                <a:cubicBezTo>
                  <a:pt x="848760" y="-34746"/>
                  <a:pt x="1058195" y="10557"/>
                  <a:pt x="1199087" y="0"/>
                </a:cubicBezTo>
                <a:cubicBezTo>
                  <a:pt x="1339979" y="-10557"/>
                  <a:pt x="1554545" y="15501"/>
                  <a:pt x="1744126" y="0"/>
                </a:cubicBezTo>
                <a:cubicBezTo>
                  <a:pt x="1933707" y="-15501"/>
                  <a:pt x="2011515" y="5727"/>
                  <a:pt x="2125654" y="0"/>
                </a:cubicBezTo>
                <a:cubicBezTo>
                  <a:pt x="2239793" y="-5727"/>
                  <a:pt x="2601219" y="16984"/>
                  <a:pt x="2779701" y="0"/>
                </a:cubicBezTo>
                <a:cubicBezTo>
                  <a:pt x="2958183" y="-16984"/>
                  <a:pt x="3104332" y="50031"/>
                  <a:pt x="3270236" y="0"/>
                </a:cubicBezTo>
                <a:cubicBezTo>
                  <a:pt x="3436141" y="-50031"/>
                  <a:pt x="3555858" y="6274"/>
                  <a:pt x="3706268" y="0"/>
                </a:cubicBezTo>
                <a:cubicBezTo>
                  <a:pt x="3856678" y="-6274"/>
                  <a:pt x="4092808" y="9523"/>
                  <a:pt x="4196803" y="0"/>
                </a:cubicBezTo>
                <a:cubicBezTo>
                  <a:pt x="4300799" y="-9523"/>
                  <a:pt x="4560710" y="3829"/>
                  <a:pt x="4741843" y="0"/>
                </a:cubicBezTo>
                <a:cubicBezTo>
                  <a:pt x="4922976" y="-3829"/>
                  <a:pt x="5219816" y="38882"/>
                  <a:pt x="5450394" y="0"/>
                </a:cubicBezTo>
                <a:cubicBezTo>
                  <a:pt x="5482800" y="204808"/>
                  <a:pt x="5435231" y="328985"/>
                  <a:pt x="5450394" y="461665"/>
                </a:cubicBezTo>
                <a:cubicBezTo>
                  <a:pt x="5331443" y="462551"/>
                  <a:pt x="5214005" y="437673"/>
                  <a:pt x="5068866" y="461665"/>
                </a:cubicBezTo>
                <a:cubicBezTo>
                  <a:pt x="4923727" y="485657"/>
                  <a:pt x="4700567" y="431334"/>
                  <a:pt x="4469323" y="461665"/>
                </a:cubicBezTo>
                <a:cubicBezTo>
                  <a:pt x="4238079" y="491996"/>
                  <a:pt x="4141199" y="408396"/>
                  <a:pt x="3924284" y="461665"/>
                </a:cubicBezTo>
                <a:cubicBezTo>
                  <a:pt x="3707369" y="514934"/>
                  <a:pt x="3632149" y="438334"/>
                  <a:pt x="3488252" y="461665"/>
                </a:cubicBezTo>
                <a:cubicBezTo>
                  <a:pt x="3344355" y="484996"/>
                  <a:pt x="3102706" y="426663"/>
                  <a:pt x="2834205" y="461665"/>
                </a:cubicBezTo>
                <a:cubicBezTo>
                  <a:pt x="2565704" y="496667"/>
                  <a:pt x="2325559" y="407612"/>
                  <a:pt x="2180158" y="461665"/>
                </a:cubicBezTo>
                <a:cubicBezTo>
                  <a:pt x="2034757" y="515718"/>
                  <a:pt x="1910941" y="449358"/>
                  <a:pt x="1798630" y="461665"/>
                </a:cubicBezTo>
                <a:cubicBezTo>
                  <a:pt x="1686319" y="473972"/>
                  <a:pt x="1481580" y="430795"/>
                  <a:pt x="1199087" y="461665"/>
                </a:cubicBezTo>
                <a:cubicBezTo>
                  <a:pt x="916594" y="492535"/>
                  <a:pt x="861429" y="451218"/>
                  <a:pt x="763055" y="461665"/>
                </a:cubicBezTo>
                <a:cubicBezTo>
                  <a:pt x="664681" y="472112"/>
                  <a:pt x="315429" y="410948"/>
                  <a:pt x="0" y="461665"/>
                </a:cubicBezTo>
                <a:cubicBezTo>
                  <a:pt x="-42113" y="310961"/>
                  <a:pt x="389" y="21912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087469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3. No, he isn’t. He’s on vacation.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1872" name="Google Shape;1872;p43"/>
          <p:cNvSpPr/>
          <p:nvPr/>
        </p:nvSpPr>
        <p:spPr>
          <a:xfrm>
            <a:off x="7732185" y="1744808"/>
            <a:ext cx="1411815" cy="1103983"/>
          </a:xfrm>
          <a:custGeom>
            <a:avLst/>
            <a:gdLst/>
            <a:ahLst/>
            <a:cxnLst/>
            <a:rect l="l" t="t" r="r" b="b"/>
            <a:pathLst>
              <a:path w="22051" h="17243" extrusionOk="0">
                <a:moveTo>
                  <a:pt x="12266" y="0"/>
                </a:moveTo>
                <a:cubicBezTo>
                  <a:pt x="11486" y="0"/>
                  <a:pt x="10713" y="131"/>
                  <a:pt x="9930" y="152"/>
                </a:cubicBezTo>
                <a:cubicBezTo>
                  <a:pt x="9667" y="165"/>
                  <a:pt x="9405" y="167"/>
                  <a:pt x="9144" y="167"/>
                </a:cubicBezTo>
                <a:cubicBezTo>
                  <a:pt x="9057" y="167"/>
                  <a:pt x="8970" y="166"/>
                  <a:pt x="8883" y="166"/>
                </a:cubicBezTo>
                <a:cubicBezTo>
                  <a:pt x="8534" y="166"/>
                  <a:pt x="8186" y="169"/>
                  <a:pt x="7835" y="199"/>
                </a:cubicBezTo>
                <a:cubicBezTo>
                  <a:pt x="6894" y="294"/>
                  <a:pt x="5966" y="556"/>
                  <a:pt x="5215" y="1104"/>
                </a:cubicBezTo>
                <a:cubicBezTo>
                  <a:pt x="4453" y="1664"/>
                  <a:pt x="3882" y="2497"/>
                  <a:pt x="3763" y="3426"/>
                </a:cubicBezTo>
                <a:cubicBezTo>
                  <a:pt x="3668" y="4235"/>
                  <a:pt x="3870" y="5128"/>
                  <a:pt x="3453" y="5831"/>
                </a:cubicBezTo>
                <a:cubicBezTo>
                  <a:pt x="3072" y="6462"/>
                  <a:pt x="2394" y="6617"/>
                  <a:pt x="1775" y="6867"/>
                </a:cubicBezTo>
                <a:cubicBezTo>
                  <a:pt x="1132" y="7129"/>
                  <a:pt x="667" y="7676"/>
                  <a:pt x="358" y="8319"/>
                </a:cubicBezTo>
                <a:cubicBezTo>
                  <a:pt x="72" y="8915"/>
                  <a:pt x="1" y="9617"/>
                  <a:pt x="251" y="10212"/>
                </a:cubicBezTo>
                <a:cubicBezTo>
                  <a:pt x="393" y="10510"/>
                  <a:pt x="596" y="10784"/>
                  <a:pt x="715" y="11093"/>
                </a:cubicBezTo>
                <a:cubicBezTo>
                  <a:pt x="1072" y="12046"/>
                  <a:pt x="417" y="13058"/>
                  <a:pt x="298" y="14070"/>
                </a:cubicBezTo>
                <a:cubicBezTo>
                  <a:pt x="179" y="15094"/>
                  <a:pt x="667" y="16189"/>
                  <a:pt x="1536" y="16761"/>
                </a:cubicBezTo>
                <a:cubicBezTo>
                  <a:pt x="2005" y="17080"/>
                  <a:pt x="2573" y="17242"/>
                  <a:pt x="3142" y="17242"/>
                </a:cubicBezTo>
                <a:cubicBezTo>
                  <a:pt x="3613" y="17242"/>
                  <a:pt x="4085" y="17130"/>
                  <a:pt x="4501" y="16904"/>
                </a:cubicBezTo>
                <a:lnTo>
                  <a:pt x="19336" y="15784"/>
                </a:lnTo>
                <a:cubicBezTo>
                  <a:pt x="20694" y="15332"/>
                  <a:pt x="21670" y="14046"/>
                  <a:pt x="21884" y="12629"/>
                </a:cubicBezTo>
                <a:cubicBezTo>
                  <a:pt x="22051" y="11522"/>
                  <a:pt x="21729" y="10319"/>
                  <a:pt x="21158" y="9379"/>
                </a:cubicBezTo>
                <a:cubicBezTo>
                  <a:pt x="20836" y="8891"/>
                  <a:pt x="20539" y="8665"/>
                  <a:pt x="20063" y="8355"/>
                </a:cubicBezTo>
                <a:cubicBezTo>
                  <a:pt x="19670" y="8093"/>
                  <a:pt x="19289" y="7795"/>
                  <a:pt x="19098" y="7331"/>
                </a:cubicBezTo>
                <a:cubicBezTo>
                  <a:pt x="18872" y="6795"/>
                  <a:pt x="19098" y="6093"/>
                  <a:pt x="19098" y="5533"/>
                </a:cubicBezTo>
                <a:cubicBezTo>
                  <a:pt x="19098" y="4343"/>
                  <a:pt x="18896" y="2771"/>
                  <a:pt x="17800" y="2068"/>
                </a:cubicBezTo>
                <a:cubicBezTo>
                  <a:pt x="17479" y="1842"/>
                  <a:pt x="17110" y="1687"/>
                  <a:pt x="16753" y="1521"/>
                </a:cubicBezTo>
                <a:cubicBezTo>
                  <a:pt x="16491" y="1414"/>
                  <a:pt x="14931" y="1247"/>
                  <a:pt x="14871" y="1140"/>
                </a:cubicBezTo>
                <a:cubicBezTo>
                  <a:pt x="14336" y="354"/>
                  <a:pt x="13538" y="68"/>
                  <a:pt x="12597" y="9"/>
                </a:cubicBezTo>
                <a:cubicBezTo>
                  <a:pt x="12487" y="3"/>
                  <a:pt x="12376" y="0"/>
                  <a:pt x="122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3" name="Google Shape;1873;p43"/>
          <p:cNvSpPr/>
          <p:nvPr/>
        </p:nvSpPr>
        <p:spPr>
          <a:xfrm>
            <a:off x="7811047" y="1885991"/>
            <a:ext cx="706708" cy="924713"/>
          </a:xfrm>
          <a:custGeom>
            <a:avLst/>
            <a:gdLst/>
            <a:ahLst/>
            <a:cxnLst/>
            <a:rect l="l" t="t" r="r" b="b"/>
            <a:pathLst>
              <a:path w="11038" h="14443" extrusionOk="0">
                <a:moveTo>
                  <a:pt x="6171" y="1"/>
                </a:moveTo>
                <a:cubicBezTo>
                  <a:pt x="5644" y="1"/>
                  <a:pt x="5110" y="159"/>
                  <a:pt x="4680" y="466"/>
                </a:cubicBezTo>
                <a:cubicBezTo>
                  <a:pt x="4096" y="883"/>
                  <a:pt x="3704" y="1586"/>
                  <a:pt x="3656" y="2300"/>
                </a:cubicBezTo>
                <a:cubicBezTo>
                  <a:pt x="3608" y="2836"/>
                  <a:pt x="3739" y="3383"/>
                  <a:pt x="3561" y="3907"/>
                </a:cubicBezTo>
                <a:cubicBezTo>
                  <a:pt x="3370" y="4455"/>
                  <a:pt x="2858" y="4848"/>
                  <a:pt x="2346" y="5110"/>
                </a:cubicBezTo>
                <a:cubicBezTo>
                  <a:pt x="1822" y="5384"/>
                  <a:pt x="1251" y="5586"/>
                  <a:pt x="798" y="5955"/>
                </a:cubicBezTo>
                <a:cubicBezTo>
                  <a:pt x="334" y="6336"/>
                  <a:pt x="1" y="6943"/>
                  <a:pt x="179" y="7503"/>
                </a:cubicBezTo>
                <a:cubicBezTo>
                  <a:pt x="453" y="8384"/>
                  <a:pt x="1763" y="8741"/>
                  <a:pt x="1763" y="9670"/>
                </a:cubicBezTo>
                <a:cubicBezTo>
                  <a:pt x="1763" y="9991"/>
                  <a:pt x="1584" y="10289"/>
                  <a:pt x="1453" y="10587"/>
                </a:cubicBezTo>
                <a:cubicBezTo>
                  <a:pt x="870" y="11932"/>
                  <a:pt x="1501" y="13718"/>
                  <a:pt x="2882" y="14254"/>
                </a:cubicBezTo>
                <a:cubicBezTo>
                  <a:pt x="3210" y="14386"/>
                  <a:pt x="3554" y="14443"/>
                  <a:pt x="3902" y="14443"/>
                </a:cubicBezTo>
                <a:cubicBezTo>
                  <a:pt x="4653" y="14443"/>
                  <a:pt x="5425" y="14179"/>
                  <a:pt x="6109" y="13837"/>
                </a:cubicBezTo>
                <a:cubicBezTo>
                  <a:pt x="7109" y="13313"/>
                  <a:pt x="8002" y="12611"/>
                  <a:pt x="9026" y="12182"/>
                </a:cubicBezTo>
                <a:cubicBezTo>
                  <a:pt x="9454" y="12004"/>
                  <a:pt x="9919" y="11873"/>
                  <a:pt x="10323" y="11623"/>
                </a:cubicBezTo>
                <a:cubicBezTo>
                  <a:pt x="10704" y="11349"/>
                  <a:pt x="11038" y="10920"/>
                  <a:pt x="10990" y="10456"/>
                </a:cubicBezTo>
                <a:lnTo>
                  <a:pt x="6728" y="62"/>
                </a:lnTo>
                <a:cubicBezTo>
                  <a:pt x="6546" y="21"/>
                  <a:pt x="6359" y="1"/>
                  <a:pt x="6171" y="1"/>
                </a:cubicBezTo>
                <a:close/>
              </a:path>
            </a:pathLst>
          </a:custGeom>
          <a:solidFill>
            <a:srgbClr val="333154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4" name="Google Shape;1874;p43"/>
          <p:cNvSpPr/>
          <p:nvPr/>
        </p:nvSpPr>
        <p:spPr>
          <a:xfrm>
            <a:off x="7968871" y="3835329"/>
            <a:ext cx="474937" cy="855566"/>
          </a:xfrm>
          <a:custGeom>
            <a:avLst/>
            <a:gdLst/>
            <a:ahLst/>
            <a:cxnLst/>
            <a:rect l="l" t="t" r="r" b="b"/>
            <a:pathLst>
              <a:path w="7418" h="13363" extrusionOk="0">
                <a:moveTo>
                  <a:pt x="7335" y="0"/>
                </a:moveTo>
                <a:lnTo>
                  <a:pt x="2108" y="1024"/>
                </a:lnTo>
                <a:cubicBezTo>
                  <a:pt x="1679" y="4227"/>
                  <a:pt x="1643" y="7477"/>
                  <a:pt x="2012" y="10680"/>
                </a:cubicBezTo>
                <a:cubicBezTo>
                  <a:pt x="1465" y="10847"/>
                  <a:pt x="881" y="11025"/>
                  <a:pt x="500" y="11442"/>
                </a:cubicBezTo>
                <a:cubicBezTo>
                  <a:pt x="107" y="11859"/>
                  <a:pt x="0" y="12597"/>
                  <a:pt x="429" y="12990"/>
                </a:cubicBezTo>
                <a:cubicBezTo>
                  <a:pt x="679" y="13216"/>
                  <a:pt x="1048" y="13252"/>
                  <a:pt x="1381" y="13288"/>
                </a:cubicBezTo>
                <a:cubicBezTo>
                  <a:pt x="1933" y="13329"/>
                  <a:pt x="2496" y="13362"/>
                  <a:pt x="3057" y="13362"/>
                </a:cubicBezTo>
                <a:cubicBezTo>
                  <a:pt x="3466" y="13362"/>
                  <a:pt x="3873" y="13345"/>
                  <a:pt x="4275" y="13299"/>
                </a:cubicBezTo>
                <a:cubicBezTo>
                  <a:pt x="5144" y="13192"/>
                  <a:pt x="6025" y="13192"/>
                  <a:pt x="6858" y="12859"/>
                </a:cubicBezTo>
                <a:cubicBezTo>
                  <a:pt x="6989" y="12799"/>
                  <a:pt x="7120" y="12740"/>
                  <a:pt x="7216" y="12633"/>
                </a:cubicBezTo>
                <a:cubicBezTo>
                  <a:pt x="7418" y="12383"/>
                  <a:pt x="7358" y="12026"/>
                  <a:pt x="7299" y="11692"/>
                </a:cubicBezTo>
                <a:cubicBezTo>
                  <a:pt x="6513" y="7846"/>
                  <a:pt x="6525" y="3834"/>
                  <a:pt x="7335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5" name="Google Shape;1875;p43"/>
          <p:cNvSpPr/>
          <p:nvPr/>
        </p:nvSpPr>
        <p:spPr>
          <a:xfrm>
            <a:off x="8181566" y="2534255"/>
            <a:ext cx="1000199" cy="1045720"/>
          </a:xfrm>
          <a:custGeom>
            <a:avLst/>
            <a:gdLst/>
            <a:ahLst/>
            <a:cxnLst/>
            <a:rect l="l" t="t" r="r" b="b"/>
            <a:pathLst>
              <a:path w="15622" h="16333" extrusionOk="0">
                <a:moveTo>
                  <a:pt x="6519" y="0"/>
                </a:moveTo>
                <a:cubicBezTo>
                  <a:pt x="5817" y="0"/>
                  <a:pt x="5111" y="45"/>
                  <a:pt x="4417" y="93"/>
                </a:cubicBezTo>
                <a:cubicBezTo>
                  <a:pt x="3477" y="152"/>
                  <a:pt x="2524" y="224"/>
                  <a:pt x="1643" y="581"/>
                </a:cubicBezTo>
                <a:cubicBezTo>
                  <a:pt x="893" y="878"/>
                  <a:pt x="214" y="1450"/>
                  <a:pt x="0" y="2200"/>
                </a:cubicBezTo>
                <a:lnTo>
                  <a:pt x="9097" y="16333"/>
                </a:lnTo>
                <a:cubicBezTo>
                  <a:pt x="10585" y="16154"/>
                  <a:pt x="12097" y="15940"/>
                  <a:pt x="13442" y="15297"/>
                </a:cubicBezTo>
                <a:cubicBezTo>
                  <a:pt x="14895" y="14618"/>
                  <a:pt x="15621" y="13380"/>
                  <a:pt x="15562" y="11773"/>
                </a:cubicBezTo>
                <a:cubicBezTo>
                  <a:pt x="15514" y="10618"/>
                  <a:pt x="15276" y="9344"/>
                  <a:pt x="14990" y="8213"/>
                </a:cubicBezTo>
                <a:cubicBezTo>
                  <a:pt x="14740" y="7201"/>
                  <a:pt x="14431" y="6177"/>
                  <a:pt x="14026" y="5212"/>
                </a:cubicBezTo>
                <a:cubicBezTo>
                  <a:pt x="13240" y="3319"/>
                  <a:pt x="12002" y="1486"/>
                  <a:pt x="10073" y="628"/>
                </a:cubicBezTo>
                <a:cubicBezTo>
                  <a:pt x="8960" y="136"/>
                  <a:pt x="7746" y="0"/>
                  <a:pt x="65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6" name="Google Shape;1876;p43"/>
          <p:cNvSpPr/>
          <p:nvPr/>
        </p:nvSpPr>
        <p:spPr>
          <a:xfrm>
            <a:off x="8594726" y="3831487"/>
            <a:ext cx="758504" cy="522956"/>
          </a:xfrm>
          <a:custGeom>
            <a:avLst/>
            <a:gdLst/>
            <a:ahLst/>
            <a:cxnLst/>
            <a:rect l="l" t="t" r="r" b="b"/>
            <a:pathLst>
              <a:path w="11847" h="8168" extrusionOk="0">
                <a:moveTo>
                  <a:pt x="4668" y="1"/>
                </a:moveTo>
                <a:lnTo>
                  <a:pt x="0" y="1930"/>
                </a:lnTo>
                <a:cubicBezTo>
                  <a:pt x="84" y="3180"/>
                  <a:pt x="191" y="4442"/>
                  <a:pt x="679" y="5609"/>
                </a:cubicBezTo>
                <a:cubicBezTo>
                  <a:pt x="1179" y="6752"/>
                  <a:pt x="2096" y="7799"/>
                  <a:pt x="3322" y="8085"/>
                </a:cubicBezTo>
                <a:cubicBezTo>
                  <a:pt x="3579" y="8143"/>
                  <a:pt x="3839" y="8168"/>
                  <a:pt x="4100" y="8168"/>
                </a:cubicBezTo>
                <a:cubicBezTo>
                  <a:pt x="4699" y="8168"/>
                  <a:pt x="5305" y="8037"/>
                  <a:pt x="5894" y="7871"/>
                </a:cubicBezTo>
                <a:cubicBezTo>
                  <a:pt x="7085" y="7549"/>
                  <a:pt x="8228" y="7085"/>
                  <a:pt x="9335" y="6502"/>
                </a:cubicBezTo>
                <a:cubicBezTo>
                  <a:pt x="9597" y="6918"/>
                  <a:pt x="9894" y="7347"/>
                  <a:pt x="10347" y="7573"/>
                </a:cubicBezTo>
                <a:cubicBezTo>
                  <a:pt x="10510" y="7657"/>
                  <a:pt x="10699" y="7701"/>
                  <a:pt x="10885" y="7701"/>
                </a:cubicBezTo>
                <a:cubicBezTo>
                  <a:pt x="11202" y="7701"/>
                  <a:pt x="11511" y="7572"/>
                  <a:pt x="11668" y="7287"/>
                </a:cubicBezTo>
                <a:cubicBezTo>
                  <a:pt x="11847" y="6966"/>
                  <a:pt x="11752" y="6573"/>
                  <a:pt x="11668" y="6216"/>
                </a:cubicBezTo>
                <a:cubicBezTo>
                  <a:pt x="11276" y="4787"/>
                  <a:pt x="10835" y="3358"/>
                  <a:pt x="10323" y="1965"/>
                </a:cubicBezTo>
                <a:cubicBezTo>
                  <a:pt x="10149" y="1465"/>
                  <a:pt x="9873" y="1293"/>
                  <a:pt x="9555" y="1293"/>
                </a:cubicBezTo>
                <a:cubicBezTo>
                  <a:pt x="9154" y="1293"/>
                  <a:pt x="8687" y="1566"/>
                  <a:pt x="8275" y="1799"/>
                </a:cubicBezTo>
                <a:cubicBezTo>
                  <a:pt x="7827" y="2049"/>
                  <a:pt x="6758" y="2418"/>
                  <a:pt x="6107" y="2418"/>
                </a:cubicBezTo>
                <a:cubicBezTo>
                  <a:pt x="6015" y="2418"/>
                  <a:pt x="5931" y="2410"/>
                  <a:pt x="5858" y="2394"/>
                </a:cubicBezTo>
                <a:cubicBezTo>
                  <a:pt x="5168" y="2227"/>
                  <a:pt x="4787" y="596"/>
                  <a:pt x="4668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7" name="Google Shape;1877;p43"/>
          <p:cNvSpPr/>
          <p:nvPr/>
        </p:nvSpPr>
        <p:spPr>
          <a:xfrm>
            <a:off x="7969639" y="3276893"/>
            <a:ext cx="1151874" cy="758696"/>
          </a:xfrm>
          <a:custGeom>
            <a:avLst/>
            <a:gdLst/>
            <a:ahLst/>
            <a:cxnLst/>
            <a:rect l="l" t="t" r="r" b="b"/>
            <a:pathLst>
              <a:path w="17991" h="11850" extrusionOk="0">
                <a:moveTo>
                  <a:pt x="11318" y="0"/>
                </a:moveTo>
                <a:cubicBezTo>
                  <a:pt x="11110" y="0"/>
                  <a:pt x="10891" y="29"/>
                  <a:pt x="10656" y="90"/>
                </a:cubicBezTo>
                <a:cubicBezTo>
                  <a:pt x="9061" y="483"/>
                  <a:pt x="7346" y="543"/>
                  <a:pt x="5715" y="590"/>
                </a:cubicBezTo>
                <a:cubicBezTo>
                  <a:pt x="5120" y="602"/>
                  <a:pt x="4501" y="602"/>
                  <a:pt x="3929" y="757"/>
                </a:cubicBezTo>
                <a:cubicBezTo>
                  <a:pt x="2215" y="1174"/>
                  <a:pt x="1858" y="3150"/>
                  <a:pt x="1334" y="4627"/>
                </a:cubicBezTo>
                <a:cubicBezTo>
                  <a:pt x="762" y="6305"/>
                  <a:pt x="310" y="7734"/>
                  <a:pt x="24" y="9496"/>
                </a:cubicBezTo>
                <a:cubicBezTo>
                  <a:pt x="12" y="9579"/>
                  <a:pt x="0" y="9687"/>
                  <a:pt x="24" y="9770"/>
                </a:cubicBezTo>
                <a:cubicBezTo>
                  <a:pt x="72" y="9889"/>
                  <a:pt x="179" y="9972"/>
                  <a:pt x="262" y="10044"/>
                </a:cubicBezTo>
                <a:cubicBezTo>
                  <a:pt x="1786" y="11103"/>
                  <a:pt x="3691" y="11437"/>
                  <a:pt x="5525" y="11699"/>
                </a:cubicBezTo>
                <a:cubicBezTo>
                  <a:pt x="6297" y="11799"/>
                  <a:pt x="7081" y="11849"/>
                  <a:pt x="7867" y="11849"/>
                </a:cubicBezTo>
                <a:cubicBezTo>
                  <a:pt x="9237" y="11849"/>
                  <a:pt x="10615" y="11695"/>
                  <a:pt x="11954" y="11377"/>
                </a:cubicBezTo>
                <a:cubicBezTo>
                  <a:pt x="14240" y="10842"/>
                  <a:pt x="15967" y="9806"/>
                  <a:pt x="17764" y="8341"/>
                </a:cubicBezTo>
                <a:cubicBezTo>
                  <a:pt x="17848" y="8282"/>
                  <a:pt x="17931" y="8210"/>
                  <a:pt x="17967" y="8103"/>
                </a:cubicBezTo>
                <a:cubicBezTo>
                  <a:pt x="17991" y="8032"/>
                  <a:pt x="17967" y="7948"/>
                  <a:pt x="17943" y="7865"/>
                </a:cubicBezTo>
                <a:cubicBezTo>
                  <a:pt x="17467" y="5817"/>
                  <a:pt x="16490" y="4210"/>
                  <a:pt x="15121" y="2626"/>
                </a:cubicBezTo>
                <a:cubicBezTo>
                  <a:pt x="14693" y="2126"/>
                  <a:pt x="14204" y="1662"/>
                  <a:pt x="13704" y="1233"/>
                </a:cubicBezTo>
                <a:cubicBezTo>
                  <a:pt x="12918" y="553"/>
                  <a:pt x="12234" y="0"/>
                  <a:pt x="113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p43"/>
          <p:cNvSpPr/>
          <p:nvPr/>
        </p:nvSpPr>
        <p:spPr>
          <a:xfrm>
            <a:off x="7977258" y="3277277"/>
            <a:ext cx="1131322" cy="754022"/>
          </a:xfrm>
          <a:custGeom>
            <a:avLst/>
            <a:gdLst/>
            <a:ahLst/>
            <a:cxnLst/>
            <a:rect l="l" t="t" r="r" b="b"/>
            <a:pathLst>
              <a:path w="17670" h="11777" extrusionOk="0">
                <a:moveTo>
                  <a:pt x="11918" y="3370"/>
                </a:moveTo>
                <a:cubicBezTo>
                  <a:pt x="12014" y="3620"/>
                  <a:pt x="12109" y="3870"/>
                  <a:pt x="12216" y="4144"/>
                </a:cubicBezTo>
                <a:cubicBezTo>
                  <a:pt x="12466" y="4751"/>
                  <a:pt x="12716" y="5347"/>
                  <a:pt x="12990" y="5918"/>
                </a:cubicBezTo>
                <a:cubicBezTo>
                  <a:pt x="11990" y="6192"/>
                  <a:pt x="10906" y="6406"/>
                  <a:pt x="9763" y="6549"/>
                </a:cubicBezTo>
                <a:cubicBezTo>
                  <a:pt x="9692" y="5930"/>
                  <a:pt x="9632" y="5263"/>
                  <a:pt x="9585" y="4585"/>
                </a:cubicBezTo>
                <a:lnTo>
                  <a:pt x="9537" y="3835"/>
                </a:lnTo>
                <a:cubicBezTo>
                  <a:pt x="10359" y="3716"/>
                  <a:pt x="11156" y="3561"/>
                  <a:pt x="11918" y="3370"/>
                </a:cubicBezTo>
                <a:close/>
                <a:moveTo>
                  <a:pt x="2905" y="3751"/>
                </a:moveTo>
                <a:cubicBezTo>
                  <a:pt x="3894" y="3918"/>
                  <a:pt x="4989" y="4013"/>
                  <a:pt x="6096" y="4013"/>
                </a:cubicBezTo>
                <a:cubicBezTo>
                  <a:pt x="6061" y="4418"/>
                  <a:pt x="6013" y="4835"/>
                  <a:pt x="5965" y="5240"/>
                </a:cubicBezTo>
                <a:cubicBezTo>
                  <a:pt x="5942" y="5764"/>
                  <a:pt x="5894" y="6252"/>
                  <a:pt x="5858" y="6728"/>
                </a:cubicBezTo>
                <a:cubicBezTo>
                  <a:pt x="4929" y="6704"/>
                  <a:pt x="4013" y="6633"/>
                  <a:pt x="3155" y="6478"/>
                </a:cubicBezTo>
                <a:cubicBezTo>
                  <a:pt x="2905" y="6430"/>
                  <a:pt x="2643" y="6395"/>
                  <a:pt x="2405" y="6347"/>
                </a:cubicBezTo>
                <a:cubicBezTo>
                  <a:pt x="2489" y="5918"/>
                  <a:pt x="2560" y="5466"/>
                  <a:pt x="2643" y="5025"/>
                </a:cubicBezTo>
                <a:cubicBezTo>
                  <a:pt x="2739" y="4585"/>
                  <a:pt x="2810" y="4168"/>
                  <a:pt x="2905" y="3751"/>
                </a:cubicBezTo>
                <a:close/>
                <a:moveTo>
                  <a:pt x="9275" y="3847"/>
                </a:moveTo>
                <a:cubicBezTo>
                  <a:pt x="9287" y="4097"/>
                  <a:pt x="9299" y="4335"/>
                  <a:pt x="9311" y="4585"/>
                </a:cubicBezTo>
                <a:cubicBezTo>
                  <a:pt x="9371" y="5275"/>
                  <a:pt x="9430" y="5930"/>
                  <a:pt x="9513" y="6573"/>
                </a:cubicBezTo>
                <a:cubicBezTo>
                  <a:pt x="9097" y="6609"/>
                  <a:pt x="8656" y="6656"/>
                  <a:pt x="8216" y="6692"/>
                </a:cubicBezTo>
                <a:cubicBezTo>
                  <a:pt x="7701" y="6718"/>
                  <a:pt x="7192" y="6737"/>
                  <a:pt x="6694" y="6737"/>
                </a:cubicBezTo>
                <a:cubicBezTo>
                  <a:pt x="6501" y="6737"/>
                  <a:pt x="6310" y="6735"/>
                  <a:pt x="6120" y="6728"/>
                </a:cubicBezTo>
                <a:cubicBezTo>
                  <a:pt x="6156" y="6275"/>
                  <a:pt x="6192" y="5775"/>
                  <a:pt x="6239" y="5287"/>
                </a:cubicBezTo>
                <a:cubicBezTo>
                  <a:pt x="6275" y="4859"/>
                  <a:pt x="6323" y="4442"/>
                  <a:pt x="6370" y="4037"/>
                </a:cubicBezTo>
                <a:cubicBezTo>
                  <a:pt x="6870" y="4037"/>
                  <a:pt x="7382" y="4025"/>
                  <a:pt x="7906" y="3978"/>
                </a:cubicBezTo>
                <a:cubicBezTo>
                  <a:pt x="8358" y="3954"/>
                  <a:pt x="8823" y="3906"/>
                  <a:pt x="9275" y="3847"/>
                </a:cubicBezTo>
                <a:close/>
                <a:moveTo>
                  <a:pt x="13097" y="6121"/>
                </a:moveTo>
                <a:cubicBezTo>
                  <a:pt x="13526" y="7037"/>
                  <a:pt x="13943" y="7871"/>
                  <a:pt x="14312" y="8585"/>
                </a:cubicBezTo>
                <a:cubicBezTo>
                  <a:pt x="14062" y="8669"/>
                  <a:pt x="13812" y="8740"/>
                  <a:pt x="13562" y="8811"/>
                </a:cubicBezTo>
                <a:cubicBezTo>
                  <a:pt x="12514" y="9133"/>
                  <a:pt x="11371" y="9347"/>
                  <a:pt x="10168" y="9502"/>
                </a:cubicBezTo>
                <a:cubicBezTo>
                  <a:pt x="10144" y="9443"/>
                  <a:pt x="10144" y="9371"/>
                  <a:pt x="10133" y="9312"/>
                </a:cubicBezTo>
                <a:cubicBezTo>
                  <a:pt x="10061" y="8859"/>
                  <a:pt x="10002" y="8383"/>
                  <a:pt x="9930" y="7883"/>
                </a:cubicBezTo>
                <a:cubicBezTo>
                  <a:pt x="9882" y="7538"/>
                  <a:pt x="9835" y="7168"/>
                  <a:pt x="9787" y="6799"/>
                </a:cubicBezTo>
                <a:cubicBezTo>
                  <a:pt x="10966" y="6645"/>
                  <a:pt x="12073" y="6418"/>
                  <a:pt x="13097" y="6121"/>
                </a:cubicBezTo>
                <a:close/>
                <a:moveTo>
                  <a:pt x="2358" y="6597"/>
                </a:moveTo>
                <a:cubicBezTo>
                  <a:pt x="2596" y="6645"/>
                  <a:pt x="2858" y="6704"/>
                  <a:pt x="3108" y="6752"/>
                </a:cubicBezTo>
                <a:cubicBezTo>
                  <a:pt x="3965" y="6895"/>
                  <a:pt x="4882" y="6990"/>
                  <a:pt x="5834" y="7014"/>
                </a:cubicBezTo>
                <a:cubicBezTo>
                  <a:pt x="5822" y="7549"/>
                  <a:pt x="5787" y="8085"/>
                  <a:pt x="5775" y="8597"/>
                </a:cubicBezTo>
                <a:cubicBezTo>
                  <a:pt x="5751" y="8978"/>
                  <a:pt x="5751" y="9347"/>
                  <a:pt x="5739" y="9693"/>
                </a:cubicBezTo>
                <a:cubicBezTo>
                  <a:pt x="4965" y="9645"/>
                  <a:pt x="4215" y="9573"/>
                  <a:pt x="3489" y="9466"/>
                </a:cubicBezTo>
                <a:cubicBezTo>
                  <a:pt x="2977" y="9383"/>
                  <a:pt x="2477" y="9288"/>
                  <a:pt x="2001" y="9169"/>
                </a:cubicBezTo>
                <a:cubicBezTo>
                  <a:pt x="2036" y="8907"/>
                  <a:pt x="2060" y="8633"/>
                  <a:pt x="2108" y="8371"/>
                </a:cubicBezTo>
                <a:cubicBezTo>
                  <a:pt x="2179" y="7811"/>
                  <a:pt x="2274" y="7216"/>
                  <a:pt x="2358" y="6597"/>
                </a:cubicBezTo>
                <a:close/>
                <a:moveTo>
                  <a:pt x="9537" y="6847"/>
                </a:moveTo>
                <a:cubicBezTo>
                  <a:pt x="9585" y="7228"/>
                  <a:pt x="9632" y="7585"/>
                  <a:pt x="9668" y="7942"/>
                </a:cubicBezTo>
                <a:cubicBezTo>
                  <a:pt x="9752" y="8442"/>
                  <a:pt x="9823" y="8919"/>
                  <a:pt x="9894" y="9371"/>
                </a:cubicBezTo>
                <a:cubicBezTo>
                  <a:pt x="9906" y="9431"/>
                  <a:pt x="9906" y="9502"/>
                  <a:pt x="9930" y="9562"/>
                </a:cubicBezTo>
                <a:cubicBezTo>
                  <a:pt x="9490" y="9585"/>
                  <a:pt x="9037" y="9633"/>
                  <a:pt x="8549" y="9669"/>
                </a:cubicBezTo>
                <a:cubicBezTo>
                  <a:pt x="8006" y="9706"/>
                  <a:pt x="7458" y="9725"/>
                  <a:pt x="6920" y="9725"/>
                </a:cubicBezTo>
                <a:cubicBezTo>
                  <a:pt x="6597" y="9725"/>
                  <a:pt x="6278" y="9718"/>
                  <a:pt x="5965" y="9704"/>
                </a:cubicBezTo>
                <a:cubicBezTo>
                  <a:pt x="5977" y="9347"/>
                  <a:pt x="6001" y="8978"/>
                  <a:pt x="6013" y="8609"/>
                </a:cubicBezTo>
                <a:cubicBezTo>
                  <a:pt x="6037" y="8097"/>
                  <a:pt x="6072" y="7561"/>
                  <a:pt x="6096" y="7014"/>
                </a:cubicBezTo>
                <a:cubicBezTo>
                  <a:pt x="6262" y="7016"/>
                  <a:pt x="6429" y="7018"/>
                  <a:pt x="6596" y="7018"/>
                </a:cubicBezTo>
                <a:cubicBezTo>
                  <a:pt x="7136" y="7018"/>
                  <a:pt x="7682" y="7002"/>
                  <a:pt x="8228" y="6966"/>
                </a:cubicBezTo>
                <a:cubicBezTo>
                  <a:pt x="8680" y="6942"/>
                  <a:pt x="9109" y="6895"/>
                  <a:pt x="9537" y="6847"/>
                </a:cubicBezTo>
                <a:close/>
                <a:moveTo>
                  <a:pt x="11061" y="1"/>
                </a:moveTo>
                <a:cubicBezTo>
                  <a:pt x="10978" y="1"/>
                  <a:pt x="10906" y="25"/>
                  <a:pt x="10835" y="25"/>
                </a:cubicBezTo>
                <a:cubicBezTo>
                  <a:pt x="10918" y="382"/>
                  <a:pt x="11025" y="751"/>
                  <a:pt x="11145" y="1132"/>
                </a:cubicBezTo>
                <a:cubicBezTo>
                  <a:pt x="11335" y="1775"/>
                  <a:pt x="11573" y="2442"/>
                  <a:pt x="11835" y="3144"/>
                </a:cubicBezTo>
                <a:cubicBezTo>
                  <a:pt x="11085" y="3323"/>
                  <a:pt x="10311" y="3454"/>
                  <a:pt x="9513" y="3561"/>
                </a:cubicBezTo>
                <a:cubicBezTo>
                  <a:pt x="9466" y="2763"/>
                  <a:pt x="9430" y="1989"/>
                  <a:pt x="9418" y="1275"/>
                </a:cubicBezTo>
                <a:cubicBezTo>
                  <a:pt x="9418" y="941"/>
                  <a:pt x="9406" y="620"/>
                  <a:pt x="9406" y="322"/>
                </a:cubicBezTo>
                <a:cubicBezTo>
                  <a:pt x="9335" y="334"/>
                  <a:pt x="9251" y="346"/>
                  <a:pt x="9180" y="346"/>
                </a:cubicBezTo>
                <a:lnTo>
                  <a:pt x="9180" y="1275"/>
                </a:lnTo>
                <a:cubicBezTo>
                  <a:pt x="9192" y="2001"/>
                  <a:pt x="9216" y="2775"/>
                  <a:pt x="9251" y="3597"/>
                </a:cubicBezTo>
                <a:cubicBezTo>
                  <a:pt x="8811" y="3656"/>
                  <a:pt x="8347" y="3704"/>
                  <a:pt x="7882" y="3728"/>
                </a:cubicBezTo>
                <a:cubicBezTo>
                  <a:pt x="7382" y="3763"/>
                  <a:pt x="6894" y="3775"/>
                  <a:pt x="6394" y="3787"/>
                </a:cubicBezTo>
                <a:cubicBezTo>
                  <a:pt x="6477" y="3156"/>
                  <a:pt x="6549" y="2561"/>
                  <a:pt x="6620" y="2001"/>
                </a:cubicBezTo>
                <a:cubicBezTo>
                  <a:pt x="6692" y="1501"/>
                  <a:pt x="6775" y="1001"/>
                  <a:pt x="6846" y="560"/>
                </a:cubicBezTo>
                <a:cubicBezTo>
                  <a:pt x="6775" y="560"/>
                  <a:pt x="6692" y="560"/>
                  <a:pt x="6620" y="572"/>
                </a:cubicBezTo>
                <a:cubicBezTo>
                  <a:pt x="6549" y="1013"/>
                  <a:pt x="6453" y="1477"/>
                  <a:pt x="6382" y="1989"/>
                </a:cubicBezTo>
                <a:cubicBezTo>
                  <a:pt x="6299" y="2561"/>
                  <a:pt x="6215" y="3180"/>
                  <a:pt x="6132" y="3799"/>
                </a:cubicBezTo>
                <a:cubicBezTo>
                  <a:pt x="5013" y="3799"/>
                  <a:pt x="3941" y="3716"/>
                  <a:pt x="2941" y="3561"/>
                </a:cubicBezTo>
                <a:cubicBezTo>
                  <a:pt x="3084" y="2942"/>
                  <a:pt x="3227" y="2346"/>
                  <a:pt x="3382" y="1775"/>
                </a:cubicBezTo>
                <a:cubicBezTo>
                  <a:pt x="3465" y="1453"/>
                  <a:pt x="3560" y="1120"/>
                  <a:pt x="3632" y="822"/>
                </a:cubicBezTo>
                <a:lnTo>
                  <a:pt x="3632" y="822"/>
                </a:lnTo>
                <a:cubicBezTo>
                  <a:pt x="3536" y="858"/>
                  <a:pt x="3453" y="882"/>
                  <a:pt x="3358" y="930"/>
                </a:cubicBezTo>
                <a:cubicBezTo>
                  <a:pt x="3286" y="1180"/>
                  <a:pt x="3215" y="1453"/>
                  <a:pt x="3144" y="1715"/>
                </a:cubicBezTo>
                <a:cubicBezTo>
                  <a:pt x="2989" y="2287"/>
                  <a:pt x="2846" y="2894"/>
                  <a:pt x="2691" y="3537"/>
                </a:cubicBezTo>
                <a:cubicBezTo>
                  <a:pt x="2334" y="3478"/>
                  <a:pt x="1977" y="3406"/>
                  <a:pt x="1631" y="3323"/>
                </a:cubicBezTo>
                <a:cubicBezTo>
                  <a:pt x="1608" y="3406"/>
                  <a:pt x="1584" y="3478"/>
                  <a:pt x="1560" y="3537"/>
                </a:cubicBezTo>
                <a:cubicBezTo>
                  <a:pt x="1905" y="3620"/>
                  <a:pt x="2262" y="3704"/>
                  <a:pt x="2632" y="3763"/>
                </a:cubicBezTo>
                <a:cubicBezTo>
                  <a:pt x="2536" y="4156"/>
                  <a:pt x="2453" y="4597"/>
                  <a:pt x="2358" y="5013"/>
                </a:cubicBezTo>
                <a:cubicBezTo>
                  <a:pt x="2274" y="5454"/>
                  <a:pt x="2203" y="5906"/>
                  <a:pt x="2143" y="6335"/>
                </a:cubicBezTo>
                <a:cubicBezTo>
                  <a:pt x="1643" y="6228"/>
                  <a:pt x="1191" y="6109"/>
                  <a:pt x="750" y="5978"/>
                </a:cubicBezTo>
                <a:cubicBezTo>
                  <a:pt x="738" y="6049"/>
                  <a:pt x="715" y="6109"/>
                  <a:pt x="691" y="6168"/>
                </a:cubicBezTo>
                <a:cubicBezTo>
                  <a:pt x="1143" y="6323"/>
                  <a:pt x="1620" y="6430"/>
                  <a:pt x="2108" y="6561"/>
                </a:cubicBezTo>
                <a:cubicBezTo>
                  <a:pt x="2024" y="7180"/>
                  <a:pt x="1929" y="7776"/>
                  <a:pt x="1858" y="8359"/>
                </a:cubicBezTo>
                <a:cubicBezTo>
                  <a:pt x="1834" y="8621"/>
                  <a:pt x="1798" y="8895"/>
                  <a:pt x="1762" y="9145"/>
                </a:cubicBezTo>
                <a:cubicBezTo>
                  <a:pt x="1143" y="8978"/>
                  <a:pt x="572" y="8800"/>
                  <a:pt x="36" y="8597"/>
                </a:cubicBezTo>
                <a:cubicBezTo>
                  <a:pt x="24" y="8657"/>
                  <a:pt x="12" y="8728"/>
                  <a:pt x="0" y="8788"/>
                </a:cubicBezTo>
                <a:cubicBezTo>
                  <a:pt x="536" y="8990"/>
                  <a:pt x="1108" y="9192"/>
                  <a:pt x="1739" y="9371"/>
                </a:cubicBezTo>
                <a:cubicBezTo>
                  <a:pt x="1727" y="9526"/>
                  <a:pt x="1703" y="9681"/>
                  <a:pt x="1691" y="9824"/>
                </a:cubicBezTo>
                <a:cubicBezTo>
                  <a:pt x="1667" y="10181"/>
                  <a:pt x="1631" y="10538"/>
                  <a:pt x="1620" y="10859"/>
                </a:cubicBezTo>
                <a:cubicBezTo>
                  <a:pt x="1679" y="10883"/>
                  <a:pt x="1739" y="10895"/>
                  <a:pt x="1798" y="10931"/>
                </a:cubicBezTo>
                <a:cubicBezTo>
                  <a:pt x="1822" y="10586"/>
                  <a:pt x="1858" y="10228"/>
                  <a:pt x="1905" y="9859"/>
                </a:cubicBezTo>
                <a:cubicBezTo>
                  <a:pt x="1917" y="9728"/>
                  <a:pt x="1929" y="9573"/>
                  <a:pt x="1941" y="9431"/>
                </a:cubicBezTo>
                <a:cubicBezTo>
                  <a:pt x="2405" y="9550"/>
                  <a:pt x="2894" y="9645"/>
                  <a:pt x="3417" y="9740"/>
                </a:cubicBezTo>
                <a:cubicBezTo>
                  <a:pt x="4144" y="9859"/>
                  <a:pt x="4906" y="9943"/>
                  <a:pt x="5691" y="9990"/>
                </a:cubicBezTo>
                <a:cubicBezTo>
                  <a:pt x="5691" y="10478"/>
                  <a:pt x="5691" y="10943"/>
                  <a:pt x="5715" y="11359"/>
                </a:cubicBezTo>
                <a:cubicBezTo>
                  <a:pt x="5715" y="11502"/>
                  <a:pt x="5715" y="11633"/>
                  <a:pt x="5727" y="11764"/>
                </a:cubicBezTo>
                <a:cubicBezTo>
                  <a:pt x="5787" y="11764"/>
                  <a:pt x="5846" y="11776"/>
                  <a:pt x="5894" y="11776"/>
                </a:cubicBezTo>
                <a:lnTo>
                  <a:pt x="5894" y="11359"/>
                </a:lnTo>
                <a:cubicBezTo>
                  <a:pt x="5894" y="10943"/>
                  <a:pt x="5906" y="10502"/>
                  <a:pt x="5918" y="10014"/>
                </a:cubicBezTo>
                <a:cubicBezTo>
                  <a:pt x="6245" y="10023"/>
                  <a:pt x="6578" y="10029"/>
                  <a:pt x="6915" y="10029"/>
                </a:cubicBezTo>
                <a:cubicBezTo>
                  <a:pt x="7448" y="10029"/>
                  <a:pt x="7990" y="10015"/>
                  <a:pt x="8537" y="9978"/>
                </a:cubicBezTo>
                <a:cubicBezTo>
                  <a:pt x="9013" y="9943"/>
                  <a:pt x="9490" y="9907"/>
                  <a:pt x="9954" y="9847"/>
                </a:cubicBezTo>
                <a:cubicBezTo>
                  <a:pt x="10002" y="10133"/>
                  <a:pt x="10061" y="10395"/>
                  <a:pt x="10097" y="10645"/>
                </a:cubicBezTo>
                <a:cubicBezTo>
                  <a:pt x="10180" y="11038"/>
                  <a:pt x="10252" y="11359"/>
                  <a:pt x="10323" y="11681"/>
                </a:cubicBezTo>
                <a:lnTo>
                  <a:pt x="10323" y="11705"/>
                </a:lnTo>
                <a:cubicBezTo>
                  <a:pt x="10371" y="11705"/>
                  <a:pt x="10418" y="11693"/>
                  <a:pt x="10478" y="11693"/>
                </a:cubicBezTo>
                <a:lnTo>
                  <a:pt x="10478" y="11657"/>
                </a:lnTo>
                <a:cubicBezTo>
                  <a:pt x="10418" y="11359"/>
                  <a:pt x="10359" y="11026"/>
                  <a:pt x="10299" y="10633"/>
                </a:cubicBezTo>
                <a:cubicBezTo>
                  <a:pt x="10252" y="10383"/>
                  <a:pt x="10204" y="10109"/>
                  <a:pt x="10168" y="9847"/>
                </a:cubicBezTo>
                <a:cubicBezTo>
                  <a:pt x="11383" y="9681"/>
                  <a:pt x="12549" y="9443"/>
                  <a:pt x="13585" y="9133"/>
                </a:cubicBezTo>
                <a:cubicBezTo>
                  <a:pt x="13871" y="9062"/>
                  <a:pt x="14121" y="8966"/>
                  <a:pt x="14383" y="8883"/>
                </a:cubicBezTo>
                <a:cubicBezTo>
                  <a:pt x="14490" y="9085"/>
                  <a:pt x="14597" y="9276"/>
                  <a:pt x="14705" y="9454"/>
                </a:cubicBezTo>
                <a:cubicBezTo>
                  <a:pt x="14835" y="9716"/>
                  <a:pt x="14966" y="9943"/>
                  <a:pt x="15086" y="10169"/>
                </a:cubicBezTo>
                <a:cubicBezTo>
                  <a:pt x="15133" y="10145"/>
                  <a:pt x="15181" y="10133"/>
                  <a:pt x="15228" y="10097"/>
                </a:cubicBezTo>
                <a:cubicBezTo>
                  <a:pt x="15097" y="9871"/>
                  <a:pt x="14978" y="9633"/>
                  <a:pt x="14871" y="9383"/>
                </a:cubicBezTo>
                <a:cubicBezTo>
                  <a:pt x="14776" y="9204"/>
                  <a:pt x="14693" y="9014"/>
                  <a:pt x="14585" y="8823"/>
                </a:cubicBezTo>
                <a:cubicBezTo>
                  <a:pt x="15669" y="8419"/>
                  <a:pt x="16621" y="7942"/>
                  <a:pt x="17407" y="7466"/>
                </a:cubicBezTo>
                <a:cubicBezTo>
                  <a:pt x="17514" y="7323"/>
                  <a:pt x="17586" y="7288"/>
                  <a:pt x="17669" y="7240"/>
                </a:cubicBezTo>
                <a:cubicBezTo>
                  <a:pt x="17645" y="7180"/>
                  <a:pt x="17633" y="7121"/>
                  <a:pt x="17610" y="7061"/>
                </a:cubicBezTo>
                <a:cubicBezTo>
                  <a:pt x="17514" y="7121"/>
                  <a:pt x="17431" y="7168"/>
                  <a:pt x="17336" y="7228"/>
                </a:cubicBezTo>
                <a:cubicBezTo>
                  <a:pt x="16550" y="7680"/>
                  <a:pt x="15586" y="8145"/>
                  <a:pt x="14490" y="8514"/>
                </a:cubicBezTo>
                <a:cubicBezTo>
                  <a:pt x="14133" y="7788"/>
                  <a:pt x="13740" y="6966"/>
                  <a:pt x="13323" y="6061"/>
                </a:cubicBezTo>
                <a:cubicBezTo>
                  <a:pt x="14538" y="5704"/>
                  <a:pt x="15621" y="5228"/>
                  <a:pt x="16538" y="4728"/>
                </a:cubicBezTo>
                <a:cubicBezTo>
                  <a:pt x="16502" y="4668"/>
                  <a:pt x="16455" y="4621"/>
                  <a:pt x="16431" y="4561"/>
                </a:cubicBezTo>
                <a:cubicBezTo>
                  <a:pt x="15526" y="5037"/>
                  <a:pt x="14454" y="5502"/>
                  <a:pt x="13216" y="5835"/>
                </a:cubicBezTo>
                <a:cubicBezTo>
                  <a:pt x="12966" y="5275"/>
                  <a:pt x="12692" y="4668"/>
                  <a:pt x="12442" y="4049"/>
                </a:cubicBezTo>
                <a:cubicBezTo>
                  <a:pt x="12335" y="3799"/>
                  <a:pt x="12252" y="3561"/>
                  <a:pt x="12157" y="3323"/>
                </a:cubicBezTo>
                <a:cubicBezTo>
                  <a:pt x="12407" y="3263"/>
                  <a:pt x="12680" y="3192"/>
                  <a:pt x="12930" y="3120"/>
                </a:cubicBezTo>
                <a:cubicBezTo>
                  <a:pt x="13597" y="2930"/>
                  <a:pt x="14228" y="2692"/>
                  <a:pt x="14812" y="2430"/>
                </a:cubicBezTo>
                <a:cubicBezTo>
                  <a:pt x="14764" y="2370"/>
                  <a:pt x="14705" y="2311"/>
                  <a:pt x="14657" y="2263"/>
                </a:cubicBezTo>
                <a:cubicBezTo>
                  <a:pt x="14109" y="2489"/>
                  <a:pt x="13502" y="2716"/>
                  <a:pt x="12871" y="2894"/>
                </a:cubicBezTo>
                <a:cubicBezTo>
                  <a:pt x="12621" y="2966"/>
                  <a:pt x="12347" y="3049"/>
                  <a:pt x="12085" y="3097"/>
                </a:cubicBezTo>
                <a:cubicBezTo>
                  <a:pt x="11811" y="2406"/>
                  <a:pt x="11573" y="1715"/>
                  <a:pt x="11371" y="1072"/>
                </a:cubicBezTo>
                <a:cubicBezTo>
                  <a:pt x="11264" y="703"/>
                  <a:pt x="11145" y="346"/>
                  <a:pt x="11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9" name="Google Shape;1879;p43"/>
          <p:cNvSpPr/>
          <p:nvPr/>
        </p:nvSpPr>
        <p:spPr>
          <a:xfrm>
            <a:off x="7969639" y="4266800"/>
            <a:ext cx="474937" cy="424102"/>
          </a:xfrm>
          <a:custGeom>
            <a:avLst/>
            <a:gdLst/>
            <a:ahLst/>
            <a:cxnLst/>
            <a:rect l="l" t="t" r="r" b="b"/>
            <a:pathLst>
              <a:path w="7418" h="6624" extrusionOk="0">
                <a:moveTo>
                  <a:pt x="6739" y="0"/>
                </a:moveTo>
                <a:cubicBezTo>
                  <a:pt x="5084" y="72"/>
                  <a:pt x="3441" y="191"/>
                  <a:pt x="1786" y="334"/>
                </a:cubicBezTo>
                <a:cubicBezTo>
                  <a:pt x="1786" y="1512"/>
                  <a:pt x="1870" y="2739"/>
                  <a:pt x="2024" y="3941"/>
                </a:cubicBezTo>
                <a:cubicBezTo>
                  <a:pt x="1477" y="4108"/>
                  <a:pt x="893" y="4286"/>
                  <a:pt x="500" y="4703"/>
                </a:cubicBezTo>
                <a:cubicBezTo>
                  <a:pt x="119" y="5120"/>
                  <a:pt x="0" y="5858"/>
                  <a:pt x="429" y="6251"/>
                </a:cubicBezTo>
                <a:cubicBezTo>
                  <a:pt x="679" y="6477"/>
                  <a:pt x="1060" y="6513"/>
                  <a:pt x="1381" y="6549"/>
                </a:cubicBezTo>
                <a:cubicBezTo>
                  <a:pt x="1933" y="6590"/>
                  <a:pt x="2500" y="6623"/>
                  <a:pt x="3065" y="6623"/>
                </a:cubicBezTo>
                <a:cubicBezTo>
                  <a:pt x="3476" y="6623"/>
                  <a:pt x="3885" y="6606"/>
                  <a:pt x="4286" y="6560"/>
                </a:cubicBezTo>
                <a:cubicBezTo>
                  <a:pt x="5144" y="6453"/>
                  <a:pt x="6025" y="6453"/>
                  <a:pt x="6858" y="6120"/>
                </a:cubicBezTo>
                <a:cubicBezTo>
                  <a:pt x="6989" y="6060"/>
                  <a:pt x="7132" y="6001"/>
                  <a:pt x="7215" y="5894"/>
                </a:cubicBezTo>
                <a:cubicBezTo>
                  <a:pt x="7418" y="5644"/>
                  <a:pt x="7358" y="5287"/>
                  <a:pt x="7311" y="4953"/>
                </a:cubicBezTo>
                <a:cubicBezTo>
                  <a:pt x="6965" y="3322"/>
                  <a:pt x="6787" y="1667"/>
                  <a:pt x="6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0" name="Google Shape;1880;p43"/>
          <p:cNvSpPr/>
          <p:nvPr/>
        </p:nvSpPr>
        <p:spPr>
          <a:xfrm>
            <a:off x="7968871" y="4480199"/>
            <a:ext cx="474937" cy="210002"/>
          </a:xfrm>
          <a:custGeom>
            <a:avLst/>
            <a:gdLst/>
            <a:ahLst/>
            <a:cxnLst/>
            <a:rect l="l" t="t" r="r" b="b"/>
            <a:pathLst>
              <a:path w="7418" h="3280" extrusionOk="0">
                <a:moveTo>
                  <a:pt x="7025" y="1"/>
                </a:moveTo>
                <a:cubicBezTo>
                  <a:pt x="6084" y="156"/>
                  <a:pt x="5191" y="751"/>
                  <a:pt x="4775" y="1608"/>
                </a:cubicBezTo>
                <a:cubicBezTo>
                  <a:pt x="3941" y="1013"/>
                  <a:pt x="2917" y="680"/>
                  <a:pt x="1882" y="656"/>
                </a:cubicBezTo>
                <a:cubicBezTo>
                  <a:pt x="1381" y="799"/>
                  <a:pt x="858" y="989"/>
                  <a:pt x="500" y="1370"/>
                </a:cubicBezTo>
                <a:cubicBezTo>
                  <a:pt x="119" y="1787"/>
                  <a:pt x="0" y="2525"/>
                  <a:pt x="429" y="2918"/>
                </a:cubicBezTo>
                <a:cubicBezTo>
                  <a:pt x="679" y="3144"/>
                  <a:pt x="1048" y="3180"/>
                  <a:pt x="1381" y="3216"/>
                </a:cubicBezTo>
                <a:cubicBezTo>
                  <a:pt x="1922" y="3249"/>
                  <a:pt x="2474" y="3279"/>
                  <a:pt x="3027" y="3279"/>
                </a:cubicBezTo>
                <a:cubicBezTo>
                  <a:pt x="3448" y="3279"/>
                  <a:pt x="3869" y="3262"/>
                  <a:pt x="4287" y="3216"/>
                </a:cubicBezTo>
                <a:cubicBezTo>
                  <a:pt x="5144" y="3108"/>
                  <a:pt x="6025" y="3108"/>
                  <a:pt x="6858" y="2763"/>
                </a:cubicBezTo>
                <a:cubicBezTo>
                  <a:pt x="6989" y="2704"/>
                  <a:pt x="7120" y="2644"/>
                  <a:pt x="7216" y="2549"/>
                </a:cubicBezTo>
                <a:cubicBezTo>
                  <a:pt x="7418" y="2287"/>
                  <a:pt x="7358" y="1930"/>
                  <a:pt x="7299" y="1608"/>
                </a:cubicBezTo>
                <a:cubicBezTo>
                  <a:pt x="7204" y="1072"/>
                  <a:pt x="7096" y="537"/>
                  <a:pt x="70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1" name="Google Shape;1881;p43"/>
          <p:cNvSpPr/>
          <p:nvPr/>
        </p:nvSpPr>
        <p:spPr>
          <a:xfrm>
            <a:off x="8972031" y="3914273"/>
            <a:ext cx="378964" cy="410144"/>
          </a:xfrm>
          <a:custGeom>
            <a:avLst/>
            <a:gdLst/>
            <a:ahLst/>
            <a:cxnLst/>
            <a:rect l="l" t="t" r="r" b="b"/>
            <a:pathLst>
              <a:path w="5919" h="6406" extrusionOk="0">
                <a:moveTo>
                  <a:pt x="3632" y="0"/>
                </a:moveTo>
                <a:cubicBezTo>
                  <a:pt x="3231" y="0"/>
                  <a:pt x="2765" y="273"/>
                  <a:pt x="2346" y="506"/>
                </a:cubicBezTo>
                <a:cubicBezTo>
                  <a:pt x="1915" y="743"/>
                  <a:pt x="841" y="1126"/>
                  <a:pt x="190" y="1126"/>
                </a:cubicBezTo>
                <a:cubicBezTo>
                  <a:pt x="122" y="1126"/>
                  <a:pt x="59" y="1122"/>
                  <a:pt x="1" y="1113"/>
                </a:cubicBezTo>
                <a:lnTo>
                  <a:pt x="1" y="1113"/>
                </a:lnTo>
                <a:cubicBezTo>
                  <a:pt x="394" y="2792"/>
                  <a:pt x="858" y="4458"/>
                  <a:pt x="1394" y="6101"/>
                </a:cubicBezTo>
                <a:cubicBezTo>
                  <a:pt x="2085" y="5851"/>
                  <a:pt x="2763" y="5530"/>
                  <a:pt x="3418" y="5197"/>
                </a:cubicBezTo>
                <a:cubicBezTo>
                  <a:pt x="3692" y="5613"/>
                  <a:pt x="3990" y="6042"/>
                  <a:pt x="4430" y="6268"/>
                </a:cubicBezTo>
                <a:cubicBezTo>
                  <a:pt x="4601" y="6358"/>
                  <a:pt x="4795" y="6405"/>
                  <a:pt x="4984" y="6405"/>
                </a:cubicBezTo>
                <a:cubicBezTo>
                  <a:pt x="5295" y="6405"/>
                  <a:pt x="5591" y="6276"/>
                  <a:pt x="5740" y="5994"/>
                </a:cubicBezTo>
                <a:cubicBezTo>
                  <a:pt x="5918" y="5673"/>
                  <a:pt x="5835" y="5280"/>
                  <a:pt x="5740" y="4923"/>
                </a:cubicBezTo>
                <a:cubicBezTo>
                  <a:pt x="5359" y="3494"/>
                  <a:pt x="4906" y="2065"/>
                  <a:pt x="4406" y="672"/>
                </a:cubicBezTo>
                <a:cubicBezTo>
                  <a:pt x="4227" y="172"/>
                  <a:pt x="3950" y="0"/>
                  <a:pt x="36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2" name="Google Shape;1882;p43"/>
          <p:cNvSpPr/>
          <p:nvPr/>
        </p:nvSpPr>
        <p:spPr>
          <a:xfrm>
            <a:off x="8083990" y="4329290"/>
            <a:ext cx="319421" cy="35918"/>
          </a:xfrm>
          <a:custGeom>
            <a:avLst/>
            <a:gdLst/>
            <a:ahLst/>
            <a:cxnLst/>
            <a:rect l="l" t="t" r="r" b="b"/>
            <a:pathLst>
              <a:path w="4989" h="561" extrusionOk="0">
                <a:moveTo>
                  <a:pt x="4965" y="0"/>
                </a:moveTo>
                <a:cubicBezTo>
                  <a:pt x="4346" y="60"/>
                  <a:pt x="3679" y="108"/>
                  <a:pt x="2989" y="167"/>
                </a:cubicBezTo>
                <a:cubicBezTo>
                  <a:pt x="1917" y="262"/>
                  <a:pt x="917" y="334"/>
                  <a:pt x="0" y="405"/>
                </a:cubicBezTo>
                <a:cubicBezTo>
                  <a:pt x="0" y="453"/>
                  <a:pt x="0" y="512"/>
                  <a:pt x="12" y="560"/>
                </a:cubicBezTo>
                <a:cubicBezTo>
                  <a:pt x="893" y="501"/>
                  <a:pt x="1917" y="441"/>
                  <a:pt x="3001" y="346"/>
                </a:cubicBezTo>
                <a:cubicBezTo>
                  <a:pt x="3703" y="286"/>
                  <a:pt x="4370" y="227"/>
                  <a:pt x="4989" y="167"/>
                </a:cubicBezTo>
                <a:cubicBezTo>
                  <a:pt x="4989" y="108"/>
                  <a:pt x="4989" y="60"/>
                  <a:pt x="49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3" name="Google Shape;1883;p43"/>
          <p:cNvSpPr/>
          <p:nvPr/>
        </p:nvSpPr>
        <p:spPr>
          <a:xfrm>
            <a:off x="9132161" y="3914401"/>
            <a:ext cx="221078" cy="408928"/>
          </a:xfrm>
          <a:custGeom>
            <a:avLst/>
            <a:gdLst/>
            <a:ahLst/>
            <a:cxnLst/>
            <a:rect l="l" t="t" r="r" b="b"/>
            <a:pathLst>
              <a:path w="3453" h="6387" extrusionOk="0">
                <a:moveTo>
                  <a:pt x="1139" y="0"/>
                </a:moveTo>
                <a:cubicBezTo>
                  <a:pt x="784" y="0"/>
                  <a:pt x="379" y="218"/>
                  <a:pt x="0" y="432"/>
                </a:cubicBezTo>
                <a:cubicBezTo>
                  <a:pt x="12" y="587"/>
                  <a:pt x="48" y="754"/>
                  <a:pt x="84" y="920"/>
                </a:cubicBezTo>
                <a:cubicBezTo>
                  <a:pt x="286" y="1647"/>
                  <a:pt x="667" y="2361"/>
                  <a:pt x="1334" y="2706"/>
                </a:cubicBezTo>
                <a:cubicBezTo>
                  <a:pt x="965" y="3480"/>
                  <a:pt x="822" y="4361"/>
                  <a:pt x="881" y="5218"/>
                </a:cubicBezTo>
                <a:cubicBezTo>
                  <a:pt x="893" y="5207"/>
                  <a:pt x="905" y="5207"/>
                  <a:pt x="929" y="5195"/>
                </a:cubicBezTo>
                <a:cubicBezTo>
                  <a:pt x="1203" y="5611"/>
                  <a:pt x="1500" y="6040"/>
                  <a:pt x="1953" y="6266"/>
                </a:cubicBezTo>
                <a:cubicBezTo>
                  <a:pt x="2114" y="6344"/>
                  <a:pt x="2298" y="6386"/>
                  <a:pt x="2481" y="6386"/>
                </a:cubicBezTo>
                <a:cubicBezTo>
                  <a:pt x="2798" y="6386"/>
                  <a:pt x="3108" y="6260"/>
                  <a:pt x="3274" y="5980"/>
                </a:cubicBezTo>
                <a:cubicBezTo>
                  <a:pt x="3453" y="5647"/>
                  <a:pt x="3358" y="5266"/>
                  <a:pt x="3274" y="4909"/>
                </a:cubicBezTo>
                <a:cubicBezTo>
                  <a:pt x="2858" y="3492"/>
                  <a:pt x="2405" y="2063"/>
                  <a:pt x="1917" y="670"/>
                </a:cubicBezTo>
                <a:cubicBezTo>
                  <a:pt x="1732" y="172"/>
                  <a:pt x="1455" y="0"/>
                  <a:pt x="11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4" name="Google Shape;1884;p43"/>
          <p:cNvSpPr/>
          <p:nvPr/>
        </p:nvSpPr>
        <p:spPr>
          <a:xfrm>
            <a:off x="9022356" y="3980156"/>
            <a:ext cx="99175" cy="303479"/>
          </a:xfrm>
          <a:custGeom>
            <a:avLst/>
            <a:gdLst/>
            <a:ahLst/>
            <a:cxnLst/>
            <a:rect l="l" t="t" r="r" b="b"/>
            <a:pathLst>
              <a:path w="1549" h="4740" extrusionOk="0">
                <a:moveTo>
                  <a:pt x="132" y="0"/>
                </a:moveTo>
                <a:cubicBezTo>
                  <a:pt x="96" y="12"/>
                  <a:pt x="48" y="12"/>
                  <a:pt x="1" y="24"/>
                </a:cubicBezTo>
                <a:cubicBezTo>
                  <a:pt x="167" y="691"/>
                  <a:pt x="394" y="1501"/>
                  <a:pt x="656" y="2358"/>
                </a:cubicBezTo>
                <a:cubicBezTo>
                  <a:pt x="929" y="3251"/>
                  <a:pt x="1191" y="4072"/>
                  <a:pt x="1430" y="4739"/>
                </a:cubicBezTo>
                <a:cubicBezTo>
                  <a:pt x="1477" y="4727"/>
                  <a:pt x="1525" y="4715"/>
                  <a:pt x="1549" y="4691"/>
                </a:cubicBezTo>
                <a:cubicBezTo>
                  <a:pt x="1322" y="4025"/>
                  <a:pt x="1072" y="3215"/>
                  <a:pt x="810" y="2322"/>
                </a:cubicBezTo>
                <a:cubicBezTo>
                  <a:pt x="548" y="1453"/>
                  <a:pt x="310" y="667"/>
                  <a:pt x="1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5" name="Google Shape;1885;p43"/>
          <p:cNvSpPr/>
          <p:nvPr/>
        </p:nvSpPr>
        <p:spPr>
          <a:xfrm>
            <a:off x="8576414" y="2658337"/>
            <a:ext cx="377427" cy="201359"/>
          </a:xfrm>
          <a:custGeom>
            <a:avLst/>
            <a:gdLst/>
            <a:ahLst/>
            <a:cxnLst/>
            <a:rect l="l" t="t" r="r" b="b"/>
            <a:pathLst>
              <a:path w="5895" h="3145" extrusionOk="0">
                <a:moveTo>
                  <a:pt x="5775" y="0"/>
                </a:moveTo>
                <a:cubicBezTo>
                  <a:pt x="5716" y="12"/>
                  <a:pt x="5668" y="24"/>
                  <a:pt x="5608" y="60"/>
                </a:cubicBezTo>
                <a:cubicBezTo>
                  <a:pt x="5096" y="250"/>
                  <a:pt x="4525" y="476"/>
                  <a:pt x="3942" y="726"/>
                </a:cubicBezTo>
                <a:cubicBezTo>
                  <a:pt x="3370" y="1000"/>
                  <a:pt x="2834" y="1274"/>
                  <a:pt x="2334" y="1548"/>
                </a:cubicBezTo>
                <a:cubicBezTo>
                  <a:pt x="1858" y="1810"/>
                  <a:pt x="1429" y="2084"/>
                  <a:pt x="1084" y="2322"/>
                </a:cubicBezTo>
                <a:cubicBezTo>
                  <a:pt x="751" y="2560"/>
                  <a:pt x="465" y="2750"/>
                  <a:pt x="286" y="2905"/>
                </a:cubicBezTo>
                <a:cubicBezTo>
                  <a:pt x="108" y="3048"/>
                  <a:pt x="1" y="3119"/>
                  <a:pt x="1" y="3143"/>
                </a:cubicBezTo>
                <a:cubicBezTo>
                  <a:pt x="1" y="3144"/>
                  <a:pt x="1" y="3145"/>
                  <a:pt x="2" y="3145"/>
                </a:cubicBezTo>
                <a:cubicBezTo>
                  <a:pt x="18" y="3145"/>
                  <a:pt x="133" y="3075"/>
                  <a:pt x="310" y="2965"/>
                </a:cubicBezTo>
                <a:cubicBezTo>
                  <a:pt x="513" y="2822"/>
                  <a:pt x="786" y="2643"/>
                  <a:pt x="1144" y="2429"/>
                </a:cubicBezTo>
                <a:cubicBezTo>
                  <a:pt x="1501" y="2203"/>
                  <a:pt x="1941" y="1953"/>
                  <a:pt x="2418" y="1691"/>
                </a:cubicBezTo>
                <a:cubicBezTo>
                  <a:pt x="2906" y="1429"/>
                  <a:pt x="3442" y="1155"/>
                  <a:pt x="4025" y="893"/>
                </a:cubicBezTo>
                <a:cubicBezTo>
                  <a:pt x="4596" y="619"/>
                  <a:pt x="5168" y="405"/>
                  <a:pt x="5668" y="202"/>
                </a:cubicBezTo>
                <a:cubicBezTo>
                  <a:pt x="5751" y="179"/>
                  <a:pt x="5823" y="143"/>
                  <a:pt x="5894" y="131"/>
                </a:cubicBezTo>
                <a:cubicBezTo>
                  <a:pt x="5847" y="71"/>
                  <a:pt x="5811" y="48"/>
                  <a:pt x="57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6" name="Google Shape;1886;p43"/>
          <p:cNvSpPr/>
          <p:nvPr/>
        </p:nvSpPr>
        <p:spPr>
          <a:xfrm>
            <a:off x="8130473" y="3252307"/>
            <a:ext cx="712790" cy="247393"/>
          </a:xfrm>
          <a:custGeom>
            <a:avLst/>
            <a:gdLst/>
            <a:ahLst/>
            <a:cxnLst/>
            <a:rect l="l" t="t" r="r" b="b"/>
            <a:pathLst>
              <a:path w="11133" h="3864" extrusionOk="0">
                <a:moveTo>
                  <a:pt x="4991" y="1"/>
                </a:moveTo>
                <a:cubicBezTo>
                  <a:pt x="4057" y="1"/>
                  <a:pt x="3141" y="304"/>
                  <a:pt x="2501" y="974"/>
                </a:cubicBezTo>
                <a:lnTo>
                  <a:pt x="0" y="2141"/>
                </a:lnTo>
                <a:cubicBezTo>
                  <a:pt x="631" y="2296"/>
                  <a:pt x="1132" y="2736"/>
                  <a:pt x="1691" y="3058"/>
                </a:cubicBezTo>
                <a:cubicBezTo>
                  <a:pt x="2592" y="3587"/>
                  <a:pt x="3643" y="3864"/>
                  <a:pt x="4691" y="3864"/>
                </a:cubicBezTo>
                <a:cubicBezTo>
                  <a:pt x="5152" y="3864"/>
                  <a:pt x="5613" y="3810"/>
                  <a:pt x="6061" y="3701"/>
                </a:cubicBezTo>
                <a:cubicBezTo>
                  <a:pt x="6585" y="3570"/>
                  <a:pt x="7097" y="3367"/>
                  <a:pt x="7632" y="3344"/>
                </a:cubicBezTo>
                <a:cubicBezTo>
                  <a:pt x="7692" y="3340"/>
                  <a:pt x="7751" y="3338"/>
                  <a:pt x="7810" y="3338"/>
                </a:cubicBezTo>
                <a:cubicBezTo>
                  <a:pt x="8203" y="3338"/>
                  <a:pt x="8595" y="3410"/>
                  <a:pt x="8983" y="3410"/>
                </a:cubicBezTo>
                <a:cubicBezTo>
                  <a:pt x="9089" y="3410"/>
                  <a:pt x="9194" y="3405"/>
                  <a:pt x="9299" y="3391"/>
                </a:cubicBezTo>
                <a:cubicBezTo>
                  <a:pt x="9883" y="3296"/>
                  <a:pt x="10418" y="2951"/>
                  <a:pt x="10728" y="2463"/>
                </a:cubicBezTo>
                <a:cubicBezTo>
                  <a:pt x="11049" y="1974"/>
                  <a:pt x="11133" y="1331"/>
                  <a:pt x="10954" y="784"/>
                </a:cubicBezTo>
                <a:lnTo>
                  <a:pt x="10954" y="784"/>
                </a:lnTo>
                <a:cubicBezTo>
                  <a:pt x="10389" y="960"/>
                  <a:pt x="9793" y="1077"/>
                  <a:pt x="9200" y="1077"/>
                </a:cubicBezTo>
                <a:cubicBezTo>
                  <a:pt x="8832" y="1077"/>
                  <a:pt x="8465" y="1032"/>
                  <a:pt x="8109" y="927"/>
                </a:cubicBezTo>
                <a:cubicBezTo>
                  <a:pt x="7573" y="784"/>
                  <a:pt x="7097" y="498"/>
                  <a:pt x="6585" y="296"/>
                </a:cubicBezTo>
                <a:cubicBezTo>
                  <a:pt x="6081" y="103"/>
                  <a:pt x="5533" y="1"/>
                  <a:pt x="4991" y="1"/>
                </a:cubicBezTo>
                <a:close/>
              </a:path>
            </a:pathLst>
          </a:custGeom>
          <a:solidFill>
            <a:srgbClr val="800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7" name="Google Shape;1887;p43"/>
          <p:cNvSpPr/>
          <p:nvPr/>
        </p:nvSpPr>
        <p:spPr>
          <a:xfrm>
            <a:off x="8087767" y="2646621"/>
            <a:ext cx="975805" cy="781105"/>
          </a:xfrm>
          <a:custGeom>
            <a:avLst/>
            <a:gdLst/>
            <a:ahLst/>
            <a:cxnLst/>
            <a:rect l="l" t="t" r="r" b="b"/>
            <a:pathLst>
              <a:path w="15241" h="12200" extrusionOk="0">
                <a:moveTo>
                  <a:pt x="7206" y="0"/>
                </a:moveTo>
                <a:cubicBezTo>
                  <a:pt x="7035" y="0"/>
                  <a:pt x="6863" y="2"/>
                  <a:pt x="6692" y="4"/>
                </a:cubicBezTo>
                <a:cubicBezTo>
                  <a:pt x="5859" y="16"/>
                  <a:pt x="5025" y="16"/>
                  <a:pt x="4180" y="28"/>
                </a:cubicBezTo>
                <a:cubicBezTo>
                  <a:pt x="3584" y="28"/>
                  <a:pt x="2977" y="52"/>
                  <a:pt x="2394" y="207"/>
                </a:cubicBezTo>
                <a:cubicBezTo>
                  <a:pt x="1382" y="505"/>
                  <a:pt x="870" y="993"/>
                  <a:pt x="870" y="2017"/>
                </a:cubicBezTo>
                <a:cubicBezTo>
                  <a:pt x="870" y="2481"/>
                  <a:pt x="739" y="2981"/>
                  <a:pt x="596" y="3410"/>
                </a:cubicBezTo>
                <a:cubicBezTo>
                  <a:pt x="370" y="4041"/>
                  <a:pt x="1" y="4648"/>
                  <a:pt x="13" y="5315"/>
                </a:cubicBezTo>
                <a:cubicBezTo>
                  <a:pt x="25" y="6077"/>
                  <a:pt x="560" y="6731"/>
                  <a:pt x="1191" y="7160"/>
                </a:cubicBezTo>
                <a:cubicBezTo>
                  <a:pt x="1298" y="7232"/>
                  <a:pt x="1394" y="7315"/>
                  <a:pt x="1465" y="7410"/>
                </a:cubicBezTo>
                <a:cubicBezTo>
                  <a:pt x="1572" y="7589"/>
                  <a:pt x="1501" y="7851"/>
                  <a:pt x="1370" y="8005"/>
                </a:cubicBezTo>
                <a:cubicBezTo>
                  <a:pt x="1239" y="8172"/>
                  <a:pt x="1048" y="8291"/>
                  <a:pt x="906" y="8458"/>
                </a:cubicBezTo>
                <a:cubicBezTo>
                  <a:pt x="477" y="8898"/>
                  <a:pt x="370" y="10172"/>
                  <a:pt x="382" y="10791"/>
                </a:cubicBezTo>
                <a:cubicBezTo>
                  <a:pt x="382" y="11006"/>
                  <a:pt x="417" y="11208"/>
                  <a:pt x="429" y="11434"/>
                </a:cubicBezTo>
                <a:cubicBezTo>
                  <a:pt x="1944" y="11958"/>
                  <a:pt x="3583" y="12200"/>
                  <a:pt x="5181" y="12200"/>
                </a:cubicBezTo>
                <a:cubicBezTo>
                  <a:pt x="5292" y="12200"/>
                  <a:pt x="5403" y="12199"/>
                  <a:pt x="5513" y="12196"/>
                </a:cubicBezTo>
                <a:cubicBezTo>
                  <a:pt x="7347" y="12137"/>
                  <a:pt x="9966" y="11804"/>
                  <a:pt x="11466" y="10446"/>
                </a:cubicBezTo>
                <a:cubicBezTo>
                  <a:pt x="11419" y="10065"/>
                  <a:pt x="11371" y="9553"/>
                  <a:pt x="11324" y="9339"/>
                </a:cubicBezTo>
                <a:cubicBezTo>
                  <a:pt x="11264" y="8946"/>
                  <a:pt x="10954" y="8303"/>
                  <a:pt x="11216" y="8101"/>
                </a:cubicBezTo>
                <a:cubicBezTo>
                  <a:pt x="11371" y="7982"/>
                  <a:pt x="11931" y="7994"/>
                  <a:pt x="12157" y="7946"/>
                </a:cubicBezTo>
                <a:cubicBezTo>
                  <a:pt x="12502" y="7863"/>
                  <a:pt x="12824" y="7732"/>
                  <a:pt x="13157" y="7577"/>
                </a:cubicBezTo>
                <a:cubicBezTo>
                  <a:pt x="13812" y="7267"/>
                  <a:pt x="14407" y="6862"/>
                  <a:pt x="14991" y="6446"/>
                </a:cubicBezTo>
                <a:cubicBezTo>
                  <a:pt x="15074" y="6374"/>
                  <a:pt x="15181" y="6303"/>
                  <a:pt x="15205" y="6196"/>
                </a:cubicBezTo>
                <a:cubicBezTo>
                  <a:pt x="15241" y="6029"/>
                  <a:pt x="15157" y="5898"/>
                  <a:pt x="15086" y="5779"/>
                </a:cubicBezTo>
                <a:cubicBezTo>
                  <a:pt x="14372" y="4588"/>
                  <a:pt x="13645" y="3398"/>
                  <a:pt x="12705" y="2374"/>
                </a:cubicBezTo>
                <a:cubicBezTo>
                  <a:pt x="11764" y="1338"/>
                  <a:pt x="10597" y="493"/>
                  <a:pt x="9240" y="183"/>
                </a:cubicBezTo>
                <a:cubicBezTo>
                  <a:pt x="8573" y="31"/>
                  <a:pt x="7891" y="0"/>
                  <a:pt x="72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8" name="Google Shape;1888;p43"/>
          <p:cNvSpPr/>
          <p:nvPr/>
        </p:nvSpPr>
        <p:spPr>
          <a:xfrm>
            <a:off x="8831046" y="2739907"/>
            <a:ext cx="173060" cy="185288"/>
          </a:xfrm>
          <a:custGeom>
            <a:avLst/>
            <a:gdLst/>
            <a:ahLst/>
            <a:cxnLst/>
            <a:rect l="l" t="t" r="r" b="b"/>
            <a:pathLst>
              <a:path w="2703" h="2894" extrusionOk="0">
                <a:moveTo>
                  <a:pt x="381" y="0"/>
                </a:moveTo>
                <a:cubicBezTo>
                  <a:pt x="131" y="298"/>
                  <a:pt x="0" y="691"/>
                  <a:pt x="0" y="1119"/>
                </a:cubicBezTo>
                <a:cubicBezTo>
                  <a:pt x="0" y="2107"/>
                  <a:pt x="786" y="2893"/>
                  <a:pt x="1762" y="2893"/>
                </a:cubicBezTo>
                <a:cubicBezTo>
                  <a:pt x="2108" y="2893"/>
                  <a:pt x="2441" y="2786"/>
                  <a:pt x="2703" y="2619"/>
                </a:cubicBezTo>
                <a:cubicBezTo>
                  <a:pt x="2382" y="2107"/>
                  <a:pt x="2036" y="1607"/>
                  <a:pt x="1631" y="1167"/>
                </a:cubicBezTo>
                <a:cubicBezTo>
                  <a:pt x="1274" y="750"/>
                  <a:pt x="846" y="345"/>
                  <a:pt x="38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9" name="Google Shape;1889;p43"/>
          <p:cNvSpPr/>
          <p:nvPr/>
        </p:nvSpPr>
        <p:spPr>
          <a:xfrm>
            <a:off x="8294379" y="2570622"/>
            <a:ext cx="294323" cy="141559"/>
          </a:xfrm>
          <a:custGeom>
            <a:avLst/>
            <a:gdLst/>
            <a:ahLst/>
            <a:cxnLst/>
            <a:rect l="l" t="t" r="r" b="b"/>
            <a:pathLst>
              <a:path w="4597" h="2211" extrusionOk="0">
                <a:moveTo>
                  <a:pt x="4596" y="1"/>
                </a:moveTo>
                <a:lnTo>
                  <a:pt x="4596" y="1"/>
                </a:lnTo>
                <a:cubicBezTo>
                  <a:pt x="3596" y="13"/>
                  <a:pt x="2620" y="48"/>
                  <a:pt x="1620" y="60"/>
                </a:cubicBezTo>
                <a:lnTo>
                  <a:pt x="0" y="560"/>
                </a:lnTo>
                <a:cubicBezTo>
                  <a:pt x="250" y="1418"/>
                  <a:pt x="1024" y="2073"/>
                  <a:pt x="1893" y="2192"/>
                </a:cubicBezTo>
                <a:cubicBezTo>
                  <a:pt x="1988" y="2205"/>
                  <a:pt x="2084" y="2211"/>
                  <a:pt x="2179" y="2211"/>
                </a:cubicBezTo>
                <a:cubicBezTo>
                  <a:pt x="2960" y="2211"/>
                  <a:pt x="3742" y="1790"/>
                  <a:pt x="4156" y="1132"/>
                </a:cubicBezTo>
                <a:cubicBezTo>
                  <a:pt x="4370" y="787"/>
                  <a:pt x="4489" y="382"/>
                  <a:pt x="4596" y="1"/>
                </a:cubicBezTo>
                <a:close/>
              </a:path>
            </a:pathLst>
          </a:custGeom>
          <a:solidFill>
            <a:srgbClr val="F28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0" name="Google Shape;1890;p43"/>
          <p:cNvSpPr/>
          <p:nvPr/>
        </p:nvSpPr>
        <p:spPr>
          <a:xfrm>
            <a:off x="7966566" y="2174236"/>
            <a:ext cx="137270" cy="255460"/>
          </a:xfrm>
          <a:custGeom>
            <a:avLst/>
            <a:gdLst/>
            <a:ahLst/>
            <a:cxnLst/>
            <a:rect l="l" t="t" r="r" b="b"/>
            <a:pathLst>
              <a:path w="2144" h="3990" extrusionOk="0">
                <a:moveTo>
                  <a:pt x="1680" y="0"/>
                </a:moveTo>
                <a:cubicBezTo>
                  <a:pt x="1176" y="0"/>
                  <a:pt x="657" y="203"/>
                  <a:pt x="358" y="620"/>
                </a:cubicBezTo>
                <a:cubicBezTo>
                  <a:pt x="84" y="1013"/>
                  <a:pt x="1" y="1501"/>
                  <a:pt x="36" y="1965"/>
                </a:cubicBezTo>
                <a:cubicBezTo>
                  <a:pt x="48" y="2406"/>
                  <a:pt x="155" y="2858"/>
                  <a:pt x="382" y="3239"/>
                </a:cubicBezTo>
                <a:cubicBezTo>
                  <a:pt x="620" y="3632"/>
                  <a:pt x="1036" y="3930"/>
                  <a:pt x="1525" y="3989"/>
                </a:cubicBezTo>
                <a:lnTo>
                  <a:pt x="2144" y="60"/>
                </a:lnTo>
                <a:cubicBezTo>
                  <a:pt x="1995" y="20"/>
                  <a:pt x="1838" y="0"/>
                  <a:pt x="1680" y="0"/>
                </a:cubicBezTo>
                <a:close/>
              </a:path>
            </a:pathLst>
          </a:custGeom>
          <a:solidFill>
            <a:srgbClr val="F28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1" name="Google Shape;1891;p43"/>
          <p:cNvSpPr/>
          <p:nvPr/>
        </p:nvSpPr>
        <p:spPr>
          <a:xfrm>
            <a:off x="8001652" y="2222704"/>
            <a:ext cx="60248" cy="158206"/>
          </a:xfrm>
          <a:custGeom>
            <a:avLst/>
            <a:gdLst/>
            <a:ahLst/>
            <a:cxnLst/>
            <a:rect l="l" t="t" r="r" b="b"/>
            <a:pathLst>
              <a:path w="941" h="2471" extrusionOk="0">
                <a:moveTo>
                  <a:pt x="33" y="1"/>
                </a:moveTo>
                <a:cubicBezTo>
                  <a:pt x="27" y="1"/>
                  <a:pt x="24" y="2"/>
                  <a:pt x="24" y="6"/>
                </a:cubicBezTo>
                <a:cubicBezTo>
                  <a:pt x="0" y="17"/>
                  <a:pt x="119" y="125"/>
                  <a:pt x="286" y="303"/>
                </a:cubicBezTo>
                <a:cubicBezTo>
                  <a:pt x="441" y="482"/>
                  <a:pt x="596" y="779"/>
                  <a:pt x="691" y="1137"/>
                </a:cubicBezTo>
                <a:cubicBezTo>
                  <a:pt x="774" y="1494"/>
                  <a:pt x="798" y="1827"/>
                  <a:pt x="810" y="2065"/>
                </a:cubicBezTo>
                <a:cubicBezTo>
                  <a:pt x="798" y="2327"/>
                  <a:pt x="810" y="2470"/>
                  <a:pt x="834" y="2470"/>
                </a:cubicBezTo>
                <a:cubicBezTo>
                  <a:pt x="858" y="2470"/>
                  <a:pt x="881" y="2327"/>
                  <a:pt x="917" y="2065"/>
                </a:cubicBezTo>
                <a:cubicBezTo>
                  <a:pt x="929" y="1815"/>
                  <a:pt x="941" y="1470"/>
                  <a:pt x="834" y="1089"/>
                </a:cubicBezTo>
                <a:cubicBezTo>
                  <a:pt x="750" y="696"/>
                  <a:pt x="536" y="387"/>
                  <a:pt x="357" y="220"/>
                </a:cubicBezTo>
                <a:cubicBezTo>
                  <a:pt x="204" y="66"/>
                  <a:pt x="67" y="1"/>
                  <a:pt x="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2" name="Google Shape;1892;p43"/>
          <p:cNvSpPr/>
          <p:nvPr/>
        </p:nvSpPr>
        <p:spPr>
          <a:xfrm>
            <a:off x="8000884" y="2388468"/>
            <a:ext cx="66394" cy="67098"/>
          </a:xfrm>
          <a:custGeom>
            <a:avLst/>
            <a:gdLst/>
            <a:ahLst/>
            <a:cxnLst/>
            <a:rect l="l" t="t" r="r" b="b"/>
            <a:pathLst>
              <a:path w="1037" h="1048" extrusionOk="0">
                <a:moveTo>
                  <a:pt x="524" y="0"/>
                </a:moveTo>
                <a:cubicBezTo>
                  <a:pt x="239" y="0"/>
                  <a:pt x="0" y="238"/>
                  <a:pt x="0" y="524"/>
                </a:cubicBezTo>
                <a:cubicBezTo>
                  <a:pt x="0" y="810"/>
                  <a:pt x="239" y="1048"/>
                  <a:pt x="524" y="1048"/>
                </a:cubicBezTo>
                <a:cubicBezTo>
                  <a:pt x="810" y="1048"/>
                  <a:pt x="1036" y="810"/>
                  <a:pt x="1036" y="524"/>
                </a:cubicBezTo>
                <a:cubicBezTo>
                  <a:pt x="1036" y="238"/>
                  <a:pt x="798" y="0"/>
                  <a:pt x="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3" name="Google Shape;1893;p43"/>
          <p:cNvSpPr/>
          <p:nvPr/>
        </p:nvSpPr>
        <p:spPr>
          <a:xfrm>
            <a:off x="8029824" y="1943871"/>
            <a:ext cx="846987" cy="698897"/>
          </a:xfrm>
          <a:custGeom>
            <a:avLst/>
            <a:gdLst/>
            <a:ahLst/>
            <a:cxnLst/>
            <a:rect l="l" t="t" r="r" b="b"/>
            <a:pathLst>
              <a:path w="13229" h="10916" extrusionOk="0">
                <a:moveTo>
                  <a:pt x="5494" y="0"/>
                </a:moveTo>
                <a:cubicBezTo>
                  <a:pt x="3355" y="0"/>
                  <a:pt x="1276" y="1072"/>
                  <a:pt x="775" y="3313"/>
                </a:cubicBezTo>
                <a:cubicBezTo>
                  <a:pt x="382" y="4992"/>
                  <a:pt x="1" y="7170"/>
                  <a:pt x="846" y="8778"/>
                </a:cubicBezTo>
                <a:cubicBezTo>
                  <a:pt x="1251" y="9552"/>
                  <a:pt x="2025" y="10087"/>
                  <a:pt x="2835" y="10385"/>
                </a:cubicBezTo>
                <a:cubicBezTo>
                  <a:pt x="3872" y="10762"/>
                  <a:pt x="4977" y="10916"/>
                  <a:pt x="6078" y="10916"/>
                </a:cubicBezTo>
                <a:cubicBezTo>
                  <a:pt x="6367" y="10916"/>
                  <a:pt x="6655" y="10905"/>
                  <a:pt x="6942" y="10885"/>
                </a:cubicBezTo>
                <a:cubicBezTo>
                  <a:pt x="7049" y="10885"/>
                  <a:pt x="7168" y="10873"/>
                  <a:pt x="7276" y="10873"/>
                </a:cubicBezTo>
                <a:cubicBezTo>
                  <a:pt x="8371" y="10790"/>
                  <a:pt x="9359" y="10504"/>
                  <a:pt x="10002" y="9552"/>
                </a:cubicBezTo>
                <a:cubicBezTo>
                  <a:pt x="10145" y="9337"/>
                  <a:pt x="10264" y="9099"/>
                  <a:pt x="10383" y="8885"/>
                </a:cubicBezTo>
                <a:cubicBezTo>
                  <a:pt x="10522" y="8930"/>
                  <a:pt x="10666" y="8950"/>
                  <a:pt x="10812" y="8950"/>
                </a:cubicBezTo>
                <a:cubicBezTo>
                  <a:pt x="11560" y="8950"/>
                  <a:pt x="12366" y="8415"/>
                  <a:pt x="12764" y="7837"/>
                </a:cubicBezTo>
                <a:cubicBezTo>
                  <a:pt x="13229" y="7123"/>
                  <a:pt x="13122" y="5968"/>
                  <a:pt x="12538" y="5349"/>
                </a:cubicBezTo>
                <a:cubicBezTo>
                  <a:pt x="12252" y="5073"/>
                  <a:pt x="11892" y="4911"/>
                  <a:pt x="11520" y="4911"/>
                </a:cubicBezTo>
                <a:cubicBezTo>
                  <a:pt x="11443" y="4911"/>
                  <a:pt x="11366" y="4918"/>
                  <a:pt x="11288" y="4932"/>
                </a:cubicBezTo>
                <a:cubicBezTo>
                  <a:pt x="11312" y="4611"/>
                  <a:pt x="11324" y="4277"/>
                  <a:pt x="11312" y="3968"/>
                </a:cubicBezTo>
                <a:cubicBezTo>
                  <a:pt x="11276" y="2289"/>
                  <a:pt x="10431" y="1860"/>
                  <a:pt x="9181" y="1051"/>
                </a:cubicBezTo>
                <a:cubicBezTo>
                  <a:pt x="8216" y="432"/>
                  <a:pt x="7085" y="86"/>
                  <a:pt x="5930" y="15"/>
                </a:cubicBezTo>
                <a:cubicBezTo>
                  <a:pt x="5785" y="5"/>
                  <a:pt x="5639" y="0"/>
                  <a:pt x="5494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4" name="Google Shape;1894;p43"/>
          <p:cNvSpPr/>
          <p:nvPr/>
        </p:nvSpPr>
        <p:spPr>
          <a:xfrm>
            <a:off x="8431587" y="2256766"/>
            <a:ext cx="185288" cy="165697"/>
          </a:xfrm>
          <a:custGeom>
            <a:avLst/>
            <a:gdLst/>
            <a:ahLst/>
            <a:cxnLst/>
            <a:rect l="l" t="t" r="r" b="b"/>
            <a:pathLst>
              <a:path w="2894" h="2588" extrusionOk="0">
                <a:moveTo>
                  <a:pt x="1422" y="0"/>
                </a:moveTo>
                <a:cubicBezTo>
                  <a:pt x="729" y="0"/>
                  <a:pt x="149" y="489"/>
                  <a:pt x="72" y="1152"/>
                </a:cubicBezTo>
                <a:cubicBezTo>
                  <a:pt x="0" y="1867"/>
                  <a:pt x="548" y="2486"/>
                  <a:pt x="1310" y="2581"/>
                </a:cubicBezTo>
                <a:cubicBezTo>
                  <a:pt x="1359" y="2586"/>
                  <a:pt x="1407" y="2588"/>
                  <a:pt x="1455" y="2588"/>
                </a:cubicBezTo>
                <a:cubicBezTo>
                  <a:pt x="2155" y="2588"/>
                  <a:pt x="2743" y="2107"/>
                  <a:pt x="2810" y="1438"/>
                </a:cubicBezTo>
                <a:cubicBezTo>
                  <a:pt x="2894" y="724"/>
                  <a:pt x="2334" y="93"/>
                  <a:pt x="1584" y="9"/>
                </a:cubicBezTo>
                <a:cubicBezTo>
                  <a:pt x="1529" y="3"/>
                  <a:pt x="1475" y="0"/>
                  <a:pt x="14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5" name="Google Shape;1895;p43"/>
          <p:cNvSpPr/>
          <p:nvPr/>
        </p:nvSpPr>
        <p:spPr>
          <a:xfrm>
            <a:off x="8106847" y="2223985"/>
            <a:ext cx="173060" cy="164928"/>
          </a:xfrm>
          <a:custGeom>
            <a:avLst/>
            <a:gdLst/>
            <a:ahLst/>
            <a:cxnLst/>
            <a:rect l="l" t="t" r="r" b="b"/>
            <a:pathLst>
              <a:path w="2703" h="2576" extrusionOk="0">
                <a:moveTo>
                  <a:pt x="1336" y="1"/>
                </a:moveTo>
                <a:cubicBezTo>
                  <a:pt x="687" y="1"/>
                  <a:pt x="138" y="489"/>
                  <a:pt x="72" y="1152"/>
                </a:cubicBezTo>
                <a:cubicBezTo>
                  <a:pt x="0" y="1867"/>
                  <a:pt x="524" y="2498"/>
                  <a:pt x="1215" y="2569"/>
                </a:cubicBezTo>
                <a:cubicBezTo>
                  <a:pt x="1259" y="2574"/>
                  <a:pt x="1304" y="2576"/>
                  <a:pt x="1348" y="2576"/>
                </a:cubicBezTo>
                <a:cubicBezTo>
                  <a:pt x="2006" y="2576"/>
                  <a:pt x="2565" y="2085"/>
                  <a:pt x="2632" y="1426"/>
                </a:cubicBezTo>
                <a:cubicBezTo>
                  <a:pt x="2703" y="712"/>
                  <a:pt x="2191" y="81"/>
                  <a:pt x="1489" y="9"/>
                </a:cubicBezTo>
                <a:cubicBezTo>
                  <a:pt x="1437" y="3"/>
                  <a:pt x="1387" y="1"/>
                  <a:pt x="13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6" name="Google Shape;1896;p43"/>
          <p:cNvSpPr/>
          <p:nvPr/>
        </p:nvSpPr>
        <p:spPr>
          <a:xfrm flipH="1">
            <a:off x="8433464" y="2280137"/>
            <a:ext cx="54933" cy="118958"/>
          </a:xfrm>
          <a:custGeom>
            <a:avLst/>
            <a:gdLst/>
            <a:ahLst/>
            <a:cxnLst/>
            <a:rect l="l" t="t" r="r" b="b"/>
            <a:pathLst>
              <a:path w="858" h="1858" extrusionOk="0">
                <a:moveTo>
                  <a:pt x="464" y="1"/>
                </a:moveTo>
                <a:cubicBezTo>
                  <a:pt x="238" y="215"/>
                  <a:pt x="83" y="513"/>
                  <a:pt x="48" y="834"/>
                </a:cubicBezTo>
                <a:cubicBezTo>
                  <a:pt x="0" y="1239"/>
                  <a:pt x="143" y="1608"/>
                  <a:pt x="393" y="1858"/>
                </a:cubicBezTo>
                <a:cubicBezTo>
                  <a:pt x="619" y="1656"/>
                  <a:pt x="786" y="1358"/>
                  <a:pt x="810" y="1025"/>
                </a:cubicBezTo>
                <a:cubicBezTo>
                  <a:pt x="857" y="644"/>
                  <a:pt x="726" y="274"/>
                  <a:pt x="4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7" name="Google Shape;1897;p43"/>
          <p:cNvSpPr/>
          <p:nvPr/>
        </p:nvSpPr>
        <p:spPr>
          <a:xfrm flipH="1">
            <a:off x="8109829" y="2249068"/>
            <a:ext cx="60248" cy="122032"/>
          </a:xfrm>
          <a:custGeom>
            <a:avLst/>
            <a:gdLst/>
            <a:ahLst/>
            <a:cxnLst/>
            <a:rect l="l" t="t" r="r" b="b"/>
            <a:pathLst>
              <a:path w="941" h="1906" extrusionOk="0">
                <a:moveTo>
                  <a:pt x="500" y="0"/>
                </a:moveTo>
                <a:cubicBezTo>
                  <a:pt x="262" y="203"/>
                  <a:pt x="84" y="501"/>
                  <a:pt x="48" y="846"/>
                </a:cubicBezTo>
                <a:cubicBezTo>
                  <a:pt x="0" y="1251"/>
                  <a:pt x="155" y="1632"/>
                  <a:pt x="441" y="1905"/>
                </a:cubicBezTo>
                <a:cubicBezTo>
                  <a:pt x="691" y="1691"/>
                  <a:pt x="869" y="1393"/>
                  <a:pt x="917" y="1060"/>
                </a:cubicBezTo>
                <a:cubicBezTo>
                  <a:pt x="941" y="655"/>
                  <a:pt x="774" y="262"/>
                  <a:pt x="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8" name="Google Shape;1898;p43"/>
          <p:cNvSpPr/>
          <p:nvPr/>
        </p:nvSpPr>
        <p:spPr>
          <a:xfrm>
            <a:off x="8141933" y="2089850"/>
            <a:ext cx="114349" cy="60440"/>
          </a:xfrm>
          <a:custGeom>
            <a:avLst/>
            <a:gdLst/>
            <a:ahLst/>
            <a:cxnLst/>
            <a:rect l="l" t="t" r="r" b="b"/>
            <a:pathLst>
              <a:path w="1786" h="944" extrusionOk="0">
                <a:moveTo>
                  <a:pt x="1089" y="0"/>
                </a:moveTo>
                <a:cubicBezTo>
                  <a:pt x="1003" y="0"/>
                  <a:pt x="914" y="7"/>
                  <a:pt x="822" y="21"/>
                </a:cubicBezTo>
                <a:cubicBezTo>
                  <a:pt x="345" y="116"/>
                  <a:pt x="0" y="378"/>
                  <a:pt x="48" y="616"/>
                </a:cubicBezTo>
                <a:cubicBezTo>
                  <a:pt x="66" y="813"/>
                  <a:pt x="329" y="943"/>
                  <a:pt x="672" y="943"/>
                </a:cubicBezTo>
                <a:cubicBezTo>
                  <a:pt x="765" y="943"/>
                  <a:pt x="863" y="934"/>
                  <a:pt x="964" y="914"/>
                </a:cubicBezTo>
                <a:cubicBezTo>
                  <a:pt x="1441" y="830"/>
                  <a:pt x="1786" y="557"/>
                  <a:pt x="1738" y="318"/>
                </a:cubicBezTo>
                <a:cubicBezTo>
                  <a:pt x="1719" y="117"/>
                  <a:pt x="1444" y="0"/>
                  <a:pt x="10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9" name="Google Shape;1899;p43"/>
          <p:cNvSpPr/>
          <p:nvPr/>
        </p:nvSpPr>
        <p:spPr>
          <a:xfrm>
            <a:off x="8500928" y="2124936"/>
            <a:ext cx="114413" cy="67034"/>
          </a:xfrm>
          <a:custGeom>
            <a:avLst/>
            <a:gdLst/>
            <a:ahLst/>
            <a:cxnLst/>
            <a:rect l="l" t="t" r="r" b="b"/>
            <a:pathLst>
              <a:path w="1787" h="1047" extrusionOk="0">
                <a:moveTo>
                  <a:pt x="535" y="0"/>
                </a:moveTo>
                <a:cubicBezTo>
                  <a:pt x="315" y="0"/>
                  <a:pt x="145" y="67"/>
                  <a:pt x="96" y="199"/>
                </a:cubicBezTo>
                <a:cubicBezTo>
                  <a:pt x="1" y="437"/>
                  <a:pt x="287" y="759"/>
                  <a:pt x="727" y="937"/>
                </a:cubicBezTo>
                <a:cubicBezTo>
                  <a:pt x="909" y="1011"/>
                  <a:pt x="1091" y="1046"/>
                  <a:pt x="1247" y="1046"/>
                </a:cubicBezTo>
                <a:cubicBezTo>
                  <a:pt x="1470" y="1046"/>
                  <a:pt x="1643" y="975"/>
                  <a:pt x="1692" y="842"/>
                </a:cubicBezTo>
                <a:cubicBezTo>
                  <a:pt x="1787" y="616"/>
                  <a:pt x="1501" y="282"/>
                  <a:pt x="1061" y="104"/>
                </a:cubicBezTo>
                <a:cubicBezTo>
                  <a:pt x="877" y="34"/>
                  <a:pt x="693" y="0"/>
                  <a:pt x="5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0" name="Google Shape;1900;p43"/>
          <p:cNvSpPr/>
          <p:nvPr/>
        </p:nvSpPr>
        <p:spPr>
          <a:xfrm>
            <a:off x="8575646" y="2244281"/>
            <a:ext cx="25226" cy="29964"/>
          </a:xfrm>
          <a:custGeom>
            <a:avLst/>
            <a:gdLst/>
            <a:ahLst/>
            <a:cxnLst/>
            <a:rect l="l" t="t" r="r" b="b"/>
            <a:pathLst>
              <a:path w="394" h="468" extrusionOk="0">
                <a:moveTo>
                  <a:pt x="379" y="1"/>
                </a:moveTo>
                <a:cubicBezTo>
                  <a:pt x="358" y="1"/>
                  <a:pt x="257" y="93"/>
                  <a:pt x="167" y="216"/>
                </a:cubicBezTo>
                <a:cubicBezTo>
                  <a:pt x="60" y="347"/>
                  <a:pt x="1" y="454"/>
                  <a:pt x="13" y="466"/>
                </a:cubicBezTo>
                <a:cubicBezTo>
                  <a:pt x="13" y="467"/>
                  <a:pt x="14" y="467"/>
                  <a:pt x="16" y="467"/>
                </a:cubicBezTo>
                <a:cubicBezTo>
                  <a:pt x="38" y="467"/>
                  <a:pt x="138" y="387"/>
                  <a:pt x="239" y="264"/>
                </a:cubicBezTo>
                <a:cubicBezTo>
                  <a:pt x="346" y="145"/>
                  <a:pt x="394" y="26"/>
                  <a:pt x="382" y="2"/>
                </a:cubicBezTo>
                <a:cubicBezTo>
                  <a:pt x="381" y="1"/>
                  <a:pt x="380" y="1"/>
                  <a:pt x="3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1" name="Google Shape;1901;p43"/>
          <p:cNvSpPr/>
          <p:nvPr/>
        </p:nvSpPr>
        <p:spPr>
          <a:xfrm>
            <a:off x="8597735" y="2276998"/>
            <a:ext cx="31372" cy="20168"/>
          </a:xfrm>
          <a:custGeom>
            <a:avLst/>
            <a:gdLst/>
            <a:ahLst/>
            <a:cxnLst/>
            <a:rect l="l" t="t" r="r" b="b"/>
            <a:pathLst>
              <a:path w="490" h="315" extrusionOk="0">
                <a:moveTo>
                  <a:pt x="464" y="1"/>
                </a:moveTo>
                <a:cubicBezTo>
                  <a:pt x="424" y="1"/>
                  <a:pt x="320" y="38"/>
                  <a:pt x="215" y="122"/>
                </a:cubicBezTo>
                <a:cubicBezTo>
                  <a:pt x="84" y="205"/>
                  <a:pt x="1" y="289"/>
                  <a:pt x="13" y="312"/>
                </a:cubicBezTo>
                <a:cubicBezTo>
                  <a:pt x="14" y="314"/>
                  <a:pt x="17" y="315"/>
                  <a:pt x="22" y="315"/>
                </a:cubicBezTo>
                <a:cubicBezTo>
                  <a:pt x="54" y="315"/>
                  <a:pt x="159" y="277"/>
                  <a:pt x="263" y="193"/>
                </a:cubicBezTo>
                <a:cubicBezTo>
                  <a:pt x="394" y="110"/>
                  <a:pt x="489" y="27"/>
                  <a:pt x="477" y="3"/>
                </a:cubicBezTo>
                <a:cubicBezTo>
                  <a:pt x="474" y="1"/>
                  <a:pt x="470" y="1"/>
                  <a:pt x="4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2" name="Google Shape;1902;p43"/>
          <p:cNvSpPr/>
          <p:nvPr/>
        </p:nvSpPr>
        <p:spPr>
          <a:xfrm>
            <a:off x="8606122" y="2321880"/>
            <a:ext cx="37455" cy="8195"/>
          </a:xfrm>
          <a:custGeom>
            <a:avLst/>
            <a:gdLst/>
            <a:ahLst/>
            <a:cxnLst/>
            <a:rect l="l" t="t" r="r" b="b"/>
            <a:pathLst>
              <a:path w="585" h="128" extrusionOk="0">
                <a:moveTo>
                  <a:pt x="545" y="1"/>
                </a:moveTo>
                <a:cubicBezTo>
                  <a:pt x="493" y="1"/>
                  <a:pt x="392" y="20"/>
                  <a:pt x="287" y="28"/>
                </a:cubicBezTo>
                <a:cubicBezTo>
                  <a:pt x="120" y="40"/>
                  <a:pt x="1" y="64"/>
                  <a:pt x="1" y="88"/>
                </a:cubicBezTo>
                <a:cubicBezTo>
                  <a:pt x="1" y="115"/>
                  <a:pt x="75" y="128"/>
                  <a:pt x="182" y="128"/>
                </a:cubicBezTo>
                <a:cubicBezTo>
                  <a:pt x="217" y="128"/>
                  <a:pt x="257" y="126"/>
                  <a:pt x="299" y="123"/>
                </a:cubicBezTo>
                <a:cubicBezTo>
                  <a:pt x="465" y="100"/>
                  <a:pt x="584" y="40"/>
                  <a:pt x="584" y="16"/>
                </a:cubicBezTo>
                <a:cubicBezTo>
                  <a:pt x="584" y="5"/>
                  <a:pt x="570" y="1"/>
                  <a:pt x="5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3" name="Google Shape;1903;p43"/>
          <p:cNvSpPr/>
          <p:nvPr/>
        </p:nvSpPr>
        <p:spPr>
          <a:xfrm>
            <a:off x="8088536" y="2246458"/>
            <a:ext cx="35150" cy="17031"/>
          </a:xfrm>
          <a:custGeom>
            <a:avLst/>
            <a:gdLst/>
            <a:ahLst/>
            <a:cxnLst/>
            <a:rect l="l" t="t" r="r" b="b"/>
            <a:pathLst>
              <a:path w="549" h="266" extrusionOk="0">
                <a:moveTo>
                  <a:pt x="26" y="1"/>
                </a:moveTo>
                <a:cubicBezTo>
                  <a:pt x="19" y="1"/>
                  <a:pt x="14" y="2"/>
                  <a:pt x="13" y="4"/>
                </a:cubicBezTo>
                <a:cubicBezTo>
                  <a:pt x="1" y="16"/>
                  <a:pt x="120" y="87"/>
                  <a:pt x="251" y="170"/>
                </a:cubicBezTo>
                <a:cubicBezTo>
                  <a:pt x="369" y="225"/>
                  <a:pt x="474" y="266"/>
                  <a:pt x="516" y="266"/>
                </a:cubicBezTo>
                <a:cubicBezTo>
                  <a:pt x="529" y="266"/>
                  <a:pt x="536" y="262"/>
                  <a:pt x="536" y="254"/>
                </a:cubicBezTo>
                <a:cubicBezTo>
                  <a:pt x="548" y="242"/>
                  <a:pt x="429" y="170"/>
                  <a:pt x="298" y="87"/>
                </a:cubicBezTo>
                <a:cubicBezTo>
                  <a:pt x="169" y="27"/>
                  <a:pt x="64" y="1"/>
                  <a:pt x="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4" name="Google Shape;1904;p43"/>
          <p:cNvSpPr/>
          <p:nvPr/>
        </p:nvSpPr>
        <p:spPr>
          <a:xfrm>
            <a:off x="8115235" y="2212332"/>
            <a:ext cx="21384" cy="29900"/>
          </a:xfrm>
          <a:custGeom>
            <a:avLst/>
            <a:gdLst/>
            <a:ahLst/>
            <a:cxnLst/>
            <a:rect l="l" t="t" r="r" b="b"/>
            <a:pathLst>
              <a:path w="334" h="467" extrusionOk="0">
                <a:moveTo>
                  <a:pt x="12" y="1"/>
                </a:moveTo>
                <a:lnTo>
                  <a:pt x="12" y="1"/>
                </a:lnTo>
                <a:cubicBezTo>
                  <a:pt x="0" y="13"/>
                  <a:pt x="36" y="132"/>
                  <a:pt x="107" y="263"/>
                </a:cubicBezTo>
                <a:cubicBezTo>
                  <a:pt x="185" y="395"/>
                  <a:pt x="283" y="467"/>
                  <a:pt x="306" y="467"/>
                </a:cubicBezTo>
                <a:cubicBezTo>
                  <a:pt x="308" y="467"/>
                  <a:pt x="309" y="466"/>
                  <a:pt x="310" y="465"/>
                </a:cubicBezTo>
                <a:cubicBezTo>
                  <a:pt x="334" y="441"/>
                  <a:pt x="250" y="346"/>
                  <a:pt x="179" y="227"/>
                </a:cubicBezTo>
                <a:cubicBezTo>
                  <a:pt x="107" y="108"/>
                  <a:pt x="36" y="1"/>
                  <a:pt x="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5" name="Google Shape;1905;p43"/>
          <p:cNvSpPr/>
          <p:nvPr/>
        </p:nvSpPr>
        <p:spPr>
          <a:xfrm>
            <a:off x="8157940" y="2193316"/>
            <a:ext cx="12997" cy="36046"/>
          </a:xfrm>
          <a:custGeom>
            <a:avLst/>
            <a:gdLst/>
            <a:ahLst/>
            <a:cxnLst/>
            <a:rect l="l" t="t" r="r" b="b"/>
            <a:pathLst>
              <a:path w="203" h="563" extrusionOk="0">
                <a:moveTo>
                  <a:pt x="36" y="0"/>
                </a:moveTo>
                <a:cubicBezTo>
                  <a:pt x="0" y="0"/>
                  <a:pt x="24" y="131"/>
                  <a:pt x="60" y="298"/>
                </a:cubicBezTo>
                <a:cubicBezTo>
                  <a:pt x="92" y="450"/>
                  <a:pt x="135" y="563"/>
                  <a:pt x="160" y="563"/>
                </a:cubicBezTo>
                <a:cubicBezTo>
                  <a:pt x="162" y="563"/>
                  <a:pt x="165" y="562"/>
                  <a:pt x="167" y="560"/>
                </a:cubicBezTo>
                <a:cubicBezTo>
                  <a:pt x="202" y="560"/>
                  <a:pt x="179" y="429"/>
                  <a:pt x="143" y="262"/>
                </a:cubicBezTo>
                <a:cubicBezTo>
                  <a:pt x="107" y="119"/>
                  <a:pt x="48" y="0"/>
                  <a:pt x="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6" name="Google Shape;1906;p43"/>
          <p:cNvSpPr/>
          <p:nvPr/>
        </p:nvSpPr>
        <p:spPr>
          <a:xfrm>
            <a:off x="8215115" y="2202344"/>
            <a:ext cx="67866" cy="55062"/>
          </a:xfrm>
          <a:custGeom>
            <a:avLst/>
            <a:gdLst/>
            <a:ahLst/>
            <a:cxnLst/>
            <a:rect l="l" t="t" r="r" b="b"/>
            <a:pathLst>
              <a:path w="1060" h="860" extrusionOk="0">
                <a:moveTo>
                  <a:pt x="29" y="1"/>
                </a:moveTo>
                <a:cubicBezTo>
                  <a:pt x="11" y="1"/>
                  <a:pt x="0" y="2"/>
                  <a:pt x="0" y="2"/>
                </a:cubicBezTo>
                <a:cubicBezTo>
                  <a:pt x="0" y="38"/>
                  <a:pt x="298" y="97"/>
                  <a:pt x="583" y="347"/>
                </a:cubicBezTo>
                <a:cubicBezTo>
                  <a:pt x="863" y="592"/>
                  <a:pt x="1029" y="860"/>
                  <a:pt x="1047" y="860"/>
                </a:cubicBezTo>
                <a:cubicBezTo>
                  <a:pt x="1047" y="860"/>
                  <a:pt x="1048" y="860"/>
                  <a:pt x="1048" y="859"/>
                </a:cubicBezTo>
                <a:cubicBezTo>
                  <a:pt x="1060" y="859"/>
                  <a:pt x="941" y="538"/>
                  <a:pt x="643" y="288"/>
                </a:cubicBezTo>
                <a:cubicBezTo>
                  <a:pt x="500" y="157"/>
                  <a:pt x="333" y="85"/>
                  <a:pt x="214" y="38"/>
                </a:cubicBezTo>
                <a:cubicBezTo>
                  <a:pt x="135" y="6"/>
                  <a:pt x="66" y="1"/>
                  <a:pt x="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7" name="Google Shape;1907;p43"/>
          <p:cNvSpPr/>
          <p:nvPr/>
        </p:nvSpPr>
        <p:spPr>
          <a:xfrm>
            <a:off x="8438438" y="2237110"/>
            <a:ext cx="66394" cy="46994"/>
          </a:xfrm>
          <a:custGeom>
            <a:avLst/>
            <a:gdLst/>
            <a:ahLst/>
            <a:cxnLst/>
            <a:rect l="l" t="t" r="r" b="b"/>
            <a:pathLst>
              <a:path w="1037" h="734" extrusionOk="0">
                <a:moveTo>
                  <a:pt x="986" y="1"/>
                </a:moveTo>
                <a:cubicBezTo>
                  <a:pt x="953" y="1"/>
                  <a:pt x="905" y="7"/>
                  <a:pt x="846" y="19"/>
                </a:cubicBezTo>
                <a:cubicBezTo>
                  <a:pt x="727" y="43"/>
                  <a:pt x="560" y="102"/>
                  <a:pt x="417" y="209"/>
                </a:cubicBezTo>
                <a:cubicBezTo>
                  <a:pt x="263" y="316"/>
                  <a:pt x="143" y="447"/>
                  <a:pt x="84" y="554"/>
                </a:cubicBezTo>
                <a:cubicBezTo>
                  <a:pt x="24" y="650"/>
                  <a:pt x="1" y="733"/>
                  <a:pt x="12" y="733"/>
                </a:cubicBezTo>
                <a:cubicBezTo>
                  <a:pt x="13" y="733"/>
                  <a:pt x="14" y="733"/>
                  <a:pt x="15" y="733"/>
                </a:cubicBezTo>
                <a:cubicBezTo>
                  <a:pt x="54" y="733"/>
                  <a:pt x="185" y="467"/>
                  <a:pt x="477" y="281"/>
                </a:cubicBezTo>
                <a:cubicBezTo>
                  <a:pt x="739" y="78"/>
                  <a:pt x="1036" y="43"/>
                  <a:pt x="1036" y="19"/>
                </a:cubicBezTo>
                <a:cubicBezTo>
                  <a:pt x="1036" y="7"/>
                  <a:pt x="1019" y="1"/>
                  <a:pt x="9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8" name="Google Shape;1908;p43"/>
          <p:cNvSpPr/>
          <p:nvPr/>
        </p:nvSpPr>
        <p:spPr>
          <a:xfrm>
            <a:off x="8305776" y="2410557"/>
            <a:ext cx="96102" cy="45010"/>
          </a:xfrm>
          <a:custGeom>
            <a:avLst/>
            <a:gdLst/>
            <a:ahLst/>
            <a:cxnLst/>
            <a:rect l="l" t="t" r="r" b="b"/>
            <a:pathLst>
              <a:path w="1501" h="703" extrusionOk="0">
                <a:moveTo>
                  <a:pt x="1501" y="1"/>
                </a:moveTo>
                <a:cubicBezTo>
                  <a:pt x="989" y="60"/>
                  <a:pt x="596" y="72"/>
                  <a:pt x="1" y="84"/>
                </a:cubicBezTo>
                <a:cubicBezTo>
                  <a:pt x="72" y="441"/>
                  <a:pt x="394" y="703"/>
                  <a:pt x="739" y="703"/>
                </a:cubicBezTo>
                <a:cubicBezTo>
                  <a:pt x="1144" y="703"/>
                  <a:pt x="1465" y="382"/>
                  <a:pt x="15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9" name="Google Shape;1909;p43"/>
          <p:cNvSpPr/>
          <p:nvPr/>
        </p:nvSpPr>
        <p:spPr>
          <a:xfrm>
            <a:off x="8728092" y="2478424"/>
            <a:ext cx="66394" cy="66394"/>
          </a:xfrm>
          <a:custGeom>
            <a:avLst/>
            <a:gdLst/>
            <a:ahLst/>
            <a:cxnLst/>
            <a:rect l="l" t="t" r="r" b="b"/>
            <a:pathLst>
              <a:path w="1037" h="1037" extrusionOk="0">
                <a:moveTo>
                  <a:pt x="525" y="0"/>
                </a:moveTo>
                <a:cubicBezTo>
                  <a:pt x="239" y="0"/>
                  <a:pt x="1" y="238"/>
                  <a:pt x="1" y="512"/>
                </a:cubicBezTo>
                <a:cubicBezTo>
                  <a:pt x="1" y="798"/>
                  <a:pt x="239" y="1036"/>
                  <a:pt x="525" y="1036"/>
                </a:cubicBezTo>
                <a:cubicBezTo>
                  <a:pt x="799" y="1036"/>
                  <a:pt x="1037" y="798"/>
                  <a:pt x="1037" y="512"/>
                </a:cubicBezTo>
                <a:cubicBezTo>
                  <a:pt x="1037" y="238"/>
                  <a:pt x="799" y="0"/>
                  <a:pt x="5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0" name="Google Shape;1910;p43"/>
          <p:cNvSpPr/>
          <p:nvPr/>
        </p:nvSpPr>
        <p:spPr>
          <a:xfrm>
            <a:off x="8110625" y="2213612"/>
            <a:ext cx="170819" cy="124593"/>
          </a:xfrm>
          <a:custGeom>
            <a:avLst/>
            <a:gdLst/>
            <a:ahLst/>
            <a:cxnLst/>
            <a:rect l="l" t="t" r="r" b="b"/>
            <a:pathLst>
              <a:path w="2668" h="1946" extrusionOk="0">
                <a:moveTo>
                  <a:pt x="1363" y="0"/>
                </a:moveTo>
                <a:cubicBezTo>
                  <a:pt x="1227" y="0"/>
                  <a:pt x="1093" y="16"/>
                  <a:pt x="965" y="52"/>
                </a:cubicBezTo>
                <a:cubicBezTo>
                  <a:pt x="799" y="100"/>
                  <a:pt x="656" y="171"/>
                  <a:pt x="525" y="279"/>
                </a:cubicBezTo>
                <a:cubicBezTo>
                  <a:pt x="287" y="481"/>
                  <a:pt x="132" y="719"/>
                  <a:pt x="72" y="945"/>
                </a:cubicBezTo>
                <a:cubicBezTo>
                  <a:pt x="1" y="1172"/>
                  <a:pt x="1" y="1362"/>
                  <a:pt x="13" y="1481"/>
                </a:cubicBezTo>
                <a:cubicBezTo>
                  <a:pt x="25" y="1600"/>
                  <a:pt x="49" y="1672"/>
                  <a:pt x="60" y="1672"/>
                </a:cubicBezTo>
                <a:cubicBezTo>
                  <a:pt x="72" y="1672"/>
                  <a:pt x="72" y="1600"/>
                  <a:pt x="84" y="1481"/>
                </a:cubicBezTo>
                <a:cubicBezTo>
                  <a:pt x="108" y="1362"/>
                  <a:pt x="132" y="1183"/>
                  <a:pt x="203" y="993"/>
                </a:cubicBezTo>
                <a:cubicBezTo>
                  <a:pt x="287" y="802"/>
                  <a:pt x="430" y="576"/>
                  <a:pt x="644" y="410"/>
                </a:cubicBezTo>
                <a:cubicBezTo>
                  <a:pt x="812" y="271"/>
                  <a:pt x="1055" y="198"/>
                  <a:pt x="1316" y="198"/>
                </a:cubicBezTo>
                <a:cubicBezTo>
                  <a:pt x="1369" y="198"/>
                  <a:pt x="1423" y="201"/>
                  <a:pt x="1477" y="207"/>
                </a:cubicBezTo>
                <a:cubicBezTo>
                  <a:pt x="1620" y="219"/>
                  <a:pt x="1775" y="267"/>
                  <a:pt x="1906" y="326"/>
                </a:cubicBezTo>
                <a:cubicBezTo>
                  <a:pt x="2037" y="386"/>
                  <a:pt x="2144" y="481"/>
                  <a:pt x="2227" y="588"/>
                </a:cubicBezTo>
                <a:cubicBezTo>
                  <a:pt x="2323" y="695"/>
                  <a:pt x="2382" y="814"/>
                  <a:pt x="2442" y="921"/>
                </a:cubicBezTo>
                <a:cubicBezTo>
                  <a:pt x="2489" y="1041"/>
                  <a:pt x="2513" y="1136"/>
                  <a:pt x="2525" y="1243"/>
                </a:cubicBezTo>
                <a:cubicBezTo>
                  <a:pt x="2573" y="1672"/>
                  <a:pt x="2465" y="1934"/>
                  <a:pt x="2501" y="1945"/>
                </a:cubicBezTo>
                <a:cubicBezTo>
                  <a:pt x="2513" y="1945"/>
                  <a:pt x="2549" y="1886"/>
                  <a:pt x="2585" y="1767"/>
                </a:cubicBezTo>
                <a:cubicBezTo>
                  <a:pt x="2632" y="1648"/>
                  <a:pt x="2668" y="1457"/>
                  <a:pt x="2644" y="1231"/>
                </a:cubicBezTo>
                <a:cubicBezTo>
                  <a:pt x="2644" y="1112"/>
                  <a:pt x="2620" y="993"/>
                  <a:pt x="2573" y="862"/>
                </a:cubicBezTo>
                <a:cubicBezTo>
                  <a:pt x="2525" y="719"/>
                  <a:pt x="2454" y="588"/>
                  <a:pt x="2370" y="469"/>
                </a:cubicBezTo>
                <a:cubicBezTo>
                  <a:pt x="2263" y="350"/>
                  <a:pt x="2144" y="231"/>
                  <a:pt x="1989" y="159"/>
                </a:cubicBezTo>
                <a:cubicBezTo>
                  <a:pt x="1846" y="88"/>
                  <a:pt x="1668" y="29"/>
                  <a:pt x="1489" y="5"/>
                </a:cubicBezTo>
                <a:cubicBezTo>
                  <a:pt x="1447" y="2"/>
                  <a:pt x="1405" y="0"/>
                  <a:pt x="13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1" name="Google Shape;1911;p43"/>
          <p:cNvSpPr/>
          <p:nvPr/>
        </p:nvSpPr>
        <p:spPr>
          <a:xfrm>
            <a:off x="8434661" y="2251708"/>
            <a:ext cx="182215" cy="123824"/>
          </a:xfrm>
          <a:custGeom>
            <a:avLst/>
            <a:gdLst/>
            <a:ahLst/>
            <a:cxnLst/>
            <a:rect l="l" t="t" r="r" b="b"/>
            <a:pathLst>
              <a:path w="2846" h="1934" extrusionOk="0">
                <a:moveTo>
                  <a:pt x="1427" y="1"/>
                </a:moveTo>
                <a:cubicBezTo>
                  <a:pt x="1113" y="1"/>
                  <a:pt x="800" y="76"/>
                  <a:pt x="560" y="243"/>
                </a:cubicBezTo>
                <a:cubicBezTo>
                  <a:pt x="298" y="446"/>
                  <a:pt x="143" y="696"/>
                  <a:pt x="71" y="922"/>
                </a:cubicBezTo>
                <a:cubicBezTo>
                  <a:pt x="0" y="1136"/>
                  <a:pt x="0" y="1339"/>
                  <a:pt x="0" y="1469"/>
                </a:cubicBezTo>
                <a:cubicBezTo>
                  <a:pt x="12" y="1600"/>
                  <a:pt x="24" y="1660"/>
                  <a:pt x="48" y="1660"/>
                </a:cubicBezTo>
                <a:cubicBezTo>
                  <a:pt x="60" y="1660"/>
                  <a:pt x="60" y="1589"/>
                  <a:pt x="71" y="1469"/>
                </a:cubicBezTo>
                <a:cubicBezTo>
                  <a:pt x="83" y="1350"/>
                  <a:pt x="119" y="1172"/>
                  <a:pt x="202" y="958"/>
                </a:cubicBezTo>
                <a:cubicBezTo>
                  <a:pt x="298" y="767"/>
                  <a:pt x="441" y="541"/>
                  <a:pt x="679" y="398"/>
                </a:cubicBezTo>
                <a:cubicBezTo>
                  <a:pt x="863" y="262"/>
                  <a:pt x="1110" y="197"/>
                  <a:pt x="1376" y="197"/>
                </a:cubicBezTo>
                <a:cubicBezTo>
                  <a:pt x="1437" y="197"/>
                  <a:pt x="1498" y="201"/>
                  <a:pt x="1560" y="207"/>
                </a:cubicBezTo>
                <a:cubicBezTo>
                  <a:pt x="1726" y="219"/>
                  <a:pt x="1869" y="267"/>
                  <a:pt x="2000" y="326"/>
                </a:cubicBezTo>
                <a:cubicBezTo>
                  <a:pt x="2143" y="398"/>
                  <a:pt x="2262" y="469"/>
                  <a:pt x="2357" y="577"/>
                </a:cubicBezTo>
                <a:cubicBezTo>
                  <a:pt x="2560" y="779"/>
                  <a:pt x="2655" y="1017"/>
                  <a:pt x="2691" y="1231"/>
                </a:cubicBezTo>
                <a:cubicBezTo>
                  <a:pt x="2750" y="1648"/>
                  <a:pt x="2631" y="1910"/>
                  <a:pt x="2679" y="1934"/>
                </a:cubicBezTo>
                <a:cubicBezTo>
                  <a:pt x="2691" y="1934"/>
                  <a:pt x="2727" y="1874"/>
                  <a:pt x="2762" y="1755"/>
                </a:cubicBezTo>
                <a:cubicBezTo>
                  <a:pt x="2810" y="1636"/>
                  <a:pt x="2846" y="1434"/>
                  <a:pt x="2822" y="1196"/>
                </a:cubicBezTo>
                <a:cubicBezTo>
                  <a:pt x="2810" y="958"/>
                  <a:pt x="2703" y="684"/>
                  <a:pt x="2477" y="446"/>
                </a:cubicBezTo>
                <a:cubicBezTo>
                  <a:pt x="2381" y="326"/>
                  <a:pt x="2238" y="219"/>
                  <a:pt x="2084" y="148"/>
                </a:cubicBezTo>
                <a:cubicBezTo>
                  <a:pt x="1917" y="65"/>
                  <a:pt x="1738" y="29"/>
                  <a:pt x="1560" y="5"/>
                </a:cubicBezTo>
                <a:cubicBezTo>
                  <a:pt x="1516" y="2"/>
                  <a:pt x="1472" y="1"/>
                  <a:pt x="14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43"/>
          <p:cNvSpPr/>
          <p:nvPr/>
        </p:nvSpPr>
        <p:spPr>
          <a:xfrm>
            <a:off x="8155635" y="1911665"/>
            <a:ext cx="614448" cy="364750"/>
          </a:xfrm>
          <a:custGeom>
            <a:avLst/>
            <a:gdLst/>
            <a:ahLst/>
            <a:cxnLst/>
            <a:rect l="l" t="t" r="r" b="b"/>
            <a:pathLst>
              <a:path w="9597" h="5697" extrusionOk="0">
                <a:moveTo>
                  <a:pt x="3757" y="1"/>
                </a:moveTo>
                <a:cubicBezTo>
                  <a:pt x="3685" y="1"/>
                  <a:pt x="3612" y="2"/>
                  <a:pt x="3537" y="6"/>
                </a:cubicBezTo>
                <a:lnTo>
                  <a:pt x="0" y="1792"/>
                </a:lnTo>
                <a:cubicBezTo>
                  <a:pt x="655" y="2613"/>
                  <a:pt x="1667" y="3078"/>
                  <a:pt x="2703" y="3209"/>
                </a:cubicBezTo>
                <a:cubicBezTo>
                  <a:pt x="2985" y="3248"/>
                  <a:pt x="3269" y="3266"/>
                  <a:pt x="3555" y="3266"/>
                </a:cubicBezTo>
                <a:cubicBezTo>
                  <a:pt x="4308" y="3266"/>
                  <a:pt x="5069" y="3143"/>
                  <a:pt x="5811" y="2970"/>
                </a:cubicBezTo>
                <a:cubicBezTo>
                  <a:pt x="6192" y="4185"/>
                  <a:pt x="7180" y="5221"/>
                  <a:pt x="8394" y="5614"/>
                </a:cubicBezTo>
                <a:cubicBezTo>
                  <a:pt x="8516" y="5664"/>
                  <a:pt x="8651" y="5697"/>
                  <a:pt x="8781" y="5697"/>
                </a:cubicBezTo>
                <a:cubicBezTo>
                  <a:pt x="8866" y="5697"/>
                  <a:pt x="8950" y="5683"/>
                  <a:pt x="9025" y="5649"/>
                </a:cubicBezTo>
                <a:cubicBezTo>
                  <a:pt x="9192" y="5578"/>
                  <a:pt x="9311" y="5411"/>
                  <a:pt x="9371" y="5233"/>
                </a:cubicBezTo>
                <a:cubicBezTo>
                  <a:pt x="9597" y="4709"/>
                  <a:pt x="9502" y="4102"/>
                  <a:pt x="9371" y="3554"/>
                </a:cubicBezTo>
                <a:cubicBezTo>
                  <a:pt x="9204" y="2935"/>
                  <a:pt x="8990" y="2316"/>
                  <a:pt x="8716" y="1720"/>
                </a:cubicBezTo>
                <a:cubicBezTo>
                  <a:pt x="7287" y="1196"/>
                  <a:pt x="5858" y="661"/>
                  <a:pt x="4370" y="375"/>
                </a:cubicBezTo>
                <a:cubicBezTo>
                  <a:pt x="4179" y="339"/>
                  <a:pt x="4132" y="161"/>
                  <a:pt x="4191" y="6"/>
                </a:cubicBezTo>
                <a:cubicBezTo>
                  <a:pt x="4041" y="6"/>
                  <a:pt x="3900" y="1"/>
                  <a:pt x="3757" y="1"/>
                </a:cubicBezTo>
                <a:close/>
              </a:path>
            </a:pathLst>
          </a:custGeom>
          <a:solidFill>
            <a:srgbClr val="333154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3" name="Google Shape;1913;p43"/>
          <p:cNvSpPr/>
          <p:nvPr/>
        </p:nvSpPr>
        <p:spPr>
          <a:xfrm>
            <a:off x="8049672" y="1826895"/>
            <a:ext cx="760809" cy="447855"/>
          </a:xfrm>
          <a:custGeom>
            <a:avLst/>
            <a:gdLst/>
            <a:ahLst/>
            <a:cxnLst/>
            <a:rect l="l" t="t" r="r" b="b"/>
            <a:pathLst>
              <a:path w="11883" h="6995" extrusionOk="0">
                <a:moveTo>
                  <a:pt x="2925" y="0"/>
                </a:moveTo>
                <a:cubicBezTo>
                  <a:pt x="2199" y="0"/>
                  <a:pt x="1470" y="231"/>
                  <a:pt x="905" y="687"/>
                </a:cubicBezTo>
                <a:cubicBezTo>
                  <a:pt x="667" y="889"/>
                  <a:pt x="465" y="1104"/>
                  <a:pt x="381" y="1401"/>
                </a:cubicBezTo>
                <a:cubicBezTo>
                  <a:pt x="0" y="2985"/>
                  <a:pt x="2751" y="3425"/>
                  <a:pt x="3739" y="3580"/>
                </a:cubicBezTo>
                <a:cubicBezTo>
                  <a:pt x="4309" y="3672"/>
                  <a:pt x="4890" y="3735"/>
                  <a:pt x="5475" y="3735"/>
                </a:cubicBezTo>
                <a:cubicBezTo>
                  <a:pt x="5722" y="3735"/>
                  <a:pt x="5969" y="3724"/>
                  <a:pt x="6215" y="3699"/>
                </a:cubicBezTo>
                <a:cubicBezTo>
                  <a:pt x="7049" y="3604"/>
                  <a:pt x="7870" y="3342"/>
                  <a:pt x="8525" y="2830"/>
                </a:cubicBezTo>
                <a:lnTo>
                  <a:pt x="8525" y="2830"/>
                </a:lnTo>
                <a:cubicBezTo>
                  <a:pt x="8216" y="4140"/>
                  <a:pt x="8680" y="5616"/>
                  <a:pt x="9668" y="6521"/>
                </a:cubicBezTo>
                <a:cubicBezTo>
                  <a:pt x="9956" y="6777"/>
                  <a:pt x="10292" y="6994"/>
                  <a:pt x="10658" y="6994"/>
                </a:cubicBezTo>
                <a:cubicBezTo>
                  <a:pt x="10701" y="6994"/>
                  <a:pt x="10744" y="6992"/>
                  <a:pt x="10787" y="6985"/>
                </a:cubicBezTo>
                <a:cubicBezTo>
                  <a:pt x="11085" y="6938"/>
                  <a:pt x="11359" y="6735"/>
                  <a:pt x="11514" y="6485"/>
                </a:cubicBezTo>
                <a:cubicBezTo>
                  <a:pt x="11680" y="6223"/>
                  <a:pt x="11764" y="5914"/>
                  <a:pt x="11799" y="5616"/>
                </a:cubicBezTo>
                <a:cubicBezTo>
                  <a:pt x="11883" y="4937"/>
                  <a:pt x="11799" y="4235"/>
                  <a:pt x="11514" y="3592"/>
                </a:cubicBezTo>
                <a:cubicBezTo>
                  <a:pt x="11335" y="3187"/>
                  <a:pt x="11085" y="2818"/>
                  <a:pt x="10728" y="2592"/>
                </a:cubicBezTo>
                <a:cubicBezTo>
                  <a:pt x="10252" y="2294"/>
                  <a:pt x="9644" y="2282"/>
                  <a:pt x="9121" y="2092"/>
                </a:cubicBezTo>
                <a:cubicBezTo>
                  <a:pt x="8656" y="1913"/>
                  <a:pt x="8263" y="1604"/>
                  <a:pt x="7799" y="1425"/>
                </a:cubicBezTo>
                <a:cubicBezTo>
                  <a:pt x="7097" y="1139"/>
                  <a:pt x="6358" y="1223"/>
                  <a:pt x="5656" y="1032"/>
                </a:cubicBezTo>
                <a:cubicBezTo>
                  <a:pt x="5192" y="901"/>
                  <a:pt x="4882" y="615"/>
                  <a:pt x="4477" y="389"/>
                </a:cubicBezTo>
                <a:cubicBezTo>
                  <a:pt x="4008" y="129"/>
                  <a:pt x="3467" y="0"/>
                  <a:pt x="2925" y="0"/>
                </a:cubicBezTo>
                <a:close/>
              </a:path>
            </a:pathLst>
          </a:custGeom>
          <a:solidFill>
            <a:srgbClr val="800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4" name="Google Shape;1914;p43"/>
          <p:cNvSpPr/>
          <p:nvPr/>
        </p:nvSpPr>
        <p:spPr>
          <a:xfrm>
            <a:off x="8609964" y="1942526"/>
            <a:ext cx="197709" cy="164800"/>
          </a:xfrm>
          <a:custGeom>
            <a:avLst/>
            <a:gdLst/>
            <a:ahLst/>
            <a:cxnLst/>
            <a:rect l="l" t="t" r="r" b="b"/>
            <a:pathLst>
              <a:path w="3088" h="2574" extrusionOk="0">
                <a:moveTo>
                  <a:pt x="1950" y="260"/>
                </a:moveTo>
                <a:cubicBezTo>
                  <a:pt x="2193" y="260"/>
                  <a:pt x="2416" y="388"/>
                  <a:pt x="2572" y="714"/>
                </a:cubicBezTo>
                <a:cubicBezTo>
                  <a:pt x="2572" y="714"/>
                  <a:pt x="2572" y="714"/>
                  <a:pt x="2572" y="714"/>
                </a:cubicBezTo>
                <a:lnTo>
                  <a:pt x="2572" y="714"/>
                </a:lnTo>
                <a:cubicBezTo>
                  <a:pt x="2698" y="1287"/>
                  <a:pt x="2179" y="1735"/>
                  <a:pt x="1751" y="2036"/>
                </a:cubicBezTo>
                <a:cubicBezTo>
                  <a:pt x="1559" y="2171"/>
                  <a:pt x="1279" y="2255"/>
                  <a:pt x="1026" y="2255"/>
                </a:cubicBezTo>
                <a:cubicBezTo>
                  <a:pt x="633" y="2255"/>
                  <a:pt x="308" y="2053"/>
                  <a:pt x="489" y="1524"/>
                </a:cubicBezTo>
                <a:cubicBezTo>
                  <a:pt x="649" y="1018"/>
                  <a:pt x="1359" y="260"/>
                  <a:pt x="1950" y="260"/>
                </a:cubicBezTo>
                <a:close/>
                <a:moveTo>
                  <a:pt x="1843" y="0"/>
                </a:moveTo>
                <a:cubicBezTo>
                  <a:pt x="1669" y="0"/>
                  <a:pt x="1494" y="39"/>
                  <a:pt x="1334" y="119"/>
                </a:cubicBezTo>
                <a:cubicBezTo>
                  <a:pt x="798" y="393"/>
                  <a:pt x="0" y="1203"/>
                  <a:pt x="143" y="1893"/>
                </a:cubicBezTo>
                <a:cubicBezTo>
                  <a:pt x="248" y="2377"/>
                  <a:pt x="571" y="2573"/>
                  <a:pt x="959" y="2573"/>
                </a:cubicBezTo>
                <a:cubicBezTo>
                  <a:pt x="1851" y="2573"/>
                  <a:pt x="3088" y="1541"/>
                  <a:pt x="2822" y="595"/>
                </a:cubicBezTo>
                <a:cubicBezTo>
                  <a:pt x="2816" y="564"/>
                  <a:pt x="2802" y="540"/>
                  <a:pt x="2784" y="523"/>
                </a:cubicBezTo>
                <a:lnTo>
                  <a:pt x="2784" y="523"/>
                </a:lnTo>
                <a:cubicBezTo>
                  <a:pt x="2586" y="183"/>
                  <a:pt x="2218" y="0"/>
                  <a:pt x="18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5" name="Google Shape;1915;p43"/>
          <p:cNvSpPr/>
          <p:nvPr/>
        </p:nvSpPr>
        <p:spPr>
          <a:xfrm>
            <a:off x="8656447" y="1988113"/>
            <a:ext cx="65626" cy="88611"/>
          </a:xfrm>
          <a:custGeom>
            <a:avLst/>
            <a:gdLst/>
            <a:ahLst/>
            <a:cxnLst/>
            <a:rect l="l" t="t" r="r" b="b"/>
            <a:pathLst>
              <a:path w="1025" h="1384" extrusionOk="0">
                <a:moveTo>
                  <a:pt x="18" y="1"/>
                </a:moveTo>
                <a:cubicBezTo>
                  <a:pt x="15" y="1"/>
                  <a:pt x="14" y="1"/>
                  <a:pt x="13" y="2"/>
                </a:cubicBezTo>
                <a:cubicBezTo>
                  <a:pt x="1" y="14"/>
                  <a:pt x="60" y="98"/>
                  <a:pt x="167" y="217"/>
                </a:cubicBezTo>
                <a:cubicBezTo>
                  <a:pt x="263" y="336"/>
                  <a:pt x="417" y="479"/>
                  <a:pt x="560" y="657"/>
                </a:cubicBezTo>
                <a:cubicBezTo>
                  <a:pt x="715" y="836"/>
                  <a:pt x="822" y="1014"/>
                  <a:pt x="882" y="1145"/>
                </a:cubicBezTo>
                <a:cubicBezTo>
                  <a:pt x="941" y="1300"/>
                  <a:pt x="965" y="1384"/>
                  <a:pt x="1001" y="1384"/>
                </a:cubicBezTo>
                <a:cubicBezTo>
                  <a:pt x="1013" y="1384"/>
                  <a:pt x="1025" y="1288"/>
                  <a:pt x="977" y="1122"/>
                </a:cubicBezTo>
                <a:cubicBezTo>
                  <a:pt x="941" y="955"/>
                  <a:pt x="834" y="764"/>
                  <a:pt x="679" y="574"/>
                </a:cubicBezTo>
                <a:cubicBezTo>
                  <a:pt x="537" y="372"/>
                  <a:pt x="358" y="241"/>
                  <a:pt x="239" y="133"/>
                </a:cubicBezTo>
                <a:cubicBezTo>
                  <a:pt x="130" y="57"/>
                  <a:pt x="41" y="1"/>
                  <a:pt x="1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6" name="Google Shape;1916;p43"/>
          <p:cNvSpPr/>
          <p:nvPr/>
        </p:nvSpPr>
        <p:spPr>
          <a:xfrm>
            <a:off x="8693070" y="2305938"/>
            <a:ext cx="103721" cy="181703"/>
          </a:xfrm>
          <a:custGeom>
            <a:avLst/>
            <a:gdLst/>
            <a:ahLst/>
            <a:cxnLst/>
            <a:rect l="l" t="t" r="r" b="b"/>
            <a:pathLst>
              <a:path w="1620" h="2838" extrusionOk="0">
                <a:moveTo>
                  <a:pt x="1548" y="0"/>
                </a:moveTo>
                <a:cubicBezTo>
                  <a:pt x="1460" y="0"/>
                  <a:pt x="1298" y="25"/>
                  <a:pt x="1096" y="111"/>
                </a:cubicBezTo>
                <a:cubicBezTo>
                  <a:pt x="798" y="253"/>
                  <a:pt x="405" y="575"/>
                  <a:pt x="203" y="1051"/>
                </a:cubicBezTo>
                <a:cubicBezTo>
                  <a:pt x="0" y="1527"/>
                  <a:pt x="12" y="2004"/>
                  <a:pt x="48" y="2337"/>
                </a:cubicBezTo>
                <a:cubicBezTo>
                  <a:pt x="94" y="2649"/>
                  <a:pt x="185" y="2838"/>
                  <a:pt x="201" y="2838"/>
                </a:cubicBezTo>
                <a:cubicBezTo>
                  <a:pt x="202" y="2838"/>
                  <a:pt x="202" y="2837"/>
                  <a:pt x="203" y="2837"/>
                </a:cubicBezTo>
                <a:cubicBezTo>
                  <a:pt x="226" y="2837"/>
                  <a:pt x="191" y="2635"/>
                  <a:pt x="155" y="2313"/>
                </a:cubicBezTo>
                <a:cubicBezTo>
                  <a:pt x="143" y="2004"/>
                  <a:pt x="155" y="1563"/>
                  <a:pt x="334" y="1111"/>
                </a:cubicBezTo>
                <a:cubicBezTo>
                  <a:pt x="524" y="682"/>
                  <a:pt x="858" y="372"/>
                  <a:pt x="1119" y="218"/>
                </a:cubicBezTo>
                <a:cubicBezTo>
                  <a:pt x="1429" y="75"/>
                  <a:pt x="1620" y="39"/>
                  <a:pt x="1620" y="15"/>
                </a:cubicBezTo>
                <a:cubicBezTo>
                  <a:pt x="1620" y="7"/>
                  <a:pt x="1594" y="0"/>
                  <a:pt x="1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7" name="Google Shape;1917;p43"/>
          <p:cNvSpPr/>
          <p:nvPr/>
        </p:nvSpPr>
        <p:spPr>
          <a:xfrm>
            <a:off x="8710613" y="2367211"/>
            <a:ext cx="58711" cy="88483"/>
          </a:xfrm>
          <a:custGeom>
            <a:avLst/>
            <a:gdLst/>
            <a:ahLst/>
            <a:cxnLst/>
            <a:rect l="l" t="t" r="r" b="b"/>
            <a:pathLst>
              <a:path w="917" h="1382" extrusionOk="0">
                <a:moveTo>
                  <a:pt x="224" y="1"/>
                </a:moveTo>
                <a:cubicBezTo>
                  <a:pt x="171" y="1"/>
                  <a:pt x="125" y="14"/>
                  <a:pt x="83" y="23"/>
                </a:cubicBezTo>
                <a:cubicBezTo>
                  <a:pt x="36" y="35"/>
                  <a:pt x="0" y="70"/>
                  <a:pt x="24" y="70"/>
                </a:cubicBezTo>
                <a:cubicBezTo>
                  <a:pt x="27" y="76"/>
                  <a:pt x="34" y="78"/>
                  <a:pt x="44" y="78"/>
                </a:cubicBezTo>
                <a:cubicBezTo>
                  <a:pt x="59" y="78"/>
                  <a:pt x="82" y="74"/>
                  <a:pt x="112" y="74"/>
                </a:cubicBezTo>
                <a:cubicBezTo>
                  <a:pt x="152" y="74"/>
                  <a:pt x="206" y="80"/>
                  <a:pt x="274" y="106"/>
                </a:cubicBezTo>
                <a:cubicBezTo>
                  <a:pt x="405" y="166"/>
                  <a:pt x="572" y="308"/>
                  <a:pt x="655" y="523"/>
                </a:cubicBezTo>
                <a:cubicBezTo>
                  <a:pt x="738" y="749"/>
                  <a:pt x="738" y="963"/>
                  <a:pt x="691" y="1106"/>
                </a:cubicBezTo>
                <a:cubicBezTo>
                  <a:pt x="655" y="1273"/>
                  <a:pt x="595" y="1356"/>
                  <a:pt x="619" y="1380"/>
                </a:cubicBezTo>
                <a:cubicBezTo>
                  <a:pt x="620" y="1381"/>
                  <a:pt x="622" y="1381"/>
                  <a:pt x="624" y="1381"/>
                </a:cubicBezTo>
                <a:cubicBezTo>
                  <a:pt x="645" y="1381"/>
                  <a:pt x="721" y="1319"/>
                  <a:pt x="798" y="1166"/>
                </a:cubicBezTo>
                <a:cubicBezTo>
                  <a:pt x="869" y="999"/>
                  <a:pt x="917" y="749"/>
                  <a:pt x="810" y="487"/>
                </a:cubicBezTo>
                <a:cubicBezTo>
                  <a:pt x="762" y="344"/>
                  <a:pt x="679" y="249"/>
                  <a:pt x="584" y="154"/>
                </a:cubicBezTo>
                <a:cubicBezTo>
                  <a:pt x="500" y="82"/>
                  <a:pt x="393" y="23"/>
                  <a:pt x="298" y="11"/>
                </a:cubicBezTo>
                <a:cubicBezTo>
                  <a:pt x="272" y="3"/>
                  <a:pt x="247" y="1"/>
                  <a:pt x="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8" name="Google Shape;1918;p43"/>
          <p:cNvSpPr/>
          <p:nvPr/>
        </p:nvSpPr>
        <p:spPr>
          <a:xfrm>
            <a:off x="8289770" y="2316310"/>
            <a:ext cx="70235" cy="68059"/>
          </a:xfrm>
          <a:custGeom>
            <a:avLst/>
            <a:gdLst/>
            <a:ahLst/>
            <a:cxnLst/>
            <a:rect l="l" t="t" r="r" b="b"/>
            <a:pathLst>
              <a:path w="1097" h="1063" extrusionOk="0">
                <a:moveTo>
                  <a:pt x="615" y="1"/>
                </a:moveTo>
                <a:cubicBezTo>
                  <a:pt x="534" y="1"/>
                  <a:pt x="449" y="9"/>
                  <a:pt x="358" y="32"/>
                </a:cubicBezTo>
                <a:cubicBezTo>
                  <a:pt x="275" y="44"/>
                  <a:pt x="203" y="68"/>
                  <a:pt x="132" y="139"/>
                </a:cubicBezTo>
                <a:cubicBezTo>
                  <a:pt x="60" y="199"/>
                  <a:pt x="13" y="282"/>
                  <a:pt x="13" y="389"/>
                </a:cubicBezTo>
                <a:cubicBezTo>
                  <a:pt x="1" y="580"/>
                  <a:pt x="132" y="746"/>
                  <a:pt x="251" y="830"/>
                </a:cubicBezTo>
                <a:cubicBezTo>
                  <a:pt x="382" y="925"/>
                  <a:pt x="501" y="972"/>
                  <a:pt x="608" y="1008"/>
                </a:cubicBezTo>
                <a:cubicBezTo>
                  <a:pt x="764" y="1049"/>
                  <a:pt x="881" y="1062"/>
                  <a:pt x="938" y="1062"/>
                </a:cubicBezTo>
                <a:cubicBezTo>
                  <a:pt x="964" y="1062"/>
                  <a:pt x="977" y="1059"/>
                  <a:pt x="977" y="1056"/>
                </a:cubicBezTo>
                <a:cubicBezTo>
                  <a:pt x="977" y="1044"/>
                  <a:pt x="846" y="1020"/>
                  <a:pt x="644" y="937"/>
                </a:cubicBezTo>
                <a:cubicBezTo>
                  <a:pt x="537" y="889"/>
                  <a:pt x="418" y="830"/>
                  <a:pt x="299" y="758"/>
                </a:cubicBezTo>
                <a:cubicBezTo>
                  <a:pt x="179" y="687"/>
                  <a:pt x="84" y="544"/>
                  <a:pt x="84" y="389"/>
                </a:cubicBezTo>
                <a:cubicBezTo>
                  <a:pt x="84" y="234"/>
                  <a:pt x="239" y="127"/>
                  <a:pt x="370" y="103"/>
                </a:cubicBezTo>
                <a:cubicBezTo>
                  <a:pt x="457" y="72"/>
                  <a:pt x="550" y="61"/>
                  <a:pt x="630" y="61"/>
                </a:cubicBezTo>
                <a:cubicBezTo>
                  <a:pt x="670" y="61"/>
                  <a:pt x="707" y="64"/>
                  <a:pt x="739" y="68"/>
                </a:cubicBezTo>
                <a:cubicBezTo>
                  <a:pt x="948" y="90"/>
                  <a:pt x="1066" y="152"/>
                  <a:pt x="1092" y="152"/>
                </a:cubicBezTo>
                <a:cubicBezTo>
                  <a:pt x="1094" y="152"/>
                  <a:pt x="1095" y="152"/>
                  <a:pt x="1096" y="151"/>
                </a:cubicBezTo>
                <a:cubicBezTo>
                  <a:pt x="1096" y="151"/>
                  <a:pt x="977" y="56"/>
                  <a:pt x="751" y="8"/>
                </a:cubicBezTo>
                <a:cubicBezTo>
                  <a:pt x="707" y="4"/>
                  <a:pt x="662" y="1"/>
                  <a:pt x="6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9" name="Google Shape;1919;p43"/>
          <p:cNvSpPr/>
          <p:nvPr/>
        </p:nvSpPr>
        <p:spPr>
          <a:xfrm>
            <a:off x="8359942" y="2363497"/>
            <a:ext cx="19079" cy="13765"/>
          </a:xfrm>
          <a:custGeom>
            <a:avLst/>
            <a:gdLst/>
            <a:ahLst/>
            <a:cxnLst/>
            <a:rect l="l" t="t" r="r" b="b"/>
            <a:pathLst>
              <a:path w="298" h="215" extrusionOk="0">
                <a:moveTo>
                  <a:pt x="264" y="0"/>
                </a:moveTo>
                <a:cubicBezTo>
                  <a:pt x="232" y="0"/>
                  <a:pt x="172" y="25"/>
                  <a:pt x="119" y="69"/>
                </a:cubicBezTo>
                <a:cubicBezTo>
                  <a:pt x="48" y="128"/>
                  <a:pt x="0" y="200"/>
                  <a:pt x="24" y="212"/>
                </a:cubicBezTo>
                <a:cubicBezTo>
                  <a:pt x="26" y="214"/>
                  <a:pt x="30" y="215"/>
                  <a:pt x="35" y="215"/>
                </a:cubicBezTo>
                <a:cubicBezTo>
                  <a:pt x="59" y="215"/>
                  <a:pt x="117" y="190"/>
                  <a:pt x="167" y="140"/>
                </a:cubicBezTo>
                <a:cubicBezTo>
                  <a:pt x="238" y="81"/>
                  <a:pt x="298" y="21"/>
                  <a:pt x="286" y="9"/>
                </a:cubicBezTo>
                <a:cubicBezTo>
                  <a:pt x="283" y="3"/>
                  <a:pt x="275" y="0"/>
                  <a:pt x="26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0" name="Google Shape;1920;p43"/>
          <p:cNvSpPr/>
          <p:nvPr/>
        </p:nvSpPr>
        <p:spPr>
          <a:xfrm>
            <a:off x="7847670" y="2670374"/>
            <a:ext cx="617521" cy="696272"/>
          </a:xfrm>
          <a:custGeom>
            <a:avLst/>
            <a:gdLst/>
            <a:ahLst/>
            <a:cxnLst/>
            <a:rect l="l" t="t" r="r" b="b"/>
            <a:pathLst>
              <a:path w="9645" h="10875" extrusionOk="0">
                <a:moveTo>
                  <a:pt x="7820" y="0"/>
                </a:moveTo>
                <a:cubicBezTo>
                  <a:pt x="7797" y="0"/>
                  <a:pt x="7774" y="1"/>
                  <a:pt x="7751" y="3"/>
                </a:cubicBezTo>
                <a:lnTo>
                  <a:pt x="1024" y="574"/>
                </a:lnTo>
                <a:cubicBezTo>
                  <a:pt x="429" y="610"/>
                  <a:pt x="0" y="1134"/>
                  <a:pt x="36" y="1729"/>
                </a:cubicBezTo>
                <a:lnTo>
                  <a:pt x="727" y="9885"/>
                </a:lnTo>
                <a:cubicBezTo>
                  <a:pt x="772" y="10457"/>
                  <a:pt x="1258" y="10875"/>
                  <a:pt x="1824" y="10875"/>
                </a:cubicBezTo>
                <a:cubicBezTo>
                  <a:pt x="1847" y="10875"/>
                  <a:pt x="1870" y="10874"/>
                  <a:pt x="1893" y="10873"/>
                </a:cubicBezTo>
                <a:lnTo>
                  <a:pt x="8620" y="10301"/>
                </a:lnTo>
                <a:cubicBezTo>
                  <a:pt x="9216" y="10242"/>
                  <a:pt x="9644" y="9742"/>
                  <a:pt x="9597" y="9147"/>
                </a:cubicBezTo>
                <a:lnTo>
                  <a:pt x="8918" y="991"/>
                </a:lnTo>
                <a:cubicBezTo>
                  <a:pt x="8872" y="419"/>
                  <a:pt x="8387" y="0"/>
                  <a:pt x="782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1" name="Google Shape;1921;p43"/>
          <p:cNvSpPr/>
          <p:nvPr/>
        </p:nvSpPr>
        <p:spPr>
          <a:xfrm>
            <a:off x="7847670" y="2700211"/>
            <a:ext cx="203599" cy="666436"/>
          </a:xfrm>
          <a:custGeom>
            <a:avLst/>
            <a:gdLst/>
            <a:ahLst/>
            <a:cxnLst/>
            <a:rect l="l" t="t" r="r" b="b"/>
            <a:pathLst>
              <a:path w="3180" h="10409" extrusionOk="0">
                <a:moveTo>
                  <a:pt x="2322" y="1"/>
                </a:moveTo>
                <a:lnTo>
                  <a:pt x="1024" y="108"/>
                </a:lnTo>
                <a:cubicBezTo>
                  <a:pt x="429" y="144"/>
                  <a:pt x="0" y="668"/>
                  <a:pt x="36" y="1263"/>
                </a:cubicBezTo>
                <a:lnTo>
                  <a:pt x="727" y="9419"/>
                </a:lnTo>
                <a:cubicBezTo>
                  <a:pt x="772" y="9991"/>
                  <a:pt x="1258" y="10409"/>
                  <a:pt x="1824" y="10409"/>
                </a:cubicBezTo>
                <a:cubicBezTo>
                  <a:pt x="1847" y="10409"/>
                  <a:pt x="1870" y="10408"/>
                  <a:pt x="1893" y="10407"/>
                </a:cubicBezTo>
                <a:lnTo>
                  <a:pt x="3179" y="10300"/>
                </a:lnTo>
                <a:lnTo>
                  <a:pt x="232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2" name="Google Shape;1922;p43"/>
          <p:cNvSpPr/>
          <p:nvPr/>
        </p:nvSpPr>
        <p:spPr>
          <a:xfrm>
            <a:off x="8050440" y="2797018"/>
            <a:ext cx="323262" cy="139639"/>
          </a:xfrm>
          <a:custGeom>
            <a:avLst/>
            <a:gdLst/>
            <a:ahLst/>
            <a:cxnLst/>
            <a:rect l="l" t="t" r="r" b="b"/>
            <a:pathLst>
              <a:path w="5049" h="2181" extrusionOk="0">
                <a:moveTo>
                  <a:pt x="4488" y="0"/>
                </a:moveTo>
                <a:cubicBezTo>
                  <a:pt x="4480" y="0"/>
                  <a:pt x="4473" y="1"/>
                  <a:pt x="4465" y="1"/>
                </a:cubicBezTo>
                <a:lnTo>
                  <a:pt x="417" y="346"/>
                </a:lnTo>
                <a:cubicBezTo>
                  <a:pt x="179" y="358"/>
                  <a:pt x="0" y="584"/>
                  <a:pt x="12" y="822"/>
                </a:cubicBezTo>
                <a:lnTo>
                  <a:pt x="96" y="1775"/>
                </a:lnTo>
                <a:cubicBezTo>
                  <a:pt x="107" y="2006"/>
                  <a:pt x="320" y="2180"/>
                  <a:pt x="549" y="2180"/>
                </a:cubicBezTo>
                <a:cubicBezTo>
                  <a:pt x="557" y="2180"/>
                  <a:pt x="564" y="2180"/>
                  <a:pt x="572" y="2180"/>
                </a:cubicBezTo>
                <a:lnTo>
                  <a:pt x="4620" y="1835"/>
                </a:lnTo>
                <a:cubicBezTo>
                  <a:pt x="4870" y="1811"/>
                  <a:pt x="5049" y="1596"/>
                  <a:pt x="5013" y="1358"/>
                </a:cubicBezTo>
                <a:lnTo>
                  <a:pt x="4941" y="406"/>
                </a:lnTo>
                <a:cubicBezTo>
                  <a:pt x="4930" y="175"/>
                  <a:pt x="4717" y="0"/>
                  <a:pt x="44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3" name="Google Shape;1923;p43"/>
          <p:cNvSpPr/>
          <p:nvPr/>
        </p:nvSpPr>
        <p:spPr>
          <a:xfrm>
            <a:off x="7797345" y="2960925"/>
            <a:ext cx="523020" cy="395739"/>
          </a:xfrm>
          <a:custGeom>
            <a:avLst/>
            <a:gdLst/>
            <a:ahLst/>
            <a:cxnLst/>
            <a:rect l="l" t="t" r="r" b="b"/>
            <a:pathLst>
              <a:path w="8169" h="6181" extrusionOk="0">
                <a:moveTo>
                  <a:pt x="1036" y="1"/>
                </a:moveTo>
                <a:cubicBezTo>
                  <a:pt x="0" y="763"/>
                  <a:pt x="0" y="2311"/>
                  <a:pt x="84" y="3477"/>
                </a:cubicBezTo>
                <a:cubicBezTo>
                  <a:pt x="143" y="4251"/>
                  <a:pt x="370" y="5037"/>
                  <a:pt x="929" y="5561"/>
                </a:cubicBezTo>
                <a:cubicBezTo>
                  <a:pt x="1403" y="5986"/>
                  <a:pt x="2057" y="6181"/>
                  <a:pt x="2708" y="6181"/>
                </a:cubicBezTo>
                <a:cubicBezTo>
                  <a:pt x="2842" y="6181"/>
                  <a:pt x="2976" y="6173"/>
                  <a:pt x="3108" y="6156"/>
                </a:cubicBezTo>
                <a:cubicBezTo>
                  <a:pt x="3882" y="6061"/>
                  <a:pt x="4596" y="5740"/>
                  <a:pt x="5275" y="5359"/>
                </a:cubicBezTo>
                <a:cubicBezTo>
                  <a:pt x="6311" y="4811"/>
                  <a:pt x="7299" y="4192"/>
                  <a:pt x="8168" y="3394"/>
                </a:cubicBezTo>
                <a:cubicBezTo>
                  <a:pt x="8109" y="3204"/>
                  <a:pt x="8049" y="3013"/>
                  <a:pt x="7978" y="2823"/>
                </a:cubicBezTo>
                <a:cubicBezTo>
                  <a:pt x="7859" y="2537"/>
                  <a:pt x="7739" y="2239"/>
                  <a:pt x="7620" y="1953"/>
                </a:cubicBezTo>
                <a:cubicBezTo>
                  <a:pt x="7335" y="1299"/>
                  <a:pt x="6977" y="656"/>
                  <a:pt x="6561" y="84"/>
                </a:cubicBezTo>
                <a:cubicBezTo>
                  <a:pt x="5620" y="275"/>
                  <a:pt x="4715" y="560"/>
                  <a:pt x="3822" y="918"/>
                </a:cubicBezTo>
                <a:cubicBezTo>
                  <a:pt x="3551" y="1012"/>
                  <a:pt x="1261" y="1892"/>
                  <a:pt x="1262" y="2069"/>
                </a:cubicBezTo>
                <a:lnTo>
                  <a:pt x="1262" y="2069"/>
                </a:lnTo>
                <a:cubicBezTo>
                  <a:pt x="1191" y="1391"/>
                  <a:pt x="1108" y="702"/>
                  <a:pt x="1036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4" name="Google Shape;1924;p43"/>
          <p:cNvSpPr/>
          <p:nvPr/>
        </p:nvSpPr>
        <p:spPr>
          <a:xfrm>
            <a:off x="8731165" y="2939348"/>
            <a:ext cx="419300" cy="600170"/>
          </a:xfrm>
          <a:custGeom>
            <a:avLst/>
            <a:gdLst/>
            <a:ahLst/>
            <a:cxnLst/>
            <a:rect l="l" t="t" r="r" b="b"/>
            <a:pathLst>
              <a:path w="6549" h="9374" extrusionOk="0">
                <a:moveTo>
                  <a:pt x="3340" y="0"/>
                </a:moveTo>
                <a:cubicBezTo>
                  <a:pt x="3264" y="0"/>
                  <a:pt x="3183" y="71"/>
                  <a:pt x="3120" y="123"/>
                </a:cubicBezTo>
                <a:cubicBezTo>
                  <a:pt x="2215" y="933"/>
                  <a:pt x="1144" y="1564"/>
                  <a:pt x="1" y="1945"/>
                </a:cubicBezTo>
                <a:cubicBezTo>
                  <a:pt x="679" y="3302"/>
                  <a:pt x="1382" y="4684"/>
                  <a:pt x="1882" y="6112"/>
                </a:cubicBezTo>
                <a:cubicBezTo>
                  <a:pt x="1977" y="6374"/>
                  <a:pt x="2429" y="8077"/>
                  <a:pt x="2679" y="9351"/>
                </a:cubicBezTo>
                <a:cubicBezTo>
                  <a:pt x="2846" y="9366"/>
                  <a:pt x="3015" y="9373"/>
                  <a:pt x="3184" y="9373"/>
                </a:cubicBezTo>
                <a:cubicBezTo>
                  <a:pt x="4340" y="9373"/>
                  <a:pt x="5528" y="9025"/>
                  <a:pt x="6525" y="8422"/>
                </a:cubicBezTo>
                <a:cubicBezTo>
                  <a:pt x="6549" y="7708"/>
                  <a:pt x="6442" y="6993"/>
                  <a:pt x="6323" y="6291"/>
                </a:cubicBezTo>
                <a:cubicBezTo>
                  <a:pt x="5930" y="4053"/>
                  <a:pt x="5323" y="1624"/>
                  <a:pt x="3525" y="88"/>
                </a:cubicBezTo>
                <a:cubicBezTo>
                  <a:pt x="3477" y="40"/>
                  <a:pt x="3430" y="16"/>
                  <a:pt x="3370" y="4"/>
                </a:cubicBezTo>
                <a:cubicBezTo>
                  <a:pt x="3360" y="2"/>
                  <a:pt x="3350" y="0"/>
                  <a:pt x="3340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5" name="Google Shape;1925;p43"/>
          <p:cNvSpPr/>
          <p:nvPr/>
        </p:nvSpPr>
        <p:spPr>
          <a:xfrm>
            <a:off x="8677832" y="2678122"/>
            <a:ext cx="404830" cy="518410"/>
          </a:xfrm>
          <a:custGeom>
            <a:avLst/>
            <a:gdLst/>
            <a:ahLst/>
            <a:cxnLst/>
            <a:rect l="l" t="t" r="r" b="b"/>
            <a:pathLst>
              <a:path w="6323" h="8097" extrusionOk="0">
                <a:moveTo>
                  <a:pt x="691" y="1"/>
                </a:moveTo>
                <a:cubicBezTo>
                  <a:pt x="0" y="1465"/>
                  <a:pt x="36" y="3263"/>
                  <a:pt x="393" y="4811"/>
                </a:cubicBezTo>
                <a:cubicBezTo>
                  <a:pt x="667" y="5954"/>
                  <a:pt x="1131" y="7144"/>
                  <a:pt x="1869" y="8097"/>
                </a:cubicBezTo>
                <a:cubicBezTo>
                  <a:pt x="2929" y="7835"/>
                  <a:pt x="3965" y="7454"/>
                  <a:pt x="4953" y="6954"/>
                </a:cubicBezTo>
                <a:cubicBezTo>
                  <a:pt x="5441" y="6620"/>
                  <a:pt x="5906" y="6239"/>
                  <a:pt x="6322" y="5823"/>
                </a:cubicBezTo>
                <a:cubicBezTo>
                  <a:pt x="6287" y="5775"/>
                  <a:pt x="6275" y="5751"/>
                  <a:pt x="6263" y="5716"/>
                </a:cubicBezTo>
                <a:cubicBezTo>
                  <a:pt x="5632" y="4454"/>
                  <a:pt x="4965" y="3191"/>
                  <a:pt x="4048" y="2132"/>
                </a:cubicBezTo>
                <a:cubicBezTo>
                  <a:pt x="3191" y="1167"/>
                  <a:pt x="2000" y="227"/>
                  <a:pt x="6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6" name="Google Shape;1926;p43"/>
          <p:cNvSpPr/>
          <p:nvPr/>
        </p:nvSpPr>
        <p:spPr>
          <a:xfrm>
            <a:off x="8759401" y="2983078"/>
            <a:ext cx="291250" cy="163200"/>
          </a:xfrm>
          <a:custGeom>
            <a:avLst/>
            <a:gdLst/>
            <a:ahLst/>
            <a:cxnLst/>
            <a:rect l="l" t="t" r="r" b="b"/>
            <a:pathLst>
              <a:path w="4549" h="2549" extrusionOk="0">
                <a:moveTo>
                  <a:pt x="4501" y="0"/>
                </a:moveTo>
                <a:cubicBezTo>
                  <a:pt x="4465" y="36"/>
                  <a:pt x="4417" y="60"/>
                  <a:pt x="4394" y="95"/>
                </a:cubicBezTo>
                <a:cubicBezTo>
                  <a:pt x="4215" y="250"/>
                  <a:pt x="3989" y="417"/>
                  <a:pt x="3774" y="583"/>
                </a:cubicBezTo>
                <a:cubicBezTo>
                  <a:pt x="3334" y="905"/>
                  <a:pt x="2834" y="1238"/>
                  <a:pt x="2262" y="1536"/>
                </a:cubicBezTo>
                <a:cubicBezTo>
                  <a:pt x="1691" y="1834"/>
                  <a:pt x="1131" y="2060"/>
                  <a:pt x="607" y="2238"/>
                </a:cubicBezTo>
                <a:cubicBezTo>
                  <a:pt x="405" y="2298"/>
                  <a:pt x="191" y="2369"/>
                  <a:pt x="0" y="2417"/>
                </a:cubicBezTo>
                <a:cubicBezTo>
                  <a:pt x="24" y="2453"/>
                  <a:pt x="48" y="2500"/>
                  <a:pt x="72" y="2548"/>
                </a:cubicBezTo>
                <a:cubicBezTo>
                  <a:pt x="262" y="2500"/>
                  <a:pt x="464" y="2441"/>
                  <a:pt x="655" y="2381"/>
                </a:cubicBezTo>
                <a:cubicBezTo>
                  <a:pt x="1191" y="2203"/>
                  <a:pt x="1750" y="1977"/>
                  <a:pt x="2334" y="1679"/>
                </a:cubicBezTo>
                <a:cubicBezTo>
                  <a:pt x="2917" y="1381"/>
                  <a:pt x="3417" y="1048"/>
                  <a:pt x="3870" y="703"/>
                </a:cubicBezTo>
                <a:cubicBezTo>
                  <a:pt x="4096" y="524"/>
                  <a:pt x="4298" y="357"/>
                  <a:pt x="4477" y="191"/>
                </a:cubicBezTo>
                <a:lnTo>
                  <a:pt x="4548" y="119"/>
                </a:lnTo>
                <a:cubicBezTo>
                  <a:pt x="4536" y="72"/>
                  <a:pt x="4524" y="48"/>
                  <a:pt x="45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7" name="Google Shape;1927;p43"/>
          <p:cNvSpPr/>
          <p:nvPr/>
        </p:nvSpPr>
        <p:spPr>
          <a:xfrm>
            <a:off x="8512388" y="2633367"/>
            <a:ext cx="318716" cy="785011"/>
          </a:xfrm>
          <a:custGeom>
            <a:avLst/>
            <a:gdLst/>
            <a:ahLst/>
            <a:cxnLst/>
            <a:rect l="l" t="t" r="r" b="b"/>
            <a:pathLst>
              <a:path w="4978" h="12261" extrusionOk="0">
                <a:moveTo>
                  <a:pt x="2869" y="0"/>
                </a:moveTo>
                <a:cubicBezTo>
                  <a:pt x="2469" y="0"/>
                  <a:pt x="2068" y="51"/>
                  <a:pt x="1679" y="152"/>
                </a:cubicBezTo>
                <a:cubicBezTo>
                  <a:pt x="882" y="1045"/>
                  <a:pt x="512" y="2283"/>
                  <a:pt x="346" y="3486"/>
                </a:cubicBezTo>
                <a:cubicBezTo>
                  <a:pt x="0" y="5938"/>
                  <a:pt x="417" y="8486"/>
                  <a:pt x="1489" y="10725"/>
                </a:cubicBezTo>
                <a:cubicBezTo>
                  <a:pt x="1763" y="11260"/>
                  <a:pt x="2060" y="11796"/>
                  <a:pt x="2453" y="12225"/>
                </a:cubicBezTo>
                <a:cubicBezTo>
                  <a:pt x="2596" y="12249"/>
                  <a:pt x="2727" y="12261"/>
                  <a:pt x="2858" y="12261"/>
                </a:cubicBezTo>
                <a:cubicBezTo>
                  <a:pt x="3132" y="12249"/>
                  <a:pt x="3382" y="12213"/>
                  <a:pt x="3632" y="12118"/>
                </a:cubicBezTo>
                <a:cubicBezTo>
                  <a:pt x="3941" y="11963"/>
                  <a:pt x="4239" y="11784"/>
                  <a:pt x="4501" y="11558"/>
                </a:cubicBezTo>
                <a:cubicBezTo>
                  <a:pt x="4620" y="11403"/>
                  <a:pt x="4727" y="11272"/>
                  <a:pt x="4823" y="11129"/>
                </a:cubicBezTo>
                <a:cubicBezTo>
                  <a:pt x="4870" y="10939"/>
                  <a:pt x="4906" y="10725"/>
                  <a:pt x="4906" y="10451"/>
                </a:cubicBezTo>
                <a:cubicBezTo>
                  <a:pt x="4906" y="10332"/>
                  <a:pt x="4882" y="10213"/>
                  <a:pt x="4858" y="10094"/>
                </a:cubicBezTo>
                <a:cubicBezTo>
                  <a:pt x="4811" y="9963"/>
                  <a:pt x="4751" y="9844"/>
                  <a:pt x="4680" y="9725"/>
                </a:cubicBezTo>
                <a:cubicBezTo>
                  <a:pt x="4025" y="8486"/>
                  <a:pt x="3751" y="7081"/>
                  <a:pt x="3668" y="5712"/>
                </a:cubicBezTo>
                <a:cubicBezTo>
                  <a:pt x="3549" y="3902"/>
                  <a:pt x="4013" y="2045"/>
                  <a:pt x="4977" y="497"/>
                </a:cubicBezTo>
                <a:cubicBezTo>
                  <a:pt x="4324" y="167"/>
                  <a:pt x="3597" y="0"/>
                  <a:pt x="2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8" name="Google Shape;1928;p43"/>
          <p:cNvSpPr/>
          <p:nvPr/>
        </p:nvSpPr>
        <p:spPr>
          <a:xfrm>
            <a:off x="8628275" y="2633944"/>
            <a:ext cx="96102" cy="714327"/>
          </a:xfrm>
          <a:custGeom>
            <a:avLst/>
            <a:gdLst/>
            <a:ahLst/>
            <a:cxnLst/>
            <a:rect l="l" t="t" r="r" b="b"/>
            <a:pathLst>
              <a:path w="1501" h="11157" extrusionOk="0">
                <a:moveTo>
                  <a:pt x="1405" y="0"/>
                </a:moveTo>
                <a:cubicBezTo>
                  <a:pt x="1393" y="0"/>
                  <a:pt x="1322" y="131"/>
                  <a:pt x="1191" y="393"/>
                </a:cubicBezTo>
                <a:cubicBezTo>
                  <a:pt x="1143" y="476"/>
                  <a:pt x="1108" y="548"/>
                  <a:pt x="1060" y="619"/>
                </a:cubicBezTo>
                <a:cubicBezTo>
                  <a:pt x="1024" y="691"/>
                  <a:pt x="988" y="786"/>
                  <a:pt x="941" y="893"/>
                </a:cubicBezTo>
                <a:cubicBezTo>
                  <a:pt x="869" y="1084"/>
                  <a:pt x="750" y="1286"/>
                  <a:pt x="679" y="1548"/>
                </a:cubicBezTo>
                <a:cubicBezTo>
                  <a:pt x="631" y="1679"/>
                  <a:pt x="584" y="1798"/>
                  <a:pt x="548" y="1929"/>
                </a:cubicBezTo>
                <a:cubicBezTo>
                  <a:pt x="500" y="2060"/>
                  <a:pt x="453" y="2215"/>
                  <a:pt x="429" y="2357"/>
                </a:cubicBezTo>
                <a:cubicBezTo>
                  <a:pt x="334" y="2655"/>
                  <a:pt x="274" y="2988"/>
                  <a:pt x="203" y="3334"/>
                </a:cubicBezTo>
                <a:cubicBezTo>
                  <a:pt x="84" y="4012"/>
                  <a:pt x="0" y="4786"/>
                  <a:pt x="0" y="5596"/>
                </a:cubicBezTo>
                <a:cubicBezTo>
                  <a:pt x="12" y="6394"/>
                  <a:pt x="95" y="7168"/>
                  <a:pt x="238" y="7858"/>
                </a:cubicBezTo>
                <a:cubicBezTo>
                  <a:pt x="310" y="8192"/>
                  <a:pt x="381" y="8525"/>
                  <a:pt x="476" y="8823"/>
                </a:cubicBezTo>
                <a:cubicBezTo>
                  <a:pt x="512" y="8965"/>
                  <a:pt x="560" y="9120"/>
                  <a:pt x="607" y="9251"/>
                </a:cubicBezTo>
                <a:cubicBezTo>
                  <a:pt x="655" y="9382"/>
                  <a:pt x="715" y="9525"/>
                  <a:pt x="750" y="9644"/>
                </a:cubicBezTo>
                <a:cubicBezTo>
                  <a:pt x="846" y="9894"/>
                  <a:pt x="953" y="10097"/>
                  <a:pt x="1036" y="10299"/>
                </a:cubicBezTo>
                <a:cubicBezTo>
                  <a:pt x="1084" y="10382"/>
                  <a:pt x="1131" y="10478"/>
                  <a:pt x="1155" y="10561"/>
                </a:cubicBezTo>
                <a:cubicBezTo>
                  <a:pt x="1203" y="10632"/>
                  <a:pt x="1227" y="10716"/>
                  <a:pt x="1274" y="10775"/>
                </a:cubicBezTo>
                <a:cubicBezTo>
                  <a:pt x="1381" y="11025"/>
                  <a:pt x="1465" y="11156"/>
                  <a:pt x="1489" y="11156"/>
                </a:cubicBezTo>
                <a:cubicBezTo>
                  <a:pt x="1500" y="11156"/>
                  <a:pt x="1429" y="11001"/>
                  <a:pt x="1310" y="10739"/>
                </a:cubicBezTo>
                <a:cubicBezTo>
                  <a:pt x="1274" y="10668"/>
                  <a:pt x="1227" y="10585"/>
                  <a:pt x="1203" y="10513"/>
                </a:cubicBezTo>
                <a:cubicBezTo>
                  <a:pt x="1167" y="10442"/>
                  <a:pt x="1131" y="10335"/>
                  <a:pt x="1096" y="10251"/>
                </a:cubicBezTo>
                <a:cubicBezTo>
                  <a:pt x="1024" y="10061"/>
                  <a:pt x="917" y="9846"/>
                  <a:pt x="846" y="9596"/>
                </a:cubicBezTo>
                <a:cubicBezTo>
                  <a:pt x="798" y="9465"/>
                  <a:pt x="750" y="9335"/>
                  <a:pt x="715" y="9204"/>
                </a:cubicBezTo>
                <a:cubicBezTo>
                  <a:pt x="667" y="9073"/>
                  <a:pt x="631" y="8930"/>
                  <a:pt x="596" y="8775"/>
                </a:cubicBezTo>
                <a:cubicBezTo>
                  <a:pt x="500" y="8477"/>
                  <a:pt x="441" y="8168"/>
                  <a:pt x="369" y="7822"/>
                </a:cubicBezTo>
                <a:cubicBezTo>
                  <a:pt x="250" y="7144"/>
                  <a:pt x="155" y="6394"/>
                  <a:pt x="143" y="5596"/>
                </a:cubicBezTo>
                <a:cubicBezTo>
                  <a:pt x="143" y="4786"/>
                  <a:pt x="215" y="4024"/>
                  <a:pt x="322" y="3358"/>
                </a:cubicBezTo>
                <a:cubicBezTo>
                  <a:pt x="393" y="3012"/>
                  <a:pt x="441" y="2691"/>
                  <a:pt x="536" y="2405"/>
                </a:cubicBezTo>
                <a:cubicBezTo>
                  <a:pt x="572" y="2262"/>
                  <a:pt x="607" y="2107"/>
                  <a:pt x="655" y="1976"/>
                </a:cubicBezTo>
                <a:cubicBezTo>
                  <a:pt x="691" y="1846"/>
                  <a:pt x="738" y="1703"/>
                  <a:pt x="786" y="1584"/>
                </a:cubicBezTo>
                <a:cubicBezTo>
                  <a:pt x="857" y="1334"/>
                  <a:pt x="953" y="1131"/>
                  <a:pt x="1024" y="917"/>
                </a:cubicBezTo>
                <a:cubicBezTo>
                  <a:pt x="1072" y="810"/>
                  <a:pt x="1096" y="726"/>
                  <a:pt x="1131" y="655"/>
                </a:cubicBezTo>
                <a:cubicBezTo>
                  <a:pt x="1155" y="572"/>
                  <a:pt x="1203" y="500"/>
                  <a:pt x="1227" y="429"/>
                </a:cubicBezTo>
                <a:cubicBezTo>
                  <a:pt x="1346" y="155"/>
                  <a:pt x="1405" y="12"/>
                  <a:pt x="14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9" name="Google Shape;1929;p43"/>
          <p:cNvSpPr/>
          <p:nvPr/>
        </p:nvSpPr>
        <p:spPr>
          <a:xfrm>
            <a:off x="8657215" y="3267417"/>
            <a:ext cx="177669" cy="153276"/>
          </a:xfrm>
          <a:custGeom>
            <a:avLst/>
            <a:gdLst/>
            <a:ahLst/>
            <a:cxnLst/>
            <a:rect l="l" t="t" r="r" b="b"/>
            <a:pathLst>
              <a:path w="2775" h="2394" extrusionOk="0">
                <a:moveTo>
                  <a:pt x="2560" y="0"/>
                </a:moveTo>
                <a:lnTo>
                  <a:pt x="2561" y="0"/>
                </a:lnTo>
                <a:cubicBezTo>
                  <a:pt x="2537" y="12"/>
                  <a:pt x="2668" y="214"/>
                  <a:pt x="2644" y="595"/>
                </a:cubicBezTo>
                <a:cubicBezTo>
                  <a:pt x="2620" y="774"/>
                  <a:pt x="2561" y="988"/>
                  <a:pt x="2441" y="1203"/>
                </a:cubicBezTo>
                <a:cubicBezTo>
                  <a:pt x="2322" y="1405"/>
                  <a:pt x="2132" y="1607"/>
                  <a:pt x="1906" y="1786"/>
                </a:cubicBezTo>
                <a:cubicBezTo>
                  <a:pt x="1481" y="2108"/>
                  <a:pt x="979" y="2263"/>
                  <a:pt x="623" y="2263"/>
                </a:cubicBezTo>
                <a:cubicBezTo>
                  <a:pt x="610" y="2263"/>
                  <a:pt x="597" y="2263"/>
                  <a:pt x="584" y="2262"/>
                </a:cubicBezTo>
                <a:cubicBezTo>
                  <a:pt x="243" y="2240"/>
                  <a:pt x="44" y="2117"/>
                  <a:pt x="7" y="2117"/>
                </a:cubicBezTo>
                <a:cubicBezTo>
                  <a:pt x="4" y="2117"/>
                  <a:pt x="2" y="2118"/>
                  <a:pt x="1" y="2119"/>
                </a:cubicBezTo>
                <a:cubicBezTo>
                  <a:pt x="1" y="2119"/>
                  <a:pt x="36" y="2179"/>
                  <a:pt x="144" y="2227"/>
                </a:cubicBezTo>
                <a:cubicBezTo>
                  <a:pt x="227" y="2286"/>
                  <a:pt x="394" y="2346"/>
                  <a:pt x="584" y="2381"/>
                </a:cubicBezTo>
                <a:cubicBezTo>
                  <a:pt x="640" y="2390"/>
                  <a:pt x="699" y="2394"/>
                  <a:pt x="761" y="2394"/>
                </a:cubicBezTo>
                <a:cubicBezTo>
                  <a:pt x="1143" y="2394"/>
                  <a:pt x="1615" y="2235"/>
                  <a:pt x="2025" y="1917"/>
                </a:cubicBezTo>
                <a:cubicBezTo>
                  <a:pt x="2263" y="1738"/>
                  <a:pt x="2453" y="1512"/>
                  <a:pt x="2596" y="1274"/>
                </a:cubicBezTo>
                <a:cubicBezTo>
                  <a:pt x="2727" y="1036"/>
                  <a:pt x="2775" y="798"/>
                  <a:pt x="2775" y="607"/>
                </a:cubicBezTo>
                <a:cubicBezTo>
                  <a:pt x="2775" y="417"/>
                  <a:pt x="2727" y="250"/>
                  <a:pt x="2668" y="143"/>
                </a:cubicBezTo>
                <a:cubicBezTo>
                  <a:pt x="2620" y="36"/>
                  <a:pt x="2584" y="0"/>
                  <a:pt x="25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0" name="Google Shape;1930;p43"/>
          <p:cNvSpPr/>
          <p:nvPr/>
        </p:nvSpPr>
        <p:spPr>
          <a:xfrm>
            <a:off x="8864596" y="3402320"/>
            <a:ext cx="338308" cy="394074"/>
          </a:xfrm>
          <a:custGeom>
            <a:avLst/>
            <a:gdLst/>
            <a:ahLst/>
            <a:cxnLst/>
            <a:rect l="l" t="t" r="r" b="b"/>
            <a:pathLst>
              <a:path w="5284" h="6155" extrusionOk="0">
                <a:moveTo>
                  <a:pt x="4382" y="1"/>
                </a:moveTo>
                <a:lnTo>
                  <a:pt x="417" y="1251"/>
                </a:lnTo>
                <a:cubicBezTo>
                  <a:pt x="488" y="1667"/>
                  <a:pt x="560" y="2096"/>
                  <a:pt x="560" y="2513"/>
                </a:cubicBezTo>
                <a:cubicBezTo>
                  <a:pt x="560" y="2953"/>
                  <a:pt x="334" y="3346"/>
                  <a:pt x="143" y="3727"/>
                </a:cubicBezTo>
                <a:cubicBezTo>
                  <a:pt x="36" y="3930"/>
                  <a:pt x="0" y="4203"/>
                  <a:pt x="274" y="4275"/>
                </a:cubicBezTo>
                <a:cubicBezTo>
                  <a:pt x="316" y="4285"/>
                  <a:pt x="358" y="4289"/>
                  <a:pt x="401" y="4289"/>
                </a:cubicBezTo>
                <a:cubicBezTo>
                  <a:pt x="613" y="4289"/>
                  <a:pt x="832" y="4174"/>
                  <a:pt x="1000" y="4025"/>
                </a:cubicBezTo>
                <a:cubicBezTo>
                  <a:pt x="1286" y="3763"/>
                  <a:pt x="1512" y="3430"/>
                  <a:pt x="1512" y="3049"/>
                </a:cubicBezTo>
                <a:lnTo>
                  <a:pt x="1512" y="3049"/>
                </a:lnTo>
                <a:cubicBezTo>
                  <a:pt x="1512" y="3561"/>
                  <a:pt x="1465" y="4084"/>
                  <a:pt x="1334" y="4584"/>
                </a:cubicBezTo>
                <a:cubicBezTo>
                  <a:pt x="1274" y="4823"/>
                  <a:pt x="1107" y="5096"/>
                  <a:pt x="1084" y="5311"/>
                </a:cubicBezTo>
                <a:cubicBezTo>
                  <a:pt x="1049" y="5485"/>
                  <a:pt x="1180" y="5596"/>
                  <a:pt x="1337" y="5596"/>
                </a:cubicBezTo>
                <a:cubicBezTo>
                  <a:pt x="1394" y="5596"/>
                  <a:pt x="1455" y="5581"/>
                  <a:pt x="1512" y="5549"/>
                </a:cubicBezTo>
                <a:cubicBezTo>
                  <a:pt x="1619" y="5489"/>
                  <a:pt x="1691" y="5394"/>
                  <a:pt x="1762" y="5287"/>
                </a:cubicBezTo>
                <a:cubicBezTo>
                  <a:pt x="2104" y="4780"/>
                  <a:pt x="2310" y="4200"/>
                  <a:pt x="2382" y="3596"/>
                </a:cubicBezTo>
                <a:lnTo>
                  <a:pt x="2382" y="3596"/>
                </a:lnTo>
                <a:cubicBezTo>
                  <a:pt x="2327" y="4231"/>
                  <a:pt x="2256" y="4863"/>
                  <a:pt x="2131" y="5477"/>
                </a:cubicBezTo>
                <a:cubicBezTo>
                  <a:pt x="2108" y="5608"/>
                  <a:pt x="2072" y="5751"/>
                  <a:pt x="2108" y="5870"/>
                </a:cubicBezTo>
                <a:cubicBezTo>
                  <a:pt x="2119" y="6001"/>
                  <a:pt x="2215" y="6120"/>
                  <a:pt x="2346" y="6144"/>
                </a:cubicBezTo>
                <a:cubicBezTo>
                  <a:pt x="2368" y="6151"/>
                  <a:pt x="2390" y="6155"/>
                  <a:pt x="2413" y="6155"/>
                </a:cubicBezTo>
                <a:cubicBezTo>
                  <a:pt x="2500" y="6155"/>
                  <a:pt x="2589" y="6106"/>
                  <a:pt x="2655" y="6049"/>
                </a:cubicBezTo>
                <a:cubicBezTo>
                  <a:pt x="2727" y="5954"/>
                  <a:pt x="2774" y="5846"/>
                  <a:pt x="2822" y="5751"/>
                </a:cubicBezTo>
                <a:cubicBezTo>
                  <a:pt x="3095" y="5039"/>
                  <a:pt x="3345" y="4219"/>
                  <a:pt x="3251" y="3447"/>
                </a:cubicBezTo>
                <a:lnTo>
                  <a:pt x="3251" y="3447"/>
                </a:lnTo>
                <a:cubicBezTo>
                  <a:pt x="3311" y="3934"/>
                  <a:pt x="3382" y="4455"/>
                  <a:pt x="3465" y="4942"/>
                </a:cubicBezTo>
                <a:cubicBezTo>
                  <a:pt x="3494" y="5165"/>
                  <a:pt x="3602" y="5729"/>
                  <a:pt x="3880" y="5729"/>
                </a:cubicBezTo>
                <a:cubicBezTo>
                  <a:pt x="3943" y="5729"/>
                  <a:pt x="4015" y="5700"/>
                  <a:pt x="4096" y="5632"/>
                </a:cubicBezTo>
                <a:cubicBezTo>
                  <a:pt x="4370" y="5406"/>
                  <a:pt x="4298" y="4954"/>
                  <a:pt x="4275" y="4656"/>
                </a:cubicBezTo>
                <a:cubicBezTo>
                  <a:pt x="4263" y="4168"/>
                  <a:pt x="4263" y="3691"/>
                  <a:pt x="4155" y="3203"/>
                </a:cubicBezTo>
                <a:lnTo>
                  <a:pt x="4155" y="3203"/>
                </a:lnTo>
                <a:cubicBezTo>
                  <a:pt x="4310" y="3560"/>
                  <a:pt x="4394" y="3930"/>
                  <a:pt x="4453" y="4322"/>
                </a:cubicBezTo>
                <a:cubicBezTo>
                  <a:pt x="4489" y="4537"/>
                  <a:pt x="4441" y="4918"/>
                  <a:pt x="4727" y="5001"/>
                </a:cubicBezTo>
                <a:cubicBezTo>
                  <a:pt x="4764" y="5012"/>
                  <a:pt x="4798" y="5018"/>
                  <a:pt x="4829" y="5018"/>
                </a:cubicBezTo>
                <a:cubicBezTo>
                  <a:pt x="5284" y="5018"/>
                  <a:pt x="5093" y="3857"/>
                  <a:pt x="5048" y="3668"/>
                </a:cubicBezTo>
                <a:cubicBezTo>
                  <a:pt x="4906" y="3025"/>
                  <a:pt x="4739" y="2394"/>
                  <a:pt x="4620" y="1763"/>
                </a:cubicBezTo>
                <a:cubicBezTo>
                  <a:pt x="4513" y="1179"/>
                  <a:pt x="4489" y="596"/>
                  <a:pt x="4382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1" name="Google Shape;1931;p43"/>
          <p:cNvSpPr/>
          <p:nvPr/>
        </p:nvSpPr>
        <p:spPr>
          <a:xfrm>
            <a:off x="8132778" y="2867703"/>
            <a:ext cx="367439" cy="388312"/>
          </a:xfrm>
          <a:custGeom>
            <a:avLst/>
            <a:gdLst/>
            <a:ahLst/>
            <a:cxnLst/>
            <a:rect l="l" t="t" r="r" b="b"/>
            <a:pathLst>
              <a:path w="5739" h="6065" extrusionOk="0">
                <a:moveTo>
                  <a:pt x="2649" y="1"/>
                </a:moveTo>
                <a:cubicBezTo>
                  <a:pt x="2554" y="1"/>
                  <a:pt x="2456" y="44"/>
                  <a:pt x="2381" y="111"/>
                </a:cubicBezTo>
                <a:cubicBezTo>
                  <a:pt x="2250" y="219"/>
                  <a:pt x="2179" y="361"/>
                  <a:pt x="2108" y="492"/>
                </a:cubicBezTo>
                <a:cubicBezTo>
                  <a:pt x="1655" y="1254"/>
                  <a:pt x="857" y="1802"/>
                  <a:pt x="0" y="1957"/>
                </a:cubicBezTo>
                <a:lnTo>
                  <a:pt x="726" y="6065"/>
                </a:lnTo>
                <a:cubicBezTo>
                  <a:pt x="2215" y="5743"/>
                  <a:pt x="3334" y="4493"/>
                  <a:pt x="4775" y="3993"/>
                </a:cubicBezTo>
                <a:cubicBezTo>
                  <a:pt x="4953" y="3921"/>
                  <a:pt x="5132" y="3874"/>
                  <a:pt x="5275" y="3755"/>
                </a:cubicBezTo>
                <a:cubicBezTo>
                  <a:pt x="5322" y="3707"/>
                  <a:pt x="5358" y="3683"/>
                  <a:pt x="5370" y="3636"/>
                </a:cubicBezTo>
                <a:cubicBezTo>
                  <a:pt x="5429" y="3493"/>
                  <a:pt x="5215" y="3374"/>
                  <a:pt x="5060" y="3350"/>
                </a:cubicBezTo>
                <a:cubicBezTo>
                  <a:pt x="4974" y="3337"/>
                  <a:pt x="4886" y="3331"/>
                  <a:pt x="4799" y="3331"/>
                </a:cubicBezTo>
                <a:cubicBezTo>
                  <a:pt x="4492" y="3331"/>
                  <a:pt x="4186" y="3408"/>
                  <a:pt x="3917" y="3528"/>
                </a:cubicBezTo>
                <a:cubicBezTo>
                  <a:pt x="4334" y="3231"/>
                  <a:pt x="4798" y="3017"/>
                  <a:pt x="5287" y="2874"/>
                </a:cubicBezTo>
                <a:cubicBezTo>
                  <a:pt x="5394" y="2850"/>
                  <a:pt x="5513" y="2814"/>
                  <a:pt x="5608" y="2743"/>
                </a:cubicBezTo>
                <a:cubicBezTo>
                  <a:pt x="5691" y="2671"/>
                  <a:pt x="5739" y="2516"/>
                  <a:pt x="5668" y="2433"/>
                </a:cubicBezTo>
                <a:cubicBezTo>
                  <a:pt x="5620" y="2385"/>
                  <a:pt x="5548" y="2362"/>
                  <a:pt x="5489" y="2338"/>
                </a:cubicBezTo>
                <a:cubicBezTo>
                  <a:pt x="5383" y="2314"/>
                  <a:pt x="5276" y="2304"/>
                  <a:pt x="5170" y="2304"/>
                </a:cubicBezTo>
                <a:cubicBezTo>
                  <a:pt x="4574" y="2304"/>
                  <a:pt x="3978" y="2629"/>
                  <a:pt x="3382" y="2790"/>
                </a:cubicBezTo>
                <a:cubicBezTo>
                  <a:pt x="3965" y="2338"/>
                  <a:pt x="4691" y="2147"/>
                  <a:pt x="5310" y="1766"/>
                </a:cubicBezTo>
                <a:cubicBezTo>
                  <a:pt x="5465" y="1659"/>
                  <a:pt x="5727" y="1409"/>
                  <a:pt x="5394" y="1326"/>
                </a:cubicBezTo>
                <a:cubicBezTo>
                  <a:pt x="5319" y="1308"/>
                  <a:pt x="5239" y="1301"/>
                  <a:pt x="5156" y="1301"/>
                </a:cubicBezTo>
                <a:cubicBezTo>
                  <a:pt x="4963" y="1301"/>
                  <a:pt x="4756" y="1340"/>
                  <a:pt x="4572" y="1373"/>
                </a:cubicBezTo>
                <a:cubicBezTo>
                  <a:pt x="4024" y="1493"/>
                  <a:pt x="3524" y="1719"/>
                  <a:pt x="3012" y="1957"/>
                </a:cubicBezTo>
                <a:cubicBezTo>
                  <a:pt x="3548" y="1659"/>
                  <a:pt x="4072" y="1350"/>
                  <a:pt x="4596" y="1052"/>
                </a:cubicBezTo>
                <a:cubicBezTo>
                  <a:pt x="4715" y="969"/>
                  <a:pt x="4846" y="861"/>
                  <a:pt x="4834" y="731"/>
                </a:cubicBezTo>
                <a:cubicBezTo>
                  <a:pt x="4802" y="591"/>
                  <a:pt x="4643" y="538"/>
                  <a:pt x="4490" y="538"/>
                </a:cubicBezTo>
                <a:cubicBezTo>
                  <a:pt x="4474" y="538"/>
                  <a:pt x="4457" y="539"/>
                  <a:pt x="4441" y="540"/>
                </a:cubicBezTo>
                <a:cubicBezTo>
                  <a:pt x="4060" y="564"/>
                  <a:pt x="3679" y="695"/>
                  <a:pt x="3358" y="897"/>
                </a:cubicBezTo>
                <a:cubicBezTo>
                  <a:pt x="3012" y="1123"/>
                  <a:pt x="2715" y="1445"/>
                  <a:pt x="2334" y="1588"/>
                </a:cubicBezTo>
                <a:cubicBezTo>
                  <a:pt x="2536" y="1302"/>
                  <a:pt x="2715" y="1004"/>
                  <a:pt x="2846" y="671"/>
                </a:cubicBezTo>
                <a:cubicBezTo>
                  <a:pt x="2941" y="469"/>
                  <a:pt x="3001" y="183"/>
                  <a:pt x="2810" y="52"/>
                </a:cubicBezTo>
                <a:cubicBezTo>
                  <a:pt x="2761" y="16"/>
                  <a:pt x="2705" y="1"/>
                  <a:pt x="2649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2" name="Google Shape;1932;p43"/>
          <p:cNvSpPr/>
          <p:nvPr/>
        </p:nvSpPr>
        <p:spPr>
          <a:xfrm>
            <a:off x="7838514" y="2991145"/>
            <a:ext cx="292786" cy="128434"/>
          </a:xfrm>
          <a:custGeom>
            <a:avLst/>
            <a:gdLst/>
            <a:ahLst/>
            <a:cxnLst/>
            <a:rect l="l" t="t" r="r" b="b"/>
            <a:pathLst>
              <a:path w="4573" h="2006" extrusionOk="0">
                <a:moveTo>
                  <a:pt x="4546" y="0"/>
                </a:moveTo>
                <a:cubicBezTo>
                  <a:pt x="4519" y="0"/>
                  <a:pt x="4457" y="11"/>
                  <a:pt x="4370" y="29"/>
                </a:cubicBezTo>
                <a:cubicBezTo>
                  <a:pt x="4251" y="41"/>
                  <a:pt x="4048" y="88"/>
                  <a:pt x="3846" y="148"/>
                </a:cubicBezTo>
                <a:cubicBezTo>
                  <a:pt x="3406" y="243"/>
                  <a:pt x="2810" y="446"/>
                  <a:pt x="2167" y="719"/>
                </a:cubicBezTo>
                <a:cubicBezTo>
                  <a:pt x="1524" y="1005"/>
                  <a:pt x="977" y="1315"/>
                  <a:pt x="596" y="1553"/>
                </a:cubicBezTo>
                <a:cubicBezTo>
                  <a:pt x="405" y="1672"/>
                  <a:pt x="262" y="1779"/>
                  <a:pt x="155" y="1874"/>
                </a:cubicBezTo>
                <a:cubicBezTo>
                  <a:pt x="48" y="1946"/>
                  <a:pt x="0" y="1993"/>
                  <a:pt x="0" y="2005"/>
                </a:cubicBezTo>
                <a:cubicBezTo>
                  <a:pt x="1" y="2006"/>
                  <a:pt x="2" y="2006"/>
                  <a:pt x="4" y="2006"/>
                </a:cubicBezTo>
                <a:cubicBezTo>
                  <a:pt x="42" y="2006"/>
                  <a:pt x="266" y="1865"/>
                  <a:pt x="643" y="1636"/>
                </a:cubicBezTo>
                <a:cubicBezTo>
                  <a:pt x="1036" y="1410"/>
                  <a:pt x="1584" y="1112"/>
                  <a:pt x="2215" y="827"/>
                </a:cubicBezTo>
                <a:cubicBezTo>
                  <a:pt x="2834" y="565"/>
                  <a:pt x="3429" y="350"/>
                  <a:pt x="3858" y="231"/>
                </a:cubicBezTo>
                <a:cubicBezTo>
                  <a:pt x="4299" y="100"/>
                  <a:pt x="4572" y="29"/>
                  <a:pt x="4560" y="5"/>
                </a:cubicBezTo>
                <a:cubicBezTo>
                  <a:pt x="4560" y="2"/>
                  <a:pt x="4555" y="0"/>
                  <a:pt x="45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مستطيل 93">
            <a:extLst>
              <a:ext uri="{FF2B5EF4-FFF2-40B4-BE49-F238E27FC236}">
                <a16:creationId xmlns:a16="http://schemas.microsoft.com/office/drawing/2014/main" id="{E094B48F-8C3E-45FB-BB48-9818255EB4A1}"/>
              </a:ext>
            </a:extLst>
          </p:cNvPr>
          <p:cNvSpPr/>
          <p:nvPr/>
        </p:nvSpPr>
        <p:spPr>
          <a:xfrm>
            <a:off x="3750129" y="4318409"/>
            <a:ext cx="3477719" cy="461665"/>
          </a:xfrm>
          <a:custGeom>
            <a:avLst/>
            <a:gdLst>
              <a:gd name="connsiteX0" fmla="*/ 0 w 3477719"/>
              <a:gd name="connsiteY0" fmla="*/ 0 h 461665"/>
              <a:gd name="connsiteX1" fmla="*/ 475288 w 3477719"/>
              <a:gd name="connsiteY1" fmla="*/ 0 h 461665"/>
              <a:gd name="connsiteX2" fmla="*/ 1089685 w 3477719"/>
              <a:gd name="connsiteY2" fmla="*/ 0 h 461665"/>
              <a:gd name="connsiteX3" fmla="*/ 1738860 w 3477719"/>
              <a:gd name="connsiteY3" fmla="*/ 0 h 461665"/>
              <a:gd name="connsiteX4" fmla="*/ 2353257 w 3477719"/>
              <a:gd name="connsiteY4" fmla="*/ 0 h 461665"/>
              <a:gd name="connsiteX5" fmla="*/ 2828545 w 3477719"/>
              <a:gd name="connsiteY5" fmla="*/ 0 h 461665"/>
              <a:gd name="connsiteX6" fmla="*/ 3477719 w 3477719"/>
              <a:gd name="connsiteY6" fmla="*/ 0 h 461665"/>
              <a:gd name="connsiteX7" fmla="*/ 3477719 w 3477719"/>
              <a:gd name="connsiteY7" fmla="*/ 461665 h 461665"/>
              <a:gd name="connsiteX8" fmla="*/ 2932876 w 3477719"/>
              <a:gd name="connsiteY8" fmla="*/ 461665 h 461665"/>
              <a:gd name="connsiteX9" fmla="*/ 2318479 w 3477719"/>
              <a:gd name="connsiteY9" fmla="*/ 461665 h 461665"/>
              <a:gd name="connsiteX10" fmla="*/ 1843191 w 3477719"/>
              <a:gd name="connsiteY10" fmla="*/ 461665 h 461665"/>
              <a:gd name="connsiteX11" fmla="*/ 1228794 w 3477719"/>
              <a:gd name="connsiteY11" fmla="*/ 461665 h 461665"/>
              <a:gd name="connsiteX12" fmla="*/ 649174 w 3477719"/>
              <a:gd name="connsiteY12" fmla="*/ 461665 h 461665"/>
              <a:gd name="connsiteX13" fmla="*/ 0 w 3477719"/>
              <a:gd name="connsiteY13" fmla="*/ 461665 h 461665"/>
              <a:gd name="connsiteX14" fmla="*/ 0 w 3477719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19" h="461665" fill="none" extrusionOk="0">
                <a:moveTo>
                  <a:pt x="0" y="0"/>
                </a:moveTo>
                <a:cubicBezTo>
                  <a:pt x="96533" y="-9479"/>
                  <a:pt x="326905" y="46436"/>
                  <a:pt x="475288" y="0"/>
                </a:cubicBezTo>
                <a:cubicBezTo>
                  <a:pt x="623671" y="-46436"/>
                  <a:pt x="786768" y="45367"/>
                  <a:pt x="1089685" y="0"/>
                </a:cubicBezTo>
                <a:cubicBezTo>
                  <a:pt x="1392602" y="-45367"/>
                  <a:pt x="1478014" y="12509"/>
                  <a:pt x="1738860" y="0"/>
                </a:cubicBezTo>
                <a:cubicBezTo>
                  <a:pt x="1999707" y="-12509"/>
                  <a:pt x="2145606" y="18675"/>
                  <a:pt x="2353257" y="0"/>
                </a:cubicBezTo>
                <a:cubicBezTo>
                  <a:pt x="2560908" y="-18675"/>
                  <a:pt x="2666275" y="39501"/>
                  <a:pt x="2828545" y="0"/>
                </a:cubicBezTo>
                <a:cubicBezTo>
                  <a:pt x="2990815" y="-39501"/>
                  <a:pt x="3289102" y="49"/>
                  <a:pt x="3477719" y="0"/>
                </a:cubicBezTo>
                <a:cubicBezTo>
                  <a:pt x="3504687" y="100559"/>
                  <a:pt x="3446238" y="320432"/>
                  <a:pt x="3477719" y="461665"/>
                </a:cubicBezTo>
                <a:cubicBezTo>
                  <a:pt x="3322821" y="495649"/>
                  <a:pt x="3081155" y="456974"/>
                  <a:pt x="2932876" y="461665"/>
                </a:cubicBezTo>
                <a:cubicBezTo>
                  <a:pt x="2784597" y="466356"/>
                  <a:pt x="2566975" y="446593"/>
                  <a:pt x="2318479" y="461665"/>
                </a:cubicBezTo>
                <a:cubicBezTo>
                  <a:pt x="2069983" y="476737"/>
                  <a:pt x="2040718" y="424878"/>
                  <a:pt x="1843191" y="461665"/>
                </a:cubicBezTo>
                <a:cubicBezTo>
                  <a:pt x="1645664" y="498452"/>
                  <a:pt x="1413138" y="418308"/>
                  <a:pt x="1228794" y="461665"/>
                </a:cubicBezTo>
                <a:cubicBezTo>
                  <a:pt x="1044450" y="505022"/>
                  <a:pt x="837077" y="456027"/>
                  <a:pt x="649174" y="461665"/>
                </a:cubicBezTo>
                <a:cubicBezTo>
                  <a:pt x="461271" y="467303"/>
                  <a:pt x="208012" y="453904"/>
                  <a:pt x="0" y="461665"/>
                </a:cubicBezTo>
                <a:cubicBezTo>
                  <a:pt x="-48045" y="334138"/>
                  <a:pt x="33697" y="113510"/>
                  <a:pt x="0" y="0"/>
                </a:cubicBezTo>
                <a:close/>
              </a:path>
              <a:path w="3477719" h="461665" stroke="0" extrusionOk="0">
                <a:moveTo>
                  <a:pt x="0" y="0"/>
                </a:moveTo>
                <a:cubicBezTo>
                  <a:pt x="130157" y="-68250"/>
                  <a:pt x="506872" y="4709"/>
                  <a:pt x="649174" y="0"/>
                </a:cubicBezTo>
                <a:cubicBezTo>
                  <a:pt x="791476" y="-4709"/>
                  <a:pt x="997603" y="9251"/>
                  <a:pt x="1124462" y="0"/>
                </a:cubicBezTo>
                <a:cubicBezTo>
                  <a:pt x="1251321" y="-9251"/>
                  <a:pt x="1451642" y="27571"/>
                  <a:pt x="1704082" y="0"/>
                </a:cubicBezTo>
                <a:cubicBezTo>
                  <a:pt x="1956522" y="-27571"/>
                  <a:pt x="2072909" y="45644"/>
                  <a:pt x="2353257" y="0"/>
                </a:cubicBezTo>
                <a:cubicBezTo>
                  <a:pt x="2633606" y="-45644"/>
                  <a:pt x="3015703" y="95469"/>
                  <a:pt x="3477719" y="0"/>
                </a:cubicBezTo>
                <a:cubicBezTo>
                  <a:pt x="3521672" y="136771"/>
                  <a:pt x="3458260" y="300301"/>
                  <a:pt x="3477719" y="461665"/>
                </a:cubicBezTo>
                <a:cubicBezTo>
                  <a:pt x="3194559" y="489526"/>
                  <a:pt x="3123635" y="449108"/>
                  <a:pt x="2898099" y="461665"/>
                </a:cubicBezTo>
                <a:cubicBezTo>
                  <a:pt x="2672563" y="474222"/>
                  <a:pt x="2505456" y="439486"/>
                  <a:pt x="2283702" y="461665"/>
                </a:cubicBezTo>
                <a:cubicBezTo>
                  <a:pt x="2061948" y="483844"/>
                  <a:pt x="1901114" y="443517"/>
                  <a:pt x="1738860" y="461665"/>
                </a:cubicBezTo>
                <a:cubicBezTo>
                  <a:pt x="1576606" y="479813"/>
                  <a:pt x="1383064" y="415573"/>
                  <a:pt x="1228794" y="461665"/>
                </a:cubicBezTo>
                <a:cubicBezTo>
                  <a:pt x="1074524" y="507757"/>
                  <a:pt x="907367" y="440591"/>
                  <a:pt x="683951" y="461665"/>
                </a:cubicBezTo>
                <a:cubicBezTo>
                  <a:pt x="460535" y="482739"/>
                  <a:pt x="334760" y="443331"/>
                  <a:pt x="0" y="461665"/>
                </a:cubicBezTo>
                <a:cubicBezTo>
                  <a:pt x="-52327" y="333901"/>
                  <a:pt x="22850" y="121240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359571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4. He’s Saudi.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76AF4B5-F3D2-42C9-A648-714D2464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3" y="56312"/>
            <a:ext cx="7634949" cy="1817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3E9DFB-9488-4AA6-9467-693E3A06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9990"/>
            <a:ext cx="1494126" cy="40538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EA6FF1-36A9-487C-BEBF-F6D7C2BC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9" y="2571750"/>
            <a:ext cx="4412700" cy="82451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E3270B8-8661-4F82-A8D4-23615EB47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5213" l="9752" r="89894">
                        <a14:foregroundMark x1="80319" y1="35461" x2="85638" y2="42730"/>
                        <a14:foregroundMark x1="81560" y1="33688" x2="83511" y2="35638"/>
                        <a14:foregroundMark x1="24468" y1="77482" x2="23227" y2="91489"/>
                        <a14:foregroundMark x1="50532" y1="54610" x2="40780" y2="88652"/>
                        <a14:foregroundMark x1="43794" y1="66135" x2="30496" y2="91312"/>
                        <a14:foregroundMark x1="45567" y1="79610" x2="56028" y2="95213"/>
                        <a14:foregroundMark x1="66844" y1="65071" x2="62589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3258" r="9910" b="1818"/>
          <a:stretch/>
        </p:blipFill>
        <p:spPr bwMode="auto">
          <a:xfrm>
            <a:off x="5422106" y="-28575"/>
            <a:ext cx="3721894" cy="51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7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C3A53C9-B7B0-4BD5-B0F9-3532CE4F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4" b="97518" l="1596" r="96809">
                        <a14:foregroundMark x1="20213" y1="70745" x2="82801" y2="67908"/>
                        <a14:foregroundMark x1="16135" y1="69504" x2="55851" y2="77128"/>
                        <a14:foregroundMark x1="55851" y1="77128" x2="81915" y2="71277"/>
                        <a14:foregroundMark x1="12411" y1="71809" x2="64539" y2="86879"/>
                        <a14:foregroundMark x1="64539" y1="86879" x2="79433" y2="80674"/>
                        <a14:foregroundMark x1="79433" y1="80674" x2="84043" y2="75709"/>
                        <a14:foregroundMark x1="53723" y1="79965" x2="89007" y2="69326"/>
                        <a14:foregroundMark x1="65603" y1="80142" x2="85993" y2="71986"/>
                        <a14:foregroundMark x1="43972" y1="73050" x2="46454" y2="83511"/>
                        <a14:foregroundMark x1="20213" y1="65426" x2="15426" y2="72872"/>
                        <a14:foregroundMark x1="11702" y1="28014" x2="6915" y2="38652"/>
                        <a14:foregroundMark x1="6915" y1="38652" x2="8156" y2="64007"/>
                        <a14:foregroundMark x1="8156" y1="64007" x2="8156" y2="64007"/>
                        <a14:foregroundMark x1="1596" y1="40248" x2="7447" y2="40426"/>
                        <a14:foregroundMark x1="40780" y1="2660" x2="34043" y2="13475"/>
                        <a14:foregroundMark x1="34043" y1="13475" x2="34043" y2="13475"/>
                        <a14:foregroundMark x1="59574" y1="1241" x2="59397" y2="4078"/>
                        <a14:foregroundMark x1="90248" y1="23936" x2="88475" y2="30674"/>
                        <a14:foregroundMark x1="87943" y1="32801" x2="95035" y2="48582"/>
                        <a14:foregroundMark x1="96809" y1="41844" x2="94504" y2="41844"/>
                        <a14:foregroundMark x1="74645" y1="69326" x2="65071" y2="72695"/>
                        <a14:foregroundMark x1="40603" y1="96454" x2="43262" y2="88475"/>
                        <a14:foregroundMark x1="59929" y1="97518" x2="59752" y2="95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307306"/>
            <a:ext cx="4157662" cy="38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D5887BE-CC23-4950-8D11-4D31E58282C3}"/>
              </a:ext>
            </a:extLst>
          </p:cNvPr>
          <p:cNvSpPr txBox="1"/>
          <p:nvPr/>
        </p:nvSpPr>
        <p:spPr>
          <a:xfrm>
            <a:off x="374332" y="430143"/>
            <a:ext cx="34975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P.201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( F)</a:t>
            </a:r>
            <a:endParaRPr lang="ar-SA" sz="5400" b="1" dirty="0">
              <a:solidFill>
                <a:srgbClr val="0070C0"/>
              </a:solidFill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1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raftsy.com | Express Your Creativity! | Paper cards, Rainbow card, Simple  cards handmade">
            <a:extLst>
              <a:ext uri="{FF2B5EF4-FFF2-40B4-BE49-F238E27FC236}">
                <a16:creationId xmlns:a16="http://schemas.microsoft.com/office/drawing/2014/main" id="{003D5F73-719A-464C-82F6-B12689993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7515" r="3781" b="5584"/>
          <a:stretch/>
        </p:blipFill>
        <p:spPr bwMode="auto">
          <a:xfrm>
            <a:off x="98610" y="232971"/>
            <a:ext cx="2324376" cy="27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4ED63CC5-08DF-49C2-B288-091C4BFE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64" y="0"/>
            <a:ext cx="46586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F5DEBE8-2C83-414D-B0D5-2922AF2C9DA5}"/>
              </a:ext>
            </a:extLst>
          </p:cNvPr>
          <p:cNvSpPr txBox="1"/>
          <p:nvPr/>
        </p:nvSpPr>
        <p:spPr>
          <a:xfrm>
            <a:off x="2936081" y="187925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96986"/>
            <a:ext cx="1780811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22ED603-CE7F-933F-49F6-2DE4748D8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193" y="1399004"/>
            <a:ext cx="4210621" cy="146251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9119C5-76F5-84EA-B053-95F1AEF2B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071" y="1669065"/>
            <a:ext cx="3082743" cy="4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8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CB8EC50-DF11-4399-9A11-B46E40F7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6383" r="94681">
                        <a14:foregroundMark x1="6738" y1="64539" x2="6560" y2="70567"/>
                        <a14:foregroundMark x1="64539" y1="34929" x2="90426" y2="30319"/>
                        <a14:foregroundMark x1="73759" y1="20390" x2="70390" y2="40780"/>
                        <a14:foregroundMark x1="70390" y1="40780" x2="69858" y2="41667"/>
                        <a14:foregroundMark x1="94681" y1="25177" x2="93972" y2="32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6" y="0"/>
            <a:ext cx="6698892" cy="520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D2B98658-4ABE-4A1C-BC48-4AF7C18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987" y="3784823"/>
            <a:ext cx="802667" cy="10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08EE528-279B-4734-B182-BF3037397E50}"/>
              </a:ext>
            </a:extLst>
          </p:cNvPr>
          <p:cNvSpPr txBox="1"/>
          <p:nvPr/>
        </p:nvSpPr>
        <p:spPr>
          <a:xfrm>
            <a:off x="2997641" y="1062662"/>
            <a:ext cx="39120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masis MT Pro Black" panose="02040A04050005020304" pitchFamily="18" charset="0"/>
              </a:rPr>
              <a:t>Where are you from?</a:t>
            </a:r>
            <a:endParaRPr lang="ar-SA" sz="3200" dirty="0">
              <a:latin typeface="Amasis MT Pro Black" panose="02040A04050005020304" pitchFamily="18" charset="0"/>
            </a:endParaRPr>
          </a:p>
        </p:txBody>
      </p:sp>
      <p:pic>
        <p:nvPicPr>
          <p:cNvPr id="2050" name="Picture 2" descr="مشاهدة صورة المصدر">
            <a:hlinkClick r:id="rId5" action="ppaction://hlinksldjump"/>
            <a:extLst>
              <a:ext uri="{FF2B5EF4-FFF2-40B4-BE49-F238E27FC236}">
                <a16:creationId xmlns:a16="http://schemas.microsoft.com/office/drawing/2014/main" id="{66BD0983-BC34-451E-B800-0B687FF7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39" y="2900363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5B8C899-DE31-4635-B597-6EC3DCDAC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2971" r="19312" b="1813"/>
          <a:stretch/>
        </p:blipFill>
        <p:spPr bwMode="auto">
          <a:xfrm>
            <a:off x="2317805" y="95416"/>
            <a:ext cx="4424900" cy="492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18122AF-B633-48E1-8453-792C6FD2E652}"/>
              </a:ext>
            </a:extLst>
          </p:cNvPr>
          <p:cNvSpPr txBox="1"/>
          <p:nvPr/>
        </p:nvSpPr>
        <p:spPr>
          <a:xfrm>
            <a:off x="2961860" y="3119660"/>
            <a:ext cx="3136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What’s your nationality?</a:t>
            </a:r>
            <a:endParaRPr lang="ar-SA" sz="2800" dirty="0">
              <a:solidFill>
                <a:srgbClr val="C0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100" name="Picture 4" descr="مشاهدة صورة المصدر">
            <a:extLst>
              <a:ext uri="{FF2B5EF4-FFF2-40B4-BE49-F238E27FC236}">
                <a16:creationId xmlns:a16="http://schemas.microsoft.com/office/drawing/2014/main" id="{F3C55CC5-93CE-459A-A537-69A95F8E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77" y="3596714"/>
            <a:ext cx="632128" cy="72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مشاهدة صورة المصدر">
            <a:hlinkClick r:id="rId4" action="ppaction://hlinksldjump"/>
            <a:extLst>
              <a:ext uri="{FF2B5EF4-FFF2-40B4-BE49-F238E27FC236}">
                <a16:creationId xmlns:a16="http://schemas.microsoft.com/office/drawing/2014/main" id="{187F92CC-F594-4E3E-B35D-A8EE5DAF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5" y="314325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8E26CDA1-31AE-44AD-8FCA-BA1E29C1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9" b="94924" l="9947" r="89876">
                        <a14:foregroundMark x1="41208" y1="9814" x2="59325" y2="11168"/>
                        <a14:foregroundMark x1="46181" y1="6768" x2="60036" y2="7783"/>
                        <a14:foregroundMark x1="39432" y1="44332" x2="47957" y2="42301"/>
                        <a14:foregroundMark x1="42451" y1="37563" x2="36234" y2="46870"/>
                        <a14:foregroundMark x1="36234" y1="46870" x2="36234" y2="46870"/>
                        <a14:foregroundMark x1="46536" y1="38071" x2="38721" y2="50931"/>
                        <a14:foregroundMark x1="65009" y1="41794" x2="51865" y2="51438"/>
                        <a14:foregroundMark x1="51865" y1="51438" x2="51865" y2="51438"/>
                        <a14:foregroundMark x1="58259" y1="42132" x2="65542" y2="47377"/>
                        <a14:foregroundMark x1="59503" y1="52115" x2="66963" y2="47716"/>
                        <a14:foregroundMark x1="45115" y1="86633" x2="41918" y2="94924"/>
                        <a14:foregroundMark x1="53819" y1="85448" x2="56661" y2="88663"/>
                        <a14:foregroundMark x1="23446" y1="54653" x2="27353" y2="67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t="2783" r="17864" b="3536"/>
          <a:stretch/>
        </p:blipFill>
        <p:spPr bwMode="auto">
          <a:xfrm>
            <a:off x="6098650" y="230588"/>
            <a:ext cx="3116912" cy="48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EA82A30-0C64-46F0-83B3-E73CC0F2BBAC}"/>
              </a:ext>
            </a:extLst>
          </p:cNvPr>
          <p:cNvSpPr txBox="1"/>
          <p:nvPr/>
        </p:nvSpPr>
        <p:spPr>
          <a:xfrm>
            <a:off x="1361661" y="1316394"/>
            <a:ext cx="44984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Franklin Gothic Demi" panose="020B0703020102020204" pitchFamily="34" charset="0"/>
              </a:rPr>
              <a:t>What’s the capital of your country?</a:t>
            </a:r>
            <a:endParaRPr lang="ar-SA" sz="4000" dirty="0">
              <a:solidFill>
                <a:schemeClr val="accent1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Picture 2" descr="مشاهدة صورة المصدر">
            <a:hlinkClick r:id="rId4" action="ppaction://hlinksldjump"/>
            <a:extLst>
              <a:ext uri="{FF2B5EF4-FFF2-40B4-BE49-F238E27FC236}">
                <a16:creationId xmlns:a16="http://schemas.microsoft.com/office/drawing/2014/main" id="{A5FCDB54-D85A-4455-A466-8ED9E07F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0" y="3050382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4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D3AE88-F6F8-466C-9029-053FAB3F8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9091"/>
          <a:stretch/>
        </p:blipFill>
        <p:spPr bwMode="auto">
          <a:xfrm>
            <a:off x="1721644" y="121445"/>
            <a:ext cx="5395913" cy="49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ment 1 Text">
            <a:extLst>
              <a:ext uri="{FF2B5EF4-FFF2-40B4-BE49-F238E27FC236}">
                <a16:creationId xmlns:a16="http://schemas.microsoft.com/office/drawing/2014/main" id="{D3EAFEEE-7923-41C8-9B88-C413A36E4DAB}"/>
              </a:ext>
            </a:extLst>
          </p:cNvPr>
          <p:cNvSpPr/>
          <p:nvPr/>
        </p:nvSpPr>
        <p:spPr>
          <a:xfrm>
            <a:off x="3541295" y="1152351"/>
            <a:ext cx="3809648" cy="578925"/>
          </a:xfrm>
          <a:prstGeom prst="rect">
            <a:avLst/>
          </a:prstGeom>
          <a:noFill/>
        </p:spPr>
        <p:txBody>
          <a:bodyPr vert="horz" wrap="square" lIns="20250" tIns="20250" rIns="20250" bIns="20250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25000"/>
                  </a:schemeClr>
                </a:solidFill>
                <a:latin typeface="Franklin Gothic Demi" panose="020B0703020102020204" pitchFamily="34" charset="0"/>
              </a:rPr>
              <a:t>How old are</a:t>
            </a:r>
          </a:p>
          <a:p>
            <a:pPr algn="ctr"/>
            <a:r>
              <a:rPr lang="en-US" sz="3600" b="1" dirty="0">
                <a:solidFill>
                  <a:schemeClr val="tx2">
                    <a:lumMod val="25000"/>
                  </a:schemeClr>
                </a:solidFill>
                <a:latin typeface="Franklin Gothic Demi" panose="020B0703020102020204" pitchFamily="34" charset="0"/>
              </a:rPr>
              <a:t> you?</a:t>
            </a:r>
            <a:endParaRPr lang="en-US" sz="3600" b="1" dirty="0">
              <a:ln w="0"/>
              <a:solidFill>
                <a:schemeClr val="tx2">
                  <a:lumMod val="25000"/>
                </a:schemeClr>
              </a:solidFill>
              <a:latin typeface="Franklin Gothic Demi" panose="020B0703020102020204" pitchFamily="34" charset="0"/>
              <a:cs typeface="A Gam_Azad" panose="02000400000000000000" pitchFamily="2" charset="-78"/>
            </a:endParaRP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DB83B856-54CA-4DB7-87D4-75537120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02" y="2571750"/>
            <a:ext cx="2041035" cy="152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مشاهدة صورة المصدر">
            <a:hlinkClick r:id="rId4" action="ppaction://hlinksldjump"/>
            <a:extLst>
              <a:ext uri="{FF2B5EF4-FFF2-40B4-BE49-F238E27FC236}">
                <a16:creationId xmlns:a16="http://schemas.microsoft.com/office/drawing/2014/main" id="{B1BC2C07-C05D-411E-91A4-FB13F2D6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58" y="3143250"/>
            <a:ext cx="1264444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6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A0613537-DB86-4E2F-8039-2A145FD6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51" y="3105522"/>
            <a:ext cx="1698859" cy="12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7258050" y="3343575"/>
            <a:ext cx="1245622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Page</a:t>
            </a:r>
          </a:p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30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F5DEBE8-2C83-414D-B0D5-2922AF2C9DA5}"/>
              </a:ext>
            </a:extLst>
          </p:cNvPr>
          <p:cNvSpPr txBox="1"/>
          <p:nvPr/>
        </p:nvSpPr>
        <p:spPr>
          <a:xfrm>
            <a:off x="2936081" y="1879252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Unit 4:</a:t>
            </a:r>
          </a:p>
          <a:p>
            <a:pPr algn="ctr"/>
            <a:r>
              <a:rPr lang="en-US" sz="2800" dirty="0">
                <a:latin typeface="Amasis MT Pro Black" panose="02040A04050005020304" pitchFamily="18" charset="0"/>
              </a:rPr>
              <a:t>Around the World 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Amasis MT Pro Black" panose="02040A04050005020304" pitchFamily="18" charset="0"/>
              </a:rPr>
              <a:t>Conversation</a:t>
            </a:r>
            <a:endParaRPr lang="ar-SA" sz="2800" dirty="0">
              <a:solidFill>
                <a:srgbClr val="0070C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96986"/>
            <a:ext cx="1780811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1956291-1D37-425A-AFCC-3DD1474E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7" b="93319" l="9752" r="89894">
                        <a14:foregroundMark x1="27482" y1="11273" x2="41844" y2="9812"/>
                        <a14:foregroundMark x1="41844" y1="9812" x2="53014" y2="11691"/>
                        <a14:foregroundMark x1="34752" y1="7307" x2="45035" y2="7724"/>
                        <a14:foregroundMark x1="39539" y1="33403" x2="52482" y2="32985"/>
                        <a14:foregroundMark x1="68794" y1="30480" x2="43794" y2="28810"/>
                        <a14:foregroundMark x1="43794" y1="28810" x2="35106" y2="31733"/>
                        <a14:foregroundMark x1="20213" y1="60752" x2="19681" y2="74322"/>
                        <a14:foregroundMark x1="19681" y1="74322" x2="19681" y2="74322"/>
                        <a14:foregroundMark x1="12589" y1="87683" x2="27305" y2="86430"/>
                        <a14:foregroundMark x1="27305" y1="86430" x2="27305" y2="86430"/>
                        <a14:foregroundMark x1="17908" y1="62004" x2="17021" y2="71190"/>
                        <a14:foregroundMark x1="15248" y1="79958" x2="22340" y2="91858"/>
                        <a14:foregroundMark x1="84043" y1="64927" x2="82270" y2="76200"/>
                        <a14:foregroundMark x1="82270" y1="76200" x2="82270" y2="76200"/>
                        <a14:foregroundMark x1="82092" y1="80585" x2="82270" y2="92067"/>
                        <a14:foregroundMark x1="82092" y1="91858" x2="88121" y2="82881"/>
                        <a14:foregroundMark x1="82979" y1="82463" x2="78014" y2="93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68" y="3155497"/>
            <a:ext cx="1284620" cy="1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2C1214B-F94B-4D1A-BDDB-453092C22906}"/>
              </a:ext>
            </a:extLst>
          </p:cNvPr>
          <p:cNvSpPr/>
          <p:nvPr/>
        </p:nvSpPr>
        <p:spPr>
          <a:xfrm>
            <a:off x="659958" y="4382495"/>
            <a:ext cx="906449" cy="675860"/>
          </a:xfrm>
          <a:prstGeom prst="ellipse">
            <a:avLst/>
          </a:prstGeom>
          <a:solidFill>
            <a:srgbClr val="9B9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F791BF0C-68E2-42D1-968B-1C4170CF58F4}"/>
              </a:ext>
            </a:extLst>
          </p:cNvPr>
          <p:cNvSpPr/>
          <p:nvPr/>
        </p:nvSpPr>
        <p:spPr>
          <a:xfrm>
            <a:off x="0" y="4382495"/>
            <a:ext cx="906449" cy="675860"/>
          </a:xfrm>
          <a:prstGeom prst="ellipse">
            <a:avLst/>
          </a:prstGeom>
          <a:solidFill>
            <a:srgbClr val="D3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FD56B3B-6589-469B-BE88-9BBBC0219839}"/>
              </a:ext>
            </a:extLst>
          </p:cNvPr>
          <p:cNvSpPr/>
          <p:nvPr/>
        </p:nvSpPr>
        <p:spPr>
          <a:xfrm>
            <a:off x="1319916" y="4571999"/>
            <a:ext cx="516835" cy="486355"/>
          </a:xfrm>
          <a:prstGeom prst="ellipse">
            <a:avLst/>
          </a:prstGeom>
          <a:solidFill>
            <a:srgbClr val="75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4FB6A86D-3E7C-4F90-80F0-7B736DC03132}"/>
              </a:ext>
            </a:extLst>
          </p:cNvPr>
          <p:cNvSpPr txBox="1">
            <a:spLocks/>
          </p:cNvSpPr>
          <p:nvPr/>
        </p:nvSpPr>
        <p:spPr>
          <a:xfrm>
            <a:off x="906449" y="1808786"/>
            <a:ext cx="1907472" cy="11965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altLang="ar-SA" sz="20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Gochi Hand"/>
              </a:rPr>
              <a:t>answer questions about </a:t>
            </a:r>
            <a:r>
              <a:rPr lang="en-US" sz="20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Luckiest Guy"/>
              </a:rPr>
              <a:t> the</a:t>
            </a:r>
            <a:r>
              <a:rPr lang="en-US" altLang="ar-SA" sz="20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Luckiest Guy"/>
              </a:rPr>
              <a:t> conversation </a:t>
            </a:r>
            <a:endParaRPr lang="en-US" sz="2000" dirty="0">
              <a:solidFill>
                <a:srgbClr val="0070C0"/>
              </a:solidFill>
              <a:latin typeface="Bahnschrift SemiBold Condensed" panose="020B0502040204020203" pitchFamily="34" charset="0"/>
              <a:sym typeface="Gochi Hand"/>
            </a:endParaRPr>
          </a:p>
        </p:txBody>
      </p:sp>
      <p:sp>
        <p:nvSpPr>
          <p:cNvPr id="6" name="Google Shape;2439;p64">
            <a:extLst>
              <a:ext uri="{FF2B5EF4-FFF2-40B4-BE49-F238E27FC236}">
                <a16:creationId xmlns:a16="http://schemas.microsoft.com/office/drawing/2014/main" id="{DD830CB4-F4E3-4A16-84BE-F48F5A28B067}"/>
              </a:ext>
            </a:extLst>
          </p:cNvPr>
          <p:cNvSpPr txBox="1">
            <a:spLocks/>
          </p:cNvSpPr>
          <p:nvPr/>
        </p:nvSpPr>
        <p:spPr>
          <a:xfrm>
            <a:off x="6330081" y="1263686"/>
            <a:ext cx="2010541" cy="214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  <a:latin typeface="Bahnschrift SemiBold Condensed" panose="020B0502040204020203" pitchFamily="34" charset="0"/>
                <a:sym typeface="Luckiest Guy"/>
              </a:rPr>
              <a:t>Practice the</a:t>
            </a:r>
            <a:r>
              <a:rPr lang="ar-SA" altLang="ar-SA" sz="2400" dirty="0">
                <a:solidFill>
                  <a:srgbClr val="C00000"/>
                </a:solidFill>
                <a:latin typeface="Bahnschrift SemiBold Condensed" panose="020B0502040204020203" pitchFamily="34" charset="0"/>
                <a:sym typeface="Luckiest Guy"/>
              </a:rPr>
              <a:t> conversation </a:t>
            </a: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497F61F2-99F1-472F-A62C-E6B20CEE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8" b="90884" l="9670" r="94176">
                        <a14:foregroundMark x1="69780" y1="56906" x2="74066" y2="51381"/>
                        <a14:foregroundMark x1="41648" y1="8978" x2="64505" y2="38812"/>
                        <a14:foregroundMark x1="56593" y1="25552" x2="64945" y2="33840"/>
                        <a14:foregroundMark x1="64945" y1="33840" x2="73956" y2="49033"/>
                        <a14:foregroundMark x1="42637" y1="91022" x2="60659" y2="73066"/>
                        <a14:foregroundMark x1="60659" y1="73066" x2="69451" y2="57459"/>
                        <a14:foregroundMark x1="38681" y1="13398" x2="9890" y2="50000"/>
                        <a14:foregroundMark x1="10989" y1="54006" x2="37473" y2="88950"/>
                        <a14:foregroundMark x1="37473" y1="88950" x2="41648" y2="91022"/>
                        <a14:foregroundMark x1="85714" y1="52762" x2="93736" y2="51657"/>
                        <a14:foregroundMark x1="93736" y1="51657" x2="94176" y2="51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" t="4770" r="12296" b="6590"/>
          <a:stretch/>
        </p:blipFill>
        <p:spPr bwMode="auto">
          <a:xfrm>
            <a:off x="2914866" y="492981"/>
            <a:ext cx="3692668" cy="315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439;p64">
            <a:extLst>
              <a:ext uri="{FF2B5EF4-FFF2-40B4-BE49-F238E27FC236}">
                <a16:creationId xmlns:a16="http://schemas.microsoft.com/office/drawing/2014/main" id="{822E59E3-2AEF-4B7F-A204-E19F85207826}"/>
              </a:ext>
            </a:extLst>
          </p:cNvPr>
          <p:cNvSpPr txBox="1">
            <a:spLocks/>
          </p:cNvSpPr>
          <p:nvPr/>
        </p:nvSpPr>
        <p:spPr>
          <a:xfrm>
            <a:off x="2725666" y="1746330"/>
            <a:ext cx="3692668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Objectives</a:t>
            </a:r>
            <a:r>
              <a:rPr lang="en-US" sz="4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:</a:t>
            </a:r>
          </a:p>
        </p:txBody>
      </p:sp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9D2461C3-4D93-4930-BFFC-69A9347A1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71" b="92786" l="8286" r="90000">
                        <a14:foregroundMark x1="63571" y1="9286" x2="86357" y2="26000"/>
                        <a14:foregroundMark x1="48143" y1="19143" x2="39214" y2="91357"/>
                        <a14:foregroundMark x1="25571" y1="91071" x2="60214" y2="89857"/>
                        <a14:foregroundMark x1="60214" y1="89857" x2="76143" y2="90000"/>
                        <a14:foregroundMark x1="8286" y1="92786" x2="34071" y2="91357"/>
                        <a14:foregroundMark x1="13357" y1="31071" x2="15714" y2="29857"/>
                        <a14:foregroundMark x1="64071" y1="5571" x2="64071" y2="557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96" y="2813058"/>
            <a:ext cx="2308301" cy="21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439;p64">
            <a:extLst>
              <a:ext uri="{FF2B5EF4-FFF2-40B4-BE49-F238E27FC236}">
                <a16:creationId xmlns:a16="http://schemas.microsoft.com/office/drawing/2014/main" id="{C9E077E0-EEB5-4F07-9EEB-AAEB566298C0}"/>
              </a:ext>
            </a:extLst>
          </p:cNvPr>
          <p:cNvSpPr txBox="1">
            <a:spLocks/>
          </p:cNvSpPr>
          <p:nvPr/>
        </p:nvSpPr>
        <p:spPr>
          <a:xfrm>
            <a:off x="1975752" y="3587152"/>
            <a:ext cx="2091193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Page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30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23724B4-6BD0-40FE-B808-84A2BCDA4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115" y="3263044"/>
            <a:ext cx="1664364" cy="150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61641647"/>
      </p:ext>
    </p:extLst>
  </p:cSld>
  <p:clrMapOvr>
    <a:masterClrMapping/>
  </p:clrMapOvr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‏‏SG2 U4 conversation - نسخة" id="{BF2A83CF-FDF3-4C44-9434-F0A1A3C9DA9D}" vid="{498AD4F9-12A4-4ECB-B86B-E9A09DB3F194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‏‏SG2 U4 conversation - نسخة</Template>
  <TotalTime>1201</TotalTime>
  <Words>129</Words>
  <Application>Microsoft Office PowerPoint</Application>
  <PresentationFormat>عرض على الشاشة (16:9)</PresentationFormat>
  <Paragraphs>31</Paragraphs>
  <Slides>23</Slides>
  <Notes>6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23</vt:i4>
      </vt:variant>
    </vt:vector>
  </HeadingPairs>
  <TitlesOfParts>
    <vt:vector size="41" baseType="lpstr">
      <vt:lpstr>Gill Sans Nova Cond Ultra Bold</vt:lpstr>
      <vt:lpstr>Berlin Sans FB Demi</vt:lpstr>
      <vt:lpstr>Calibri Light</vt:lpstr>
      <vt:lpstr>MV Boli</vt:lpstr>
      <vt:lpstr>Englebert</vt:lpstr>
      <vt:lpstr>Amasis MT Pro Black</vt:lpstr>
      <vt:lpstr>Luckiest Guy</vt:lpstr>
      <vt:lpstr>Gochi Hand</vt:lpstr>
      <vt:lpstr>MyriadPro-Light</vt:lpstr>
      <vt:lpstr>Aharoni</vt:lpstr>
      <vt:lpstr>Calibri</vt:lpstr>
      <vt:lpstr>Traditional Arabic</vt:lpstr>
      <vt:lpstr>Bahnschrift SemiBold Condensed</vt:lpstr>
      <vt:lpstr>Franklin Gothic Demi</vt:lpstr>
      <vt:lpstr>Cooper Black</vt:lpstr>
      <vt:lpstr>Arial</vt:lpstr>
      <vt:lpstr>Cool Melly Daily Activities by Slidesgo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dawn light</dc:creator>
  <cp:lastModifiedBy>Lenovo</cp:lastModifiedBy>
  <cp:revision>6</cp:revision>
  <dcterms:created xsi:type="dcterms:W3CDTF">2021-10-06T20:07:42Z</dcterms:created>
  <dcterms:modified xsi:type="dcterms:W3CDTF">2022-10-07T12:16:43Z</dcterms:modified>
</cp:coreProperties>
</file>