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73" r:id="rId7"/>
    <p:sldId id="260" r:id="rId8"/>
    <p:sldId id="267" r:id="rId9"/>
    <p:sldId id="272" r:id="rId10"/>
    <p:sldId id="262" r:id="rId11"/>
    <p:sldId id="268" r:id="rId12"/>
    <p:sldId id="269" r:id="rId13"/>
    <p:sldId id="264" r:id="rId14"/>
    <p:sldId id="271" r:id="rId15"/>
    <p:sldId id="270" r:id="rId16"/>
    <p:sldId id="275" r:id="rId17"/>
    <p:sldId id="274" r:id="rId18"/>
    <p:sldId id="276" r:id="rId19"/>
    <p:sldId id="277" r:id="rId20"/>
    <p:sldId id="279" r:id="rId21"/>
    <p:sldId id="278" r:id="rId22"/>
    <p:sldId id="281" r:id="rId23"/>
    <p:sldId id="280" r:id="rId24"/>
    <p:sldId id="282" r:id="rId25"/>
    <p:sldId id="283" r:id="rId26"/>
    <p:sldId id="2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F27D"/>
    <a:srgbClr val="F8DE80"/>
    <a:srgbClr val="FFA4A4"/>
    <a:srgbClr val="A3E3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838DDE-F689-496E-A5F4-17C291B00E07}" v="802" dt="2023-10-07T08:35:44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52" d="100"/>
          <a:sy n="52" d="100"/>
        </p:scale>
        <p:origin x="120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66838DDE-F689-496E-A5F4-17C291B00E07}"/>
    <pc:docChg chg="custSel addSld delSld modSld sldOrd">
      <pc:chgData name="حصه بنت العتيبي" userId="c1fe605c-1aaf-4791-a440-af891effc177" providerId="ADAL" clId="{66838DDE-F689-496E-A5F4-17C291B00E07}" dt="2023-10-07T08:35:44.828" v="1579"/>
      <pc:docMkLst>
        <pc:docMk/>
      </pc:docMkLst>
      <pc:sldChg chg="addSp delSp modSp mod">
        <pc:chgData name="حصه بنت العتيبي" userId="c1fe605c-1aaf-4791-a440-af891effc177" providerId="ADAL" clId="{66838DDE-F689-496E-A5F4-17C291B00E07}" dt="2023-10-04T13:12:45.133" v="1378"/>
        <pc:sldMkLst>
          <pc:docMk/>
          <pc:sldMk cId="4232781351" sldId="261"/>
        </pc:sldMkLst>
        <pc:inkChg chg="add del mod replST">
          <ac:chgData name="حصه بنت العتيبي" userId="c1fe605c-1aaf-4791-a440-af891effc177" providerId="ADAL" clId="{66838DDE-F689-496E-A5F4-17C291B00E07}" dt="2023-10-04T13:12:45.133" v="1378"/>
          <ac:inkMkLst>
            <pc:docMk/>
            <pc:sldMk cId="4232781351" sldId="261"/>
            <ac:inkMk id="2" creationId="{5A742224-3305-1981-36A6-4CE191A709D1}"/>
          </ac:inkMkLst>
        </pc:inkChg>
      </pc:sldChg>
      <pc:sldChg chg="modTransition">
        <pc:chgData name="حصه بنت العتيبي" userId="c1fe605c-1aaf-4791-a440-af891effc177" providerId="ADAL" clId="{66838DDE-F689-496E-A5F4-17C291B00E07}" dt="2023-10-03T08:23:28.743" v="224"/>
        <pc:sldMkLst>
          <pc:docMk/>
          <pc:sldMk cId="367697047" sldId="262"/>
        </pc:sldMkLst>
      </pc:sldChg>
      <pc:sldChg chg="addSp delSp modSp mod delAnim modAnim">
        <pc:chgData name="حصه بنت العتيبي" userId="c1fe605c-1aaf-4791-a440-af891effc177" providerId="ADAL" clId="{66838DDE-F689-496E-A5F4-17C291B00E07}" dt="2023-10-03T07:59:15.630" v="173" actId="478"/>
        <pc:sldMkLst>
          <pc:docMk/>
          <pc:sldMk cId="1514686700" sldId="264"/>
        </pc:sldMkLst>
        <pc:spChg chg="mod">
          <ac:chgData name="حصه بنت العتيبي" userId="c1fe605c-1aaf-4791-a440-af891effc177" providerId="ADAL" clId="{66838DDE-F689-496E-A5F4-17C291B00E07}" dt="2023-10-03T07:59:10.693" v="172"/>
          <ac:spMkLst>
            <pc:docMk/>
            <pc:sldMk cId="1514686700" sldId="264"/>
            <ac:spMk id="4" creationId="{71499C38-AF6F-77EA-D442-58000AAC789B}"/>
          </ac:spMkLst>
        </pc:spChg>
        <pc:spChg chg="mod">
          <ac:chgData name="حصه بنت العتيبي" userId="c1fe605c-1aaf-4791-a440-af891effc177" providerId="ADAL" clId="{66838DDE-F689-496E-A5F4-17C291B00E07}" dt="2023-10-03T07:46:07.735" v="83" actId="1076"/>
          <ac:spMkLst>
            <pc:docMk/>
            <pc:sldMk cId="1514686700" sldId="264"/>
            <ac:spMk id="14" creationId="{0A0C1E5F-7F43-4540-9A11-E0B90F1E7FE1}"/>
          </ac:spMkLst>
        </pc:spChg>
        <pc:spChg chg="mod">
          <ac:chgData name="حصه بنت العتيبي" userId="c1fe605c-1aaf-4791-a440-af891effc177" providerId="ADAL" clId="{66838DDE-F689-496E-A5F4-17C291B00E07}" dt="2023-10-03T07:45:54.986" v="79" actId="1076"/>
          <ac:spMkLst>
            <pc:docMk/>
            <pc:sldMk cId="1514686700" sldId="264"/>
            <ac:spMk id="20" creationId="{2B26312D-71F9-4977-AE30-F2C05EDFA366}"/>
          </ac:spMkLst>
        </pc:spChg>
        <pc:spChg chg="mod">
          <ac:chgData name="حصه بنت العتيبي" userId="c1fe605c-1aaf-4791-a440-af891effc177" providerId="ADAL" clId="{66838DDE-F689-496E-A5F4-17C291B00E07}" dt="2023-10-03T07:46:30.765" v="89" actId="1076"/>
          <ac:spMkLst>
            <pc:docMk/>
            <pc:sldMk cId="1514686700" sldId="264"/>
            <ac:spMk id="23" creationId="{F570BA20-BEBB-4D99-9A56-13C4F9E2F09F}"/>
          </ac:spMkLst>
        </pc:spChg>
        <pc:spChg chg="mod">
          <ac:chgData name="حصه بنت العتيبي" userId="c1fe605c-1aaf-4791-a440-af891effc177" providerId="ADAL" clId="{66838DDE-F689-496E-A5F4-17C291B00E07}" dt="2023-10-03T07:46:24.132" v="88" actId="1076"/>
          <ac:spMkLst>
            <pc:docMk/>
            <pc:sldMk cId="1514686700" sldId="264"/>
            <ac:spMk id="27" creationId="{CDB61DAC-738B-4D8C-BA53-D1B49107F76E}"/>
          </ac:spMkLst>
        </pc:spChg>
        <pc:spChg chg="mod">
          <ac:chgData name="حصه بنت العتيبي" userId="c1fe605c-1aaf-4791-a440-af891effc177" providerId="ADAL" clId="{66838DDE-F689-496E-A5F4-17C291B00E07}" dt="2023-10-03T07:46:16.455" v="86" actId="1076"/>
          <ac:spMkLst>
            <pc:docMk/>
            <pc:sldMk cId="1514686700" sldId="264"/>
            <ac:spMk id="30" creationId="{AE3BB3F2-B2CA-47E1-961A-C68F91ED5B12}"/>
          </ac:spMkLst>
        </pc:spChg>
        <pc:spChg chg="mod">
          <ac:chgData name="حصه بنت العتيبي" userId="c1fe605c-1aaf-4791-a440-af891effc177" providerId="ADAL" clId="{66838DDE-F689-496E-A5F4-17C291B00E07}" dt="2023-10-03T07:44:20.114" v="24" actId="1076"/>
          <ac:spMkLst>
            <pc:docMk/>
            <pc:sldMk cId="1514686700" sldId="264"/>
            <ac:spMk id="35" creationId="{A9F71E2D-789A-401D-A7D5-E302452C5E6C}"/>
          </ac:spMkLst>
        </pc:spChg>
        <pc:spChg chg="mod">
          <ac:chgData name="حصه بنت العتيبي" userId="c1fe605c-1aaf-4791-a440-af891effc177" providerId="ADAL" clId="{66838DDE-F689-496E-A5F4-17C291B00E07}" dt="2023-10-03T07:43:50.619" v="18" actId="122"/>
          <ac:spMkLst>
            <pc:docMk/>
            <pc:sldMk cId="1514686700" sldId="264"/>
            <ac:spMk id="49" creationId="{AE129782-C280-4900-BAF3-FCDFA4C36841}"/>
          </ac:spMkLst>
        </pc:spChg>
        <pc:spChg chg="del">
          <ac:chgData name="حصه بنت العتيبي" userId="c1fe605c-1aaf-4791-a440-af891effc177" providerId="ADAL" clId="{66838DDE-F689-496E-A5F4-17C291B00E07}" dt="2023-10-03T07:43:16.916" v="15" actId="478"/>
          <ac:spMkLst>
            <pc:docMk/>
            <pc:sldMk cId="1514686700" sldId="264"/>
            <ac:spMk id="70" creationId="{23A081BA-3408-4901-9ED8-9EF7D3D004C1}"/>
          </ac:spMkLst>
        </pc:spChg>
        <pc:grpChg chg="add mod">
          <ac:chgData name="حصه بنت العتيبي" userId="c1fe605c-1aaf-4791-a440-af891effc177" providerId="ADAL" clId="{66838DDE-F689-496E-A5F4-17C291B00E07}" dt="2023-10-03T07:59:10.693" v="172"/>
          <ac:grpSpMkLst>
            <pc:docMk/>
            <pc:sldMk cId="1514686700" sldId="264"/>
            <ac:grpSpMk id="2" creationId="{F0BE84BB-B51E-35F2-C526-BCE878EC7D0E}"/>
          </ac:grpSpMkLst>
        </pc:grpChg>
        <pc:grpChg chg="mod">
          <ac:chgData name="حصه بنت العتيبي" userId="c1fe605c-1aaf-4791-a440-af891effc177" providerId="ADAL" clId="{66838DDE-F689-496E-A5F4-17C291B00E07}" dt="2023-10-03T07:46:47.437" v="92" actId="1076"/>
          <ac:grpSpMkLst>
            <pc:docMk/>
            <pc:sldMk cId="1514686700" sldId="264"/>
            <ac:grpSpMk id="32" creationId="{41452DAE-6016-47C7-9E25-00E3EC9F2CF2}"/>
          </ac:grpSpMkLst>
        </pc:grpChg>
        <pc:grpChg chg="del mod">
          <ac:chgData name="حصه بنت العتيبي" userId="c1fe605c-1aaf-4791-a440-af891effc177" providerId="ADAL" clId="{66838DDE-F689-496E-A5F4-17C291B00E07}" dt="2023-10-03T07:59:15.630" v="173" actId="478"/>
          <ac:grpSpMkLst>
            <pc:docMk/>
            <pc:sldMk cId="1514686700" sldId="264"/>
            <ac:grpSpMk id="54" creationId="{C4447102-1511-4027-BF97-8991C55AE37F}"/>
          </ac:grpSpMkLst>
        </pc:grpChg>
        <pc:grpChg chg="mod">
          <ac:chgData name="حصه بنت العتيبي" userId="c1fe605c-1aaf-4791-a440-af891effc177" providerId="ADAL" clId="{66838DDE-F689-496E-A5F4-17C291B00E07}" dt="2023-10-03T07:46:34.358" v="90" actId="1076"/>
          <ac:grpSpMkLst>
            <pc:docMk/>
            <pc:sldMk cId="1514686700" sldId="264"/>
            <ac:grpSpMk id="55" creationId="{C771EF2B-624B-48FA-A7E4-FDF6B6B1C942}"/>
          </ac:grpSpMkLst>
        </pc:grpChg>
        <pc:grpChg chg="del">
          <ac:chgData name="حصه بنت العتيبي" userId="c1fe605c-1aaf-4791-a440-af891effc177" providerId="ADAL" clId="{66838DDE-F689-496E-A5F4-17C291B00E07}" dt="2023-10-03T07:43:11.595" v="14" actId="478"/>
          <ac:grpSpMkLst>
            <pc:docMk/>
            <pc:sldMk cId="1514686700" sldId="264"/>
            <ac:grpSpMk id="71" creationId="{B81B8365-3123-458F-883B-DBA3C4935B66}"/>
          </ac:grpSpMkLst>
        </pc:grpChg>
        <pc:picChg chg="mod">
          <ac:chgData name="حصه بنت العتيبي" userId="c1fe605c-1aaf-4791-a440-af891effc177" providerId="ADAL" clId="{66838DDE-F689-496E-A5F4-17C291B00E07}" dt="2023-10-03T07:59:10.693" v="172"/>
          <ac:picMkLst>
            <pc:docMk/>
            <pc:sldMk cId="1514686700" sldId="264"/>
            <ac:picMk id="3" creationId="{D0AF3B59-AA66-5E7F-F4A3-294D32F06F20}"/>
          </ac:picMkLst>
        </pc:picChg>
        <pc:picChg chg="mod">
          <ac:chgData name="حصه بنت العتيبي" userId="c1fe605c-1aaf-4791-a440-af891effc177" providerId="ADAL" clId="{66838DDE-F689-496E-A5F4-17C291B00E07}" dt="2023-10-03T07:46:30.765" v="89" actId="1076"/>
          <ac:picMkLst>
            <pc:docMk/>
            <pc:sldMk cId="1514686700" sldId="264"/>
            <ac:picMk id="16" creationId="{286586C5-3701-4A65-9C5F-74DCD6C0C9FD}"/>
          </ac:picMkLst>
        </pc:picChg>
        <pc:picChg chg="mod">
          <ac:chgData name="حصه بنت العتيبي" userId="c1fe605c-1aaf-4791-a440-af891effc177" providerId="ADAL" clId="{66838DDE-F689-496E-A5F4-17C291B00E07}" dt="2023-10-03T07:46:00.026" v="82" actId="1076"/>
          <ac:picMkLst>
            <pc:docMk/>
            <pc:sldMk cId="1514686700" sldId="264"/>
            <ac:picMk id="22" creationId="{90688493-A02F-4D93-9C67-DE13E5F5D689}"/>
          </ac:picMkLst>
        </pc:picChg>
        <pc:picChg chg="mod">
          <ac:chgData name="حصه بنت العتيبي" userId="c1fe605c-1aaf-4791-a440-af891effc177" providerId="ADAL" clId="{66838DDE-F689-496E-A5F4-17C291B00E07}" dt="2023-10-03T07:46:19.428" v="87" actId="1076"/>
          <ac:picMkLst>
            <pc:docMk/>
            <pc:sldMk cId="1514686700" sldId="264"/>
            <ac:picMk id="26" creationId="{57B35F06-30E6-4D73-BD50-3022169F6C63}"/>
          </ac:picMkLst>
        </pc:picChg>
        <pc:picChg chg="mod">
          <ac:chgData name="حصه بنت العتيبي" userId="c1fe605c-1aaf-4791-a440-af891effc177" providerId="ADAL" clId="{66838DDE-F689-496E-A5F4-17C291B00E07}" dt="2023-10-03T07:46:13.100" v="85" actId="1076"/>
          <ac:picMkLst>
            <pc:docMk/>
            <pc:sldMk cId="1514686700" sldId="264"/>
            <ac:picMk id="29" creationId="{0387C3BD-6410-4BF6-81A1-EB0001B11D74}"/>
          </ac:picMkLst>
        </pc:picChg>
        <pc:picChg chg="mod">
          <ac:chgData name="حصه بنت العتيبي" userId="c1fe605c-1aaf-4791-a440-af891effc177" providerId="ADAL" clId="{66838DDE-F689-496E-A5F4-17C291B00E07}" dt="2023-10-03T07:46:50.294" v="93" actId="1076"/>
          <ac:picMkLst>
            <pc:docMk/>
            <pc:sldMk cId="1514686700" sldId="264"/>
            <ac:picMk id="42" creationId="{84382F43-8326-4A84-AC6A-E84E573968ED}"/>
          </ac:picMkLst>
        </pc:picChg>
        <pc:cxnChg chg="mod">
          <ac:chgData name="حصه بنت العتيبي" userId="c1fe605c-1aaf-4791-a440-af891effc177" providerId="ADAL" clId="{66838DDE-F689-496E-A5F4-17C291B00E07}" dt="2023-10-03T07:46:43.537" v="91" actId="1076"/>
          <ac:cxnSpMkLst>
            <pc:docMk/>
            <pc:sldMk cId="1514686700" sldId="264"/>
            <ac:cxnSpMk id="60" creationId="{F466B073-7BF3-49C8-B5E4-BEFACC7C13A1}"/>
          </ac:cxnSpMkLst>
        </pc:cxnChg>
      </pc:sldChg>
      <pc:sldChg chg="del">
        <pc:chgData name="حصه بنت العتيبي" userId="c1fe605c-1aaf-4791-a440-af891effc177" providerId="ADAL" clId="{66838DDE-F689-496E-A5F4-17C291B00E07}" dt="2023-10-03T07:54:43.484" v="94" actId="47"/>
        <pc:sldMkLst>
          <pc:docMk/>
          <pc:sldMk cId="142712132" sldId="265"/>
        </pc:sldMkLst>
      </pc:sldChg>
      <pc:sldChg chg="del">
        <pc:chgData name="حصه بنت العتيبي" userId="c1fe605c-1aaf-4791-a440-af891effc177" providerId="ADAL" clId="{66838DDE-F689-496E-A5F4-17C291B00E07}" dt="2023-10-03T07:58:32.813" v="168" actId="47"/>
        <pc:sldMkLst>
          <pc:docMk/>
          <pc:sldMk cId="3125937321" sldId="266"/>
        </pc:sldMkLst>
      </pc:sldChg>
      <pc:sldChg chg="delSp modSp mod delAnim">
        <pc:chgData name="حصه بنت العتيبي" userId="c1fe605c-1aaf-4791-a440-af891effc177" providerId="ADAL" clId="{66838DDE-F689-496E-A5F4-17C291B00E07}" dt="2023-10-03T12:23:14.164" v="1307" actId="20577"/>
        <pc:sldMkLst>
          <pc:docMk/>
          <pc:sldMk cId="2741068416" sldId="267"/>
        </pc:sldMkLst>
        <pc:spChg chg="mod">
          <ac:chgData name="حصه بنت العتيبي" userId="c1fe605c-1aaf-4791-a440-af891effc177" providerId="ADAL" clId="{66838DDE-F689-496E-A5F4-17C291B00E07}" dt="2023-10-03T07:55:36.128" v="125" actId="1076"/>
          <ac:spMkLst>
            <pc:docMk/>
            <pc:sldMk cId="2741068416" sldId="267"/>
            <ac:spMk id="2" creationId="{65404020-17FB-7726-76A7-5699473F586F}"/>
          </ac:spMkLst>
        </pc:spChg>
        <pc:spChg chg="mod">
          <ac:chgData name="حصه بنت العتيبي" userId="c1fe605c-1aaf-4791-a440-af891effc177" providerId="ADAL" clId="{66838DDE-F689-496E-A5F4-17C291B00E07}" dt="2023-10-03T12:23:14.164" v="1307" actId="20577"/>
          <ac:spMkLst>
            <pc:docMk/>
            <pc:sldMk cId="2741068416" sldId="267"/>
            <ac:spMk id="22" creationId="{E00A7C9D-2085-3C6E-8C44-3EB1A2CED9CE}"/>
          </ac:spMkLst>
        </pc:spChg>
        <pc:spChg chg="mod">
          <ac:chgData name="حصه بنت العتيبي" userId="c1fe605c-1aaf-4791-a440-af891effc177" providerId="ADAL" clId="{66838DDE-F689-496E-A5F4-17C291B00E07}" dt="2023-10-03T07:56:24.996" v="146" actId="14100"/>
          <ac:spMkLst>
            <pc:docMk/>
            <pc:sldMk cId="2741068416" sldId="267"/>
            <ac:spMk id="25" creationId="{12889083-C1B4-F301-BCD3-74076C14BB35}"/>
          </ac:spMkLst>
        </pc:spChg>
        <pc:spChg chg="mod">
          <ac:chgData name="حصه بنت العتيبي" userId="c1fe605c-1aaf-4791-a440-af891effc177" providerId="ADAL" clId="{66838DDE-F689-496E-A5F4-17C291B00E07}" dt="2023-10-03T07:56:59.226" v="153" actId="20577"/>
          <ac:spMkLst>
            <pc:docMk/>
            <pc:sldMk cId="2741068416" sldId="267"/>
            <ac:spMk id="26" creationId="{7737314D-1E62-BA9E-A881-356F939DB661}"/>
          </ac:spMkLst>
        </pc:spChg>
        <pc:spChg chg="mod">
          <ac:chgData name="حصه بنت العتيبي" userId="c1fe605c-1aaf-4791-a440-af891effc177" providerId="ADAL" clId="{66838DDE-F689-496E-A5F4-17C291B00E07}" dt="2023-10-03T07:57:46.536" v="164" actId="20577"/>
          <ac:spMkLst>
            <pc:docMk/>
            <pc:sldMk cId="2741068416" sldId="267"/>
            <ac:spMk id="27" creationId="{416258A2-72EE-EB21-5655-DB0264228D37}"/>
          </ac:spMkLst>
        </pc:spChg>
        <pc:spChg chg="del">
          <ac:chgData name="حصه بنت العتيبي" userId="c1fe605c-1aaf-4791-a440-af891effc177" providerId="ADAL" clId="{66838DDE-F689-496E-A5F4-17C291B00E07}" dt="2023-10-03T07:58:09.439" v="166" actId="478"/>
          <ac:spMkLst>
            <pc:docMk/>
            <pc:sldMk cId="2741068416" sldId="267"/>
            <ac:spMk id="28" creationId="{28891CFD-42C4-C70E-3BD2-0BCF2CD79B84}"/>
          </ac:spMkLst>
        </pc:spChg>
        <pc:spChg chg="mod">
          <ac:chgData name="حصه بنت العتيبي" userId="c1fe605c-1aaf-4791-a440-af891effc177" providerId="ADAL" clId="{66838DDE-F689-496E-A5F4-17C291B00E07}" dt="2023-10-03T07:57:35.064" v="158" actId="20577"/>
          <ac:spMkLst>
            <pc:docMk/>
            <pc:sldMk cId="2741068416" sldId="267"/>
            <ac:spMk id="31" creationId="{2C3178D5-DCCC-B15C-A53F-CFCFCBD46922}"/>
          </ac:spMkLst>
        </pc:spChg>
        <pc:spChg chg="mod">
          <ac:chgData name="حصه بنت العتيبي" userId="c1fe605c-1aaf-4791-a440-af891effc177" providerId="ADAL" clId="{66838DDE-F689-496E-A5F4-17C291B00E07}" dt="2023-10-03T07:55:20.803" v="120" actId="20577"/>
          <ac:spMkLst>
            <pc:docMk/>
            <pc:sldMk cId="2741068416" sldId="267"/>
            <ac:spMk id="36" creationId="{19403B3E-D396-223C-B3AC-481DC07D88B7}"/>
          </ac:spMkLst>
        </pc:spChg>
        <pc:spChg chg="mod">
          <ac:chgData name="حصه بنت العتيبي" userId="c1fe605c-1aaf-4791-a440-af891effc177" providerId="ADAL" clId="{66838DDE-F689-496E-A5F4-17C291B00E07}" dt="2023-10-03T07:56:44.702" v="148" actId="1076"/>
          <ac:spMkLst>
            <pc:docMk/>
            <pc:sldMk cId="2741068416" sldId="267"/>
            <ac:spMk id="48" creationId="{E71533EA-E478-A09D-1375-E2BCD4D6379D}"/>
          </ac:spMkLst>
        </pc:spChg>
        <pc:spChg chg="mod">
          <ac:chgData name="حصه بنت العتيبي" userId="c1fe605c-1aaf-4791-a440-af891effc177" providerId="ADAL" clId="{66838DDE-F689-496E-A5F4-17C291B00E07}" dt="2023-10-03T07:57:09.112" v="154" actId="14100"/>
          <ac:spMkLst>
            <pc:docMk/>
            <pc:sldMk cId="2741068416" sldId="267"/>
            <ac:spMk id="49" creationId="{3CDF6F53-880A-0871-8C13-B49CB7984A4A}"/>
          </ac:spMkLst>
        </pc:spChg>
        <pc:spChg chg="mod">
          <ac:chgData name="حصه بنت العتيبي" userId="c1fe605c-1aaf-4791-a440-af891effc177" providerId="ADAL" clId="{66838DDE-F689-496E-A5F4-17C291B00E07}" dt="2023-10-03T07:57:49.928" v="165" actId="14100"/>
          <ac:spMkLst>
            <pc:docMk/>
            <pc:sldMk cId="2741068416" sldId="267"/>
            <ac:spMk id="50" creationId="{37DCC306-77DA-0EBF-17CA-6EB3E42EB68A}"/>
          </ac:spMkLst>
        </pc:spChg>
        <pc:spChg chg="del">
          <ac:chgData name="حصه بنت العتيبي" userId="c1fe605c-1aaf-4791-a440-af891effc177" providerId="ADAL" clId="{66838DDE-F689-496E-A5F4-17C291B00E07}" dt="2023-10-03T07:58:09.439" v="166" actId="478"/>
          <ac:spMkLst>
            <pc:docMk/>
            <pc:sldMk cId="2741068416" sldId="267"/>
            <ac:spMk id="51" creationId="{EC6FE750-0AE1-D86B-E289-77D93B235620}"/>
          </ac:spMkLst>
        </pc:spChg>
        <pc:graphicFrameChg chg="del">
          <ac:chgData name="حصه بنت العتيبي" userId="c1fe605c-1aaf-4791-a440-af891effc177" providerId="ADAL" clId="{66838DDE-F689-496E-A5F4-17C291B00E07}" dt="2023-10-03T07:58:19.099" v="167" actId="478"/>
          <ac:graphicFrameMkLst>
            <pc:docMk/>
            <pc:sldMk cId="2741068416" sldId="267"/>
            <ac:graphicFrameMk id="53" creationId="{4E72C13D-B0BA-D662-9A28-CD82445FC63C}"/>
          </ac:graphicFrameMkLst>
        </pc:graphicFrameChg>
        <pc:picChg chg="mod">
          <ac:chgData name="حصه بنت العتيبي" userId="c1fe605c-1aaf-4791-a440-af891effc177" providerId="ADAL" clId="{66838DDE-F689-496E-A5F4-17C291B00E07}" dt="2023-10-03T07:56:22.299" v="145" actId="1076"/>
          <ac:picMkLst>
            <pc:docMk/>
            <pc:sldMk cId="2741068416" sldId="267"/>
            <ac:picMk id="40" creationId="{9FD772AF-93AB-28F3-AA3A-791B6E6F3F1C}"/>
          </ac:picMkLst>
        </pc:picChg>
        <pc:picChg chg="del">
          <ac:chgData name="حصه بنت العتيبي" userId="c1fe605c-1aaf-4791-a440-af891effc177" providerId="ADAL" clId="{66838DDE-F689-496E-A5F4-17C291B00E07}" dt="2023-10-03T07:58:09.439" v="166" actId="478"/>
          <ac:picMkLst>
            <pc:docMk/>
            <pc:sldMk cId="2741068416" sldId="267"/>
            <ac:picMk id="45" creationId="{4AE68155-FCFA-EF76-7453-E9E819E88999}"/>
          </ac:picMkLst>
        </pc:picChg>
      </pc:sldChg>
      <pc:sldChg chg="addSp modSp mod">
        <pc:chgData name="حصه بنت العتيبي" userId="c1fe605c-1aaf-4791-a440-af891effc177" providerId="ADAL" clId="{66838DDE-F689-496E-A5F4-17C291B00E07}" dt="2023-10-03T07:59:03.079" v="170" actId="1076"/>
        <pc:sldMkLst>
          <pc:docMk/>
          <pc:sldMk cId="1816175468" sldId="268"/>
        </pc:sldMkLst>
        <pc:spChg chg="mod">
          <ac:chgData name="حصه بنت العتيبي" userId="c1fe605c-1aaf-4791-a440-af891effc177" providerId="ADAL" clId="{66838DDE-F689-496E-A5F4-17C291B00E07}" dt="2023-10-03T07:59:03.079" v="170" actId="1076"/>
          <ac:spMkLst>
            <pc:docMk/>
            <pc:sldMk cId="1816175468" sldId="268"/>
            <ac:spMk id="3" creationId="{936C0D2F-18F2-F3E9-D9AC-84EC2A65DCC5}"/>
          </ac:spMkLst>
        </pc:spChg>
        <pc:spChg chg="mod">
          <ac:chgData name="حصه بنت العتيبي" userId="c1fe605c-1aaf-4791-a440-af891effc177" providerId="ADAL" clId="{66838DDE-F689-496E-A5F4-17C291B00E07}" dt="2023-10-03T07:40:44.896" v="5" actId="1076"/>
          <ac:spMkLst>
            <pc:docMk/>
            <pc:sldMk cId="1816175468" sldId="268"/>
            <ac:spMk id="4" creationId="{FB86E4C5-E4DF-BF13-FE55-DE02C09D9AE3}"/>
          </ac:spMkLst>
        </pc:spChg>
        <pc:spChg chg="mod">
          <ac:chgData name="حصه بنت العتيبي" userId="c1fe605c-1aaf-4791-a440-af891effc177" providerId="ADAL" clId="{66838DDE-F689-496E-A5F4-17C291B00E07}" dt="2023-10-03T07:59:00.149" v="169"/>
          <ac:spMkLst>
            <pc:docMk/>
            <pc:sldMk cId="1816175468" sldId="268"/>
            <ac:spMk id="7" creationId="{7862E3F7-5958-004F-07E8-B738C4CD3538}"/>
          </ac:spMkLst>
        </pc:spChg>
        <pc:grpChg chg="add mod">
          <ac:chgData name="حصه بنت العتيبي" userId="c1fe605c-1aaf-4791-a440-af891effc177" providerId="ADAL" clId="{66838DDE-F689-496E-A5F4-17C291B00E07}" dt="2023-10-03T07:59:00.149" v="169"/>
          <ac:grpSpMkLst>
            <pc:docMk/>
            <pc:sldMk cId="1816175468" sldId="268"/>
            <ac:grpSpMk id="5" creationId="{3C98AC21-9B41-40B0-93F6-E2C8DFBACC38}"/>
          </ac:grpSpMkLst>
        </pc:grpChg>
        <pc:picChg chg="mod">
          <ac:chgData name="حصه بنت العتيبي" userId="c1fe605c-1aaf-4791-a440-af891effc177" providerId="ADAL" clId="{66838DDE-F689-496E-A5F4-17C291B00E07}" dt="2023-10-03T07:59:00.149" v="169"/>
          <ac:picMkLst>
            <pc:docMk/>
            <pc:sldMk cId="1816175468" sldId="268"/>
            <ac:picMk id="6" creationId="{BB0A7115-D4AC-3B29-89A2-533D5E02E909}"/>
          </ac:picMkLst>
        </pc:picChg>
      </pc:sldChg>
      <pc:sldChg chg="addSp modSp mod">
        <pc:chgData name="حصه بنت العتيبي" userId="c1fe605c-1aaf-4791-a440-af891effc177" providerId="ADAL" clId="{66838DDE-F689-496E-A5F4-17C291B00E07}" dt="2023-10-03T07:59:05.050" v="171"/>
        <pc:sldMkLst>
          <pc:docMk/>
          <pc:sldMk cId="344951962" sldId="269"/>
        </pc:sldMkLst>
        <pc:spChg chg="mod">
          <ac:chgData name="حصه بنت العتيبي" userId="c1fe605c-1aaf-4791-a440-af891effc177" providerId="ADAL" clId="{66838DDE-F689-496E-A5F4-17C291B00E07}" dt="2023-10-03T07:41:26.890" v="12" actId="1076"/>
          <ac:spMkLst>
            <pc:docMk/>
            <pc:sldMk cId="344951962" sldId="269"/>
            <ac:spMk id="3" creationId="{7851F791-3AC1-4D1D-3813-5C06B850967D}"/>
          </ac:spMkLst>
        </pc:spChg>
        <pc:spChg chg="add mod">
          <ac:chgData name="حصه بنت العتيبي" userId="c1fe605c-1aaf-4791-a440-af891effc177" providerId="ADAL" clId="{66838DDE-F689-496E-A5F4-17C291B00E07}" dt="2023-10-03T07:41:23.991" v="11" actId="1076"/>
          <ac:spMkLst>
            <pc:docMk/>
            <pc:sldMk cId="344951962" sldId="269"/>
            <ac:spMk id="4" creationId="{E85566DE-BA08-98A4-07A2-A1B234494E74}"/>
          </ac:spMkLst>
        </pc:spChg>
        <pc:spChg chg="mod">
          <ac:chgData name="حصه بنت العتيبي" userId="c1fe605c-1aaf-4791-a440-af891effc177" providerId="ADAL" clId="{66838DDE-F689-496E-A5F4-17C291B00E07}" dt="2023-10-03T07:59:05.050" v="171"/>
          <ac:spMkLst>
            <pc:docMk/>
            <pc:sldMk cId="344951962" sldId="269"/>
            <ac:spMk id="7" creationId="{89DDF82D-350F-4A83-3782-EEABD68C6F84}"/>
          </ac:spMkLst>
        </pc:spChg>
        <pc:grpChg chg="add mod">
          <ac:chgData name="حصه بنت العتيبي" userId="c1fe605c-1aaf-4791-a440-af891effc177" providerId="ADAL" clId="{66838DDE-F689-496E-A5F4-17C291B00E07}" dt="2023-10-03T07:59:05.050" v="171"/>
          <ac:grpSpMkLst>
            <pc:docMk/>
            <pc:sldMk cId="344951962" sldId="269"/>
            <ac:grpSpMk id="5" creationId="{518ED181-4685-107E-165F-D6D51DFD1E78}"/>
          </ac:grpSpMkLst>
        </pc:grpChg>
        <pc:picChg chg="mod">
          <ac:chgData name="حصه بنت العتيبي" userId="c1fe605c-1aaf-4791-a440-af891effc177" providerId="ADAL" clId="{66838DDE-F689-496E-A5F4-17C291B00E07}" dt="2023-10-03T07:59:05.050" v="171"/>
          <ac:picMkLst>
            <pc:docMk/>
            <pc:sldMk cId="344951962" sldId="269"/>
            <ac:picMk id="6" creationId="{061C7242-4F72-F43F-C372-B10E5A09723E}"/>
          </ac:picMkLst>
        </pc:picChg>
        <pc:picChg chg="add mod">
          <ac:chgData name="حصه بنت العتيبي" userId="c1fe605c-1aaf-4791-a440-af891effc177" providerId="ADAL" clId="{66838DDE-F689-496E-A5F4-17C291B00E07}" dt="2023-10-03T07:38:46.262" v="4" actId="1440"/>
          <ac:picMkLst>
            <pc:docMk/>
            <pc:sldMk cId="344951962" sldId="269"/>
            <ac:picMk id="3074" creationId="{B5A9CD3A-3B44-1526-9B89-7E783030B3DB}"/>
          </ac:picMkLst>
        </pc:picChg>
      </pc:sldChg>
      <pc:sldChg chg="addSp delSp modSp new mod modTransition modAnim">
        <pc:chgData name="حصه بنت العتيبي" userId="c1fe605c-1aaf-4791-a440-af891effc177" providerId="ADAL" clId="{66838DDE-F689-496E-A5F4-17C291B00E07}" dt="2023-10-03T08:35:18.758" v="322"/>
        <pc:sldMkLst>
          <pc:docMk/>
          <pc:sldMk cId="1453551047" sldId="270"/>
        </pc:sldMkLst>
        <pc:spChg chg="add del">
          <ac:chgData name="حصه بنت العتيبي" userId="c1fe605c-1aaf-4791-a440-af891effc177" providerId="ADAL" clId="{66838DDE-F689-496E-A5F4-17C291B00E07}" dt="2023-10-03T08:00:09.587" v="178" actId="478"/>
          <ac:spMkLst>
            <pc:docMk/>
            <pc:sldMk cId="1453551047" sldId="270"/>
            <ac:spMk id="3" creationId="{7BA38494-E31C-CE74-FD05-0F90A619E638}"/>
          </ac:spMkLst>
        </pc:spChg>
        <pc:spChg chg="mod">
          <ac:chgData name="حصه بنت العتيبي" userId="c1fe605c-1aaf-4791-a440-af891effc177" providerId="ADAL" clId="{66838DDE-F689-496E-A5F4-17C291B00E07}" dt="2023-10-03T08:00:26.327" v="184" actId="207"/>
          <ac:spMkLst>
            <pc:docMk/>
            <pc:sldMk cId="1453551047" sldId="270"/>
            <ac:spMk id="6" creationId="{DE6B1DDE-C679-AA08-E6B0-E9C7EE3E324E}"/>
          </ac:spMkLst>
        </pc:spChg>
        <pc:spChg chg="add mod">
          <ac:chgData name="حصه بنت العتيبي" userId="c1fe605c-1aaf-4791-a440-af891effc177" providerId="ADAL" clId="{66838DDE-F689-496E-A5F4-17C291B00E07}" dt="2023-10-03T08:21:37.240" v="197" actId="1076"/>
          <ac:spMkLst>
            <pc:docMk/>
            <pc:sldMk cId="1453551047" sldId="270"/>
            <ac:spMk id="7" creationId="{C50092C3-9954-FD90-EE0E-0ECED77A8313}"/>
          </ac:spMkLst>
        </pc:spChg>
        <pc:spChg chg="add mod">
          <ac:chgData name="حصه بنت العتيبي" userId="c1fe605c-1aaf-4791-a440-af891effc177" providerId="ADAL" clId="{66838DDE-F689-496E-A5F4-17C291B00E07}" dt="2023-10-03T08:26:40.500" v="271" actId="1076"/>
          <ac:spMkLst>
            <pc:docMk/>
            <pc:sldMk cId="1453551047" sldId="270"/>
            <ac:spMk id="8" creationId="{5CD5F5D2-5E37-C703-E4EA-547E54E3608C}"/>
          </ac:spMkLst>
        </pc:spChg>
        <pc:spChg chg="add mod">
          <ac:chgData name="حصه بنت العتيبي" userId="c1fe605c-1aaf-4791-a440-af891effc177" providerId="ADAL" clId="{66838DDE-F689-496E-A5F4-17C291B00E07}" dt="2023-10-03T08:26:32.128" v="269" actId="1076"/>
          <ac:spMkLst>
            <pc:docMk/>
            <pc:sldMk cId="1453551047" sldId="270"/>
            <ac:spMk id="9" creationId="{97966FDF-4C64-1834-9437-BD11BB37CA30}"/>
          </ac:spMkLst>
        </pc:spChg>
        <pc:spChg chg="add mod">
          <ac:chgData name="حصه بنت العتيبي" userId="c1fe605c-1aaf-4791-a440-af891effc177" providerId="ADAL" clId="{66838DDE-F689-496E-A5F4-17C291B00E07}" dt="2023-10-03T08:33:31.674" v="283" actId="20577"/>
          <ac:spMkLst>
            <pc:docMk/>
            <pc:sldMk cId="1453551047" sldId="270"/>
            <ac:spMk id="10" creationId="{DC1E5C41-08EE-8675-B89C-08B7EC8242CC}"/>
          </ac:spMkLst>
        </pc:spChg>
        <pc:spChg chg="add mod">
          <ac:chgData name="حصه بنت العتيبي" userId="c1fe605c-1aaf-4791-a440-af891effc177" providerId="ADAL" clId="{66838DDE-F689-496E-A5F4-17C291B00E07}" dt="2023-10-03T08:26:40.500" v="271" actId="1076"/>
          <ac:spMkLst>
            <pc:docMk/>
            <pc:sldMk cId="1453551047" sldId="270"/>
            <ac:spMk id="11" creationId="{818ADB26-5E19-49F5-D562-6296B7DD90AE}"/>
          </ac:spMkLst>
        </pc:spChg>
        <pc:spChg chg="add mod">
          <ac:chgData name="حصه بنت العتيبي" userId="c1fe605c-1aaf-4791-a440-af891effc177" providerId="ADAL" clId="{66838DDE-F689-496E-A5F4-17C291B00E07}" dt="2023-10-03T08:26:35.461" v="270" actId="1076"/>
          <ac:spMkLst>
            <pc:docMk/>
            <pc:sldMk cId="1453551047" sldId="270"/>
            <ac:spMk id="12" creationId="{4A8121C2-4C55-5273-7976-825DA9BA9785}"/>
          </ac:spMkLst>
        </pc:spChg>
        <pc:spChg chg="add mod">
          <ac:chgData name="حصه بنت العتيبي" userId="c1fe605c-1aaf-4791-a440-af891effc177" providerId="ADAL" clId="{66838DDE-F689-496E-A5F4-17C291B00E07}" dt="2023-10-03T08:34:43.658" v="321" actId="1076"/>
          <ac:spMkLst>
            <pc:docMk/>
            <pc:sldMk cId="1453551047" sldId="270"/>
            <ac:spMk id="13" creationId="{17BE785B-11F8-538A-F41E-1918DD9BD9E4}"/>
          </ac:spMkLst>
        </pc:spChg>
        <pc:spChg chg="add mod">
          <ac:chgData name="حصه بنت العتيبي" userId="c1fe605c-1aaf-4791-a440-af891effc177" providerId="ADAL" clId="{66838DDE-F689-496E-A5F4-17C291B00E07}" dt="2023-10-03T08:34:36.091" v="317" actId="1076"/>
          <ac:spMkLst>
            <pc:docMk/>
            <pc:sldMk cId="1453551047" sldId="270"/>
            <ac:spMk id="14" creationId="{9BFA364F-A52E-5579-3056-37A38CED0749}"/>
          </ac:spMkLst>
        </pc:spChg>
        <pc:spChg chg="add mod">
          <ac:chgData name="حصه بنت العتيبي" userId="c1fe605c-1aaf-4791-a440-af891effc177" providerId="ADAL" clId="{66838DDE-F689-496E-A5F4-17C291B00E07}" dt="2023-10-03T08:34:32.689" v="316" actId="1076"/>
          <ac:spMkLst>
            <pc:docMk/>
            <pc:sldMk cId="1453551047" sldId="270"/>
            <ac:spMk id="15" creationId="{2E29FE66-E9B2-D1B7-50BC-128794CF05A5}"/>
          </ac:spMkLst>
        </pc:spChg>
        <pc:grpChg chg="add mod">
          <ac:chgData name="حصه بنت العتيبي" userId="c1fe605c-1aaf-4791-a440-af891effc177" providerId="ADAL" clId="{66838DDE-F689-496E-A5F4-17C291B00E07}" dt="2023-10-03T08:00:14.817" v="181" actId="1076"/>
          <ac:grpSpMkLst>
            <pc:docMk/>
            <pc:sldMk cId="1453551047" sldId="270"/>
            <ac:grpSpMk id="4" creationId="{5E6843AD-1E46-34DE-28D7-2252FC99F848}"/>
          </ac:grpSpMkLst>
        </pc:grpChg>
        <pc:picChg chg="mod">
          <ac:chgData name="حصه بنت العتيبي" userId="c1fe605c-1aaf-4791-a440-af891effc177" providerId="ADAL" clId="{66838DDE-F689-496E-A5F4-17C291B00E07}" dt="2023-10-03T08:00:14.817" v="181" actId="1076"/>
          <ac:picMkLst>
            <pc:docMk/>
            <pc:sldMk cId="1453551047" sldId="270"/>
            <ac:picMk id="5" creationId="{99F4EA61-9E32-8F49-083C-8BDF956F18E8}"/>
          </ac:picMkLst>
        </pc:picChg>
      </pc:sldChg>
      <pc:sldChg chg="addSp modSp new mod">
        <pc:chgData name="حصه بنت العتيبي" userId="c1fe605c-1aaf-4791-a440-af891effc177" providerId="ADAL" clId="{66838DDE-F689-496E-A5F4-17C291B00E07}" dt="2023-10-03T12:24:00.059" v="1318"/>
        <pc:sldMkLst>
          <pc:docMk/>
          <pc:sldMk cId="3405996923" sldId="271"/>
        </pc:sldMkLst>
        <pc:spChg chg="mod">
          <ac:chgData name="حصه بنت العتيبي" userId="c1fe605c-1aaf-4791-a440-af891effc177" providerId="ADAL" clId="{66838DDE-F689-496E-A5F4-17C291B00E07}" dt="2023-10-03T08:22:39.512" v="213" actId="1076"/>
          <ac:spMkLst>
            <pc:docMk/>
            <pc:sldMk cId="3405996923" sldId="271"/>
            <ac:spMk id="4" creationId="{AC121CFF-1CA0-72E8-549D-ED14141BDA8A}"/>
          </ac:spMkLst>
        </pc:spChg>
        <pc:spChg chg="mod">
          <ac:chgData name="حصه بنت العتيبي" userId="c1fe605c-1aaf-4791-a440-af891effc177" providerId="ADAL" clId="{66838DDE-F689-496E-A5F4-17C291B00E07}" dt="2023-10-03T12:24:00.059" v="1318"/>
          <ac:spMkLst>
            <pc:docMk/>
            <pc:sldMk cId="3405996923" sldId="271"/>
            <ac:spMk id="10" creationId="{93334799-B023-5817-6A05-59D3AB08C818}"/>
          </ac:spMkLst>
        </pc:spChg>
        <pc:spChg chg="mod">
          <ac:chgData name="حصه بنت العتيبي" userId="c1fe605c-1aaf-4791-a440-af891effc177" providerId="ADAL" clId="{66838DDE-F689-496E-A5F4-17C291B00E07}" dt="2023-10-03T12:24:00.059" v="1318"/>
          <ac:spMkLst>
            <pc:docMk/>
            <pc:sldMk cId="3405996923" sldId="271"/>
            <ac:spMk id="11" creationId="{1ABB9A3F-B775-BCC7-5949-5E0390807EF8}"/>
          </ac:spMkLst>
        </pc:spChg>
        <pc:spChg chg="mod">
          <ac:chgData name="حصه بنت العتيبي" userId="c1fe605c-1aaf-4791-a440-af891effc177" providerId="ADAL" clId="{66838DDE-F689-496E-A5F4-17C291B00E07}" dt="2023-10-03T12:24:00.059" v="1318"/>
          <ac:spMkLst>
            <pc:docMk/>
            <pc:sldMk cId="3405996923" sldId="271"/>
            <ac:spMk id="12" creationId="{86EF9A8B-4E8A-C586-FB0A-254D717ED6B3}"/>
          </ac:spMkLst>
        </pc:spChg>
        <pc:spChg chg="mod">
          <ac:chgData name="حصه بنت العتيبي" userId="c1fe605c-1aaf-4791-a440-af891effc177" providerId="ADAL" clId="{66838DDE-F689-496E-A5F4-17C291B00E07}" dt="2023-10-03T12:24:00.059" v="1318"/>
          <ac:spMkLst>
            <pc:docMk/>
            <pc:sldMk cId="3405996923" sldId="271"/>
            <ac:spMk id="13" creationId="{C5A9C727-D07C-F5A9-A229-1501C2260EB1}"/>
          </ac:spMkLst>
        </pc:spChg>
        <pc:grpChg chg="add mod">
          <ac:chgData name="حصه بنت العتيبي" userId="c1fe605c-1aaf-4791-a440-af891effc177" providerId="ADAL" clId="{66838DDE-F689-496E-A5F4-17C291B00E07}" dt="2023-10-03T08:22:39.512" v="213" actId="1076"/>
          <ac:grpSpMkLst>
            <pc:docMk/>
            <pc:sldMk cId="3405996923" sldId="271"/>
            <ac:grpSpMk id="2" creationId="{338EEF0E-2662-AE0A-0ADC-BCCC43CE5811}"/>
          </ac:grpSpMkLst>
        </pc:grpChg>
        <pc:grpChg chg="add mod">
          <ac:chgData name="حصه بنت العتيبي" userId="c1fe605c-1aaf-4791-a440-af891effc177" providerId="ADAL" clId="{66838DDE-F689-496E-A5F4-17C291B00E07}" dt="2023-10-03T12:24:00.059" v="1318"/>
          <ac:grpSpMkLst>
            <pc:docMk/>
            <pc:sldMk cId="3405996923" sldId="271"/>
            <ac:grpSpMk id="5" creationId="{5A414DE4-F460-4E1D-EF40-0F71DA2E8FA3}"/>
          </ac:grpSpMkLst>
        </pc:grpChg>
        <pc:grpChg chg="mod">
          <ac:chgData name="حصه بنت العتيبي" userId="c1fe605c-1aaf-4791-a440-af891effc177" providerId="ADAL" clId="{66838DDE-F689-496E-A5F4-17C291B00E07}" dt="2023-10-03T12:24:00.059" v="1318"/>
          <ac:grpSpMkLst>
            <pc:docMk/>
            <pc:sldMk cId="3405996923" sldId="271"/>
            <ac:grpSpMk id="6" creationId="{1222509B-4ACA-6804-1E4F-2068BE78B5E5}"/>
          </ac:grpSpMkLst>
        </pc:grpChg>
        <pc:picChg chg="mod">
          <ac:chgData name="حصه بنت العتيبي" userId="c1fe605c-1aaf-4791-a440-af891effc177" providerId="ADAL" clId="{66838DDE-F689-496E-A5F4-17C291B00E07}" dt="2023-10-03T08:22:39.512" v="213" actId="1076"/>
          <ac:picMkLst>
            <pc:docMk/>
            <pc:sldMk cId="3405996923" sldId="271"/>
            <ac:picMk id="3" creationId="{5095F845-4279-0C61-78CF-7DEF0E25AD15}"/>
          </ac:picMkLst>
        </pc:picChg>
        <pc:cxnChg chg="mod">
          <ac:chgData name="حصه بنت العتيبي" userId="c1fe605c-1aaf-4791-a440-af891effc177" providerId="ADAL" clId="{66838DDE-F689-496E-A5F4-17C291B00E07}" dt="2023-10-03T12:24:00.059" v="1318"/>
          <ac:cxnSpMkLst>
            <pc:docMk/>
            <pc:sldMk cId="3405996923" sldId="271"/>
            <ac:cxnSpMk id="7" creationId="{9C6C52C1-12A4-D1FD-EBAA-33EDC54843E1}"/>
          </ac:cxnSpMkLst>
        </pc:cxnChg>
        <pc:cxnChg chg="mod">
          <ac:chgData name="حصه بنت العتيبي" userId="c1fe605c-1aaf-4791-a440-af891effc177" providerId="ADAL" clId="{66838DDE-F689-496E-A5F4-17C291B00E07}" dt="2023-10-03T12:24:00.059" v="1318"/>
          <ac:cxnSpMkLst>
            <pc:docMk/>
            <pc:sldMk cId="3405996923" sldId="271"/>
            <ac:cxnSpMk id="8" creationId="{C5B17EB4-745D-691B-180C-482B704CDE6A}"/>
          </ac:cxnSpMkLst>
        </pc:cxnChg>
        <pc:cxnChg chg="mod">
          <ac:chgData name="حصه بنت العتيبي" userId="c1fe605c-1aaf-4791-a440-af891effc177" providerId="ADAL" clId="{66838DDE-F689-496E-A5F4-17C291B00E07}" dt="2023-10-03T12:24:00.059" v="1318"/>
          <ac:cxnSpMkLst>
            <pc:docMk/>
            <pc:sldMk cId="3405996923" sldId="271"/>
            <ac:cxnSpMk id="9" creationId="{9068580E-7B88-5D1E-E9D5-C1083085DF0D}"/>
          </ac:cxnSpMkLst>
        </pc:cxnChg>
      </pc:sldChg>
      <pc:sldChg chg="addSp modSp new mod">
        <pc:chgData name="حصه بنت العتيبي" userId="c1fe605c-1aaf-4791-a440-af891effc177" providerId="ADAL" clId="{66838DDE-F689-496E-A5F4-17C291B00E07}" dt="2023-10-03T12:23:53.497" v="1317" actId="1076"/>
        <pc:sldMkLst>
          <pc:docMk/>
          <pc:sldMk cId="1884932151" sldId="272"/>
        </pc:sldMkLst>
        <pc:spChg chg="mod">
          <ac:chgData name="حصه بنت العتيبي" userId="c1fe605c-1aaf-4791-a440-af891effc177" providerId="ADAL" clId="{66838DDE-F689-496E-A5F4-17C291B00E07}" dt="2023-10-03T12:23:28.020" v="1309" actId="1076"/>
          <ac:spMkLst>
            <pc:docMk/>
            <pc:sldMk cId="1884932151" sldId="272"/>
            <ac:spMk id="4" creationId="{277EC8E1-F7AF-8BBF-F1DB-CD162C60A396}"/>
          </ac:spMkLst>
        </pc:spChg>
        <pc:spChg chg="mod">
          <ac:chgData name="حصه بنت العتيبي" userId="c1fe605c-1aaf-4791-a440-af891effc177" providerId="ADAL" clId="{66838DDE-F689-496E-A5F4-17C291B00E07}" dt="2023-10-03T12:23:35.339" v="1310"/>
          <ac:spMkLst>
            <pc:docMk/>
            <pc:sldMk cId="1884932151" sldId="272"/>
            <ac:spMk id="10" creationId="{5BB82B79-712B-1D9C-C149-AE920A3AA6E0}"/>
          </ac:spMkLst>
        </pc:spChg>
        <pc:spChg chg="mod">
          <ac:chgData name="حصه بنت العتيبي" userId="c1fe605c-1aaf-4791-a440-af891effc177" providerId="ADAL" clId="{66838DDE-F689-496E-A5F4-17C291B00E07}" dt="2023-10-03T12:23:35.339" v="1310"/>
          <ac:spMkLst>
            <pc:docMk/>
            <pc:sldMk cId="1884932151" sldId="272"/>
            <ac:spMk id="11" creationId="{3625F9E7-EB2E-2D62-A949-DEA2615A327D}"/>
          </ac:spMkLst>
        </pc:spChg>
        <pc:spChg chg="mod">
          <ac:chgData name="حصه بنت العتيبي" userId="c1fe605c-1aaf-4791-a440-af891effc177" providerId="ADAL" clId="{66838DDE-F689-496E-A5F4-17C291B00E07}" dt="2023-10-03T12:23:35.339" v="1310"/>
          <ac:spMkLst>
            <pc:docMk/>
            <pc:sldMk cId="1884932151" sldId="272"/>
            <ac:spMk id="12" creationId="{92774988-01EF-96BB-9660-12A972429711}"/>
          </ac:spMkLst>
        </pc:spChg>
        <pc:spChg chg="mod">
          <ac:chgData name="حصه بنت العتيبي" userId="c1fe605c-1aaf-4791-a440-af891effc177" providerId="ADAL" clId="{66838DDE-F689-496E-A5F4-17C291B00E07}" dt="2023-10-03T12:23:35.339" v="1310"/>
          <ac:spMkLst>
            <pc:docMk/>
            <pc:sldMk cId="1884932151" sldId="272"/>
            <ac:spMk id="13" creationId="{6E2BEDA0-5BB0-56F1-1ABC-52B1C3EBA9B9}"/>
          </ac:spMkLst>
        </pc:spChg>
        <pc:grpChg chg="add mod">
          <ac:chgData name="حصه بنت العتيبي" userId="c1fe605c-1aaf-4791-a440-af891effc177" providerId="ADAL" clId="{66838DDE-F689-496E-A5F4-17C291B00E07}" dt="2023-10-03T12:23:28.020" v="1309" actId="1076"/>
          <ac:grpSpMkLst>
            <pc:docMk/>
            <pc:sldMk cId="1884932151" sldId="272"/>
            <ac:grpSpMk id="2" creationId="{D8BF685B-977E-75C7-2B81-54E0DE007C6B}"/>
          </ac:grpSpMkLst>
        </pc:grpChg>
        <pc:grpChg chg="add mod">
          <ac:chgData name="حصه بنت العتيبي" userId="c1fe605c-1aaf-4791-a440-af891effc177" providerId="ADAL" clId="{66838DDE-F689-496E-A5F4-17C291B00E07}" dt="2023-10-03T12:23:53.497" v="1317" actId="1076"/>
          <ac:grpSpMkLst>
            <pc:docMk/>
            <pc:sldMk cId="1884932151" sldId="272"/>
            <ac:grpSpMk id="5" creationId="{2F6FD81F-2EEC-85BE-048A-8D316F1B4EBD}"/>
          </ac:grpSpMkLst>
        </pc:grpChg>
        <pc:grpChg chg="mod">
          <ac:chgData name="حصه بنت العتيبي" userId="c1fe605c-1aaf-4791-a440-af891effc177" providerId="ADAL" clId="{66838DDE-F689-496E-A5F4-17C291B00E07}" dt="2023-10-03T12:23:35.339" v="1310"/>
          <ac:grpSpMkLst>
            <pc:docMk/>
            <pc:sldMk cId="1884932151" sldId="272"/>
            <ac:grpSpMk id="6" creationId="{526B99F8-A832-CDB8-CF3A-7261F929749B}"/>
          </ac:grpSpMkLst>
        </pc:grpChg>
        <pc:picChg chg="mod">
          <ac:chgData name="حصه بنت العتيبي" userId="c1fe605c-1aaf-4791-a440-af891effc177" providerId="ADAL" clId="{66838DDE-F689-496E-A5F4-17C291B00E07}" dt="2023-10-03T12:23:28.020" v="1309" actId="1076"/>
          <ac:picMkLst>
            <pc:docMk/>
            <pc:sldMk cId="1884932151" sldId="272"/>
            <ac:picMk id="3" creationId="{97BFFA8E-135E-3C98-7B79-251B58E1AB27}"/>
          </ac:picMkLst>
        </pc:picChg>
        <pc:cxnChg chg="mod">
          <ac:chgData name="حصه بنت العتيبي" userId="c1fe605c-1aaf-4791-a440-af891effc177" providerId="ADAL" clId="{66838DDE-F689-496E-A5F4-17C291B00E07}" dt="2023-10-03T12:23:35.339" v="1310"/>
          <ac:cxnSpMkLst>
            <pc:docMk/>
            <pc:sldMk cId="1884932151" sldId="272"/>
            <ac:cxnSpMk id="7" creationId="{4D2A807A-E8A6-B0C7-493C-D20AF383774A}"/>
          </ac:cxnSpMkLst>
        </pc:cxnChg>
        <pc:cxnChg chg="mod">
          <ac:chgData name="حصه بنت العتيبي" userId="c1fe605c-1aaf-4791-a440-af891effc177" providerId="ADAL" clId="{66838DDE-F689-496E-A5F4-17C291B00E07}" dt="2023-10-03T12:23:35.339" v="1310"/>
          <ac:cxnSpMkLst>
            <pc:docMk/>
            <pc:sldMk cId="1884932151" sldId="272"/>
            <ac:cxnSpMk id="8" creationId="{CE329AAA-4AEE-435B-3B04-8108E4EF28FD}"/>
          </ac:cxnSpMkLst>
        </pc:cxnChg>
        <pc:cxnChg chg="mod">
          <ac:chgData name="حصه بنت العتيبي" userId="c1fe605c-1aaf-4791-a440-af891effc177" providerId="ADAL" clId="{66838DDE-F689-496E-A5F4-17C291B00E07}" dt="2023-10-03T12:23:35.339" v="1310"/>
          <ac:cxnSpMkLst>
            <pc:docMk/>
            <pc:sldMk cId="1884932151" sldId="272"/>
            <ac:cxnSpMk id="9" creationId="{62911C4A-2902-272A-16D1-E8B55AE52403}"/>
          </ac:cxnSpMkLst>
        </pc:cxnChg>
      </pc:sldChg>
      <pc:sldChg chg="modSp add mod modAnim">
        <pc:chgData name="حصه بنت العتيبي" userId="c1fe605c-1aaf-4791-a440-af891effc177" providerId="ADAL" clId="{66838DDE-F689-496E-A5F4-17C291B00E07}" dt="2023-10-03T08:42:03.256" v="361"/>
        <pc:sldMkLst>
          <pc:docMk/>
          <pc:sldMk cId="270263867" sldId="273"/>
        </pc:sldMkLst>
        <pc:spChg chg="mod">
          <ac:chgData name="حصه بنت العتيبي" userId="c1fe605c-1aaf-4791-a440-af891effc177" providerId="ADAL" clId="{66838DDE-F689-496E-A5F4-17C291B00E07}" dt="2023-10-03T08:41:49.578" v="359" actId="14100"/>
          <ac:spMkLst>
            <pc:docMk/>
            <pc:sldMk cId="270263867" sldId="273"/>
            <ac:spMk id="8" creationId="{0F86037D-616C-5698-57CD-BCDF95922808}"/>
          </ac:spMkLst>
        </pc:spChg>
        <pc:grpChg chg="mod">
          <ac:chgData name="حصه بنت العتيبي" userId="c1fe605c-1aaf-4791-a440-af891effc177" providerId="ADAL" clId="{66838DDE-F689-496E-A5F4-17C291B00E07}" dt="2023-10-03T08:41:51.632" v="360" actId="1076"/>
          <ac:grpSpMkLst>
            <pc:docMk/>
            <pc:sldMk cId="270263867" sldId="273"/>
            <ac:grpSpMk id="5" creationId="{A729851A-9655-528E-F053-8A2144DBEFAD}"/>
          </ac:grpSpMkLst>
        </pc:grpChg>
      </pc:sldChg>
      <pc:sldChg chg="addSp delSp modSp add mod delAnim">
        <pc:chgData name="حصه بنت العتيبي" userId="c1fe605c-1aaf-4791-a440-af891effc177" providerId="ADAL" clId="{66838DDE-F689-496E-A5F4-17C291B00E07}" dt="2023-10-03T08:53:46.711" v="440" actId="14100"/>
        <pc:sldMkLst>
          <pc:docMk/>
          <pc:sldMk cId="2274926176" sldId="274"/>
        </pc:sldMkLst>
        <pc:spChg chg="add del mod">
          <ac:chgData name="حصه بنت العتيبي" userId="c1fe605c-1aaf-4791-a440-af891effc177" providerId="ADAL" clId="{66838DDE-F689-496E-A5F4-17C291B00E07}" dt="2023-10-03T08:44:09.768" v="383" actId="478"/>
          <ac:spMkLst>
            <pc:docMk/>
            <pc:sldMk cId="2274926176" sldId="274"/>
            <ac:spMk id="2" creationId="{8973FBC2-9758-106F-38E7-AEAC0749337C}"/>
          </ac:spMkLst>
        </pc:spChg>
        <pc:spChg chg="mod">
          <ac:chgData name="حصه بنت العتيبي" userId="c1fe605c-1aaf-4791-a440-af891effc177" providerId="ADAL" clId="{66838DDE-F689-496E-A5F4-17C291B00E07}" dt="2023-10-03T08:44:32.249" v="390" actId="1076"/>
          <ac:spMkLst>
            <pc:docMk/>
            <pc:sldMk cId="2274926176" sldId="274"/>
            <ac:spMk id="6" creationId="{DE6B1DDE-C679-AA08-E6B0-E9C7EE3E324E}"/>
          </ac:spMkLst>
        </pc:spChg>
        <pc:spChg chg="del">
          <ac:chgData name="حصه بنت العتيبي" userId="c1fe605c-1aaf-4791-a440-af891effc177" providerId="ADAL" clId="{66838DDE-F689-496E-A5F4-17C291B00E07}" dt="2023-10-03T08:49:48.370" v="395" actId="478"/>
          <ac:spMkLst>
            <pc:docMk/>
            <pc:sldMk cId="2274926176" sldId="274"/>
            <ac:spMk id="7" creationId="{C50092C3-9954-FD90-EE0E-0ECED77A8313}"/>
          </ac:spMkLst>
        </pc:spChg>
        <pc:spChg chg="mod">
          <ac:chgData name="حصه بنت العتيبي" userId="c1fe605c-1aaf-4791-a440-af891effc177" providerId="ADAL" clId="{66838DDE-F689-496E-A5F4-17C291B00E07}" dt="2023-10-03T08:52:32.444" v="426" actId="14100"/>
          <ac:spMkLst>
            <pc:docMk/>
            <pc:sldMk cId="2274926176" sldId="274"/>
            <ac:spMk id="8" creationId="{5CD5F5D2-5E37-C703-E4EA-547E54E3608C}"/>
          </ac:spMkLst>
        </pc:spChg>
        <pc:spChg chg="mod">
          <ac:chgData name="حصه بنت العتيبي" userId="c1fe605c-1aaf-4791-a440-af891effc177" providerId="ADAL" clId="{66838DDE-F689-496E-A5F4-17C291B00E07}" dt="2023-10-03T08:53:46.711" v="440" actId="14100"/>
          <ac:spMkLst>
            <pc:docMk/>
            <pc:sldMk cId="2274926176" sldId="274"/>
            <ac:spMk id="9" creationId="{97966FDF-4C64-1834-9437-BD11BB37CA30}"/>
          </ac:spMkLst>
        </pc:spChg>
        <pc:spChg chg="del">
          <ac:chgData name="حصه بنت العتيبي" userId="c1fe605c-1aaf-4791-a440-af891effc177" providerId="ADAL" clId="{66838DDE-F689-496E-A5F4-17C291B00E07}" dt="2023-10-03T08:49:51.046" v="396" actId="478"/>
          <ac:spMkLst>
            <pc:docMk/>
            <pc:sldMk cId="2274926176" sldId="274"/>
            <ac:spMk id="10" creationId="{DC1E5C41-08EE-8675-B89C-08B7EC8242CC}"/>
          </ac:spMkLst>
        </pc:spChg>
        <pc:spChg chg="del">
          <ac:chgData name="حصه بنت العتيبي" userId="c1fe605c-1aaf-4791-a440-af891effc177" providerId="ADAL" clId="{66838DDE-F689-496E-A5F4-17C291B00E07}" dt="2023-10-03T08:49:44.446" v="394" actId="478"/>
          <ac:spMkLst>
            <pc:docMk/>
            <pc:sldMk cId="2274926176" sldId="274"/>
            <ac:spMk id="11" creationId="{818ADB26-5E19-49F5-D562-6296B7DD90AE}"/>
          </ac:spMkLst>
        </pc:spChg>
        <pc:spChg chg="del">
          <ac:chgData name="حصه بنت العتيبي" userId="c1fe605c-1aaf-4791-a440-af891effc177" providerId="ADAL" clId="{66838DDE-F689-496E-A5F4-17C291B00E07}" dt="2023-10-03T08:50:09.777" v="399" actId="478"/>
          <ac:spMkLst>
            <pc:docMk/>
            <pc:sldMk cId="2274926176" sldId="274"/>
            <ac:spMk id="12" creationId="{4A8121C2-4C55-5273-7976-825DA9BA9785}"/>
          </ac:spMkLst>
        </pc:spChg>
        <pc:spChg chg="del">
          <ac:chgData name="حصه بنت العتيبي" userId="c1fe605c-1aaf-4791-a440-af891effc177" providerId="ADAL" clId="{66838DDE-F689-496E-A5F4-17C291B00E07}" dt="2023-10-03T08:49:51.046" v="396" actId="478"/>
          <ac:spMkLst>
            <pc:docMk/>
            <pc:sldMk cId="2274926176" sldId="274"/>
            <ac:spMk id="13" creationId="{17BE785B-11F8-538A-F41E-1918DD9BD9E4}"/>
          </ac:spMkLst>
        </pc:spChg>
        <pc:spChg chg="del mod">
          <ac:chgData name="حصه بنت العتيبي" userId="c1fe605c-1aaf-4791-a440-af891effc177" providerId="ADAL" clId="{66838DDE-F689-496E-A5F4-17C291B00E07}" dt="2023-10-03T08:49:43.533" v="393" actId="478"/>
          <ac:spMkLst>
            <pc:docMk/>
            <pc:sldMk cId="2274926176" sldId="274"/>
            <ac:spMk id="14" creationId="{9BFA364F-A52E-5579-3056-37A38CED0749}"/>
          </ac:spMkLst>
        </pc:spChg>
        <pc:spChg chg="del">
          <ac:chgData name="حصه بنت العتيبي" userId="c1fe605c-1aaf-4791-a440-af891effc177" providerId="ADAL" clId="{66838DDE-F689-496E-A5F4-17C291B00E07}" dt="2023-10-03T08:50:08.836" v="398" actId="478"/>
          <ac:spMkLst>
            <pc:docMk/>
            <pc:sldMk cId="2274926176" sldId="274"/>
            <ac:spMk id="15" creationId="{2E29FE66-E9B2-D1B7-50BC-128794CF05A5}"/>
          </ac:spMkLst>
        </pc:spChg>
        <pc:grpChg chg="mod">
          <ac:chgData name="حصه بنت العتيبي" userId="c1fe605c-1aaf-4791-a440-af891effc177" providerId="ADAL" clId="{66838DDE-F689-496E-A5F4-17C291B00E07}" dt="2023-10-03T08:44:14.449" v="385" actId="1076"/>
          <ac:grpSpMkLst>
            <pc:docMk/>
            <pc:sldMk cId="2274926176" sldId="274"/>
            <ac:grpSpMk id="4" creationId="{5E6843AD-1E46-34DE-28D7-2252FC99F848}"/>
          </ac:grpSpMkLst>
        </pc:grpChg>
        <pc:picChg chg="mod">
          <ac:chgData name="حصه بنت العتيبي" userId="c1fe605c-1aaf-4791-a440-af891effc177" providerId="ADAL" clId="{66838DDE-F689-496E-A5F4-17C291B00E07}" dt="2023-10-03T08:44:14.449" v="385" actId="1076"/>
          <ac:picMkLst>
            <pc:docMk/>
            <pc:sldMk cId="2274926176" sldId="274"/>
            <ac:picMk id="5" creationId="{99F4EA61-9E32-8F49-083C-8BDF956F18E8}"/>
          </ac:picMkLst>
        </pc:picChg>
      </pc:sldChg>
      <pc:sldChg chg="addSp delSp modSp new mod">
        <pc:chgData name="حصه بنت العتيبي" userId="c1fe605c-1aaf-4791-a440-af891effc177" providerId="ADAL" clId="{66838DDE-F689-496E-A5F4-17C291B00E07}" dt="2023-10-03T12:24:04.038" v="1319"/>
        <pc:sldMkLst>
          <pc:docMk/>
          <pc:sldMk cId="1743353205" sldId="275"/>
        </pc:sldMkLst>
        <pc:spChg chg="mod">
          <ac:chgData name="حصه بنت العتيبي" userId="c1fe605c-1aaf-4791-a440-af891effc177" providerId="ADAL" clId="{66838DDE-F689-496E-A5F4-17C291B00E07}" dt="2023-10-03T08:43:40.976" v="378" actId="113"/>
          <ac:spMkLst>
            <pc:docMk/>
            <pc:sldMk cId="1743353205" sldId="275"/>
            <ac:spMk id="4" creationId="{A8C68EE5-523D-CA76-DAB3-5FA6EB1291B5}"/>
          </ac:spMkLst>
        </pc:spChg>
        <pc:spChg chg="add del mod">
          <ac:chgData name="حصه بنت العتيبي" userId="c1fe605c-1aaf-4791-a440-af891effc177" providerId="ADAL" clId="{66838DDE-F689-496E-A5F4-17C291B00E07}" dt="2023-10-03T08:43:15.920" v="371"/>
          <ac:spMkLst>
            <pc:docMk/>
            <pc:sldMk cId="1743353205" sldId="275"/>
            <ac:spMk id="6" creationId="{26ADC6CA-6CF3-392D-161F-447C4373C95C}"/>
          </ac:spMkLst>
        </pc:spChg>
        <pc:spChg chg="add del">
          <ac:chgData name="حصه بنت العتيبي" userId="c1fe605c-1aaf-4791-a440-af891effc177" providerId="ADAL" clId="{66838DDE-F689-496E-A5F4-17C291B00E07}" dt="2023-10-03T08:43:15.920" v="369" actId="478"/>
          <ac:spMkLst>
            <pc:docMk/>
            <pc:sldMk cId="1743353205" sldId="275"/>
            <ac:spMk id="8" creationId="{E67D2402-3ED3-4916-CF10-43F55922A677}"/>
          </ac:spMkLst>
        </pc:spChg>
        <pc:spChg chg="mod">
          <ac:chgData name="حصه بنت العتيبي" userId="c1fe605c-1aaf-4791-a440-af891effc177" providerId="ADAL" clId="{66838DDE-F689-496E-A5F4-17C291B00E07}" dt="2023-10-03T12:24:04.038" v="1319"/>
          <ac:spMkLst>
            <pc:docMk/>
            <pc:sldMk cId="1743353205" sldId="275"/>
            <ac:spMk id="10" creationId="{515B180D-FFF0-82E0-8769-61C42DE92B10}"/>
          </ac:spMkLst>
        </pc:spChg>
        <pc:spChg chg="mod">
          <ac:chgData name="حصه بنت العتيبي" userId="c1fe605c-1aaf-4791-a440-af891effc177" providerId="ADAL" clId="{66838DDE-F689-496E-A5F4-17C291B00E07}" dt="2023-10-03T12:24:04.038" v="1319"/>
          <ac:spMkLst>
            <pc:docMk/>
            <pc:sldMk cId="1743353205" sldId="275"/>
            <ac:spMk id="11" creationId="{C429C489-DACF-0DFE-BDA6-A3E548159EDC}"/>
          </ac:spMkLst>
        </pc:spChg>
        <pc:spChg chg="mod">
          <ac:chgData name="حصه بنت العتيبي" userId="c1fe605c-1aaf-4791-a440-af891effc177" providerId="ADAL" clId="{66838DDE-F689-496E-A5F4-17C291B00E07}" dt="2023-10-03T12:24:04.038" v="1319"/>
          <ac:spMkLst>
            <pc:docMk/>
            <pc:sldMk cId="1743353205" sldId="275"/>
            <ac:spMk id="12" creationId="{E92B79F1-201C-46B8-021E-E1C5361CD804}"/>
          </ac:spMkLst>
        </pc:spChg>
        <pc:spChg chg="mod">
          <ac:chgData name="حصه بنت العتيبي" userId="c1fe605c-1aaf-4791-a440-af891effc177" providerId="ADAL" clId="{66838DDE-F689-496E-A5F4-17C291B00E07}" dt="2023-10-03T12:24:04.038" v="1319"/>
          <ac:spMkLst>
            <pc:docMk/>
            <pc:sldMk cId="1743353205" sldId="275"/>
            <ac:spMk id="13" creationId="{9BEA0981-5DF0-DD33-041D-01B45F4D1790}"/>
          </ac:spMkLst>
        </pc:spChg>
        <pc:grpChg chg="add mod">
          <ac:chgData name="حصه بنت العتيبي" userId="c1fe605c-1aaf-4791-a440-af891effc177" providerId="ADAL" clId="{66838DDE-F689-496E-A5F4-17C291B00E07}" dt="2023-10-03T08:42:41.673" v="364"/>
          <ac:grpSpMkLst>
            <pc:docMk/>
            <pc:sldMk cId="1743353205" sldId="275"/>
            <ac:grpSpMk id="2" creationId="{49A78580-F840-94B9-2CBD-659D2914C3C9}"/>
          </ac:grpSpMkLst>
        </pc:grpChg>
        <pc:grpChg chg="add mod">
          <ac:chgData name="حصه بنت العتيبي" userId="c1fe605c-1aaf-4791-a440-af891effc177" providerId="ADAL" clId="{66838DDE-F689-496E-A5F4-17C291B00E07}" dt="2023-10-03T12:24:04.038" v="1319"/>
          <ac:grpSpMkLst>
            <pc:docMk/>
            <pc:sldMk cId="1743353205" sldId="275"/>
            <ac:grpSpMk id="5" creationId="{12BDDA26-E034-6C01-CB01-9225BC89C5DB}"/>
          </ac:grpSpMkLst>
        </pc:grpChg>
        <pc:grpChg chg="mod">
          <ac:chgData name="حصه بنت العتيبي" userId="c1fe605c-1aaf-4791-a440-af891effc177" providerId="ADAL" clId="{66838DDE-F689-496E-A5F4-17C291B00E07}" dt="2023-10-03T12:24:04.038" v="1319"/>
          <ac:grpSpMkLst>
            <pc:docMk/>
            <pc:sldMk cId="1743353205" sldId="275"/>
            <ac:grpSpMk id="6" creationId="{54815206-A148-200A-4113-83FF02F6C3E5}"/>
          </ac:grpSpMkLst>
        </pc:grpChg>
        <pc:picChg chg="mod">
          <ac:chgData name="حصه بنت العتيبي" userId="c1fe605c-1aaf-4791-a440-af891effc177" providerId="ADAL" clId="{66838DDE-F689-496E-A5F4-17C291B00E07}" dt="2023-10-03T08:42:41.673" v="364"/>
          <ac:picMkLst>
            <pc:docMk/>
            <pc:sldMk cId="1743353205" sldId="275"/>
            <ac:picMk id="3" creationId="{22E60CC2-F927-A4BE-9267-28CFABE8A1CF}"/>
          </ac:picMkLst>
        </pc:picChg>
        <pc:cxnChg chg="mod">
          <ac:chgData name="حصه بنت العتيبي" userId="c1fe605c-1aaf-4791-a440-af891effc177" providerId="ADAL" clId="{66838DDE-F689-496E-A5F4-17C291B00E07}" dt="2023-10-03T12:24:04.038" v="1319"/>
          <ac:cxnSpMkLst>
            <pc:docMk/>
            <pc:sldMk cId="1743353205" sldId="275"/>
            <ac:cxnSpMk id="7" creationId="{3E4F4C3D-012D-598A-2CB7-2CBE249C2D92}"/>
          </ac:cxnSpMkLst>
        </pc:cxnChg>
        <pc:cxnChg chg="mod">
          <ac:chgData name="حصه بنت العتيبي" userId="c1fe605c-1aaf-4791-a440-af891effc177" providerId="ADAL" clId="{66838DDE-F689-496E-A5F4-17C291B00E07}" dt="2023-10-03T12:24:04.038" v="1319"/>
          <ac:cxnSpMkLst>
            <pc:docMk/>
            <pc:sldMk cId="1743353205" sldId="275"/>
            <ac:cxnSpMk id="8" creationId="{3A2C3AF1-6215-DD1C-B250-F0295C789637}"/>
          </ac:cxnSpMkLst>
        </pc:cxnChg>
        <pc:cxnChg chg="mod">
          <ac:chgData name="حصه بنت العتيبي" userId="c1fe605c-1aaf-4791-a440-af891effc177" providerId="ADAL" clId="{66838DDE-F689-496E-A5F4-17C291B00E07}" dt="2023-10-03T12:24:04.038" v="1319"/>
          <ac:cxnSpMkLst>
            <pc:docMk/>
            <pc:sldMk cId="1743353205" sldId="275"/>
            <ac:cxnSpMk id="9" creationId="{87216229-5E92-FFA6-6DEF-7533F6303920}"/>
          </ac:cxnSpMkLst>
        </pc:cxnChg>
      </pc:sldChg>
      <pc:sldChg chg="addSp delSp modSp new mod modAnim">
        <pc:chgData name="حصه بنت العتيبي" userId="c1fe605c-1aaf-4791-a440-af891effc177" providerId="ADAL" clId="{66838DDE-F689-496E-A5F4-17C291B00E07}" dt="2023-10-03T09:00:44.471" v="512"/>
        <pc:sldMkLst>
          <pc:docMk/>
          <pc:sldMk cId="2565566232" sldId="276"/>
        </pc:sldMkLst>
        <pc:spChg chg="add mod">
          <ac:chgData name="حصه بنت العتيبي" userId="c1fe605c-1aaf-4791-a440-af891effc177" providerId="ADAL" clId="{66838DDE-F689-496E-A5F4-17C291B00E07}" dt="2023-10-03T08:57:59.757" v="467" actId="1076"/>
          <ac:spMkLst>
            <pc:docMk/>
            <pc:sldMk cId="2565566232" sldId="276"/>
            <ac:spMk id="5" creationId="{1A2E744C-D12E-931D-AB87-CB75B8626306}"/>
          </ac:spMkLst>
        </pc:spChg>
        <pc:spChg chg="add mod">
          <ac:chgData name="حصه بنت العتيبي" userId="c1fe605c-1aaf-4791-a440-af891effc177" providerId="ADAL" clId="{66838DDE-F689-496E-A5F4-17C291B00E07}" dt="2023-10-03T09:00:17.359" v="507" actId="1076"/>
          <ac:spMkLst>
            <pc:docMk/>
            <pc:sldMk cId="2565566232" sldId="276"/>
            <ac:spMk id="6" creationId="{0AAC6859-E809-F05D-0D15-BFEEAC414BDB}"/>
          </ac:spMkLst>
        </pc:spChg>
        <pc:spChg chg="add mod">
          <ac:chgData name="حصه بنت العتيبي" userId="c1fe605c-1aaf-4791-a440-af891effc177" providerId="ADAL" clId="{66838DDE-F689-496E-A5F4-17C291B00E07}" dt="2023-10-03T08:59:09.609" v="491" actId="1076"/>
          <ac:spMkLst>
            <pc:docMk/>
            <pc:sldMk cId="2565566232" sldId="276"/>
            <ac:spMk id="7" creationId="{F9B8B21F-533F-9264-C08F-3824036ADCFE}"/>
          </ac:spMkLst>
        </pc:spChg>
        <pc:spChg chg="add del mod">
          <ac:chgData name="حصه بنت العتيبي" userId="c1fe605c-1aaf-4791-a440-af891effc177" providerId="ADAL" clId="{66838DDE-F689-496E-A5F4-17C291B00E07}" dt="2023-10-03T09:00:11.954" v="506" actId="478"/>
          <ac:spMkLst>
            <pc:docMk/>
            <pc:sldMk cId="2565566232" sldId="276"/>
            <ac:spMk id="8" creationId="{4E4BBC98-FCFB-318D-2E12-855C4EF01C42}"/>
          </ac:spMkLst>
        </pc:spChg>
        <pc:spChg chg="add mod">
          <ac:chgData name="حصه بنت العتيبي" userId="c1fe605c-1aaf-4791-a440-af891effc177" providerId="ADAL" clId="{66838DDE-F689-496E-A5F4-17C291B00E07}" dt="2023-10-03T08:59:21.464" v="493" actId="1076"/>
          <ac:spMkLst>
            <pc:docMk/>
            <pc:sldMk cId="2565566232" sldId="276"/>
            <ac:spMk id="9" creationId="{E0D0ED5D-553A-B476-1CB7-653FEBE8D5DA}"/>
          </ac:spMkLst>
        </pc:spChg>
        <pc:spChg chg="add mod">
          <ac:chgData name="حصه بنت العتيبي" userId="c1fe605c-1aaf-4791-a440-af891effc177" providerId="ADAL" clId="{66838DDE-F689-496E-A5F4-17C291B00E07}" dt="2023-10-03T09:00:21.148" v="508" actId="1076"/>
          <ac:spMkLst>
            <pc:docMk/>
            <pc:sldMk cId="2565566232" sldId="276"/>
            <ac:spMk id="10" creationId="{AAAC449A-669F-BA40-DE62-80F63D6F6EDA}"/>
          </ac:spMkLst>
        </pc:spChg>
        <pc:spChg chg="add mod">
          <ac:chgData name="حصه بنت العتيبي" userId="c1fe605c-1aaf-4791-a440-af891effc177" providerId="ADAL" clId="{66838DDE-F689-496E-A5F4-17C291B00E07}" dt="2023-10-03T09:00:25.513" v="509" actId="1076"/>
          <ac:spMkLst>
            <pc:docMk/>
            <pc:sldMk cId="2565566232" sldId="276"/>
            <ac:spMk id="11" creationId="{AD181BAD-E09A-228A-FCA3-FE2995158916}"/>
          </ac:spMkLst>
        </pc:spChg>
        <pc:spChg chg="add mod">
          <ac:chgData name="حصه بنت العتيبي" userId="c1fe605c-1aaf-4791-a440-af891effc177" providerId="ADAL" clId="{66838DDE-F689-496E-A5F4-17C291B00E07}" dt="2023-10-03T09:00:04.105" v="502" actId="1076"/>
          <ac:spMkLst>
            <pc:docMk/>
            <pc:sldMk cId="2565566232" sldId="276"/>
            <ac:spMk id="12" creationId="{49E402BE-37FC-D112-18C8-2CD42B86A1DB}"/>
          </ac:spMkLst>
        </pc:spChg>
        <pc:spChg chg="add mod">
          <ac:chgData name="حصه بنت العتيبي" userId="c1fe605c-1aaf-4791-a440-af891effc177" providerId="ADAL" clId="{66838DDE-F689-496E-A5F4-17C291B00E07}" dt="2023-10-03T09:00:30.447" v="510" actId="1076"/>
          <ac:spMkLst>
            <pc:docMk/>
            <pc:sldMk cId="2565566232" sldId="276"/>
            <ac:spMk id="13" creationId="{745E5B7D-57BF-D01A-B785-5116FE7A5058}"/>
          </ac:spMkLst>
        </pc:spChg>
        <pc:picChg chg="add mod modCrop">
          <ac:chgData name="حصه بنت العتيبي" userId="c1fe605c-1aaf-4791-a440-af891effc177" providerId="ADAL" clId="{66838DDE-F689-496E-A5F4-17C291B00E07}" dt="2023-10-03T08:59:58.111" v="501" actId="1076"/>
          <ac:picMkLst>
            <pc:docMk/>
            <pc:sldMk cId="2565566232" sldId="276"/>
            <ac:picMk id="3" creationId="{B8ECB7A1-5991-E54F-E53B-F054600CC23A}"/>
          </ac:picMkLst>
        </pc:picChg>
      </pc:sldChg>
      <pc:sldChg chg="addSp delSp modSp new mod delAnim modAnim">
        <pc:chgData name="حصه بنت العتيبي" userId="c1fe605c-1aaf-4791-a440-af891effc177" providerId="ADAL" clId="{66838DDE-F689-496E-A5F4-17C291B00E07}" dt="2023-10-03T12:13:32.095" v="1280"/>
        <pc:sldMkLst>
          <pc:docMk/>
          <pc:sldMk cId="511037860" sldId="277"/>
        </pc:sldMkLst>
        <pc:spChg chg="add del mod">
          <ac:chgData name="حصه بنت العتيبي" userId="c1fe605c-1aaf-4791-a440-af891effc177" providerId="ADAL" clId="{66838DDE-F689-496E-A5F4-17C291B00E07}" dt="2023-10-03T12:10:48.509" v="1239" actId="478"/>
          <ac:spMkLst>
            <pc:docMk/>
            <pc:sldMk cId="511037860" sldId="277"/>
            <ac:spMk id="9" creationId="{97AE63A0-B69B-B213-E2B0-CB94A8CE96CC}"/>
          </ac:spMkLst>
        </pc:spChg>
        <pc:spChg chg="add mod">
          <ac:chgData name="حصه بنت العتيبي" userId="c1fe605c-1aaf-4791-a440-af891effc177" providerId="ADAL" clId="{66838DDE-F689-496E-A5F4-17C291B00E07}" dt="2023-10-03T12:12:30.360" v="1269" actId="1076"/>
          <ac:spMkLst>
            <pc:docMk/>
            <pc:sldMk cId="511037860" sldId="277"/>
            <ac:spMk id="10" creationId="{B180DB07-C7AF-EC54-E477-F9A49F31A232}"/>
          </ac:spMkLst>
        </pc:spChg>
        <pc:spChg chg="add mod">
          <ac:chgData name="حصه بنت العتيبي" userId="c1fe605c-1aaf-4791-a440-af891effc177" providerId="ADAL" clId="{66838DDE-F689-496E-A5F4-17C291B00E07}" dt="2023-10-03T12:12:42.600" v="1273" actId="1076"/>
          <ac:spMkLst>
            <pc:docMk/>
            <pc:sldMk cId="511037860" sldId="277"/>
            <ac:spMk id="11" creationId="{738E1D37-257D-1E0F-85BF-3B39ECFC42AD}"/>
          </ac:spMkLst>
        </pc:spChg>
        <pc:spChg chg="add mod">
          <ac:chgData name="حصه بنت العتيبي" userId="c1fe605c-1aaf-4791-a440-af891effc177" providerId="ADAL" clId="{66838DDE-F689-496E-A5F4-17C291B00E07}" dt="2023-10-03T12:12:38.735" v="1272" actId="1076"/>
          <ac:spMkLst>
            <pc:docMk/>
            <pc:sldMk cId="511037860" sldId="277"/>
            <ac:spMk id="12" creationId="{A80EF409-1810-BD33-CD71-DB3888AB51F9}"/>
          </ac:spMkLst>
        </pc:spChg>
        <pc:spChg chg="add mod">
          <ac:chgData name="حصه بنت العتيبي" userId="c1fe605c-1aaf-4791-a440-af891effc177" providerId="ADAL" clId="{66838DDE-F689-496E-A5F4-17C291B00E07}" dt="2023-10-03T12:12:46.125" v="1274" actId="1076"/>
          <ac:spMkLst>
            <pc:docMk/>
            <pc:sldMk cId="511037860" sldId="277"/>
            <ac:spMk id="13" creationId="{F9C47362-8C74-759B-164E-625FFE319023}"/>
          </ac:spMkLst>
        </pc:spChg>
        <pc:spChg chg="add mod">
          <ac:chgData name="حصه بنت العتيبي" userId="c1fe605c-1aaf-4791-a440-af891effc177" providerId="ADAL" clId="{66838DDE-F689-496E-A5F4-17C291B00E07}" dt="2023-10-03T12:12:12.631" v="1266" actId="1076"/>
          <ac:spMkLst>
            <pc:docMk/>
            <pc:sldMk cId="511037860" sldId="277"/>
            <ac:spMk id="14" creationId="{883A359A-290E-7D00-6F90-3DA7CA6CB63B}"/>
          </ac:spMkLst>
        </pc:spChg>
        <pc:picChg chg="add del mod modCrop">
          <ac:chgData name="حصه بنت العتيبي" userId="c1fe605c-1aaf-4791-a440-af891effc177" providerId="ADAL" clId="{66838DDE-F689-496E-A5F4-17C291B00E07}" dt="2023-10-03T10:54:10.870" v="723" actId="478"/>
          <ac:picMkLst>
            <pc:docMk/>
            <pc:sldMk cId="511037860" sldId="277"/>
            <ac:picMk id="3" creationId="{8418D7D8-A5C1-4546-AB35-863CE3340B59}"/>
          </ac:picMkLst>
        </pc:picChg>
        <pc:picChg chg="add del mod">
          <ac:chgData name="حصه بنت العتيبي" userId="c1fe605c-1aaf-4791-a440-af891effc177" providerId="ADAL" clId="{66838DDE-F689-496E-A5F4-17C291B00E07}" dt="2023-10-03T10:56:24.052" v="728" actId="478"/>
          <ac:picMkLst>
            <pc:docMk/>
            <pc:sldMk cId="511037860" sldId="277"/>
            <ac:picMk id="5" creationId="{7B37323A-4D6E-C688-884A-9EEE475034AC}"/>
          </ac:picMkLst>
        </pc:picChg>
        <pc:picChg chg="add mod modCrop">
          <ac:chgData name="حصه بنت العتيبي" userId="c1fe605c-1aaf-4791-a440-af891effc177" providerId="ADAL" clId="{66838DDE-F689-496E-A5F4-17C291B00E07}" dt="2023-10-03T12:12:33.741" v="1270" actId="1076"/>
          <ac:picMkLst>
            <pc:docMk/>
            <pc:sldMk cId="511037860" sldId="277"/>
            <ac:picMk id="7" creationId="{F883AA5D-D5FF-B787-D7BF-9F0A54F4939B}"/>
          </ac:picMkLst>
        </pc:picChg>
      </pc:sldChg>
      <pc:sldChg chg="modSp add del mod ord modTransition">
        <pc:chgData name="حصه بنت العتيبي" userId="c1fe605c-1aaf-4791-a440-af891effc177" providerId="ADAL" clId="{66838DDE-F689-496E-A5F4-17C291B00E07}" dt="2023-10-03T10:37:12.523" v="713" actId="2696"/>
        <pc:sldMkLst>
          <pc:docMk/>
          <pc:sldMk cId="547843117" sldId="277"/>
        </pc:sldMkLst>
        <pc:spChg chg="mod">
          <ac:chgData name="حصه بنت العتيبي" userId="c1fe605c-1aaf-4791-a440-af891effc177" providerId="ADAL" clId="{66838DDE-F689-496E-A5F4-17C291B00E07}" dt="2023-10-03T10:35:08.944" v="698"/>
          <ac:spMkLst>
            <pc:docMk/>
            <pc:sldMk cId="547843117" sldId="277"/>
            <ac:spMk id="5" creationId="{1A2E744C-D12E-931D-AB87-CB75B8626306}"/>
          </ac:spMkLst>
        </pc:spChg>
        <pc:spChg chg="mod">
          <ac:chgData name="حصه بنت العتيبي" userId="c1fe605c-1aaf-4791-a440-af891effc177" providerId="ADAL" clId="{66838DDE-F689-496E-A5F4-17C291B00E07}" dt="2023-10-03T10:35:22.848" v="700"/>
          <ac:spMkLst>
            <pc:docMk/>
            <pc:sldMk cId="547843117" sldId="277"/>
            <ac:spMk id="6" creationId="{0AAC6859-E809-F05D-0D15-BFEEAC414BDB}"/>
          </ac:spMkLst>
        </pc:spChg>
        <pc:spChg chg="mod">
          <ac:chgData name="حصه بنت العتيبي" userId="c1fe605c-1aaf-4791-a440-af891effc177" providerId="ADAL" clId="{66838DDE-F689-496E-A5F4-17C291B00E07}" dt="2023-10-03T10:35:40.448" v="702"/>
          <ac:spMkLst>
            <pc:docMk/>
            <pc:sldMk cId="547843117" sldId="277"/>
            <ac:spMk id="7" creationId="{F9B8B21F-533F-9264-C08F-3824036ADCFE}"/>
          </ac:spMkLst>
        </pc:spChg>
        <pc:spChg chg="mod">
          <ac:chgData name="حصه بنت العتيبي" userId="c1fe605c-1aaf-4791-a440-af891effc177" providerId="ADAL" clId="{66838DDE-F689-496E-A5F4-17C291B00E07}" dt="2023-10-03T10:36:16.903" v="704"/>
          <ac:spMkLst>
            <pc:docMk/>
            <pc:sldMk cId="547843117" sldId="277"/>
            <ac:spMk id="9" creationId="{E0D0ED5D-553A-B476-1CB7-653FEBE8D5DA}"/>
          </ac:spMkLst>
        </pc:spChg>
        <pc:spChg chg="mod">
          <ac:chgData name="حصه بنت العتيبي" userId="c1fe605c-1aaf-4791-a440-af891effc177" providerId="ADAL" clId="{66838DDE-F689-496E-A5F4-17C291B00E07}" dt="2023-10-03T10:36:35.734" v="706"/>
          <ac:spMkLst>
            <pc:docMk/>
            <pc:sldMk cId="547843117" sldId="277"/>
            <ac:spMk id="10" creationId="{AAAC449A-669F-BA40-DE62-80F63D6F6EDA}"/>
          </ac:spMkLst>
        </pc:spChg>
        <pc:spChg chg="mod">
          <ac:chgData name="حصه بنت العتيبي" userId="c1fe605c-1aaf-4791-a440-af891effc177" providerId="ADAL" clId="{66838DDE-F689-496E-A5F4-17C291B00E07}" dt="2023-10-03T10:36:43.844" v="708"/>
          <ac:spMkLst>
            <pc:docMk/>
            <pc:sldMk cId="547843117" sldId="277"/>
            <ac:spMk id="11" creationId="{AD181BAD-E09A-228A-FCA3-FE2995158916}"/>
          </ac:spMkLst>
        </pc:spChg>
        <pc:spChg chg="mod">
          <ac:chgData name="حصه بنت العتيبي" userId="c1fe605c-1aaf-4791-a440-af891effc177" providerId="ADAL" clId="{66838DDE-F689-496E-A5F4-17C291B00E07}" dt="2023-10-03T10:36:58.037" v="710"/>
          <ac:spMkLst>
            <pc:docMk/>
            <pc:sldMk cId="547843117" sldId="277"/>
            <ac:spMk id="12" creationId="{49E402BE-37FC-D112-18C8-2CD42B86A1DB}"/>
          </ac:spMkLst>
        </pc:spChg>
        <pc:spChg chg="mod">
          <ac:chgData name="حصه بنت العتيبي" userId="c1fe605c-1aaf-4791-a440-af891effc177" providerId="ADAL" clId="{66838DDE-F689-496E-A5F4-17C291B00E07}" dt="2023-10-03T10:37:12.056" v="712"/>
          <ac:spMkLst>
            <pc:docMk/>
            <pc:sldMk cId="547843117" sldId="277"/>
            <ac:spMk id="13" creationId="{745E5B7D-57BF-D01A-B785-5116FE7A5058}"/>
          </ac:spMkLst>
        </pc:spChg>
      </pc:sldChg>
      <pc:sldChg chg="modSp add del mod ord modTransition">
        <pc:chgData name="حصه بنت العتيبي" userId="c1fe605c-1aaf-4791-a440-af891effc177" providerId="ADAL" clId="{66838DDE-F689-496E-A5F4-17C291B00E07}" dt="2023-10-03T10:29:41.829" v="559" actId="2696"/>
        <pc:sldMkLst>
          <pc:docMk/>
          <pc:sldMk cId="3509309172" sldId="277"/>
        </pc:sldMkLst>
        <pc:spChg chg="mod">
          <ac:chgData name="حصه بنت العتيبي" userId="c1fe605c-1aaf-4791-a440-af891effc177" providerId="ADAL" clId="{66838DDE-F689-496E-A5F4-17C291B00E07}" dt="2023-10-03T10:29:41.316" v="558"/>
          <ac:spMkLst>
            <pc:docMk/>
            <pc:sldMk cId="3509309172" sldId="277"/>
            <ac:spMk id="56" creationId="{48D06FA1-F169-450C-8668-25BA9167E697}"/>
          </ac:spMkLst>
        </pc:spChg>
        <pc:spChg chg="mod">
          <ac:chgData name="حصه بنت العتيبي" userId="c1fe605c-1aaf-4791-a440-af891effc177" providerId="ADAL" clId="{66838DDE-F689-496E-A5F4-17C291B00E07}" dt="2023-10-03T10:29:41.316" v="558"/>
          <ac:spMkLst>
            <pc:docMk/>
            <pc:sldMk cId="3509309172" sldId="277"/>
            <ac:spMk id="57" creationId="{76885AAD-FF47-4225-AA7A-1591116FD2C0}"/>
          </ac:spMkLst>
        </pc:spChg>
        <pc:spChg chg="mod">
          <ac:chgData name="حصه بنت العتيبي" userId="c1fe605c-1aaf-4791-a440-af891effc177" providerId="ADAL" clId="{66838DDE-F689-496E-A5F4-17C291B00E07}" dt="2023-10-03T10:29:41.316" v="558"/>
          <ac:spMkLst>
            <pc:docMk/>
            <pc:sldMk cId="3509309172" sldId="277"/>
            <ac:spMk id="58" creationId="{D11FCD45-2A12-4F1B-AD1A-C481ADCB6F24}"/>
          </ac:spMkLst>
        </pc:spChg>
        <pc:spChg chg="mod">
          <ac:chgData name="حصه بنت العتيبي" userId="c1fe605c-1aaf-4791-a440-af891effc177" providerId="ADAL" clId="{66838DDE-F689-496E-A5F4-17C291B00E07}" dt="2023-10-03T10:29:41.316" v="558"/>
          <ac:spMkLst>
            <pc:docMk/>
            <pc:sldMk cId="3509309172" sldId="277"/>
            <ac:spMk id="59" creationId="{DD2041C4-4CF4-4B3A-8617-E1C42B6E56AA}"/>
          </ac:spMkLst>
        </pc:spChg>
        <pc:grpChg chg="mod">
          <ac:chgData name="حصه بنت العتيبي" userId="c1fe605c-1aaf-4791-a440-af891effc177" providerId="ADAL" clId="{66838DDE-F689-496E-A5F4-17C291B00E07}" dt="2023-10-03T10:29:41.316" v="558"/>
          <ac:grpSpMkLst>
            <pc:docMk/>
            <pc:sldMk cId="3509309172" sldId="277"/>
            <ac:grpSpMk id="55" creationId="{C771EF2B-624B-48FA-A7E4-FDF6B6B1C942}"/>
          </ac:grpSpMkLst>
        </pc:grpChg>
        <pc:cxnChg chg="mod">
          <ac:chgData name="حصه بنت العتيبي" userId="c1fe605c-1aaf-4791-a440-af891effc177" providerId="ADAL" clId="{66838DDE-F689-496E-A5F4-17C291B00E07}" dt="2023-10-03T10:29:41.315" v="556"/>
          <ac:cxnSpMkLst>
            <pc:docMk/>
            <pc:sldMk cId="3509309172" sldId="277"/>
            <ac:cxnSpMk id="60" creationId="{F466B073-7BF3-49C8-B5E4-BEFACC7C13A1}"/>
          </ac:cxnSpMkLst>
        </pc:cxnChg>
      </pc:sldChg>
      <pc:sldChg chg="modSp add del mod ord modTransition">
        <pc:chgData name="حصه بنت العتيبي" userId="c1fe605c-1aaf-4791-a440-af891effc177" providerId="ADAL" clId="{66838DDE-F689-496E-A5F4-17C291B00E07}" dt="2023-10-03T10:19:59.132" v="537" actId="2696"/>
        <pc:sldMkLst>
          <pc:docMk/>
          <pc:sldMk cId="4179336505" sldId="277"/>
        </pc:sldMkLst>
        <pc:spChg chg="mod">
          <ac:chgData name="حصه بنت العتيبي" userId="c1fe605c-1aaf-4791-a440-af891effc177" providerId="ADAL" clId="{66838DDE-F689-496E-A5F4-17C291B00E07}" dt="2023-10-03T10:19:58.570" v="532"/>
          <ac:spMkLst>
            <pc:docMk/>
            <pc:sldMk cId="4179336505" sldId="277"/>
            <ac:spMk id="48" creationId="{E71533EA-E478-A09D-1375-E2BCD4D6379D}"/>
          </ac:spMkLst>
        </pc:spChg>
        <pc:spChg chg="mod">
          <ac:chgData name="حصه بنت العتيبي" userId="c1fe605c-1aaf-4791-a440-af891effc177" providerId="ADAL" clId="{66838DDE-F689-496E-A5F4-17C291B00E07}" dt="2023-10-03T10:19:58.570" v="534"/>
          <ac:spMkLst>
            <pc:docMk/>
            <pc:sldMk cId="4179336505" sldId="277"/>
            <ac:spMk id="49" creationId="{3CDF6F53-880A-0871-8C13-B49CB7984A4A}"/>
          </ac:spMkLst>
        </pc:spChg>
        <pc:spChg chg="mod">
          <ac:chgData name="حصه بنت العتيبي" userId="c1fe605c-1aaf-4791-a440-af891effc177" providerId="ADAL" clId="{66838DDE-F689-496E-A5F4-17C291B00E07}" dt="2023-10-03T10:19:58.570" v="536"/>
          <ac:spMkLst>
            <pc:docMk/>
            <pc:sldMk cId="4179336505" sldId="277"/>
            <ac:spMk id="50" creationId="{37DCC306-77DA-0EBF-17CA-6EB3E42EB68A}"/>
          </ac:spMkLst>
        </pc:spChg>
      </pc:sldChg>
      <pc:sldChg chg="modSp add del mod ord modTransition modAnim">
        <pc:chgData name="حصه بنت العتيبي" userId="c1fe605c-1aaf-4791-a440-af891effc177" providerId="ADAL" clId="{66838DDE-F689-496E-A5F4-17C291B00E07}" dt="2023-10-03T10:31:42.028" v="671" actId="2696"/>
        <pc:sldMkLst>
          <pc:docMk/>
          <pc:sldMk cId="4244359850" sldId="277"/>
        </pc:sldMkLst>
        <pc:spChg chg="mod">
          <ac:chgData name="حصه بنت العتيبي" userId="c1fe605c-1aaf-4791-a440-af891effc177" providerId="ADAL" clId="{66838DDE-F689-496E-A5F4-17C291B00E07}" dt="2023-10-03T10:31:04.542" v="624"/>
          <ac:spMkLst>
            <pc:docMk/>
            <pc:sldMk cId="4244359850" sldId="277"/>
            <ac:spMk id="10" creationId="{DC1E5C41-08EE-8675-B89C-08B7EC8242CC}"/>
          </ac:spMkLst>
        </pc:spChg>
        <pc:spChg chg="mod">
          <ac:chgData name="حصه بنت العتيبي" userId="c1fe605c-1aaf-4791-a440-af891effc177" providerId="ADAL" clId="{66838DDE-F689-496E-A5F4-17C291B00E07}" dt="2023-10-03T10:31:04.574" v="626"/>
          <ac:spMkLst>
            <pc:docMk/>
            <pc:sldMk cId="4244359850" sldId="277"/>
            <ac:spMk id="11" creationId="{818ADB26-5E19-49F5-D562-6296B7DD90AE}"/>
          </ac:spMkLst>
        </pc:spChg>
        <pc:spChg chg="mod">
          <ac:chgData name="حصه بنت العتيبي" userId="c1fe605c-1aaf-4791-a440-af891effc177" providerId="ADAL" clId="{66838DDE-F689-496E-A5F4-17C291B00E07}" dt="2023-10-03T10:31:04.607" v="628"/>
          <ac:spMkLst>
            <pc:docMk/>
            <pc:sldMk cId="4244359850" sldId="277"/>
            <ac:spMk id="12" creationId="{4A8121C2-4C55-5273-7976-825DA9BA9785}"/>
          </ac:spMkLst>
        </pc:spChg>
        <pc:spChg chg="mod">
          <ac:chgData name="حصه بنت العتيبي" userId="c1fe605c-1aaf-4791-a440-af891effc177" providerId="ADAL" clId="{66838DDE-F689-496E-A5F4-17C291B00E07}" dt="2023-10-03T10:31:09.403" v="642"/>
          <ac:spMkLst>
            <pc:docMk/>
            <pc:sldMk cId="4244359850" sldId="277"/>
            <ac:spMk id="13" creationId="{17BE785B-11F8-538A-F41E-1918DD9BD9E4}"/>
          </ac:spMkLst>
        </pc:spChg>
        <pc:spChg chg="mod">
          <ac:chgData name="حصه بنت العتيبي" userId="c1fe605c-1aaf-4791-a440-af891effc177" providerId="ADAL" clId="{66838DDE-F689-496E-A5F4-17C291B00E07}" dt="2023-10-03T10:31:28.853" v="656"/>
          <ac:spMkLst>
            <pc:docMk/>
            <pc:sldMk cId="4244359850" sldId="277"/>
            <ac:spMk id="14" creationId="{9BFA364F-A52E-5579-3056-37A38CED0749}"/>
          </ac:spMkLst>
        </pc:spChg>
        <pc:spChg chg="mod">
          <ac:chgData name="حصه بنت العتيبي" userId="c1fe605c-1aaf-4791-a440-af891effc177" providerId="ADAL" clId="{66838DDE-F689-496E-A5F4-17C291B00E07}" dt="2023-10-03T10:31:41.861" v="670"/>
          <ac:spMkLst>
            <pc:docMk/>
            <pc:sldMk cId="4244359850" sldId="277"/>
            <ac:spMk id="15" creationId="{2E29FE66-E9B2-D1B7-50BC-128794CF05A5}"/>
          </ac:spMkLst>
        </pc:spChg>
      </pc:sldChg>
      <pc:sldChg chg="addSp delSp modSp add mod ord">
        <pc:chgData name="حصه بنت العتيبي" userId="c1fe605c-1aaf-4791-a440-af891effc177" providerId="ADAL" clId="{66838DDE-F689-496E-A5F4-17C291B00E07}" dt="2023-10-04T13:12:53.513" v="1379"/>
        <pc:sldMkLst>
          <pc:docMk/>
          <pc:sldMk cId="177260374" sldId="278"/>
        </pc:sldMkLst>
        <pc:spChg chg="mod">
          <ac:chgData name="حصه بنت العتيبي" userId="c1fe605c-1aaf-4791-a440-af891effc177" providerId="ADAL" clId="{66838DDE-F689-496E-A5F4-17C291B00E07}" dt="2023-10-03T11:05:22.616" v="761" actId="21"/>
          <ac:spMkLst>
            <pc:docMk/>
            <pc:sldMk cId="177260374" sldId="278"/>
            <ac:spMk id="6" creationId="{DE6B1DDE-C679-AA08-E6B0-E9C7EE3E324E}"/>
          </ac:spMkLst>
        </pc:spChg>
        <pc:spChg chg="del">
          <ac:chgData name="حصه بنت العتيبي" userId="c1fe605c-1aaf-4791-a440-af891effc177" providerId="ADAL" clId="{66838DDE-F689-496E-A5F4-17C291B00E07}" dt="2023-10-03T11:04:25.961" v="752" actId="478"/>
          <ac:spMkLst>
            <pc:docMk/>
            <pc:sldMk cId="177260374" sldId="278"/>
            <ac:spMk id="8" creationId="{5CD5F5D2-5E37-C703-E4EA-547E54E3608C}"/>
          </ac:spMkLst>
        </pc:spChg>
        <pc:spChg chg="del">
          <ac:chgData name="حصه بنت العتيبي" userId="c1fe605c-1aaf-4791-a440-af891effc177" providerId="ADAL" clId="{66838DDE-F689-496E-A5F4-17C291B00E07}" dt="2023-10-03T11:04:25.961" v="752" actId="478"/>
          <ac:spMkLst>
            <pc:docMk/>
            <pc:sldMk cId="177260374" sldId="278"/>
            <ac:spMk id="9" creationId="{97966FDF-4C64-1834-9437-BD11BB37CA30}"/>
          </ac:spMkLst>
        </pc:spChg>
        <pc:spChg chg="mod">
          <ac:chgData name="حصه بنت العتيبي" userId="c1fe605c-1aaf-4791-a440-af891effc177" providerId="ADAL" clId="{66838DDE-F689-496E-A5F4-17C291B00E07}" dt="2023-10-03T11:05:29.008" v="762" actId="1076"/>
          <ac:spMkLst>
            <pc:docMk/>
            <pc:sldMk cId="177260374" sldId="278"/>
            <ac:spMk id="10" creationId="{84864124-A49F-3A9C-2EEC-BAF17EB96194}"/>
          </ac:spMkLst>
        </pc:spChg>
        <pc:spChg chg="add mod">
          <ac:chgData name="حصه بنت العتيبي" userId="c1fe605c-1aaf-4791-a440-af891effc177" providerId="ADAL" clId="{66838DDE-F689-496E-A5F4-17C291B00E07}" dt="2023-10-03T12:24:21.191" v="1321" actId="1076"/>
          <ac:spMkLst>
            <pc:docMk/>
            <pc:sldMk cId="177260374" sldId="278"/>
            <ac:spMk id="12" creationId="{CCB72A10-0D66-693B-7F38-224A5D0BA6B9}"/>
          </ac:spMkLst>
        </pc:spChg>
        <pc:spChg chg="add mod">
          <ac:chgData name="حصه بنت العتيبي" userId="c1fe605c-1aaf-4791-a440-af891effc177" providerId="ADAL" clId="{66838DDE-F689-496E-A5F4-17C291B00E07}" dt="2023-10-03T12:24:21.191" v="1321" actId="1076"/>
          <ac:spMkLst>
            <pc:docMk/>
            <pc:sldMk cId="177260374" sldId="278"/>
            <ac:spMk id="13" creationId="{9D73F55C-B411-105E-31C3-E24BE3497477}"/>
          </ac:spMkLst>
        </pc:spChg>
        <pc:spChg chg="add mod">
          <ac:chgData name="حصه بنت العتيبي" userId="c1fe605c-1aaf-4791-a440-af891effc177" providerId="ADAL" clId="{66838DDE-F689-496E-A5F4-17C291B00E07}" dt="2023-10-03T12:24:43.490" v="1326" actId="1076"/>
          <ac:spMkLst>
            <pc:docMk/>
            <pc:sldMk cId="177260374" sldId="278"/>
            <ac:spMk id="15" creationId="{CB642531-BF72-F0A1-9526-DEF134C117FF}"/>
          </ac:spMkLst>
        </pc:spChg>
        <pc:spChg chg="add del mod">
          <ac:chgData name="حصه بنت العتيبي" userId="c1fe605c-1aaf-4791-a440-af891effc177" providerId="ADAL" clId="{66838DDE-F689-496E-A5F4-17C291B00E07}" dt="2023-10-03T11:19:55.593" v="830" actId="478"/>
          <ac:spMkLst>
            <pc:docMk/>
            <pc:sldMk cId="177260374" sldId="278"/>
            <ac:spMk id="16" creationId="{8845E33E-3EB9-33D0-2222-6E3C67561190}"/>
          </ac:spMkLst>
        </pc:spChg>
        <pc:spChg chg="add mod">
          <ac:chgData name="حصه بنت العتيبي" userId="c1fe605c-1aaf-4791-a440-af891effc177" providerId="ADAL" clId="{66838DDE-F689-496E-A5F4-17C291B00E07}" dt="2023-10-03T12:24:43.490" v="1326" actId="1076"/>
          <ac:spMkLst>
            <pc:docMk/>
            <pc:sldMk cId="177260374" sldId="278"/>
            <ac:spMk id="18" creationId="{0A7ACAC0-37FA-FF6A-CC9C-F6E12A0FC838}"/>
          </ac:spMkLst>
        </pc:spChg>
        <pc:spChg chg="add del">
          <ac:chgData name="حصه بنت العتيبي" userId="c1fe605c-1aaf-4791-a440-af891effc177" providerId="ADAL" clId="{66838DDE-F689-496E-A5F4-17C291B00E07}" dt="2023-10-03T12:21:09.166" v="1292" actId="478"/>
          <ac:spMkLst>
            <pc:docMk/>
            <pc:sldMk cId="177260374" sldId="278"/>
            <ac:spMk id="21" creationId="{67666A0A-B7E8-3E2F-683C-9F637EE4B545}"/>
          </ac:spMkLst>
        </pc:spChg>
        <pc:spChg chg="add del mod">
          <ac:chgData name="حصه بنت العتيبي" userId="c1fe605c-1aaf-4791-a440-af891effc177" providerId="ADAL" clId="{66838DDE-F689-496E-A5F4-17C291B00E07}" dt="2023-10-03T12:25:28.552" v="1334" actId="478"/>
          <ac:spMkLst>
            <pc:docMk/>
            <pc:sldMk cId="177260374" sldId="278"/>
            <ac:spMk id="22" creationId="{6CCFDD57-C044-415F-8660-92FE0405DA78}"/>
          </ac:spMkLst>
        </pc:spChg>
        <pc:spChg chg="add mod">
          <ac:chgData name="حصه بنت العتيبي" userId="c1fe605c-1aaf-4791-a440-af891effc177" providerId="ADAL" clId="{66838DDE-F689-496E-A5F4-17C291B00E07}" dt="2023-10-03T12:25:35.555" v="1335" actId="1076"/>
          <ac:spMkLst>
            <pc:docMk/>
            <pc:sldMk cId="177260374" sldId="278"/>
            <ac:spMk id="23" creationId="{05B52FCE-6564-D251-9086-F54EBBF30731}"/>
          </ac:spMkLst>
        </pc:spChg>
        <pc:grpChg chg="add mod">
          <ac:chgData name="حصه بنت العتيبي" userId="c1fe605c-1aaf-4791-a440-af891effc177" providerId="ADAL" clId="{66838DDE-F689-496E-A5F4-17C291B00E07}" dt="2023-10-03T11:05:29.008" v="762" actId="1076"/>
          <ac:grpSpMkLst>
            <pc:docMk/>
            <pc:sldMk cId="177260374" sldId="278"/>
            <ac:grpSpMk id="3" creationId="{85A5168D-0CB4-645D-5A64-0B29D4BC533E}"/>
          </ac:grpSpMkLst>
        </pc:grpChg>
        <pc:picChg chg="add mod">
          <ac:chgData name="حصه بنت العتيبي" userId="c1fe605c-1aaf-4791-a440-af891effc177" providerId="ADAL" clId="{66838DDE-F689-496E-A5F4-17C291B00E07}" dt="2023-10-03T12:24:53.685" v="1329" actId="14100"/>
          <ac:picMkLst>
            <pc:docMk/>
            <pc:sldMk cId="177260374" sldId="278"/>
            <ac:picMk id="2" creationId="{484E6007-6316-AC1C-90DD-4AE636E64129}"/>
          </ac:picMkLst>
        </pc:picChg>
        <pc:picChg chg="mod">
          <ac:chgData name="حصه بنت العتيبي" userId="c1fe605c-1aaf-4791-a440-af891effc177" providerId="ADAL" clId="{66838DDE-F689-496E-A5F4-17C291B00E07}" dt="2023-10-03T11:05:29.008" v="762" actId="1076"/>
          <ac:picMkLst>
            <pc:docMk/>
            <pc:sldMk cId="177260374" sldId="278"/>
            <ac:picMk id="7" creationId="{6CB5D3CE-5AE7-2ADB-9C57-9DB7CA0D4BA1}"/>
          </ac:picMkLst>
        </pc:picChg>
        <pc:inkChg chg="add del mod replST">
          <ac:chgData name="حصه بنت العتيبي" userId="c1fe605c-1aaf-4791-a440-af891effc177" providerId="ADAL" clId="{66838DDE-F689-496E-A5F4-17C291B00E07}" dt="2023-10-04T13:12:53.513" v="1379"/>
          <ac:inkMkLst>
            <pc:docMk/>
            <pc:sldMk cId="177260374" sldId="278"/>
            <ac:inkMk id="8" creationId="{466C310C-D5E8-BA36-DF71-CA04238CCD2B}"/>
          </ac:inkMkLst>
        </pc:inkChg>
        <pc:inkChg chg="add mod replST">
          <ac:chgData name="حصه بنت العتيبي" userId="c1fe605c-1aaf-4791-a440-af891effc177" providerId="ADAL" clId="{66838DDE-F689-496E-A5F4-17C291B00E07}" dt="2023-10-03T11:59:53.863" v="1205"/>
          <ac:inkMkLst>
            <pc:docMk/>
            <pc:sldMk cId="177260374" sldId="278"/>
            <ac:inkMk id="19" creationId="{7BCDAC62-BEED-3A8F-7A44-98D4DFF85250}"/>
          </ac:inkMkLst>
        </pc:inkChg>
      </pc:sldChg>
      <pc:sldChg chg="modSp add del ord modTransition modAnim">
        <pc:chgData name="حصه بنت العتيبي" userId="c1fe605c-1aaf-4791-a440-af891effc177" providerId="ADAL" clId="{66838DDE-F689-496E-A5F4-17C291B00E07}" dt="2023-10-03T10:31:42.028" v="672" actId="2696"/>
        <pc:sldMkLst>
          <pc:docMk/>
          <pc:sldMk cId="663873416" sldId="278"/>
        </pc:sldMkLst>
        <pc:spChg chg="mod">
          <ac:chgData name="حصه بنت العتيبي" userId="c1fe605c-1aaf-4791-a440-af891effc177" providerId="ADAL" clId="{66838DDE-F689-496E-A5F4-17C291B00E07}" dt="2023-10-03T10:30:18.962" v="585"/>
          <ac:spMkLst>
            <pc:docMk/>
            <pc:sldMk cId="663873416" sldId="278"/>
            <ac:spMk id="10" creationId="{DC1E5C41-08EE-8675-B89C-08B7EC8242CC}"/>
          </ac:spMkLst>
        </pc:spChg>
        <pc:spChg chg="mod">
          <ac:chgData name="حصه بنت العتيبي" userId="c1fe605c-1aaf-4791-a440-af891effc177" providerId="ADAL" clId="{66838DDE-F689-496E-A5F4-17C291B00E07}" dt="2023-10-03T10:30:34.181" v="599"/>
          <ac:spMkLst>
            <pc:docMk/>
            <pc:sldMk cId="663873416" sldId="278"/>
            <ac:spMk id="11" creationId="{818ADB26-5E19-49F5-D562-6296B7DD90AE}"/>
          </ac:spMkLst>
        </pc:spChg>
        <pc:spChg chg="mod">
          <ac:chgData name="حصه بنت العتيبي" userId="c1fe605c-1aaf-4791-a440-af891effc177" providerId="ADAL" clId="{66838DDE-F689-496E-A5F4-17C291B00E07}" dt="2023-10-03T10:30:41.344" v="613"/>
          <ac:spMkLst>
            <pc:docMk/>
            <pc:sldMk cId="663873416" sldId="278"/>
            <ac:spMk id="12" creationId="{4A8121C2-4C55-5273-7976-825DA9BA9785}"/>
          </ac:spMkLst>
        </pc:spChg>
        <pc:spChg chg="mod">
          <ac:chgData name="حصه بنت العتيبي" userId="c1fe605c-1aaf-4791-a440-af891effc177" providerId="ADAL" clId="{66838DDE-F689-496E-A5F4-17C291B00E07}" dt="2023-10-03T10:31:09.236" v="633"/>
          <ac:spMkLst>
            <pc:docMk/>
            <pc:sldMk cId="663873416" sldId="278"/>
            <ac:spMk id="13" creationId="{17BE785B-11F8-538A-F41E-1918DD9BD9E4}"/>
          </ac:spMkLst>
        </pc:spChg>
        <pc:spChg chg="mod">
          <ac:chgData name="حصه بنت العتيبي" userId="c1fe605c-1aaf-4791-a440-af891effc177" providerId="ADAL" clId="{66838DDE-F689-496E-A5F4-17C291B00E07}" dt="2023-10-03T10:31:28.653" v="647"/>
          <ac:spMkLst>
            <pc:docMk/>
            <pc:sldMk cId="663873416" sldId="278"/>
            <ac:spMk id="14" creationId="{9BFA364F-A52E-5579-3056-37A38CED0749}"/>
          </ac:spMkLst>
        </pc:spChg>
        <pc:spChg chg="mod">
          <ac:chgData name="حصه بنت العتيبي" userId="c1fe605c-1aaf-4791-a440-af891effc177" providerId="ADAL" clId="{66838DDE-F689-496E-A5F4-17C291B00E07}" dt="2023-10-03T10:31:41.677" v="661"/>
          <ac:spMkLst>
            <pc:docMk/>
            <pc:sldMk cId="663873416" sldId="278"/>
            <ac:spMk id="15" creationId="{2E29FE66-E9B2-D1B7-50BC-128794CF05A5}"/>
          </ac:spMkLst>
        </pc:spChg>
      </pc:sldChg>
      <pc:sldChg chg="add del ord modTransition">
        <pc:chgData name="حصه بنت العتيبي" userId="c1fe605c-1aaf-4791-a440-af891effc177" providerId="ADAL" clId="{66838DDE-F689-496E-A5F4-17C291B00E07}" dt="2023-10-03T10:19:59.138" v="538" actId="2696"/>
        <pc:sldMkLst>
          <pc:docMk/>
          <pc:sldMk cId="1458992685" sldId="278"/>
        </pc:sldMkLst>
      </pc:sldChg>
      <pc:sldChg chg="add del ord modTransition">
        <pc:chgData name="حصه بنت العتيبي" userId="c1fe605c-1aaf-4791-a440-af891effc177" providerId="ADAL" clId="{66838DDE-F689-496E-A5F4-17C291B00E07}" dt="2023-10-03T10:37:12.538" v="714" actId="2696"/>
        <pc:sldMkLst>
          <pc:docMk/>
          <pc:sldMk cId="2213576832" sldId="278"/>
        </pc:sldMkLst>
      </pc:sldChg>
      <pc:sldChg chg="add del ord modTransition">
        <pc:chgData name="حصه بنت العتيبي" userId="c1fe605c-1aaf-4791-a440-af891effc177" providerId="ADAL" clId="{66838DDE-F689-496E-A5F4-17C291B00E07}" dt="2023-10-03T10:29:41.829" v="560" actId="2696"/>
        <pc:sldMkLst>
          <pc:docMk/>
          <pc:sldMk cId="2976123774" sldId="278"/>
        </pc:sldMkLst>
      </pc:sldChg>
      <pc:sldChg chg="addSp modSp new mod">
        <pc:chgData name="حصه بنت العتيبي" userId="c1fe605c-1aaf-4791-a440-af891effc177" providerId="ADAL" clId="{66838DDE-F689-496E-A5F4-17C291B00E07}" dt="2023-10-03T12:24:06.887" v="1320"/>
        <pc:sldMkLst>
          <pc:docMk/>
          <pc:sldMk cId="2379698040" sldId="279"/>
        </pc:sldMkLst>
        <pc:spChg chg="mod">
          <ac:chgData name="حصه بنت العتيبي" userId="c1fe605c-1aaf-4791-a440-af891effc177" providerId="ADAL" clId="{66838DDE-F689-496E-A5F4-17C291B00E07}" dt="2023-10-03T10:59:11.619" v="747" actId="113"/>
          <ac:spMkLst>
            <pc:docMk/>
            <pc:sldMk cId="2379698040" sldId="279"/>
            <ac:spMk id="4" creationId="{287E95FD-B5BE-E322-C92F-05C3EDA3C40A}"/>
          </ac:spMkLst>
        </pc:spChg>
        <pc:spChg chg="mod">
          <ac:chgData name="حصه بنت العتيبي" userId="c1fe605c-1aaf-4791-a440-af891effc177" providerId="ADAL" clId="{66838DDE-F689-496E-A5F4-17C291B00E07}" dt="2023-10-03T12:24:06.887" v="1320"/>
          <ac:spMkLst>
            <pc:docMk/>
            <pc:sldMk cId="2379698040" sldId="279"/>
            <ac:spMk id="10" creationId="{E641D6DF-E430-714F-137E-A371785E57B0}"/>
          </ac:spMkLst>
        </pc:spChg>
        <pc:spChg chg="mod">
          <ac:chgData name="حصه بنت العتيبي" userId="c1fe605c-1aaf-4791-a440-af891effc177" providerId="ADAL" clId="{66838DDE-F689-496E-A5F4-17C291B00E07}" dt="2023-10-03T12:24:06.887" v="1320"/>
          <ac:spMkLst>
            <pc:docMk/>
            <pc:sldMk cId="2379698040" sldId="279"/>
            <ac:spMk id="11" creationId="{EC9ED474-07F8-AA16-5D18-14CA8AB0911A}"/>
          </ac:spMkLst>
        </pc:spChg>
        <pc:spChg chg="mod">
          <ac:chgData name="حصه بنت العتيبي" userId="c1fe605c-1aaf-4791-a440-af891effc177" providerId="ADAL" clId="{66838DDE-F689-496E-A5F4-17C291B00E07}" dt="2023-10-03T12:24:06.887" v="1320"/>
          <ac:spMkLst>
            <pc:docMk/>
            <pc:sldMk cId="2379698040" sldId="279"/>
            <ac:spMk id="12" creationId="{201E19CC-1ACE-690A-B526-F653BBD5D91D}"/>
          </ac:spMkLst>
        </pc:spChg>
        <pc:spChg chg="mod">
          <ac:chgData name="حصه بنت العتيبي" userId="c1fe605c-1aaf-4791-a440-af891effc177" providerId="ADAL" clId="{66838DDE-F689-496E-A5F4-17C291B00E07}" dt="2023-10-03T12:24:06.887" v="1320"/>
          <ac:spMkLst>
            <pc:docMk/>
            <pc:sldMk cId="2379698040" sldId="279"/>
            <ac:spMk id="13" creationId="{5AF19790-AB34-D431-9732-11646F6451E3}"/>
          </ac:spMkLst>
        </pc:spChg>
        <pc:grpChg chg="add mod">
          <ac:chgData name="حصه بنت العتيبي" userId="c1fe605c-1aaf-4791-a440-af891effc177" providerId="ADAL" clId="{66838DDE-F689-496E-A5F4-17C291B00E07}" dt="2023-10-03T10:58:29.587" v="743"/>
          <ac:grpSpMkLst>
            <pc:docMk/>
            <pc:sldMk cId="2379698040" sldId="279"/>
            <ac:grpSpMk id="2" creationId="{36C6762B-C42F-A48B-9CC8-C11DEFDE7CFC}"/>
          </ac:grpSpMkLst>
        </pc:grpChg>
        <pc:grpChg chg="add mod">
          <ac:chgData name="حصه بنت العتيبي" userId="c1fe605c-1aaf-4791-a440-af891effc177" providerId="ADAL" clId="{66838DDE-F689-496E-A5F4-17C291B00E07}" dt="2023-10-03T12:24:06.887" v="1320"/>
          <ac:grpSpMkLst>
            <pc:docMk/>
            <pc:sldMk cId="2379698040" sldId="279"/>
            <ac:grpSpMk id="5" creationId="{58A434D7-9F15-C2E9-A406-C9D3EECA7ABA}"/>
          </ac:grpSpMkLst>
        </pc:grpChg>
        <pc:grpChg chg="mod">
          <ac:chgData name="حصه بنت العتيبي" userId="c1fe605c-1aaf-4791-a440-af891effc177" providerId="ADAL" clId="{66838DDE-F689-496E-A5F4-17C291B00E07}" dt="2023-10-03T12:24:06.887" v="1320"/>
          <ac:grpSpMkLst>
            <pc:docMk/>
            <pc:sldMk cId="2379698040" sldId="279"/>
            <ac:grpSpMk id="6" creationId="{E2612229-6626-7FD2-C0FB-4DC5612C02E3}"/>
          </ac:grpSpMkLst>
        </pc:grpChg>
        <pc:picChg chg="mod">
          <ac:chgData name="حصه بنت العتيبي" userId="c1fe605c-1aaf-4791-a440-af891effc177" providerId="ADAL" clId="{66838DDE-F689-496E-A5F4-17C291B00E07}" dt="2023-10-03T10:58:29.587" v="743"/>
          <ac:picMkLst>
            <pc:docMk/>
            <pc:sldMk cId="2379698040" sldId="279"/>
            <ac:picMk id="3" creationId="{FF09A0F3-BCB7-2C4A-318B-830FA6423F04}"/>
          </ac:picMkLst>
        </pc:picChg>
        <pc:cxnChg chg="mod">
          <ac:chgData name="حصه بنت العتيبي" userId="c1fe605c-1aaf-4791-a440-af891effc177" providerId="ADAL" clId="{66838DDE-F689-496E-A5F4-17C291B00E07}" dt="2023-10-03T12:24:06.887" v="1320"/>
          <ac:cxnSpMkLst>
            <pc:docMk/>
            <pc:sldMk cId="2379698040" sldId="279"/>
            <ac:cxnSpMk id="7" creationId="{4E594D66-2413-F326-03B9-45538EC3B4E9}"/>
          </ac:cxnSpMkLst>
        </pc:cxnChg>
        <pc:cxnChg chg="mod">
          <ac:chgData name="حصه بنت العتيبي" userId="c1fe605c-1aaf-4791-a440-af891effc177" providerId="ADAL" clId="{66838DDE-F689-496E-A5F4-17C291B00E07}" dt="2023-10-03T12:24:06.887" v="1320"/>
          <ac:cxnSpMkLst>
            <pc:docMk/>
            <pc:sldMk cId="2379698040" sldId="279"/>
            <ac:cxnSpMk id="8" creationId="{296114E7-187B-C16D-C49E-C8DB6963873F}"/>
          </ac:cxnSpMkLst>
        </pc:cxnChg>
        <pc:cxnChg chg="mod">
          <ac:chgData name="حصه بنت العتيبي" userId="c1fe605c-1aaf-4791-a440-af891effc177" providerId="ADAL" clId="{66838DDE-F689-496E-A5F4-17C291B00E07}" dt="2023-10-03T12:24:06.887" v="1320"/>
          <ac:cxnSpMkLst>
            <pc:docMk/>
            <pc:sldMk cId="2379698040" sldId="279"/>
            <ac:cxnSpMk id="9" creationId="{0FE540A6-9CBC-3445-B6B1-02BB55CD9FB8}"/>
          </ac:cxnSpMkLst>
        </pc:cxnChg>
      </pc:sldChg>
      <pc:sldChg chg="modSp add del mod ord modTransition">
        <pc:chgData name="حصه بنت العتيبي" userId="c1fe605c-1aaf-4791-a440-af891effc177" providerId="ADAL" clId="{66838DDE-F689-496E-A5F4-17C291B00E07}" dt="2023-10-03T11:29:23.623" v="972" actId="2696"/>
        <pc:sldMkLst>
          <pc:docMk/>
          <pc:sldMk cId="220671193" sldId="280"/>
        </pc:sldMkLst>
        <pc:spChg chg="mod">
          <ac:chgData name="حصه بنت العتيبي" userId="c1fe605c-1aaf-4791-a440-af891effc177" providerId="ADAL" clId="{66838DDE-F689-496E-A5F4-17C291B00E07}" dt="2023-10-03T11:29:23.449" v="971"/>
          <ac:spMkLst>
            <pc:docMk/>
            <pc:sldMk cId="220671193" sldId="280"/>
            <ac:spMk id="3" creationId="{BA8D2D0D-336A-141B-4A3E-DE8A6B9F442D}"/>
          </ac:spMkLst>
        </pc:spChg>
        <pc:spChg chg="mod">
          <ac:chgData name="حصه بنت العتيبي" userId="c1fe605c-1aaf-4791-a440-af891effc177" providerId="ADAL" clId="{66838DDE-F689-496E-A5F4-17C291B00E07}" dt="2023-10-03T11:29:23.449" v="963"/>
          <ac:spMkLst>
            <pc:docMk/>
            <pc:sldMk cId="220671193" sldId="280"/>
            <ac:spMk id="7" creationId="{90D7AFD9-D2FF-4D14-69C0-2C706F3E31D1}"/>
          </ac:spMkLst>
        </pc:spChg>
        <pc:spChg chg="mod">
          <ac:chgData name="حصه بنت العتيبي" userId="c1fe605c-1aaf-4791-a440-af891effc177" providerId="ADAL" clId="{66838DDE-F689-496E-A5F4-17C291B00E07}" dt="2023-10-03T11:29:23.449" v="969"/>
          <ac:spMkLst>
            <pc:docMk/>
            <pc:sldMk cId="220671193" sldId="280"/>
            <ac:spMk id="9" creationId="{E1493CF9-BD3B-A3DB-7B88-287D301A7218}"/>
          </ac:spMkLst>
        </pc:spChg>
        <pc:spChg chg="mod">
          <ac:chgData name="حصه بنت العتيبي" userId="c1fe605c-1aaf-4791-a440-af891effc177" providerId="ADAL" clId="{66838DDE-F689-496E-A5F4-17C291B00E07}" dt="2023-10-03T11:29:23.449" v="965"/>
          <ac:spMkLst>
            <pc:docMk/>
            <pc:sldMk cId="220671193" sldId="280"/>
            <ac:spMk id="17" creationId="{18B8F225-84B1-1994-4B52-0DD3ED786E06}"/>
          </ac:spMkLst>
        </pc:spChg>
        <pc:spChg chg="mod">
          <ac:chgData name="حصه بنت العتيبي" userId="c1fe605c-1aaf-4791-a440-af891effc177" providerId="ADAL" clId="{66838DDE-F689-496E-A5F4-17C291B00E07}" dt="2023-10-03T11:29:23.449" v="967"/>
          <ac:spMkLst>
            <pc:docMk/>
            <pc:sldMk cId="220671193" sldId="280"/>
            <ac:spMk id="19" creationId="{B3D7C4B1-43BB-020C-17B3-0AA4C8D049B0}"/>
          </ac:spMkLst>
        </pc:spChg>
      </pc:sldChg>
      <pc:sldChg chg="modSp add del mod ord modTransition">
        <pc:chgData name="حصه بنت العتيبي" userId="c1fe605c-1aaf-4791-a440-af891effc177" providerId="ADAL" clId="{66838DDE-F689-496E-A5F4-17C291B00E07}" dt="2023-10-03T11:48:38.841" v="1020" actId="2696"/>
        <pc:sldMkLst>
          <pc:docMk/>
          <pc:sldMk cId="408995431" sldId="280"/>
        </pc:sldMkLst>
        <pc:spChg chg="mod">
          <ac:chgData name="حصه بنت العتيبي" userId="c1fe605c-1aaf-4791-a440-af891effc177" providerId="ADAL" clId="{66838DDE-F689-496E-A5F4-17C291B00E07}" dt="2023-10-03T11:48:38.246" v="1019"/>
          <ac:spMkLst>
            <pc:docMk/>
            <pc:sldMk cId="408995431" sldId="280"/>
            <ac:spMk id="56" creationId="{48D06FA1-F169-450C-8668-25BA9167E697}"/>
          </ac:spMkLst>
        </pc:spChg>
        <pc:spChg chg="mod">
          <ac:chgData name="حصه بنت العتيبي" userId="c1fe605c-1aaf-4791-a440-af891effc177" providerId="ADAL" clId="{66838DDE-F689-496E-A5F4-17C291B00E07}" dt="2023-10-03T11:48:38.246" v="1019"/>
          <ac:spMkLst>
            <pc:docMk/>
            <pc:sldMk cId="408995431" sldId="280"/>
            <ac:spMk id="57" creationId="{76885AAD-FF47-4225-AA7A-1591116FD2C0}"/>
          </ac:spMkLst>
        </pc:spChg>
        <pc:spChg chg="mod">
          <ac:chgData name="حصه بنت العتيبي" userId="c1fe605c-1aaf-4791-a440-af891effc177" providerId="ADAL" clId="{66838DDE-F689-496E-A5F4-17C291B00E07}" dt="2023-10-03T11:48:38.246" v="1019"/>
          <ac:spMkLst>
            <pc:docMk/>
            <pc:sldMk cId="408995431" sldId="280"/>
            <ac:spMk id="58" creationId="{D11FCD45-2A12-4F1B-AD1A-C481ADCB6F24}"/>
          </ac:spMkLst>
        </pc:spChg>
        <pc:spChg chg="mod">
          <ac:chgData name="حصه بنت العتيبي" userId="c1fe605c-1aaf-4791-a440-af891effc177" providerId="ADAL" clId="{66838DDE-F689-496E-A5F4-17C291B00E07}" dt="2023-10-03T11:48:38.246" v="1019"/>
          <ac:spMkLst>
            <pc:docMk/>
            <pc:sldMk cId="408995431" sldId="280"/>
            <ac:spMk id="59" creationId="{DD2041C4-4CF4-4B3A-8617-E1C42B6E56AA}"/>
          </ac:spMkLst>
        </pc:spChg>
        <pc:grpChg chg="mod">
          <ac:chgData name="حصه بنت العتيبي" userId="c1fe605c-1aaf-4791-a440-af891effc177" providerId="ADAL" clId="{66838DDE-F689-496E-A5F4-17C291B00E07}" dt="2023-10-03T11:48:38.246" v="1019"/>
          <ac:grpSpMkLst>
            <pc:docMk/>
            <pc:sldMk cId="408995431" sldId="280"/>
            <ac:grpSpMk id="55" creationId="{C771EF2B-624B-48FA-A7E4-FDF6B6B1C942}"/>
          </ac:grpSpMkLst>
        </pc:grpChg>
        <pc:cxnChg chg="mod">
          <ac:chgData name="حصه بنت العتيبي" userId="c1fe605c-1aaf-4791-a440-af891effc177" providerId="ADAL" clId="{66838DDE-F689-496E-A5F4-17C291B00E07}" dt="2023-10-03T11:48:38.240" v="1017"/>
          <ac:cxnSpMkLst>
            <pc:docMk/>
            <pc:sldMk cId="408995431" sldId="280"/>
            <ac:cxnSpMk id="60" creationId="{F466B073-7BF3-49C8-B5E4-BEFACC7C13A1}"/>
          </ac:cxnSpMkLst>
        </pc:cxnChg>
      </pc:sldChg>
      <pc:sldChg chg="addSp delSp modSp new mod modTransition">
        <pc:chgData name="حصه بنت العتيبي" userId="c1fe605c-1aaf-4791-a440-af891effc177" providerId="ADAL" clId="{66838DDE-F689-496E-A5F4-17C291B00E07}" dt="2023-10-07T08:33:39.263" v="1560"/>
        <pc:sldMkLst>
          <pc:docMk/>
          <pc:sldMk cId="427608972" sldId="280"/>
        </pc:sldMkLst>
        <pc:spChg chg="add del mod">
          <ac:chgData name="حصه بنت العتيبي" userId="c1fe605c-1aaf-4791-a440-af891effc177" providerId="ADAL" clId="{66838DDE-F689-496E-A5F4-17C291B00E07}" dt="2023-10-03T12:24:31.547" v="1323" actId="21"/>
          <ac:spMkLst>
            <pc:docMk/>
            <pc:sldMk cId="427608972" sldId="280"/>
            <ac:spMk id="3" creationId="{965963DC-5083-F570-E13E-94E9B7D7F5B9}"/>
          </ac:spMkLst>
        </pc:spChg>
        <pc:spChg chg="mod">
          <ac:chgData name="حصه بنت العتيبي" userId="c1fe605c-1aaf-4791-a440-af891effc177" providerId="ADAL" clId="{66838DDE-F689-496E-A5F4-17C291B00E07}" dt="2023-10-07T08:22:36.314" v="1417" actId="14100"/>
          <ac:spMkLst>
            <pc:docMk/>
            <pc:sldMk cId="427608972" sldId="280"/>
            <ac:spMk id="4" creationId="{06FD0FEF-81C6-F168-569A-B3B721805F3C}"/>
          </ac:spMkLst>
        </pc:spChg>
        <pc:spChg chg="add del">
          <ac:chgData name="حصه بنت العتيبي" userId="c1fe605c-1aaf-4791-a440-af891effc177" providerId="ADAL" clId="{66838DDE-F689-496E-A5F4-17C291B00E07}" dt="2023-10-07T08:21:15.306" v="1397" actId="478"/>
          <ac:spMkLst>
            <pc:docMk/>
            <pc:sldMk cId="427608972" sldId="280"/>
            <ac:spMk id="6" creationId="{4A607F9A-3B07-B3E6-209A-0329E185C770}"/>
          </ac:spMkLst>
        </pc:spChg>
        <pc:spChg chg="add del">
          <ac:chgData name="حصه بنت العتيبي" userId="c1fe605c-1aaf-4791-a440-af891effc177" providerId="ADAL" clId="{66838DDE-F689-496E-A5F4-17C291B00E07}" dt="2023-10-07T08:21:07.023" v="1395" actId="478"/>
          <ac:spMkLst>
            <pc:docMk/>
            <pc:sldMk cId="427608972" sldId="280"/>
            <ac:spMk id="8" creationId="{40226A12-3D40-9A4E-BA4C-F7D2B13D0A29}"/>
          </ac:spMkLst>
        </pc:spChg>
        <pc:grpChg chg="add mod">
          <ac:chgData name="حصه بنت العتيبي" userId="c1fe605c-1aaf-4791-a440-af891effc177" providerId="ADAL" clId="{66838DDE-F689-496E-A5F4-17C291B00E07}" dt="2023-10-07T08:22:36.314" v="1417" actId="14100"/>
          <ac:grpSpMkLst>
            <pc:docMk/>
            <pc:sldMk cId="427608972" sldId="280"/>
            <ac:grpSpMk id="2" creationId="{E8BA01BC-DE20-AC2A-11BC-06E8D50985CC}"/>
          </ac:grpSpMkLst>
        </pc:grpChg>
        <pc:picChg chg="mod">
          <ac:chgData name="حصه بنت العتيبي" userId="c1fe605c-1aaf-4791-a440-af891effc177" providerId="ADAL" clId="{66838DDE-F689-496E-A5F4-17C291B00E07}" dt="2023-10-07T08:22:36.314" v="1417" actId="14100"/>
          <ac:picMkLst>
            <pc:docMk/>
            <pc:sldMk cId="427608972" sldId="280"/>
            <ac:picMk id="3" creationId="{D7008DD9-DDA6-93E0-2D77-6BDB66956960}"/>
          </ac:picMkLst>
        </pc:picChg>
        <pc:picChg chg="add mod">
          <ac:chgData name="حصه بنت العتيبي" userId="c1fe605c-1aaf-4791-a440-af891effc177" providerId="ADAL" clId="{66838DDE-F689-496E-A5F4-17C291B00E07}" dt="2023-10-07T08:23:03.142" v="1420" actId="1076"/>
          <ac:picMkLst>
            <pc:docMk/>
            <pc:sldMk cId="427608972" sldId="280"/>
            <ac:picMk id="10" creationId="{7DE09AF0-2C2C-ECDC-183A-1F00BF6CFA3F}"/>
          </ac:picMkLst>
        </pc:picChg>
      </pc:sldChg>
      <pc:sldChg chg="modSp add del mod ord modTransition modAnim">
        <pc:chgData name="حصه بنت العتيبي" userId="c1fe605c-1aaf-4791-a440-af891effc177" providerId="ADAL" clId="{66838DDE-F689-496E-A5F4-17C291B00E07}" dt="2023-10-03T11:28:40.243" v="868" actId="2696"/>
        <pc:sldMkLst>
          <pc:docMk/>
          <pc:sldMk cId="476390796" sldId="280"/>
        </pc:sldMkLst>
        <pc:spChg chg="mod">
          <ac:chgData name="حصه بنت العتيبي" userId="c1fe605c-1aaf-4791-a440-af891effc177" providerId="ADAL" clId="{66838DDE-F689-496E-A5F4-17C291B00E07}" dt="2023-10-03T11:28:40.044" v="867"/>
          <ac:spMkLst>
            <pc:docMk/>
            <pc:sldMk cId="476390796" sldId="280"/>
            <ac:spMk id="8" creationId="{0F86037D-616C-5698-57CD-BCDF95922808}"/>
          </ac:spMkLst>
        </pc:spChg>
      </pc:sldChg>
      <pc:sldChg chg="modSp add del mod ord modTransition modAnim">
        <pc:chgData name="حصه بنت العتيبي" userId="c1fe605c-1aaf-4791-a440-af891effc177" providerId="ADAL" clId="{66838DDE-F689-496E-A5F4-17C291B00E07}" dt="2023-10-03T11:28:48.440" v="942" actId="2696"/>
        <pc:sldMkLst>
          <pc:docMk/>
          <pc:sldMk cId="1646624233" sldId="280"/>
        </pc:sldMkLst>
        <pc:spChg chg="mod">
          <ac:chgData name="حصه بنت العتيبي" userId="c1fe605c-1aaf-4791-a440-af891effc177" providerId="ADAL" clId="{66838DDE-F689-496E-A5F4-17C291B00E07}" dt="2023-10-03T11:28:47.725" v="941"/>
          <ac:spMkLst>
            <pc:docMk/>
            <pc:sldMk cId="1646624233" sldId="280"/>
            <ac:spMk id="8" creationId="{0F86037D-616C-5698-57CD-BCDF95922808}"/>
          </ac:spMkLst>
        </pc:spChg>
      </pc:sldChg>
      <pc:sldChg chg="modSp add del mod ord modTransition">
        <pc:chgData name="حصه بنت العتيبي" userId="c1fe605c-1aaf-4791-a440-af891effc177" providerId="ADAL" clId="{66838DDE-F689-496E-A5F4-17C291B00E07}" dt="2023-10-03T11:54:12.783" v="1174" actId="2696"/>
        <pc:sldMkLst>
          <pc:docMk/>
          <pc:sldMk cId="2852910904" sldId="280"/>
        </pc:sldMkLst>
        <pc:spChg chg="mod">
          <ac:chgData name="حصه بنت العتيبي" userId="c1fe605c-1aaf-4791-a440-af891effc177" providerId="ADAL" clId="{66838DDE-F689-496E-A5F4-17C291B00E07}" dt="2023-10-03T11:52:53.484" v="1159"/>
          <ac:spMkLst>
            <pc:docMk/>
            <pc:sldMk cId="2852910904" sldId="280"/>
            <ac:spMk id="5" creationId="{1A2E744C-D12E-931D-AB87-CB75B8626306}"/>
          </ac:spMkLst>
        </pc:spChg>
        <pc:spChg chg="mod">
          <ac:chgData name="حصه بنت العتيبي" userId="c1fe605c-1aaf-4791-a440-af891effc177" providerId="ADAL" clId="{66838DDE-F689-496E-A5F4-17C291B00E07}" dt="2023-10-03T11:52:59.291" v="1161"/>
          <ac:spMkLst>
            <pc:docMk/>
            <pc:sldMk cId="2852910904" sldId="280"/>
            <ac:spMk id="6" creationId="{0AAC6859-E809-F05D-0D15-BFEEAC414BDB}"/>
          </ac:spMkLst>
        </pc:spChg>
        <pc:spChg chg="mod">
          <ac:chgData name="حصه بنت العتيبي" userId="c1fe605c-1aaf-4791-a440-af891effc177" providerId="ADAL" clId="{66838DDE-F689-496E-A5F4-17C291B00E07}" dt="2023-10-03T11:53:09.869" v="1163"/>
          <ac:spMkLst>
            <pc:docMk/>
            <pc:sldMk cId="2852910904" sldId="280"/>
            <ac:spMk id="7" creationId="{F9B8B21F-533F-9264-C08F-3824036ADCFE}"/>
          </ac:spMkLst>
        </pc:spChg>
        <pc:spChg chg="mod">
          <ac:chgData name="حصه بنت العتيبي" userId="c1fe605c-1aaf-4791-a440-af891effc177" providerId="ADAL" clId="{66838DDE-F689-496E-A5F4-17C291B00E07}" dt="2023-10-03T11:53:21.662" v="1165"/>
          <ac:spMkLst>
            <pc:docMk/>
            <pc:sldMk cId="2852910904" sldId="280"/>
            <ac:spMk id="9" creationId="{E0D0ED5D-553A-B476-1CB7-653FEBE8D5DA}"/>
          </ac:spMkLst>
        </pc:spChg>
        <pc:spChg chg="mod">
          <ac:chgData name="حصه بنت العتيبي" userId="c1fe605c-1aaf-4791-a440-af891effc177" providerId="ADAL" clId="{66838DDE-F689-496E-A5F4-17C291B00E07}" dt="2023-10-03T11:53:28.904" v="1167"/>
          <ac:spMkLst>
            <pc:docMk/>
            <pc:sldMk cId="2852910904" sldId="280"/>
            <ac:spMk id="10" creationId="{AAAC449A-669F-BA40-DE62-80F63D6F6EDA}"/>
          </ac:spMkLst>
        </pc:spChg>
        <pc:spChg chg="mod">
          <ac:chgData name="حصه بنت العتيبي" userId="c1fe605c-1aaf-4791-a440-af891effc177" providerId="ADAL" clId="{66838DDE-F689-496E-A5F4-17C291B00E07}" dt="2023-10-03T11:53:39.427" v="1169"/>
          <ac:spMkLst>
            <pc:docMk/>
            <pc:sldMk cId="2852910904" sldId="280"/>
            <ac:spMk id="11" creationId="{AD181BAD-E09A-228A-FCA3-FE2995158916}"/>
          </ac:spMkLst>
        </pc:spChg>
        <pc:spChg chg="mod">
          <ac:chgData name="حصه بنت العتيبي" userId="c1fe605c-1aaf-4791-a440-af891effc177" providerId="ADAL" clId="{66838DDE-F689-496E-A5F4-17C291B00E07}" dt="2023-10-03T11:54:06.338" v="1171"/>
          <ac:spMkLst>
            <pc:docMk/>
            <pc:sldMk cId="2852910904" sldId="280"/>
            <ac:spMk id="12" creationId="{49E402BE-37FC-D112-18C8-2CD42B86A1DB}"/>
          </ac:spMkLst>
        </pc:spChg>
        <pc:spChg chg="mod">
          <ac:chgData name="حصه بنت العتيبي" userId="c1fe605c-1aaf-4791-a440-af891effc177" providerId="ADAL" clId="{66838DDE-F689-496E-A5F4-17C291B00E07}" dt="2023-10-03T11:54:12.251" v="1173"/>
          <ac:spMkLst>
            <pc:docMk/>
            <pc:sldMk cId="2852910904" sldId="280"/>
            <ac:spMk id="13" creationId="{745E5B7D-57BF-D01A-B785-5116FE7A5058}"/>
          </ac:spMkLst>
        </pc:spChg>
      </pc:sldChg>
      <pc:sldChg chg="modSp add del mod ord modTransition modAnim">
        <pc:chgData name="حصه بنت العتيبي" userId="c1fe605c-1aaf-4791-a440-af891effc177" providerId="ADAL" clId="{66838DDE-F689-496E-A5F4-17C291B00E07}" dt="2023-10-03T11:50:24.477" v="1132" actId="2696"/>
        <pc:sldMkLst>
          <pc:docMk/>
          <pc:sldMk cId="3224044716" sldId="280"/>
        </pc:sldMkLst>
        <pc:spChg chg="mod">
          <ac:chgData name="حصه بنت العتيبي" userId="c1fe605c-1aaf-4791-a440-af891effc177" providerId="ADAL" clId="{66838DDE-F689-496E-A5F4-17C291B00E07}" dt="2023-10-03T11:49:55.889" v="1085"/>
          <ac:spMkLst>
            <pc:docMk/>
            <pc:sldMk cId="3224044716" sldId="280"/>
            <ac:spMk id="10" creationId="{DC1E5C41-08EE-8675-B89C-08B7EC8242CC}"/>
          </ac:spMkLst>
        </pc:spChg>
        <pc:spChg chg="mod">
          <ac:chgData name="حصه بنت العتيبي" userId="c1fe605c-1aaf-4791-a440-af891effc177" providerId="ADAL" clId="{66838DDE-F689-496E-A5F4-17C291B00E07}" dt="2023-10-03T11:49:55.912" v="1087"/>
          <ac:spMkLst>
            <pc:docMk/>
            <pc:sldMk cId="3224044716" sldId="280"/>
            <ac:spMk id="11" creationId="{818ADB26-5E19-49F5-D562-6296B7DD90AE}"/>
          </ac:spMkLst>
        </pc:spChg>
        <pc:spChg chg="mod">
          <ac:chgData name="حصه بنت العتيبي" userId="c1fe605c-1aaf-4791-a440-af891effc177" providerId="ADAL" clId="{66838DDE-F689-496E-A5F4-17C291B00E07}" dt="2023-10-03T11:49:55.930" v="1089"/>
          <ac:spMkLst>
            <pc:docMk/>
            <pc:sldMk cId="3224044716" sldId="280"/>
            <ac:spMk id="12" creationId="{4A8121C2-4C55-5273-7976-825DA9BA9785}"/>
          </ac:spMkLst>
        </pc:spChg>
        <pc:spChg chg="mod">
          <ac:chgData name="حصه بنت العتيبي" userId="c1fe605c-1aaf-4791-a440-af891effc177" providerId="ADAL" clId="{66838DDE-F689-496E-A5F4-17C291B00E07}" dt="2023-10-03T11:50:00.925" v="1103"/>
          <ac:spMkLst>
            <pc:docMk/>
            <pc:sldMk cId="3224044716" sldId="280"/>
            <ac:spMk id="13" creationId="{17BE785B-11F8-538A-F41E-1918DD9BD9E4}"/>
          </ac:spMkLst>
        </pc:spChg>
        <pc:spChg chg="mod">
          <ac:chgData name="حصه بنت العتيبي" userId="c1fe605c-1aaf-4791-a440-af891effc177" providerId="ADAL" clId="{66838DDE-F689-496E-A5F4-17C291B00E07}" dt="2023-10-03T11:50:11.815" v="1117"/>
          <ac:spMkLst>
            <pc:docMk/>
            <pc:sldMk cId="3224044716" sldId="280"/>
            <ac:spMk id="14" creationId="{9BFA364F-A52E-5579-3056-37A38CED0749}"/>
          </ac:spMkLst>
        </pc:spChg>
        <pc:spChg chg="mod">
          <ac:chgData name="حصه بنت العتيبي" userId="c1fe605c-1aaf-4791-a440-af891effc177" providerId="ADAL" clId="{66838DDE-F689-496E-A5F4-17C291B00E07}" dt="2023-10-03T11:50:24.288" v="1131"/>
          <ac:spMkLst>
            <pc:docMk/>
            <pc:sldMk cId="3224044716" sldId="280"/>
            <ac:spMk id="15" creationId="{2E29FE66-E9B2-D1B7-50BC-128794CF05A5}"/>
          </ac:spMkLst>
        </pc:spChg>
      </pc:sldChg>
      <pc:sldChg chg="modSp add del mod ord modTransition">
        <pc:chgData name="حصه بنت العتيبي" userId="c1fe605c-1aaf-4791-a440-af891effc177" providerId="ADAL" clId="{66838DDE-F689-496E-A5F4-17C291B00E07}" dt="2023-10-03T11:36:51.258" v="998" actId="2696"/>
        <pc:sldMkLst>
          <pc:docMk/>
          <pc:sldMk cId="3930290029" sldId="280"/>
        </pc:sldMkLst>
        <pc:spChg chg="mod">
          <ac:chgData name="حصه بنت العتيبي" userId="c1fe605c-1aaf-4791-a440-af891effc177" providerId="ADAL" clId="{66838DDE-F689-496E-A5F4-17C291B00E07}" dt="2023-10-03T11:36:50.803" v="993"/>
          <ac:spMkLst>
            <pc:docMk/>
            <pc:sldMk cId="3930290029" sldId="280"/>
            <ac:spMk id="48" creationId="{E71533EA-E478-A09D-1375-E2BCD4D6379D}"/>
          </ac:spMkLst>
        </pc:spChg>
        <pc:spChg chg="mod">
          <ac:chgData name="حصه بنت العتيبي" userId="c1fe605c-1aaf-4791-a440-af891effc177" providerId="ADAL" clId="{66838DDE-F689-496E-A5F4-17C291B00E07}" dt="2023-10-03T11:36:50.815" v="995"/>
          <ac:spMkLst>
            <pc:docMk/>
            <pc:sldMk cId="3930290029" sldId="280"/>
            <ac:spMk id="49" creationId="{3CDF6F53-880A-0871-8C13-B49CB7984A4A}"/>
          </ac:spMkLst>
        </pc:spChg>
        <pc:spChg chg="mod">
          <ac:chgData name="حصه بنت العتيبي" userId="c1fe605c-1aaf-4791-a440-af891effc177" providerId="ADAL" clId="{66838DDE-F689-496E-A5F4-17C291B00E07}" dt="2023-10-03T11:36:50.815" v="997"/>
          <ac:spMkLst>
            <pc:docMk/>
            <pc:sldMk cId="3930290029" sldId="280"/>
            <ac:spMk id="50" creationId="{37DCC306-77DA-0EBF-17CA-6EB3E42EB68A}"/>
          </ac:spMkLst>
        </pc:spChg>
      </pc:sldChg>
      <pc:sldChg chg="modSp add mod ord modTransition">
        <pc:chgData name="حصه بنت العتيبي" userId="c1fe605c-1aaf-4791-a440-af891effc177" providerId="ADAL" clId="{66838DDE-F689-496E-A5F4-17C291B00E07}" dt="2023-10-07T08:33:51.682" v="1562"/>
        <pc:sldMkLst>
          <pc:docMk/>
          <pc:sldMk cId="95183778" sldId="281"/>
        </pc:sldMkLst>
        <pc:spChg chg="mod">
          <ac:chgData name="حصه بنت العتيبي" userId="c1fe605c-1aaf-4791-a440-af891effc177" providerId="ADAL" clId="{66838DDE-F689-496E-A5F4-17C291B00E07}" dt="2023-10-07T08:20:09.706" v="1389" actId="207"/>
          <ac:spMkLst>
            <pc:docMk/>
            <pc:sldMk cId="95183778" sldId="281"/>
            <ac:spMk id="4" creationId="{287E95FD-B5BE-E322-C92F-05C3EDA3C40A}"/>
          </ac:spMkLst>
        </pc:spChg>
      </pc:sldChg>
      <pc:sldChg chg="add del ord modTransition">
        <pc:chgData name="حصه بنت العتيبي" userId="c1fe605c-1aaf-4791-a440-af891effc177" providerId="ADAL" clId="{66838DDE-F689-496E-A5F4-17C291B00E07}" dt="2023-10-03T11:48:38.841" v="1021" actId="2696"/>
        <pc:sldMkLst>
          <pc:docMk/>
          <pc:sldMk cId="751043086" sldId="281"/>
        </pc:sldMkLst>
      </pc:sldChg>
      <pc:sldChg chg="modSp add del ord modTransition modAnim">
        <pc:chgData name="حصه بنت العتيبي" userId="c1fe605c-1aaf-4791-a440-af891effc177" providerId="ADAL" clId="{66838DDE-F689-496E-A5F4-17C291B00E07}" dt="2023-10-03T11:28:48.440" v="943" actId="2696"/>
        <pc:sldMkLst>
          <pc:docMk/>
          <pc:sldMk cId="1249960510" sldId="281"/>
        </pc:sldMkLst>
        <pc:spChg chg="mod">
          <ac:chgData name="حصه بنت العتيبي" userId="c1fe605c-1aaf-4791-a440-af891effc177" providerId="ADAL" clId="{66838DDE-F689-496E-A5F4-17C291B00E07}" dt="2023-10-03T11:28:47.305" v="932"/>
          <ac:spMkLst>
            <pc:docMk/>
            <pc:sldMk cId="1249960510" sldId="281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66838DDE-F689-496E-A5F4-17C291B00E07}" dt="2023-10-03T11:29:23.623" v="973" actId="2696"/>
        <pc:sldMkLst>
          <pc:docMk/>
          <pc:sldMk cId="1501048592" sldId="281"/>
        </pc:sldMkLst>
      </pc:sldChg>
      <pc:sldChg chg="add del ord modTransition">
        <pc:chgData name="حصه بنت العتيبي" userId="c1fe605c-1aaf-4791-a440-af891effc177" providerId="ADAL" clId="{66838DDE-F689-496E-A5F4-17C291B00E07}" dt="2023-10-03T11:36:51.258" v="999" actId="2696"/>
        <pc:sldMkLst>
          <pc:docMk/>
          <pc:sldMk cId="1987526784" sldId="281"/>
        </pc:sldMkLst>
      </pc:sldChg>
      <pc:sldChg chg="add del ord modTransition">
        <pc:chgData name="حصه بنت العتيبي" userId="c1fe605c-1aaf-4791-a440-af891effc177" providerId="ADAL" clId="{66838DDE-F689-496E-A5F4-17C291B00E07}" dt="2023-10-03T11:54:12.814" v="1175" actId="2696"/>
        <pc:sldMkLst>
          <pc:docMk/>
          <pc:sldMk cId="2314255535" sldId="281"/>
        </pc:sldMkLst>
      </pc:sldChg>
      <pc:sldChg chg="modSp add del ord modTransition modAnim">
        <pc:chgData name="حصه بنت العتيبي" userId="c1fe605c-1aaf-4791-a440-af891effc177" providerId="ADAL" clId="{66838DDE-F689-496E-A5F4-17C291B00E07}" dt="2023-10-03T11:50:24.477" v="1133" actId="2696"/>
        <pc:sldMkLst>
          <pc:docMk/>
          <pc:sldMk cId="2610865872" sldId="281"/>
        </pc:sldMkLst>
        <pc:spChg chg="mod">
          <ac:chgData name="حصه بنت العتيبي" userId="c1fe605c-1aaf-4791-a440-af891effc177" providerId="ADAL" clId="{66838DDE-F689-496E-A5F4-17C291B00E07}" dt="2023-10-03T11:49:08.377" v="1046"/>
          <ac:spMkLst>
            <pc:docMk/>
            <pc:sldMk cId="2610865872" sldId="281"/>
            <ac:spMk id="10" creationId="{DC1E5C41-08EE-8675-B89C-08B7EC8242CC}"/>
          </ac:spMkLst>
        </pc:spChg>
        <pc:spChg chg="mod">
          <ac:chgData name="حصه بنت العتيبي" userId="c1fe605c-1aaf-4791-a440-af891effc177" providerId="ADAL" clId="{66838DDE-F689-496E-A5F4-17C291B00E07}" dt="2023-10-03T11:49:29.883" v="1060"/>
          <ac:spMkLst>
            <pc:docMk/>
            <pc:sldMk cId="2610865872" sldId="281"/>
            <ac:spMk id="11" creationId="{818ADB26-5E19-49F5-D562-6296B7DD90AE}"/>
          </ac:spMkLst>
        </pc:spChg>
        <pc:spChg chg="mod">
          <ac:chgData name="حصه بنت العتيبي" userId="c1fe605c-1aaf-4791-a440-af891effc177" providerId="ADAL" clId="{66838DDE-F689-496E-A5F4-17C291B00E07}" dt="2023-10-03T11:49:43.925" v="1074"/>
          <ac:spMkLst>
            <pc:docMk/>
            <pc:sldMk cId="2610865872" sldId="281"/>
            <ac:spMk id="12" creationId="{4A8121C2-4C55-5273-7976-825DA9BA9785}"/>
          </ac:spMkLst>
        </pc:spChg>
        <pc:spChg chg="mod">
          <ac:chgData name="حصه بنت العتيبي" userId="c1fe605c-1aaf-4791-a440-af891effc177" providerId="ADAL" clId="{66838DDE-F689-496E-A5F4-17C291B00E07}" dt="2023-10-03T11:50:00.740" v="1094"/>
          <ac:spMkLst>
            <pc:docMk/>
            <pc:sldMk cId="2610865872" sldId="281"/>
            <ac:spMk id="13" creationId="{17BE785B-11F8-538A-F41E-1918DD9BD9E4}"/>
          </ac:spMkLst>
        </pc:spChg>
        <pc:spChg chg="mod">
          <ac:chgData name="حصه بنت العتيبي" userId="c1fe605c-1aaf-4791-a440-af891effc177" providerId="ADAL" clId="{66838DDE-F689-496E-A5F4-17C291B00E07}" dt="2023-10-03T11:50:11.632" v="1108"/>
          <ac:spMkLst>
            <pc:docMk/>
            <pc:sldMk cId="2610865872" sldId="281"/>
            <ac:spMk id="14" creationId="{9BFA364F-A52E-5579-3056-37A38CED0749}"/>
          </ac:spMkLst>
        </pc:spChg>
        <pc:spChg chg="mod">
          <ac:chgData name="حصه بنت العتيبي" userId="c1fe605c-1aaf-4791-a440-af891effc177" providerId="ADAL" clId="{66838DDE-F689-496E-A5F4-17C291B00E07}" dt="2023-10-03T11:50:24.142" v="1122"/>
          <ac:spMkLst>
            <pc:docMk/>
            <pc:sldMk cId="2610865872" sldId="281"/>
            <ac:spMk id="15" creationId="{2E29FE66-E9B2-D1B7-50BC-128794CF05A5}"/>
          </ac:spMkLst>
        </pc:spChg>
      </pc:sldChg>
      <pc:sldChg chg="modSp add del ord modTransition modAnim">
        <pc:chgData name="حصه بنت العتيبي" userId="c1fe605c-1aaf-4791-a440-af891effc177" providerId="ADAL" clId="{66838DDE-F689-496E-A5F4-17C291B00E07}" dt="2023-10-03T11:28:40.254" v="869" actId="2696"/>
        <pc:sldMkLst>
          <pc:docMk/>
          <pc:sldMk cId="3605896519" sldId="281"/>
        </pc:sldMkLst>
        <pc:spChg chg="mod">
          <ac:chgData name="حصه بنت العتيبي" userId="c1fe605c-1aaf-4791-a440-af891effc177" providerId="ADAL" clId="{66838DDE-F689-496E-A5F4-17C291B00E07}" dt="2023-10-03T11:28:39.694" v="858"/>
          <ac:spMkLst>
            <pc:docMk/>
            <pc:sldMk cId="3605896519" sldId="281"/>
            <ac:spMk id="8" creationId="{0F86037D-616C-5698-57CD-BCDF95922808}"/>
          </ac:spMkLst>
        </pc:spChg>
      </pc:sldChg>
      <pc:sldChg chg="modSp add del mod ord modTransition">
        <pc:chgData name="حصه بنت العتيبي" userId="c1fe605c-1aaf-4791-a440-af891effc177" providerId="ADAL" clId="{66838DDE-F689-496E-A5F4-17C291B00E07}" dt="2023-10-04T13:06:18.931" v="1364" actId="2696"/>
        <pc:sldMkLst>
          <pc:docMk/>
          <pc:sldMk cId="3724805140" sldId="281"/>
        </pc:sldMkLst>
        <pc:spChg chg="mod">
          <ac:chgData name="حصه بنت العتيبي" userId="c1fe605c-1aaf-4791-a440-af891effc177" providerId="ADAL" clId="{66838DDE-F689-496E-A5F4-17C291B00E07}" dt="2023-10-04T13:06:08.264" v="1359"/>
          <ac:spMkLst>
            <pc:docMk/>
            <pc:sldMk cId="3724805140" sldId="281"/>
            <ac:spMk id="10" creationId="{B180DB07-C7AF-EC54-E477-F9A49F31A232}"/>
          </ac:spMkLst>
        </pc:spChg>
        <pc:spChg chg="mod">
          <ac:chgData name="حصه بنت العتيبي" userId="c1fe605c-1aaf-4791-a440-af891effc177" providerId="ADAL" clId="{66838DDE-F689-496E-A5F4-17C291B00E07}" dt="2023-10-04T13:04:56.438" v="1355"/>
          <ac:spMkLst>
            <pc:docMk/>
            <pc:sldMk cId="3724805140" sldId="281"/>
            <ac:spMk id="11" creationId="{738E1D37-257D-1E0F-85BF-3B39ECFC42AD}"/>
          </ac:spMkLst>
        </pc:spChg>
        <pc:spChg chg="mod">
          <ac:chgData name="حصه بنت العتيبي" userId="c1fe605c-1aaf-4791-a440-af891effc177" providerId="ADAL" clId="{66838DDE-F689-496E-A5F4-17C291B00E07}" dt="2023-10-04T13:05:24.279" v="1357"/>
          <ac:spMkLst>
            <pc:docMk/>
            <pc:sldMk cId="3724805140" sldId="281"/>
            <ac:spMk id="12" creationId="{A80EF409-1810-BD33-CD71-DB3888AB51F9}"/>
          </ac:spMkLst>
        </pc:spChg>
        <pc:spChg chg="mod">
          <ac:chgData name="حصه بنت العتيبي" userId="c1fe605c-1aaf-4791-a440-af891effc177" providerId="ADAL" clId="{66838DDE-F689-496E-A5F4-17C291B00E07}" dt="2023-10-04T13:06:12.904" v="1361"/>
          <ac:spMkLst>
            <pc:docMk/>
            <pc:sldMk cId="3724805140" sldId="281"/>
            <ac:spMk id="13" creationId="{F9C47362-8C74-759B-164E-625FFE319023}"/>
          </ac:spMkLst>
        </pc:spChg>
        <pc:spChg chg="mod">
          <ac:chgData name="حصه بنت العتيبي" userId="c1fe605c-1aaf-4791-a440-af891effc177" providerId="ADAL" clId="{66838DDE-F689-496E-A5F4-17C291B00E07}" dt="2023-10-04T13:06:18.664" v="1363"/>
          <ac:spMkLst>
            <pc:docMk/>
            <pc:sldMk cId="3724805140" sldId="281"/>
            <ac:spMk id="14" creationId="{883A359A-290E-7D00-6F90-3DA7CA6CB63B}"/>
          </ac:spMkLst>
        </pc:spChg>
      </pc:sldChg>
      <pc:sldChg chg="add del ord modTransition">
        <pc:chgData name="حصه بنت العتيبي" userId="c1fe605c-1aaf-4791-a440-af891effc177" providerId="ADAL" clId="{66838DDE-F689-496E-A5F4-17C291B00E07}" dt="2023-10-04T13:06:18.931" v="1365" actId="2696"/>
        <pc:sldMkLst>
          <pc:docMk/>
          <pc:sldMk cId="2464602511" sldId="282"/>
        </pc:sldMkLst>
      </pc:sldChg>
      <pc:sldChg chg="addSp modSp new mod modTransition modAnim">
        <pc:chgData name="حصه بنت العتيبي" userId="c1fe605c-1aaf-4791-a440-af891effc177" providerId="ADAL" clId="{66838DDE-F689-496E-A5F4-17C291B00E07}" dt="2023-10-07T08:33:34.403" v="1559"/>
        <pc:sldMkLst>
          <pc:docMk/>
          <pc:sldMk cId="3697759279" sldId="282"/>
        </pc:sldMkLst>
        <pc:spChg chg="add mod">
          <ac:chgData name="حصه بنت العتيبي" userId="c1fe605c-1aaf-4791-a440-af891effc177" providerId="ADAL" clId="{66838DDE-F689-496E-A5F4-17C291B00E07}" dt="2023-10-07T08:33:27.884" v="1558" actId="113"/>
          <ac:spMkLst>
            <pc:docMk/>
            <pc:sldMk cId="3697759279" sldId="282"/>
            <ac:spMk id="5" creationId="{571E5D15-AD48-1A02-725E-F8A9E98B13CF}"/>
          </ac:spMkLst>
        </pc:spChg>
        <pc:spChg chg="add mod">
          <ac:chgData name="حصه بنت العتيبي" userId="c1fe605c-1aaf-4791-a440-af891effc177" providerId="ADAL" clId="{66838DDE-F689-496E-A5F4-17C291B00E07}" dt="2023-10-07T08:33:27.884" v="1558" actId="113"/>
          <ac:spMkLst>
            <pc:docMk/>
            <pc:sldMk cId="3697759279" sldId="282"/>
            <ac:spMk id="6" creationId="{3D81BDA3-D1EF-AFF7-2AAA-4857B13BD34D}"/>
          </ac:spMkLst>
        </pc:spChg>
        <pc:spChg chg="add mod">
          <ac:chgData name="حصه بنت العتيبي" userId="c1fe605c-1aaf-4791-a440-af891effc177" providerId="ADAL" clId="{66838DDE-F689-496E-A5F4-17C291B00E07}" dt="2023-10-07T08:33:27.884" v="1558" actId="113"/>
          <ac:spMkLst>
            <pc:docMk/>
            <pc:sldMk cId="3697759279" sldId="282"/>
            <ac:spMk id="7" creationId="{BE5595C3-6CD9-F398-5C46-7AFCE03C960E}"/>
          </ac:spMkLst>
        </pc:spChg>
        <pc:spChg chg="add mod">
          <ac:chgData name="حصه بنت العتيبي" userId="c1fe605c-1aaf-4791-a440-af891effc177" providerId="ADAL" clId="{66838DDE-F689-496E-A5F4-17C291B00E07}" dt="2023-10-07T08:33:27.884" v="1558" actId="113"/>
          <ac:spMkLst>
            <pc:docMk/>
            <pc:sldMk cId="3697759279" sldId="282"/>
            <ac:spMk id="8" creationId="{A53B17BE-4539-F784-DD99-784778077948}"/>
          </ac:spMkLst>
        </pc:spChg>
        <pc:spChg chg="add mod">
          <ac:chgData name="حصه بنت العتيبي" userId="c1fe605c-1aaf-4791-a440-af891effc177" providerId="ADAL" clId="{66838DDE-F689-496E-A5F4-17C291B00E07}" dt="2023-10-07T08:33:27.884" v="1558" actId="113"/>
          <ac:spMkLst>
            <pc:docMk/>
            <pc:sldMk cId="3697759279" sldId="282"/>
            <ac:spMk id="9" creationId="{8EF39454-6C84-FB65-074E-1FF1B43643BA}"/>
          </ac:spMkLst>
        </pc:spChg>
        <pc:spChg chg="add mod">
          <ac:chgData name="حصه بنت العتيبي" userId="c1fe605c-1aaf-4791-a440-af891effc177" providerId="ADAL" clId="{66838DDE-F689-496E-A5F4-17C291B00E07}" dt="2023-10-07T08:33:27.884" v="1558" actId="113"/>
          <ac:spMkLst>
            <pc:docMk/>
            <pc:sldMk cId="3697759279" sldId="282"/>
            <ac:spMk id="10" creationId="{90F81030-55F9-65F5-EEFB-4C709B408A99}"/>
          </ac:spMkLst>
        </pc:spChg>
        <pc:spChg chg="add mod">
          <ac:chgData name="حصه بنت العتيبي" userId="c1fe605c-1aaf-4791-a440-af891effc177" providerId="ADAL" clId="{66838DDE-F689-496E-A5F4-17C291B00E07}" dt="2023-10-07T08:33:27.884" v="1558" actId="113"/>
          <ac:spMkLst>
            <pc:docMk/>
            <pc:sldMk cId="3697759279" sldId="282"/>
            <ac:spMk id="11" creationId="{AF899B1B-A782-3033-AD70-D453A880A1D9}"/>
          </ac:spMkLst>
        </pc:spChg>
        <pc:spChg chg="add mod">
          <ac:chgData name="حصه بنت العتيبي" userId="c1fe605c-1aaf-4791-a440-af891effc177" providerId="ADAL" clId="{66838DDE-F689-496E-A5F4-17C291B00E07}" dt="2023-10-07T08:33:27.884" v="1558" actId="113"/>
          <ac:spMkLst>
            <pc:docMk/>
            <pc:sldMk cId="3697759279" sldId="282"/>
            <ac:spMk id="12" creationId="{00495227-55B0-8766-86FB-499EF4B589AB}"/>
          </ac:spMkLst>
        </pc:spChg>
        <pc:spChg chg="add mod">
          <ac:chgData name="حصه بنت العتيبي" userId="c1fe605c-1aaf-4791-a440-af891effc177" providerId="ADAL" clId="{66838DDE-F689-496E-A5F4-17C291B00E07}" dt="2023-10-07T08:33:27.884" v="1558" actId="113"/>
          <ac:spMkLst>
            <pc:docMk/>
            <pc:sldMk cId="3697759279" sldId="282"/>
            <ac:spMk id="13" creationId="{9B3CDDC9-C31C-0E11-7ADF-906D935383DE}"/>
          </ac:spMkLst>
        </pc:spChg>
        <pc:spChg chg="add mod">
          <ac:chgData name="حصه بنت العتيبي" userId="c1fe605c-1aaf-4791-a440-af891effc177" providerId="ADAL" clId="{66838DDE-F689-496E-A5F4-17C291B00E07}" dt="2023-10-07T08:33:27.884" v="1558" actId="113"/>
          <ac:spMkLst>
            <pc:docMk/>
            <pc:sldMk cId="3697759279" sldId="282"/>
            <ac:spMk id="14" creationId="{009D5AC0-0AB0-9ACB-B37F-A14B1C44126B}"/>
          </ac:spMkLst>
        </pc:spChg>
        <pc:spChg chg="add mod">
          <ac:chgData name="حصه بنت العتيبي" userId="c1fe605c-1aaf-4791-a440-af891effc177" providerId="ADAL" clId="{66838DDE-F689-496E-A5F4-17C291B00E07}" dt="2023-10-07T08:33:27.884" v="1558" actId="113"/>
          <ac:spMkLst>
            <pc:docMk/>
            <pc:sldMk cId="3697759279" sldId="282"/>
            <ac:spMk id="15" creationId="{6E565F19-BB8D-3E51-644B-7E16A0341138}"/>
          </ac:spMkLst>
        </pc:spChg>
        <pc:spChg chg="add mod">
          <ac:chgData name="حصه بنت العتيبي" userId="c1fe605c-1aaf-4791-a440-af891effc177" providerId="ADAL" clId="{66838DDE-F689-496E-A5F4-17C291B00E07}" dt="2023-10-07T08:33:27.884" v="1558" actId="113"/>
          <ac:spMkLst>
            <pc:docMk/>
            <pc:sldMk cId="3697759279" sldId="282"/>
            <ac:spMk id="16" creationId="{D6DB4A67-B31E-7E3C-DEFA-6E387CBEBAD1}"/>
          </ac:spMkLst>
        </pc:spChg>
        <pc:spChg chg="add mod">
          <ac:chgData name="حصه بنت العتيبي" userId="c1fe605c-1aaf-4791-a440-af891effc177" providerId="ADAL" clId="{66838DDE-F689-496E-A5F4-17C291B00E07}" dt="2023-10-07T08:33:27.884" v="1558" actId="113"/>
          <ac:spMkLst>
            <pc:docMk/>
            <pc:sldMk cId="3697759279" sldId="282"/>
            <ac:spMk id="17" creationId="{F6FC38E4-120F-E538-96ED-F50BBE20D83C}"/>
          </ac:spMkLst>
        </pc:spChg>
        <pc:picChg chg="add mod">
          <ac:chgData name="حصه بنت العتيبي" userId="c1fe605c-1aaf-4791-a440-af891effc177" providerId="ADAL" clId="{66838DDE-F689-496E-A5F4-17C291B00E07}" dt="2023-10-07T08:33:27.884" v="1558" actId="113"/>
          <ac:picMkLst>
            <pc:docMk/>
            <pc:sldMk cId="3697759279" sldId="282"/>
            <ac:picMk id="3" creationId="{E84832D2-6745-185A-8D1F-D0D9E13767B4}"/>
          </ac:picMkLst>
        </pc:picChg>
      </pc:sldChg>
      <pc:sldChg chg="addSp modSp new mod modTransition">
        <pc:chgData name="حصه بنت العتيبي" userId="c1fe605c-1aaf-4791-a440-af891effc177" providerId="ADAL" clId="{66838DDE-F689-496E-A5F4-17C291B00E07}" dt="2023-10-07T08:35:44.828" v="1579"/>
        <pc:sldMkLst>
          <pc:docMk/>
          <pc:sldMk cId="2266117749" sldId="283"/>
        </pc:sldMkLst>
        <pc:picChg chg="add mod modCrop">
          <ac:chgData name="حصه بنت العتيبي" userId="c1fe605c-1aaf-4791-a440-af891effc177" providerId="ADAL" clId="{66838DDE-F689-496E-A5F4-17C291B00E07}" dt="2023-10-07T08:35:36.704" v="1575"/>
          <ac:picMkLst>
            <pc:docMk/>
            <pc:sldMk cId="2266117749" sldId="283"/>
            <ac:picMk id="3" creationId="{EE905F3B-C308-D799-37CC-18F70E58D90B}"/>
          </ac:picMkLst>
        </pc:picChg>
        <pc:picChg chg="add mod">
          <ac:chgData name="حصه بنت العتيبي" userId="c1fe605c-1aaf-4791-a440-af891effc177" providerId="ADAL" clId="{66838DDE-F689-496E-A5F4-17C291B00E07}" dt="2023-10-07T08:35:42.106" v="1578" actId="1076"/>
          <ac:picMkLst>
            <pc:docMk/>
            <pc:sldMk cId="2266117749" sldId="283"/>
            <ac:picMk id="4" creationId="{FB3DE5FD-2531-A192-87C4-B6DE4F0DD043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3T11:59:30.526"/>
    </inkml:context>
    <inkml:brush xml:id="br0">
      <inkml:brushProperty name="width" value="0.05292" units="cm"/>
      <inkml:brushProperty name="height" value="0.05292" units="cm"/>
      <inkml:brushProperty name="color" value="#FF1A00"/>
    </inkml:brush>
  </inkml:definitions>
  <inkml:trace contextRef="#ctx0" brushRef="#br0">23751 1714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53559-E1FA-4225-98EF-0E44FAAF9C66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CD5BD-B7D7-4DAB-81E7-7E8F5A4659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814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CD5BD-B7D7-4DAB-81E7-7E8F5A4659A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317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6E543-8485-5AE3-B28D-F24E1289D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8CF18A-D4B4-AFC1-66B4-A17B02A37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A9D05-735D-39DA-B8FF-2089D51B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A531-8908-469E-B185-EE7EF994C6E0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E9883-2671-50B0-3A5F-9FD8BCF2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7E722-F114-887B-6B70-63AFEA9BB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E1A5-2B2F-44D5-B90B-7B7788114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624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346A5-0A29-5453-E37E-19418FD58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DA1E6-8271-1AE8-58C8-B8783F7DE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F48F9-B15E-B8E7-BA02-29A997B74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A531-8908-469E-B185-EE7EF994C6E0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5B55B-21C8-9D5B-71A0-0604ACB2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C10E-5ACA-E7CB-EB24-88889C78B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E1A5-2B2F-44D5-B90B-7B7788114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073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C3C7B5-2F9C-7824-9330-D5CE25E995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335E1-0621-8710-888E-606226992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4C3E6-2228-5C12-5AFE-83714F8F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A531-8908-469E-B185-EE7EF994C6E0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C2FA0-7ECE-2700-CFFB-227B05429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1E31D-6D69-02CF-C4EF-A3A0D1382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E1A5-2B2F-44D5-B90B-7B7788114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274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23/03/1445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4158080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23/03/1445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623475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23/03/1445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798055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23/03/1445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018442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23/03/1445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77435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23/03/1445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1522722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23/03/1445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1423095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23/03/1445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408247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8A7E5-890D-FCD8-5980-FD3077B2D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B369F-9851-C53D-24DD-234CD03CF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2640-EE03-8180-A64E-824555035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A531-8908-469E-B185-EE7EF994C6E0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5DA21-5EA5-21EC-8747-1B2523FD8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557AE-14A8-F3AA-8A5E-DB9B9B86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E1A5-2B2F-44D5-B90B-7B7788114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068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23/03/1445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139767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23/03/1445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29203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23/03/1445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113453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23/03/1445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1872089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23/03/1445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136593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F9B1E-D72A-454F-7678-251F54F3F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5812-C076-D9B0-6F9E-2C9E0F150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2FA5C-A54E-E0F0-93C2-444BF865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A531-8908-469E-B185-EE7EF994C6E0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53A55-B9AC-5CA5-73D5-95DD81852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2AA14-B0AC-9F27-201C-1ABAC1D0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E1A5-2B2F-44D5-B90B-7B7788114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33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E8D3D-2BA2-A391-D00F-4A95B75E1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2E873-7259-BB87-A2C3-FED926C13D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A1EAE-5082-8425-48E6-DD7D12A40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CB43D-5F11-4165-05A2-9CDDA9548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A531-8908-469E-B185-EE7EF994C6E0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A72E2-C0BE-4C77-208C-3105A544A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16788-7F1C-4764-0873-4A23BB8B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E1A5-2B2F-44D5-B90B-7B7788114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09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0A65C-7A6E-ADBF-009A-D6307525C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474C2-CA52-D8C7-236E-DBD1721E7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C5BE2-62D5-1312-A82C-6BD44C71A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DE30E-A14B-4539-DA2D-3F4873783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9AF7A4-96C8-25F7-3767-EDC39B1943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C7E005-50FF-7B98-B557-BED5EB230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A531-8908-469E-B185-EE7EF994C6E0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DF8C0-678D-1D66-C1FE-B74823E81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B1CF66-B12D-ECE7-FE59-086CB3B2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E1A5-2B2F-44D5-B90B-7B7788114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726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4B450-382B-DA9C-A51C-4E8EE93E2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2FC77-A894-B61A-7799-B083CABC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A531-8908-469E-B185-EE7EF994C6E0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EB23FA-82F3-BFAA-247D-69768E12F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9BE024-FE0C-F2D8-225D-35F6DA9E8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E1A5-2B2F-44D5-B90B-7B7788114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288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830FCC-8017-E922-C836-C54327191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A531-8908-469E-B185-EE7EF994C6E0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AB2D75-A84D-769C-A589-E65870EAE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F62BA-7EDF-B4C6-E087-D9E8B5B3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E1A5-2B2F-44D5-B90B-7B7788114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035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7E02-5117-D48E-1EB2-C6B77795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5E396-C106-2F7A-7546-A8107969D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91161-F30F-067B-9C98-92DD80DEE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53977-31F0-7565-B1BB-5C99C3D0A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A531-8908-469E-B185-EE7EF994C6E0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8714D-5641-382E-377B-0C12F549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57892-49EB-8EAA-89A0-A5BF09A56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E1A5-2B2F-44D5-B90B-7B7788114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47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680AA-8A04-2039-643A-82C02B1E8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E0F9B4-C977-1E30-05BD-40051AF52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AD074-34C1-DE2A-FFB8-58B002924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CCE66-A5AD-A4E4-999E-A5BABBC75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A531-8908-469E-B185-EE7EF994C6E0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6B2E6-4D57-4263-260B-5F32CF0F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77797-AFAE-B71D-881A-5970A07A7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E1A5-2B2F-44D5-B90B-7B7788114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9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A71807-1BCA-3E41-9BB7-2201800BB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164D8-AC00-415D-1ADD-95670680E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114AF-E1CE-9B5A-C19C-D842D301B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3A531-8908-469E-B185-EE7EF994C6E0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40AB6-61CB-D56E-7F6F-F893E425F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2DE09-FD51-9DDD-6238-00BFC7C0A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5E1A5-2B2F-44D5-B90B-7B7788114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56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2508F30-5BA4-A1EF-A63F-33C310A5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CAE1FED-EA53-5B7C-2007-C1C108E6A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B87490-0DFF-1C5C-F662-8192BD18C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C95EB2-3052-4A53-B68D-CDDE9003FA81}" type="datetimeFigureOut">
              <a:rPr lang="ar-SA" smtClean="0"/>
              <a:t>23/03/1445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4A3A33-7413-07E8-9422-30FC19A8D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4E1FC6B-8C94-34B5-11BB-FDC767A28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A3C1E8-271B-CD9A-8350-F55227C4941B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27362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  <p:sldLayoutId id="2147483663" r:id="rId12"/>
    <p:sldLayoutId id="2147483662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14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customXml" Target="../ink/ink1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tm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صور صباح الخير">
            <a:extLst>
              <a:ext uri="{FF2B5EF4-FFF2-40B4-BE49-F238E27FC236}">
                <a16:creationId xmlns:a16="http://schemas.microsoft.com/office/drawing/2014/main" id="{32904D83-DB84-7126-0825-265477DCC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"/>
          <a:stretch/>
        </p:blipFill>
        <p:spPr bwMode="auto">
          <a:xfrm>
            <a:off x="5423568" y="415449"/>
            <a:ext cx="6463627" cy="620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491D5E2-A94A-3729-635D-41779C76FC74}"/>
              </a:ext>
            </a:extLst>
          </p:cNvPr>
          <p:cNvGrpSpPr/>
          <p:nvPr/>
        </p:nvGrpSpPr>
        <p:grpSpPr>
          <a:xfrm>
            <a:off x="202292" y="255814"/>
            <a:ext cx="4750708" cy="8008303"/>
            <a:chOff x="202292" y="255814"/>
            <a:chExt cx="4750708" cy="8008303"/>
          </a:xfrm>
        </p:grpSpPr>
        <p:sp>
          <p:nvSpPr>
            <p:cNvPr id="11" name="مخطط انسيابي: رابط 10">
              <a:extLst>
                <a:ext uri="{FF2B5EF4-FFF2-40B4-BE49-F238E27FC236}">
                  <a16:creationId xmlns:a16="http://schemas.microsoft.com/office/drawing/2014/main" id="{95E7351E-B499-040B-507F-15B2603B1694}"/>
                </a:ext>
              </a:extLst>
            </p:cNvPr>
            <p:cNvSpPr/>
            <p:nvPr/>
          </p:nvSpPr>
          <p:spPr>
            <a:xfrm>
              <a:off x="2259692" y="1230993"/>
              <a:ext cx="2693308" cy="2693308"/>
            </a:xfrm>
            <a:prstGeom prst="flowChartConnector">
              <a:avLst/>
            </a:prstGeom>
            <a:solidFill>
              <a:srgbClr val="69D2E7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مخطط انسيابي: رابط 11">
              <a:extLst>
                <a:ext uri="{FF2B5EF4-FFF2-40B4-BE49-F238E27FC236}">
                  <a16:creationId xmlns:a16="http://schemas.microsoft.com/office/drawing/2014/main" id="{1BFD3F35-FFD6-9C9E-D4B7-AEA9EA21EB29}"/>
                </a:ext>
              </a:extLst>
            </p:cNvPr>
            <p:cNvSpPr/>
            <p:nvPr/>
          </p:nvSpPr>
          <p:spPr>
            <a:xfrm>
              <a:off x="202292" y="255814"/>
              <a:ext cx="2144486" cy="2144486"/>
            </a:xfrm>
            <a:prstGeom prst="flowChartConnector">
              <a:avLst/>
            </a:prstGeom>
            <a:solidFill>
              <a:srgbClr val="AEEA2A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خطط انسيابي: رابط 12">
              <a:extLst>
                <a:ext uri="{FF2B5EF4-FFF2-40B4-BE49-F238E27FC236}">
                  <a16:creationId xmlns:a16="http://schemas.microsoft.com/office/drawing/2014/main" id="{8CF70DB5-9793-6C7D-94F6-79A154F0C708}"/>
                </a:ext>
              </a:extLst>
            </p:cNvPr>
            <p:cNvSpPr/>
            <p:nvPr/>
          </p:nvSpPr>
          <p:spPr>
            <a:xfrm>
              <a:off x="304805" y="3400901"/>
              <a:ext cx="2693308" cy="2693308"/>
            </a:xfrm>
            <a:prstGeom prst="flowChartConnector">
              <a:avLst/>
            </a:prstGeom>
            <a:solidFill>
              <a:srgbClr val="FF6B6B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" name="مخطط انسيابي: رابط 13">
              <a:extLst>
                <a:ext uri="{FF2B5EF4-FFF2-40B4-BE49-F238E27FC236}">
                  <a16:creationId xmlns:a16="http://schemas.microsoft.com/office/drawing/2014/main" id="{DEF5BF65-4FE1-469F-6D4D-072EC16173F3}"/>
                </a:ext>
              </a:extLst>
            </p:cNvPr>
            <p:cNvSpPr/>
            <p:nvPr/>
          </p:nvSpPr>
          <p:spPr>
            <a:xfrm>
              <a:off x="2259692" y="6119631"/>
              <a:ext cx="2144486" cy="2144486"/>
            </a:xfrm>
            <a:prstGeom prst="flowChartConnector">
              <a:avLst/>
            </a:prstGeom>
            <a:solidFill>
              <a:srgbClr val="F3C93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289317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6C0D2F-18F2-F3E9-D9AC-84EC2A65DCC5}"/>
              </a:ext>
            </a:extLst>
          </p:cNvPr>
          <p:cNvSpPr txBox="1"/>
          <p:nvPr/>
        </p:nvSpPr>
        <p:spPr>
          <a:xfrm>
            <a:off x="459106" y="2019398"/>
            <a:ext cx="91347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Mohammad Abdul Latif Jameel </a:t>
            </a:r>
            <a:r>
              <a:rPr lang="en-GB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has </a:t>
            </a:r>
            <a:r>
              <a:rPr lang="en-GB" sz="2400" b="1" dirty="0">
                <a:solidFill>
                  <a:schemeClr val="accent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contributed 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greatly to the government’s Saudization program in the Kingdom.</a:t>
            </a:r>
          </a:p>
        </p:txBody>
      </p:sp>
      <p:pic>
        <p:nvPicPr>
          <p:cNvPr id="2050" name="Picture 2" descr="Mohammed Jameel elected to MIT board | Arab News">
            <a:extLst>
              <a:ext uri="{FF2B5EF4-FFF2-40B4-BE49-F238E27FC236}">
                <a16:creationId xmlns:a16="http://schemas.microsoft.com/office/drawing/2014/main" id="{4CC4F0E1-9401-920A-C145-F004C78D7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079" y="222250"/>
            <a:ext cx="1948815" cy="2409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63">
            <a:extLst>
              <a:ext uri="{FF2B5EF4-FFF2-40B4-BE49-F238E27FC236}">
                <a16:creationId xmlns:a16="http://schemas.microsoft.com/office/drawing/2014/main" id="{FB86E4C5-E4DF-BF13-FE55-DE02C09D9AE3}"/>
              </a:ext>
            </a:extLst>
          </p:cNvPr>
          <p:cNvSpPr txBox="1"/>
          <p:nvPr/>
        </p:nvSpPr>
        <p:spPr>
          <a:xfrm>
            <a:off x="261584" y="4295740"/>
            <a:ext cx="7978902" cy="871180"/>
          </a:xfrm>
          <a:prstGeom prst="roundRect">
            <a:avLst>
              <a:gd name="adj" fmla="val 8101"/>
            </a:avLst>
          </a:prstGeom>
          <a:gradFill flip="none" rotWithShape="1">
            <a:gsLst>
              <a:gs pos="61000">
                <a:srgbClr val="EAF5E3"/>
              </a:gs>
              <a:gs pos="0">
                <a:schemeClr val="bg1"/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Use the </a:t>
            </a:r>
            <a:r>
              <a:rPr lang="en-GB" sz="2400" u="sng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present perfect 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to talk about recently completed actions</a:t>
            </a:r>
            <a:endParaRPr lang="en-US" sz="2400" dirty="0">
              <a:solidFill>
                <a:srgbClr val="0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5" name="مجموعة 1">
            <a:extLst>
              <a:ext uri="{FF2B5EF4-FFF2-40B4-BE49-F238E27FC236}">
                <a16:creationId xmlns:a16="http://schemas.microsoft.com/office/drawing/2014/main" id="{3C98AC21-9B41-40B0-93F6-E2C8DFBACC38}"/>
              </a:ext>
            </a:extLst>
          </p:cNvPr>
          <p:cNvGrpSpPr/>
          <p:nvPr/>
        </p:nvGrpSpPr>
        <p:grpSpPr>
          <a:xfrm rot="609692">
            <a:off x="84285" y="211773"/>
            <a:ext cx="2853741" cy="1093230"/>
            <a:chOff x="395403" y="1104587"/>
            <a:chExt cx="1983682" cy="1093230"/>
          </a:xfrm>
        </p:grpSpPr>
        <p:pic>
          <p:nvPicPr>
            <p:cNvPr id="6" name="Picture 6" descr="Gold Banner Transparent | PNG All">
              <a:extLst>
                <a:ext uri="{FF2B5EF4-FFF2-40B4-BE49-F238E27FC236}">
                  <a16:creationId xmlns:a16="http://schemas.microsoft.com/office/drawing/2014/main" id="{BB0A7115-D4AC-3B29-89A2-533D5E02E9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" t="21450" r="6765" b="13768"/>
            <a:stretch/>
          </p:blipFill>
          <p:spPr bwMode="auto">
            <a:xfrm rot="20760976" flipH="1">
              <a:off x="473284" y="1104587"/>
              <a:ext cx="1905801" cy="109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3">
              <a:extLst>
                <a:ext uri="{FF2B5EF4-FFF2-40B4-BE49-F238E27FC236}">
                  <a16:creationId xmlns:a16="http://schemas.microsoft.com/office/drawing/2014/main" id="{7862E3F7-5958-004F-07E8-B738C4CD3538}"/>
                </a:ext>
              </a:extLst>
            </p:cNvPr>
            <p:cNvSpPr txBox="1"/>
            <p:nvPr/>
          </p:nvSpPr>
          <p:spPr>
            <a:xfrm rot="20756181">
              <a:off x="395403" y="1207365"/>
              <a:ext cx="193635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Present Perfect Simple</a:t>
              </a:r>
              <a:endParaRPr lang="ar-SA" sz="2400" dirty="0">
                <a:solidFill>
                  <a:schemeClr val="bg1"/>
                </a:solidFill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6175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51F791-3AC1-4D1D-3813-5C06B850967D}"/>
              </a:ext>
            </a:extLst>
          </p:cNvPr>
          <p:cNvSpPr txBox="1"/>
          <p:nvPr/>
        </p:nvSpPr>
        <p:spPr>
          <a:xfrm>
            <a:off x="480060" y="1704355"/>
            <a:ext cx="6916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Li Ka-shing </a:t>
            </a:r>
            <a:r>
              <a:rPr lang="en-GB" sz="2400" b="1" dirty="0">
                <a:solidFill>
                  <a:schemeClr val="accent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has</a:t>
            </a:r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lived</a:t>
            </a:r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in China for all his life.</a:t>
            </a:r>
          </a:p>
        </p:txBody>
      </p:sp>
      <p:pic>
        <p:nvPicPr>
          <p:cNvPr id="3074" name="Picture 2" descr="CNBC 25: Li Ka-shing">
            <a:extLst>
              <a:ext uri="{FF2B5EF4-FFF2-40B4-BE49-F238E27FC236}">
                <a16:creationId xmlns:a16="http://schemas.microsoft.com/office/drawing/2014/main" id="{B5A9CD3A-3B44-1526-9B89-7E783030B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960" y="268605"/>
            <a:ext cx="2506980" cy="2271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63">
            <a:extLst>
              <a:ext uri="{FF2B5EF4-FFF2-40B4-BE49-F238E27FC236}">
                <a16:creationId xmlns:a16="http://schemas.microsoft.com/office/drawing/2014/main" id="{E85566DE-BA08-98A4-07A2-A1B234494E74}"/>
              </a:ext>
            </a:extLst>
          </p:cNvPr>
          <p:cNvSpPr txBox="1"/>
          <p:nvPr/>
        </p:nvSpPr>
        <p:spPr>
          <a:xfrm>
            <a:off x="373344" y="4691980"/>
            <a:ext cx="9989856" cy="1258372"/>
          </a:xfrm>
          <a:prstGeom prst="roundRect">
            <a:avLst>
              <a:gd name="adj" fmla="val 8101"/>
            </a:avLst>
          </a:prstGeom>
          <a:gradFill flip="none" rotWithShape="1">
            <a:gsLst>
              <a:gs pos="61000">
                <a:srgbClr val="EAF5E3"/>
              </a:gs>
              <a:gs pos="0">
                <a:schemeClr val="bg1"/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Use </a:t>
            </a:r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present perfect simple 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to emphasis an action that started in the past and has continued until now and may continue in the future.</a:t>
            </a:r>
            <a:endParaRPr lang="en-US" sz="2400" dirty="0">
              <a:solidFill>
                <a:srgbClr val="0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5" name="مجموعة 1">
            <a:extLst>
              <a:ext uri="{FF2B5EF4-FFF2-40B4-BE49-F238E27FC236}">
                <a16:creationId xmlns:a16="http://schemas.microsoft.com/office/drawing/2014/main" id="{518ED181-4685-107E-165F-D6D51DFD1E78}"/>
              </a:ext>
            </a:extLst>
          </p:cNvPr>
          <p:cNvGrpSpPr/>
          <p:nvPr/>
        </p:nvGrpSpPr>
        <p:grpSpPr>
          <a:xfrm rot="609692">
            <a:off x="84285" y="211773"/>
            <a:ext cx="2853741" cy="1093230"/>
            <a:chOff x="395403" y="1104587"/>
            <a:chExt cx="1983682" cy="1093230"/>
          </a:xfrm>
        </p:grpSpPr>
        <p:pic>
          <p:nvPicPr>
            <p:cNvPr id="6" name="Picture 6" descr="Gold Banner Transparent | PNG All">
              <a:extLst>
                <a:ext uri="{FF2B5EF4-FFF2-40B4-BE49-F238E27FC236}">
                  <a16:creationId xmlns:a16="http://schemas.microsoft.com/office/drawing/2014/main" id="{061C7242-4F72-F43F-C372-B10E5A0972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" t="21450" r="6765" b="13768"/>
            <a:stretch/>
          </p:blipFill>
          <p:spPr bwMode="auto">
            <a:xfrm rot="20760976" flipH="1">
              <a:off x="473284" y="1104587"/>
              <a:ext cx="1905801" cy="109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3">
              <a:extLst>
                <a:ext uri="{FF2B5EF4-FFF2-40B4-BE49-F238E27FC236}">
                  <a16:creationId xmlns:a16="http://schemas.microsoft.com/office/drawing/2014/main" id="{89DDF82D-350F-4A83-3782-EEABD68C6F84}"/>
                </a:ext>
              </a:extLst>
            </p:cNvPr>
            <p:cNvSpPr txBox="1"/>
            <p:nvPr/>
          </p:nvSpPr>
          <p:spPr>
            <a:xfrm rot="20756181">
              <a:off x="395403" y="1207365"/>
              <a:ext cx="193635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Present Perfect Simple</a:t>
              </a:r>
              <a:endParaRPr lang="ar-SA" sz="2400" dirty="0">
                <a:solidFill>
                  <a:schemeClr val="bg1"/>
                </a:solidFill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951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C771EF2B-624B-48FA-A7E4-FDF6B6B1C942}"/>
              </a:ext>
            </a:extLst>
          </p:cNvPr>
          <p:cNvGrpSpPr/>
          <p:nvPr/>
        </p:nvGrpSpPr>
        <p:grpSpPr>
          <a:xfrm>
            <a:off x="8487096" y="5389179"/>
            <a:ext cx="3278048" cy="632267"/>
            <a:chOff x="6873539" y="2913154"/>
            <a:chExt cx="3278048" cy="632267"/>
          </a:xfrm>
        </p:grpSpPr>
        <p:sp>
          <p:nvSpPr>
            <p:cNvPr id="56" name="مستطيل 55">
              <a:extLst>
                <a:ext uri="{FF2B5EF4-FFF2-40B4-BE49-F238E27FC236}">
                  <a16:creationId xmlns:a16="http://schemas.microsoft.com/office/drawing/2014/main" id="{48D06FA1-F169-450C-8668-25BA9167E697}"/>
                </a:ext>
              </a:extLst>
            </p:cNvPr>
            <p:cNvSpPr/>
            <p:nvPr/>
          </p:nvSpPr>
          <p:spPr>
            <a:xfrm>
              <a:off x="6893138" y="3267086"/>
              <a:ext cx="3258449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76885AAD-FF47-4225-AA7A-1591116FD2C0}"/>
                </a:ext>
              </a:extLst>
            </p:cNvPr>
            <p:cNvSpPr/>
            <p:nvPr/>
          </p:nvSpPr>
          <p:spPr>
            <a:xfrm>
              <a:off x="6873539" y="3268422"/>
              <a:ext cx="101373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" algn="l" rtl="0"/>
              <a:r>
                <a:rPr lang="en-US" sz="1200" dirty="0">
                  <a:latin typeface="Arial Rounded MT Bold" pitchFamily="34" charset="0"/>
                </a:rPr>
                <a:t>Past</a:t>
              </a: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D11FCD45-2A12-4F1B-AD1A-C481ADCB6F24}"/>
                </a:ext>
              </a:extLst>
            </p:cNvPr>
            <p:cNvSpPr/>
            <p:nvPr/>
          </p:nvSpPr>
          <p:spPr>
            <a:xfrm>
              <a:off x="8984674" y="3264134"/>
              <a:ext cx="101373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" algn="l" rtl="0"/>
              <a:r>
                <a:rPr lang="en-US" sz="1200" dirty="0">
                  <a:latin typeface="Arial Rounded MT Bold" pitchFamily="34" charset="0"/>
                </a:rPr>
                <a:t>Now</a:t>
              </a:r>
            </a:p>
          </p:txBody>
        </p:sp>
        <p:sp>
          <p:nvSpPr>
            <p:cNvPr id="59" name="مستطيل 58">
              <a:extLst>
                <a:ext uri="{FF2B5EF4-FFF2-40B4-BE49-F238E27FC236}">
                  <a16:creationId xmlns:a16="http://schemas.microsoft.com/office/drawing/2014/main" id="{DD2041C4-4CF4-4B3A-8617-E1C42B6E56AA}"/>
                </a:ext>
              </a:extLst>
            </p:cNvPr>
            <p:cNvSpPr/>
            <p:nvPr/>
          </p:nvSpPr>
          <p:spPr>
            <a:xfrm rot="5400000">
              <a:off x="9059974" y="3082199"/>
              <a:ext cx="363897" cy="2580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cxnSp>
        <p:nvCxnSpPr>
          <p:cNvPr id="60" name="رابط كسهم مستقيم 59">
            <a:extLst>
              <a:ext uri="{FF2B5EF4-FFF2-40B4-BE49-F238E27FC236}">
                <a16:creationId xmlns:a16="http://schemas.microsoft.com/office/drawing/2014/main" id="{F466B073-7BF3-49C8-B5E4-BEFACC7C13A1}"/>
              </a:ext>
            </a:extLst>
          </p:cNvPr>
          <p:cNvCxnSpPr>
            <a:cxnSpLocks/>
          </p:cNvCxnSpPr>
          <p:nvPr/>
        </p:nvCxnSpPr>
        <p:spPr>
          <a:xfrm>
            <a:off x="8487096" y="5365759"/>
            <a:ext cx="2353267" cy="0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41452DAE-6016-47C7-9E25-00E3EC9F2CF2}"/>
              </a:ext>
            </a:extLst>
          </p:cNvPr>
          <p:cNvGrpSpPr/>
          <p:nvPr/>
        </p:nvGrpSpPr>
        <p:grpSpPr>
          <a:xfrm>
            <a:off x="1598933" y="1492240"/>
            <a:ext cx="8144132" cy="3471099"/>
            <a:chOff x="1273207" y="342541"/>
            <a:chExt cx="8961352" cy="3471099"/>
          </a:xfrm>
        </p:grpSpPr>
        <p:grpSp>
          <p:nvGrpSpPr>
            <p:cNvPr id="31" name="مجموعة 30">
              <a:extLst>
                <a:ext uri="{FF2B5EF4-FFF2-40B4-BE49-F238E27FC236}">
                  <a16:creationId xmlns:a16="http://schemas.microsoft.com/office/drawing/2014/main" id="{24B9D390-460F-4F41-AE09-35C73880E11D}"/>
                </a:ext>
              </a:extLst>
            </p:cNvPr>
            <p:cNvGrpSpPr/>
            <p:nvPr/>
          </p:nvGrpSpPr>
          <p:grpSpPr>
            <a:xfrm>
              <a:off x="1273207" y="342541"/>
              <a:ext cx="8961352" cy="3471099"/>
              <a:chOff x="247295" y="223792"/>
              <a:chExt cx="8961352" cy="3748536"/>
            </a:xfrm>
          </p:grpSpPr>
          <p:grpSp>
            <p:nvGrpSpPr>
              <p:cNvPr id="17" name="مجموعة 16">
                <a:extLst>
                  <a:ext uri="{FF2B5EF4-FFF2-40B4-BE49-F238E27FC236}">
                    <a16:creationId xmlns:a16="http://schemas.microsoft.com/office/drawing/2014/main" id="{EF82DDF5-850D-4EF7-9C3C-EEAD0D7B8927}"/>
                  </a:ext>
                </a:extLst>
              </p:cNvPr>
              <p:cNvGrpSpPr/>
              <p:nvPr/>
            </p:nvGrpSpPr>
            <p:grpSpPr>
              <a:xfrm>
                <a:off x="524107" y="223792"/>
                <a:ext cx="2899107" cy="1695119"/>
                <a:chOff x="1164242" y="223792"/>
                <a:chExt cx="2258972" cy="1695119"/>
              </a:xfrm>
            </p:grpSpPr>
            <p:pic>
              <p:nvPicPr>
                <p:cNvPr id="5" name="صورة 4">
                  <a:extLst>
                    <a:ext uri="{FF2B5EF4-FFF2-40B4-BE49-F238E27FC236}">
                      <a16:creationId xmlns:a16="http://schemas.microsoft.com/office/drawing/2014/main" id="{DE878323-86DF-4E2A-BE26-A39612DFB6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786" t="3157" r="24477" b="88332"/>
                <a:stretch/>
              </p:blipFill>
              <p:spPr>
                <a:xfrm>
                  <a:off x="1164242" y="312234"/>
                  <a:ext cx="2258972" cy="1595320"/>
                </a:xfrm>
                <a:prstGeom prst="rect">
                  <a:avLst/>
                </a:prstGeom>
              </p:spPr>
            </p:pic>
            <p:sp>
              <p:nvSpPr>
                <p:cNvPr id="14" name="مربع نص 13">
                  <a:extLst>
                    <a:ext uri="{FF2B5EF4-FFF2-40B4-BE49-F238E27FC236}">
                      <a16:creationId xmlns:a16="http://schemas.microsoft.com/office/drawing/2014/main" id="{0A0C1E5F-7F43-4540-9A11-E0B90F1E7FE1}"/>
                    </a:ext>
                  </a:extLst>
                </p:cNvPr>
                <p:cNvSpPr txBox="1"/>
                <p:nvPr/>
              </p:nvSpPr>
              <p:spPr>
                <a:xfrm>
                  <a:off x="1363029" y="223792"/>
                  <a:ext cx="1795346" cy="169511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en-US" altLang="zh-CN" sz="2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lt"/>
                      <a:cs typeface="MV Boli" pitchFamily="2" charset="0"/>
                    </a:rPr>
                    <a:t>I</a:t>
                  </a:r>
                </a:p>
                <a:p>
                  <a:pPr algn="ctr"/>
                  <a:r>
                    <a:rPr lang="en-US" altLang="zh-CN" sz="24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lt"/>
                      <a:cs typeface="MV Boli" pitchFamily="2" charset="0"/>
                    </a:rPr>
                    <a:t>You</a:t>
                  </a:r>
                </a:p>
                <a:p>
                  <a:pPr algn="ctr"/>
                  <a:r>
                    <a:rPr lang="en-US" altLang="zh-CN" sz="24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lt"/>
                      <a:cs typeface="MV Boli" pitchFamily="2" charset="0"/>
                    </a:rPr>
                    <a:t>We</a:t>
                  </a:r>
                </a:p>
                <a:p>
                  <a:pPr algn="ctr"/>
                  <a:r>
                    <a:rPr lang="en-US" altLang="zh-CN" sz="24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lt"/>
                      <a:cs typeface="MV Boli" pitchFamily="2" charset="0"/>
                    </a:rPr>
                    <a:t>They</a:t>
                  </a:r>
                  <a:endParaRPr lang="ar-SA" sz="2400" b="1" dirty="0"/>
                </a:p>
              </p:txBody>
            </p:sp>
          </p:grpSp>
          <p:grpSp>
            <p:nvGrpSpPr>
              <p:cNvPr id="18" name="مجموعة 17">
                <a:extLst>
                  <a:ext uri="{FF2B5EF4-FFF2-40B4-BE49-F238E27FC236}">
                    <a16:creationId xmlns:a16="http://schemas.microsoft.com/office/drawing/2014/main" id="{57966EF0-2DB7-4125-9D29-1E8BC7E902B6}"/>
                  </a:ext>
                </a:extLst>
              </p:cNvPr>
              <p:cNvGrpSpPr/>
              <p:nvPr/>
            </p:nvGrpSpPr>
            <p:grpSpPr>
              <a:xfrm>
                <a:off x="247295" y="2199428"/>
                <a:ext cx="3175918" cy="1772900"/>
                <a:chOff x="1234773" y="901220"/>
                <a:chExt cx="2189026" cy="1772900"/>
              </a:xfrm>
            </p:grpSpPr>
            <p:pic>
              <p:nvPicPr>
                <p:cNvPr id="22" name="صورة 21">
                  <a:extLst>
                    <a:ext uri="{FF2B5EF4-FFF2-40B4-BE49-F238E27FC236}">
                      <a16:creationId xmlns:a16="http://schemas.microsoft.com/office/drawing/2014/main" id="{90688493-A02F-4D93-9C67-DE13E5F5D6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3480" b="13106" l="26136" r="47348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886" t="3514" r="52050" b="88389"/>
                <a:stretch/>
              </p:blipFill>
              <p:spPr>
                <a:xfrm>
                  <a:off x="1234773" y="1312439"/>
                  <a:ext cx="2189026" cy="1361681"/>
                </a:xfrm>
                <a:prstGeom prst="flowChartAlternateProcess">
                  <a:avLst/>
                </a:prstGeom>
              </p:spPr>
            </p:pic>
            <p:sp>
              <p:nvSpPr>
                <p:cNvPr id="20" name="مربع نص 19">
                  <a:extLst>
                    <a:ext uri="{FF2B5EF4-FFF2-40B4-BE49-F238E27FC236}">
                      <a16:creationId xmlns:a16="http://schemas.microsoft.com/office/drawing/2014/main" id="{2B26312D-71F9-4977-AE30-F2C05EDFA366}"/>
                    </a:ext>
                  </a:extLst>
                </p:cNvPr>
                <p:cNvSpPr txBox="1"/>
                <p:nvPr/>
              </p:nvSpPr>
              <p:spPr>
                <a:xfrm>
                  <a:off x="1524369" y="901220"/>
                  <a:ext cx="1795346" cy="169512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endParaRPr lang="en-US" altLang="zh-CN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MV Boli" pitchFamily="2" charset="0"/>
                  </a:endParaRPr>
                </a:p>
                <a:p>
                  <a:pPr algn="ctr"/>
                  <a:r>
                    <a:rPr lang="en-US" altLang="zh-CN" sz="2400" b="1" dirty="0"/>
                    <a:t>He</a:t>
                  </a:r>
                </a:p>
                <a:p>
                  <a:pPr algn="ctr"/>
                  <a:r>
                    <a:rPr lang="en-US" altLang="zh-CN" sz="2400" b="1" dirty="0"/>
                    <a:t>She</a:t>
                  </a:r>
                </a:p>
                <a:p>
                  <a:pPr algn="ctr"/>
                  <a:r>
                    <a:rPr lang="en-US" altLang="zh-CN" sz="2400" b="1" dirty="0"/>
                    <a:t>It</a:t>
                  </a:r>
                  <a:endParaRPr lang="ar-SA" sz="2400" b="1" dirty="0"/>
                </a:p>
              </p:txBody>
            </p:sp>
          </p:grpSp>
          <p:grpSp>
            <p:nvGrpSpPr>
              <p:cNvPr id="24" name="مجموعة 23">
                <a:extLst>
                  <a:ext uri="{FF2B5EF4-FFF2-40B4-BE49-F238E27FC236}">
                    <a16:creationId xmlns:a16="http://schemas.microsoft.com/office/drawing/2014/main" id="{17C64916-B39E-4B0D-A071-F98D0A35DEEA}"/>
                  </a:ext>
                </a:extLst>
              </p:cNvPr>
              <p:cNvGrpSpPr/>
              <p:nvPr/>
            </p:nvGrpSpPr>
            <p:grpSpPr>
              <a:xfrm>
                <a:off x="4127044" y="931613"/>
                <a:ext cx="1658440" cy="977999"/>
                <a:chOff x="4127044" y="931613"/>
                <a:chExt cx="1658440" cy="977999"/>
              </a:xfrm>
            </p:grpSpPr>
            <p:pic>
              <p:nvPicPr>
                <p:cNvPr id="16" name="صورة 15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id="{286586C5-3701-4A65-9C5F-74DCD6C0C9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520" t="26447" r="26324" b="63414"/>
                <a:stretch/>
              </p:blipFill>
              <p:spPr>
                <a:xfrm>
                  <a:off x="4127044" y="931613"/>
                  <a:ext cx="1658440" cy="977999"/>
                </a:xfrm>
                <a:prstGeom prst="actionButtonBlank">
                  <a:avLst/>
                </a:prstGeom>
              </p:spPr>
            </p:pic>
            <p:sp>
              <p:nvSpPr>
                <p:cNvPr id="23" name="مربع نص 22">
                  <a:extLst>
                    <a:ext uri="{FF2B5EF4-FFF2-40B4-BE49-F238E27FC236}">
                      <a16:creationId xmlns:a16="http://schemas.microsoft.com/office/drawing/2014/main" id="{F570BA20-BEBB-4D99-9A56-13C4F9E2F09F}"/>
                    </a:ext>
                  </a:extLst>
                </p:cNvPr>
                <p:cNvSpPr txBox="1"/>
                <p:nvPr/>
              </p:nvSpPr>
              <p:spPr>
                <a:xfrm>
                  <a:off x="4340353" y="1140096"/>
                  <a:ext cx="1199465" cy="56504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en-US" sz="2800" b="1" dirty="0"/>
                    <a:t>have</a:t>
                  </a:r>
                  <a:endParaRPr lang="ar-SA" sz="2800" b="1" dirty="0"/>
                </a:p>
              </p:txBody>
            </p:sp>
          </p:grpSp>
          <p:grpSp>
            <p:nvGrpSpPr>
              <p:cNvPr id="25" name="مجموعة 24">
                <a:extLst>
                  <a:ext uri="{FF2B5EF4-FFF2-40B4-BE49-F238E27FC236}">
                    <a16:creationId xmlns:a16="http://schemas.microsoft.com/office/drawing/2014/main" id="{0CDBAA4D-2C91-4E61-92F5-2C4351B13152}"/>
                  </a:ext>
                </a:extLst>
              </p:cNvPr>
              <p:cNvGrpSpPr/>
              <p:nvPr/>
            </p:nvGrpSpPr>
            <p:grpSpPr>
              <a:xfrm>
                <a:off x="4123919" y="2408863"/>
                <a:ext cx="1658441" cy="977999"/>
                <a:chOff x="4142249" y="1292840"/>
                <a:chExt cx="1658441" cy="977999"/>
              </a:xfrm>
            </p:grpSpPr>
            <p:pic>
              <p:nvPicPr>
                <p:cNvPr id="26" name="صورة 25">
                  <a:hlinkClick r:id="" action="ppaction://noaction" highlightClick="1"/>
                  <a:extLst>
                    <a:ext uri="{FF2B5EF4-FFF2-40B4-BE49-F238E27FC236}">
                      <a16:creationId xmlns:a16="http://schemas.microsoft.com/office/drawing/2014/main" id="{57B35F06-30E6-4D73-BD50-3022169F6C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1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520" t="26447" r="26324" b="63414"/>
                <a:stretch/>
              </p:blipFill>
              <p:spPr>
                <a:xfrm>
                  <a:off x="4142249" y="1292840"/>
                  <a:ext cx="1658441" cy="977999"/>
                </a:xfrm>
                <a:prstGeom prst="actionButtonBlank">
                  <a:avLst/>
                </a:prstGeom>
              </p:spPr>
            </p:pic>
            <p:sp>
              <p:nvSpPr>
                <p:cNvPr id="27" name="مربع نص 26">
                  <a:extLst>
                    <a:ext uri="{FF2B5EF4-FFF2-40B4-BE49-F238E27FC236}">
                      <a16:creationId xmlns:a16="http://schemas.microsoft.com/office/drawing/2014/main" id="{CDB61DAC-738B-4D8C-BA53-D1B49107F76E}"/>
                    </a:ext>
                  </a:extLst>
                </p:cNvPr>
                <p:cNvSpPr txBox="1"/>
                <p:nvPr/>
              </p:nvSpPr>
              <p:spPr>
                <a:xfrm>
                  <a:off x="4293257" y="1533231"/>
                  <a:ext cx="1199465" cy="40011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en-US" sz="2000" b="1" dirty="0"/>
                    <a:t>has</a:t>
                  </a:r>
                  <a:endParaRPr lang="ar-SA" sz="2000" b="1" dirty="0"/>
                </a:p>
              </p:txBody>
            </p:sp>
          </p:grpSp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0387C3BD-6410-4BF6-81A1-EB0001B11D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66" t="91869" r="48871" b="3846"/>
              <a:stretch/>
            </p:blipFill>
            <p:spPr>
              <a:xfrm>
                <a:off x="6191743" y="1607004"/>
                <a:ext cx="3016904" cy="1825098"/>
              </a:xfrm>
              <a:prstGeom prst="rect">
                <a:avLst/>
              </a:prstGeom>
            </p:spPr>
          </p:pic>
        </p:grp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AE3BB3F2-B2CA-47E1-961A-C68F91ED5B12}"/>
                </a:ext>
              </a:extLst>
            </p:cNvPr>
            <p:cNvSpPr txBox="1"/>
            <p:nvPr/>
          </p:nvSpPr>
          <p:spPr>
            <a:xfrm>
              <a:off x="7876069" y="1946138"/>
              <a:ext cx="1658441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V</a:t>
              </a: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3</a:t>
              </a:r>
              <a:endParaRPr lang="ar-SA" sz="4400" b="1" dirty="0"/>
            </a:p>
          </p:txBody>
        </p:sp>
      </p:grpSp>
      <p:pic>
        <p:nvPicPr>
          <p:cNvPr id="42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84382F43-8326-4A84-AC6A-E84E5739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6439" y="1197023"/>
            <a:ext cx="574062" cy="7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F0BE84BB-B51E-35F2-C526-BCE878EC7D0E}"/>
              </a:ext>
            </a:extLst>
          </p:cNvPr>
          <p:cNvGrpSpPr/>
          <p:nvPr/>
        </p:nvGrpSpPr>
        <p:grpSpPr>
          <a:xfrm rot="609692">
            <a:off x="84285" y="211773"/>
            <a:ext cx="2853741" cy="1093230"/>
            <a:chOff x="395403" y="1104587"/>
            <a:chExt cx="1983682" cy="1093230"/>
          </a:xfrm>
        </p:grpSpPr>
        <p:pic>
          <p:nvPicPr>
            <p:cNvPr id="3" name="Picture 6" descr="Gold Banner Transparent | PNG All">
              <a:extLst>
                <a:ext uri="{FF2B5EF4-FFF2-40B4-BE49-F238E27FC236}">
                  <a16:creationId xmlns:a16="http://schemas.microsoft.com/office/drawing/2014/main" id="{D0AF3B59-AA66-5E7F-F4A3-294D32F06F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" t="21450" r="6765" b="13768"/>
            <a:stretch/>
          </p:blipFill>
          <p:spPr bwMode="auto">
            <a:xfrm rot="20760976" flipH="1">
              <a:off x="473284" y="1104587"/>
              <a:ext cx="1905801" cy="109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71499C38-AF6F-77EA-D442-58000AAC789B}"/>
                </a:ext>
              </a:extLst>
            </p:cNvPr>
            <p:cNvSpPr txBox="1"/>
            <p:nvPr/>
          </p:nvSpPr>
          <p:spPr>
            <a:xfrm rot="20756181">
              <a:off x="395403" y="1207365"/>
              <a:ext cx="193635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Present Perfect Simple</a:t>
              </a:r>
              <a:endParaRPr lang="ar-SA" sz="2400" dirty="0">
                <a:solidFill>
                  <a:schemeClr val="bg1"/>
                </a:solidFill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686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38EEF0E-2662-AE0A-0ADC-BCCC43CE5811}"/>
              </a:ext>
            </a:extLst>
          </p:cNvPr>
          <p:cNvGrpSpPr/>
          <p:nvPr/>
        </p:nvGrpSpPr>
        <p:grpSpPr>
          <a:xfrm rot="829066">
            <a:off x="3652931" y="2591325"/>
            <a:ext cx="5173180" cy="1675348"/>
            <a:chOff x="509661" y="1109161"/>
            <a:chExt cx="1905801" cy="1093230"/>
          </a:xfrm>
        </p:grpSpPr>
        <p:pic>
          <p:nvPicPr>
            <p:cNvPr id="3" name="Picture 6" descr="Gold Banner Transparent | PNG All">
              <a:extLst>
                <a:ext uri="{FF2B5EF4-FFF2-40B4-BE49-F238E27FC236}">
                  <a16:creationId xmlns:a16="http://schemas.microsoft.com/office/drawing/2014/main" id="{5095F845-4279-0C61-78CF-7DEF0E25AD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" t="21450" r="6765" b="13768"/>
            <a:stretch/>
          </p:blipFill>
          <p:spPr bwMode="auto">
            <a:xfrm rot="20760976" flipH="1">
              <a:off x="509661" y="1109161"/>
              <a:ext cx="1905801" cy="109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C121CFF-1CA0-72E8-549D-ED14141BDA8A}"/>
                </a:ext>
              </a:extLst>
            </p:cNvPr>
            <p:cNvSpPr txBox="1"/>
            <p:nvPr/>
          </p:nvSpPr>
          <p:spPr>
            <a:xfrm rot="20756181">
              <a:off x="835820" y="1210591"/>
              <a:ext cx="1560959" cy="54225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Time Expressions with For and Since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A414DE4-F460-4E1D-EF40-0F71DA2E8FA3}"/>
              </a:ext>
            </a:extLst>
          </p:cNvPr>
          <p:cNvGrpSpPr/>
          <p:nvPr/>
        </p:nvGrpSpPr>
        <p:grpSpPr>
          <a:xfrm>
            <a:off x="-163286" y="-223045"/>
            <a:ext cx="1356600" cy="7678816"/>
            <a:chOff x="289800" y="184311"/>
            <a:chExt cx="2270784" cy="76788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222509B-4ACA-6804-1E4F-2068BE78B5E5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0" name="مخطط انسيابي: رابط 10">
                <a:extLst>
                  <a:ext uri="{FF2B5EF4-FFF2-40B4-BE49-F238E27FC236}">
                    <a16:creationId xmlns:a16="http://schemas.microsoft.com/office/drawing/2014/main" id="{93334799-B023-5817-6A05-59D3AB08C818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1" name="مخطط انسيابي: رابط 11">
                <a:extLst>
                  <a:ext uri="{FF2B5EF4-FFF2-40B4-BE49-F238E27FC236}">
                    <a16:creationId xmlns:a16="http://schemas.microsoft.com/office/drawing/2014/main" id="{1ABB9A3F-B775-BCC7-5949-5E0390807EF8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خطط انسيابي: رابط 12">
                <a:extLst>
                  <a:ext uri="{FF2B5EF4-FFF2-40B4-BE49-F238E27FC236}">
                    <a16:creationId xmlns:a16="http://schemas.microsoft.com/office/drawing/2014/main" id="{86EF9A8B-4E8A-C586-FB0A-254D717ED6B3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خطط انسيابي: رابط 13">
                <a:extLst>
                  <a:ext uri="{FF2B5EF4-FFF2-40B4-BE49-F238E27FC236}">
                    <a16:creationId xmlns:a16="http://schemas.microsoft.com/office/drawing/2014/main" id="{C5A9C727-D07C-F5A9-A229-1501C2260EB1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C6C52C1-12A4-D1FD-EBAA-33EDC54843E1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5B17EB4-745D-691B-180C-482B704CDE6A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68580E-7B88-5D1E-E9D5-C1083085DF0D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5996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1">
            <a:extLst>
              <a:ext uri="{FF2B5EF4-FFF2-40B4-BE49-F238E27FC236}">
                <a16:creationId xmlns:a16="http://schemas.microsoft.com/office/drawing/2014/main" id="{5E6843AD-1E46-34DE-28D7-2252FC99F848}"/>
              </a:ext>
            </a:extLst>
          </p:cNvPr>
          <p:cNvGrpSpPr/>
          <p:nvPr/>
        </p:nvGrpSpPr>
        <p:grpSpPr>
          <a:xfrm rot="609692">
            <a:off x="195987" y="215592"/>
            <a:ext cx="2861691" cy="1110010"/>
            <a:chOff x="473285" y="1087807"/>
            <a:chExt cx="1989209" cy="1110010"/>
          </a:xfrm>
        </p:grpSpPr>
        <p:pic>
          <p:nvPicPr>
            <p:cNvPr id="5" name="Picture 6" descr="Gold Banner Transparent | PNG All">
              <a:extLst>
                <a:ext uri="{FF2B5EF4-FFF2-40B4-BE49-F238E27FC236}">
                  <a16:creationId xmlns:a16="http://schemas.microsoft.com/office/drawing/2014/main" id="{99F4EA61-9E32-8F49-083C-8BDF956F18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" t="21450" r="6765" b="13768"/>
            <a:stretch/>
          </p:blipFill>
          <p:spPr bwMode="auto">
            <a:xfrm rot="20760976" flipH="1">
              <a:off x="473285" y="1104587"/>
              <a:ext cx="1905801" cy="109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مربع نص 3">
              <a:extLst>
                <a:ext uri="{FF2B5EF4-FFF2-40B4-BE49-F238E27FC236}">
                  <a16:creationId xmlns:a16="http://schemas.microsoft.com/office/drawing/2014/main" id="{DE6B1DDE-C679-AA08-E6B0-E9C7EE3E324E}"/>
                </a:ext>
              </a:extLst>
            </p:cNvPr>
            <p:cNvSpPr txBox="1"/>
            <p:nvPr/>
          </p:nvSpPr>
          <p:spPr>
            <a:xfrm rot="20756181">
              <a:off x="526141" y="1087807"/>
              <a:ext cx="193635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Time Expressions with For and Since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50092C3-9954-FD90-EE0E-0ECED77A8313}"/>
              </a:ext>
            </a:extLst>
          </p:cNvPr>
          <p:cNvSpPr txBox="1"/>
          <p:nvPr/>
        </p:nvSpPr>
        <p:spPr>
          <a:xfrm>
            <a:off x="416243" y="1947814"/>
            <a:ext cx="9359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GB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GB" sz="2400" b="1" dirty="0">
                <a:solidFill>
                  <a:schemeClr val="accent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visited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 many places in the Middle East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D5F5D2-5E37-C703-E4EA-547E54E3608C}"/>
              </a:ext>
            </a:extLst>
          </p:cNvPr>
          <p:cNvSpPr txBox="1"/>
          <p:nvPr/>
        </p:nvSpPr>
        <p:spPr>
          <a:xfrm>
            <a:off x="340015" y="3429000"/>
            <a:ext cx="91347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Mohammad ALJ </a:t>
            </a:r>
            <a:r>
              <a:rPr lang="en-GB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has </a:t>
            </a:r>
            <a:r>
              <a:rPr lang="en-GB" sz="2400" b="1" dirty="0">
                <a:solidFill>
                  <a:schemeClr val="accent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contributed 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greatly to the government’s Saudization program in the Kingdom.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966FDF-4C64-1834-9437-BD11BB37CA30}"/>
              </a:ext>
            </a:extLst>
          </p:cNvPr>
          <p:cNvSpPr txBox="1"/>
          <p:nvPr/>
        </p:nvSpPr>
        <p:spPr>
          <a:xfrm>
            <a:off x="497177" y="5351137"/>
            <a:ext cx="4598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Li Ka-shing </a:t>
            </a:r>
            <a:r>
              <a:rPr lang="en-GB" sz="2400" b="1" dirty="0">
                <a:solidFill>
                  <a:schemeClr val="accent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has</a:t>
            </a:r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lived</a:t>
            </a:r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in China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E5C41-08EE-8675-B89C-08B7EC8242CC}"/>
              </a:ext>
            </a:extLst>
          </p:cNvPr>
          <p:cNvSpPr txBox="1"/>
          <p:nvPr/>
        </p:nvSpPr>
        <p:spPr>
          <a:xfrm>
            <a:off x="7156089" y="1947813"/>
            <a:ext cx="2375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 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30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8ADB26-5E19-49F5-D562-6296B7DD90AE}"/>
              </a:ext>
            </a:extLst>
          </p:cNvPr>
          <p:cNvSpPr txBox="1"/>
          <p:nvPr/>
        </p:nvSpPr>
        <p:spPr>
          <a:xfrm>
            <a:off x="5891935" y="3798332"/>
            <a:ext cx="2375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 along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8121C2-4C55-5273-7976-825DA9BA9785}"/>
              </a:ext>
            </a:extLst>
          </p:cNvPr>
          <p:cNvSpPr txBox="1"/>
          <p:nvPr/>
        </p:nvSpPr>
        <p:spPr>
          <a:xfrm>
            <a:off x="4983617" y="5359064"/>
            <a:ext cx="2375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 all his life.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BE785B-11F8-538A-F41E-1918DD9BD9E4}"/>
              </a:ext>
            </a:extLst>
          </p:cNvPr>
          <p:cNvSpPr txBox="1"/>
          <p:nvPr/>
        </p:nvSpPr>
        <p:spPr>
          <a:xfrm>
            <a:off x="7156089" y="1939886"/>
            <a:ext cx="2469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since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30 years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FA364F-A52E-5579-3056-37A38CED0749}"/>
              </a:ext>
            </a:extLst>
          </p:cNvPr>
          <p:cNvSpPr txBox="1"/>
          <p:nvPr/>
        </p:nvSpPr>
        <p:spPr>
          <a:xfrm>
            <a:off x="5891935" y="3806259"/>
            <a:ext cx="2375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since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 1990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29FE66-E9B2-D1B7-50BC-128794CF05A5}"/>
              </a:ext>
            </a:extLst>
          </p:cNvPr>
          <p:cNvSpPr txBox="1"/>
          <p:nvPr/>
        </p:nvSpPr>
        <p:spPr>
          <a:xfrm>
            <a:off x="4989102" y="5366991"/>
            <a:ext cx="2375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Since </a:t>
            </a:r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he born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3551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9A78580-F840-94B9-2CBD-659D2914C3C9}"/>
              </a:ext>
            </a:extLst>
          </p:cNvPr>
          <p:cNvGrpSpPr/>
          <p:nvPr/>
        </p:nvGrpSpPr>
        <p:grpSpPr>
          <a:xfrm rot="829066">
            <a:off x="3652931" y="2591325"/>
            <a:ext cx="5173180" cy="1675348"/>
            <a:chOff x="509661" y="1109161"/>
            <a:chExt cx="1905801" cy="1093230"/>
          </a:xfrm>
        </p:grpSpPr>
        <p:pic>
          <p:nvPicPr>
            <p:cNvPr id="3" name="Picture 6" descr="Gold Banner Transparent | PNG All">
              <a:extLst>
                <a:ext uri="{FF2B5EF4-FFF2-40B4-BE49-F238E27FC236}">
                  <a16:creationId xmlns:a16="http://schemas.microsoft.com/office/drawing/2014/main" id="{22E60CC2-F927-A4BE-9267-28CFABE8A1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" t="21450" r="6765" b="13768"/>
            <a:stretch/>
          </p:blipFill>
          <p:spPr bwMode="auto">
            <a:xfrm rot="20760976" flipH="1">
              <a:off x="509661" y="1109161"/>
              <a:ext cx="1905801" cy="109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8C68EE5-523D-CA76-DAB3-5FA6EB1291B5}"/>
                </a:ext>
              </a:extLst>
            </p:cNvPr>
            <p:cNvSpPr txBox="1"/>
            <p:nvPr/>
          </p:nvSpPr>
          <p:spPr>
            <a:xfrm rot="20756181">
              <a:off x="835820" y="1210591"/>
              <a:ext cx="1560959" cy="54225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Questions with How Long</a:t>
              </a:r>
            </a:p>
            <a:p>
              <a:endParaRPr lang="en-GB" sz="24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2BDDA26-E034-6C01-CB01-9225BC89C5DB}"/>
              </a:ext>
            </a:extLst>
          </p:cNvPr>
          <p:cNvGrpSpPr/>
          <p:nvPr/>
        </p:nvGrpSpPr>
        <p:grpSpPr>
          <a:xfrm>
            <a:off x="-163286" y="-223045"/>
            <a:ext cx="1356600" cy="7678816"/>
            <a:chOff x="289800" y="184311"/>
            <a:chExt cx="2270784" cy="76788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815206-A148-200A-4113-83FF02F6C3E5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0" name="مخطط انسيابي: رابط 10">
                <a:extLst>
                  <a:ext uri="{FF2B5EF4-FFF2-40B4-BE49-F238E27FC236}">
                    <a16:creationId xmlns:a16="http://schemas.microsoft.com/office/drawing/2014/main" id="{515B180D-FFF0-82E0-8769-61C42DE92B10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1" name="مخطط انسيابي: رابط 11">
                <a:extLst>
                  <a:ext uri="{FF2B5EF4-FFF2-40B4-BE49-F238E27FC236}">
                    <a16:creationId xmlns:a16="http://schemas.microsoft.com/office/drawing/2014/main" id="{C429C489-DACF-0DFE-BDA6-A3E548159EDC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خطط انسيابي: رابط 12">
                <a:extLst>
                  <a:ext uri="{FF2B5EF4-FFF2-40B4-BE49-F238E27FC236}">
                    <a16:creationId xmlns:a16="http://schemas.microsoft.com/office/drawing/2014/main" id="{E92B79F1-201C-46B8-021E-E1C5361CD804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خطط انسيابي: رابط 13">
                <a:extLst>
                  <a:ext uri="{FF2B5EF4-FFF2-40B4-BE49-F238E27FC236}">
                    <a16:creationId xmlns:a16="http://schemas.microsoft.com/office/drawing/2014/main" id="{9BEA0981-5DF0-DD33-041D-01B45F4D1790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E4F4C3D-012D-598A-2CB7-2CBE249C2D92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A2C3AF1-6215-DD1C-B250-F0295C789637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7216229-5E92-FFA6-6DEF-7533F6303920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3353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1">
            <a:extLst>
              <a:ext uri="{FF2B5EF4-FFF2-40B4-BE49-F238E27FC236}">
                <a16:creationId xmlns:a16="http://schemas.microsoft.com/office/drawing/2014/main" id="{5E6843AD-1E46-34DE-28D7-2252FC99F848}"/>
              </a:ext>
            </a:extLst>
          </p:cNvPr>
          <p:cNvGrpSpPr/>
          <p:nvPr/>
        </p:nvGrpSpPr>
        <p:grpSpPr>
          <a:xfrm rot="609692">
            <a:off x="37371" y="209870"/>
            <a:ext cx="2943379" cy="1156303"/>
            <a:chOff x="447482" y="1069890"/>
            <a:chExt cx="2045992" cy="1156303"/>
          </a:xfrm>
        </p:grpSpPr>
        <p:pic>
          <p:nvPicPr>
            <p:cNvPr id="5" name="Picture 6" descr="Gold Banner Transparent | PNG All">
              <a:extLst>
                <a:ext uri="{FF2B5EF4-FFF2-40B4-BE49-F238E27FC236}">
                  <a16:creationId xmlns:a16="http://schemas.microsoft.com/office/drawing/2014/main" id="{99F4EA61-9E32-8F49-083C-8BDF956F18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" t="21450" r="6765" b="13768"/>
            <a:stretch/>
          </p:blipFill>
          <p:spPr bwMode="auto">
            <a:xfrm rot="20760976" flipH="1">
              <a:off x="447482" y="1132963"/>
              <a:ext cx="1905801" cy="109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مربع نص 3">
              <a:extLst>
                <a:ext uri="{FF2B5EF4-FFF2-40B4-BE49-F238E27FC236}">
                  <a16:creationId xmlns:a16="http://schemas.microsoft.com/office/drawing/2014/main" id="{DE6B1DDE-C679-AA08-E6B0-E9C7EE3E324E}"/>
                </a:ext>
              </a:extLst>
            </p:cNvPr>
            <p:cNvSpPr txBox="1"/>
            <p:nvPr/>
          </p:nvSpPr>
          <p:spPr>
            <a:xfrm rot="20756181">
              <a:off x="762971" y="1069890"/>
              <a:ext cx="173050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Questions with How Long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CD5F5D2-5E37-C703-E4EA-547E54E3608C}"/>
              </a:ext>
            </a:extLst>
          </p:cNvPr>
          <p:cNvSpPr txBox="1"/>
          <p:nvPr/>
        </p:nvSpPr>
        <p:spPr>
          <a:xfrm>
            <a:off x="391730" y="2288210"/>
            <a:ext cx="95952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MV Boli" panose="02000500030200090000" pitchFamily="2" charset="0"/>
                <a:cs typeface="MV Boli" panose="02000500030200090000" pitchFamily="2" charset="0"/>
              </a:rPr>
              <a:t>Q: </a:t>
            </a:r>
            <a:r>
              <a:rPr lang="en-GB" sz="280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long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has</a:t>
            </a:r>
            <a:r>
              <a:rPr lang="en-GB" sz="2800" dirty="0">
                <a:latin typeface="MV Boli" panose="02000500030200090000" pitchFamily="2" charset="0"/>
                <a:cs typeface="MV Boli" panose="02000500030200090000" pitchFamily="2" charset="0"/>
              </a:rPr>
              <a:t> the clothing store </a:t>
            </a:r>
            <a:r>
              <a:rPr lang="en-GB" sz="2800" dirty="0">
                <a:solidFill>
                  <a:schemeClr val="tx2">
                    <a:lumMod val="50000"/>
                    <a:lumOff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been </a:t>
            </a:r>
            <a:r>
              <a:rPr lang="en-GB" sz="2800" dirty="0">
                <a:latin typeface="MV Boli" panose="02000500030200090000" pitchFamily="2" charset="0"/>
                <a:cs typeface="MV Boli" panose="02000500030200090000" pitchFamily="2" charset="0"/>
              </a:rPr>
              <a:t>in operation?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966FDF-4C64-1834-9437-BD11BB37CA30}"/>
              </a:ext>
            </a:extLst>
          </p:cNvPr>
          <p:cNvSpPr txBox="1"/>
          <p:nvPr/>
        </p:nvSpPr>
        <p:spPr>
          <a:xfrm>
            <a:off x="1829138" y="3738530"/>
            <a:ext cx="77149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MV Boli" panose="02000500030200090000" pitchFamily="2" charset="0"/>
                <a:cs typeface="MV Boli" panose="02000500030200090000" pitchFamily="2" charset="0"/>
              </a:rPr>
              <a:t>A: It’</a:t>
            </a:r>
            <a:r>
              <a:rPr lang="en-GB" sz="2800" b="1" dirty="0">
                <a:solidFill>
                  <a:schemeClr val="accent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</a:t>
            </a:r>
            <a:r>
              <a:rPr lang="en-GB" sz="28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been</a:t>
            </a:r>
            <a:r>
              <a:rPr lang="en-GB" sz="2800" dirty="0">
                <a:latin typeface="MV Boli" panose="02000500030200090000" pitchFamily="2" charset="0"/>
                <a:cs typeface="MV Boli" panose="02000500030200090000" pitchFamily="2" charset="0"/>
              </a:rPr>
              <a:t> in operation since 1975.</a:t>
            </a:r>
          </a:p>
          <a:p>
            <a:r>
              <a:rPr lang="en-GB" sz="28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r>
              <a:rPr lang="en-GB" sz="2800" dirty="0">
                <a:latin typeface="MV Boli" panose="02000500030200090000" pitchFamily="2" charset="0"/>
                <a:cs typeface="MV Boli" panose="02000500030200090000" pitchFamily="2" charset="0"/>
              </a:rPr>
              <a:t>  It’</a:t>
            </a:r>
            <a:r>
              <a:rPr lang="en-GB" sz="2800" b="1" dirty="0">
                <a:solidFill>
                  <a:schemeClr val="accent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</a:t>
            </a:r>
            <a:r>
              <a:rPr lang="en-GB" sz="28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been</a:t>
            </a:r>
            <a:r>
              <a:rPr lang="en-GB" sz="2800" dirty="0">
                <a:latin typeface="MV Boli" panose="02000500030200090000" pitchFamily="2" charset="0"/>
                <a:cs typeface="MV Boli" panose="02000500030200090000" pitchFamily="2" charset="0"/>
              </a:rPr>
              <a:t> in operation for about 50 years</a:t>
            </a:r>
          </a:p>
        </p:txBody>
      </p:sp>
    </p:spTree>
    <p:extLst>
      <p:ext uri="{BB962C8B-B14F-4D97-AF65-F5344CB8AC3E}">
        <p14:creationId xmlns:p14="http://schemas.microsoft.com/office/powerpoint/2010/main" val="2274926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B8ECB7A1-5991-E54F-E53B-F054600CC2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/>
          <a:stretch/>
        </p:blipFill>
        <p:spPr>
          <a:xfrm>
            <a:off x="350043" y="1936680"/>
            <a:ext cx="11720512" cy="3296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2E744C-D12E-931D-AB87-CB75B8626306}"/>
              </a:ext>
            </a:extLst>
          </p:cNvPr>
          <p:cNvSpPr txBox="1"/>
          <p:nvPr/>
        </p:nvSpPr>
        <p:spPr>
          <a:xfrm>
            <a:off x="4021932" y="2967335"/>
            <a:ext cx="807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AC6859-E809-F05D-0D15-BFEEAC414BDB}"/>
              </a:ext>
            </a:extLst>
          </p:cNvPr>
          <p:cNvSpPr txBox="1"/>
          <p:nvPr/>
        </p:nvSpPr>
        <p:spPr>
          <a:xfrm>
            <a:off x="2474117" y="3519809"/>
            <a:ext cx="1112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since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B8B21F-533F-9264-C08F-3824036ADCFE}"/>
              </a:ext>
            </a:extLst>
          </p:cNvPr>
          <p:cNvSpPr txBox="1"/>
          <p:nvPr/>
        </p:nvSpPr>
        <p:spPr>
          <a:xfrm>
            <a:off x="3812380" y="4046577"/>
            <a:ext cx="845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for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D0ED5D-553A-B476-1CB7-653FEBE8D5DA}"/>
              </a:ext>
            </a:extLst>
          </p:cNvPr>
          <p:cNvSpPr txBox="1"/>
          <p:nvPr/>
        </p:nvSpPr>
        <p:spPr>
          <a:xfrm>
            <a:off x="3717130" y="4601373"/>
            <a:ext cx="1112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since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AC449A-669F-BA40-DE62-80F63D6F6EDA}"/>
              </a:ext>
            </a:extLst>
          </p:cNvPr>
          <p:cNvSpPr txBox="1"/>
          <p:nvPr/>
        </p:nvSpPr>
        <p:spPr>
          <a:xfrm>
            <a:off x="9261869" y="2943323"/>
            <a:ext cx="845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for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181BAD-E09A-228A-FCA3-FE2995158916}"/>
              </a:ext>
            </a:extLst>
          </p:cNvPr>
          <p:cNvSpPr txBox="1"/>
          <p:nvPr/>
        </p:nvSpPr>
        <p:spPr>
          <a:xfrm>
            <a:off x="8995169" y="3523023"/>
            <a:ext cx="845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for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E402BE-37FC-D112-18C8-2CD42B86A1DB}"/>
              </a:ext>
            </a:extLst>
          </p:cNvPr>
          <p:cNvSpPr txBox="1"/>
          <p:nvPr/>
        </p:nvSpPr>
        <p:spPr>
          <a:xfrm>
            <a:off x="8995169" y="3995668"/>
            <a:ext cx="1112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since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5E5B7D-57BF-D01A-B785-5116FE7A5058}"/>
              </a:ext>
            </a:extLst>
          </p:cNvPr>
          <p:cNvSpPr txBox="1"/>
          <p:nvPr/>
        </p:nvSpPr>
        <p:spPr>
          <a:xfrm>
            <a:off x="6696072" y="4508242"/>
            <a:ext cx="1112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since</a:t>
            </a:r>
          </a:p>
        </p:txBody>
      </p:sp>
    </p:spTree>
    <p:extLst>
      <p:ext uri="{BB962C8B-B14F-4D97-AF65-F5344CB8AC3E}">
        <p14:creationId xmlns:p14="http://schemas.microsoft.com/office/powerpoint/2010/main" val="256556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blue and white mop">
            <a:extLst>
              <a:ext uri="{FF2B5EF4-FFF2-40B4-BE49-F238E27FC236}">
                <a16:creationId xmlns:a16="http://schemas.microsoft.com/office/drawing/2014/main" id="{F883AA5D-D5FF-B787-D7BF-9F0A54F49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r="-11"/>
          <a:stretch/>
        </p:blipFill>
        <p:spPr>
          <a:xfrm>
            <a:off x="0" y="762379"/>
            <a:ext cx="11810198" cy="53332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80DB07-C7AF-EC54-E477-F9A49F31A232}"/>
              </a:ext>
            </a:extLst>
          </p:cNvPr>
          <p:cNvSpPr txBox="1"/>
          <p:nvPr/>
        </p:nvSpPr>
        <p:spPr>
          <a:xfrm>
            <a:off x="1501543" y="2689857"/>
            <a:ext cx="10106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began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8E1D37-257D-1E0F-85BF-3B39ECFC42AD}"/>
              </a:ext>
            </a:extLst>
          </p:cNvPr>
          <p:cNvSpPr txBox="1"/>
          <p:nvPr/>
        </p:nvSpPr>
        <p:spPr>
          <a:xfrm>
            <a:off x="2675825" y="1999765"/>
            <a:ext cx="11566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 worked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0EF409-1810-BD33-CD71-DB3888AB51F9}"/>
              </a:ext>
            </a:extLst>
          </p:cNvPr>
          <p:cNvSpPr txBox="1"/>
          <p:nvPr/>
        </p:nvSpPr>
        <p:spPr>
          <a:xfrm>
            <a:off x="2291617" y="2369407"/>
            <a:ext cx="1155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became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C47362-8C74-759B-164E-625FFE319023}"/>
              </a:ext>
            </a:extLst>
          </p:cNvPr>
          <p:cNvSpPr txBox="1"/>
          <p:nvPr/>
        </p:nvSpPr>
        <p:spPr>
          <a:xfrm>
            <a:off x="1360372" y="3567979"/>
            <a:ext cx="6464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had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3A359A-290E-7D00-6F90-3DA7CA6CB63B}"/>
              </a:ext>
            </a:extLst>
          </p:cNvPr>
          <p:cNvSpPr txBox="1"/>
          <p:nvPr/>
        </p:nvSpPr>
        <p:spPr>
          <a:xfrm>
            <a:off x="5276249" y="4067520"/>
            <a:ext cx="14421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has gained</a:t>
            </a:r>
          </a:p>
        </p:txBody>
      </p:sp>
    </p:spTree>
    <p:extLst>
      <p:ext uri="{BB962C8B-B14F-4D97-AF65-F5344CB8AC3E}">
        <p14:creationId xmlns:p14="http://schemas.microsoft.com/office/powerpoint/2010/main" val="51103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6C6762B-C42F-A48B-9CC8-C11DEFDE7CFC}"/>
              </a:ext>
            </a:extLst>
          </p:cNvPr>
          <p:cNvGrpSpPr/>
          <p:nvPr/>
        </p:nvGrpSpPr>
        <p:grpSpPr>
          <a:xfrm rot="829066">
            <a:off x="3652931" y="2591325"/>
            <a:ext cx="5173180" cy="1675348"/>
            <a:chOff x="509661" y="1109161"/>
            <a:chExt cx="1905801" cy="1093230"/>
          </a:xfrm>
        </p:grpSpPr>
        <p:pic>
          <p:nvPicPr>
            <p:cNvPr id="3" name="Picture 6" descr="Gold Banner Transparent | PNG All">
              <a:extLst>
                <a:ext uri="{FF2B5EF4-FFF2-40B4-BE49-F238E27FC236}">
                  <a16:creationId xmlns:a16="http://schemas.microsoft.com/office/drawing/2014/main" id="{FF09A0F3-BCB7-2C4A-318B-830FA6423F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" t="21450" r="6765" b="13768"/>
            <a:stretch/>
          </p:blipFill>
          <p:spPr bwMode="auto">
            <a:xfrm rot="20760976" flipH="1">
              <a:off x="509661" y="1109161"/>
              <a:ext cx="1905801" cy="109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287E95FD-B5BE-E322-C92F-05C3EDA3C40A}"/>
                </a:ext>
              </a:extLst>
            </p:cNvPr>
            <p:cNvSpPr txBox="1"/>
            <p:nvPr/>
          </p:nvSpPr>
          <p:spPr>
            <a:xfrm rot="20756181">
              <a:off x="835820" y="1210591"/>
              <a:ext cx="1560959" cy="54225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Past Simple versus Present Perfect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8A434D7-9F15-C2E9-A406-C9D3EECA7ABA}"/>
              </a:ext>
            </a:extLst>
          </p:cNvPr>
          <p:cNvGrpSpPr/>
          <p:nvPr/>
        </p:nvGrpSpPr>
        <p:grpSpPr>
          <a:xfrm>
            <a:off x="-163286" y="-223045"/>
            <a:ext cx="1356600" cy="7678816"/>
            <a:chOff x="289800" y="184311"/>
            <a:chExt cx="2270784" cy="76788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2612229-6626-7FD2-C0FB-4DC5612C02E3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0" name="مخطط انسيابي: رابط 10">
                <a:extLst>
                  <a:ext uri="{FF2B5EF4-FFF2-40B4-BE49-F238E27FC236}">
                    <a16:creationId xmlns:a16="http://schemas.microsoft.com/office/drawing/2014/main" id="{E641D6DF-E430-714F-137E-A371785E57B0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1" name="مخطط انسيابي: رابط 11">
                <a:extLst>
                  <a:ext uri="{FF2B5EF4-FFF2-40B4-BE49-F238E27FC236}">
                    <a16:creationId xmlns:a16="http://schemas.microsoft.com/office/drawing/2014/main" id="{EC9ED474-07F8-AA16-5D18-14CA8AB0911A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خطط انسيابي: رابط 12">
                <a:extLst>
                  <a:ext uri="{FF2B5EF4-FFF2-40B4-BE49-F238E27FC236}">
                    <a16:creationId xmlns:a16="http://schemas.microsoft.com/office/drawing/2014/main" id="{201E19CC-1ACE-690A-B526-F653BBD5D91D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خطط انسيابي: رابط 13">
                <a:extLst>
                  <a:ext uri="{FF2B5EF4-FFF2-40B4-BE49-F238E27FC236}">
                    <a16:creationId xmlns:a16="http://schemas.microsoft.com/office/drawing/2014/main" id="{5AF19790-AB34-D431-9732-11646F6451E3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E594D66-2413-F326-03B9-45538EC3B4E9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6114E7-187B-C16D-C49E-C8DB6963873F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FE540A6-9CBC-3445-B6B1-02BB55CD9FB8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9698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A729851A-9655-528E-F053-8A2144DBEFAD}"/>
              </a:ext>
            </a:extLst>
          </p:cNvPr>
          <p:cNvGrpSpPr/>
          <p:nvPr/>
        </p:nvGrpSpPr>
        <p:grpSpPr>
          <a:xfrm>
            <a:off x="3246942" y="4259899"/>
            <a:ext cx="2469368" cy="2598101"/>
            <a:chOff x="3926007" y="4274201"/>
            <a:chExt cx="2401677" cy="2517354"/>
          </a:xfrm>
        </p:grpSpPr>
        <p:pic>
          <p:nvPicPr>
            <p:cNvPr id="3" name="صورة 2" descr="صورة تحتوي على الوجه الإنساني, ابتسامة, توضيح, رسوم متحركة&#10;&#10;تم إنشاء الوصف تلقائياً">
              <a:extLst>
                <a:ext uri="{FF2B5EF4-FFF2-40B4-BE49-F238E27FC236}">
                  <a16:creationId xmlns:a16="http://schemas.microsoft.com/office/drawing/2014/main" id="{2C97E225-A1B0-C0CC-E547-5EFEB642A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7" t="33595" r="16060"/>
            <a:stretch/>
          </p:blipFill>
          <p:spPr>
            <a:xfrm>
              <a:off x="3926007" y="4274201"/>
              <a:ext cx="2401677" cy="2517354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735C1F37-6806-7418-8C99-2C4D83B27B7C}"/>
                </a:ext>
              </a:extLst>
            </p:cNvPr>
            <p:cNvSpPr/>
            <p:nvPr/>
          </p:nvSpPr>
          <p:spPr>
            <a:xfrm>
              <a:off x="5831352" y="4274201"/>
              <a:ext cx="496331" cy="2430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9D24BD2-BBB8-942C-ABCE-AAB62A29420A}"/>
              </a:ext>
            </a:extLst>
          </p:cNvPr>
          <p:cNvSpPr txBox="1"/>
          <p:nvPr/>
        </p:nvSpPr>
        <p:spPr>
          <a:xfrm>
            <a:off x="5461149" y="2136241"/>
            <a:ext cx="5377543" cy="2123658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rtDeco"/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F3C93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Good Morning</a:t>
            </a:r>
            <a:endParaRPr lang="ar-SA" sz="6600" b="1" dirty="0">
              <a:ln/>
              <a:solidFill>
                <a:srgbClr val="F3C930"/>
              </a:solidFill>
              <a:latin typeface="Dreaming Outloud Script Pro" panose="03050502040304050704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4D0559-7912-5E3C-1BD6-508EC7256F2A}"/>
              </a:ext>
            </a:extLst>
          </p:cNvPr>
          <p:cNvGrpSpPr/>
          <p:nvPr/>
        </p:nvGrpSpPr>
        <p:grpSpPr>
          <a:xfrm>
            <a:off x="289800" y="184311"/>
            <a:ext cx="2270784" cy="7678816"/>
            <a:chOff x="289800" y="184311"/>
            <a:chExt cx="2270784" cy="76788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121D684-9D33-08B6-4C5A-AACF5F76C8F6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21" name="مخطط انسيابي: رابط 10">
                <a:extLst>
                  <a:ext uri="{FF2B5EF4-FFF2-40B4-BE49-F238E27FC236}">
                    <a16:creationId xmlns:a16="http://schemas.microsoft.com/office/drawing/2014/main" id="{8AF926AB-6951-9890-E078-62455239B410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2" name="مخطط انسيابي: رابط 11">
                <a:extLst>
                  <a:ext uri="{FF2B5EF4-FFF2-40B4-BE49-F238E27FC236}">
                    <a16:creationId xmlns:a16="http://schemas.microsoft.com/office/drawing/2014/main" id="{B7B17004-46B6-AF71-553D-011A9669480C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3" name="مخطط انسيابي: رابط 12">
                <a:extLst>
                  <a:ext uri="{FF2B5EF4-FFF2-40B4-BE49-F238E27FC236}">
                    <a16:creationId xmlns:a16="http://schemas.microsoft.com/office/drawing/2014/main" id="{B9382B1B-9AE9-D5D3-0ED9-B19B3CA5E8F9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4" name="مخطط انسيابي: رابط 13">
                <a:extLst>
                  <a:ext uri="{FF2B5EF4-FFF2-40B4-BE49-F238E27FC236}">
                    <a16:creationId xmlns:a16="http://schemas.microsoft.com/office/drawing/2014/main" id="{A9873555-D0DA-9DCF-43E9-1E5441F58349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5C4585-E401-0C9D-749D-854131FE7F82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0E0D05F-FB87-76F2-6C15-29C82D289B2C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874705-4643-7438-01C3-E86B6D8B3EA1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logo with a white background&#10;&#10;Description automatically generated">
            <a:extLst>
              <a:ext uri="{FF2B5EF4-FFF2-40B4-BE49-F238E27FC236}">
                <a16:creationId xmlns:a16="http://schemas.microsoft.com/office/drawing/2014/main" id="{A8A11AB4-A1CF-7D00-6EB0-90349697CA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21881" r="7175" b="17921"/>
          <a:stretch/>
        </p:blipFill>
        <p:spPr>
          <a:xfrm>
            <a:off x="8676640" y="5038098"/>
            <a:ext cx="3515360" cy="18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3652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1">
            <a:extLst>
              <a:ext uri="{FF2B5EF4-FFF2-40B4-BE49-F238E27FC236}">
                <a16:creationId xmlns:a16="http://schemas.microsoft.com/office/drawing/2014/main" id="{5E6843AD-1E46-34DE-28D7-2252FC99F848}"/>
              </a:ext>
            </a:extLst>
          </p:cNvPr>
          <p:cNvGrpSpPr/>
          <p:nvPr/>
        </p:nvGrpSpPr>
        <p:grpSpPr>
          <a:xfrm rot="609692">
            <a:off x="31807" y="272448"/>
            <a:ext cx="2943379" cy="1093230"/>
            <a:chOff x="447482" y="1132963"/>
            <a:chExt cx="2045992" cy="1093230"/>
          </a:xfrm>
        </p:grpSpPr>
        <p:pic>
          <p:nvPicPr>
            <p:cNvPr id="5" name="Picture 6" descr="Gold Banner Transparent | PNG All">
              <a:extLst>
                <a:ext uri="{FF2B5EF4-FFF2-40B4-BE49-F238E27FC236}">
                  <a16:creationId xmlns:a16="http://schemas.microsoft.com/office/drawing/2014/main" id="{99F4EA61-9E32-8F49-083C-8BDF956F18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" t="21450" r="6765" b="13768"/>
            <a:stretch/>
          </p:blipFill>
          <p:spPr bwMode="auto">
            <a:xfrm rot="20760976" flipH="1">
              <a:off x="447482" y="1132963"/>
              <a:ext cx="1905801" cy="109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مربع نص 3">
              <a:extLst>
                <a:ext uri="{FF2B5EF4-FFF2-40B4-BE49-F238E27FC236}">
                  <a16:creationId xmlns:a16="http://schemas.microsoft.com/office/drawing/2014/main" id="{DE6B1DDE-C679-AA08-E6B0-E9C7EE3E324E}"/>
                </a:ext>
              </a:extLst>
            </p:cNvPr>
            <p:cNvSpPr txBox="1"/>
            <p:nvPr/>
          </p:nvSpPr>
          <p:spPr>
            <a:xfrm rot="20756181">
              <a:off x="762971" y="1223778"/>
              <a:ext cx="173050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Past Simple</a:t>
              </a:r>
            </a:p>
          </p:txBody>
        </p:sp>
      </p:grpSp>
      <p:pic>
        <p:nvPicPr>
          <p:cNvPr id="2" name="Picture 4" descr="نمط زاوية المنطقة ، خط الفاصل, نص, مستطيل png">
            <a:extLst>
              <a:ext uri="{FF2B5EF4-FFF2-40B4-BE49-F238E27FC236}">
                <a16:creationId xmlns:a16="http://schemas.microsoft.com/office/drawing/2014/main" id="{484E6007-6316-AC1C-90DD-4AE636E64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15" b="89739" l="7444" r="91000">
                        <a14:foregroundMark x1="91222" y1="45336" x2="91222" y2="45336"/>
                        <a14:foregroundMark x1="9444" y1="42164" x2="9444" y2="42164"/>
                        <a14:foregroundMark x1="8889" y1="37500" x2="8889" y2="37500"/>
                        <a14:foregroundMark x1="8111" y1="43097" x2="8111" y2="43097"/>
                        <a14:foregroundMark x1="7444" y1="19590" x2="7444" y2="19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6" t="16159" r="6728" b="49342"/>
          <a:stretch/>
        </p:blipFill>
        <p:spPr bwMode="auto">
          <a:xfrm rot="5400000">
            <a:off x="4063924" y="3147000"/>
            <a:ext cx="3750053" cy="16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1">
            <a:extLst>
              <a:ext uri="{FF2B5EF4-FFF2-40B4-BE49-F238E27FC236}">
                <a16:creationId xmlns:a16="http://schemas.microsoft.com/office/drawing/2014/main" id="{85A5168D-0CB4-645D-5A64-0B29D4BC533E}"/>
              </a:ext>
            </a:extLst>
          </p:cNvPr>
          <p:cNvGrpSpPr/>
          <p:nvPr/>
        </p:nvGrpSpPr>
        <p:grpSpPr>
          <a:xfrm rot="20990308" flipH="1">
            <a:off x="8986816" y="345050"/>
            <a:ext cx="3234476" cy="1093230"/>
            <a:chOff x="388177" y="1104587"/>
            <a:chExt cx="2248337" cy="1093230"/>
          </a:xfrm>
        </p:grpSpPr>
        <p:pic>
          <p:nvPicPr>
            <p:cNvPr id="7" name="Picture 6" descr="Gold Banner Transparent | PNG All">
              <a:extLst>
                <a:ext uri="{FF2B5EF4-FFF2-40B4-BE49-F238E27FC236}">
                  <a16:creationId xmlns:a16="http://schemas.microsoft.com/office/drawing/2014/main" id="{6CB5D3CE-5AE7-2ADB-9C57-9DB7CA0D4B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" t="21450" r="6765" b="13768"/>
            <a:stretch/>
          </p:blipFill>
          <p:spPr bwMode="auto">
            <a:xfrm rot="20760976" flipH="1">
              <a:off x="473284" y="1104587"/>
              <a:ext cx="1905801" cy="109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مربع نص 3">
              <a:extLst>
                <a:ext uri="{FF2B5EF4-FFF2-40B4-BE49-F238E27FC236}">
                  <a16:creationId xmlns:a16="http://schemas.microsoft.com/office/drawing/2014/main" id="{84864124-A49F-3A9C-2EEC-BAF17EB96194}"/>
                </a:ext>
              </a:extLst>
            </p:cNvPr>
            <p:cNvSpPr txBox="1"/>
            <p:nvPr/>
          </p:nvSpPr>
          <p:spPr>
            <a:xfrm rot="20756181">
              <a:off x="388177" y="1292073"/>
              <a:ext cx="2248337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Present Perfect</a:t>
              </a:r>
              <a:endParaRPr lang="ar-SA" sz="2400" dirty="0">
                <a:solidFill>
                  <a:schemeClr val="bg1"/>
                </a:solidFill>
                <a:latin typeface="MV Boli" panose="02000500030200090000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CB72A10-0D66-693B-7F38-224A5D0BA6B9}"/>
              </a:ext>
            </a:extLst>
          </p:cNvPr>
          <p:cNvSpPr txBox="1"/>
          <p:nvPr/>
        </p:nvSpPr>
        <p:spPr>
          <a:xfrm>
            <a:off x="6957769" y="2023467"/>
            <a:ext cx="4993104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MV Boli" panose="02000500030200090000" pitchFamily="2" charset="0"/>
                <a:cs typeface="MV Boli" panose="02000500030200090000" pitchFamily="2" charset="0"/>
              </a:rPr>
              <a:t>A: </a:t>
            </a:r>
            <a:r>
              <a:rPr lang="en-GB" sz="20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r>
              <a:rPr lang="en-GB" sz="2000" dirty="0">
                <a:latin typeface="MV Boli" panose="02000500030200090000" pitchFamily="2" charset="0"/>
                <a:cs typeface="MV Boli" panose="02000500030200090000" pitchFamily="2" charset="0"/>
              </a:rPr>
              <a:t> you ever </a:t>
            </a: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met</a:t>
            </a:r>
            <a:r>
              <a:rPr lang="en-GB" sz="2000" dirty="0">
                <a:latin typeface="MV Boli" panose="02000500030200090000" pitchFamily="2" charset="0"/>
                <a:cs typeface="MV Boli" panose="02000500030200090000" pitchFamily="2" charset="0"/>
              </a:rPr>
              <a:t> a billionaire?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MV Boli" panose="02000500030200090000" pitchFamily="2" charset="0"/>
                <a:cs typeface="MV Boli" panose="02000500030200090000" pitchFamily="2" charset="0"/>
              </a:rPr>
              <a:t>B: No, I’</a:t>
            </a:r>
            <a:r>
              <a:rPr lang="en-GB" sz="20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ve</a:t>
            </a:r>
            <a:r>
              <a:rPr lang="en-GB" sz="2000" dirty="0">
                <a:latin typeface="MV Boli" panose="02000500030200090000" pitchFamily="2" charset="0"/>
                <a:cs typeface="MV Boli" panose="02000500030200090000" pitchFamily="2" charset="0"/>
              </a:rPr>
              <a:t> never </a:t>
            </a: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met</a:t>
            </a:r>
            <a:r>
              <a:rPr lang="en-GB" sz="2000" dirty="0">
                <a:latin typeface="MV Boli" panose="02000500030200090000" pitchFamily="2" charset="0"/>
                <a:cs typeface="MV Boli" panose="02000500030200090000" pitchFamily="2" charset="0"/>
              </a:rPr>
              <a:t> a billionaire.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73F55C-B411-105E-31C3-E24BE3497477}"/>
              </a:ext>
            </a:extLst>
          </p:cNvPr>
          <p:cNvSpPr txBox="1"/>
          <p:nvPr/>
        </p:nvSpPr>
        <p:spPr>
          <a:xfrm>
            <a:off x="317535" y="2023467"/>
            <a:ext cx="5915867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MV Boli" panose="02000500030200090000" pitchFamily="2" charset="0"/>
                <a:cs typeface="MV Boli" panose="02000500030200090000" pitchFamily="2" charset="0"/>
              </a:rPr>
              <a:t>A: When </a:t>
            </a:r>
            <a:r>
              <a:rPr lang="en-GB" sz="20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did </a:t>
            </a:r>
            <a:r>
              <a:rPr lang="en-GB" sz="2000" dirty="0">
                <a:latin typeface="MV Boli" panose="02000500030200090000" pitchFamily="2" charset="0"/>
                <a:cs typeface="MV Boli" panose="02000500030200090000" pitchFamily="2" charset="0"/>
              </a:rPr>
              <a:t>he start the company?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MV Boli" panose="02000500030200090000" pitchFamily="2" charset="0"/>
                <a:cs typeface="MV Boli" panose="02000500030200090000" pitchFamily="2" charset="0"/>
              </a:rPr>
              <a:t>B: He 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start</a:t>
            </a:r>
            <a:r>
              <a:rPr lang="en-GB" sz="20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ed</a:t>
            </a:r>
            <a:r>
              <a:rPr lang="en-GB" sz="2000" dirty="0">
                <a:latin typeface="MV Boli" panose="02000500030200090000" pitchFamily="2" charset="0"/>
                <a:cs typeface="MV Boli" panose="02000500030200090000" pitchFamily="2" charset="0"/>
              </a:rPr>
              <a:t> the company in the late 70s.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642531-BF72-F0A1-9526-DEF134C117FF}"/>
              </a:ext>
            </a:extLst>
          </p:cNvPr>
          <p:cNvSpPr txBox="1"/>
          <p:nvPr/>
        </p:nvSpPr>
        <p:spPr>
          <a:xfrm>
            <a:off x="6169514" y="3890663"/>
            <a:ext cx="57963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</a:rPr>
              <a:t>Use </a:t>
            </a:r>
            <a:r>
              <a:rPr lang="en-GB" sz="2000" b="1" dirty="0">
                <a:solidFill>
                  <a:schemeClr val="accent2"/>
                </a:solidFill>
                <a:latin typeface="+mj-lt"/>
              </a:rPr>
              <a:t>the</a:t>
            </a:r>
            <a:r>
              <a:rPr lang="en-GB" sz="2000" dirty="0">
                <a:latin typeface="+mj-lt"/>
              </a:rPr>
              <a:t> </a:t>
            </a:r>
            <a:r>
              <a:rPr lang="en-GB" sz="2000" b="1" dirty="0">
                <a:solidFill>
                  <a:schemeClr val="accent2"/>
                </a:solidFill>
                <a:latin typeface="+mj-lt"/>
              </a:rPr>
              <a:t>present perfect </a:t>
            </a:r>
            <a:r>
              <a:rPr lang="en-GB" sz="2000" dirty="0">
                <a:latin typeface="+mj-lt"/>
              </a:rPr>
              <a:t>to talk about an action that happened in the past when the exact time isn’t known or isn’t important.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7ACAC0-37FA-FF6A-CC9C-F6E12A0FC838}"/>
              </a:ext>
            </a:extLst>
          </p:cNvPr>
          <p:cNvSpPr txBox="1"/>
          <p:nvPr/>
        </p:nvSpPr>
        <p:spPr>
          <a:xfrm>
            <a:off x="383091" y="3959188"/>
            <a:ext cx="47479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</a:rPr>
              <a:t>Use </a:t>
            </a:r>
            <a:r>
              <a:rPr lang="en-GB" sz="2000" b="1" dirty="0">
                <a:solidFill>
                  <a:schemeClr val="accent2"/>
                </a:solidFill>
                <a:latin typeface="+mj-lt"/>
              </a:rPr>
              <a:t>the simple past tense </a:t>
            </a:r>
            <a:r>
              <a:rPr lang="en-GB" sz="2000" dirty="0">
                <a:latin typeface="+mj-lt"/>
              </a:rPr>
              <a:t>when the exact time is given.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544baf62-298d-4009-af8f-1fb68b23458f">
                <a:extLst>
                  <a:ext uri="{FF2B5EF4-FFF2-40B4-BE49-F238E27FC236}">
                    <a16:creationId xmlns:a16="http://schemas.microsoft.com/office/drawing/2014/main" id="{7BCDAC62-BEED-3A8F-7A44-98D4DFF85250}"/>
                  </a:ext>
                </a:extLst>
              </p14:cNvPr>
              <p14:cNvContentPartPr/>
              <p14:nvPr>
                <p:custDataLst>
                  <p:tags r:id="rId1"/>
                </p:custDataLst>
              </p14:nvPr>
            </p14:nvContentPartPr>
            <p14:xfrm>
              <a:off x="9067689" y="3261979"/>
              <a:ext cx="360" cy="360"/>
            </p14:xfrm>
          </p:contentPart>
        </mc:Choice>
        <mc:Fallback xmlns="">
          <p:pic>
            <p:nvPicPr>
              <p:cNvPr id="19" name="544baf62-298d-4009-af8f-1fb68b23458f">
                <a:extLst>
                  <a:ext uri="{FF2B5EF4-FFF2-40B4-BE49-F238E27FC236}">
                    <a16:creationId xmlns:a16="http://schemas.microsoft.com/office/drawing/2014/main" id="{7BCDAC62-BEED-3A8F-7A44-98D4DFF852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58329" y="3252619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مربع نص 63">
            <a:extLst>
              <a:ext uri="{FF2B5EF4-FFF2-40B4-BE49-F238E27FC236}">
                <a16:creationId xmlns:a16="http://schemas.microsoft.com/office/drawing/2014/main" id="{05B52FCE-6564-D251-9086-F54EBBF30731}"/>
              </a:ext>
            </a:extLst>
          </p:cNvPr>
          <p:cNvSpPr txBox="1"/>
          <p:nvPr/>
        </p:nvSpPr>
        <p:spPr>
          <a:xfrm>
            <a:off x="821726" y="5534650"/>
            <a:ext cx="9989856" cy="871180"/>
          </a:xfrm>
          <a:prstGeom prst="roundRect">
            <a:avLst>
              <a:gd name="adj" fmla="val 8101"/>
            </a:avLst>
          </a:prstGeom>
          <a:gradFill flip="none" rotWithShape="1">
            <a:gsLst>
              <a:gs pos="61000">
                <a:srgbClr val="EAF5E3"/>
              </a:gs>
              <a:gs pos="0">
                <a:schemeClr val="bg1"/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Note: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 Time expressions we can use with the present perfect are: yet, so far, ever, never, already, recently, lately, once, twice, etc</a:t>
            </a:r>
          </a:p>
        </p:txBody>
      </p:sp>
    </p:spTree>
    <p:extLst>
      <p:ext uri="{BB962C8B-B14F-4D97-AF65-F5344CB8AC3E}">
        <p14:creationId xmlns:p14="http://schemas.microsoft.com/office/powerpoint/2010/main" val="177260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6C6762B-C42F-A48B-9CC8-C11DEFDE7CFC}"/>
              </a:ext>
            </a:extLst>
          </p:cNvPr>
          <p:cNvGrpSpPr/>
          <p:nvPr/>
        </p:nvGrpSpPr>
        <p:grpSpPr>
          <a:xfrm rot="829066">
            <a:off x="3656421" y="2562520"/>
            <a:ext cx="5173180" cy="1704575"/>
            <a:chOff x="509661" y="1090089"/>
            <a:chExt cx="1905801" cy="1112302"/>
          </a:xfrm>
        </p:grpSpPr>
        <p:pic>
          <p:nvPicPr>
            <p:cNvPr id="3" name="Picture 6" descr="Gold Banner Transparent | PNG All">
              <a:extLst>
                <a:ext uri="{FF2B5EF4-FFF2-40B4-BE49-F238E27FC236}">
                  <a16:creationId xmlns:a16="http://schemas.microsoft.com/office/drawing/2014/main" id="{FF09A0F3-BCB7-2C4A-318B-830FA6423F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" t="21450" r="6765" b="13768"/>
            <a:stretch/>
          </p:blipFill>
          <p:spPr bwMode="auto">
            <a:xfrm rot="20760976" flipH="1">
              <a:off x="509661" y="1109161"/>
              <a:ext cx="1905801" cy="109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287E95FD-B5BE-E322-C92F-05C3EDA3C40A}"/>
                </a:ext>
              </a:extLst>
            </p:cNvPr>
            <p:cNvSpPr txBox="1"/>
            <p:nvPr/>
          </p:nvSpPr>
          <p:spPr>
            <a:xfrm rot="20756181">
              <a:off x="835820" y="1090089"/>
              <a:ext cx="1560959" cy="78326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Asking and Telling about Personal Experiences: Have you ever ...?</a:t>
              </a:r>
              <a:endParaRPr lang="en-GB" sz="24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8A434D7-9F15-C2E9-A406-C9D3EECA7ABA}"/>
              </a:ext>
            </a:extLst>
          </p:cNvPr>
          <p:cNvGrpSpPr/>
          <p:nvPr/>
        </p:nvGrpSpPr>
        <p:grpSpPr>
          <a:xfrm>
            <a:off x="-163286" y="-223045"/>
            <a:ext cx="1356600" cy="7678816"/>
            <a:chOff x="289800" y="184311"/>
            <a:chExt cx="2270784" cy="76788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2612229-6626-7FD2-C0FB-4DC5612C02E3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0" name="مخطط انسيابي: رابط 10">
                <a:extLst>
                  <a:ext uri="{FF2B5EF4-FFF2-40B4-BE49-F238E27FC236}">
                    <a16:creationId xmlns:a16="http://schemas.microsoft.com/office/drawing/2014/main" id="{E641D6DF-E430-714F-137E-A371785E57B0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1" name="مخطط انسيابي: رابط 11">
                <a:extLst>
                  <a:ext uri="{FF2B5EF4-FFF2-40B4-BE49-F238E27FC236}">
                    <a16:creationId xmlns:a16="http://schemas.microsoft.com/office/drawing/2014/main" id="{EC9ED474-07F8-AA16-5D18-14CA8AB0911A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خطط انسيابي: رابط 12">
                <a:extLst>
                  <a:ext uri="{FF2B5EF4-FFF2-40B4-BE49-F238E27FC236}">
                    <a16:creationId xmlns:a16="http://schemas.microsoft.com/office/drawing/2014/main" id="{201E19CC-1ACE-690A-B526-F653BBD5D91D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خطط انسيابي: رابط 13">
                <a:extLst>
                  <a:ext uri="{FF2B5EF4-FFF2-40B4-BE49-F238E27FC236}">
                    <a16:creationId xmlns:a16="http://schemas.microsoft.com/office/drawing/2014/main" id="{5AF19790-AB34-D431-9732-11646F6451E3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E594D66-2413-F326-03B9-45538EC3B4E9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6114E7-187B-C16D-C49E-C8DB6963873F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FE540A6-9CBC-3445-B6B1-02BB55CD9FB8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18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8BA01BC-DE20-AC2A-11BC-06E8D50985CC}"/>
              </a:ext>
            </a:extLst>
          </p:cNvPr>
          <p:cNvGrpSpPr/>
          <p:nvPr/>
        </p:nvGrpSpPr>
        <p:grpSpPr>
          <a:xfrm rot="609692">
            <a:off x="148517" y="545114"/>
            <a:ext cx="5012006" cy="1512314"/>
            <a:chOff x="447482" y="1132963"/>
            <a:chExt cx="2005712" cy="1093230"/>
          </a:xfrm>
        </p:grpSpPr>
        <p:pic>
          <p:nvPicPr>
            <p:cNvPr id="3" name="Picture 6" descr="Gold Banner Transparent | PNG All">
              <a:extLst>
                <a:ext uri="{FF2B5EF4-FFF2-40B4-BE49-F238E27FC236}">
                  <a16:creationId xmlns:a16="http://schemas.microsoft.com/office/drawing/2014/main" id="{D7008DD9-DDA6-93E0-2D77-6BDB669569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" t="21450" r="6765" b="13768"/>
            <a:stretch/>
          </p:blipFill>
          <p:spPr bwMode="auto">
            <a:xfrm rot="20760976" flipH="1">
              <a:off x="447482" y="1132963"/>
              <a:ext cx="1905801" cy="109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06FD0FEF-81C6-F168-569A-B3B721805F3C}"/>
                </a:ext>
              </a:extLst>
            </p:cNvPr>
            <p:cNvSpPr txBox="1"/>
            <p:nvPr/>
          </p:nvSpPr>
          <p:spPr>
            <a:xfrm rot="20756181">
              <a:off x="518602" y="1194941"/>
              <a:ext cx="1934592" cy="73420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Asking and Telling about Personal Experiences: Have you ever ...?</a:t>
              </a:r>
              <a:endParaRPr lang="en-GB" sz="2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pic>
        <p:nvPicPr>
          <p:cNvPr id="10" name="Picture 9" descr="A close-up of a text&#10;&#10;Description automatically generated">
            <a:extLst>
              <a:ext uri="{FF2B5EF4-FFF2-40B4-BE49-F238E27FC236}">
                <a16:creationId xmlns:a16="http://schemas.microsoft.com/office/drawing/2014/main" id="{7DE09AF0-2C2C-ECDC-183A-1F00BF6CF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67" y="2312175"/>
            <a:ext cx="10039866" cy="28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est&#10;&#10;Description automatically generated">
            <a:extLst>
              <a:ext uri="{FF2B5EF4-FFF2-40B4-BE49-F238E27FC236}">
                <a16:creationId xmlns:a16="http://schemas.microsoft.com/office/drawing/2014/main" id="{E84832D2-6745-185A-8D1F-D0D9E1376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259"/>
            <a:ext cx="11800703" cy="4488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E5D15-AD48-1A02-725E-F8A9E98B13CF}"/>
              </a:ext>
            </a:extLst>
          </p:cNvPr>
          <p:cNvSpPr txBox="1"/>
          <p:nvPr/>
        </p:nvSpPr>
        <p:spPr>
          <a:xfrm>
            <a:off x="2681418" y="1458097"/>
            <a:ext cx="8773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given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81BDA3-D1EF-AFF7-2AAA-4857B13BD34D}"/>
              </a:ext>
            </a:extLst>
          </p:cNvPr>
          <p:cNvSpPr txBox="1"/>
          <p:nvPr/>
        </p:nvSpPr>
        <p:spPr>
          <a:xfrm>
            <a:off x="7992762" y="3926937"/>
            <a:ext cx="862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been,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5595C3-6CD9-F398-5C46-7AFCE03C960E}"/>
              </a:ext>
            </a:extLst>
          </p:cNvPr>
          <p:cNvSpPr txBox="1"/>
          <p:nvPr/>
        </p:nvSpPr>
        <p:spPr>
          <a:xfrm>
            <a:off x="1585787" y="1935827"/>
            <a:ext cx="1095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haven’t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3B17BE-4539-F784-DD99-784778077948}"/>
              </a:ext>
            </a:extLst>
          </p:cNvPr>
          <p:cNvSpPr txBox="1"/>
          <p:nvPr/>
        </p:nvSpPr>
        <p:spPr>
          <a:xfrm>
            <a:off x="1767019" y="2335937"/>
            <a:ext cx="7331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gave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F39454-6C84-FB65-074E-1FF1B43643BA}"/>
              </a:ext>
            </a:extLst>
          </p:cNvPr>
          <p:cNvSpPr txBox="1"/>
          <p:nvPr/>
        </p:nvSpPr>
        <p:spPr>
          <a:xfrm>
            <a:off x="1138884" y="3173854"/>
            <a:ext cx="8938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F81030-55F9-65F5-EEFB-4C709B408A99}"/>
              </a:ext>
            </a:extLst>
          </p:cNvPr>
          <p:cNvSpPr txBox="1"/>
          <p:nvPr/>
        </p:nvSpPr>
        <p:spPr>
          <a:xfrm>
            <a:off x="1637276" y="4011771"/>
            <a:ext cx="862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899B1B-A782-3033-AD70-D453A880A1D9}"/>
              </a:ext>
            </a:extLst>
          </p:cNvPr>
          <p:cNvSpPr txBox="1"/>
          <p:nvPr/>
        </p:nvSpPr>
        <p:spPr>
          <a:xfrm>
            <a:off x="6970241" y="1457008"/>
            <a:ext cx="7094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495227-55B0-8766-86FB-499EF4B589AB}"/>
              </a:ext>
            </a:extLst>
          </p:cNvPr>
          <p:cNvSpPr txBox="1"/>
          <p:nvPr/>
        </p:nvSpPr>
        <p:spPr>
          <a:xfrm>
            <a:off x="8399506" y="1742969"/>
            <a:ext cx="8938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3CDDC9-C31C-0E11-7ADF-906D935383DE}"/>
              </a:ext>
            </a:extLst>
          </p:cNvPr>
          <p:cNvSpPr txBox="1"/>
          <p:nvPr/>
        </p:nvSpPr>
        <p:spPr>
          <a:xfrm>
            <a:off x="7007825" y="2684640"/>
            <a:ext cx="634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9D5AC0-0AB0-9ACB-B37F-A14B1C44126B}"/>
              </a:ext>
            </a:extLst>
          </p:cNvPr>
          <p:cNvSpPr txBox="1"/>
          <p:nvPr/>
        </p:nvSpPr>
        <p:spPr>
          <a:xfrm>
            <a:off x="8831733" y="2684640"/>
            <a:ext cx="8896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given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565F19-BB8D-3E51-644B-7E16A0341138}"/>
              </a:ext>
            </a:extLst>
          </p:cNvPr>
          <p:cNvSpPr txBox="1"/>
          <p:nvPr/>
        </p:nvSpPr>
        <p:spPr>
          <a:xfrm>
            <a:off x="7679724" y="3099415"/>
            <a:ext cx="6260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DB4A67-B31E-7E3C-DEFA-6E387CBEBAD1}"/>
              </a:ext>
            </a:extLst>
          </p:cNvPr>
          <p:cNvSpPr txBox="1"/>
          <p:nvPr/>
        </p:nvSpPr>
        <p:spPr>
          <a:xfrm>
            <a:off x="8616392" y="3099415"/>
            <a:ext cx="7290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gave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FC38E4-120F-E538-96ED-F50BBE20D83C}"/>
              </a:ext>
            </a:extLst>
          </p:cNvPr>
          <p:cNvSpPr txBox="1"/>
          <p:nvPr/>
        </p:nvSpPr>
        <p:spPr>
          <a:xfrm>
            <a:off x="7823498" y="4255806"/>
            <a:ext cx="7928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flew</a:t>
            </a:r>
          </a:p>
        </p:txBody>
      </p:sp>
    </p:spTree>
    <p:extLst>
      <p:ext uri="{BB962C8B-B14F-4D97-AF65-F5344CB8AC3E}">
        <p14:creationId xmlns:p14="http://schemas.microsoft.com/office/powerpoint/2010/main" val="3697759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white board&#10;&#10;Description automatically generated">
            <a:extLst>
              <a:ext uri="{FF2B5EF4-FFF2-40B4-BE49-F238E27FC236}">
                <a16:creationId xmlns:a16="http://schemas.microsoft.com/office/drawing/2014/main" id="{EE905F3B-C308-D799-37CC-18F70E58D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2"/>
          <a:stretch/>
        </p:blipFill>
        <p:spPr>
          <a:xfrm>
            <a:off x="330025" y="648730"/>
            <a:ext cx="11524068" cy="5560540"/>
          </a:xfrm>
          <a:prstGeom prst="rect">
            <a:avLst/>
          </a:prstGeom>
        </p:spPr>
      </p:pic>
      <p:pic>
        <p:nvPicPr>
          <p:cNvPr id="4" name="Picture 3" descr="A group of people standing in front of a white board&#10;&#10;Description automatically generated">
            <a:extLst>
              <a:ext uri="{FF2B5EF4-FFF2-40B4-BE49-F238E27FC236}">
                <a16:creationId xmlns:a16="http://schemas.microsoft.com/office/drawing/2014/main" id="{FB3DE5FD-2531-A192-87C4-B6DE4F0DD0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"/>
          <a:stretch/>
        </p:blipFill>
        <p:spPr>
          <a:xfrm>
            <a:off x="337907" y="958456"/>
            <a:ext cx="11023019" cy="49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1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ce day">
            <a:extLst>
              <a:ext uri="{FF2B5EF4-FFF2-40B4-BE49-F238E27FC236}">
                <a16:creationId xmlns:a16="http://schemas.microsoft.com/office/drawing/2014/main" id="{F70E895F-E52B-35ED-445E-B1C50E92D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0" y="821055"/>
            <a:ext cx="7557790" cy="47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78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A729851A-9655-528E-F053-8A2144DBEFAD}"/>
              </a:ext>
            </a:extLst>
          </p:cNvPr>
          <p:cNvGrpSpPr/>
          <p:nvPr/>
        </p:nvGrpSpPr>
        <p:grpSpPr>
          <a:xfrm>
            <a:off x="3246942" y="4259899"/>
            <a:ext cx="2469368" cy="2598101"/>
            <a:chOff x="3926007" y="4274201"/>
            <a:chExt cx="2401677" cy="2517354"/>
          </a:xfrm>
        </p:grpSpPr>
        <p:pic>
          <p:nvPicPr>
            <p:cNvPr id="3" name="صورة 2" descr="صورة تحتوي على الوجه الإنساني, ابتسامة, توضيح, رسوم متحركة&#10;&#10;تم إنشاء الوصف تلقائياً">
              <a:extLst>
                <a:ext uri="{FF2B5EF4-FFF2-40B4-BE49-F238E27FC236}">
                  <a16:creationId xmlns:a16="http://schemas.microsoft.com/office/drawing/2014/main" id="{2C97E225-A1B0-C0CC-E547-5EFEB642A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7" t="33595" r="16060"/>
            <a:stretch/>
          </p:blipFill>
          <p:spPr>
            <a:xfrm>
              <a:off x="3926007" y="4274201"/>
              <a:ext cx="2401677" cy="2517354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735C1F37-6806-7418-8C99-2C4D83B27B7C}"/>
                </a:ext>
              </a:extLst>
            </p:cNvPr>
            <p:cNvSpPr/>
            <p:nvPr/>
          </p:nvSpPr>
          <p:spPr>
            <a:xfrm>
              <a:off x="5831352" y="4274201"/>
              <a:ext cx="496331" cy="2430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9D24BD2-BBB8-942C-ABCE-AAB62A29420A}"/>
              </a:ext>
            </a:extLst>
          </p:cNvPr>
          <p:cNvSpPr txBox="1"/>
          <p:nvPr/>
        </p:nvSpPr>
        <p:spPr>
          <a:xfrm>
            <a:off x="4480796" y="1533560"/>
            <a:ext cx="6804206" cy="1107996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rtDeco"/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F3C93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Mega Goal3.1</a:t>
            </a:r>
          </a:p>
        </p:txBody>
      </p:sp>
      <p:sp>
        <p:nvSpPr>
          <p:cNvPr id="2" name="مربع نص 6">
            <a:extLst>
              <a:ext uri="{FF2B5EF4-FFF2-40B4-BE49-F238E27FC236}">
                <a16:creationId xmlns:a16="http://schemas.microsoft.com/office/drawing/2014/main" id="{DA7DC5F8-1FE0-0D5F-BCDE-C5E5E907F003}"/>
              </a:ext>
            </a:extLst>
          </p:cNvPr>
          <p:cNvSpPr txBox="1"/>
          <p:nvPr/>
        </p:nvSpPr>
        <p:spPr>
          <a:xfrm>
            <a:off x="4623401" y="2776550"/>
            <a:ext cx="6804206" cy="2123658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rtDeco"/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A3E3F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Influential People</a:t>
            </a:r>
            <a:endParaRPr lang="ar-SA" sz="6600" b="1" dirty="0">
              <a:ln/>
              <a:solidFill>
                <a:srgbClr val="A3E3F0"/>
              </a:solidFill>
              <a:latin typeface="Dreaming Outloud Script Pro" panose="03050502040304050704" pitchFamily="66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AA94B0-DE40-C58D-1EC9-2CEE751E4212}"/>
              </a:ext>
            </a:extLst>
          </p:cNvPr>
          <p:cNvGrpSpPr/>
          <p:nvPr/>
        </p:nvGrpSpPr>
        <p:grpSpPr>
          <a:xfrm>
            <a:off x="289800" y="184311"/>
            <a:ext cx="2270784" cy="7678816"/>
            <a:chOff x="289800" y="184311"/>
            <a:chExt cx="2270784" cy="767881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CFAED0-D0F3-2A1B-6728-27681983FDB5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23" name="مخطط انسيابي: رابط 10">
                <a:extLst>
                  <a:ext uri="{FF2B5EF4-FFF2-40B4-BE49-F238E27FC236}">
                    <a16:creationId xmlns:a16="http://schemas.microsoft.com/office/drawing/2014/main" id="{E33D621B-04D6-EA5F-3558-CBD22E318069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4" name="مخطط انسيابي: رابط 11">
                <a:extLst>
                  <a:ext uri="{FF2B5EF4-FFF2-40B4-BE49-F238E27FC236}">
                    <a16:creationId xmlns:a16="http://schemas.microsoft.com/office/drawing/2014/main" id="{C31C65A7-3E83-B360-3F9F-A8E511390E55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5" name="مخطط انسيابي: رابط 12">
                <a:extLst>
                  <a:ext uri="{FF2B5EF4-FFF2-40B4-BE49-F238E27FC236}">
                    <a16:creationId xmlns:a16="http://schemas.microsoft.com/office/drawing/2014/main" id="{DEB08008-5FB2-3A8E-3BEB-6E65AC0583A8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6" name="مخطط انسيابي: رابط 13">
                <a:extLst>
                  <a:ext uri="{FF2B5EF4-FFF2-40B4-BE49-F238E27FC236}">
                    <a16:creationId xmlns:a16="http://schemas.microsoft.com/office/drawing/2014/main" id="{83ED8CB7-BF97-60B3-6FE6-C4E22C7F11F4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3FB692-4008-418D-4865-01603A4FE989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65E669-A45E-8564-E1DC-8BB9AC8B0DC9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CD9FF9F-D784-C379-8DD4-EC1D36F157EA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logo with a white background&#10;&#10;Description automatically generated">
            <a:extLst>
              <a:ext uri="{FF2B5EF4-FFF2-40B4-BE49-F238E27FC236}">
                <a16:creationId xmlns:a16="http://schemas.microsoft.com/office/drawing/2014/main" id="{445680F0-ABDE-709A-7BBA-44B7332F8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21881" r="7175" b="17921"/>
          <a:stretch/>
        </p:blipFill>
        <p:spPr>
          <a:xfrm>
            <a:off x="8676640" y="5038098"/>
            <a:ext cx="3515360" cy="18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84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A729851A-9655-528E-F053-8A2144DBEFAD}"/>
              </a:ext>
            </a:extLst>
          </p:cNvPr>
          <p:cNvGrpSpPr/>
          <p:nvPr/>
        </p:nvGrpSpPr>
        <p:grpSpPr>
          <a:xfrm>
            <a:off x="3246942" y="4259899"/>
            <a:ext cx="2469368" cy="2598101"/>
            <a:chOff x="3926007" y="4274201"/>
            <a:chExt cx="2401677" cy="2517354"/>
          </a:xfrm>
        </p:grpSpPr>
        <p:pic>
          <p:nvPicPr>
            <p:cNvPr id="3" name="صورة 2" descr="صورة تحتوي على الوجه الإنساني, ابتسامة, توضيح, رسوم متحركة&#10;&#10;تم إنشاء الوصف تلقائياً">
              <a:extLst>
                <a:ext uri="{FF2B5EF4-FFF2-40B4-BE49-F238E27FC236}">
                  <a16:creationId xmlns:a16="http://schemas.microsoft.com/office/drawing/2014/main" id="{2C97E225-A1B0-C0CC-E547-5EFEB642A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7" t="33595" r="16060"/>
            <a:stretch/>
          </p:blipFill>
          <p:spPr>
            <a:xfrm>
              <a:off x="3926007" y="4274201"/>
              <a:ext cx="2401677" cy="2517354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735C1F37-6806-7418-8C99-2C4D83B27B7C}"/>
                </a:ext>
              </a:extLst>
            </p:cNvPr>
            <p:cNvSpPr/>
            <p:nvPr/>
          </p:nvSpPr>
          <p:spPr>
            <a:xfrm>
              <a:off x="5831352" y="4274201"/>
              <a:ext cx="496331" cy="2430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مربع نص 6">
            <a:extLst>
              <a:ext uri="{FF2B5EF4-FFF2-40B4-BE49-F238E27FC236}">
                <a16:creationId xmlns:a16="http://schemas.microsoft.com/office/drawing/2014/main" id="{0F86037D-616C-5698-57CD-BCDF95922808}"/>
              </a:ext>
            </a:extLst>
          </p:cNvPr>
          <p:cNvSpPr txBox="1"/>
          <p:nvPr/>
        </p:nvSpPr>
        <p:spPr>
          <a:xfrm>
            <a:off x="4175372" y="1699230"/>
            <a:ext cx="6804206" cy="2123658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rtDeco"/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CDF27D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Form , Meaning &amp; Function</a:t>
            </a:r>
            <a:endParaRPr lang="ar-SA" sz="6600" b="1" dirty="0">
              <a:ln/>
              <a:solidFill>
                <a:srgbClr val="F8DE80"/>
              </a:solidFill>
              <a:latin typeface="Dreaming Outloud Script Pro" panose="03050502040304050704" pitchFamily="66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301C47-FDB2-07ED-6B35-3A7E47B049BE}"/>
              </a:ext>
            </a:extLst>
          </p:cNvPr>
          <p:cNvGrpSpPr/>
          <p:nvPr/>
        </p:nvGrpSpPr>
        <p:grpSpPr>
          <a:xfrm>
            <a:off x="289800" y="184311"/>
            <a:ext cx="2270784" cy="7678816"/>
            <a:chOff x="289800" y="184311"/>
            <a:chExt cx="2270784" cy="76788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A92D60-3C05-0089-34E3-120890FAD86E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1" name="مخطط انسيابي: رابط 10">
                <a:extLst>
                  <a:ext uri="{FF2B5EF4-FFF2-40B4-BE49-F238E27FC236}">
                    <a16:creationId xmlns:a16="http://schemas.microsoft.com/office/drawing/2014/main" id="{95E7351E-B499-040B-507F-15B2603B1694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خطط انسيابي: رابط 11">
                <a:extLst>
                  <a:ext uri="{FF2B5EF4-FFF2-40B4-BE49-F238E27FC236}">
                    <a16:creationId xmlns:a16="http://schemas.microsoft.com/office/drawing/2014/main" id="{1BFD3F35-FFD6-9C9E-D4B7-AEA9EA21EB29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خطط انسيابي: رابط 12">
                <a:extLst>
                  <a:ext uri="{FF2B5EF4-FFF2-40B4-BE49-F238E27FC236}">
                    <a16:creationId xmlns:a16="http://schemas.microsoft.com/office/drawing/2014/main" id="{8CF70DB5-9793-6C7D-94F6-79A154F0C708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4" name="مخطط انسيابي: رابط 13">
                <a:extLst>
                  <a:ext uri="{FF2B5EF4-FFF2-40B4-BE49-F238E27FC236}">
                    <a16:creationId xmlns:a16="http://schemas.microsoft.com/office/drawing/2014/main" id="{DEF5BF65-4FE1-469F-6D4D-072EC16173F3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26A79CE-4C55-D889-F903-09DC93A5B392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F633993-0496-95A1-84BB-8EDE5BF4E69A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E70185A-6C1D-AD7E-8631-4BA08A0EEB92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logo with a white background&#10;&#10;Description automatically generated">
            <a:extLst>
              <a:ext uri="{FF2B5EF4-FFF2-40B4-BE49-F238E27FC236}">
                <a16:creationId xmlns:a16="http://schemas.microsoft.com/office/drawing/2014/main" id="{A5AC79BD-DA1C-D46B-0E45-6BC0D9DDB3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21881" r="7175" b="17921"/>
          <a:stretch/>
        </p:blipFill>
        <p:spPr>
          <a:xfrm>
            <a:off x="8676640" y="5038098"/>
            <a:ext cx="3515360" cy="18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52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A729851A-9655-528E-F053-8A2144DBEFAD}"/>
              </a:ext>
            </a:extLst>
          </p:cNvPr>
          <p:cNvGrpSpPr/>
          <p:nvPr/>
        </p:nvGrpSpPr>
        <p:grpSpPr>
          <a:xfrm>
            <a:off x="2376048" y="4458549"/>
            <a:ext cx="2469368" cy="2598101"/>
            <a:chOff x="3926007" y="4274201"/>
            <a:chExt cx="2401677" cy="2517354"/>
          </a:xfrm>
        </p:grpSpPr>
        <p:pic>
          <p:nvPicPr>
            <p:cNvPr id="3" name="صورة 2" descr="صورة تحتوي على الوجه الإنساني, ابتسامة, توضيح, رسوم متحركة&#10;&#10;تم إنشاء الوصف تلقائياً">
              <a:extLst>
                <a:ext uri="{FF2B5EF4-FFF2-40B4-BE49-F238E27FC236}">
                  <a16:creationId xmlns:a16="http://schemas.microsoft.com/office/drawing/2014/main" id="{2C97E225-A1B0-C0CC-E547-5EFEB642A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7" t="33595" r="16060"/>
            <a:stretch/>
          </p:blipFill>
          <p:spPr>
            <a:xfrm>
              <a:off x="3926007" y="4274201"/>
              <a:ext cx="2401677" cy="2517354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735C1F37-6806-7418-8C99-2C4D83B27B7C}"/>
                </a:ext>
              </a:extLst>
            </p:cNvPr>
            <p:cNvSpPr/>
            <p:nvPr/>
          </p:nvSpPr>
          <p:spPr>
            <a:xfrm>
              <a:off x="5831352" y="4274201"/>
              <a:ext cx="496331" cy="2430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مربع نص 6">
            <a:extLst>
              <a:ext uri="{FF2B5EF4-FFF2-40B4-BE49-F238E27FC236}">
                <a16:creationId xmlns:a16="http://schemas.microsoft.com/office/drawing/2014/main" id="{0F86037D-616C-5698-57CD-BCDF95922808}"/>
              </a:ext>
            </a:extLst>
          </p:cNvPr>
          <p:cNvSpPr txBox="1"/>
          <p:nvPr/>
        </p:nvSpPr>
        <p:spPr>
          <a:xfrm>
            <a:off x="3467164" y="843579"/>
            <a:ext cx="8233620" cy="378565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rtDeco"/>
            </a:sp3d>
          </a:bodyPr>
          <a:lstStyle/>
          <a:p>
            <a:pPr algn="ctr"/>
            <a:r>
              <a:rPr lang="en-GB" sz="4000" b="1" dirty="0">
                <a:solidFill>
                  <a:srgbClr val="CDF27D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Present Perfect Simple Tense</a:t>
            </a:r>
          </a:p>
          <a:p>
            <a:pPr algn="ctr"/>
            <a:r>
              <a:rPr lang="en-GB" sz="4000" b="1" dirty="0">
                <a:solidFill>
                  <a:srgbClr val="A3E3F0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Time Expressions with For and Since</a:t>
            </a:r>
          </a:p>
          <a:p>
            <a:pPr algn="ctr"/>
            <a:r>
              <a:rPr lang="en-GB" sz="4000" b="1" dirty="0">
                <a:solidFill>
                  <a:srgbClr val="FFA4A4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Questions with How Long</a:t>
            </a:r>
          </a:p>
          <a:p>
            <a:pPr algn="ctr"/>
            <a:r>
              <a:rPr lang="en-GB" sz="4000" b="1" dirty="0">
                <a:solidFill>
                  <a:srgbClr val="F8DE80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Past Simple versus Present Perfect</a:t>
            </a:r>
          </a:p>
          <a:p>
            <a:pPr algn="ctr"/>
            <a:r>
              <a:rPr lang="en-GB" sz="4000" b="1" dirty="0">
                <a:solidFill>
                  <a:srgbClr val="CDF27D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Asking and Telling about Personal Experience Have you ever ...?</a:t>
            </a:r>
            <a:endParaRPr lang="ar-SA" sz="4000" b="1" dirty="0">
              <a:ln/>
              <a:solidFill>
                <a:srgbClr val="CDF27D"/>
              </a:solidFill>
              <a:latin typeface="Dreaming Outloud Pro" panose="020F0502020204030204" pitchFamily="66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301C47-FDB2-07ED-6B35-3A7E47B049BE}"/>
              </a:ext>
            </a:extLst>
          </p:cNvPr>
          <p:cNvGrpSpPr/>
          <p:nvPr/>
        </p:nvGrpSpPr>
        <p:grpSpPr>
          <a:xfrm>
            <a:off x="289800" y="184311"/>
            <a:ext cx="2270784" cy="7678816"/>
            <a:chOff x="289800" y="184311"/>
            <a:chExt cx="2270784" cy="76788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A92D60-3C05-0089-34E3-120890FAD86E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1" name="مخطط انسيابي: رابط 10">
                <a:extLst>
                  <a:ext uri="{FF2B5EF4-FFF2-40B4-BE49-F238E27FC236}">
                    <a16:creationId xmlns:a16="http://schemas.microsoft.com/office/drawing/2014/main" id="{95E7351E-B499-040B-507F-15B2603B1694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خطط انسيابي: رابط 11">
                <a:extLst>
                  <a:ext uri="{FF2B5EF4-FFF2-40B4-BE49-F238E27FC236}">
                    <a16:creationId xmlns:a16="http://schemas.microsoft.com/office/drawing/2014/main" id="{1BFD3F35-FFD6-9C9E-D4B7-AEA9EA21EB29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خطط انسيابي: رابط 12">
                <a:extLst>
                  <a:ext uri="{FF2B5EF4-FFF2-40B4-BE49-F238E27FC236}">
                    <a16:creationId xmlns:a16="http://schemas.microsoft.com/office/drawing/2014/main" id="{8CF70DB5-9793-6C7D-94F6-79A154F0C708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4" name="مخطط انسيابي: رابط 13">
                <a:extLst>
                  <a:ext uri="{FF2B5EF4-FFF2-40B4-BE49-F238E27FC236}">
                    <a16:creationId xmlns:a16="http://schemas.microsoft.com/office/drawing/2014/main" id="{DEF5BF65-4FE1-469F-6D4D-072EC16173F3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26A79CE-4C55-D889-F903-09DC93A5B392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F633993-0496-95A1-84BB-8EDE5BF4E69A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E70185A-6C1D-AD7E-8631-4BA08A0EEB92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logo with a white background&#10;&#10;Description automatically generated">
            <a:extLst>
              <a:ext uri="{FF2B5EF4-FFF2-40B4-BE49-F238E27FC236}">
                <a16:creationId xmlns:a16="http://schemas.microsoft.com/office/drawing/2014/main" id="{A5AC79BD-DA1C-D46B-0E45-6BC0D9DDB3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21881" r="7175" b="17921"/>
          <a:stretch/>
        </p:blipFill>
        <p:spPr>
          <a:xfrm>
            <a:off x="8676640" y="5038098"/>
            <a:ext cx="3515360" cy="18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3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8;p31">
            <a:extLst>
              <a:ext uri="{FF2B5EF4-FFF2-40B4-BE49-F238E27FC236}">
                <a16:creationId xmlns:a16="http://schemas.microsoft.com/office/drawing/2014/main" id="{BA8D2D0D-336A-141B-4A3E-DE8A6B9F442D}"/>
              </a:ext>
            </a:extLst>
          </p:cNvPr>
          <p:cNvSpPr txBox="1">
            <a:spLocks/>
          </p:cNvSpPr>
          <p:nvPr/>
        </p:nvSpPr>
        <p:spPr>
          <a:xfrm>
            <a:off x="493488" y="4994810"/>
            <a:ext cx="8620942" cy="6936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GB" b="1" dirty="0">
                <a:solidFill>
                  <a:schemeClr val="accent4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5.Ask about personal experiences using the phrase (Have you ever</a:t>
            </a:r>
            <a:endParaRPr lang="en-US" sz="2400" dirty="0">
              <a:solidFill>
                <a:schemeClr val="accent4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Google Shape;374;p31">
            <a:extLst>
              <a:ext uri="{FF2B5EF4-FFF2-40B4-BE49-F238E27FC236}">
                <a16:creationId xmlns:a16="http://schemas.microsoft.com/office/drawing/2014/main" id="{90D7AFD9-D2FF-4D14-69C0-2C706F3E31D1}"/>
              </a:ext>
            </a:extLst>
          </p:cNvPr>
          <p:cNvSpPr txBox="1">
            <a:spLocks/>
          </p:cNvSpPr>
          <p:nvPr/>
        </p:nvSpPr>
        <p:spPr>
          <a:xfrm>
            <a:off x="493489" y="1534801"/>
            <a:ext cx="10588964" cy="4620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buNone/>
            </a:pPr>
            <a:r>
              <a:rPr lang="en-GB" b="1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1.Form sentences with the present perfect</a:t>
            </a:r>
            <a:endParaRPr lang="en-GB" sz="2400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Google Shape;376;p31">
            <a:extLst>
              <a:ext uri="{FF2B5EF4-FFF2-40B4-BE49-F238E27FC236}">
                <a16:creationId xmlns:a16="http://schemas.microsoft.com/office/drawing/2014/main" id="{AE538EAD-396B-C65A-D0D0-5473D6A84355}"/>
              </a:ext>
            </a:extLst>
          </p:cNvPr>
          <p:cNvSpPr txBox="1">
            <a:spLocks/>
          </p:cNvSpPr>
          <p:nvPr/>
        </p:nvSpPr>
        <p:spPr>
          <a:xfrm>
            <a:off x="3993551" y="4097586"/>
            <a:ext cx="3858587" cy="2010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9" name="Google Shape;377;p31">
            <a:extLst>
              <a:ext uri="{FF2B5EF4-FFF2-40B4-BE49-F238E27FC236}">
                <a16:creationId xmlns:a16="http://schemas.microsoft.com/office/drawing/2014/main" id="{E1493CF9-BD3B-A3DB-7B88-287D301A7218}"/>
              </a:ext>
            </a:extLst>
          </p:cNvPr>
          <p:cNvSpPr txBox="1">
            <a:spLocks/>
          </p:cNvSpPr>
          <p:nvPr/>
        </p:nvSpPr>
        <p:spPr>
          <a:xfrm>
            <a:off x="493489" y="3946356"/>
            <a:ext cx="10078231" cy="4620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buNone/>
            </a:pPr>
            <a:r>
              <a:rPr lang="en-GB" b="1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4.Differentiate between the past simple and the present perfect tense</a:t>
            </a:r>
            <a:endParaRPr lang="en-GB" sz="2400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A2956C-63B4-8069-317B-01E99E4E8E81}"/>
              </a:ext>
            </a:extLst>
          </p:cNvPr>
          <p:cNvGrpSpPr/>
          <p:nvPr/>
        </p:nvGrpSpPr>
        <p:grpSpPr>
          <a:xfrm>
            <a:off x="276904" y="342219"/>
            <a:ext cx="752475" cy="752475"/>
            <a:chOff x="276904" y="342219"/>
            <a:chExt cx="752475" cy="752475"/>
          </a:xfrm>
        </p:grpSpPr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21348022-EDDB-66E4-F31B-B412EC16BD2C}"/>
                </a:ext>
              </a:extLst>
            </p:cNvPr>
            <p:cNvSpPr/>
            <p:nvPr/>
          </p:nvSpPr>
          <p:spPr>
            <a:xfrm>
              <a:off x="542652" y="342219"/>
              <a:ext cx="486727" cy="485775"/>
            </a:xfrm>
            <a:custGeom>
              <a:avLst/>
              <a:gdLst>
                <a:gd name="connsiteX0" fmla="*/ 401003 w 486727"/>
                <a:gd name="connsiteY0" fmla="*/ 85725 h 485775"/>
                <a:gd name="connsiteX1" fmla="*/ 391478 w 486727"/>
                <a:gd name="connsiteY1" fmla="*/ 0 h 485775"/>
                <a:gd name="connsiteX2" fmla="*/ 286703 w 486727"/>
                <a:gd name="connsiteY2" fmla="*/ 104775 h 485775"/>
                <a:gd name="connsiteX3" fmla="*/ 292417 w 486727"/>
                <a:gd name="connsiteY3" fmla="*/ 154305 h 485775"/>
                <a:gd name="connsiteX4" fmla="*/ 140017 w 486727"/>
                <a:gd name="connsiteY4" fmla="*/ 306705 h 485775"/>
                <a:gd name="connsiteX5" fmla="*/ 95250 w 486727"/>
                <a:gd name="connsiteY5" fmla="*/ 295275 h 485775"/>
                <a:gd name="connsiteX6" fmla="*/ 0 w 486727"/>
                <a:gd name="connsiteY6" fmla="*/ 390525 h 485775"/>
                <a:gd name="connsiteX7" fmla="*/ 95250 w 486727"/>
                <a:gd name="connsiteY7" fmla="*/ 485775 h 485775"/>
                <a:gd name="connsiteX8" fmla="*/ 190500 w 486727"/>
                <a:gd name="connsiteY8" fmla="*/ 390525 h 485775"/>
                <a:gd name="connsiteX9" fmla="*/ 180022 w 486727"/>
                <a:gd name="connsiteY9" fmla="*/ 346710 h 485775"/>
                <a:gd name="connsiteX10" fmla="*/ 332423 w 486727"/>
                <a:gd name="connsiteY10" fmla="*/ 194310 h 485775"/>
                <a:gd name="connsiteX11" fmla="*/ 381953 w 486727"/>
                <a:gd name="connsiteY11" fmla="*/ 200025 h 485775"/>
                <a:gd name="connsiteX12" fmla="*/ 486728 w 486727"/>
                <a:gd name="connsiteY12" fmla="*/ 95250 h 485775"/>
                <a:gd name="connsiteX13" fmla="*/ 401003 w 486727"/>
                <a:gd name="connsiteY13" fmla="*/ 8572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6727" h="485775">
                  <a:moveTo>
                    <a:pt x="401003" y="85725"/>
                  </a:moveTo>
                  <a:lnTo>
                    <a:pt x="391478" y="0"/>
                  </a:lnTo>
                  <a:lnTo>
                    <a:pt x="286703" y="104775"/>
                  </a:lnTo>
                  <a:lnTo>
                    <a:pt x="292417" y="154305"/>
                  </a:lnTo>
                  <a:lnTo>
                    <a:pt x="140017" y="306705"/>
                  </a:lnTo>
                  <a:cubicBezTo>
                    <a:pt x="126682" y="300038"/>
                    <a:pt x="111442" y="295275"/>
                    <a:pt x="95250" y="295275"/>
                  </a:cubicBezTo>
                  <a:cubicBezTo>
                    <a:pt x="42863" y="295275"/>
                    <a:pt x="0" y="338138"/>
                    <a:pt x="0" y="390525"/>
                  </a:cubicBezTo>
                  <a:cubicBezTo>
                    <a:pt x="0" y="442913"/>
                    <a:pt x="42863" y="485775"/>
                    <a:pt x="95250" y="485775"/>
                  </a:cubicBezTo>
                  <a:cubicBezTo>
                    <a:pt x="147638" y="485775"/>
                    <a:pt x="190500" y="442913"/>
                    <a:pt x="190500" y="390525"/>
                  </a:cubicBezTo>
                  <a:cubicBezTo>
                    <a:pt x="190500" y="374333"/>
                    <a:pt x="186690" y="360045"/>
                    <a:pt x="180022" y="346710"/>
                  </a:cubicBezTo>
                  <a:lnTo>
                    <a:pt x="332423" y="194310"/>
                  </a:lnTo>
                  <a:lnTo>
                    <a:pt x="381953" y="200025"/>
                  </a:lnTo>
                  <a:lnTo>
                    <a:pt x="486728" y="95250"/>
                  </a:lnTo>
                  <a:lnTo>
                    <a:pt x="401003" y="8572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EA06EEA2-B1CE-3720-BDBB-57E3E84049EA}"/>
                </a:ext>
              </a:extLst>
            </p:cNvPr>
            <p:cNvSpPr/>
            <p:nvPr/>
          </p:nvSpPr>
          <p:spPr>
            <a:xfrm>
              <a:off x="276904" y="370794"/>
              <a:ext cx="723900" cy="723900"/>
            </a:xfrm>
            <a:custGeom>
              <a:avLst/>
              <a:gdLst>
                <a:gd name="connsiteX0" fmla="*/ 674370 w 723900"/>
                <a:gd name="connsiteY0" fmla="*/ 198120 h 723900"/>
                <a:gd name="connsiteX1" fmla="*/ 661988 w 723900"/>
                <a:gd name="connsiteY1" fmla="*/ 211455 h 723900"/>
                <a:gd name="connsiteX2" fmla="*/ 643890 w 723900"/>
                <a:gd name="connsiteY2" fmla="*/ 209550 h 723900"/>
                <a:gd name="connsiteX3" fmla="*/ 623888 w 723900"/>
                <a:gd name="connsiteY3" fmla="*/ 206693 h 723900"/>
                <a:gd name="connsiteX4" fmla="*/ 666750 w 723900"/>
                <a:gd name="connsiteY4" fmla="*/ 361950 h 723900"/>
                <a:gd name="connsiteX5" fmla="*/ 361950 w 723900"/>
                <a:gd name="connsiteY5" fmla="*/ 666750 h 723900"/>
                <a:gd name="connsiteX6" fmla="*/ 57150 w 723900"/>
                <a:gd name="connsiteY6" fmla="*/ 361950 h 723900"/>
                <a:gd name="connsiteX7" fmla="*/ 361950 w 723900"/>
                <a:gd name="connsiteY7" fmla="*/ 57150 h 723900"/>
                <a:gd name="connsiteX8" fmla="*/ 517208 w 723900"/>
                <a:gd name="connsiteY8" fmla="*/ 100013 h 723900"/>
                <a:gd name="connsiteX9" fmla="*/ 515303 w 723900"/>
                <a:gd name="connsiteY9" fmla="*/ 80963 h 723900"/>
                <a:gd name="connsiteX10" fmla="*/ 512445 w 723900"/>
                <a:gd name="connsiteY10" fmla="*/ 61913 h 723900"/>
                <a:gd name="connsiteX11" fmla="*/ 525780 w 723900"/>
                <a:gd name="connsiteY11" fmla="*/ 48578 h 723900"/>
                <a:gd name="connsiteX12" fmla="*/ 532448 w 723900"/>
                <a:gd name="connsiteY12" fmla="*/ 41910 h 723900"/>
                <a:gd name="connsiteX13" fmla="*/ 361950 w 723900"/>
                <a:gd name="connsiteY13" fmla="*/ 0 h 723900"/>
                <a:gd name="connsiteX14" fmla="*/ 0 w 723900"/>
                <a:gd name="connsiteY14" fmla="*/ 361950 h 723900"/>
                <a:gd name="connsiteX15" fmla="*/ 361950 w 723900"/>
                <a:gd name="connsiteY15" fmla="*/ 723900 h 723900"/>
                <a:gd name="connsiteX16" fmla="*/ 723900 w 723900"/>
                <a:gd name="connsiteY16" fmla="*/ 361950 h 723900"/>
                <a:gd name="connsiteX17" fmla="*/ 681038 w 723900"/>
                <a:gd name="connsiteY17" fmla="*/ 192405 h 723900"/>
                <a:gd name="connsiteX18" fmla="*/ 674370 w 723900"/>
                <a:gd name="connsiteY18" fmla="*/ 19812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23900" h="723900">
                  <a:moveTo>
                    <a:pt x="674370" y="198120"/>
                  </a:moveTo>
                  <a:lnTo>
                    <a:pt x="661988" y="211455"/>
                  </a:lnTo>
                  <a:lnTo>
                    <a:pt x="643890" y="209550"/>
                  </a:lnTo>
                  <a:lnTo>
                    <a:pt x="623888" y="206693"/>
                  </a:lnTo>
                  <a:cubicBezTo>
                    <a:pt x="650558" y="252413"/>
                    <a:pt x="666750" y="304800"/>
                    <a:pt x="666750" y="361950"/>
                  </a:cubicBezTo>
                  <a:cubicBezTo>
                    <a:pt x="666750" y="529590"/>
                    <a:pt x="529590" y="666750"/>
                    <a:pt x="361950" y="666750"/>
                  </a:cubicBezTo>
                  <a:cubicBezTo>
                    <a:pt x="194310" y="666750"/>
                    <a:pt x="57150" y="529590"/>
                    <a:pt x="57150" y="361950"/>
                  </a:cubicBezTo>
                  <a:cubicBezTo>
                    <a:pt x="57150" y="194310"/>
                    <a:pt x="194310" y="57150"/>
                    <a:pt x="361950" y="57150"/>
                  </a:cubicBezTo>
                  <a:cubicBezTo>
                    <a:pt x="418148" y="57150"/>
                    <a:pt x="471488" y="72390"/>
                    <a:pt x="517208" y="100013"/>
                  </a:cubicBezTo>
                  <a:lnTo>
                    <a:pt x="515303" y="80963"/>
                  </a:lnTo>
                  <a:lnTo>
                    <a:pt x="512445" y="61913"/>
                  </a:lnTo>
                  <a:lnTo>
                    <a:pt x="525780" y="48578"/>
                  </a:lnTo>
                  <a:lnTo>
                    <a:pt x="532448" y="41910"/>
                  </a:lnTo>
                  <a:cubicBezTo>
                    <a:pt x="481013" y="15240"/>
                    <a:pt x="423863" y="0"/>
                    <a:pt x="361950" y="0"/>
                  </a:cubicBez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300038"/>
                    <a:pt x="708660" y="242888"/>
                    <a:pt x="681038" y="192405"/>
                  </a:cubicBezTo>
                  <a:lnTo>
                    <a:pt x="674370" y="19812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7ACA1F01-DEA4-3E2C-D006-2773466E5F83}"/>
                </a:ext>
              </a:extLst>
            </p:cNvPr>
            <p:cNvSpPr/>
            <p:nvPr/>
          </p:nvSpPr>
          <p:spPr>
            <a:xfrm>
              <a:off x="410254" y="504144"/>
              <a:ext cx="457200" cy="457200"/>
            </a:xfrm>
            <a:custGeom>
              <a:avLst/>
              <a:gdLst>
                <a:gd name="connsiteX0" fmla="*/ 387668 w 457200"/>
                <a:gd name="connsiteY0" fmla="*/ 163830 h 457200"/>
                <a:gd name="connsiteX1" fmla="*/ 400050 w 457200"/>
                <a:gd name="connsiteY1" fmla="*/ 228600 h 457200"/>
                <a:gd name="connsiteX2" fmla="*/ 228600 w 457200"/>
                <a:gd name="connsiteY2" fmla="*/ 400050 h 457200"/>
                <a:gd name="connsiteX3" fmla="*/ 57150 w 457200"/>
                <a:gd name="connsiteY3" fmla="*/ 228600 h 457200"/>
                <a:gd name="connsiteX4" fmla="*/ 228600 w 457200"/>
                <a:gd name="connsiteY4" fmla="*/ 57150 h 457200"/>
                <a:gd name="connsiteX5" fmla="*/ 293370 w 457200"/>
                <a:gd name="connsiteY5" fmla="*/ 69532 h 457200"/>
                <a:gd name="connsiteX6" fmla="*/ 336233 w 457200"/>
                <a:gd name="connsiteY6" fmla="*/ 26670 h 457200"/>
                <a:gd name="connsiteX7" fmla="*/ 228600 w 457200"/>
                <a:gd name="connsiteY7" fmla="*/ 0 h 457200"/>
                <a:gd name="connsiteX8" fmla="*/ 0 w 457200"/>
                <a:gd name="connsiteY8" fmla="*/ 228600 h 457200"/>
                <a:gd name="connsiteX9" fmla="*/ 228600 w 457200"/>
                <a:gd name="connsiteY9" fmla="*/ 457200 h 457200"/>
                <a:gd name="connsiteX10" fmla="*/ 457200 w 457200"/>
                <a:gd name="connsiteY10" fmla="*/ 228600 h 457200"/>
                <a:gd name="connsiteX11" fmla="*/ 430530 w 457200"/>
                <a:gd name="connsiteY11" fmla="*/ 120968 h 457200"/>
                <a:gd name="connsiteX12" fmla="*/ 387668 w 457200"/>
                <a:gd name="connsiteY12" fmla="*/ 16383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7200" h="457200">
                  <a:moveTo>
                    <a:pt x="387668" y="163830"/>
                  </a:moveTo>
                  <a:cubicBezTo>
                    <a:pt x="396240" y="183833"/>
                    <a:pt x="400050" y="205740"/>
                    <a:pt x="400050" y="228600"/>
                  </a:cubicBezTo>
                  <a:cubicBezTo>
                    <a:pt x="400050" y="322898"/>
                    <a:pt x="322898" y="400050"/>
                    <a:pt x="228600" y="400050"/>
                  </a:cubicBezTo>
                  <a:cubicBezTo>
                    <a:pt x="134302" y="400050"/>
                    <a:pt x="57150" y="322898"/>
                    <a:pt x="57150" y="228600"/>
                  </a:cubicBezTo>
                  <a:cubicBezTo>
                    <a:pt x="57150" y="134302"/>
                    <a:pt x="134302" y="57150"/>
                    <a:pt x="228600" y="57150"/>
                  </a:cubicBezTo>
                  <a:cubicBezTo>
                    <a:pt x="251460" y="57150"/>
                    <a:pt x="273368" y="61913"/>
                    <a:pt x="293370" y="69532"/>
                  </a:cubicBezTo>
                  <a:lnTo>
                    <a:pt x="336233" y="26670"/>
                  </a:lnTo>
                  <a:cubicBezTo>
                    <a:pt x="303848" y="9525"/>
                    <a:pt x="267653" y="0"/>
                    <a:pt x="228600" y="0"/>
                  </a:cubicBezTo>
                  <a:cubicBezTo>
                    <a:pt x="102870" y="0"/>
                    <a:pt x="0" y="102870"/>
                    <a:pt x="0" y="228600"/>
                  </a:cubicBezTo>
                  <a:cubicBezTo>
                    <a:pt x="0" y="354330"/>
                    <a:pt x="102870" y="457200"/>
                    <a:pt x="228600" y="457200"/>
                  </a:cubicBezTo>
                  <a:cubicBezTo>
                    <a:pt x="354330" y="457200"/>
                    <a:pt x="457200" y="354330"/>
                    <a:pt x="457200" y="228600"/>
                  </a:cubicBezTo>
                  <a:cubicBezTo>
                    <a:pt x="457200" y="189548"/>
                    <a:pt x="447675" y="153352"/>
                    <a:pt x="430530" y="120968"/>
                  </a:cubicBezTo>
                  <a:lnTo>
                    <a:pt x="387668" y="163830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E76CED4-EACF-1351-487D-2A36C2F3479F}"/>
              </a:ext>
            </a:extLst>
          </p:cNvPr>
          <p:cNvSpPr txBox="1"/>
          <p:nvPr/>
        </p:nvSpPr>
        <p:spPr>
          <a:xfrm>
            <a:off x="1133203" y="475569"/>
            <a:ext cx="1305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Goals:</a:t>
            </a:r>
          </a:p>
        </p:txBody>
      </p:sp>
      <p:sp>
        <p:nvSpPr>
          <p:cNvPr id="17" name="Google Shape;368;p31">
            <a:extLst>
              <a:ext uri="{FF2B5EF4-FFF2-40B4-BE49-F238E27FC236}">
                <a16:creationId xmlns:a16="http://schemas.microsoft.com/office/drawing/2014/main" id="{18B8F225-84B1-1994-4B52-0DD3ED786E06}"/>
              </a:ext>
            </a:extLst>
          </p:cNvPr>
          <p:cNvSpPr txBox="1">
            <a:spLocks/>
          </p:cNvSpPr>
          <p:nvPr/>
        </p:nvSpPr>
        <p:spPr>
          <a:xfrm>
            <a:off x="493489" y="2261408"/>
            <a:ext cx="9904060" cy="5778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GB" b="1" dirty="0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2.Use time expressions with for and since correctly</a:t>
            </a:r>
            <a:endParaRPr lang="en-US" sz="2400" dirty="0">
              <a:solidFill>
                <a:schemeClr val="accent5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Google Shape;368;p31">
            <a:extLst>
              <a:ext uri="{FF2B5EF4-FFF2-40B4-BE49-F238E27FC236}">
                <a16:creationId xmlns:a16="http://schemas.microsoft.com/office/drawing/2014/main" id="{B3D7C4B1-43BB-020C-17B3-0AA4C8D049B0}"/>
              </a:ext>
            </a:extLst>
          </p:cNvPr>
          <p:cNvSpPr txBox="1">
            <a:spLocks/>
          </p:cNvSpPr>
          <p:nvPr/>
        </p:nvSpPr>
        <p:spPr>
          <a:xfrm>
            <a:off x="493488" y="3103882"/>
            <a:ext cx="10753145" cy="5778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GB" b="1" dirty="0">
                <a:solidFill>
                  <a:schemeClr val="accent4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3.Use the question form (</a:t>
            </a:r>
            <a:r>
              <a:rPr lang="en-GB" b="1" dirty="0">
                <a:solidFill>
                  <a:schemeClr val="accent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long</a:t>
            </a:r>
            <a:r>
              <a:rPr lang="en-GB" b="1" dirty="0">
                <a:solidFill>
                  <a:schemeClr val="accent4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) to ask about duration</a:t>
            </a:r>
            <a:endParaRPr lang="en-US" sz="2400" dirty="0">
              <a:solidFill>
                <a:schemeClr val="accent4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" name="Picture 1" descr="A logo with a white background&#10;&#10;Description automatically generated">
            <a:extLst>
              <a:ext uri="{FF2B5EF4-FFF2-40B4-BE49-F238E27FC236}">
                <a16:creationId xmlns:a16="http://schemas.microsoft.com/office/drawing/2014/main" id="{70F2ACBB-662C-ECE4-F60A-652D6C409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21881" r="7175" b="17921"/>
          <a:stretch/>
        </p:blipFill>
        <p:spPr>
          <a:xfrm>
            <a:off x="9710057" y="5569828"/>
            <a:ext cx="2481942" cy="12770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33169FA-BEB0-6276-5EC1-FA3568515C3B}"/>
              </a:ext>
            </a:extLst>
          </p:cNvPr>
          <p:cNvGrpSpPr/>
          <p:nvPr/>
        </p:nvGrpSpPr>
        <p:grpSpPr>
          <a:xfrm>
            <a:off x="-932476" y="-23263518"/>
            <a:ext cx="2270784" cy="7678816"/>
            <a:chOff x="289800" y="184311"/>
            <a:chExt cx="2270784" cy="76788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B25CE5F-96E8-FAF1-6C87-842F7283500A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21" name="مخطط انسيابي: رابط 10">
                <a:extLst>
                  <a:ext uri="{FF2B5EF4-FFF2-40B4-BE49-F238E27FC236}">
                    <a16:creationId xmlns:a16="http://schemas.microsoft.com/office/drawing/2014/main" id="{1C053D7C-AF01-6648-4605-777F33AFFCFA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2" name="مخطط انسيابي: رابط 11">
                <a:extLst>
                  <a:ext uri="{FF2B5EF4-FFF2-40B4-BE49-F238E27FC236}">
                    <a16:creationId xmlns:a16="http://schemas.microsoft.com/office/drawing/2014/main" id="{021EE405-BAFC-F98A-2748-D7D029D07AA7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3" name="مخطط انسيابي: رابط 12">
                <a:extLst>
                  <a:ext uri="{FF2B5EF4-FFF2-40B4-BE49-F238E27FC236}">
                    <a16:creationId xmlns:a16="http://schemas.microsoft.com/office/drawing/2014/main" id="{A37A68C1-B412-4F55-07CC-F3BCE5EA6ED2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4" name="مخطط انسيابي: رابط 13">
                <a:extLst>
                  <a:ext uri="{FF2B5EF4-FFF2-40B4-BE49-F238E27FC236}">
                    <a16:creationId xmlns:a16="http://schemas.microsoft.com/office/drawing/2014/main" id="{BBA3F91F-670A-CC54-A0FB-8047620DDFFF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040BDBE-E1A5-5558-FCC8-9A0CA996FB6A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7CD8A0E-8C72-8430-1E88-BBA7F8F16CAC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556A3A1-8D4B-2C98-BE9E-CE4A898215F8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9909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ستطيل 21">
            <a:extLst>
              <a:ext uri="{FF2B5EF4-FFF2-40B4-BE49-F238E27FC236}">
                <a16:creationId xmlns:a16="http://schemas.microsoft.com/office/drawing/2014/main" id="{E00A7C9D-2085-3C6E-8C44-3EB1A2CED9CE}"/>
              </a:ext>
            </a:extLst>
          </p:cNvPr>
          <p:cNvSpPr/>
          <p:nvPr/>
        </p:nvSpPr>
        <p:spPr>
          <a:xfrm>
            <a:off x="54681" y="161274"/>
            <a:ext cx="3177617" cy="8769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  <a:t>Pop Questions:</a:t>
            </a:r>
            <a:endParaRPr lang="ar-SA" sz="2800" dirty="0">
              <a:latin typeface="MV Boli" panose="02000500030200090000" pitchFamily="2" charset="0"/>
            </a:endParaRPr>
          </a:p>
        </p:txBody>
      </p:sp>
      <p:sp>
        <p:nvSpPr>
          <p:cNvPr id="25" name="مستطيل 1">
            <a:extLst>
              <a:ext uri="{FF2B5EF4-FFF2-40B4-BE49-F238E27FC236}">
                <a16:creationId xmlns:a16="http://schemas.microsoft.com/office/drawing/2014/main" id="{12889083-C1B4-F301-BCD3-74076C14BB35}"/>
              </a:ext>
            </a:extLst>
          </p:cNvPr>
          <p:cNvSpPr/>
          <p:nvPr/>
        </p:nvSpPr>
        <p:spPr>
          <a:xfrm>
            <a:off x="0" y="2205991"/>
            <a:ext cx="3921760" cy="461665"/>
          </a:xfrm>
          <a:prstGeom prst="rect">
            <a:avLst/>
          </a:prstGeom>
          <a:solidFill>
            <a:srgbClr val="B3DEE2">
              <a:alpha val="58000"/>
            </a:srgbClr>
          </a:solidFill>
        </p:spPr>
        <p:txBody>
          <a:bodyPr wrap="square">
            <a:spAutoFit/>
          </a:bodyPr>
          <a:lstStyle/>
          <a:p>
            <a:pPr marL="68580" algn="l" rtl="0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He  has done homework</a:t>
            </a:r>
          </a:p>
        </p:txBody>
      </p:sp>
      <p:sp>
        <p:nvSpPr>
          <p:cNvPr id="26" name="مستطيل 2">
            <a:extLst>
              <a:ext uri="{FF2B5EF4-FFF2-40B4-BE49-F238E27FC236}">
                <a16:creationId xmlns:a16="http://schemas.microsoft.com/office/drawing/2014/main" id="{7737314D-1E62-BA9E-A881-356F939DB661}"/>
              </a:ext>
            </a:extLst>
          </p:cNvPr>
          <p:cNvSpPr/>
          <p:nvPr/>
        </p:nvSpPr>
        <p:spPr>
          <a:xfrm>
            <a:off x="-37007" y="3342621"/>
            <a:ext cx="4213186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68580" algn="l" rtl="0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They have arrested the criminal.</a:t>
            </a:r>
          </a:p>
        </p:txBody>
      </p:sp>
      <p:sp>
        <p:nvSpPr>
          <p:cNvPr id="27" name="مستطيل 5">
            <a:extLst>
              <a:ext uri="{FF2B5EF4-FFF2-40B4-BE49-F238E27FC236}">
                <a16:creationId xmlns:a16="http://schemas.microsoft.com/office/drawing/2014/main" id="{416258A2-72EE-EB21-5655-DB0264228D37}"/>
              </a:ext>
            </a:extLst>
          </p:cNvPr>
          <p:cNvSpPr/>
          <p:nvPr/>
        </p:nvSpPr>
        <p:spPr>
          <a:xfrm>
            <a:off x="6908153" y="3832624"/>
            <a:ext cx="4361824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68580" algn="l" rtl="0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They have stolen  a car last year.</a:t>
            </a:r>
          </a:p>
        </p:txBody>
      </p:sp>
      <p:sp>
        <p:nvSpPr>
          <p:cNvPr id="29" name="مستطيل 6">
            <a:extLst>
              <a:ext uri="{FF2B5EF4-FFF2-40B4-BE49-F238E27FC236}">
                <a16:creationId xmlns:a16="http://schemas.microsoft.com/office/drawing/2014/main" id="{AF8D5794-0151-F1A9-A16B-E519FC263DEF}"/>
              </a:ext>
            </a:extLst>
          </p:cNvPr>
          <p:cNvSpPr/>
          <p:nvPr/>
        </p:nvSpPr>
        <p:spPr>
          <a:xfrm>
            <a:off x="40703" y="4415364"/>
            <a:ext cx="5642484" cy="461665"/>
          </a:xfrm>
          <a:prstGeom prst="rect">
            <a:avLst/>
          </a:prstGeom>
          <a:solidFill>
            <a:srgbClr val="B3DEE2">
              <a:alpha val="58000"/>
            </a:srgbClr>
          </a:solidFill>
        </p:spPr>
        <p:txBody>
          <a:bodyPr wrap="square">
            <a:spAutoFit/>
          </a:bodyPr>
          <a:lstStyle/>
          <a:p>
            <a:pPr marL="68580" algn="l" rtl="0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They are playing football right now.</a:t>
            </a:r>
          </a:p>
        </p:txBody>
      </p:sp>
      <p:sp>
        <p:nvSpPr>
          <p:cNvPr id="30" name="مستطيل 7">
            <a:extLst>
              <a:ext uri="{FF2B5EF4-FFF2-40B4-BE49-F238E27FC236}">
                <a16:creationId xmlns:a16="http://schemas.microsoft.com/office/drawing/2014/main" id="{946C472A-5634-EE1A-841C-B8D4D2CD3738}"/>
              </a:ext>
            </a:extLst>
          </p:cNvPr>
          <p:cNvSpPr/>
          <p:nvPr/>
        </p:nvSpPr>
        <p:spPr>
          <a:xfrm>
            <a:off x="54681" y="5951810"/>
            <a:ext cx="62738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68580" algn="l" rtl="0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Sara will see her teacher at the library.</a:t>
            </a:r>
          </a:p>
        </p:txBody>
      </p:sp>
      <p:sp>
        <p:nvSpPr>
          <p:cNvPr id="31" name="مستطيل 3">
            <a:extLst>
              <a:ext uri="{FF2B5EF4-FFF2-40B4-BE49-F238E27FC236}">
                <a16:creationId xmlns:a16="http://schemas.microsoft.com/office/drawing/2014/main" id="{2C3178D5-DCCC-B15C-A53F-CFCFCBD46922}"/>
              </a:ext>
            </a:extLst>
          </p:cNvPr>
          <p:cNvSpPr/>
          <p:nvPr/>
        </p:nvSpPr>
        <p:spPr>
          <a:xfrm>
            <a:off x="6096000" y="2387729"/>
            <a:ext cx="4707554" cy="461665"/>
          </a:xfrm>
          <a:prstGeom prst="rect">
            <a:avLst/>
          </a:prstGeom>
          <a:solidFill>
            <a:srgbClr val="B3DEE2">
              <a:alpha val="58000"/>
            </a:srgbClr>
          </a:solidFill>
        </p:spPr>
        <p:txBody>
          <a:bodyPr wrap="square">
            <a:spAutoFit/>
          </a:bodyPr>
          <a:lstStyle/>
          <a:p>
            <a:pPr marL="68580" algn="l" rtl="0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They ate the launch.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19403B3E-D396-223C-B3AC-481DC07D88B7}"/>
              </a:ext>
            </a:extLst>
          </p:cNvPr>
          <p:cNvSpPr txBox="1"/>
          <p:nvPr/>
        </p:nvSpPr>
        <p:spPr>
          <a:xfrm>
            <a:off x="3783555" y="279621"/>
            <a:ext cx="508990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0066FF"/>
                </a:solidFill>
                <a:latin typeface="Comic Sans MS" panose="030F0702030302020204" pitchFamily="66" charset="0"/>
              </a:rPr>
              <a:t>Present Perfect simple</a:t>
            </a:r>
            <a:r>
              <a:rPr lang="en-US" sz="3200" dirty="0">
                <a:latin typeface="Comic Sans MS" panose="030F0702030302020204" pitchFamily="66" charset="0"/>
              </a:rPr>
              <a:t>?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Yes | No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799E31C3-2284-CC10-C5B5-A843E5E8D9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012" b="80966" l="25977" r="78418">
                        <a14:foregroundMark x1="29199" y1="42313" x2="29297" y2="42899"/>
                        <a14:foregroundMark x1="29395" y1="40556" x2="29395" y2="40556"/>
                        <a14:foregroundMark x1="28320" y1="38507" x2="28320" y2="38507"/>
                        <a14:foregroundMark x1="26074" y1="40849" x2="26074" y2="40849"/>
                        <a14:foregroundMark x1="54004" y1="24012" x2="54004" y2="24012"/>
                        <a14:foregroundMark x1="72852" y1="61493" x2="72852" y2="61493"/>
                        <a14:foregroundMark x1="78418" y1="54758" x2="78418" y2="54758"/>
                        <a14:foregroundMark x1="39453" y1="80966" x2="39453" y2="80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91" t="21205" r="19436" b="16052"/>
          <a:stretch/>
        </p:blipFill>
        <p:spPr>
          <a:xfrm>
            <a:off x="9918479" y="63103"/>
            <a:ext cx="1619310" cy="1162938"/>
          </a:xfrm>
          <a:prstGeom prst="rect">
            <a:avLst/>
          </a:prstGeom>
        </p:spPr>
      </p:pic>
      <p:pic>
        <p:nvPicPr>
          <p:cNvPr id="38" name="No">
            <a:extLst>
              <a:ext uri="{FF2B5EF4-FFF2-40B4-BE49-F238E27FC236}">
                <a16:creationId xmlns:a16="http://schemas.microsoft.com/office/drawing/2014/main" id="{6C7EA6BA-5868-E234-9731-BC9AD79A9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73" y="3804286"/>
            <a:ext cx="1007042" cy="1382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Yes">
            <a:extLst>
              <a:ext uri="{FF2B5EF4-FFF2-40B4-BE49-F238E27FC236}">
                <a16:creationId xmlns:a16="http://schemas.microsoft.com/office/drawing/2014/main" id="{9FD772AF-93AB-28F3-AA3A-791B6E6F3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21" y="1511912"/>
            <a:ext cx="1007042" cy="138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No1">
            <a:extLst>
              <a:ext uri="{FF2B5EF4-FFF2-40B4-BE49-F238E27FC236}">
                <a16:creationId xmlns:a16="http://schemas.microsoft.com/office/drawing/2014/main" id="{8B60B4D5-CF86-1B7C-9A28-13EB2E3DB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21" y="5260735"/>
            <a:ext cx="1007042" cy="1382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No2">
            <a:extLst>
              <a:ext uri="{FF2B5EF4-FFF2-40B4-BE49-F238E27FC236}">
                <a16:creationId xmlns:a16="http://schemas.microsoft.com/office/drawing/2014/main" id="{702DE6E7-891D-FA39-AC91-39BC545F3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5596">
            <a:off x="10456358" y="1638251"/>
            <a:ext cx="1007042" cy="1382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Yes1">
            <a:extLst>
              <a:ext uri="{FF2B5EF4-FFF2-40B4-BE49-F238E27FC236}">
                <a16:creationId xmlns:a16="http://schemas.microsoft.com/office/drawing/2014/main" id="{B30CF24F-E336-18EF-E779-129ABB029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08" y="2510215"/>
            <a:ext cx="1007042" cy="138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Yes2">
            <a:extLst>
              <a:ext uri="{FF2B5EF4-FFF2-40B4-BE49-F238E27FC236}">
                <a16:creationId xmlns:a16="http://schemas.microsoft.com/office/drawing/2014/main" id="{9A6D43DC-B326-7111-1127-DB95F71F45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268" y="3097935"/>
            <a:ext cx="1007042" cy="138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مستطيل 47">
            <a:extLst>
              <a:ext uri="{FF2B5EF4-FFF2-40B4-BE49-F238E27FC236}">
                <a16:creationId xmlns:a16="http://schemas.microsoft.com/office/drawing/2014/main" id="{E71533EA-E478-A09D-1375-E2BCD4D6379D}"/>
              </a:ext>
            </a:extLst>
          </p:cNvPr>
          <p:cNvSpPr/>
          <p:nvPr/>
        </p:nvSpPr>
        <p:spPr>
          <a:xfrm>
            <a:off x="684593" y="2239895"/>
            <a:ext cx="1514647" cy="39385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3CDF6F53-880A-0871-8C13-B49CB7984A4A}"/>
              </a:ext>
            </a:extLst>
          </p:cNvPr>
          <p:cNvSpPr/>
          <p:nvPr/>
        </p:nvSpPr>
        <p:spPr>
          <a:xfrm>
            <a:off x="941564" y="3344994"/>
            <a:ext cx="2011550" cy="3974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37DCC306-77DA-0EBF-17CA-6EB3E42EB68A}"/>
              </a:ext>
            </a:extLst>
          </p:cNvPr>
          <p:cNvSpPr/>
          <p:nvPr/>
        </p:nvSpPr>
        <p:spPr>
          <a:xfrm>
            <a:off x="7816154" y="3881875"/>
            <a:ext cx="1815525" cy="4124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5404020-17FB-7726-76A7-5699473F586F}"/>
              </a:ext>
            </a:extLst>
          </p:cNvPr>
          <p:cNvSpPr txBox="1"/>
          <p:nvPr/>
        </p:nvSpPr>
        <p:spPr>
          <a:xfrm>
            <a:off x="7979369" y="1081470"/>
            <a:ext cx="25449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3200" dirty="0">
                <a:solidFill>
                  <a:srgbClr val="0066FF"/>
                </a:solidFill>
                <a:latin typeface="Comic Sans MS" panose="030F0702030302020204" pitchFamily="66" charset="0"/>
              </a:rPr>
              <a:t>Key Words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068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D8BF685B-977E-75C7-2B81-54E0DE007C6B}"/>
              </a:ext>
            </a:extLst>
          </p:cNvPr>
          <p:cNvGrpSpPr/>
          <p:nvPr/>
        </p:nvGrpSpPr>
        <p:grpSpPr>
          <a:xfrm rot="807143">
            <a:off x="3324724" y="2288059"/>
            <a:ext cx="6174942" cy="1540043"/>
            <a:chOff x="395403" y="1104587"/>
            <a:chExt cx="1983682" cy="1093230"/>
          </a:xfrm>
        </p:grpSpPr>
        <p:pic>
          <p:nvPicPr>
            <p:cNvPr id="3" name="Picture 6" descr="Gold Banner Transparent | PNG All">
              <a:extLst>
                <a:ext uri="{FF2B5EF4-FFF2-40B4-BE49-F238E27FC236}">
                  <a16:creationId xmlns:a16="http://schemas.microsoft.com/office/drawing/2014/main" id="{97BFFA8E-135E-3C98-7B79-251B58E1AB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" t="21450" r="6765" b="13768"/>
            <a:stretch/>
          </p:blipFill>
          <p:spPr bwMode="auto">
            <a:xfrm rot="20760976" flipH="1">
              <a:off x="473284" y="1104587"/>
              <a:ext cx="1905801" cy="109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277EC8E1-F7AF-8BBF-F1DB-CD162C60A396}"/>
                </a:ext>
              </a:extLst>
            </p:cNvPr>
            <p:cNvSpPr txBox="1"/>
            <p:nvPr/>
          </p:nvSpPr>
          <p:spPr>
            <a:xfrm rot="20756181">
              <a:off x="395403" y="1330475"/>
              <a:ext cx="1936353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Present Perfect Simple</a:t>
              </a:r>
              <a:endParaRPr lang="ar-SA" sz="2800" dirty="0">
                <a:solidFill>
                  <a:schemeClr val="bg1"/>
                </a:solidFill>
                <a:latin typeface="MV Boli" panose="0200050003020009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6FD81F-2EEC-85BE-048A-8D316F1B4EBD}"/>
              </a:ext>
            </a:extLst>
          </p:cNvPr>
          <p:cNvGrpSpPr/>
          <p:nvPr/>
        </p:nvGrpSpPr>
        <p:grpSpPr>
          <a:xfrm>
            <a:off x="-163286" y="-223045"/>
            <a:ext cx="1356600" cy="7678816"/>
            <a:chOff x="289800" y="184311"/>
            <a:chExt cx="2270784" cy="76788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26B99F8-A832-CDB8-CF3A-7261F929749B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0" name="مخطط انسيابي: رابط 10">
                <a:extLst>
                  <a:ext uri="{FF2B5EF4-FFF2-40B4-BE49-F238E27FC236}">
                    <a16:creationId xmlns:a16="http://schemas.microsoft.com/office/drawing/2014/main" id="{5BB82B79-712B-1D9C-C149-AE920A3AA6E0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1" name="مخطط انسيابي: رابط 11">
                <a:extLst>
                  <a:ext uri="{FF2B5EF4-FFF2-40B4-BE49-F238E27FC236}">
                    <a16:creationId xmlns:a16="http://schemas.microsoft.com/office/drawing/2014/main" id="{3625F9E7-EB2E-2D62-A949-DEA2615A327D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خطط انسيابي: رابط 12">
                <a:extLst>
                  <a:ext uri="{FF2B5EF4-FFF2-40B4-BE49-F238E27FC236}">
                    <a16:creationId xmlns:a16="http://schemas.microsoft.com/office/drawing/2014/main" id="{92774988-01EF-96BB-9660-12A972429711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خطط انسيابي: رابط 13">
                <a:extLst>
                  <a:ext uri="{FF2B5EF4-FFF2-40B4-BE49-F238E27FC236}">
                    <a16:creationId xmlns:a16="http://schemas.microsoft.com/office/drawing/2014/main" id="{6E2BEDA0-5BB0-56F1-1ABC-52B1C3EBA9B9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D2A807A-E8A6-B0C7-493C-D20AF383774A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E329AAA-4AEE-435B-3B04-8108E4EF28FD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2911C4A-2902-272A-16D1-E8B55AE52403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4932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2AB9886-4071-B2F8-BA89-5B28735D8F8C}"/>
              </a:ext>
            </a:extLst>
          </p:cNvPr>
          <p:cNvGrpSpPr/>
          <p:nvPr/>
        </p:nvGrpSpPr>
        <p:grpSpPr>
          <a:xfrm rot="609692">
            <a:off x="84285" y="211773"/>
            <a:ext cx="2853741" cy="1093230"/>
            <a:chOff x="395403" y="1104587"/>
            <a:chExt cx="1983682" cy="1093230"/>
          </a:xfrm>
        </p:grpSpPr>
        <p:pic>
          <p:nvPicPr>
            <p:cNvPr id="3" name="Picture 6" descr="Gold Banner Transparent | PNG All">
              <a:extLst>
                <a:ext uri="{FF2B5EF4-FFF2-40B4-BE49-F238E27FC236}">
                  <a16:creationId xmlns:a16="http://schemas.microsoft.com/office/drawing/2014/main" id="{38AC4B4E-7305-0A4B-1B0F-F5523991A8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rgbClr val="FF99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" t="21450" r="6765" b="13768"/>
            <a:stretch/>
          </p:blipFill>
          <p:spPr bwMode="auto">
            <a:xfrm rot="20760976" flipH="1">
              <a:off x="473284" y="1104587"/>
              <a:ext cx="1905801" cy="109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20859AAF-1D47-1F65-EE66-D76C61B3E0CB}"/>
                </a:ext>
              </a:extLst>
            </p:cNvPr>
            <p:cNvSpPr txBox="1"/>
            <p:nvPr/>
          </p:nvSpPr>
          <p:spPr>
            <a:xfrm rot="20756181">
              <a:off x="395403" y="1207365"/>
              <a:ext cx="193635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Present Perfect Simple</a:t>
              </a:r>
              <a:endParaRPr lang="ar-SA" sz="2400" dirty="0">
                <a:solidFill>
                  <a:schemeClr val="bg1"/>
                </a:solidFill>
                <a:latin typeface="MV Boli" panose="02000500030200090000" pitchFamily="2" charset="0"/>
              </a:endParaRPr>
            </a:p>
          </p:txBody>
        </p:sp>
      </p:grpSp>
      <p:sp>
        <p:nvSpPr>
          <p:cNvPr id="5" name="مربع نص 63">
            <a:extLst>
              <a:ext uri="{FF2B5EF4-FFF2-40B4-BE49-F238E27FC236}">
                <a16:creationId xmlns:a16="http://schemas.microsoft.com/office/drawing/2014/main" id="{C7ED1E4B-7FEA-68FC-1BFF-9FE22C35CD52}"/>
              </a:ext>
            </a:extLst>
          </p:cNvPr>
          <p:cNvSpPr txBox="1"/>
          <p:nvPr/>
        </p:nvSpPr>
        <p:spPr>
          <a:xfrm>
            <a:off x="261584" y="4265260"/>
            <a:ext cx="7978902" cy="1645563"/>
          </a:xfrm>
          <a:prstGeom prst="roundRect">
            <a:avLst>
              <a:gd name="adj" fmla="val 8101"/>
            </a:avLst>
          </a:prstGeom>
          <a:gradFill flip="none" rotWithShape="1">
            <a:gsLst>
              <a:gs pos="61000">
                <a:srgbClr val="EAF5E3"/>
              </a:gs>
              <a:gs pos="0">
                <a:schemeClr val="bg1"/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Use the </a:t>
            </a:r>
            <a:r>
              <a:rPr lang="en-GB" sz="2400" u="sng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present perfect 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to talk about actions that started at an indefinite time in the past. It is often used to talk about time from the past to now in a person’s life.</a:t>
            </a:r>
            <a:endParaRPr lang="en-US" sz="2400" dirty="0">
              <a:solidFill>
                <a:srgbClr val="0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23C0C-A932-249D-3B1C-125520E0C46B}"/>
              </a:ext>
            </a:extLst>
          </p:cNvPr>
          <p:cNvSpPr txBox="1"/>
          <p:nvPr/>
        </p:nvSpPr>
        <p:spPr>
          <a:xfrm>
            <a:off x="0" y="2151615"/>
            <a:ext cx="9359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Q: </a:t>
            </a:r>
            <a:r>
              <a:rPr lang="en-GB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 you </a:t>
            </a:r>
            <a:r>
              <a:rPr lang="en-GB" sz="2400" b="1" dirty="0">
                <a:solidFill>
                  <a:schemeClr val="accent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been</a:t>
            </a:r>
            <a:r>
              <a:rPr lang="en-GB" sz="2400" dirty="0">
                <a:solidFill>
                  <a:schemeClr val="accent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to Kuwait? A: Yes, I’</a:t>
            </a:r>
            <a:r>
              <a:rPr lang="en-GB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ve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GB" sz="2400" b="1" dirty="0">
                <a:solidFill>
                  <a:schemeClr val="accent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been 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to Kuwait. </a:t>
            </a:r>
          </a:p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GB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GB" sz="2400" b="1" dirty="0">
                <a:solidFill>
                  <a:schemeClr val="accent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visited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 many places in the Middle East</a:t>
            </a:r>
          </a:p>
        </p:txBody>
      </p:sp>
      <p:pic>
        <p:nvPicPr>
          <p:cNvPr id="1026" name="Picture 2" descr="Kuwait Stock Illustrations – 19,973 Kuwait Stock Illustrations, Vectors &amp;  Clipart - Dreamstime">
            <a:extLst>
              <a:ext uri="{FF2B5EF4-FFF2-40B4-BE49-F238E27FC236}">
                <a16:creationId xmlns:a16="http://schemas.microsoft.com/office/drawing/2014/main" id="{3173058D-45FA-5233-C249-6D4A4AA04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" t="10513" r="7824"/>
          <a:stretch/>
        </p:blipFill>
        <p:spPr bwMode="auto">
          <a:xfrm>
            <a:off x="8739537" y="4397106"/>
            <a:ext cx="3788228" cy="24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y Kuwait Stock Illustrations – 4,367 Day Kuwait Stock Illustrations,  Vectors &amp; Clipart - Dreamstime">
            <a:extLst>
              <a:ext uri="{FF2B5EF4-FFF2-40B4-BE49-F238E27FC236}">
                <a16:creationId xmlns:a16="http://schemas.microsoft.com/office/drawing/2014/main" id="{3974DD8F-7079-7654-3224-171F2CA6B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"/>
          <a:stretch/>
        </p:blipFill>
        <p:spPr bwMode="auto">
          <a:xfrm>
            <a:off x="9699172" y="1111806"/>
            <a:ext cx="2060825" cy="197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97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6fd4a54b-fc6d-4792-8dd9-25fb8202c311&quot;,&quot;id&quot;:&quot;f2c6ffde-0901-4ee1-981c-785680d2251f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578</Words>
  <Application>Microsoft Office PowerPoint</Application>
  <PresentationFormat>Widescreen</PresentationFormat>
  <Paragraphs>105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Aptos</vt:lpstr>
      <vt:lpstr>Aptos Display</vt:lpstr>
      <vt:lpstr>Arial</vt:lpstr>
      <vt:lpstr>Arial Rounded MT Bold</vt:lpstr>
      <vt:lpstr>Calibri</vt:lpstr>
      <vt:lpstr>Calibri Light</vt:lpstr>
      <vt:lpstr>Comic Sans MS</vt:lpstr>
      <vt:lpstr>Dreaming Outloud Pro</vt:lpstr>
      <vt:lpstr>Dreaming Outloud Script Pro</vt:lpstr>
      <vt:lpstr>MV Boli</vt:lpstr>
      <vt:lpstr>Office Theme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حصه بنت العتيبي</dc:creator>
  <cp:lastModifiedBy>حصه بنت العتيبي</cp:lastModifiedBy>
  <cp:revision>2</cp:revision>
  <dcterms:created xsi:type="dcterms:W3CDTF">2023-09-29T20:22:28Z</dcterms:created>
  <dcterms:modified xsi:type="dcterms:W3CDTF">2023-10-07T08:35:55Z</dcterms:modified>
</cp:coreProperties>
</file>