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6" r:id="rId6"/>
    <p:sldId id="261" r:id="rId7"/>
    <p:sldId id="275" r:id="rId8"/>
    <p:sldId id="263" r:id="rId9"/>
    <p:sldId id="262" r:id="rId10"/>
    <p:sldId id="265" r:id="rId11"/>
    <p:sldId id="287" r:id="rId12"/>
    <p:sldId id="268" r:id="rId13"/>
    <p:sldId id="270" r:id="rId14"/>
    <p:sldId id="288" r:id="rId15"/>
    <p:sldId id="292" r:id="rId16"/>
    <p:sldId id="271" r:id="rId17"/>
    <p:sldId id="272" r:id="rId18"/>
    <p:sldId id="273" r:id="rId19"/>
    <p:sldId id="274" r:id="rId20"/>
    <p:sldId id="29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صه بنت العتيبي" initials="حصه" lastIdx="1" clrIdx="0">
    <p:extLst>
      <p:ext uri="{19B8F6BF-5375-455C-9EA6-DF929625EA0E}">
        <p15:presenceInfo xmlns:p15="http://schemas.microsoft.com/office/powerpoint/2012/main" userId="حصه بنت العتيب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B94"/>
    <a:srgbClr val="F2F2F2"/>
    <a:srgbClr val="FFFFFF"/>
    <a:srgbClr val="FAF6EA"/>
    <a:srgbClr val="F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977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0A206DB0-AAE4-462E-A30E-92F32AB137AD}"/>
    <pc:docChg chg="custSel delSld modSld sldOrd">
      <pc:chgData name="حصه بنت العتيبي" userId="c1fe605c-1aaf-4791-a440-af891effc177" providerId="ADAL" clId="{0A206DB0-AAE4-462E-A30E-92F32AB137AD}" dt="2022-10-17T09:54:19.716" v="73" actId="14100"/>
      <pc:docMkLst>
        <pc:docMk/>
      </pc:docMkLst>
      <pc:sldChg chg="modTransition">
        <pc:chgData name="حصه بنت العتيبي" userId="c1fe605c-1aaf-4791-a440-af891effc177" providerId="ADAL" clId="{0A206DB0-AAE4-462E-A30E-92F32AB137AD}" dt="2022-10-17T09:43:22.580" v="0"/>
        <pc:sldMkLst>
          <pc:docMk/>
          <pc:sldMk cId="1161766596" sldId="256"/>
        </pc:sldMkLst>
      </pc:sldChg>
      <pc:sldChg chg="modTransition">
        <pc:chgData name="حصه بنت العتيبي" userId="c1fe605c-1aaf-4791-a440-af891effc177" providerId="ADAL" clId="{0A206DB0-AAE4-462E-A30E-92F32AB137AD}" dt="2022-10-17T09:43:26.958" v="1"/>
        <pc:sldMkLst>
          <pc:docMk/>
          <pc:sldMk cId="2002003153" sldId="257"/>
        </pc:sldMkLst>
      </pc:sldChg>
      <pc:sldChg chg="modTransition">
        <pc:chgData name="حصه بنت العتيبي" userId="c1fe605c-1aaf-4791-a440-af891effc177" providerId="ADAL" clId="{0A206DB0-AAE4-462E-A30E-92F32AB137AD}" dt="2022-10-17T09:43:35.605" v="2"/>
        <pc:sldMkLst>
          <pc:docMk/>
          <pc:sldMk cId="4013097570" sldId="258"/>
        </pc:sldMkLst>
      </pc:sldChg>
      <pc:sldChg chg="modTransition modAnim">
        <pc:chgData name="حصه بنت العتيبي" userId="c1fe605c-1aaf-4791-a440-af891effc177" providerId="ADAL" clId="{0A206DB0-AAE4-462E-A30E-92F32AB137AD}" dt="2022-10-17T09:44:02.314" v="5"/>
        <pc:sldMkLst>
          <pc:docMk/>
          <pc:sldMk cId="617587246" sldId="259"/>
        </pc:sldMkLst>
      </pc:sldChg>
      <pc:sldChg chg="del">
        <pc:chgData name="حصه بنت العتيبي" userId="c1fe605c-1aaf-4791-a440-af891effc177" providerId="ADAL" clId="{0A206DB0-AAE4-462E-A30E-92F32AB137AD}" dt="2022-10-17T09:44:15.801" v="6" actId="47"/>
        <pc:sldMkLst>
          <pc:docMk/>
          <pc:sldMk cId="1774439990" sldId="260"/>
        </pc:sldMkLst>
      </pc:sldChg>
      <pc:sldChg chg="addSp modSp mod modAnim">
        <pc:chgData name="حصه بنت العتيبي" userId="c1fe605c-1aaf-4791-a440-af891effc177" providerId="ADAL" clId="{0A206DB0-AAE4-462E-A30E-92F32AB137AD}" dt="2022-10-17T09:50:54.026" v="62" actId="1076"/>
        <pc:sldMkLst>
          <pc:docMk/>
          <pc:sldMk cId="1694295967" sldId="261"/>
        </pc:sldMkLst>
        <pc:spChg chg="mod">
          <ac:chgData name="حصه بنت العتيبي" userId="c1fe605c-1aaf-4791-a440-af891effc177" providerId="ADAL" clId="{0A206DB0-AAE4-462E-A30E-92F32AB137AD}" dt="2022-10-17T09:50:38.512" v="56" actId="14100"/>
          <ac:spMkLst>
            <pc:docMk/>
            <pc:sldMk cId="1694295967" sldId="261"/>
            <ac:spMk id="13" creationId="{8A44913B-0F10-43A9-B9C6-7DCCAC649AA4}"/>
          </ac:spMkLst>
        </pc:spChg>
        <pc:spChg chg="mod">
          <ac:chgData name="حصه بنت العتيبي" userId="c1fe605c-1aaf-4791-a440-af891effc177" providerId="ADAL" clId="{0A206DB0-AAE4-462E-A30E-92F32AB137AD}" dt="2022-10-17T09:50:40.850" v="57" actId="1076"/>
          <ac:spMkLst>
            <pc:docMk/>
            <pc:sldMk cId="1694295967" sldId="261"/>
            <ac:spMk id="14" creationId="{B46231CF-1535-458A-A497-3BE3BBD63806}"/>
          </ac:spMkLst>
        </pc:spChg>
        <pc:spChg chg="mod">
          <ac:chgData name="حصه بنت العتيبي" userId="c1fe605c-1aaf-4791-a440-af891effc177" providerId="ADAL" clId="{0A206DB0-AAE4-462E-A30E-92F32AB137AD}" dt="2022-10-17T09:50:34.040" v="55" actId="255"/>
          <ac:spMkLst>
            <pc:docMk/>
            <pc:sldMk cId="1694295967" sldId="261"/>
            <ac:spMk id="15" creationId="{0E5A3D66-007A-4D1B-9921-CDEED2E94C0D}"/>
          </ac:spMkLst>
        </pc:spChg>
        <pc:spChg chg="mod">
          <ac:chgData name="حصه بنت العتيبي" userId="c1fe605c-1aaf-4791-a440-af891effc177" providerId="ADAL" clId="{0A206DB0-AAE4-462E-A30E-92F32AB137AD}" dt="2022-10-17T09:50:34.040" v="55" actId="255"/>
          <ac:spMkLst>
            <pc:docMk/>
            <pc:sldMk cId="1694295967" sldId="261"/>
            <ac:spMk id="16" creationId="{F0448C4C-7D08-46DE-AA87-74C5257AADCA}"/>
          </ac:spMkLst>
        </pc:spChg>
        <pc:spChg chg="mod">
          <ac:chgData name="حصه بنت العتيبي" userId="c1fe605c-1aaf-4791-a440-af891effc177" providerId="ADAL" clId="{0A206DB0-AAE4-462E-A30E-92F32AB137AD}" dt="2022-10-17T09:50:47.239" v="60" actId="403"/>
          <ac:spMkLst>
            <pc:docMk/>
            <pc:sldMk cId="1694295967" sldId="261"/>
            <ac:spMk id="17" creationId="{6EAA4A66-A0EA-429D-8E3B-480F046C1AC6}"/>
          </ac:spMkLst>
        </pc:spChg>
        <pc:spChg chg="add mod">
          <ac:chgData name="حصه بنت العتيبي" userId="c1fe605c-1aaf-4791-a440-af891effc177" providerId="ADAL" clId="{0A206DB0-AAE4-462E-A30E-92F32AB137AD}" dt="2022-10-17T09:50:54.026" v="62" actId="1076"/>
          <ac:spMkLst>
            <pc:docMk/>
            <pc:sldMk cId="1694295967" sldId="261"/>
            <ac:spMk id="20" creationId="{618CA9EE-253C-3D0D-D2FC-58C019C4D36E}"/>
          </ac:spMkLst>
        </pc:spChg>
        <pc:spChg chg="add mod">
          <ac:chgData name="حصه بنت العتيبي" userId="c1fe605c-1aaf-4791-a440-af891effc177" providerId="ADAL" clId="{0A206DB0-AAE4-462E-A30E-92F32AB137AD}" dt="2022-10-17T09:50:51.077" v="61" actId="1076"/>
          <ac:spMkLst>
            <pc:docMk/>
            <pc:sldMk cId="1694295967" sldId="261"/>
            <ac:spMk id="21" creationId="{FFCC9DF3-C8CD-13A6-84F8-E690B8D50A8E}"/>
          </ac:spMkLst>
        </pc:spChg>
        <pc:spChg chg="add mod">
          <ac:chgData name="حصه بنت العتيبي" userId="c1fe605c-1aaf-4791-a440-af891effc177" providerId="ADAL" clId="{0A206DB0-AAE4-462E-A30E-92F32AB137AD}" dt="2022-10-17T09:50:12.143" v="51" actId="2711"/>
          <ac:spMkLst>
            <pc:docMk/>
            <pc:sldMk cId="1694295967" sldId="261"/>
            <ac:spMk id="22" creationId="{AAC50619-8DF1-AE60-B112-1B1BC1EA2139}"/>
          </ac:spMkLst>
        </pc:spChg>
        <pc:spChg chg="add mod">
          <ac:chgData name="حصه بنت العتيبي" userId="c1fe605c-1aaf-4791-a440-af891effc177" providerId="ADAL" clId="{0A206DB0-AAE4-462E-A30E-92F32AB137AD}" dt="2022-10-17T09:50:12.143" v="51" actId="2711"/>
          <ac:spMkLst>
            <pc:docMk/>
            <pc:sldMk cId="1694295967" sldId="261"/>
            <ac:spMk id="23" creationId="{5EEC5062-7A1B-FD0F-37F6-1BBFF65832D8}"/>
          </ac:spMkLst>
        </pc:spChg>
        <pc:spChg chg="add mod">
          <ac:chgData name="حصه بنت العتيبي" userId="c1fe605c-1aaf-4791-a440-af891effc177" providerId="ADAL" clId="{0A206DB0-AAE4-462E-A30E-92F32AB137AD}" dt="2022-10-17T09:50:12.143" v="51" actId="2711"/>
          <ac:spMkLst>
            <pc:docMk/>
            <pc:sldMk cId="1694295967" sldId="261"/>
            <ac:spMk id="24" creationId="{8AD2F752-04DE-2D7E-4179-2808402F023A}"/>
          </ac:spMkLst>
        </pc:spChg>
        <pc:picChg chg="add 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2" creationId="{35ACA51D-3DD9-326B-75B1-09B478270817}"/>
          </ac:picMkLst>
        </pc:picChg>
        <pc:picChg chg="add 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3" creationId="{1F2BA91A-DA29-7823-4A0A-3CAE9E0D0638}"/>
          </ac:picMkLst>
        </pc:picChg>
        <pc:picChg chg="add 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4" creationId="{F18155BB-230D-FA2D-C297-AEE2B058FDD5}"/>
          </ac:picMkLst>
        </pc:picChg>
        <pc:picChg chg="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6" creationId="{0E2BB6BA-A4DD-4087-A604-999F4E454187}"/>
          </ac:picMkLst>
        </pc:picChg>
        <pc:picChg chg="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7" creationId="{453D995E-8BD7-4A31-B6A1-5A87ECC3E8F0}"/>
          </ac:picMkLst>
        </pc:picChg>
        <pc:picChg chg="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8" creationId="{378DA124-C26A-425C-8786-A665531CBF3C}"/>
          </ac:picMkLst>
        </pc:picChg>
        <pc:picChg chg="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9" creationId="{AAF565A6-D526-4F36-82EA-0D0DD20ADDB2}"/>
          </ac:picMkLst>
        </pc:picChg>
        <pc:picChg chg="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10" creationId="{5A3D9857-945E-47C5-9E2B-7810F12B2183}"/>
          </ac:picMkLst>
        </pc:picChg>
        <pc:picChg chg="add 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18" creationId="{750A18A8-1F01-2775-4611-36C1149C750C}"/>
          </ac:picMkLst>
        </pc:picChg>
        <pc:picChg chg="add mod">
          <ac:chgData name="حصه بنت العتيبي" userId="c1fe605c-1aaf-4791-a440-af891effc177" providerId="ADAL" clId="{0A206DB0-AAE4-462E-A30E-92F32AB137AD}" dt="2022-10-17T09:50:12.143" v="51" actId="2711"/>
          <ac:picMkLst>
            <pc:docMk/>
            <pc:sldMk cId="1694295967" sldId="261"/>
            <ac:picMk id="19" creationId="{440ECC95-DD78-BFD5-FB24-113128DA8EAF}"/>
          </ac:picMkLst>
        </pc:picChg>
      </pc:sldChg>
      <pc:sldChg chg="modTransition">
        <pc:chgData name="حصه بنت العتيبي" userId="c1fe605c-1aaf-4791-a440-af891effc177" providerId="ADAL" clId="{0A206DB0-AAE4-462E-A30E-92F32AB137AD}" dt="2022-10-17T09:47:08.398" v="12"/>
        <pc:sldMkLst>
          <pc:docMk/>
          <pc:sldMk cId="1250536664" sldId="263"/>
        </pc:sldMkLst>
      </pc:sldChg>
      <pc:sldChg chg="modAnim">
        <pc:chgData name="حصه بنت العتيبي" userId="c1fe605c-1aaf-4791-a440-af891effc177" providerId="ADAL" clId="{0A206DB0-AAE4-462E-A30E-92F32AB137AD}" dt="2022-10-17T09:53:39.231" v="66"/>
        <pc:sldMkLst>
          <pc:docMk/>
          <pc:sldMk cId="2012370471" sldId="275"/>
        </pc:sldMkLst>
      </pc:sldChg>
      <pc:sldChg chg="modSp mod modAnim">
        <pc:chgData name="حصه بنت العتيبي" userId="c1fe605c-1aaf-4791-a440-af891effc177" providerId="ADAL" clId="{0A206DB0-AAE4-462E-A30E-92F32AB137AD}" dt="2022-10-17T09:44:26.587" v="8"/>
        <pc:sldMkLst>
          <pc:docMk/>
          <pc:sldMk cId="1804911808" sldId="276"/>
        </pc:sldMkLst>
        <pc:spChg chg="mod">
          <ac:chgData name="حصه بنت العتيبي" userId="c1fe605c-1aaf-4791-a440-af891effc177" providerId="ADAL" clId="{0A206DB0-AAE4-462E-A30E-92F32AB137AD}" dt="2022-10-17T09:44:21.171" v="7" actId="1076"/>
          <ac:spMkLst>
            <pc:docMk/>
            <pc:sldMk cId="1804911808" sldId="276"/>
            <ac:spMk id="6" creationId="{CFA122DB-643A-4C09-9CA7-898A28531457}"/>
          </ac:spMkLst>
        </pc:spChg>
      </pc:sldChg>
      <pc:sldChg chg="del ord">
        <pc:chgData name="حصه بنت العتيبي" userId="c1fe605c-1aaf-4791-a440-af891effc177" providerId="ADAL" clId="{0A206DB0-AAE4-462E-A30E-92F32AB137AD}" dt="2022-10-17T09:47:27.079" v="16" actId="47"/>
        <pc:sldMkLst>
          <pc:docMk/>
          <pc:sldMk cId="3110006132" sldId="286"/>
        </pc:sldMkLst>
      </pc:sldChg>
      <pc:sldChg chg="modTransition">
        <pc:chgData name="حصه بنت العتيبي" userId="c1fe605c-1aaf-4791-a440-af891effc177" providerId="ADAL" clId="{0A206DB0-AAE4-462E-A30E-92F32AB137AD}" dt="2022-10-17T09:47:11.506" v="13"/>
        <pc:sldMkLst>
          <pc:docMk/>
          <pc:sldMk cId="2946365134" sldId="287"/>
        </pc:sldMkLst>
      </pc:sldChg>
      <pc:sldChg chg="delSp modSp mod">
        <pc:chgData name="حصه بنت العتيبي" userId="c1fe605c-1aaf-4791-a440-af891effc177" providerId="ADAL" clId="{0A206DB0-AAE4-462E-A30E-92F32AB137AD}" dt="2022-10-17T09:54:19.716" v="73" actId="14100"/>
        <pc:sldMkLst>
          <pc:docMk/>
          <pc:sldMk cId="2519255153" sldId="288"/>
        </pc:sldMkLst>
        <pc:spChg chg="mod">
          <ac:chgData name="حصه بنت العتيبي" userId="c1fe605c-1aaf-4791-a440-af891effc177" providerId="ADAL" clId="{0A206DB0-AAE4-462E-A30E-92F32AB137AD}" dt="2022-10-17T09:54:19.716" v="73" actId="14100"/>
          <ac:spMkLst>
            <pc:docMk/>
            <pc:sldMk cId="2519255153" sldId="288"/>
            <ac:spMk id="20" creationId="{D9C73E36-1694-4189-A43F-3CC82304EBF3}"/>
          </ac:spMkLst>
        </pc:spChg>
        <pc:picChg chg="del">
          <ac:chgData name="حصه بنت العتيبي" userId="c1fe605c-1aaf-4791-a440-af891effc177" providerId="ADAL" clId="{0A206DB0-AAE4-462E-A30E-92F32AB137AD}" dt="2022-10-17T09:54:07.089" v="67" actId="478"/>
          <ac:picMkLst>
            <pc:docMk/>
            <pc:sldMk cId="2519255153" sldId="288"/>
            <ac:picMk id="19" creationId="{F4197734-9C19-4E8D-BE62-EC63B2F55773}"/>
          </ac:picMkLst>
        </pc:picChg>
      </pc:sldChg>
      <pc:sldChg chg="del">
        <pc:chgData name="حصه بنت العتيبي" userId="c1fe605c-1aaf-4791-a440-af891effc177" providerId="ADAL" clId="{0A206DB0-AAE4-462E-A30E-92F32AB137AD}" dt="2022-10-17T09:47:29.426" v="17" actId="47"/>
        <pc:sldMkLst>
          <pc:docMk/>
          <pc:sldMk cId="2689135691" sldId="289"/>
        </pc:sldMkLst>
      </pc:sldChg>
      <pc:sldChg chg="del">
        <pc:chgData name="حصه بنت العتيبي" userId="c1fe605c-1aaf-4791-a440-af891effc177" providerId="ADAL" clId="{0A206DB0-AAE4-462E-A30E-92F32AB137AD}" dt="2022-10-17T09:47:31.090" v="18" actId="47"/>
        <pc:sldMkLst>
          <pc:docMk/>
          <pc:sldMk cId="2895174393" sldId="290"/>
        </pc:sldMkLst>
      </pc:sldChg>
      <pc:sldChg chg="del">
        <pc:chgData name="حصه بنت العتيبي" userId="c1fe605c-1aaf-4791-a440-af891effc177" providerId="ADAL" clId="{0A206DB0-AAE4-462E-A30E-92F32AB137AD}" dt="2022-10-17T09:47:33.961" v="19" actId="47"/>
        <pc:sldMkLst>
          <pc:docMk/>
          <pc:sldMk cId="681084520" sldId="291"/>
        </pc:sldMkLst>
      </pc:sldChg>
      <pc:sldChg chg="modAnim">
        <pc:chgData name="حصه بنت العتيبي" userId="c1fe605c-1aaf-4791-a440-af891effc177" providerId="ADAL" clId="{0A206DB0-AAE4-462E-A30E-92F32AB137AD}" dt="2022-10-17T09:47:50.124" v="20"/>
        <pc:sldMkLst>
          <pc:docMk/>
          <pc:sldMk cId="2078637670" sldId="292"/>
        </pc:sldMkLst>
      </pc:sldChg>
      <pc:sldChg chg="delSp modSp del ord modAnim">
        <pc:chgData name="حصه بنت العتيبي" userId="c1fe605c-1aaf-4791-a440-af891effc177" providerId="ADAL" clId="{0A206DB0-AAE4-462E-A30E-92F32AB137AD}" dt="2022-10-17T09:53:06.485" v="63" actId="47"/>
        <pc:sldMkLst>
          <pc:docMk/>
          <pc:sldMk cId="523032918" sldId="293"/>
        </pc:sldMkLst>
        <pc:spChg chg="del mod">
          <ac:chgData name="حصه بنت العتيبي" userId="c1fe605c-1aaf-4791-a440-af891effc177" providerId="ADAL" clId="{0A206DB0-AAE4-462E-A30E-92F32AB137AD}" dt="2022-10-17T09:48:29.335" v="24" actId="21"/>
          <ac:spMkLst>
            <pc:docMk/>
            <pc:sldMk cId="523032918" sldId="293"/>
            <ac:spMk id="13" creationId="{8A44913B-0F10-43A9-B9C6-7DCCAC649AA4}"/>
          </ac:spMkLst>
        </pc:spChg>
        <pc:spChg chg="del mod">
          <ac:chgData name="حصه بنت العتيبي" userId="c1fe605c-1aaf-4791-a440-af891effc177" providerId="ADAL" clId="{0A206DB0-AAE4-462E-A30E-92F32AB137AD}" dt="2022-10-17T09:48:29.335" v="24" actId="21"/>
          <ac:spMkLst>
            <pc:docMk/>
            <pc:sldMk cId="523032918" sldId="293"/>
            <ac:spMk id="14" creationId="{B46231CF-1535-458A-A497-3BE3BBD63806}"/>
          </ac:spMkLst>
        </pc:spChg>
        <pc:spChg chg="del mod">
          <ac:chgData name="حصه بنت العتيبي" userId="c1fe605c-1aaf-4791-a440-af891effc177" providerId="ADAL" clId="{0A206DB0-AAE4-462E-A30E-92F32AB137AD}" dt="2022-10-17T09:48:29.335" v="24" actId="21"/>
          <ac:spMkLst>
            <pc:docMk/>
            <pc:sldMk cId="523032918" sldId="293"/>
            <ac:spMk id="15" creationId="{0E5A3D66-007A-4D1B-9921-CDEED2E94C0D}"/>
          </ac:spMkLst>
        </pc:spChg>
        <pc:spChg chg="del mod">
          <ac:chgData name="حصه بنت العتيبي" userId="c1fe605c-1aaf-4791-a440-af891effc177" providerId="ADAL" clId="{0A206DB0-AAE4-462E-A30E-92F32AB137AD}" dt="2022-10-17T09:48:29.335" v="24" actId="21"/>
          <ac:spMkLst>
            <pc:docMk/>
            <pc:sldMk cId="523032918" sldId="293"/>
            <ac:spMk id="16" creationId="{F0448C4C-7D08-46DE-AA87-74C5257AADCA}"/>
          </ac:spMkLst>
        </pc:spChg>
        <pc:spChg chg="del">
          <ac:chgData name="حصه بنت العتيبي" userId="c1fe605c-1aaf-4791-a440-af891effc177" providerId="ADAL" clId="{0A206DB0-AAE4-462E-A30E-92F32AB137AD}" dt="2022-10-17T09:48:29.335" v="24" actId="21"/>
          <ac:spMkLst>
            <pc:docMk/>
            <pc:sldMk cId="523032918" sldId="293"/>
            <ac:spMk id="17" creationId="{6EAA4A66-A0EA-429D-8E3B-480F046C1AC6}"/>
          </ac:spMkLst>
        </pc:spChg>
        <pc:picChg chg="del mod">
          <ac:chgData name="حصه بنت العتيبي" userId="c1fe605c-1aaf-4791-a440-af891effc177" providerId="ADAL" clId="{0A206DB0-AAE4-462E-A30E-92F32AB137AD}" dt="2022-10-17T09:48:29.335" v="24" actId="21"/>
          <ac:picMkLst>
            <pc:docMk/>
            <pc:sldMk cId="523032918" sldId="293"/>
            <ac:picMk id="6" creationId="{0E2BB6BA-A4DD-4087-A604-999F4E454187}"/>
          </ac:picMkLst>
        </pc:picChg>
        <pc:picChg chg="del mod">
          <ac:chgData name="حصه بنت العتيبي" userId="c1fe605c-1aaf-4791-a440-af891effc177" providerId="ADAL" clId="{0A206DB0-AAE4-462E-A30E-92F32AB137AD}" dt="2022-10-17T09:48:29.335" v="24" actId="21"/>
          <ac:picMkLst>
            <pc:docMk/>
            <pc:sldMk cId="523032918" sldId="293"/>
            <ac:picMk id="7" creationId="{453D995E-8BD7-4A31-B6A1-5A87ECC3E8F0}"/>
          </ac:picMkLst>
        </pc:picChg>
        <pc:picChg chg="del mod">
          <ac:chgData name="حصه بنت العتيبي" userId="c1fe605c-1aaf-4791-a440-af891effc177" providerId="ADAL" clId="{0A206DB0-AAE4-462E-A30E-92F32AB137AD}" dt="2022-10-17T09:48:29.335" v="24" actId="21"/>
          <ac:picMkLst>
            <pc:docMk/>
            <pc:sldMk cId="523032918" sldId="293"/>
            <ac:picMk id="8" creationId="{378DA124-C26A-425C-8786-A665531CBF3C}"/>
          </ac:picMkLst>
        </pc:picChg>
        <pc:picChg chg="del mod">
          <ac:chgData name="حصه بنت العتيبي" userId="c1fe605c-1aaf-4791-a440-af891effc177" providerId="ADAL" clId="{0A206DB0-AAE4-462E-A30E-92F32AB137AD}" dt="2022-10-17T09:48:29.335" v="24" actId="21"/>
          <ac:picMkLst>
            <pc:docMk/>
            <pc:sldMk cId="523032918" sldId="293"/>
            <ac:picMk id="9" creationId="{AAF565A6-D526-4F36-82EA-0D0DD20ADDB2}"/>
          </ac:picMkLst>
        </pc:picChg>
        <pc:picChg chg="del mod">
          <ac:chgData name="حصه بنت العتيبي" userId="c1fe605c-1aaf-4791-a440-af891effc177" providerId="ADAL" clId="{0A206DB0-AAE4-462E-A30E-92F32AB137AD}" dt="2022-10-17T09:48:29.335" v="24" actId="21"/>
          <ac:picMkLst>
            <pc:docMk/>
            <pc:sldMk cId="523032918" sldId="293"/>
            <ac:picMk id="10" creationId="{5A3D9857-945E-47C5-9E2B-7810F12B2183}"/>
          </ac:picMkLst>
        </pc:picChg>
      </pc:sldChg>
      <pc:sldChg chg="del">
        <pc:chgData name="حصه بنت العتيبي" userId="c1fe605c-1aaf-4791-a440-af891effc177" providerId="ADAL" clId="{0A206DB0-AAE4-462E-A30E-92F32AB137AD}" dt="2022-10-17T09:45:44.986" v="11" actId="47"/>
        <pc:sldMkLst>
          <pc:docMk/>
          <pc:sldMk cId="1286444914" sldId="294"/>
        </pc:sldMkLst>
      </pc:sldChg>
    </pc:docChg>
  </pc:docChgLst>
  <pc:docChgLst>
    <pc:chgData name="حصه بنت العتيبي" userId="c1fe605c-1aaf-4791-a440-af891effc177" providerId="ADAL" clId="{E99D768F-42C3-4279-9E32-AA2429708AAB}"/>
    <pc:docChg chg="undo redo custSel addSld delSld modSld sldOrd modMainMaster">
      <pc:chgData name="حصه بنت العتيبي" userId="c1fe605c-1aaf-4791-a440-af891effc177" providerId="ADAL" clId="{E99D768F-42C3-4279-9E32-AA2429708AAB}" dt="2021-11-08T14:23:19.171" v="1971"/>
      <pc:docMkLst>
        <pc:docMk/>
      </pc:docMkLst>
      <pc:sldChg chg="addSp delSp modSp new del mod setBg">
        <pc:chgData name="حصه بنت العتيبي" userId="c1fe605c-1aaf-4791-a440-af891effc177" providerId="ADAL" clId="{E99D768F-42C3-4279-9E32-AA2429708AAB}" dt="2021-11-07T07:14:23.551" v="23" actId="47"/>
        <pc:sldMkLst>
          <pc:docMk/>
          <pc:sldMk cId="441987951" sldId="256"/>
        </pc:sldMkLst>
        <pc:spChg chg="del">
          <ac:chgData name="حصه بنت العتيبي" userId="c1fe605c-1aaf-4791-a440-af891effc177" providerId="ADAL" clId="{E99D768F-42C3-4279-9E32-AA2429708AAB}" dt="2021-11-07T07:10:08.685" v="1" actId="478"/>
          <ac:spMkLst>
            <pc:docMk/>
            <pc:sldMk cId="441987951" sldId="256"/>
            <ac:spMk id="2" creationId="{DA5A718B-E67F-4F82-93E1-5F55F123FEB7}"/>
          </ac:spMkLst>
        </pc:spChg>
        <pc:spChg chg="del">
          <ac:chgData name="حصه بنت العتيبي" userId="c1fe605c-1aaf-4791-a440-af891effc177" providerId="ADAL" clId="{E99D768F-42C3-4279-9E32-AA2429708AAB}" dt="2021-11-07T07:10:08.685" v="1" actId="478"/>
          <ac:spMkLst>
            <pc:docMk/>
            <pc:sldMk cId="441987951" sldId="256"/>
            <ac:spMk id="3" creationId="{17EE137C-37B6-485C-8C5D-722CB3875CB8}"/>
          </ac:spMkLst>
        </pc:spChg>
        <pc:spChg chg="add mod">
          <ac:chgData name="حصه بنت العتيبي" userId="c1fe605c-1aaf-4791-a440-af891effc177" providerId="ADAL" clId="{E99D768F-42C3-4279-9E32-AA2429708AAB}" dt="2021-11-07T07:12:56.081" v="14" actId="1076"/>
          <ac:spMkLst>
            <pc:docMk/>
            <pc:sldMk cId="441987951" sldId="256"/>
            <ac:spMk id="4" creationId="{3517A385-4E65-4D7B-9D6F-D7E16CCF5ABA}"/>
          </ac:spMkLst>
        </pc:spChg>
        <pc:grpChg chg="add del mod">
          <ac:chgData name="حصه بنت العتيبي" userId="c1fe605c-1aaf-4791-a440-af891effc177" providerId="ADAL" clId="{E99D768F-42C3-4279-9E32-AA2429708AAB}" dt="2021-11-07T07:13:06.543" v="15" actId="21"/>
          <ac:grpSpMkLst>
            <pc:docMk/>
            <pc:sldMk cId="441987951" sldId="256"/>
            <ac:grpSpMk id="5" creationId="{A7E12D0A-6A24-42B3-A6D9-AC1FDFF44ED9}"/>
          </ac:grpSpMkLst>
        </pc:grpChg>
        <pc:picChg chg="add del mod">
          <ac:chgData name="حصه بنت العتيبي" userId="c1fe605c-1aaf-4791-a440-af891effc177" providerId="ADAL" clId="{E99D768F-42C3-4279-9E32-AA2429708AAB}" dt="2021-11-07T07:12:54.785" v="13" actId="21"/>
          <ac:picMkLst>
            <pc:docMk/>
            <pc:sldMk cId="441987951" sldId="256"/>
            <ac:picMk id="1026" creationId="{33C104C2-EB77-4999-BC40-F7EEC40B3B10}"/>
          </ac:picMkLst>
        </pc:picChg>
      </pc:sldChg>
      <pc:sldChg chg="addSp delSp modSp new mod modTransition setBg">
        <pc:chgData name="حصه بنت العتيبي" userId="c1fe605c-1aaf-4791-a440-af891effc177" providerId="ADAL" clId="{E99D768F-42C3-4279-9E32-AA2429708AAB}" dt="2021-11-07T19:23:00.673" v="670"/>
        <pc:sldMkLst>
          <pc:docMk/>
          <pc:sldMk cId="1161766596" sldId="256"/>
        </pc:sldMkLst>
        <pc:spChg chg="del">
          <ac:chgData name="حصه بنت العتيبي" userId="c1fe605c-1aaf-4791-a440-af891effc177" providerId="ADAL" clId="{E99D768F-42C3-4279-9E32-AA2429708AAB}" dt="2021-11-07T07:14:51.077" v="30" actId="478"/>
          <ac:spMkLst>
            <pc:docMk/>
            <pc:sldMk cId="1161766596" sldId="256"/>
            <ac:spMk id="2" creationId="{480F81F9-AF44-42DF-9A43-A9D1F83BCEAA}"/>
          </ac:spMkLst>
        </pc:spChg>
        <pc:spChg chg="del">
          <ac:chgData name="حصه بنت العتيبي" userId="c1fe605c-1aaf-4791-a440-af891effc177" providerId="ADAL" clId="{E99D768F-42C3-4279-9E32-AA2429708AAB}" dt="2021-11-07T07:14:51.077" v="30" actId="478"/>
          <ac:spMkLst>
            <pc:docMk/>
            <pc:sldMk cId="1161766596" sldId="256"/>
            <ac:spMk id="3" creationId="{B8C99CA2-475F-4E11-B166-9E8FE0062E5B}"/>
          </ac:spMkLst>
        </pc:spChg>
        <pc:spChg chg="add mod ord">
          <ac:chgData name="حصه بنت العتيبي" userId="c1fe605c-1aaf-4791-a440-af891effc177" providerId="ADAL" clId="{E99D768F-42C3-4279-9E32-AA2429708AAB}" dt="2021-11-07T08:05:20.060" v="238" actId="166"/>
          <ac:spMkLst>
            <pc:docMk/>
            <pc:sldMk cId="1161766596" sldId="256"/>
            <ac:spMk id="6" creationId="{E120095F-9CC5-403C-B3AD-115ADC919B4B}"/>
          </ac:spMkLst>
        </pc:spChg>
        <pc:spChg chg="add mod">
          <ac:chgData name="حصه بنت العتيبي" userId="c1fe605c-1aaf-4791-a440-af891effc177" providerId="ADAL" clId="{E99D768F-42C3-4279-9E32-AA2429708AAB}" dt="2021-11-07T07:18:06.808" v="69" actId="1076"/>
          <ac:spMkLst>
            <pc:docMk/>
            <pc:sldMk cId="1161766596" sldId="256"/>
            <ac:spMk id="7" creationId="{D519F1C2-415D-45EC-AA1E-D187200E6399}"/>
          </ac:spMkLst>
        </pc:spChg>
        <pc:spChg chg="add mod">
          <ac:chgData name="حصه بنت العتيبي" userId="c1fe605c-1aaf-4791-a440-af891effc177" providerId="ADAL" clId="{E99D768F-42C3-4279-9E32-AA2429708AAB}" dt="2021-11-07T08:05:09.340" v="236" actId="208"/>
          <ac:spMkLst>
            <pc:docMk/>
            <pc:sldMk cId="1161766596" sldId="256"/>
            <ac:spMk id="8" creationId="{C5369C50-E3BC-48ED-BBAD-DBF965ACA0CB}"/>
          </ac:spMkLst>
        </pc:spChg>
        <pc:picChg chg="add mod">
          <ac:chgData name="حصه بنت العتيبي" userId="c1fe605c-1aaf-4791-a440-af891effc177" providerId="ADAL" clId="{E99D768F-42C3-4279-9E32-AA2429708AAB}" dt="2021-11-07T07:18:11.087" v="70" actId="1076"/>
          <ac:picMkLst>
            <pc:docMk/>
            <pc:sldMk cId="1161766596" sldId="256"/>
            <ac:picMk id="5" creationId="{58CF1246-F1ED-4FB9-9F70-F4246BD911BC}"/>
          </ac:picMkLst>
        </pc:picChg>
        <pc:picChg chg="add del">
          <ac:chgData name="حصه بنت العتيبي" userId="c1fe605c-1aaf-4791-a440-af891effc177" providerId="ADAL" clId="{E99D768F-42C3-4279-9E32-AA2429708AAB}" dt="2021-11-07T07:14:36.340" v="26" actId="21"/>
          <ac:picMkLst>
            <pc:docMk/>
            <pc:sldMk cId="1161766596" sldId="256"/>
            <ac:picMk id="2050" creationId="{75F50F0B-1281-4BE2-96C4-FD90B97B52DF}"/>
          </ac:picMkLst>
        </pc:picChg>
      </pc:sldChg>
      <pc:sldChg chg="addSp modSp add mod modTransition">
        <pc:chgData name="حصه بنت العتيبي" userId="c1fe605c-1aaf-4791-a440-af891effc177" providerId="ADAL" clId="{E99D768F-42C3-4279-9E32-AA2429708AAB}" dt="2021-11-07T19:23:00.673" v="670"/>
        <pc:sldMkLst>
          <pc:docMk/>
          <pc:sldMk cId="2002003153" sldId="257"/>
        </pc:sldMkLst>
        <pc:spChg chg="add mod">
          <ac:chgData name="حصه بنت العتيبي" userId="c1fe605c-1aaf-4791-a440-af891effc177" providerId="ADAL" clId="{E99D768F-42C3-4279-9E32-AA2429708AAB}" dt="2021-11-07T07:16:43.846" v="60" actId="1076"/>
          <ac:spMkLst>
            <pc:docMk/>
            <pc:sldMk cId="2002003153" sldId="257"/>
            <ac:spMk id="2" creationId="{9D975FC0-A63E-43E1-AC9C-4077FFB21EE7}"/>
          </ac:spMkLst>
        </pc:spChg>
        <pc:spChg chg="add mod">
          <ac:chgData name="حصه بنت العتيبي" userId="c1fe605c-1aaf-4791-a440-af891effc177" providerId="ADAL" clId="{E99D768F-42C3-4279-9E32-AA2429708AAB}" dt="2021-11-07T07:16:53.242" v="61"/>
          <ac:spMkLst>
            <pc:docMk/>
            <pc:sldMk cId="2002003153" sldId="257"/>
            <ac:spMk id="3" creationId="{4DE9AC50-22DB-45C5-BF35-C7C7E956F14B}"/>
          </ac:spMkLst>
        </pc:spChg>
        <pc:spChg chg="add mod">
          <ac:chgData name="حصه بنت العتيبي" userId="c1fe605c-1aaf-4791-a440-af891effc177" providerId="ADAL" clId="{E99D768F-42C3-4279-9E32-AA2429708AAB}" dt="2021-11-07T07:16:53.242" v="61"/>
          <ac:spMkLst>
            <pc:docMk/>
            <pc:sldMk cId="2002003153" sldId="257"/>
            <ac:spMk id="4" creationId="{FB6FCEB1-1F81-4742-A252-0F189887959E}"/>
          </ac:spMkLst>
        </pc:spChg>
        <pc:spChg chg="add mod">
          <ac:chgData name="حصه بنت العتيبي" userId="c1fe605c-1aaf-4791-a440-af891effc177" providerId="ADAL" clId="{E99D768F-42C3-4279-9E32-AA2429708AAB}" dt="2021-11-07T08:05:41.795" v="242" actId="688"/>
          <ac:spMkLst>
            <pc:docMk/>
            <pc:sldMk cId="2002003153" sldId="257"/>
            <ac:spMk id="5" creationId="{BBDF9064-9B1E-46B2-9738-E9F4B9112A11}"/>
          </ac:spMkLst>
        </pc:spChg>
      </pc:sldChg>
      <pc:sldChg chg="add del">
        <pc:chgData name="حصه بنت العتيبي" userId="c1fe605c-1aaf-4791-a440-af891effc177" providerId="ADAL" clId="{E99D768F-42C3-4279-9E32-AA2429708AAB}" dt="2021-11-07T07:14:23.081" v="22" actId="47"/>
        <pc:sldMkLst>
          <pc:docMk/>
          <pc:sldMk cId="3562915721" sldId="257"/>
        </pc:sldMkLst>
      </pc:sldChg>
      <pc:sldChg chg="add del">
        <pc:chgData name="حصه بنت العتيبي" userId="c1fe605c-1aaf-4791-a440-af891effc177" providerId="ADAL" clId="{E99D768F-42C3-4279-9E32-AA2429708AAB}" dt="2021-11-07T07:14:22.911" v="21" actId="47"/>
        <pc:sldMkLst>
          <pc:docMk/>
          <pc:sldMk cId="1775902305" sldId="258"/>
        </pc:sldMkLst>
      </pc:sldChg>
      <pc:sldChg chg="addSp modSp add mod modTransition">
        <pc:chgData name="حصه بنت العتيبي" userId="c1fe605c-1aaf-4791-a440-af891effc177" providerId="ADAL" clId="{E99D768F-42C3-4279-9E32-AA2429708AAB}" dt="2021-11-07T19:23:00.673" v="670"/>
        <pc:sldMkLst>
          <pc:docMk/>
          <pc:sldMk cId="4013097570" sldId="258"/>
        </pc:sldMkLst>
        <pc:spChg chg="add mod">
          <ac:chgData name="حصه بنت العتيبي" userId="c1fe605c-1aaf-4791-a440-af891effc177" providerId="ADAL" clId="{E99D768F-42C3-4279-9E32-AA2429708AAB}" dt="2021-11-07T07:15:33.489" v="33"/>
          <ac:spMkLst>
            <pc:docMk/>
            <pc:sldMk cId="4013097570" sldId="258"/>
            <ac:spMk id="2" creationId="{BC96E19D-774B-4F70-9D64-A1F015A5C265}"/>
          </ac:spMkLst>
        </pc:spChg>
        <pc:spChg chg="add mod">
          <ac:chgData name="حصه بنت العتيبي" userId="c1fe605c-1aaf-4791-a440-af891effc177" providerId="ADAL" clId="{E99D768F-42C3-4279-9E32-AA2429708AAB}" dt="2021-11-07T07:15:33.489" v="33"/>
          <ac:spMkLst>
            <pc:docMk/>
            <pc:sldMk cId="4013097570" sldId="258"/>
            <ac:spMk id="3" creationId="{7580AD07-A1EA-453D-8391-65577D881DCC}"/>
          </ac:spMkLst>
        </pc:spChg>
        <pc:spChg chg="add mod">
          <ac:chgData name="حصه بنت العتيبي" userId="c1fe605c-1aaf-4791-a440-af891effc177" providerId="ADAL" clId="{E99D768F-42C3-4279-9E32-AA2429708AAB}" dt="2021-11-07T07:17:04.436" v="62" actId="313"/>
          <ac:spMkLst>
            <pc:docMk/>
            <pc:sldMk cId="4013097570" sldId="258"/>
            <ac:spMk id="4" creationId="{31032E89-B9A7-437E-BCD4-39E65482C5C1}"/>
          </ac:spMkLst>
        </pc:spChg>
        <pc:spChg chg="add mod">
          <ac:chgData name="حصه بنت العتيبي" userId="c1fe605c-1aaf-4791-a440-af891effc177" providerId="ADAL" clId="{E99D768F-42C3-4279-9E32-AA2429708AAB}" dt="2021-11-07T08:05:47.974" v="243"/>
          <ac:spMkLst>
            <pc:docMk/>
            <pc:sldMk cId="4013097570" sldId="258"/>
            <ac:spMk id="5" creationId="{90A2DE59-9DCF-4CF0-A288-9F2C70B72413}"/>
          </ac:spMkLst>
        </pc:spChg>
      </pc:sldChg>
      <pc:sldChg chg="addSp delSp modSp add mod ord modTransition modAnim">
        <pc:chgData name="حصه بنت العتيبي" userId="c1fe605c-1aaf-4791-a440-af891effc177" providerId="ADAL" clId="{E99D768F-42C3-4279-9E32-AA2429708AAB}" dt="2021-11-07T19:23:00.673" v="670"/>
        <pc:sldMkLst>
          <pc:docMk/>
          <pc:sldMk cId="617587246" sldId="259"/>
        </pc:sldMkLst>
        <pc:spChg chg="del">
          <ac:chgData name="حصه بنت العتيبي" userId="c1fe605c-1aaf-4791-a440-af891effc177" providerId="ADAL" clId="{E99D768F-42C3-4279-9E32-AA2429708AAB}" dt="2021-11-07T07:20:12.158" v="74" actId="478"/>
          <ac:spMkLst>
            <pc:docMk/>
            <pc:sldMk cId="617587246" sldId="259"/>
            <ac:spMk id="2" creationId="{9D975FC0-A63E-43E1-AC9C-4077FFB21EE7}"/>
          </ac:spMkLst>
        </pc:spChg>
        <pc:spChg chg="del">
          <ac:chgData name="حصه بنت العتيبي" userId="c1fe605c-1aaf-4791-a440-af891effc177" providerId="ADAL" clId="{E99D768F-42C3-4279-9E32-AA2429708AAB}" dt="2021-11-07T07:20:12.158" v="74" actId="478"/>
          <ac:spMkLst>
            <pc:docMk/>
            <pc:sldMk cId="617587246" sldId="259"/>
            <ac:spMk id="3" creationId="{4DE9AC50-22DB-45C5-BF35-C7C7E956F14B}"/>
          </ac:spMkLst>
        </pc:spChg>
        <pc:spChg chg="del">
          <ac:chgData name="حصه بنت العتيبي" userId="c1fe605c-1aaf-4791-a440-af891effc177" providerId="ADAL" clId="{E99D768F-42C3-4279-9E32-AA2429708AAB}" dt="2021-11-07T07:20:12.158" v="74" actId="478"/>
          <ac:spMkLst>
            <pc:docMk/>
            <pc:sldMk cId="617587246" sldId="259"/>
            <ac:spMk id="4" creationId="{FB6FCEB1-1F81-4742-A252-0F189887959E}"/>
          </ac:spMkLst>
        </pc:spChg>
        <pc:spChg chg="add mod ord">
          <ac:chgData name="حصه بنت العتيبي" userId="c1fe605c-1aaf-4791-a440-af891effc177" providerId="ADAL" clId="{E99D768F-42C3-4279-9E32-AA2429708AAB}" dt="2021-11-07T08:06:06.082" v="246" actId="166"/>
          <ac:spMkLst>
            <pc:docMk/>
            <pc:sldMk cId="617587246" sldId="259"/>
            <ac:spMk id="5" creationId="{4A4F5FE5-8DB5-4568-9A12-A84B77CF9A7C}"/>
          </ac:spMkLst>
        </pc:spChg>
        <pc:spChg chg="add mod">
          <ac:chgData name="حصه بنت العتيبي" userId="c1fe605c-1aaf-4791-a440-af891effc177" providerId="ADAL" clId="{E99D768F-42C3-4279-9E32-AA2429708AAB}" dt="2021-11-07T07:25:34.716" v="90" actId="1076"/>
          <ac:spMkLst>
            <pc:docMk/>
            <pc:sldMk cId="617587246" sldId="259"/>
            <ac:spMk id="6" creationId="{CFA122DB-643A-4C09-9CA7-898A28531457}"/>
          </ac:spMkLst>
        </pc:spChg>
        <pc:spChg chg="add mod">
          <ac:chgData name="حصه بنت العتيبي" userId="c1fe605c-1aaf-4791-a440-af891effc177" providerId="ADAL" clId="{E99D768F-42C3-4279-9E32-AA2429708AAB}" dt="2021-11-07T07:20:31.648" v="75"/>
          <ac:spMkLst>
            <pc:docMk/>
            <pc:sldMk cId="617587246" sldId="259"/>
            <ac:spMk id="7" creationId="{850A29B8-16BE-42F6-8901-91F39C6E0564}"/>
          </ac:spMkLst>
        </pc:spChg>
        <pc:spChg chg="add mod">
          <ac:chgData name="حصه بنت العتيبي" userId="c1fe605c-1aaf-4791-a440-af891effc177" providerId="ADAL" clId="{E99D768F-42C3-4279-9E32-AA2429708AAB}" dt="2021-11-07T08:06:12.248" v="247" actId="14100"/>
          <ac:spMkLst>
            <pc:docMk/>
            <pc:sldMk cId="617587246" sldId="259"/>
            <ac:spMk id="8" creationId="{CC1A35E3-93E5-4241-8962-396FC4266227}"/>
          </ac:spMkLst>
        </pc:spChg>
      </pc:sldChg>
      <pc:sldChg chg="addSp delSp modSp new mod ord modTransition setBg">
        <pc:chgData name="حصه بنت العتيبي" userId="c1fe605c-1aaf-4791-a440-af891effc177" providerId="ADAL" clId="{E99D768F-42C3-4279-9E32-AA2429708AAB}" dt="2021-11-07T19:23:00.673" v="670"/>
        <pc:sldMkLst>
          <pc:docMk/>
          <pc:sldMk cId="1774439990" sldId="260"/>
        </pc:sldMkLst>
        <pc:spChg chg="del">
          <ac:chgData name="حصه بنت العتيبي" userId="c1fe605c-1aaf-4791-a440-af891effc177" providerId="ADAL" clId="{E99D768F-42C3-4279-9E32-AA2429708AAB}" dt="2021-11-07T07:47:41.962" v="205" actId="478"/>
          <ac:spMkLst>
            <pc:docMk/>
            <pc:sldMk cId="1774439990" sldId="260"/>
            <ac:spMk id="2" creationId="{82229D97-8BE0-48E5-98C7-D9626234E981}"/>
          </ac:spMkLst>
        </pc:spChg>
        <pc:spChg chg="del">
          <ac:chgData name="حصه بنت العتيبي" userId="c1fe605c-1aaf-4791-a440-af891effc177" providerId="ADAL" clId="{E99D768F-42C3-4279-9E32-AA2429708AAB}" dt="2021-11-07T07:47:41.962" v="205" actId="478"/>
          <ac:spMkLst>
            <pc:docMk/>
            <pc:sldMk cId="1774439990" sldId="260"/>
            <ac:spMk id="3" creationId="{743BCF49-47DC-44EA-9C2F-31C4D08E8B20}"/>
          </ac:spMkLst>
        </pc:spChg>
        <pc:spChg chg="add mod">
          <ac:chgData name="حصه بنت العتيبي" userId="c1fe605c-1aaf-4791-a440-af891effc177" providerId="ADAL" clId="{E99D768F-42C3-4279-9E32-AA2429708AAB}" dt="2021-11-07T07:51:05.356" v="233" actId="20577"/>
          <ac:spMkLst>
            <pc:docMk/>
            <pc:sldMk cId="1774439990" sldId="260"/>
            <ac:spMk id="4" creationId="{9F2BFCDC-5A4F-47E0-AD58-F44C5BD672F4}"/>
          </ac:spMkLst>
        </pc:spChg>
        <pc:picChg chg="add mod ord">
          <ac:chgData name="حصه بنت العتيبي" userId="c1fe605c-1aaf-4791-a440-af891effc177" providerId="ADAL" clId="{E99D768F-42C3-4279-9E32-AA2429708AAB}" dt="2021-11-07T07:47:33.254" v="204" actId="1076"/>
          <ac:picMkLst>
            <pc:docMk/>
            <pc:sldMk cId="1774439990" sldId="260"/>
            <ac:picMk id="5" creationId="{844AAD64-45B1-4E18-8009-15D04BC6F72F}"/>
          </ac:picMkLst>
        </pc:picChg>
      </pc:sldChg>
      <pc:sldChg chg="addSp delSp modSp add mod ord modTransition modAnim">
        <pc:chgData name="حصه بنت العتيبي" userId="c1fe605c-1aaf-4791-a440-af891effc177" providerId="ADAL" clId="{E99D768F-42C3-4279-9E32-AA2429708AAB}" dt="2021-11-07T19:23:00.673" v="670"/>
        <pc:sldMkLst>
          <pc:docMk/>
          <pc:sldMk cId="1694295967" sldId="261"/>
        </pc:sldMkLst>
        <pc:spChg chg="del">
          <ac:chgData name="حصه بنت العتيبي" userId="c1fe605c-1aaf-4791-a440-af891effc177" providerId="ADAL" clId="{E99D768F-42C3-4279-9E32-AA2429708AAB}" dt="2021-11-07T07:31:30.267" v="110" actId="478"/>
          <ac:spMkLst>
            <pc:docMk/>
            <pc:sldMk cId="1694295967" sldId="261"/>
            <ac:spMk id="2" creationId="{9D975FC0-A63E-43E1-AC9C-4077FFB21EE7}"/>
          </ac:spMkLst>
        </pc:spChg>
        <pc:spChg chg="del">
          <ac:chgData name="حصه بنت العتيبي" userId="c1fe605c-1aaf-4791-a440-af891effc177" providerId="ADAL" clId="{E99D768F-42C3-4279-9E32-AA2429708AAB}" dt="2021-11-07T07:31:30.267" v="110" actId="478"/>
          <ac:spMkLst>
            <pc:docMk/>
            <pc:sldMk cId="1694295967" sldId="261"/>
            <ac:spMk id="3" creationId="{4DE9AC50-22DB-45C5-BF35-C7C7E956F14B}"/>
          </ac:spMkLst>
        </pc:spChg>
        <pc:spChg chg="del">
          <ac:chgData name="حصه بنت العتيبي" userId="c1fe605c-1aaf-4791-a440-af891effc177" providerId="ADAL" clId="{E99D768F-42C3-4279-9E32-AA2429708AAB}" dt="2021-11-07T07:31:30.267" v="110" actId="478"/>
          <ac:spMkLst>
            <pc:docMk/>
            <pc:sldMk cId="1694295967" sldId="261"/>
            <ac:spMk id="4" creationId="{FB6FCEB1-1F81-4742-A252-0F189887959E}"/>
          </ac:spMkLst>
        </pc:spChg>
        <pc:spChg chg="add mod">
          <ac:chgData name="حصه بنت العتيبي" userId="c1fe605c-1aaf-4791-a440-af891effc177" providerId="ADAL" clId="{E99D768F-42C3-4279-9E32-AA2429708AAB}" dt="2021-11-07T07:32:10.732" v="116" actId="164"/>
          <ac:spMkLst>
            <pc:docMk/>
            <pc:sldMk cId="1694295967" sldId="261"/>
            <ac:spMk id="11" creationId="{C5403C11-726B-487B-8FB1-727016584CC4}"/>
          </ac:spMkLst>
        </pc:spChg>
        <pc:spChg chg="add mod">
          <ac:chgData name="حصه بنت العتيبي" userId="c1fe605c-1aaf-4791-a440-af891effc177" providerId="ADAL" clId="{E99D768F-42C3-4279-9E32-AA2429708AAB}" dt="2021-11-07T07:39:00.027" v="195" actId="1076"/>
          <ac:spMkLst>
            <pc:docMk/>
            <pc:sldMk cId="1694295967" sldId="261"/>
            <ac:spMk id="13" creationId="{8A44913B-0F10-43A9-B9C6-7DCCAC649AA4}"/>
          </ac:spMkLst>
        </pc:spChg>
        <pc:spChg chg="add mod">
          <ac:chgData name="حصه بنت العتيبي" userId="c1fe605c-1aaf-4791-a440-af891effc177" providerId="ADAL" clId="{E99D768F-42C3-4279-9E32-AA2429708AAB}" dt="2021-11-07T07:39:00.027" v="195" actId="1076"/>
          <ac:spMkLst>
            <pc:docMk/>
            <pc:sldMk cId="1694295967" sldId="261"/>
            <ac:spMk id="14" creationId="{B46231CF-1535-458A-A497-3BE3BBD63806}"/>
          </ac:spMkLst>
        </pc:spChg>
        <pc:spChg chg="add mod">
          <ac:chgData name="حصه بنت العتيبي" userId="c1fe605c-1aaf-4791-a440-af891effc177" providerId="ADAL" clId="{E99D768F-42C3-4279-9E32-AA2429708AAB}" dt="2021-11-07T07:39:00.027" v="195" actId="1076"/>
          <ac:spMkLst>
            <pc:docMk/>
            <pc:sldMk cId="1694295967" sldId="261"/>
            <ac:spMk id="15" creationId="{0E5A3D66-007A-4D1B-9921-CDEED2E94C0D}"/>
          </ac:spMkLst>
        </pc:spChg>
        <pc:spChg chg="add mod">
          <ac:chgData name="حصه بنت العتيبي" userId="c1fe605c-1aaf-4791-a440-af891effc177" providerId="ADAL" clId="{E99D768F-42C3-4279-9E32-AA2429708AAB}" dt="2021-11-07T07:39:00.027" v="195" actId="1076"/>
          <ac:spMkLst>
            <pc:docMk/>
            <pc:sldMk cId="1694295967" sldId="261"/>
            <ac:spMk id="16" creationId="{F0448C4C-7D08-46DE-AA87-74C5257AADCA}"/>
          </ac:spMkLst>
        </pc:spChg>
        <pc:spChg chg="add mod">
          <ac:chgData name="حصه بنت العتيبي" userId="c1fe605c-1aaf-4791-a440-af891effc177" providerId="ADAL" clId="{E99D768F-42C3-4279-9E32-AA2429708AAB}" dt="2021-11-07T07:39:00.027" v="195" actId="1076"/>
          <ac:spMkLst>
            <pc:docMk/>
            <pc:sldMk cId="1694295967" sldId="261"/>
            <ac:spMk id="17" creationId="{6EAA4A66-A0EA-429D-8E3B-480F046C1AC6}"/>
          </ac:spMkLst>
        </pc:spChg>
        <pc:grpChg chg="add mod">
          <ac:chgData name="حصه بنت العتيبي" userId="c1fe605c-1aaf-4791-a440-af891effc177" providerId="ADAL" clId="{E99D768F-42C3-4279-9E32-AA2429708AAB}" dt="2021-11-07T07:32:12.213" v="117" actId="1076"/>
          <ac:grpSpMkLst>
            <pc:docMk/>
            <pc:sldMk cId="1694295967" sldId="261"/>
            <ac:grpSpMk id="12" creationId="{91455596-BA39-4DDB-8695-FDA3F5C2608D}"/>
          </ac:grpSpMkLst>
        </pc:grpChg>
        <pc:picChg chg="add mod">
          <ac:chgData name="حصه بنت العتيبي" userId="c1fe605c-1aaf-4791-a440-af891effc177" providerId="ADAL" clId="{E99D768F-42C3-4279-9E32-AA2429708AAB}" dt="2021-11-07T07:32:10.732" v="116" actId="164"/>
          <ac:picMkLst>
            <pc:docMk/>
            <pc:sldMk cId="1694295967" sldId="261"/>
            <ac:picMk id="5" creationId="{23E178C1-76D3-4670-BF59-7150CF291633}"/>
          </ac:picMkLst>
        </pc:picChg>
        <pc:picChg chg="add mod">
          <ac:chgData name="حصه بنت العتيبي" userId="c1fe605c-1aaf-4791-a440-af891effc177" providerId="ADAL" clId="{E99D768F-42C3-4279-9E32-AA2429708AAB}" dt="2021-11-07T07:31:33.242" v="111"/>
          <ac:picMkLst>
            <pc:docMk/>
            <pc:sldMk cId="1694295967" sldId="261"/>
            <ac:picMk id="6" creationId="{0E2BB6BA-A4DD-4087-A604-999F4E454187}"/>
          </ac:picMkLst>
        </pc:picChg>
        <pc:picChg chg="add mod">
          <ac:chgData name="حصه بنت العتيبي" userId="c1fe605c-1aaf-4791-a440-af891effc177" providerId="ADAL" clId="{E99D768F-42C3-4279-9E32-AA2429708AAB}" dt="2021-11-07T07:31:33.242" v="111"/>
          <ac:picMkLst>
            <pc:docMk/>
            <pc:sldMk cId="1694295967" sldId="261"/>
            <ac:picMk id="7" creationId="{453D995E-8BD7-4A31-B6A1-5A87ECC3E8F0}"/>
          </ac:picMkLst>
        </pc:picChg>
        <pc:picChg chg="add mod">
          <ac:chgData name="حصه بنت العتيبي" userId="c1fe605c-1aaf-4791-a440-af891effc177" providerId="ADAL" clId="{E99D768F-42C3-4279-9E32-AA2429708AAB}" dt="2021-11-07T07:31:33.242" v="111"/>
          <ac:picMkLst>
            <pc:docMk/>
            <pc:sldMk cId="1694295967" sldId="261"/>
            <ac:picMk id="8" creationId="{378DA124-C26A-425C-8786-A665531CBF3C}"/>
          </ac:picMkLst>
        </pc:picChg>
        <pc:picChg chg="add mod">
          <ac:chgData name="حصه بنت العتيبي" userId="c1fe605c-1aaf-4791-a440-af891effc177" providerId="ADAL" clId="{E99D768F-42C3-4279-9E32-AA2429708AAB}" dt="2021-11-07T07:31:33.242" v="111"/>
          <ac:picMkLst>
            <pc:docMk/>
            <pc:sldMk cId="1694295967" sldId="261"/>
            <ac:picMk id="9" creationId="{AAF565A6-D526-4F36-82EA-0D0DD20ADDB2}"/>
          </ac:picMkLst>
        </pc:picChg>
        <pc:picChg chg="add mod">
          <ac:chgData name="حصه بنت العتيبي" userId="c1fe605c-1aaf-4791-a440-af891effc177" providerId="ADAL" clId="{E99D768F-42C3-4279-9E32-AA2429708AAB}" dt="2021-11-07T07:31:33.242" v="111"/>
          <ac:picMkLst>
            <pc:docMk/>
            <pc:sldMk cId="1694295967" sldId="261"/>
            <ac:picMk id="10" creationId="{5A3D9857-945E-47C5-9E2B-7810F12B2183}"/>
          </ac:picMkLst>
        </pc:picChg>
      </pc:sldChg>
      <pc:sldChg chg="addSp delSp modSp add mod modTransition">
        <pc:chgData name="حصه بنت العتيبي" userId="c1fe605c-1aaf-4791-a440-af891effc177" providerId="ADAL" clId="{E99D768F-42C3-4279-9E32-AA2429708AAB}" dt="2021-11-07T19:23:00.673" v="670"/>
        <pc:sldMkLst>
          <pc:docMk/>
          <pc:sldMk cId="684853898" sldId="262"/>
        </pc:sldMkLst>
        <pc:spChg chg="del">
          <ac:chgData name="حصه بنت العتيبي" userId="c1fe605c-1aaf-4791-a440-af891effc177" providerId="ADAL" clId="{E99D768F-42C3-4279-9E32-AA2429708AAB}" dt="2021-11-07T08:07:36.362" v="250" actId="478"/>
          <ac:spMkLst>
            <pc:docMk/>
            <pc:sldMk cId="684853898" sldId="262"/>
            <ac:spMk id="4" creationId="{9F2BFCDC-5A4F-47E0-AD58-F44C5BD672F4}"/>
          </ac:spMkLst>
        </pc:spChg>
        <pc:picChg chg="add del mod modCrop">
          <ac:chgData name="حصه بنت العتيبي" userId="c1fe605c-1aaf-4791-a440-af891effc177" providerId="ADAL" clId="{E99D768F-42C3-4279-9E32-AA2429708AAB}" dt="2021-11-07T19:14:23.278" v="624" actId="478"/>
          <ac:picMkLst>
            <pc:docMk/>
            <pc:sldMk cId="684853898" sldId="262"/>
            <ac:picMk id="3" creationId="{00CC3778-746A-4F23-9BF8-9E1C53009D8E}"/>
          </ac:picMkLst>
        </pc:picChg>
        <pc:picChg chg="del">
          <ac:chgData name="حصه بنت العتيبي" userId="c1fe605c-1aaf-4791-a440-af891effc177" providerId="ADAL" clId="{E99D768F-42C3-4279-9E32-AA2429708AAB}" dt="2021-11-07T08:07:36.362" v="250" actId="478"/>
          <ac:picMkLst>
            <pc:docMk/>
            <pc:sldMk cId="684853898" sldId="262"/>
            <ac:picMk id="5" creationId="{844AAD64-45B1-4E18-8009-15D04BC6F72F}"/>
          </ac:picMkLst>
        </pc:picChg>
        <pc:picChg chg="add mod modCrop">
          <ac:chgData name="حصه بنت العتيبي" userId="c1fe605c-1aaf-4791-a440-af891effc177" providerId="ADAL" clId="{E99D768F-42C3-4279-9E32-AA2429708AAB}" dt="2021-11-07T19:20:09.085" v="649" actId="14100"/>
          <ac:picMkLst>
            <pc:docMk/>
            <pc:sldMk cId="684853898" sldId="262"/>
            <ac:picMk id="7" creationId="{7D457D66-D6B6-4C2E-925F-EA2DF40AE11F}"/>
          </ac:picMkLst>
        </pc:picChg>
        <pc:picChg chg="add mod">
          <ac:chgData name="حصه بنت العتيبي" userId="c1fe605c-1aaf-4791-a440-af891effc177" providerId="ADAL" clId="{E99D768F-42C3-4279-9E32-AA2429708AAB}" dt="2021-11-07T19:20:00.730" v="648" actId="14100"/>
          <ac:picMkLst>
            <pc:docMk/>
            <pc:sldMk cId="684853898" sldId="262"/>
            <ac:picMk id="8" creationId="{D29201FD-CF86-40C5-8A28-1C09BBEBCB45}"/>
          </ac:picMkLst>
        </pc:picChg>
      </pc:sldChg>
      <pc:sldChg chg="addSp modSp add ord modTransition">
        <pc:chgData name="حصه بنت العتيبي" userId="c1fe605c-1aaf-4791-a440-af891effc177" providerId="ADAL" clId="{E99D768F-42C3-4279-9E32-AA2429708AAB}" dt="2021-11-07T19:23:00.673" v="670"/>
        <pc:sldMkLst>
          <pc:docMk/>
          <pc:sldMk cId="1250536664" sldId="263"/>
        </pc:sldMkLst>
        <pc:grpChg chg="add mod">
          <ac:chgData name="حصه بنت العتيبي" userId="c1fe605c-1aaf-4791-a440-af891effc177" providerId="ADAL" clId="{E99D768F-42C3-4279-9E32-AA2429708AAB}" dt="2021-11-07T19:15:24.726" v="639"/>
          <ac:grpSpMkLst>
            <pc:docMk/>
            <pc:sldMk cId="1250536664" sldId="263"/>
            <ac:grpSpMk id="2" creationId="{3CFDDB75-1778-416D-84C2-AA0CDFF7A43C}"/>
          </ac:grpSpMkLst>
        </pc:grpChg>
        <pc:picChg chg="mod">
          <ac:chgData name="حصه بنت العتيبي" userId="c1fe605c-1aaf-4791-a440-af891effc177" providerId="ADAL" clId="{E99D768F-42C3-4279-9E32-AA2429708AAB}" dt="2021-11-07T19:15:24.726" v="639"/>
          <ac:picMkLst>
            <pc:docMk/>
            <pc:sldMk cId="1250536664" sldId="263"/>
            <ac:picMk id="3" creationId="{BB6DB53F-6434-4E1F-83D1-4880291750E3}"/>
          </ac:picMkLst>
        </pc:picChg>
        <pc:picChg chg="mod">
          <ac:chgData name="حصه بنت العتيبي" userId="c1fe605c-1aaf-4791-a440-af891effc177" providerId="ADAL" clId="{E99D768F-42C3-4279-9E32-AA2429708AAB}" dt="2021-11-07T19:15:24.726" v="639"/>
          <ac:picMkLst>
            <pc:docMk/>
            <pc:sldMk cId="1250536664" sldId="263"/>
            <ac:picMk id="4" creationId="{44930390-11B4-4267-8DA3-B954FBA74008}"/>
          </ac:picMkLst>
        </pc:picChg>
      </pc:sldChg>
      <pc:sldChg chg="add del ord setBg">
        <pc:chgData name="حصه بنت العتيبي" userId="c1fe605c-1aaf-4791-a440-af891effc177" providerId="ADAL" clId="{E99D768F-42C3-4279-9E32-AA2429708AAB}" dt="2021-11-07T08:08:21.194" v="281" actId="47"/>
        <pc:sldMkLst>
          <pc:docMk/>
          <pc:sldMk cId="452744745" sldId="264"/>
        </pc:sldMkLst>
      </pc:sldChg>
      <pc:sldChg chg="addSp modSp add del modTransition addCm delCm">
        <pc:chgData name="حصه بنت العتيبي" userId="c1fe605c-1aaf-4791-a440-af891effc177" providerId="ADAL" clId="{E99D768F-42C3-4279-9E32-AA2429708AAB}" dt="2021-11-07T19:25:07.357" v="679" actId="47"/>
        <pc:sldMkLst>
          <pc:docMk/>
          <pc:sldMk cId="3681946150" sldId="264"/>
        </pc:sldMkLst>
        <pc:picChg chg="add mod">
          <ac:chgData name="حصه بنت العتيبي" userId="c1fe605c-1aaf-4791-a440-af891effc177" providerId="ADAL" clId="{E99D768F-42C3-4279-9E32-AA2429708AAB}" dt="2021-11-07T19:25:02.959" v="678" actId="931"/>
          <ac:picMkLst>
            <pc:docMk/>
            <pc:sldMk cId="3681946150" sldId="264"/>
            <ac:picMk id="3" creationId="{D3A602BD-E8A1-400C-82AB-D78921654975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20.655" v="280" actId="47"/>
        <pc:sldMkLst>
          <pc:docMk/>
          <pc:sldMk cId="951479414" sldId="265"/>
        </pc:sldMkLst>
      </pc:sldChg>
      <pc:sldChg chg="addSp delSp modSp add mod modTransition modAnim">
        <pc:chgData name="حصه بنت العتيبي" userId="c1fe605c-1aaf-4791-a440-af891effc177" providerId="ADAL" clId="{E99D768F-42C3-4279-9E32-AA2429708AAB}" dt="2021-11-07T19:46:18.937" v="782" actId="1076"/>
        <pc:sldMkLst>
          <pc:docMk/>
          <pc:sldMk cId="1993812800" sldId="265"/>
        </pc:sldMkLst>
        <pc:spChg chg="add mod">
          <ac:chgData name="حصه بنت العتيبي" userId="c1fe605c-1aaf-4791-a440-af891effc177" providerId="ADAL" clId="{E99D768F-42C3-4279-9E32-AA2429708AAB}" dt="2021-11-07T19:45:10.898" v="776" actId="1076"/>
          <ac:spMkLst>
            <pc:docMk/>
            <pc:sldMk cId="1993812800" sldId="265"/>
            <ac:spMk id="6" creationId="{48CE66A0-BD34-4635-9548-0F2A24C87DFF}"/>
          </ac:spMkLst>
        </pc:spChg>
        <pc:spChg chg="add mod">
          <ac:chgData name="حصه بنت العتيبي" userId="c1fe605c-1aaf-4791-a440-af891effc177" providerId="ADAL" clId="{E99D768F-42C3-4279-9E32-AA2429708AAB}" dt="2021-11-07T19:45:10.898" v="776" actId="1076"/>
          <ac:spMkLst>
            <pc:docMk/>
            <pc:sldMk cId="1993812800" sldId="265"/>
            <ac:spMk id="7" creationId="{D38AB9F2-A78D-46E8-8A16-8F6D3A064C8C}"/>
          </ac:spMkLst>
        </pc:spChg>
        <pc:spChg chg="add mod">
          <ac:chgData name="حصه بنت العتيبي" userId="c1fe605c-1aaf-4791-a440-af891effc177" providerId="ADAL" clId="{E99D768F-42C3-4279-9E32-AA2429708AAB}" dt="2021-11-07T19:45:10.898" v="776" actId="1076"/>
          <ac:spMkLst>
            <pc:docMk/>
            <pc:sldMk cId="1993812800" sldId="265"/>
            <ac:spMk id="8" creationId="{F2799EF8-845D-4FA8-888C-FACB33291859}"/>
          </ac:spMkLst>
        </pc:spChg>
        <pc:picChg chg="add del mod modCrop">
          <ac:chgData name="حصه بنت العتيبي" userId="c1fe605c-1aaf-4791-a440-af891effc177" providerId="ADAL" clId="{E99D768F-42C3-4279-9E32-AA2429708AAB}" dt="2021-11-07T19:28:44.588" v="695" actId="478"/>
          <ac:picMkLst>
            <pc:docMk/>
            <pc:sldMk cId="1993812800" sldId="265"/>
            <ac:picMk id="3" creationId="{9D4FF1F4-B74F-43D8-AC3B-ED5C4399E80E}"/>
          </ac:picMkLst>
        </pc:picChg>
        <pc:picChg chg="add mod modCrop">
          <ac:chgData name="حصه بنت العتيبي" userId="c1fe605c-1aaf-4791-a440-af891effc177" providerId="ADAL" clId="{E99D768F-42C3-4279-9E32-AA2429708AAB}" dt="2021-11-07T19:45:10.898" v="776" actId="1076"/>
          <ac:picMkLst>
            <pc:docMk/>
            <pc:sldMk cId="1993812800" sldId="265"/>
            <ac:picMk id="5" creationId="{28291D70-41F8-4DC4-A2CF-8D5833037E65}"/>
          </ac:picMkLst>
        </pc:picChg>
        <pc:picChg chg="add mod">
          <ac:chgData name="حصه بنت العتيبي" userId="c1fe605c-1aaf-4791-a440-af891effc177" providerId="ADAL" clId="{E99D768F-42C3-4279-9E32-AA2429708AAB}" dt="2021-11-07T19:46:18.937" v="782" actId="1076"/>
          <ac:picMkLst>
            <pc:docMk/>
            <pc:sldMk cId="1993812800" sldId="265"/>
            <ac:picMk id="10" creationId="{F7B0733D-11AD-48C3-8DE3-1238B16AA2DD}"/>
          </ac:picMkLst>
        </pc:picChg>
      </pc:sldChg>
      <pc:sldChg chg="addSp modSp add del modTransition">
        <pc:chgData name="حصه بنت العتيبي" userId="c1fe605c-1aaf-4791-a440-af891effc177" providerId="ADAL" clId="{E99D768F-42C3-4279-9E32-AA2429708AAB}" dt="2021-11-07T19:35:34.599" v="719" actId="47"/>
        <pc:sldMkLst>
          <pc:docMk/>
          <pc:sldMk cId="1913426101" sldId="266"/>
        </pc:sldMkLst>
        <pc:picChg chg="add mod">
          <ac:chgData name="حصه بنت العتيبي" userId="c1fe605c-1aaf-4791-a440-af891effc177" providerId="ADAL" clId="{E99D768F-42C3-4279-9E32-AA2429708AAB}" dt="2021-11-07T19:35:32.404" v="718" actId="931"/>
          <ac:picMkLst>
            <pc:docMk/>
            <pc:sldMk cId="1913426101" sldId="266"/>
            <ac:picMk id="3" creationId="{71CDF46C-F990-4BE2-B1DA-C92A6A69E9A9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20.154" v="279" actId="47"/>
        <pc:sldMkLst>
          <pc:docMk/>
          <pc:sldMk cId="3528884333" sldId="266"/>
        </pc:sldMkLst>
      </pc:sldChg>
      <pc:sldChg chg="add del setBg">
        <pc:chgData name="حصه بنت العتيبي" userId="c1fe605c-1aaf-4791-a440-af891effc177" providerId="ADAL" clId="{E99D768F-42C3-4279-9E32-AA2429708AAB}" dt="2021-11-07T08:08:18.035" v="278" actId="47"/>
        <pc:sldMkLst>
          <pc:docMk/>
          <pc:sldMk cId="1554609320" sldId="267"/>
        </pc:sldMkLst>
      </pc:sldChg>
      <pc:sldChg chg="addSp modSp add del modTransition">
        <pc:chgData name="حصه بنت العتيبي" userId="c1fe605c-1aaf-4791-a440-af891effc177" providerId="ADAL" clId="{E99D768F-42C3-4279-9E32-AA2429708AAB}" dt="2021-11-07T19:36:33.086" v="721" actId="47"/>
        <pc:sldMkLst>
          <pc:docMk/>
          <pc:sldMk cId="2882473483" sldId="267"/>
        </pc:sldMkLst>
        <pc:picChg chg="add mod">
          <ac:chgData name="حصه بنت العتيبي" userId="c1fe605c-1aaf-4791-a440-af891effc177" providerId="ADAL" clId="{E99D768F-42C3-4279-9E32-AA2429708AAB}" dt="2021-11-07T19:35:52.358" v="720" actId="931"/>
          <ac:picMkLst>
            <pc:docMk/>
            <pc:sldMk cId="2882473483" sldId="267"/>
            <ac:picMk id="3" creationId="{22D3AA02-1436-47C3-85D1-07B6E6871C7F}"/>
          </ac:picMkLst>
        </pc:picChg>
      </pc:sldChg>
      <pc:sldChg chg="addSp modSp add mod modTransition modAnim">
        <pc:chgData name="حصه بنت العتيبي" userId="c1fe605c-1aaf-4791-a440-af891effc177" providerId="ADAL" clId="{E99D768F-42C3-4279-9E32-AA2429708AAB}" dt="2021-11-07T19:44:33.238" v="775" actId="14100"/>
        <pc:sldMkLst>
          <pc:docMk/>
          <pc:sldMk cId="873802261" sldId="268"/>
        </pc:sldMkLst>
        <pc:spChg chg="add mod ord">
          <ac:chgData name="حصه بنت العتيبي" userId="c1fe605c-1aaf-4791-a440-af891effc177" providerId="ADAL" clId="{E99D768F-42C3-4279-9E32-AA2429708AAB}" dt="2021-11-07T19:44:28.730" v="774" actId="20577"/>
          <ac:spMkLst>
            <pc:docMk/>
            <pc:sldMk cId="873802261" sldId="268"/>
            <ac:spMk id="4" creationId="{C193FD7A-483F-45AC-9E67-6F86F2B543CE}"/>
          </ac:spMkLst>
        </pc:spChg>
        <pc:picChg chg="add mod modCrop">
          <ac:chgData name="حصه بنت العتيبي" userId="c1fe605c-1aaf-4791-a440-af891effc177" providerId="ADAL" clId="{E99D768F-42C3-4279-9E32-AA2429708AAB}" dt="2021-11-07T19:44:33.238" v="775" actId="14100"/>
          <ac:picMkLst>
            <pc:docMk/>
            <pc:sldMk cId="873802261" sldId="268"/>
            <ac:picMk id="3" creationId="{A3AB55C1-6A20-4E9B-83B4-79CBB144432A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17.118" v="277" actId="47"/>
        <pc:sldMkLst>
          <pc:docMk/>
          <pc:sldMk cId="2352796066" sldId="268"/>
        </pc:sldMkLst>
      </pc:sldChg>
      <pc:sldChg chg="add del setBg">
        <pc:chgData name="حصه بنت العتيبي" userId="c1fe605c-1aaf-4791-a440-af891effc177" providerId="ADAL" clId="{E99D768F-42C3-4279-9E32-AA2429708AAB}" dt="2021-11-07T08:08:16.158" v="276" actId="47"/>
        <pc:sldMkLst>
          <pc:docMk/>
          <pc:sldMk cId="1966723815" sldId="269"/>
        </pc:sldMkLst>
      </pc:sldChg>
      <pc:sldChg chg="addSp modSp add del modTransition">
        <pc:chgData name="حصه بنت العتيبي" userId="c1fe605c-1aaf-4791-a440-af891effc177" providerId="ADAL" clId="{E99D768F-42C3-4279-9E32-AA2429708AAB}" dt="2021-11-08T05:23:26.852" v="880" actId="47"/>
        <pc:sldMkLst>
          <pc:docMk/>
          <pc:sldMk cId="2330011759" sldId="269"/>
        </pc:sldMkLst>
        <pc:picChg chg="add mod">
          <ac:chgData name="حصه بنت العتيبي" userId="c1fe605c-1aaf-4791-a440-af891effc177" providerId="ADAL" clId="{E99D768F-42C3-4279-9E32-AA2429708AAB}" dt="2021-11-08T05:21:56.311" v="879" actId="931"/>
          <ac:picMkLst>
            <pc:docMk/>
            <pc:sldMk cId="2330011759" sldId="269"/>
            <ac:picMk id="3" creationId="{71725925-7263-44E5-B1AD-AE764FA51DB4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15.900" v="275" actId="47"/>
        <pc:sldMkLst>
          <pc:docMk/>
          <pc:sldMk cId="527669888" sldId="270"/>
        </pc:sldMkLst>
      </pc:sldChg>
      <pc:sldChg chg="addSp modSp add mod ord modTransition">
        <pc:chgData name="حصه بنت العتيبي" userId="c1fe605c-1aaf-4791-a440-af891effc177" providerId="ADAL" clId="{E99D768F-42C3-4279-9E32-AA2429708AAB}" dt="2021-11-08T05:34:11.042" v="933" actId="1440"/>
        <pc:sldMkLst>
          <pc:docMk/>
          <pc:sldMk cId="4178179396" sldId="270"/>
        </pc:sldMkLst>
        <pc:picChg chg="add mod modCrop">
          <ac:chgData name="حصه بنت العتيبي" userId="c1fe605c-1aaf-4791-a440-af891effc177" providerId="ADAL" clId="{E99D768F-42C3-4279-9E32-AA2429708AAB}" dt="2021-11-08T05:34:08.896" v="932" actId="1440"/>
          <ac:picMkLst>
            <pc:docMk/>
            <pc:sldMk cId="4178179396" sldId="270"/>
            <ac:picMk id="3" creationId="{889228D5-C8D5-43AC-AF78-75244FFBE963}"/>
          </ac:picMkLst>
        </pc:picChg>
        <pc:picChg chg="add mod ord modCrop">
          <ac:chgData name="حصه بنت العتيبي" userId="c1fe605c-1aaf-4791-a440-af891effc177" providerId="ADAL" clId="{E99D768F-42C3-4279-9E32-AA2429708AAB}" dt="2021-11-08T05:34:11.042" v="933" actId="1440"/>
          <ac:picMkLst>
            <pc:docMk/>
            <pc:sldMk cId="4178179396" sldId="270"/>
            <ac:picMk id="5" creationId="{D393ED9E-B550-4E52-AF50-86CE6C442AEE}"/>
          </ac:picMkLst>
        </pc:picChg>
      </pc:sldChg>
      <pc:sldChg chg="addSp delSp modSp add mod modTransition modAnim modNotesTx">
        <pc:chgData name="حصه بنت العتيبي" userId="c1fe605c-1aaf-4791-a440-af891effc177" providerId="ADAL" clId="{E99D768F-42C3-4279-9E32-AA2429708AAB}" dt="2021-11-08T07:55:09.086" v="1105"/>
        <pc:sldMkLst>
          <pc:docMk/>
          <pc:sldMk cId="64534046" sldId="271"/>
        </pc:sldMkLst>
        <pc:spChg chg="add mod">
          <ac:chgData name="حصه بنت العتيبي" userId="c1fe605c-1aaf-4791-a440-af891effc177" providerId="ADAL" clId="{E99D768F-42C3-4279-9E32-AA2429708AAB}" dt="2021-11-08T07:39:55.643" v="1030" actId="1076"/>
          <ac:spMkLst>
            <pc:docMk/>
            <pc:sldMk cId="64534046" sldId="271"/>
            <ac:spMk id="2" creationId="{B6491AA8-A9CE-45A3-86E7-C10256528B53}"/>
          </ac:spMkLst>
        </pc:spChg>
        <pc:spChg chg="add mod">
          <ac:chgData name="حصه بنت العتيبي" userId="c1fe605c-1aaf-4791-a440-af891effc177" providerId="ADAL" clId="{E99D768F-42C3-4279-9E32-AA2429708AAB}" dt="2021-11-08T07:45:10.487" v="1052" actId="2085"/>
          <ac:spMkLst>
            <pc:docMk/>
            <pc:sldMk cId="64534046" sldId="271"/>
            <ac:spMk id="7" creationId="{9098C0A4-0455-4AB6-82E4-1DD61B603496}"/>
          </ac:spMkLst>
        </pc:spChg>
        <pc:spChg chg="add mod">
          <ac:chgData name="حصه بنت العتيبي" userId="c1fe605c-1aaf-4791-a440-af891effc177" providerId="ADAL" clId="{E99D768F-42C3-4279-9E32-AA2429708AAB}" dt="2021-11-08T07:45:38.167" v="1060" actId="14100"/>
          <ac:spMkLst>
            <pc:docMk/>
            <pc:sldMk cId="64534046" sldId="271"/>
            <ac:spMk id="8" creationId="{ECBE5691-898C-4F09-861C-EECF7C1A82C0}"/>
          </ac:spMkLst>
        </pc:spChg>
        <pc:spChg chg="add mod">
          <ac:chgData name="حصه بنت العتيبي" userId="c1fe605c-1aaf-4791-a440-af891effc177" providerId="ADAL" clId="{E99D768F-42C3-4279-9E32-AA2429708AAB}" dt="2021-11-08T07:54:00.137" v="1099" actId="14100"/>
          <ac:spMkLst>
            <pc:docMk/>
            <pc:sldMk cId="64534046" sldId="271"/>
            <ac:spMk id="9" creationId="{C6F5AE08-32C5-43DD-916C-06C390788FE8}"/>
          </ac:spMkLst>
        </pc:spChg>
        <pc:spChg chg="add mod">
          <ac:chgData name="حصه بنت العتيبي" userId="c1fe605c-1aaf-4791-a440-af891effc177" providerId="ADAL" clId="{E99D768F-42C3-4279-9E32-AA2429708AAB}" dt="2021-11-08T07:45:46.364" v="1064"/>
          <ac:spMkLst>
            <pc:docMk/>
            <pc:sldMk cId="64534046" sldId="271"/>
            <ac:spMk id="10" creationId="{58A33C91-CFAD-4A45-AC0E-C2F35C1A0451}"/>
          </ac:spMkLst>
        </pc:spChg>
        <pc:spChg chg="add mod">
          <ac:chgData name="حصه بنت العتيبي" userId="c1fe605c-1aaf-4791-a440-af891effc177" providerId="ADAL" clId="{E99D768F-42C3-4279-9E32-AA2429708AAB}" dt="2021-11-08T07:45:48.735" v="1065"/>
          <ac:spMkLst>
            <pc:docMk/>
            <pc:sldMk cId="64534046" sldId="271"/>
            <ac:spMk id="11" creationId="{D4AF6C8D-5BDB-46E8-B2D9-0F2FDDF617BC}"/>
          </ac:spMkLst>
        </pc:spChg>
        <pc:spChg chg="add mod">
          <ac:chgData name="حصه بنت العتيبي" userId="c1fe605c-1aaf-4791-a440-af891effc177" providerId="ADAL" clId="{E99D768F-42C3-4279-9E32-AA2429708AAB}" dt="2021-11-08T07:45:50.442" v="1066"/>
          <ac:spMkLst>
            <pc:docMk/>
            <pc:sldMk cId="64534046" sldId="271"/>
            <ac:spMk id="12" creationId="{BE11F952-B891-49A8-A093-E7966EBB73A4}"/>
          </ac:spMkLst>
        </pc:spChg>
        <pc:spChg chg="add mod">
          <ac:chgData name="حصه بنت العتيبي" userId="c1fe605c-1aaf-4791-a440-af891effc177" providerId="ADAL" clId="{E99D768F-42C3-4279-9E32-AA2429708AAB}" dt="2021-11-08T07:45:51.378" v="1067"/>
          <ac:spMkLst>
            <pc:docMk/>
            <pc:sldMk cId="64534046" sldId="271"/>
            <ac:spMk id="13" creationId="{56F7216E-9A43-4634-B9DA-C0C42D3189F5}"/>
          </ac:spMkLst>
        </pc:spChg>
        <pc:picChg chg="add del mod modCrop">
          <ac:chgData name="حصه بنت العتيبي" userId="c1fe605c-1aaf-4791-a440-af891effc177" providerId="ADAL" clId="{E99D768F-42C3-4279-9E32-AA2429708AAB}" dt="2021-11-08T07:42:50.301" v="1031" actId="478"/>
          <ac:picMkLst>
            <pc:docMk/>
            <pc:sldMk cId="64534046" sldId="271"/>
            <ac:picMk id="4" creationId="{E6AAE166-A59B-460E-ABEB-3B7EAF45DA36}"/>
          </ac:picMkLst>
        </pc:picChg>
        <pc:picChg chg="add mod modCrop">
          <ac:chgData name="حصه بنت العتيبي" userId="c1fe605c-1aaf-4791-a440-af891effc177" providerId="ADAL" clId="{E99D768F-42C3-4279-9E32-AA2429708AAB}" dt="2021-11-08T07:44:25.402" v="1046" actId="1440"/>
          <ac:picMkLst>
            <pc:docMk/>
            <pc:sldMk cId="64534046" sldId="271"/>
            <ac:picMk id="6" creationId="{0819EB3B-0767-4306-AB59-70E4DDD90EA8}"/>
          </ac:picMkLst>
        </pc:picChg>
        <pc:picChg chg="add mod">
          <ac:chgData name="حصه بنت العتيبي" userId="c1fe605c-1aaf-4791-a440-af891effc177" providerId="ADAL" clId="{E99D768F-42C3-4279-9E32-AA2429708AAB}" dt="2021-11-08T07:54:44.221" v="1103" actId="1076"/>
          <ac:picMkLst>
            <pc:docMk/>
            <pc:sldMk cId="64534046" sldId="271"/>
            <ac:picMk id="15" creationId="{09B49615-F9C2-4673-9C88-9D9D7D22B2E9}"/>
          </ac:picMkLst>
        </pc:picChg>
        <pc:picChg chg="add mod">
          <ac:chgData name="حصه بنت العتيبي" userId="c1fe605c-1aaf-4791-a440-af891effc177" providerId="ADAL" clId="{E99D768F-42C3-4279-9E32-AA2429708AAB}" dt="2021-11-08T07:54:38.015" v="1102" actId="1076"/>
          <ac:picMkLst>
            <pc:docMk/>
            <pc:sldMk cId="64534046" sldId="271"/>
            <ac:picMk id="16" creationId="{ED8F8C92-3415-44C0-9A6D-F8726C3F2BD7}"/>
          </ac:picMkLst>
        </pc:picChg>
        <pc:picChg chg="add mod">
          <ac:chgData name="حصه بنت العتيبي" userId="c1fe605c-1aaf-4791-a440-af891effc177" providerId="ADAL" clId="{E99D768F-42C3-4279-9E32-AA2429708AAB}" dt="2021-11-08T07:52:20.452" v="1091" actId="1076"/>
          <ac:picMkLst>
            <pc:docMk/>
            <pc:sldMk cId="64534046" sldId="271"/>
            <ac:picMk id="7170" creationId="{BA5E7358-B84A-48DE-8271-2EC4AAA350DD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15.629" v="274" actId="47"/>
        <pc:sldMkLst>
          <pc:docMk/>
          <pc:sldMk cId="1212293029" sldId="271"/>
        </pc:sldMkLst>
      </pc:sldChg>
      <pc:sldChg chg="addSp delSp modSp add mod modTransition modAnim">
        <pc:chgData name="حصه بنت العتيبي" userId="c1fe605c-1aaf-4791-a440-af891effc177" providerId="ADAL" clId="{E99D768F-42C3-4279-9E32-AA2429708AAB}" dt="2021-11-08T13:44:44.223" v="1792" actId="1076"/>
        <pc:sldMkLst>
          <pc:docMk/>
          <pc:sldMk cId="2824996832" sldId="272"/>
        </pc:sldMkLst>
        <pc:spChg chg="add mod">
          <ac:chgData name="حصه بنت العتيبي" userId="c1fe605c-1aaf-4791-a440-af891effc177" providerId="ADAL" clId="{E99D768F-42C3-4279-9E32-AA2429708AAB}" dt="2021-11-08T07:59:03.518" v="1112" actId="207"/>
          <ac:spMkLst>
            <pc:docMk/>
            <pc:sldMk cId="2824996832" sldId="272"/>
            <ac:spMk id="2" creationId="{C98A7ED6-13F5-4B16-ACF1-00035461F15C}"/>
          </ac:spMkLst>
        </pc:spChg>
        <pc:spChg chg="add del mod">
          <ac:chgData name="حصه بنت العتيبي" userId="c1fe605c-1aaf-4791-a440-af891effc177" providerId="ADAL" clId="{E99D768F-42C3-4279-9E32-AA2429708AAB}" dt="2021-11-08T13:17:28.439" v="1690" actId="1076"/>
          <ac:spMkLst>
            <pc:docMk/>
            <pc:sldMk cId="2824996832" sldId="272"/>
            <ac:spMk id="3" creationId="{3A5A70E1-BF28-400E-9AE1-7840A09CC777}"/>
          </ac:spMkLst>
        </pc:spChg>
        <pc:spChg chg="add mod">
          <ac:chgData name="حصه بنت العتيبي" userId="c1fe605c-1aaf-4791-a440-af891effc177" providerId="ADAL" clId="{E99D768F-42C3-4279-9E32-AA2429708AAB}" dt="2021-11-08T13:02:49.133" v="1649" actId="1076"/>
          <ac:spMkLst>
            <pc:docMk/>
            <pc:sldMk cId="2824996832" sldId="272"/>
            <ac:spMk id="6" creationId="{00DF8FAE-D8D5-4432-986A-EDCF6F6A645B}"/>
          </ac:spMkLst>
        </pc:spChg>
        <pc:spChg chg="add mod">
          <ac:chgData name="حصه بنت العتيبي" userId="c1fe605c-1aaf-4791-a440-af891effc177" providerId="ADAL" clId="{E99D768F-42C3-4279-9E32-AA2429708AAB}" dt="2021-11-08T12:58:04.328" v="1603" actId="1076"/>
          <ac:spMkLst>
            <pc:docMk/>
            <pc:sldMk cId="2824996832" sldId="272"/>
            <ac:spMk id="8" creationId="{69C22AFA-0A6F-4137-AD75-F698197C9F38}"/>
          </ac:spMkLst>
        </pc:spChg>
        <pc:spChg chg="add del">
          <ac:chgData name="حصه بنت العتيبي" userId="c1fe605c-1aaf-4791-a440-af891effc177" providerId="ADAL" clId="{E99D768F-42C3-4279-9E32-AA2429708AAB}" dt="2021-11-08T12:55:08.708" v="1586" actId="478"/>
          <ac:spMkLst>
            <pc:docMk/>
            <pc:sldMk cId="2824996832" sldId="272"/>
            <ac:spMk id="9" creationId="{24579852-F79D-4AF5-9A8C-5A129E64F6FA}"/>
          </ac:spMkLst>
        </pc:spChg>
        <pc:spChg chg="add del">
          <ac:chgData name="حصه بنت العتيبي" userId="c1fe605c-1aaf-4791-a440-af891effc177" providerId="ADAL" clId="{E99D768F-42C3-4279-9E32-AA2429708AAB}" dt="2021-11-08T12:55:24.874" v="1588" actId="478"/>
          <ac:spMkLst>
            <pc:docMk/>
            <pc:sldMk cId="2824996832" sldId="272"/>
            <ac:spMk id="10" creationId="{31E7DBE7-84B2-42A4-AD91-4412BEF94A65}"/>
          </ac:spMkLst>
        </pc:spChg>
        <pc:spChg chg="add del">
          <ac:chgData name="حصه بنت العتيبي" userId="c1fe605c-1aaf-4791-a440-af891effc177" providerId="ADAL" clId="{E99D768F-42C3-4279-9E32-AA2429708AAB}" dt="2021-11-08T12:56:47.714" v="1590" actId="478"/>
          <ac:spMkLst>
            <pc:docMk/>
            <pc:sldMk cId="2824996832" sldId="272"/>
            <ac:spMk id="11" creationId="{35CD5580-968D-4CE8-BD34-08475A3567FF}"/>
          </ac:spMkLst>
        </pc:spChg>
        <pc:spChg chg="add mod">
          <ac:chgData name="حصه بنت العتيبي" userId="c1fe605c-1aaf-4791-a440-af891effc177" providerId="ADAL" clId="{E99D768F-42C3-4279-9E32-AA2429708AAB}" dt="2021-11-08T13:15:10.602" v="1685" actId="1076"/>
          <ac:spMkLst>
            <pc:docMk/>
            <pc:sldMk cId="2824996832" sldId="272"/>
            <ac:spMk id="20" creationId="{B8135DAD-C555-4EE7-B93E-00B3B8C9DF24}"/>
          </ac:spMkLst>
        </pc:spChg>
        <pc:spChg chg="add mod">
          <ac:chgData name="حصه بنت العتيبي" userId="c1fe605c-1aaf-4791-a440-af891effc177" providerId="ADAL" clId="{E99D768F-42C3-4279-9E32-AA2429708AAB}" dt="2021-11-08T13:05:11.486" v="1674" actId="1076"/>
          <ac:spMkLst>
            <pc:docMk/>
            <pc:sldMk cId="2824996832" sldId="272"/>
            <ac:spMk id="21" creationId="{04578104-83A0-48C0-83C9-55EABD0F6854}"/>
          </ac:spMkLst>
        </pc:spChg>
        <pc:spChg chg="add mod">
          <ac:chgData name="حصه بنت العتيبي" userId="c1fe605c-1aaf-4791-a440-af891effc177" providerId="ADAL" clId="{E99D768F-42C3-4279-9E32-AA2429708AAB}" dt="2021-11-08T13:44:44.223" v="1792" actId="1076"/>
          <ac:spMkLst>
            <pc:docMk/>
            <pc:sldMk cId="2824996832" sldId="272"/>
            <ac:spMk id="22" creationId="{0784BD98-CF5B-407B-8E04-869256B3770F}"/>
          </ac:spMkLst>
        </pc:spChg>
        <pc:spChg chg="add mod">
          <ac:chgData name="حصه بنت العتيبي" userId="c1fe605c-1aaf-4791-a440-af891effc177" providerId="ADAL" clId="{E99D768F-42C3-4279-9E32-AA2429708AAB}" dt="2021-11-08T13:04:02.824" v="1667" actId="1076"/>
          <ac:spMkLst>
            <pc:docMk/>
            <pc:sldMk cId="2824996832" sldId="272"/>
            <ac:spMk id="23" creationId="{948BA744-0FEC-4FF9-A6AA-A2667EAFCEEC}"/>
          </ac:spMkLst>
        </pc:spChg>
        <pc:spChg chg="add del mod">
          <ac:chgData name="حصه بنت العتيبي" userId="c1fe605c-1aaf-4791-a440-af891effc177" providerId="ADAL" clId="{E99D768F-42C3-4279-9E32-AA2429708AAB}" dt="2021-11-08T13:18:03.471" v="1698" actId="21"/>
          <ac:spMkLst>
            <pc:docMk/>
            <pc:sldMk cId="2824996832" sldId="272"/>
            <ac:spMk id="26" creationId="{A6455E91-5480-4F34-918D-2D74BF3C8F8B}"/>
          </ac:spMkLst>
        </pc:spChg>
        <pc:picChg chg="add mod">
          <ac:chgData name="حصه بنت العتيبي" userId="c1fe605c-1aaf-4791-a440-af891effc177" providerId="ADAL" clId="{E99D768F-42C3-4279-9E32-AA2429708AAB}" dt="2021-11-08T13:06:40.606" v="1681" actId="1076"/>
          <ac:picMkLst>
            <pc:docMk/>
            <pc:sldMk cId="2824996832" sldId="272"/>
            <ac:picMk id="4" creationId="{6A81EE75-608E-46DA-A117-AC3D0E82B328}"/>
          </ac:picMkLst>
        </pc:picChg>
        <pc:picChg chg="add del mod modCrop">
          <ac:chgData name="حصه بنت العتيبي" userId="c1fe605c-1aaf-4791-a440-af891effc177" providerId="ADAL" clId="{E99D768F-42C3-4279-9E32-AA2429708AAB}" dt="2021-11-08T08:17:24.365" v="1415" actId="478"/>
          <ac:picMkLst>
            <pc:docMk/>
            <pc:sldMk cId="2824996832" sldId="272"/>
            <ac:picMk id="7" creationId="{F9F597F0-BAB0-4B3B-980B-5C6AAB5D8EED}"/>
          </ac:picMkLst>
        </pc:picChg>
        <pc:picChg chg="add del mod">
          <ac:chgData name="حصه بنت العتيبي" userId="c1fe605c-1aaf-4791-a440-af891effc177" providerId="ADAL" clId="{E99D768F-42C3-4279-9E32-AA2429708AAB}" dt="2021-11-08T12:48:22.653" v="1584" actId="478"/>
          <ac:picMkLst>
            <pc:docMk/>
            <pc:sldMk cId="2824996832" sldId="272"/>
            <ac:picMk id="13" creationId="{F6593098-E2DF-4E37-929B-739A2B7ACDD3}"/>
          </ac:picMkLst>
        </pc:picChg>
        <pc:picChg chg="add del mod">
          <ac:chgData name="حصه بنت العتيبي" userId="c1fe605c-1aaf-4791-a440-af891effc177" providerId="ADAL" clId="{E99D768F-42C3-4279-9E32-AA2429708AAB}" dt="2021-11-08T12:58:06.207" v="1604" actId="1076"/>
          <ac:picMkLst>
            <pc:docMk/>
            <pc:sldMk cId="2824996832" sldId="272"/>
            <ac:picMk id="14" creationId="{EBFF3CCE-21E3-453F-B2F6-29B9030C4699}"/>
          </ac:picMkLst>
        </pc:picChg>
        <pc:picChg chg="add del">
          <ac:chgData name="حصه بنت العتيبي" userId="c1fe605c-1aaf-4791-a440-af891effc177" providerId="ADAL" clId="{E99D768F-42C3-4279-9E32-AA2429708AAB}" dt="2021-11-08T13:15:58.965" v="1687" actId="22"/>
          <ac:picMkLst>
            <pc:docMk/>
            <pc:sldMk cId="2824996832" sldId="272"/>
            <ac:picMk id="15" creationId="{0FF231F9-FD21-45CE-829B-F233C891B139}"/>
          </ac:picMkLst>
        </pc:picChg>
        <pc:picChg chg="add mod">
          <ac:chgData name="حصه بنت العتيبي" userId="c1fe605c-1aaf-4791-a440-af891effc177" providerId="ADAL" clId="{E99D768F-42C3-4279-9E32-AA2429708AAB}" dt="2021-11-08T13:04:10.954" v="1671" actId="14100"/>
          <ac:picMkLst>
            <pc:docMk/>
            <pc:sldMk cId="2824996832" sldId="272"/>
            <ac:picMk id="8194" creationId="{AAE63C7F-607A-46C9-ABDC-0BC211CA19CC}"/>
          </ac:picMkLst>
        </pc:picChg>
        <pc:picChg chg="add del mod">
          <ac:chgData name="حصه بنت العتيبي" userId="c1fe605c-1aaf-4791-a440-af891effc177" providerId="ADAL" clId="{E99D768F-42C3-4279-9E32-AA2429708AAB}" dt="2021-11-08T08:24:23.166" v="1520" actId="478"/>
          <ac:picMkLst>
            <pc:docMk/>
            <pc:sldMk cId="2824996832" sldId="272"/>
            <ac:picMk id="8196" creationId="{90B8DF9B-8C2C-4727-9CE4-8177CBCF72AC}"/>
          </ac:picMkLst>
        </pc:picChg>
        <pc:picChg chg="add mod">
          <ac:chgData name="حصه بنت العتيبي" userId="c1fe605c-1aaf-4791-a440-af891effc177" providerId="ADAL" clId="{E99D768F-42C3-4279-9E32-AA2429708AAB}" dt="2021-11-08T12:58:07.754" v="1605" actId="1076"/>
          <ac:picMkLst>
            <pc:docMk/>
            <pc:sldMk cId="2824996832" sldId="272"/>
            <ac:picMk id="8198" creationId="{0FCC5AFB-CBB3-4170-A3D2-12FE3CFFE75C}"/>
          </ac:picMkLst>
        </pc:picChg>
        <pc:picChg chg="add del mod">
          <ac:chgData name="حصه بنت العتيبي" userId="c1fe605c-1aaf-4791-a440-af891effc177" providerId="ADAL" clId="{E99D768F-42C3-4279-9E32-AA2429708AAB}" dt="2021-11-08T12:48:22.653" v="1584" actId="478"/>
          <ac:picMkLst>
            <pc:docMk/>
            <pc:sldMk cId="2824996832" sldId="272"/>
            <ac:picMk id="8200" creationId="{7424F41B-B088-4F7C-963C-960928A5C84B}"/>
          </ac:picMkLst>
        </pc:picChg>
        <pc:picChg chg="add mod">
          <ac:chgData name="حصه بنت العتيبي" userId="c1fe605c-1aaf-4791-a440-af891effc177" providerId="ADAL" clId="{E99D768F-42C3-4279-9E32-AA2429708AAB}" dt="2021-11-08T13:00:01.173" v="1627" actId="1440"/>
          <ac:picMkLst>
            <pc:docMk/>
            <pc:sldMk cId="2824996832" sldId="272"/>
            <ac:picMk id="8208" creationId="{80A341FB-CA4D-4B46-AD83-C90FDBEAEE13}"/>
          </ac:picMkLst>
        </pc:picChg>
        <pc:picChg chg="add mod">
          <ac:chgData name="حصه بنت العتيبي" userId="c1fe605c-1aaf-4791-a440-af891effc177" providerId="ADAL" clId="{E99D768F-42C3-4279-9E32-AA2429708AAB}" dt="2021-11-08T12:59:58.479" v="1626" actId="1440"/>
          <ac:picMkLst>
            <pc:docMk/>
            <pc:sldMk cId="2824996832" sldId="272"/>
            <ac:picMk id="8210" creationId="{80E3BC10-B750-41E5-ADE8-BF2B160ACBA0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15.380" v="273" actId="47"/>
        <pc:sldMkLst>
          <pc:docMk/>
          <pc:sldMk cId="4123750786" sldId="272"/>
        </pc:sldMkLst>
      </pc:sldChg>
      <pc:sldChg chg="addSp delSp modSp add mod modTransition">
        <pc:chgData name="حصه بنت العتيبي" userId="c1fe605c-1aaf-4791-a440-af891effc177" providerId="ADAL" clId="{E99D768F-42C3-4279-9E32-AA2429708AAB}" dt="2021-11-08T13:52:24.149" v="1839" actId="1440"/>
        <pc:sldMkLst>
          <pc:docMk/>
          <pc:sldMk cId="1388403545" sldId="273"/>
        </pc:sldMkLst>
        <pc:spChg chg="add mod">
          <ac:chgData name="حصه بنت العتيبي" userId="c1fe605c-1aaf-4791-a440-af891effc177" providerId="ADAL" clId="{E99D768F-42C3-4279-9E32-AA2429708AAB}" dt="2021-11-08T13:18:10.061" v="1700" actId="1076"/>
          <ac:spMkLst>
            <pc:docMk/>
            <pc:sldMk cId="1388403545" sldId="273"/>
            <ac:spMk id="2" creationId="{30ABB9E4-3527-41E5-955E-E5F628063891}"/>
          </ac:spMkLst>
        </pc:spChg>
        <pc:spChg chg="add mod">
          <ac:chgData name="حصه بنت العتيبي" userId="c1fe605c-1aaf-4791-a440-af891effc177" providerId="ADAL" clId="{E99D768F-42C3-4279-9E32-AA2429708AAB}" dt="2021-11-08T13:49:31.520" v="1835" actId="1076"/>
          <ac:spMkLst>
            <pc:docMk/>
            <pc:sldMk cId="1388403545" sldId="273"/>
            <ac:spMk id="3" creationId="{77F85122-433D-432D-BC2A-95585CCCB405}"/>
          </ac:spMkLst>
        </pc:spChg>
        <pc:picChg chg="add mod">
          <ac:chgData name="حصه بنت العتيبي" userId="c1fe605c-1aaf-4791-a440-af891effc177" providerId="ADAL" clId="{E99D768F-42C3-4279-9E32-AA2429708AAB}" dt="2021-11-08T13:49:46.648" v="1838" actId="1076"/>
          <ac:picMkLst>
            <pc:docMk/>
            <pc:sldMk cId="1388403545" sldId="273"/>
            <ac:picMk id="4" creationId="{361EFC18-E327-49CD-9433-C72A0B2B0B97}"/>
          </ac:picMkLst>
        </pc:picChg>
        <pc:picChg chg="add mod modCrop">
          <ac:chgData name="حصه بنت العتيبي" userId="c1fe605c-1aaf-4791-a440-af891effc177" providerId="ADAL" clId="{E99D768F-42C3-4279-9E32-AA2429708AAB}" dt="2021-11-08T13:49:44.768" v="1837" actId="14100"/>
          <ac:picMkLst>
            <pc:docMk/>
            <pc:sldMk cId="1388403545" sldId="273"/>
            <ac:picMk id="6" creationId="{1201803D-0AA9-4753-8BAB-AE158836AF50}"/>
          </ac:picMkLst>
        </pc:picChg>
        <pc:picChg chg="add del mod">
          <ac:chgData name="حصه بنت العتيبي" userId="c1fe605c-1aaf-4791-a440-af891effc177" providerId="ADAL" clId="{E99D768F-42C3-4279-9E32-AA2429708AAB}" dt="2021-11-08T13:47:49.188" v="1814" actId="478"/>
          <ac:picMkLst>
            <pc:docMk/>
            <pc:sldMk cId="1388403545" sldId="273"/>
            <ac:picMk id="9218" creationId="{E843771F-9ED3-419A-A870-D3AD71EACA34}"/>
          </ac:picMkLst>
        </pc:picChg>
        <pc:picChg chg="add mod">
          <ac:chgData name="حصه بنت العتيبي" userId="c1fe605c-1aaf-4791-a440-af891effc177" providerId="ADAL" clId="{E99D768F-42C3-4279-9E32-AA2429708AAB}" dt="2021-11-08T13:52:24.149" v="1839" actId="1440"/>
          <ac:picMkLst>
            <pc:docMk/>
            <pc:sldMk cId="1388403545" sldId="273"/>
            <ac:picMk id="9220" creationId="{5C047619-A3B1-45E9-87B0-C6D2BB523119}"/>
          </ac:picMkLst>
        </pc:picChg>
      </pc:sldChg>
      <pc:sldChg chg="add del setBg">
        <pc:chgData name="حصه بنت العتيبي" userId="c1fe605c-1aaf-4791-a440-af891effc177" providerId="ADAL" clId="{E99D768F-42C3-4279-9E32-AA2429708AAB}" dt="2021-11-07T08:08:15.111" v="272" actId="47"/>
        <pc:sldMkLst>
          <pc:docMk/>
          <pc:sldMk cId="1716043616" sldId="273"/>
        </pc:sldMkLst>
      </pc:sldChg>
      <pc:sldChg chg="add del ord setBg">
        <pc:chgData name="حصه بنت العتيبي" userId="c1fe605c-1aaf-4791-a440-af891effc177" providerId="ADAL" clId="{E99D768F-42C3-4279-9E32-AA2429708AAB}" dt="2021-11-07T08:08:14.834" v="271" actId="47"/>
        <pc:sldMkLst>
          <pc:docMk/>
          <pc:sldMk cId="1364779955" sldId="274"/>
        </pc:sldMkLst>
      </pc:sldChg>
      <pc:sldChg chg="addSp delSp modSp add del mod modTransition modAnim">
        <pc:chgData name="حصه بنت العتيبي" userId="c1fe605c-1aaf-4791-a440-af891effc177" providerId="ADAL" clId="{E99D768F-42C3-4279-9E32-AA2429708AAB}" dt="2021-11-08T14:22:38.119" v="1968" actId="1076"/>
        <pc:sldMkLst>
          <pc:docMk/>
          <pc:sldMk cId="1855016498" sldId="274"/>
        </pc:sldMkLst>
        <pc:picChg chg="add del mod">
          <ac:chgData name="حصه بنت العتيبي" userId="c1fe605c-1aaf-4791-a440-af891effc177" providerId="ADAL" clId="{E99D768F-42C3-4279-9E32-AA2429708AAB}" dt="2021-11-08T13:55:42.121" v="1843" actId="478"/>
          <ac:picMkLst>
            <pc:docMk/>
            <pc:sldMk cId="1855016498" sldId="274"/>
            <ac:picMk id="3" creationId="{772CD2BA-A126-4EE4-8926-61E37C5A3CD6}"/>
          </ac:picMkLst>
        </pc:picChg>
        <pc:picChg chg="add del mod modCrop">
          <ac:chgData name="حصه بنت العتيبي" userId="c1fe605c-1aaf-4791-a440-af891effc177" providerId="ADAL" clId="{E99D768F-42C3-4279-9E32-AA2429708AAB}" dt="2021-11-08T14:02:03.313" v="1854" actId="478"/>
          <ac:picMkLst>
            <pc:docMk/>
            <pc:sldMk cId="1855016498" sldId="274"/>
            <ac:picMk id="5" creationId="{529F0CAA-959A-4939-B4FF-3CC29799D40A}"/>
          </ac:picMkLst>
        </pc:picChg>
        <pc:picChg chg="add del mod">
          <ac:chgData name="حصه بنت العتيبي" userId="c1fe605c-1aaf-4791-a440-af891effc177" providerId="ADAL" clId="{E99D768F-42C3-4279-9E32-AA2429708AAB}" dt="2021-11-08T14:04:41.655" v="1856" actId="478"/>
          <ac:picMkLst>
            <pc:docMk/>
            <pc:sldMk cId="1855016498" sldId="274"/>
            <ac:picMk id="7" creationId="{83FF2DF8-7748-41BA-89F0-DBC9FBF9E47B}"/>
          </ac:picMkLst>
        </pc:picChg>
        <pc:picChg chg="add del mod">
          <ac:chgData name="حصه بنت العتيبي" userId="c1fe605c-1aaf-4791-a440-af891effc177" providerId="ADAL" clId="{E99D768F-42C3-4279-9E32-AA2429708AAB}" dt="2021-11-08T14:05:18.974" v="1860" actId="478"/>
          <ac:picMkLst>
            <pc:docMk/>
            <pc:sldMk cId="1855016498" sldId="274"/>
            <ac:picMk id="9" creationId="{F2CCF1BF-BD0D-4B4C-B464-78A55C0967B1}"/>
          </ac:picMkLst>
        </pc:picChg>
        <pc:picChg chg="add mod modCrop">
          <ac:chgData name="حصه بنت العتيبي" userId="c1fe605c-1aaf-4791-a440-af891effc177" providerId="ADAL" clId="{E99D768F-42C3-4279-9E32-AA2429708AAB}" dt="2021-11-08T14:11:11.906" v="1904" actId="14100"/>
          <ac:picMkLst>
            <pc:docMk/>
            <pc:sldMk cId="1855016498" sldId="274"/>
            <ac:picMk id="11" creationId="{69F98BC5-5579-4DCC-856F-1CE3D105D803}"/>
          </ac:picMkLst>
        </pc:picChg>
        <pc:picChg chg="add mod ord modCrop">
          <ac:chgData name="حصه بنت العتيبي" userId="c1fe605c-1aaf-4791-a440-af891effc177" providerId="ADAL" clId="{E99D768F-42C3-4279-9E32-AA2429708AAB}" dt="2021-11-08T14:13:47.472" v="1911" actId="1076"/>
          <ac:picMkLst>
            <pc:docMk/>
            <pc:sldMk cId="1855016498" sldId="274"/>
            <ac:picMk id="13" creationId="{C03EA210-D36A-4461-8654-FB343AED0C0F}"/>
          </ac:picMkLst>
        </pc:picChg>
        <pc:picChg chg="add mod modCrop">
          <ac:chgData name="حصه بنت العتيبي" userId="c1fe605c-1aaf-4791-a440-af891effc177" providerId="ADAL" clId="{E99D768F-42C3-4279-9E32-AA2429708AAB}" dt="2021-11-08T14:18:59.694" v="1936" actId="14100"/>
          <ac:picMkLst>
            <pc:docMk/>
            <pc:sldMk cId="1855016498" sldId="274"/>
            <ac:picMk id="14" creationId="{E65F4AD9-EC5B-4FEF-B427-BCF591F167B2}"/>
          </ac:picMkLst>
        </pc:picChg>
        <pc:picChg chg="add mod modCrop">
          <ac:chgData name="حصه بنت العتيبي" userId="c1fe605c-1aaf-4791-a440-af891effc177" providerId="ADAL" clId="{E99D768F-42C3-4279-9E32-AA2429708AAB}" dt="2021-11-08T14:19:19.400" v="1939" actId="732"/>
          <ac:picMkLst>
            <pc:docMk/>
            <pc:sldMk cId="1855016498" sldId="274"/>
            <ac:picMk id="15" creationId="{78FE4E0A-E5A7-4F18-8316-A1E161E80277}"/>
          </ac:picMkLst>
        </pc:picChg>
        <pc:picChg chg="add mod modCrop">
          <ac:chgData name="حصه بنت العتيبي" userId="c1fe605c-1aaf-4791-a440-af891effc177" providerId="ADAL" clId="{E99D768F-42C3-4279-9E32-AA2429708AAB}" dt="2021-11-08T14:19:54.580" v="1943" actId="14100"/>
          <ac:picMkLst>
            <pc:docMk/>
            <pc:sldMk cId="1855016498" sldId="274"/>
            <ac:picMk id="16" creationId="{9DCB1FAA-17DE-4F8E-BDAD-13C18D3CF153}"/>
          </ac:picMkLst>
        </pc:picChg>
        <pc:picChg chg="add mod modCrop">
          <ac:chgData name="حصه بنت العتيبي" userId="c1fe605c-1aaf-4791-a440-af891effc177" providerId="ADAL" clId="{E99D768F-42C3-4279-9E32-AA2429708AAB}" dt="2021-11-08T14:20:31.435" v="1949" actId="1076"/>
          <ac:picMkLst>
            <pc:docMk/>
            <pc:sldMk cId="1855016498" sldId="274"/>
            <ac:picMk id="17" creationId="{96C03E50-F527-495F-AB0C-1CE48FC232BA}"/>
          </ac:picMkLst>
        </pc:picChg>
        <pc:picChg chg="add mod modCrop">
          <ac:chgData name="حصه بنت العتيبي" userId="c1fe605c-1aaf-4791-a440-af891effc177" providerId="ADAL" clId="{E99D768F-42C3-4279-9E32-AA2429708AAB}" dt="2021-11-08T14:21:16.585" v="1956" actId="732"/>
          <ac:picMkLst>
            <pc:docMk/>
            <pc:sldMk cId="1855016498" sldId="274"/>
            <ac:picMk id="18" creationId="{7A02FE9E-5375-4D71-AF87-873613A7833B}"/>
          </ac:picMkLst>
        </pc:picChg>
        <pc:picChg chg="add mod modCrop">
          <ac:chgData name="حصه بنت العتيبي" userId="c1fe605c-1aaf-4791-a440-af891effc177" providerId="ADAL" clId="{E99D768F-42C3-4279-9E32-AA2429708AAB}" dt="2021-11-08T14:22:05.906" v="1963" actId="14100"/>
          <ac:picMkLst>
            <pc:docMk/>
            <pc:sldMk cId="1855016498" sldId="274"/>
            <ac:picMk id="19" creationId="{D6E11C2D-8649-4049-A75F-649554CA1C57}"/>
          </ac:picMkLst>
        </pc:picChg>
        <pc:picChg chg="add mod modCrop">
          <ac:chgData name="حصه بنت العتيبي" userId="c1fe605c-1aaf-4791-a440-af891effc177" providerId="ADAL" clId="{E99D768F-42C3-4279-9E32-AA2429708AAB}" dt="2021-11-08T14:22:38.119" v="1968" actId="1076"/>
          <ac:picMkLst>
            <pc:docMk/>
            <pc:sldMk cId="1855016498" sldId="274"/>
            <ac:picMk id="20" creationId="{3742FD5E-E500-40FE-B91B-35B596E9B990}"/>
          </ac:picMkLst>
        </pc:picChg>
      </pc:sldChg>
      <pc:sldChg chg="addSp delSp modSp add mod ord modTransition modAnim modNotesTx">
        <pc:chgData name="حصه بنت العتيبي" userId="c1fe605c-1aaf-4791-a440-af891effc177" providerId="ADAL" clId="{E99D768F-42C3-4279-9E32-AA2429708AAB}" dt="2021-11-07T19:24:18.878" v="677" actId="403"/>
        <pc:sldMkLst>
          <pc:docMk/>
          <pc:sldMk cId="2012370471" sldId="275"/>
        </pc:sldMkLst>
        <pc:spChg chg="add mod">
          <ac:chgData name="حصه بنت العتيبي" userId="c1fe605c-1aaf-4791-a440-af891effc177" providerId="ADAL" clId="{E99D768F-42C3-4279-9E32-AA2429708AAB}" dt="2021-11-07T18:25:17.485" v="432" actId="1076"/>
          <ac:spMkLst>
            <pc:docMk/>
            <pc:sldMk cId="2012370471" sldId="275"/>
            <ac:spMk id="4" creationId="{7F6CFBD6-052C-4789-812A-C7E34E391805}"/>
          </ac:spMkLst>
        </pc:spChg>
        <pc:spChg chg="add mod">
          <ac:chgData name="حصه بنت العتيبي" userId="c1fe605c-1aaf-4791-a440-af891effc177" providerId="ADAL" clId="{E99D768F-42C3-4279-9E32-AA2429708AAB}" dt="2021-11-07T18:25:20.483" v="433" actId="1076"/>
          <ac:spMkLst>
            <pc:docMk/>
            <pc:sldMk cId="2012370471" sldId="275"/>
            <ac:spMk id="5" creationId="{1D9669D3-02B7-468F-85BC-6D3C4A913873}"/>
          </ac:spMkLst>
        </pc:spChg>
        <pc:spChg chg="add mod">
          <ac:chgData name="حصه بنت العتيبي" userId="c1fe605c-1aaf-4791-a440-af891effc177" providerId="ADAL" clId="{E99D768F-42C3-4279-9E32-AA2429708AAB}" dt="2021-11-07T18:25:13.216" v="431" actId="1076"/>
          <ac:spMkLst>
            <pc:docMk/>
            <pc:sldMk cId="2012370471" sldId="275"/>
            <ac:spMk id="6" creationId="{5E8AB33D-0963-4982-A4E7-42AB01C359CA}"/>
          </ac:spMkLst>
        </pc:spChg>
        <pc:spChg chg="add mod">
          <ac:chgData name="حصه بنت العتيبي" userId="c1fe605c-1aaf-4791-a440-af891effc177" providerId="ADAL" clId="{E99D768F-42C3-4279-9E32-AA2429708AAB}" dt="2021-11-07T19:00:36.951" v="581" actId="1076"/>
          <ac:spMkLst>
            <pc:docMk/>
            <pc:sldMk cId="2012370471" sldId="275"/>
            <ac:spMk id="10" creationId="{BFA83CFF-776B-4AEE-929F-5C80A13EBC8D}"/>
          </ac:spMkLst>
        </pc:spChg>
        <pc:spChg chg="add mod">
          <ac:chgData name="حصه بنت العتيبي" userId="c1fe605c-1aaf-4791-a440-af891effc177" providerId="ADAL" clId="{E99D768F-42C3-4279-9E32-AA2429708AAB}" dt="2021-11-07T18:25:03.785" v="428" actId="1076"/>
          <ac:spMkLst>
            <pc:docMk/>
            <pc:sldMk cId="2012370471" sldId="275"/>
            <ac:spMk id="11" creationId="{A1165E8D-2B73-4F72-B6C2-CFBCB5248C65}"/>
          </ac:spMkLst>
        </pc:spChg>
        <pc:spChg chg="add mod">
          <ac:chgData name="حصه بنت العتيبي" userId="c1fe605c-1aaf-4791-a440-af891effc177" providerId="ADAL" clId="{E99D768F-42C3-4279-9E32-AA2429708AAB}" dt="2021-11-07T18:25:23.983" v="434" actId="1076"/>
          <ac:spMkLst>
            <pc:docMk/>
            <pc:sldMk cId="2012370471" sldId="275"/>
            <ac:spMk id="12" creationId="{9C9B9A39-543D-4397-813F-8DAEECDFD413}"/>
          </ac:spMkLst>
        </pc:spChg>
        <pc:spChg chg="add mod">
          <ac:chgData name="حصه بنت العتيبي" userId="c1fe605c-1aaf-4791-a440-af891effc177" providerId="ADAL" clId="{E99D768F-42C3-4279-9E32-AA2429708AAB}" dt="2021-11-07T19:00:41.481" v="582" actId="1076"/>
          <ac:spMkLst>
            <pc:docMk/>
            <pc:sldMk cId="2012370471" sldId="275"/>
            <ac:spMk id="16" creationId="{1C31A875-4AD1-48D1-A98C-CD5AFEC1551A}"/>
          </ac:spMkLst>
        </pc:spChg>
        <pc:spChg chg="add mod">
          <ac:chgData name="حصه بنت العتيبي" userId="c1fe605c-1aaf-4791-a440-af891effc177" providerId="ADAL" clId="{E99D768F-42C3-4279-9E32-AA2429708AAB}" dt="2021-11-07T19:00:29.467" v="580" actId="1076"/>
          <ac:spMkLst>
            <pc:docMk/>
            <pc:sldMk cId="2012370471" sldId="275"/>
            <ac:spMk id="22" creationId="{4895B11C-B0BE-422E-A379-284B2D9F6907}"/>
          </ac:spMkLst>
        </pc:spChg>
        <pc:spChg chg="add mod">
          <ac:chgData name="حصه بنت العتيبي" userId="c1fe605c-1aaf-4791-a440-af891effc177" providerId="ADAL" clId="{E99D768F-42C3-4279-9E32-AA2429708AAB}" dt="2021-11-07T19:05:32.742" v="603" actId="1076"/>
          <ac:spMkLst>
            <pc:docMk/>
            <pc:sldMk cId="2012370471" sldId="275"/>
            <ac:spMk id="23" creationId="{25A26ACD-818A-464B-B563-07A7EB509D63}"/>
          </ac:spMkLst>
        </pc:spChg>
        <pc:picChg chg="add del mod">
          <ac:chgData name="حصه بنت العتيبي" userId="c1fe605c-1aaf-4791-a440-af891effc177" providerId="ADAL" clId="{E99D768F-42C3-4279-9E32-AA2429708AAB}" dt="2021-11-07T18:21:27.600" v="382" actId="478"/>
          <ac:picMkLst>
            <pc:docMk/>
            <pc:sldMk cId="2012370471" sldId="275"/>
            <ac:picMk id="3" creationId="{56A6663D-9568-41D6-9A07-B4E3C4C21601}"/>
          </ac:picMkLst>
        </pc:picChg>
        <pc:picChg chg="add del mod modCrop">
          <ac:chgData name="حصه بنت العتيبي" userId="c1fe605c-1aaf-4791-a440-af891effc177" providerId="ADAL" clId="{E99D768F-42C3-4279-9E32-AA2429708AAB}" dt="2021-11-07T18:21:24.840" v="381" actId="478"/>
          <ac:picMkLst>
            <pc:docMk/>
            <pc:sldMk cId="2012370471" sldId="275"/>
            <ac:picMk id="8" creationId="{254484E1-BC20-41CE-843A-67E6CC60F9A4}"/>
          </ac:picMkLst>
        </pc:picChg>
        <pc:picChg chg="add mod">
          <ac:chgData name="حصه بنت العتيبي" userId="c1fe605c-1aaf-4791-a440-af891effc177" providerId="ADAL" clId="{E99D768F-42C3-4279-9E32-AA2429708AAB}" dt="2021-11-07T18:51:01.093" v="542" actId="14100"/>
          <ac:picMkLst>
            <pc:docMk/>
            <pc:sldMk cId="2012370471" sldId="275"/>
            <ac:picMk id="14" creationId="{07A0B107-3AA5-4255-9BB4-AFBE46F9C2E0}"/>
          </ac:picMkLst>
        </pc:picChg>
        <pc:picChg chg="add mod modCrop">
          <ac:chgData name="حصه بنت العتيبي" userId="c1fe605c-1aaf-4791-a440-af891effc177" providerId="ADAL" clId="{E99D768F-42C3-4279-9E32-AA2429708AAB}" dt="2021-11-07T19:07:46.770" v="609" actId="1076"/>
          <ac:picMkLst>
            <pc:docMk/>
            <pc:sldMk cId="2012370471" sldId="275"/>
            <ac:picMk id="15" creationId="{4FA49E51-F3BE-4F2B-9330-C02CBAC9F2CA}"/>
          </ac:picMkLst>
        </pc:picChg>
        <pc:picChg chg="add mod">
          <ac:chgData name="حصه بنت العتيبي" userId="c1fe605c-1aaf-4791-a440-af891effc177" providerId="ADAL" clId="{E99D768F-42C3-4279-9E32-AA2429708AAB}" dt="2021-11-07T18:47:10.234" v="524" actId="1076"/>
          <ac:picMkLst>
            <pc:docMk/>
            <pc:sldMk cId="2012370471" sldId="275"/>
            <ac:picMk id="17" creationId="{929C271F-395B-47FB-9822-177C6D6CE309}"/>
          </ac:picMkLst>
        </pc:picChg>
        <pc:picChg chg="add mod">
          <ac:chgData name="حصه بنت العتيبي" userId="c1fe605c-1aaf-4791-a440-af891effc177" providerId="ADAL" clId="{E99D768F-42C3-4279-9E32-AA2429708AAB}" dt="2021-11-07T18:47:57.018" v="529" actId="1076"/>
          <ac:picMkLst>
            <pc:docMk/>
            <pc:sldMk cId="2012370471" sldId="275"/>
            <ac:picMk id="18" creationId="{CDCE0DA7-B31E-4F40-A0A4-1462E32D50EB}"/>
          </ac:picMkLst>
        </pc:picChg>
        <pc:picChg chg="add mod">
          <ac:chgData name="حصه بنت العتيبي" userId="c1fe605c-1aaf-4791-a440-af891effc177" providerId="ADAL" clId="{E99D768F-42C3-4279-9E32-AA2429708AAB}" dt="2021-11-07T18:51:52.292" v="547" actId="197"/>
          <ac:picMkLst>
            <pc:docMk/>
            <pc:sldMk cId="2012370471" sldId="275"/>
            <ac:picMk id="19" creationId="{280965A0-CBF3-489D-A968-248AF7BFA8B6}"/>
          </ac:picMkLst>
        </pc:picChg>
        <pc:picChg chg="add mod">
          <ac:chgData name="حصه بنت العتيبي" userId="c1fe605c-1aaf-4791-a440-af891effc177" providerId="ADAL" clId="{E99D768F-42C3-4279-9E32-AA2429708AAB}" dt="2021-11-07T18:55:46.160" v="550" actId="1076"/>
          <ac:picMkLst>
            <pc:docMk/>
            <pc:sldMk cId="2012370471" sldId="275"/>
            <ac:picMk id="20" creationId="{0EDC7433-8FA5-4E8F-80E9-B332D8D16078}"/>
          </ac:picMkLst>
        </pc:picChg>
        <pc:picChg chg="add mod">
          <ac:chgData name="حصه بنت العتيبي" userId="c1fe605c-1aaf-4791-a440-af891effc177" providerId="ADAL" clId="{E99D768F-42C3-4279-9E32-AA2429708AAB}" dt="2021-11-07T18:55:59.101" v="554" actId="1076"/>
          <ac:picMkLst>
            <pc:docMk/>
            <pc:sldMk cId="2012370471" sldId="275"/>
            <ac:picMk id="21" creationId="{FB239A61-99DC-4A92-97FD-89FF4B49DB8B}"/>
          </ac:picMkLst>
        </pc:picChg>
        <pc:picChg chg="add mod">
          <ac:chgData name="حصه بنت العتيبي" userId="c1fe605c-1aaf-4791-a440-af891effc177" providerId="ADAL" clId="{E99D768F-42C3-4279-9E32-AA2429708AAB}" dt="2021-11-07T18:37:17.072" v="506" actId="1076"/>
          <ac:picMkLst>
            <pc:docMk/>
            <pc:sldMk cId="2012370471" sldId="275"/>
            <ac:picMk id="3074" creationId="{3BC62EA3-D63E-4B8C-A17D-C23F65934466}"/>
          </ac:picMkLst>
        </pc:picChg>
        <pc:picChg chg="add mod">
          <ac:chgData name="حصه بنت العتيبي" userId="c1fe605c-1aaf-4791-a440-af891effc177" providerId="ADAL" clId="{E99D768F-42C3-4279-9E32-AA2429708AAB}" dt="2021-11-07T18:46:52.247" v="522" actId="1076"/>
          <ac:picMkLst>
            <pc:docMk/>
            <pc:sldMk cId="2012370471" sldId="275"/>
            <ac:picMk id="3076" creationId="{E719804A-C98B-4B02-A12C-8B21B0F4E77C}"/>
          </ac:picMkLst>
        </pc:picChg>
      </pc:sldChg>
      <pc:sldChg chg="modSp add mod ord modTransition modAnim">
        <pc:chgData name="حصه بنت العتيبي" userId="c1fe605c-1aaf-4791-a440-af891effc177" providerId="ADAL" clId="{E99D768F-42C3-4279-9E32-AA2429708AAB}" dt="2021-11-07T19:23:00.673" v="670"/>
        <pc:sldMkLst>
          <pc:docMk/>
          <pc:sldMk cId="1804911808" sldId="276"/>
        </pc:sldMkLst>
        <pc:spChg chg="mod">
          <ac:chgData name="حصه بنت العتيبي" userId="c1fe605c-1aaf-4791-a440-af891effc177" providerId="ADAL" clId="{E99D768F-42C3-4279-9E32-AA2429708AAB}" dt="2021-11-07T19:22:36.929" v="666" actId="1076"/>
          <ac:spMkLst>
            <pc:docMk/>
            <pc:sldMk cId="1804911808" sldId="276"/>
            <ac:spMk id="5" creationId="{4A4F5FE5-8DB5-4568-9A12-A84B77CF9A7C}"/>
          </ac:spMkLst>
        </pc:spChg>
        <pc:spChg chg="mod">
          <ac:chgData name="حصه بنت العتيبي" userId="c1fe605c-1aaf-4791-a440-af891effc177" providerId="ADAL" clId="{E99D768F-42C3-4279-9E32-AA2429708AAB}" dt="2021-11-07T19:22:36.929" v="666" actId="1076"/>
          <ac:spMkLst>
            <pc:docMk/>
            <pc:sldMk cId="1804911808" sldId="276"/>
            <ac:spMk id="6" creationId="{CFA122DB-643A-4C09-9CA7-898A28531457}"/>
          </ac:spMkLst>
        </pc:spChg>
        <pc:spChg chg="mod">
          <ac:chgData name="حصه بنت العتيبي" userId="c1fe605c-1aaf-4791-a440-af891effc177" providerId="ADAL" clId="{E99D768F-42C3-4279-9E32-AA2429708AAB}" dt="2021-11-07T19:22:42.256" v="667" actId="1076"/>
          <ac:spMkLst>
            <pc:docMk/>
            <pc:sldMk cId="1804911808" sldId="276"/>
            <ac:spMk id="7" creationId="{850A29B8-16BE-42F6-8901-91F39C6E0564}"/>
          </ac:spMkLst>
        </pc:spChg>
        <pc:spChg chg="mod">
          <ac:chgData name="حصه بنت العتيبي" userId="c1fe605c-1aaf-4791-a440-af891effc177" providerId="ADAL" clId="{E99D768F-42C3-4279-9E32-AA2429708AAB}" dt="2021-11-07T19:22:36.929" v="666" actId="1076"/>
          <ac:spMkLst>
            <pc:docMk/>
            <pc:sldMk cId="1804911808" sldId="276"/>
            <ac:spMk id="8" creationId="{CC1A35E3-93E5-4241-8962-396FC4266227}"/>
          </ac:spMkLst>
        </pc:spChg>
      </pc:sldChg>
      <pc:sldChg chg="addSp delSp add mod setBg">
        <pc:chgData name="حصه بنت العتيبي" userId="c1fe605c-1aaf-4791-a440-af891effc177" providerId="ADAL" clId="{E99D768F-42C3-4279-9E32-AA2429708AAB}" dt="2021-11-08T07:02:42.222" v="935" actId="22"/>
        <pc:sldMkLst>
          <pc:docMk/>
          <pc:sldMk cId="3110006132" sldId="286"/>
        </pc:sldMkLst>
        <pc:spChg chg="add del">
          <ac:chgData name="حصه بنت العتيبي" userId="c1fe605c-1aaf-4791-a440-af891effc177" providerId="ADAL" clId="{E99D768F-42C3-4279-9E32-AA2429708AAB}" dt="2021-11-08T07:02:42.222" v="935" actId="22"/>
          <ac:spMkLst>
            <pc:docMk/>
            <pc:sldMk cId="3110006132" sldId="286"/>
            <ac:spMk id="5" creationId="{348ED8C0-9913-4B0C-8E70-76FC2EC1A75B}"/>
          </ac:spMkLst>
        </pc:spChg>
      </pc:sldChg>
      <pc:sldChg chg="add ord">
        <pc:chgData name="حصه بنت العتيبي" userId="c1fe605c-1aaf-4791-a440-af891effc177" providerId="ADAL" clId="{E99D768F-42C3-4279-9E32-AA2429708AAB}" dt="2021-11-07T19:51:49.812" v="786"/>
        <pc:sldMkLst>
          <pc:docMk/>
          <pc:sldMk cId="2946365134" sldId="287"/>
        </pc:sldMkLst>
      </pc:sldChg>
      <pc:sldChg chg="addSp delSp modSp new add del mod ord setBg delAnim modAnim">
        <pc:chgData name="حصه بنت العتيبي" userId="c1fe605c-1aaf-4791-a440-af891effc177" providerId="ADAL" clId="{E99D768F-42C3-4279-9E32-AA2429708AAB}" dt="2021-11-08T13:39:14.332" v="1777" actId="1440"/>
        <pc:sldMkLst>
          <pc:docMk/>
          <pc:sldMk cId="2519255153" sldId="288"/>
        </pc:sldMkLst>
        <pc:spChg chg="del">
          <ac:chgData name="حصه بنت العتيبي" userId="c1fe605c-1aaf-4791-a440-af891effc177" providerId="ADAL" clId="{E99D768F-42C3-4279-9E32-AA2429708AAB}" dt="2021-11-08T05:05:04.069" v="788" actId="478"/>
          <ac:spMkLst>
            <pc:docMk/>
            <pc:sldMk cId="2519255153" sldId="288"/>
            <ac:spMk id="2" creationId="{E07CA48F-FC45-4F40-B14B-A12C78EF7F70}"/>
          </ac:spMkLst>
        </pc:spChg>
        <pc:spChg chg="del">
          <ac:chgData name="حصه بنت العتيبي" userId="c1fe605c-1aaf-4791-a440-af891effc177" providerId="ADAL" clId="{E99D768F-42C3-4279-9E32-AA2429708AAB}" dt="2021-11-08T05:05:04.069" v="788" actId="478"/>
          <ac:spMkLst>
            <pc:docMk/>
            <pc:sldMk cId="2519255153" sldId="288"/>
            <ac:spMk id="3" creationId="{2778E2F7-944E-4640-8C97-747A5E161AEE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6" creationId="{0C0ACD5B-608E-470D-B88C-98DB5D346AC4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7" creationId="{6895D30B-E4A0-4829-B3A7-96009A8A47FF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8" creationId="{7DEB064E-58CA-47BE-B30E-E0C1B55F7B0B}"/>
          </ac:spMkLst>
        </pc:spChg>
        <pc:spChg chg="add del mod">
          <ac:chgData name="حصه بنت العتيبي" userId="c1fe605c-1aaf-4791-a440-af891effc177" providerId="ADAL" clId="{E99D768F-42C3-4279-9E32-AA2429708AAB}" dt="2021-11-08T13:23:18.763" v="1730" actId="478"/>
          <ac:spMkLst>
            <pc:docMk/>
            <pc:sldMk cId="2519255153" sldId="288"/>
            <ac:spMk id="9" creationId="{D7E6095A-C478-4574-A989-E0B741C98E84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0" creationId="{EF5D319E-EA10-4834-A35C-441A37E62A4B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1" creationId="{D15EB959-53E1-4758-B3CC-B0E8A2A250A8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2" creationId="{BBFB9BB2-DF53-4E9B-9234-8850AEB3B1FE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3" creationId="{3B967067-93A4-468F-82F5-943B53EC560B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4" creationId="{16389261-1D0B-4936-8955-1950A4454978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5" creationId="{1D7F0CD4-1E73-4445-86BB-E51EE9208D21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6" creationId="{9725D12B-5BB5-4837-AC97-A07C68FF993B}"/>
          </ac:spMkLst>
        </pc:spChg>
        <pc:spChg chg="add del mod">
          <ac:chgData name="حصه بنت العتيبي" userId="c1fe605c-1aaf-4791-a440-af891effc177" providerId="ADAL" clId="{E99D768F-42C3-4279-9E32-AA2429708AAB}" dt="2021-11-08T13:21:16.646" v="1712" actId="478"/>
          <ac:spMkLst>
            <pc:docMk/>
            <pc:sldMk cId="2519255153" sldId="288"/>
            <ac:spMk id="17" creationId="{A86E795B-8579-4319-8A75-6567ED7F9382}"/>
          </ac:spMkLst>
        </pc:spChg>
        <pc:spChg chg="mod topLvl">
          <ac:chgData name="حصه بنت العتيبي" userId="c1fe605c-1aaf-4791-a440-af891effc177" providerId="ADAL" clId="{E99D768F-42C3-4279-9E32-AA2429708AAB}" dt="2021-11-08T05:21:08.182" v="878" actId="20577"/>
          <ac:spMkLst>
            <pc:docMk/>
            <pc:sldMk cId="2519255153" sldId="288"/>
            <ac:spMk id="20" creationId="{D9C73E36-1694-4189-A43F-3CC82304EBF3}"/>
          </ac:spMkLst>
        </pc:spChg>
        <pc:grpChg chg="add del mod">
          <ac:chgData name="حصه بنت العتيبي" userId="c1fe605c-1aaf-4791-a440-af891effc177" providerId="ADAL" clId="{E99D768F-42C3-4279-9E32-AA2429708AAB}" dt="2021-11-08T05:20:13.575" v="870" actId="165"/>
          <ac:grpSpMkLst>
            <pc:docMk/>
            <pc:sldMk cId="2519255153" sldId="288"/>
            <ac:grpSpMk id="18" creationId="{211A79C5-6B1A-4295-8FB8-FBFECB04D703}"/>
          </ac:grpSpMkLst>
        </pc:grpChg>
        <pc:picChg chg="add mod modCrop">
          <ac:chgData name="حصه بنت العتيبي" userId="c1fe605c-1aaf-4791-a440-af891effc177" providerId="ADAL" clId="{E99D768F-42C3-4279-9E32-AA2429708AAB}" dt="2021-11-08T13:29:55.536" v="1776" actId="1076"/>
          <ac:picMkLst>
            <pc:docMk/>
            <pc:sldMk cId="2519255153" sldId="288"/>
            <ac:picMk id="5" creationId="{FD4E5EC6-1EBE-433C-9551-7CCFDC0487F4}"/>
          </ac:picMkLst>
        </pc:picChg>
        <pc:picChg chg="mod topLvl">
          <ac:chgData name="حصه بنت العتيبي" userId="c1fe605c-1aaf-4791-a440-af891effc177" providerId="ADAL" clId="{E99D768F-42C3-4279-9E32-AA2429708AAB}" dt="2021-11-08T05:20:19.876" v="872" actId="1076"/>
          <ac:picMkLst>
            <pc:docMk/>
            <pc:sldMk cId="2519255153" sldId="288"/>
            <ac:picMk id="19" creationId="{F4197734-9C19-4E8D-BE62-EC63B2F55773}"/>
          </ac:picMkLst>
        </pc:picChg>
        <pc:picChg chg="add del mod">
          <ac:chgData name="حصه بنت العتيبي" userId="c1fe605c-1aaf-4791-a440-af891effc177" providerId="ADAL" clId="{E99D768F-42C3-4279-9E32-AA2429708AAB}" dt="2021-11-08T13:20:00.488" v="1704" actId="478"/>
          <ac:picMkLst>
            <pc:docMk/>
            <pc:sldMk cId="2519255153" sldId="288"/>
            <ac:picMk id="22" creationId="{95EB4C08-449A-4733-A2D2-62F3D4E01D11}"/>
          </ac:picMkLst>
        </pc:picChg>
        <pc:picChg chg="add del mod modCrop">
          <ac:chgData name="حصه بنت العتيبي" userId="c1fe605c-1aaf-4791-a440-af891effc177" providerId="ADAL" clId="{E99D768F-42C3-4279-9E32-AA2429708AAB}" dt="2021-11-08T13:22:21.796" v="1721" actId="478"/>
          <ac:picMkLst>
            <pc:docMk/>
            <pc:sldMk cId="2519255153" sldId="288"/>
            <ac:picMk id="24" creationId="{5741DF29-9CB4-409C-913A-4C39899ADCE4}"/>
          </ac:picMkLst>
        </pc:picChg>
        <pc:picChg chg="add mod modCrop">
          <ac:chgData name="حصه بنت العتيبي" userId="c1fe605c-1aaf-4791-a440-af891effc177" providerId="ADAL" clId="{E99D768F-42C3-4279-9E32-AA2429708AAB}" dt="2021-11-08T13:29:39.447" v="1775" actId="1076"/>
          <ac:picMkLst>
            <pc:docMk/>
            <pc:sldMk cId="2519255153" sldId="288"/>
            <ac:picMk id="25" creationId="{EDF7652B-86AC-4EF2-A62D-5546F4FCAD91}"/>
          </ac:picMkLst>
        </pc:picChg>
        <pc:picChg chg="add mod modCrop">
          <ac:chgData name="حصه بنت العتيبي" userId="c1fe605c-1aaf-4791-a440-af891effc177" providerId="ADAL" clId="{E99D768F-42C3-4279-9E32-AA2429708AAB}" dt="2021-11-08T13:29:39.447" v="1775" actId="1076"/>
          <ac:picMkLst>
            <pc:docMk/>
            <pc:sldMk cId="2519255153" sldId="288"/>
            <ac:picMk id="26" creationId="{F07D3827-9EB6-48FC-A09B-F105D8275249}"/>
          </ac:picMkLst>
        </pc:picChg>
        <pc:picChg chg="add mod modCrop">
          <ac:chgData name="حصه بنت العتيبي" userId="c1fe605c-1aaf-4791-a440-af891effc177" providerId="ADAL" clId="{E99D768F-42C3-4279-9E32-AA2429708AAB}" dt="2021-11-08T13:29:39.447" v="1775" actId="1076"/>
          <ac:picMkLst>
            <pc:docMk/>
            <pc:sldMk cId="2519255153" sldId="288"/>
            <ac:picMk id="27" creationId="{F91569C4-87CB-45D8-A059-8B3EDAE43600}"/>
          </ac:picMkLst>
        </pc:picChg>
        <pc:picChg chg="add mod modCrop">
          <ac:chgData name="حصه بنت العتيبي" userId="c1fe605c-1aaf-4791-a440-af891effc177" providerId="ADAL" clId="{E99D768F-42C3-4279-9E32-AA2429708AAB}" dt="2021-11-08T13:29:39.447" v="1775" actId="1076"/>
          <ac:picMkLst>
            <pc:docMk/>
            <pc:sldMk cId="2519255153" sldId="288"/>
            <ac:picMk id="28" creationId="{0BD4516F-5864-4D14-8E8B-1C6A8A388D59}"/>
          </ac:picMkLst>
        </pc:picChg>
        <pc:picChg chg="add mod modCrop">
          <ac:chgData name="حصه بنت العتيبي" userId="c1fe605c-1aaf-4791-a440-af891effc177" providerId="ADAL" clId="{E99D768F-42C3-4279-9E32-AA2429708AAB}" dt="2021-11-08T13:29:39.447" v="1775" actId="1076"/>
          <ac:picMkLst>
            <pc:docMk/>
            <pc:sldMk cId="2519255153" sldId="288"/>
            <ac:picMk id="29" creationId="{808D44F7-BB68-40ED-92EE-163DB7061D34}"/>
          </ac:picMkLst>
        </pc:picChg>
        <pc:picChg chg="add mod ord modCrop">
          <ac:chgData name="حصه بنت العتيبي" userId="c1fe605c-1aaf-4791-a440-af891effc177" providerId="ADAL" clId="{E99D768F-42C3-4279-9E32-AA2429708AAB}" dt="2021-11-08T13:39:14.332" v="1777" actId="1440"/>
          <ac:picMkLst>
            <pc:docMk/>
            <pc:sldMk cId="2519255153" sldId="288"/>
            <ac:picMk id="31" creationId="{8BE9364E-7F54-49A3-B75F-1463612D4104}"/>
          </ac:picMkLst>
        </pc:picChg>
      </pc:sldChg>
      <pc:sldChg chg="add ord">
        <pc:chgData name="حصه بنت العتيبي" userId="c1fe605c-1aaf-4791-a440-af891effc177" providerId="ADAL" clId="{E99D768F-42C3-4279-9E32-AA2429708AAB}" dt="2021-11-08T07:09:10.312" v="938"/>
        <pc:sldMkLst>
          <pc:docMk/>
          <pc:sldMk cId="2689135691" sldId="289"/>
        </pc:sldMkLst>
      </pc:sldChg>
      <pc:sldChg chg="add ord">
        <pc:chgData name="حصه بنت العتيبي" userId="c1fe605c-1aaf-4791-a440-af891effc177" providerId="ADAL" clId="{E99D768F-42C3-4279-9E32-AA2429708AAB}" dt="2021-11-08T07:09:19.622" v="941"/>
        <pc:sldMkLst>
          <pc:docMk/>
          <pc:sldMk cId="2895174393" sldId="290"/>
        </pc:sldMkLst>
      </pc:sldChg>
      <pc:sldChg chg="modSp add mod ord">
        <pc:chgData name="حصه بنت العتيبي" userId="c1fe605c-1aaf-4791-a440-af891effc177" providerId="ADAL" clId="{E99D768F-42C3-4279-9E32-AA2429708AAB}" dt="2021-11-08T07:11:47.863" v="957" actId="688"/>
        <pc:sldMkLst>
          <pc:docMk/>
          <pc:sldMk cId="681084520" sldId="291"/>
        </pc:sldMkLst>
        <pc:spChg chg="mod">
          <ac:chgData name="حصه بنت العتيبي" userId="c1fe605c-1aaf-4791-a440-af891effc177" providerId="ADAL" clId="{E99D768F-42C3-4279-9E32-AA2429708AAB}" dt="2021-11-08T07:11:47.863" v="957" actId="688"/>
          <ac:spMkLst>
            <pc:docMk/>
            <pc:sldMk cId="681084520" sldId="291"/>
            <ac:spMk id="5" creationId="{90A2DE59-9DCF-4CF0-A288-9F2C70B72413}"/>
          </ac:spMkLst>
        </pc:spChg>
      </pc:sldChg>
      <pc:sldChg chg="modSp add mod ord modAnim">
        <pc:chgData name="حصه بنت العتيبي" userId="c1fe605c-1aaf-4791-a440-af891effc177" providerId="ADAL" clId="{E99D768F-42C3-4279-9E32-AA2429708AAB}" dt="2021-11-08T07:10:57.769" v="952" actId="1076"/>
        <pc:sldMkLst>
          <pc:docMk/>
          <pc:sldMk cId="2078637670" sldId="292"/>
        </pc:sldMkLst>
        <pc:spChg chg="mod">
          <ac:chgData name="حصه بنت العتيبي" userId="c1fe605c-1aaf-4791-a440-af891effc177" providerId="ADAL" clId="{E99D768F-42C3-4279-9E32-AA2429708AAB}" dt="2021-11-08T07:10:57.769" v="952" actId="1076"/>
          <ac:spMkLst>
            <pc:docMk/>
            <pc:sldMk cId="2078637670" sldId="292"/>
            <ac:spMk id="5" creationId="{4A4F5FE5-8DB5-4568-9A12-A84B77CF9A7C}"/>
          </ac:spMkLst>
        </pc:spChg>
        <pc:spChg chg="mod">
          <ac:chgData name="حصه بنت العتيبي" userId="c1fe605c-1aaf-4791-a440-af891effc177" providerId="ADAL" clId="{E99D768F-42C3-4279-9E32-AA2429708AAB}" dt="2021-11-08T07:10:17.266" v="948" actId="20577"/>
          <ac:spMkLst>
            <pc:docMk/>
            <pc:sldMk cId="2078637670" sldId="292"/>
            <ac:spMk id="6" creationId="{CFA122DB-643A-4C09-9CA7-898A28531457}"/>
          </ac:spMkLst>
        </pc:spChg>
        <pc:spChg chg="mod">
          <ac:chgData name="حصه بنت العتيبي" userId="c1fe605c-1aaf-4791-a440-af891effc177" providerId="ADAL" clId="{E99D768F-42C3-4279-9E32-AA2429708AAB}" dt="2021-11-08T07:10:57.769" v="952" actId="1076"/>
          <ac:spMkLst>
            <pc:docMk/>
            <pc:sldMk cId="2078637670" sldId="292"/>
            <ac:spMk id="7" creationId="{850A29B8-16BE-42F6-8901-91F39C6E0564}"/>
          </ac:spMkLst>
        </pc:spChg>
        <pc:spChg chg="mod">
          <ac:chgData name="حصه بنت العتيبي" userId="c1fe605c-1aaf-4791-a440-af891effc177" providerId="ADAL" clId="{E99D768F-42C3-4279-9E32-AA2429708AAB}" dt="2021-11-08T07:10:57.769" v="952" actId="1076"/>
          <ac:spMkLst>
            <pc:docMk/>
            <pc:sldMk cId="2078637670" sldId="292"/>
            <ac:spMk id="8" creationId="{CC1A35E3-93E5-4241-8962-396FC4266227}"/>
          </ac:spMkLst>
        </pc:spChg>
      </pc:sldChg>
      <pc:sldChg chg="modSp add mod ord">
        <pc:chgData name="حصه بنت العتيبي" userId="c1fe605c-1aaf-4791-a440-af891effc177" providerId="ADAL" clId="{E99D768F-42C3-4279-9E32-AA2429708AAB}" dt="2021-11-08T07:15:30.211" v="999" actId="2711"/>
        <pc:sldMkLst>
          <pc:docMk/>
          <pc:sldMk cId="523032918" sldId="293"/>
        </pc:sldMkLst>
        <pc:spChg chg="mod">
          <ac:chgData name="حصه بنت العتيبي" userId="c1fe605c-1aaf-4791-a440-af891effc177" providerId="ADAL" clId="{E99D768F-42C3-4279-9E32-AA2429708AAB}" dt="2021-11-08T07:11:30.369" v="956" actId="1076"/>
          <ac:spMkLst>
            <pc:docMk/>
            <pc:sldMk cId="523032918" sldId="293"/>
            <ac:spMk id="11" creationId="{C5403C11-726B-487B-8FB1-727016584CC4}"/>
          </ac:spMkLst>
        </pc:spChg>
        <pc:spChg chg="mod">
          <ac:chgData name="حصه بنت العتيبي" userId="c1fe605c-1aaf-4791-a440-af891effc177" providerId="ADAL" clId="{E99D768F-42C3-4279-9E32-AA2429708AAB}" dt="2021-11-08T07:13:50.514" v="964" actId="1076"/>
          <ac:spMkLst>
            <pc:docMk/>
            <pc:sldMk cId="523032918" sldId="293"/>
            <ac:spMk id="13" creationId="{8A44913B-0F10-43A9-B9C6-7DCCAC649AA4}"/>
          </ac:spMkLst>
        </pc:spChg>
        <pc:spChg chg="mod">
          <ac:chgData name="حصه بنت العتيبي" userId="c1fe605c-1aaf-4791-a440-af891effc177" providerId="ADAL" clId="{E99D768F-42C3-4279-9E32-AA2429708AAB}" dt="2021-11-08T07:13:50.514" v="964" actId="1076"/>
          <ac:spMkLst>
            <pc:docMk/>
            <pc:sldMk cId="523032918" sldId="293"/>
            <ac:spMk id="14" creationId="{B46231CF-1535-458A-A497-3BE3BBD63806}"/>
          </ac:spMkLst>
        </pc:spChg>
        <pc:spChg chg="mod">
          <ac:chgData name="حصه بنت العتيبي" userId="c1fe605c-1aaf-4791-a440-af891effc177" providerId="ADAL" clId="{E99D768F-42C3-4279-9E32-AA2429708AAB}" dt="2021-11-08T07:14:52.245" v="995" actId="1076"/>
          <ac:spMkLst>
            <pc:docMk/>
            <pc:sldMk cId="523032918" sldId="293"/>
            <ac:spMk id="15" creationId="{0E5A3D66-007A-4D1B-9921-CDEED2E94C0D}"/>
          </ac:spMkLst>
        </pc:spChg>
        <pc:spChg chg="mod">
          <ac:chgData name="حصه بنت العتيبي" userId="c1fe605c-1aaf-4791-a440-af891effc177" providerId="ADAL" clId="{E99D768F-42C3-4279-9E32-AA2429708AAB}" dt="2021-11-08T07:14:49.930" v="994" actId="1076"/>
          <ac:spMkLst>
            <pc:docMk/>
            <pc:sldMk cId="523032918" sldId="293"/>
            <ac:spMk id="16" creationId="{F0448C4C-7D08-46DE-AA87-74C5257AADCA}"/>
          </ac:spMkLst>
        </pc:spChg>
        <pc:spChg chg="mod">
          <ac:chgData name="حصه بنت العتيبي" userId="c1fe605c-1aaf-4791-a440-af891effc177" providerId="ADAL" clId="{E99D768F-42C3-4279-9E32-AA2429708AAB}" dt="2021-11-08T07:15:30.211" v="999" actId="2711"/>
          <ac:spMkLst>
            <pc:docMk/>
            <pc:sldMk cId="523032918" sldId="293"/>
            <ac:spMk id="17" creationId="{6EAA4A66-A0EA-429D-8E3B-480F046C1AC6}"/>
          </ac:spMkLst>
        </pc:spChg>
      </pc:sldChg>
      <pc:sldChg chg="add setBg">
        <pc:chgData name="حصه بنت العتيبي" userId="c1fe605c-1aaf-4791-a440-af891effc177" providerId="ADAL" clId="{E99D768F-42C3-4279-9E32-AA2429708AAB}" dt="2021-11-08T07:16:17.257" v="1001"/>
        <pc:sldMkLst>
          <pc:docMk/>
          <pc:sldMk cId="1286444914" sldId="294"/>
        </pc:sldMkLst>
      </pc:sldChg>
      <pc:sldChg chg="add del">
        <pc:chgData name="حصه بنت العتيبي" userId="c1fe605c-1aaf-4791-a440-af891effc177" providerId="ADAL" clId="{E99D768F-42C3-4279-9E32-AA2429708AAB}" dt="2021-11-08T07:45:18.684" v="1054" actId="2890"/>
        <pc:sldMkLst>
          <pc:docMk/>
          <pc:sldMk cId="1643255886" sldId="295"/>
        </pc:sldMkLst>
      </pc:sldChg>
      <pc:sldChg chg="add ord">
        <pc:chgData name="حصه بنت العتيبي" userId="c1fe605c-1aaf-4791-a440-af891effc177" providerId="ADAL" clId="{E99D768F-42C3-4279-9E32-AA2429708AAB}" dt="2021-11-08T14:23:19.171" v="1971"/>
        <pc:sldMkLst>
          <pc:docMk/>
          <pc:sldMk cId="2970847098" sldId="295"/>
        </pc:sldMkLst>
      </pc:sldChg>
      <pc:sldMasterChg chg="addSp modSp modTransition addSldLayout modSldLayout">
        <pc:chgData name="حصه بنت العتيبي" userId="c1fe605c-1aaf-4791-a440-af891effc177" providerId="ADAL" clId="{E99D768F-42C3-4279-9E32-AA2429708AAB}" dt="2021-11-08T07:28:39.562" v="1005"/>
        <pc:sldMasterMkLst>
          <pc:docMk/>
          <pc:sldMasterMk cId="4073119981" sldId="2147483648"/>
        </pc:sldMasterMkLst>
        <pc:spChg chg="add mod">
          <ac:chgData name="حصه بنت العتيبي" userId="c1fe605c-1aaf-4791-a440-af891effc177" providerId="ADAL" clId="{E99D768F-42C3-4279-9E32-AA2429708AAB}" dt="2021-11-08T07:28:39.562" v="1005"/>
          <ac:spMkLst>
            <pc:docMk/>
            <pc:sldMasterMk cId="4073119981" sldId="2147483648"/>
            <ac:spMk id="2" creationId="{43E9B716-B725-4542-9F4B-0D7B1C0C3BD0}"/>
          </ac:spMkLst>
        </pc:spChg>
        <pc:spChg chg="add mod">
          <ac:chgData name="حصه بنت العتيبي" userId="c1fe605c-1aaf-4791-a440-af891effc177" providerId="ADAL" clId="{E99D768F-42C3-4279-9E32-AA2429708AAB}" dt="2021-11-08T07:28:39.562" v="1005"/>
          <ac:spMkLst>
            <pc:docMk/>
            <pc:sldMasterMk cId="4073119981" sldId="2147483648"/>
            <ac:spMk id="3" creationId="{C04B6070-4029-4880-9EC2-259AD41BC2FE}"/>
          </ac:spMkLst>
        </pc:spChg>
        <pc:sldLayoutChg chg="add modTransition">
          <pc:chgData name="حصه بنت العتيبي" userId="c1fe605c-1aaf-4791-a440-af891effc177" providerId="ADAL" clId="{E99D768F-42C3-4279-9E32-AA2429708AAB}" dt="2021-11-07T19:23:00.673" v="670"/>
          <pc:sldLayoutMkLst>
            <pc:docMk/>
            <pc:sldMasterMk cId="4073119981" sldId="2147483648"/>
            <pc:sldLayoutMk cId="791459488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026B1A-F21C-441A-B49B-DAE06A79CA9E}" type="datetimeFigureOut">
              <a:rPr lang="ar-SA" smtClean="0"/>
              <a:t>22/03/44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8DA5EB-001F-4115-8FE4-D5CE264C6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511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sz="3600" b="0" i="0" u="none" strike="noStrike" baseline="0" dirty="0">
              <a:solidFill>
                <a:srgbClr val="000000"/>
              </a:solidFill>
              <a:latin typeface="Proxima Nova ExCn"/>
            </a:endParaRPr>
          </a:p>
          <a:p>
            <a:pPr algn="l"/>
            <a:r>
              <a:rPr lang="en-US" sz="3600" b="0" i="0" u="none" strike="noStrike" baseline="0" dirty="0">
                <a:latin typeface="Proxima Nova ExCn"/>
              </a:rPr>
              <a:t>Language Builder </a:t>
            </a:r>
          </a:p>
          <a:p>
            <a:pPr algn="l"/>
            <a:r>
              <a:rPr lang="en-US" sz="3600" b="0" i="0" u="none" strike="noStrike" baseline="0" dirty="0">
                <a:latin typeface="Proxima Nova Light"/>
              </a:rPr>
              <a:t>Explain </a:t>
            </a:r>
            <a:r>
              <a:rPr lang="en-US" sz="3600" b="0" i="1" u="none" strike="noStrike" baseline="0" dirty="0">
                <a:latin typeface="Proxima Nova Light"/>
              </a:rPr>
              <a:t>that’s </a:t>
            </a:r>
            <a:r>
              <a:rPr lang="en-US" sz="3600" b="0" i="0" u="none" strike="noStrike" baseline="0" dirty="0">
                <a:latin typeface="Proxima Nova Light"/>
              </a:rPr>
              <a:t>is a contraction for </a:t>
            </a:r>
            <a:r>
              <a:rPr lang="en-US" sz="3600" b="0" i="1" u="none" strike="noStrike" baseline="0" dirty="0">
                <a:latin typeface="Proxima Nova Light"/>
              </a:rPr>
              <a:t>that is</a:t>
            </a:r>
            <a:r>
              <a:rPr lang="en-US" sz="3600" b="0" i="0" u="none" strike="noStrike" baseline="0" dirty="0">
                <a:latin typeface="Proxima Nova Light"/>
              </a:rPr>
              <a:t>. Point out that there is no contraction for </a:t>
            </a:r>
            <a:r>
              <a:rPr lang="en-US" sz="3600" b="0" i="1" u="none" strike="noStrike" baseline="0" dirty="0">
                <a:latin typeface="Proxima Nova Light"/>
              </a:rPr>
              <a:t>this </a:t>
            </a:r>
            <a:r>
              <a:rPr lang="en-US" sz="3600" b="0" i="0" u="none" strike="noStrike" baseline="0" dirty="0">
                <a:latin typeface="Proxima Nova Light"/>
              </a:rPr>
              <a:t>is </a:t>
            </a:r>
            <a:endParaRPr lang="ar-SA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DA5EB-001F-4115-8FE4-D5CE264C6816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5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DA5EB-001F-4115-8FE4-D5CE264C6816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04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ExCn"/>
              </a:rPr>
              <a:t>Language Builder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Point out that in English the possessive form agrees with the person, not with the thing.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 Nova Light"/>
              </a:rPr>
              <a:t>Fahd’s book =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roxima Nova"/>
              </a:rPr>
              <a:t>his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 Nova Light"/>
              </a:rPr>
              <a:t>book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.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DA5EB-001F-4115-8FE4-D5CE264C6816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42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DA5EB-001F-4115-8FE4-D5CE264C681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6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D1E7F-10F2-45CF-924D-8BB8E88F9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0EA266-C9A9-472F-B9F3-D1A3BA22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9145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3E9B716-B725-4542-9F4B-0D7B1C0C3BD0}"/>
              </a:ext>
            </a:extLst>
          </p:cNvPr>
          <p:cNvSpPr txBox="1"/>
          <p:nvPr userDrawn="1"/>
        </p:nvSpPr>
        <p:spPr>
          <a:xfrm>
            <a:off x="0" y="6858000"/>
            <a:ext cx="3184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Done by : Hissah Alotaibi</a:t>
            </a:r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4B6070-4029-4880-9EC2-259AD41BC2FE}"/>
              </a:ext>
            </a:extLst>
          </p:cNvPr>
          <p:cNvSpPr txBox="1"/>
          <p:nvPr userDrawn="1"/>
        </p:nvSpPr>
        <p:spPr>
          <a:xfrm rot="16200000">
            <a:off x="10988048" y="5750865"/>
            <a:ext cx="20385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Done by : Hissah Alotaibi</a:t>
            </a:r>
            <a:endParaRPr lang="ar-SA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4.wdp"/><Relationship Id="rId3" Type="http://schemas.microsoft.com/office/2007/relationships/hdphoto" Target="../media/hdphoto6.wdp"/><Relationship Id="rId7" Type="http://schemas.microsoft.com/office/2007/relationships/hdphoto" Target="../media/hdphoto11.wdp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صباحيات جميله - aL-kalimati">
            <a:extLst>
              <a:ext uri="{FF2B5EF4-FFF2-40B4-BE49-F238E27FC236}">
                <a16:creationId xmlns:a16="http://schemas.microsoft.com/office/drawing/2014/main" id="{58CF1246-F1ED-4FB9-9F70-F4246BD91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 t="6472" r="5304" b="32039"/>
          <a:stretch/>
        </p:blipFill>
        <p:spPr bwMode="auto">
          <a:xfrm>
            <a:off x="647026" y="783617"/>
            <a:ext cx="6526132" cy="499812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519F1C2-415D-45EC-AA1E-D187200E6399}"/>
              </a:ext>
            </a:extLst>
          </p:cNvPr>
          <p:cNvSpPr/>
          <p:nvPr/>
        </p:nvSpPr>
        <p:spPr>
          <a:xfrm rot="20919078">
            <a:off x="353455" y="440829"/>
            <a:ext cx="6880751" cy="5683707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5369C50-E3BC-48ED-BBAD-DBF965ACA0CB}"/>
              </a:ext>
            </a:extLst>
          </p:cNvPr>
          <p:cNvSpPr/>
          <p:nvPr/>
        </p:nvSpPr>
        <p:spPr>
          <a:xfrm rot="252633">
            <a:off x="505855" y="593229"/>
            <a:ext cx="6880751" cy="5683707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120095F-9CC5-403C-B3AD-115ADC919B4B}"/>
              </a:ext>
            </a:extLst>
          </p:cNvPr>
          <p:cNvSpPr/>
          <p:nvPr/>
        </p:nvSpPr>
        <p:spPr>
          <a:xfrm>
            <a:off x="374340" y="512906"/>
            <a:ext cx="6880751" cy="5683707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17665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8291D70-41F8-4DC4-A2CF-8D583303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7850" r="49193" b="52628"/>
          <a:stretch/>
        </p:blipFill>
        <p:spPr>
          <a:xfrm>
            <a:off x="932330" y="1730188"/>
            <a:ext cx="8866093" cy="27432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8CE66A0-BD34-4635-9548-0F2A24C87DFF}"/>
              </a:ext>
            </a:extLst>
          </p:cNvPr>
          <p:cNvSpPr/>
          <p:nvPr/>
        </p:nvSpPr>
        <p:spPr>
          <a:xfrm>
            <a:off x="1434353" y="3101788"/>
            <a:ext cx="3101788" cy="277906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38AB9F2-A78D-46E8-8A16-8F6D3A064C8C}"/>
              </a:ext>
            </a:extLst>
          </p:cNvPr>
          <p:cNvSpPr/>
          <p:nvPr/>
        </p:nvSpPr>
        <p:spPr>
          <a:xfrm>
            <a:off x="5365376" y="3101788"/>
            <a:ext cx="4401670" cy="277906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2799EF8-845D-4FA8-888C-FACB33291859}"/>
              </a:ext>
            </a:extLst>
          </p:cNvPr>
          <p:cNvSpPr/>
          <p:nvPr/>
        </p:nvSpPr>
        <p:spPr>
          <a:xfrm>
            <a:off x="1434352" y="3648635"/>
            <a:ext cx="8041341" cy="627530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7B0733D-11AD-48C3-8DE3-1238B16AA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1002" y="-107576"/>
            <a:ext cx="3074894" cy="307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81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CFDDB75-1778-416D-84C2-AA0CDFF7A43C}"/>
              </a:ext>
            </a:extLst>
          </p:cNvPr>
          <p:cNvGrpSpPr/>
          <p:nvPr/>
        </p:nvGrpSpPr>
        <p:grpSpPr>
          <a:xfrm>
            <a:off x="1705045" y="318987"/>
            <a:ext cx="9225327" cy="6452784"/>
            <a:chOff x="1354849" y="552450"/>
            <a:chExt cx="9225327" cy="6452784"/>
          </a:xfrm>
        </p:grpSpPr>
        <p:pic>
          <p:nvPicPr>
            <p:cNvPr id="3" name="Picture 2" descr="7th Language Arts Class#103 Classwork Vocabulary The Numbers 100 To  1000.000 2020 12 10 - Lessons - Blendspace">
              <a:extLst>
                <a:ext uri="{FF2B5EF4-FFF2-40B4-BE49-F238E27FC236}">
                  <a16:creationId xmlns:a16="http://schemas.microsoft.com/office/drawing/2014/main" id="{BB6DB53F-6434-4E1F-83D1-488029175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49" y="552450"/>
              <a:ext cx="6577013" cy="6452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he superlative Let&amp;#39;s practise!. Find the superlative of these adjectives!  - ppt download">
              <a:extLst>
                <a:ext uri="{FF2B5EF4-FFF2-40B4-BE49-F238E27FC236}">
                  <a16:creationId xmlns:a16="http://schemas.microsoft.com/office/drawing/2014/main" id="{44930390-11B4-4267-8DA3-B954FBA74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694" l="10000" r="90000">
                          <a14:foregroundMark x1="76458" y1="55278" x2="76458" y2="55278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76875" y1="55000" x2="76875" y2="55000"/>
                          <a14:foregroundMark x1="76875" y1="55000" x2="76875" y2="55000"/>
                          <a14:foregroundMark x1="76875" y1="55000" x2="76875" y2="55000"/>
                          <a14:foregroundMark x1="76875" y1="55000" x2="76875" y2="55000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55000" y1="91389" x2="55000" y2="91389"/>
                          <a14:foregroundMark x1="55000" y1="91389" x2="55000" y2="91389"/>
                          <a14:foregroundMark x1="55000" y1="91389" x2="55000" y2="91389"/>
                          <a14:foregroundMark x1="55000" y1="91389" x2="55000" y2="91389"/>
                          <a14:foregroundMark x1="75625" y1="54167" x2="75625" y2="54167"/>
                          <a14:foregroundMark x1="75625" y1="54167" x2="75625" y2="54167"/>
                          <a14:foregroundMark x1="75625" y1="54167" x2="75625" y2="54167"/>
                          <a14:foregroundMark x1="75625" y1="54167" x2="75625" y2="54167"/>
                          <a14:foregroundMark x1="60833" y1="52778" x2="60833" y2="52778"/>
                          <a14:foregroundMark x1="60833" y1="52778" x2="60833" y2="52778"/>
                          <a14:foregroundMark x1="60833" y1="52778" x2="60833" y2="52778"/>
                          <a14:foregroundMark x1="61042" y1="52639" x2="61042" y2="52639"/>
                          <a14:foregroundMark x1="61042" y1="52639" x2="61042" y2="52639"/>
                          <a14:foregroundMark x1="61042" y1="52639" x2="61042" y2="52639"/>
                          <a14:foregroundMark x1="61042" y1="52639" x2="61042" y2="52639"/>
                          <a14:foregroundMark x1="76771" y1="54028" x2="76771" y2="54028"/>
                          <a14:foregroundMark x1="76771" y1="54028" x2="76771" y2="54028"/>
                          <a14:foregroundMark x1="76771" y1="54028" x2="76771" y2="54028"/>
                          <a14:foregroundMark x1="76979" y1="53889" x2="76979" y2="53889"/>
                          <a14:foregroundMark x1="60208" y1="52222" x2="60208" y2="52222"/>
                          <a14:foregroundMark x1="59375" y1="53889" x2="59375" y2="53889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5313" y1="75833" x2="35313" y2="75833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0729" y1="81111" x2="30729" y2="81111"/>
                          <a14:foregroundMark x1="30729" y1="81111" x2="30729" y2="81111"/>
                          <a14:foregroundMark x1="30729" y1="81111" x2="30729" y2="81111"/>
                          <a14:foregroundMark x1="30729" y1="81250" x2="30729" y2="81250"/>
                          <a14:foregroundMark x1="30729" y1="81250" x2="30729" y2="81250"/>
                          <a14:foregroundMark x1="30729" y1="81250" x2="30729" y2="81250"/>
                          <a14:foregroundMark x1="30729" y1="81250" x2="30729" y2="812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0833" y1="81667" x2="30833" y2="81667"/>
                          <a14:foregroundMark x1="30833" y1="81667" x2="30833" y2="81667"/>
                          <a14:foregroundMark x1="30833" y1="81667" x2="30833" y2="81667"/>
                          <a14:foregroundMark x1="30833" y1="81667" x2="30833" y2="81667"/>
                          <a14:foregroundMark x1="32292" y1="86389" x2="32292" y2="86389"/>
                          <a14:foregroundMark x1="32396" y1="86389" x2="32396" y2="86389"/>
                          <a14:foregroundMark x1="32396" y1="86389" x2="32604" y2="85833"/>
                          <a14:foregroundMark x1="32396" y1="82083" x2="32396" y2="82083"/>
                          <a14:foregroundMark x1="32396" y1="82083" x2="32396" y2="82083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43229" y1="90278" x2="43229" y2="90278"/>
                          <a14:foregroundMark x1="44583" y1="90694" x2="44583" y2="90694"/>
                          <a14:foregroundMark x1="44583" y1="90694" x2="44583" y2="90694"/>
                          <a14:foregroundMark x1="40104" y1="95694" x2="40104" y2="95694"/>
                          <a14:foregroundMark x1="28438" y1="71389" x2="28438" y2="71389"/>
                          <a14:foregroundMark x1="27917" y1="69444" x2="27917" y2="69444"/>
                          <a14:foregroundMark x1="27917" y1="69444" x2="27917" y2="69444"/>
                          <a14:foregroundMark x1="54583" y1="69583" x2="54583" y2="69583"/>
                          <a14:foregroundMark x1="54479" y1="68889" x2="54479" y2="68889"/>
                          <a14:foregroundMark x1="54479" y1="68750" x2="54479" y2="68750"/>
                          <a14:foregroundMark x1="54375" y1="68611" x2="54375" y2="68611"/>
                          <a14:foregroundMark x1="54271" y1="68472" x2="54063" y2="68472"/>
                          <a14:foregroundMark x1="53958" y1="79722" x2="53958" y2="79722"/>
                          <a14:foregroundMark x1="53958" y1="79722" x2="53958" y2="79722"/>
                          <a14:foregroundMark x1="53958" y1="79722" x2="53958" y2="79722"/>
                          <a14:foregroundMark x1="53958" y1="79722" x2="53958" y2="79722"/>
                          <a14:foregroundMark x1="49583" y1="84444" x2="49583" y2="84444"/>
                          <a14:foregroundMark x1="49688" y1="84722" x2="49688" y2="84722"/>
                          <a14:foregroundMark x1="49688" y1="84722" x2="49688" y2="84722"/>
                          <a14:foregroundMark x1="29479" y1="85417" x2="29479" y2="85417"/>
                          <a14:foregroundMark x1="29271" y1="85278" x2="29271" y2="82639"/>
                          <a14:foregroundMark x1="29583" y1="73611" x2="29583" y2="73611"/>
                          <a14:foregroundMark x1="75313" y1="48889" x2="75313" y2="48889"/>
                          <a14:foregroundMark x1="74167" y1="48750" x2="74167" y2="48750"/>
                          <a14:foregroundMark x1="72188" y1="50694" x2="72188" y2="50694"/>
                          <a14:foregroundMark x1="35104" y1="61667" x2="35104" y2="61667"/>
                          <a14:foregroundMark x1="35104" y1="61667" x2="35104" y2="61667"/>
                          <a14:foregroundMark x1="35104" y1="61667" x2="35104" y2="61667"/>
                          <a14:foregroundMark x1="35104" y1="61667" x2="35104" y2="61667"/>
                          <a14:foregroundMark x1="34583" y1="60556" x2="34583" y2="60556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375" y1="62083" x2="34375" y2="62083"/>
                          <a14:foregroundMark x1="34375" y1="62083" x2="34375" y2="62083"/>
                          <a14:foregroundMark x1="34583" y1="62361" x2="34583" y2="62361"/>
                          <a14:foregroundMark x1="36979" y1="63056" x2="36979" y2="63056"/>
                          <a14:foregroundMark x1="28125" y1="82361" x2="28125" y2="82361"/>
                          <a14:foregroundMark x1="28333" y1="81667" x2="28333" y2="81667"/>
                          <a14:backgroundMark x1="39271" y1="92083" x2="39271" y2="92083"/>
                          <a14:backgroundMark x1="39479" y1="92083" x2="39479" y2="92083"/>
                          <a14:backgroundMark x1="39479" y1="92083" x2="39479" y2="92083"/>
                          <a14:backgroundMark x1="42813" y1="88750" x2="42813" y2="88750"/>
                          <a14:backgroundMark x1="42396" y1="88750" x2="42396" y2="88750"/>
                          <a14:backgroundMark x1="42396" y1="88750" x2="42396" y2="88750"/>
                          <a14:backgroundMark x1="42708" y1="88333" x2="42708" y2="88333"/>
                          <a14:backgroundMark x1="42708" y1="88333" x2="42708" y2="88333"/>
                          <a14:backgroundMark x1="42708" y1="88333" x2="42708" y2="88333"/>
                          <a14:backgroundMark x1="37708" y1="91250" x2="37708" y2="91250"/>
                          <a14:backgroundMark x1="37708" y1="91250" x2="37708" y2="91250"/>
                          <a14:backgroundMark x1="37708" y1="91250" x2="37813" y2="91250"/>
                          <a14:backgroundMark x1="42083" y1="89722" x2="42188" y2="89583"/>
                          <a14:backgroundMark x1="41563" y1="90417" x2="41563" y2="90417"/>
                          <a14:backgroundMark x1="34167" y1="85000" x2="34167" y2="85000"/>
                          <a14:backgroundMark x1="34479" y1="84167" x2="34479" y2="84167"/>
                          <a14:backgroundMark x1="36354" y1="89722" x2="36354" y2="89722"/>
                          <a14:backgroundMark x1="34896" y1="88750" x2="34896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4" t="45162" r="15697" b="1505"/>
            <a:stretch/>
          </p:blipFill>
          <p:spPr bwMode="auto">
            <a:xfrm>
              <a:off x="6096000" y="3072539"/>
              <a:ext cx="4484176" cy="3657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3651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AB55C1-6A20-4E9B-83B4-79CBB1444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56078" r="28309" b="14771"/>
          <a:stretch/>
        </p:blipFill>
        <p:spPr>
          <a:xfrm>
            <a:off x="829681" y="286870"/>
            <a:ext cx="10963835" cy="58091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193FD7A-483F-45AC-9E67-6F86F2B543CE}"/>
              </a:ext>
            </a:extLst>
          </p:cNvPr>
          <p:cNvSpPr txBox="1"/>
          <p:nvPr/>
        </p:nvSpPr>
        <p:spPr>
          <a:xfrm>
            <a:off x="1659363" y="2453070"/>
            <a:ext cx="8013555" cy="30746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the best, lightest and fastest tablet</a:t>
            </a:r>
          </a:p>
          <a:p>
            <a:pPr algn="l">
              <a:lnSpc>
                <a:spcPct val="20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fresh with just one spray of Bliss</a:t>
            </a:r>
          </a:p>
          <a:p>
            <a:pPr algn="l">
              <a:lnSpc>
                <a:spcPct val="200000"/>
              </a:lnSpc>
            </a:pP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Pet Foods for healthy and happy pets! 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0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93ED9E-B550-4E52-AF50-86CE6C442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19802" r="-1"/>
          <a:stretch/>
        </p:blipFill>
        <p:spPr>
          <a:xfrm>
            <a:off x="9421906" y="2348753"/>
            <a:ext cx="3083858" cy="4320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9228D5-C8D5-43AC-AF78-75244FFBE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16409" r="30663" b="64357"/>
          <a:stretch/>
        </p:blipFill>
        <p:spPr>
          <a:xfrm>
            <a:off x="1524000" y="1577788"/>
            <a:ext cx="9143999" cy="2877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17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8BE9364E-7F54-49A3-B75F-1463612D4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14674" r="13116" b="36762"/>
          <a:stretch/>
        </p:blipFill>
        <p:spPr>
          <a:xfrm>
            <a:off x="1553257" y="778213"/>
            <a:ext cx="9477909" cy="5301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4E5EC6-1EBE-433C-9551-7CCFDC048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50804" r="38866" b="43723"/>
          <a:stretch/>
        </p:blipFill>
        <p:spPr>
          <a:xfrm>
            <a:off x="2068824" y="2769045"/>
            <a:ext cx="6092683" cy="5113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9C73E36-1694-4189-A43F-3CC82304EBF3}"/>
              </a:ext>
            </a:extLst>
          </p:cNvPr>
          <p:cNvSpPr txBox="1"/>
          <p:nvPr/>
        </p:nvSpPr>
        <p:spPr>
          <a:xfrm>
            <a:off x="182180" y="157041"/>
            <a:ext cx="1886643" cy="584775"/>
          </a:xfrm>
          <a:prstGeom prst="rect">
            <a:avLst/>
          </a:prstGeom>
          <a:solidFill>
            <a:srgbClr val="E2BB94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W.B.P 117</a:t>
            </a:r>
            <a:r>
              <a:rPr lang="en-US" sz="3200" b="1" dirty="0"/>
              <a:t>:</a:t>
            </a:r>
            <a:endParaRPr lang="ar-SA" sz="3200" b="1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DF7652B-86AC-4EF2-A62D-5546F4FCA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55473" r="38441" b="39054"/>
          <a:stretch/>
        </p:blipFill>
        <p:spPr>
          <a:xfrm>
            <a:off x="2166100" y="3281872"/>
            <a:ext cx="6092683" cy="51137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7D3827-9EB6-48FC-A09B-F105D8275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60946" r="38866" b="33581"/>
          <a:stretch/>
        </p:blipFill>
        <p:spPr>
          <a:xfrm>
            <a:off x="2166100" y="3790328"/>
            <a:ext cx="6092683" cy="5113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91569C4-87CB-45D8-A059-8B3EDAE43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65943" r="38653" b="28584"/>
          <a:stretch/>
        </p:blipFill>
        <p:spPr>
          <a:xfrm>
            <a:off x="2166100" y="4368413"/>
            <a:ext cx="6092683" cy="51137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BD4516F-5864-4D14-8E8B-1C6A8A388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71398" r="38299" b="23129"/>
          <a:stretch/>
        </p:blipFill>
        <p:spPr>
          <a:xfrm>
            <a:off x="2166100" y="4975751"/>
            <a:ext cx="6092683" cy="51137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08D44F7-BB68-40ED-92EE-163DB7061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76499" r="38653" b="18028"/>
          <a:stretch/>
        </p:blipFill>
        <p:spPr>
          <a:xfrm>
            <a:off x="2166100" y="5530895"/>
            <a:ext cx="6092683" cy="5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FA122DB-643A-4C09-9CA7-898A28531457}"/>
              </a:ext>
            </a:extLst>
          </p:cNvPr>
          <p:cNvSpPr txBox="1"/>
          <p:nvPr/>
        </p:nvSpPr>
        <p:spPr>
          <a:xfrm>
            <a:off x="538395" y="1333842"/>
            <a:ext cx="7196866" cy="32669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Possessive Adjectives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Possessive Pronouns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Question Word: Whose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Pronoun: One/Ones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Quantitative: Too, Enough </a:t>
            </a:r>
          </a:p>
          <a:p>
            <a:pPr algn="ctr">
              <a:lnSpc>
                <a:spcPct val="150000"/>
              </a:lnSpc>
            </a:pP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50A29B8-16BE-42F6-8901-91F39C6E0564}"/>
              </a:ext>
            </a:extLst>
          </p:cNvPr>
          <p:cNvSpPr/>
          <p:nvPr/>
        </p:nvSpPr>
        <p:spPr>
          <a:xfrm rot="20919078">
            <a:off x="467936" y="1310865"/>
            <a:ext cx="7251720" cy="3534351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C1A35E3-93E5-4241-8962-396FC4266227}"/>
              </a:ext>
            </a:extLst>
          </p:cNvPr>
          <p:cNvSpPr/>
          <p:nvPr/>
        </p:nvSpPr>
        <p:spPr>
          <a:xfrm rot="151965">
            <a:off x="815714" y="1287571"/>
            <a:ext cx="7054493" cy="3934657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F5FE5-8DB5-4568-9A12-A84B77CF9A7C}"/>
              </a:ext>
            </a:extLst>
          </p:cNvPr>
          <p:cNvSpPr/>
          <p:nvPr/>
        </p:nvSpPr>
        <p:spPr>
          <a:xfrm>
            <a:off x="590561" y="1409693"/>
            <a:ext cx="7251720" cy="3534351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863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6491AA8-A9CE-45A3-86E7-C10256528B53}"/>
              </a:ext>
            </a:extLst>
          </p:cNvPr>
          <p:cNvSpPr txBox="1"/>
          <p:nvPr/>
        </p:nvSpPr>
        <p:spPr>
          <a:xfrm>
            <a:off x="3944470" y="304800"/>
            <a:ext cx="3325906" cy="677108"/>
          </a:xfrm>
          <a:prstGeom prst="rect">
            <a:avLst/>
          </a:prstGeom>
          <a:solidFill>
            <a:srgbClr val="FAF6EA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Possessive Adjectives </a:t>
            </a:r>
          </a:p>
          <a:p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19EB3B-0767-4306-AB59-70E4DDD90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33756" r="39412" b="34565"/>
          <a:stretch/>
        </p:blipFill>
        <p:spPr>
          <a:xfrm>
            <a:off x="699246" y="1157571"/>
            <a:ext cx="10282517" cy="293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098C0A4-0455-4AB6-82E4-1DD61B603496}"/>
              </a:ext>
            </a:extLst>
          </p:cNvPr>
          <p:cNvSpPr/>
          <p:nvPr/>
        </p:nvSpPr>
        <p:spPr>
          <a:xfrm>
            <a:off x="7189694" y="1362635"/>
            <a:ext cx="3433482" cy="457199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CBE5691-898C-4F09-861C-EECF7C1A82C0}"/>
              </a:ext>
            </a:extLst>
          </p:cNvPr>
          <p:cNvSpPr/>
          <p:nvPr/>
        </p:nvSpPr>
        <p:spPr>
          <a:xfrm>
            <a:off x="7897906" y="1882589"/>
            <a:ext cx="824754" cy="349624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6F5AE08-32C5-43DD-916C-06C390788FE8}"/>
              </a:ext>
            </a:extLst>
          </p:cNvPr>
          <p:cNvSpPr/>
          <p:nvPr/>
        </p:nvSpPr>
        <p:spPr>
          <a:xfrm>
            <a:off x="7897900" y="2222246"/>
            <a:ext cx="959223" cy="375668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8A33C91-CFAD-4A45-AC0E-C2F35C1A0451}"/>
              </a:ext>
            </a:extLst>
          </p:cNvPr>
          <p:cNvSpPr/>
          <p:nvPr/>
        </p:nvSpPr>
        <p:spPr>
          <a:xfrm>
            <a:off x="7897904" y="2568547"/>
            <a:ext cx="959223" cy="349624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4AF6C8D-5BDB-46E8-B2D9-0F2FDDF617BC}"/>
              </a:ext>
            </a:extLst>
          </p:cNvPr>
          <p:cNvSpPr/>
          <p:nvPr/>
        </p:nvSpPr>
        <p:spPr>
          <a:xfrm>
            <a:off x="7897903" y="2911526"/>
            <a:ext cx="959223" cy="349624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E11F952-B891-49A8-A093-E7966EBB73A4}"/>
              </a:ext>
            </a:extLst>
          </p:cNvPr>
          <p:cNvSpPr/>
          <p:nvPr/>
        </p:nvSpPr>
        <p:spPr>
          <a:xfrm>
            <a:off x="7897902" y="3254505"/>
            <a:ext cx="959223" cy="349624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6F7216E-9A43-4634-B9DA-C0C42D3189F5}"/>
              </a:ext>
            </a:extLst>
          </p:cNvPr>
          <p:cNvSpPr/>
          <p:nvPr/>
        </p:nvSpPr>
        <p:spPr>
          <a:xfrm>
            <a:off x="7897901" y="3597484"/>
            <a:ext cx="959223" cy="349624"/>
          </a:xfrm>
          <a:prstGeom prst="rect">
            <a:avLst/>
          </a:prstGeom>
          <a:solidFill>
            <a:srgbClr val="FAF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 descr="Vector Mobile Phone Android Information Icon Using - Cell Cell Phone Vector  Png,Information Icon Png - free transparent png images - pngaaa.com">
            <a:extLst>
              <a:ext uri="{FF2B5EF4-FFF2-40B4-BE49-F238E27FC236}">
                <a16:creationId xmlns:a16="http://schemas.microsoft.com/office/drawing/2014/main" id="{BA5E7358-B84A-48DE-8271-2EC4AAA35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5" b="89951" l="10000" r="90000">
                        <a14:foregroundMark x1="72444" y1="43627" x2="72444" y2="43627"/>
                        <a14:foregroundMark x1="81444" y1="41299" x2="81444" y2="41299"/>
                        <a14:foregroundMark x1="71111" y1="39216" x2="71111" y2="39216"/>
                        <a14:foregroundMark x1="53889" y1="17157" x2="53889" y2="17157"/>
                        <a14:foregroundMark x1="67111" y1="5515" x2="67111" y2="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4444" r="10169" b="9674"/>
          <a:stretch/>
        </p:blipFill>
        <p:spPr bwMode="auto">
          <a:xfrm rot="17693109" flipH="1">
            <a:off x="4026101" y="3477882"/>
            <a:ext cx="1622625" cy="179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ector Mobile Phone Android Information Icon Using - Cell Cell Phone Vector  Png,Information Icon Png - free transparent png images - pngaaa.com">
            <a:extLst>
              <a:ext uri="{FF2B5EF4-FFF2-40B4-BE49-F238E27FC236}">
                <a16:creationId xmlns:a16="http://schemas.microsoft.com/office/drawing/2014/main" id="{09B49615-F9C2-4673-9C88-9D9D7D22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5" b="89951" l="10000" r="90000">
                        <a14:foregroundMark x1="72444" y1="43627" x2="72444" y2="43627"/>
                        <a14:foregroundMark x1="81444" y1="41299" x2="81444" y2="41299"/>
                        <a14:foregroundMark x1="71111" y1="39216" x2="71111" y2="39216"/>
                        <a14:foregroundMark x1="53889" y1="17157" x2="53889" y2="17157"/>
                        <a14:foregroundMark x1="67111" y1="5515" x2="67111" y2="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4444" r="10169" b="9674"/>
          <a:stretch/>
        </p:blipFill>
        <p:spPr bwMode="auto">
          <a:xfrm rot="17693109" flipH="1">
            <a:off x="4026099" y="3893584"/>
            <a:ext cx="1622625" cy="179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ector Mobile Phone Android Information Icon Using - Cell Cell Phone Vector  Png,Information Icon Png - free transparent png images - pngaaa.com">
            <a:extLst>
              <a:ext uri="{FF2B5EF4-FFF2-40B4-BE49-F238E27FC236}">
                <a16:creationId xmlns:a16="http://schemas.microsoft.com/office/drawing/2014/main" id="{ED8F8C92-3415-44C0-9A6D-F8726C3F2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5" b="89951" l="10000" r="90000">
                        <a14:foregroundMark x1="72444" y1="43627" x2="72444" y2="43627"/>
                        <a14:foregroundMark x1="81444" y1="41299" x2="81444" y2="41299"/>
                        <a14:foregroundMark x1="71111" y1="39216" x2="71111" y2="39216"/>
                        <a14:foregroundMark x1="53889" y1="17157" x2="53889" y2="17157"/>
                        <a14:foregroundMark x1="67111" y1="5515" x2="67111" y2="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4444" r="10169" b="9674"/>
          <a:stretch/>
        </p:blipFill>
        <p:spPr bwMode="auto">
          <a:xfrm rot="17693109" flipH="1">
            <a:off x="3425466" y="3782681"/>
            <a:ext cx="1622625" cy="179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sa Credit Cards | Visa">
            <a:extLst>
              <a:ext uri="{FF2B5EF4-FFF2-40B4-BE49-F238E27FC236}">
                <a16:creationId xmlns:a16="http://schemas.microsoft.com/office/drawing/2014/main" id="{6A81EE75-608E-46DA-A117-AC3D0E82B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0" r="90000">
                        <a14:foregroundMark x1="42000" y1="14444" x2="34250" y2="15778"/>
                        <a14:foregroundMark x1="34250" y1="15778" x2="21500" y2="27111"/>
                        <a14:foregroundMark x1="21500" y1="27111" x2="21125" y2="50222"/>
                        <a14:foregroundMark x1="21125" y1="50222" x2="23375" y2="63556"/>
                        <a14:foregroundMark x1="23375" y1="63556" x2="39250" y2="71111"/>
                        <a14:foregroundMark x1="39250" y1="71111" x2="54375" y2="66000"/>
                        <a14:foregroundMark x1="54375" y1="66000" x2="49125" y2="49333"/>
                        <a14:foregroundMark x1="49125" y1="49333" x2="47250" y2="48889"/>
                        <a14:foregroundMark x1="89875" y1="48000" x2="87875" y2="92444"/>
                        <a14:foregroundMark x1="87875" y1="92444" x2="12750" y2="92444"/>
                        <a14:foregroundMark x1="12750" y1="92444" x2="8750" y2="79778"/>
                        <a14:foregroundMark x1="8750" y1="79778" x2="11000" y2="32000"/>
                        <a14:foregroundMark x1="11000" y1="32000" x2="12250" y2="26889"/>
                        <a14:foregroundMark x1="37500" y1="18000" x2="33875" y2="34444"/>
                        <a14:foregroundMark x1="26625" y1="36667" x2="27250" y2="68444"/>
                        <a14:foregroundMark x1="25375" y1="37778" x2="25875" y2="41778"/>
                        <a14:foregroundMark x1="39375" y1="73111" x2="78125" y2="85778"/>
                        <a14:foregroundMark x1="87000" y1="89333" x2="87000" y2="89333"/>
                        <a14:foregroundMark x1="85125" y1="82889" x2="85125" y2="82889"/>
                        <a14:foregroundMark x1="85875" y1="81333" x2="82625" y2="83111"/>
                        <a14:foregroundMark x1="79250" y1="89556" x2="79250" y2="89556"/>
                        <a14:foregroundMark x1="79750" y1="83111" x2="83000" y2="8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712" r="8719" b="1712"/>
          <a:stretch/>
        </p:blipFill>
        <p:spPr bwMode="auto">
          <a:xfrm>
            <a:off x="3714182" y="1971998"/>
            <a:ext cx="977743" cy="72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98A7ED6-13F5-4B16-ACF1-00035461F15C}"/>
              </a:ext>
            </a:extLst>
          </p:cNvPr>
          <p:cNvSpPr txBox="1"/>
          <p:nvPr/>
        </p:nvSpPr>
        <p:spPr>
          <a:xfrm>
            <a:off x="3944470" y="304800"/>
            <a:ext cx="3325906" cy="677108"/>
          </a:xfrm>
          <a:prstGeom prst="rect">
            <a:avLst/>
          </a:prstGeom>
          <a:solidFill>
            <a:srgbClr val="FAF6EA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 Word: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Whose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5A70E1-BF28-400E-9AE1-7840A09CC777}"/>
              </a:ext>
            </a:extLst>
          </p:cNvPr>
          <p:cNvSpPr txBox="1"/>
          <p:nvPr/>
        </p:nvSpPr>
        <p:spPr>
          <a:xfrm>
            <a:off x="381000" y="1165080"/>
            <a:ext cx="1143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Q: Whose credit card is this?                                Q: Whose shopping bags are these?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A: It’s mine. It belongs to me.                           A: They’re hers. They belong to that lady. </a:t>
            </a:r>
          </a:p>
        </p:txBody>
      </p:sp>
      <p:pic>
        <p:nvPicPr>
          <p:cNvPr id="8194" name="Picture 2" descr="Vector shopping bag Stock Vector Image by ©nikiteev #27952279">
            <a:extLst>
              <a:ext uri="{FF2B5EF4-FFF2-40B4-BE49-F238E27FC236}">
                <a16:creationId xmlns:a16="http://schemas.microsoft.com/office/drawing/2014/main" id="{AAE63C7F-607A-46C9-ABDC-0BC211CA1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8" b="90867" l="4399" r="95406">
                        <a14:foregroundMark x1="83578" y1="70588" x2="83578" y2="70588"/>
                        <a14:foregroundMark x1="87879" y1="90867" x2="87879" y2="90867"/>
                        <a14:foregroundMark x1="86510" y1="50310" x2="86510" y2="50310"/>
                        <a14:foregroundMark x1="86510" y1="50310" x2="88465" y2="76935"/>
                        <a14:foregroundMark x1="88465" y1="76935" x2="87977" y2="81115"/>
                        <a14:foregroundMark x1="95406" y1="90557" x2="95406" y2="90557"/>
                        <a14:foregroundMark x1="76149" y1="26161" x2="76149" y2="26161"/>
                        <a14:foregroundMark x1="48974" y1="11765" x2="48974" y2="11765"/>
                        <a14:foregroundMark x1="8504" y1="56037" x2="8504" y2="56037"/>
                        <a14:foregroundMark x1="4399" y1="48142" x2="4399" y2="48142"/>
                        <a14:foregroundMark x1="85142" y1="40557" x2="85239" y2="40557"/>
                        <a14:foregroundMark x1="86315" y1="41950" x2="86315" y2="41950"/>
                        <a14:foregroundMark x1="41544" y1="21207" x2="41544" y2="21207"/>
                        <a14:foregroundMark x1="43304" y1="14241" x2="43304" y2="14241"/>
                        <a14:foregroundMark x1="41838" y1="22291" x2="42131" y2="20898"/>
                        <a14:foregroundMark x1="44966" y1="15015" x2="44966" y2="15015"/>
                        <a14:foregroundMark x1="42229" y1="14087" x2="42229" y2="14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6" r="1975" b="2431"/>
          <a:stretch/>
        </p:blipFill>
        <p:spPr bwMode="auto">
          <a:xfrm>
            <a:off x="9771706" y="1629883"/>
            <a:ext cx="1964921" cy="1312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0DF8FAE-D8D5-4432-986A-EDCF6F6A645B}"/>
              </a:ext>
            </a:extLst>
          </p:cNvPr>
          <p:cNvSpPr txBox="1"/>
          <p:nvPr/>
        </p:nvSpPr>
        <p:spPr>
          <a:xfrm>
            <a:off x="3828762" y="3294736"/>
            <a:ext cx="3325906" cy="707886"/>
          </a:xfrm>
          <a:prstGeom prst="rect">
            <a:avLst/>
          </a:prstGeom>
          <a:solidFill>
            <a:srgbClr val="FAF6EA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Pronoun: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One/Ones </a:t>
            </a:r>
          </a:p>
          <a:p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C22AFA-0A6F-4137-AD75-F698197C9F38}"/>
              </a:ext>
            </a:extLst>
          </p:cNvPr>
          <p:cNvSpPr txBox="1"/>
          <p:nvPr/>
        </p:nvSpPr>
        <p:spPr>
          <a:xfrm>
            <a:off x="801986" y="4499729"/>
            <a:ext cx="110090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Q: Which coat do you like?                  Q: Which boots do you prefer? 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A: The green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one.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A: The leather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</a:t>
            </a:r>
            <a:r>
              <a:rPr lang="en-US" sz="20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  <p:pic>
        <p:nvPicPr>
          <p:cNvPr id="8198" name="Picture 6" descr="Coat Cartoon png download - 714*1280 - Free Transparent Green png Download.  - CleanPNG / KissPNG">
            <a:extLst>
              <a:ext uri="{FF2B5EF4-FFF2-40B4-BE49-F238E27FC236}">
                <a16:creationId xmlns:a16="http://schemas.microsoft.com/office/drawing/2014/main" id="{0FCC5AFB-CBB3-4170-A3D2-12FE3CFFE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8" b="97015" l="9043" r="89894">
                        <a14:foregroundMark x1="64362" y1="49627" x2="64362" y2="49627"/>
                        <a14:foregroundMark x1="85106" y1="43657" x2="85106" y2="43657"/>
                        <a14:foregroundMark x1="83511" y1="41418" x2="83511" y2="41418"/>
                        <a14:foregroundMark x1="18085" y1="42537" x2="18085" y2="42537"/>
                        <a14:foregroundMark x1="18085" y1="42537" x2="18085" y2="42537"/>
                        <a14:foregroundMark x1="18085" y1="44776" x2="18085" y2="44776"/>
                        <a14:foregroundMark x1="18085" y1="44776" x2="18085" y2="44776"/>
                        <a14:foregroundMark x1="33511" y1="48507" x2="33511" y2="57836"/>
                        <a14:foregroundMark x1="78723" y1="10075" x2="43085" y2="4478"/>
                        <a14:foregroundMark x1="43085" y1="4478" x2="34574" y2="18284"/>
                        <a14:foregroundMark x1="54255" y1="97015" x2="54255" y2="97015"/>
                        <a14:foregroundMark x1="72340" y1="95149" x2="72340" y2="9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741"/>
          <a:stretch/>
        </p:blipFill>
        <p:spPr bwMode="auto">
          <a:xfrm>
            <a:off x="3828762" y="5244353"/>
            <a:ext cx="1060254" cy="825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at Cartoon png download - 1000*1100 - Free Transparent Leather Jacket png  Download. - CleanPNG / KissPNG">
            <a:extLst>
              <a:ext uri="{FF2B5EF4-FFF2-40B4-BE49-F238E27FC236}">
                <a16:creationId xmlns:a16="http://schemas.microsoft.com/office/drawing/2014/main" id="{EBFF3CCE-21E3-453F-B2F6-29B9030C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00" b="91200" l="10000" r="90000">
                        <a14:foregroundMark x1="61444" y1="8400" x2="61444" y2="8400"/>
                        <a14:foregroundMark x1="50556" y1="3300" x2="50556" y2="3300"/>
                        <a14:foregroundMark x1="32667" y1="91200" x2="32667" y2="9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60" y="5201272"/>
            <a:ext cx="959669" cy="101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New Rock cheap Black Leather Boots with 4 Buckles">
            <a:extLst>
              <a:ext uri="{FF2B5EF4-FFF2-40B4-BE49-F238E27FC236}">
                <a16:creationId xmlns:a16="http://schemas.microsoft.com/office/drawing/2014/main" id="{80A341FB-CA4D-4B46-AD83-C90FDBEA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700" r="94800">
                        <a14:foregroundMark x1="8200" y1="80000" x2="8200" y2="80000"/>
                        <a14:foregroundMark x1="7700" y1="21300" x2="7700" y2="21300"/>
                        <a14:foregroundMark x1="90500" y1="82600" x2="90500" y2="82600"/>
                        <a14:foregroundMark x1="94800" y1="82100" x2="94800" y2="8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36" y="4961857"/>
            <a:ext cx="1905756" cy="190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WOODLAND Leather Boots For Men - Buy SNAYPE Color WOODLAND Leather Boots  For Men Online at Best Price - Shop Online for Footwears in India |  Flipkart.com">
            <a:extLst>
              <a:ext uri="{FF2B5EF4-FFF2-40B4-BE49-F238E27FC236}">
                <a16:creationId xmlns:a16="http://schemas.microsoft.com/office/drawing/2014/main" id="{80E3BC10-B750-41E5-ADE8-BF2B160A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55" b="94182" l="3501" r="96499">
                        <a14:foregroundMark x1="70168" y1="83455" x2="70168" y2="83455"/>
                        <a14:foregroundMark x1="75490" y1="82364" x2="75490" y2="82364"/>
                        <a14:foregroundMark x1="92577" y1="73091" x2="92577" y2="73091"/>
                        <a14:foregroundMark x1="95658" y1="75636" x2="95658" y2="75636"/>
                        <a14:foregroundMark x1="96218" y1="66909" x2="96218" y2="66909"/>
                        <a14:foregroundMark x1="96499" y1="77091" x2="96499" y2="77091"/>
                        <a14:foregroundMark x1="84874" y1="81273" x2="84874" y2="81273"/>
                        <a14:foregroundMark x1="51821" y1="94182" x2="51821" y2="94182"/>
                        <a14:foregroundMark x1="8123" y1="13818" x2="8123" y2="13818"/>
                        <a14:foregroundMark x1="42577" y1="6000" x2="42577" y2="6000"/>
                        <a14:foregroundMark x1="53782" y1="3455" x2="53782" y2="3455"/>
                        <a14:foregroundMark x1="3501" y1="78182" x2="3501" y2="7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00" y="5359651"/>
            <a:ext cx="1755048" cy="1498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8135DAD-C555-4EE7-B93E-00B3B8C9DF24}"/>
              </a:ext>
            </a:extLst>
          </p:cNvPr>
          <p:cNvSpPr/>
          <p:nvPr/>
        </p:nvSpPr>
        <p:spPr>
          <a:xfrm>
            <a:off x="381000" y="1192841"/>
            <a:ext cx="4943192" cy="16658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4578104-83A0-48C0-83C9-55EABD0F6854}"/>
              </a:ext>
            </a:extLst>
          </p:cNvPr>
          <p:cNvSpPr/>
          <p:nvPr/>
        </p:nvSpPr>
        <p:spPr>
          <a:xfrm>
            <a:off x="6793437" y="993758"/>
            <a:ext cx="5278169" cy="2162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784BD98-CF5B-407B-8E04-869256B3770F}"/>
              </a:ext>
            </a:extLst>
          </p:cNvPr>
          <p:cNvSpPr/>
          <p:nvPr/>
        </p:nvSpPr>
        <p:spPr>
          <a:xfrm>
            <a:off x="707435" y="4375159"/>
            <a:ext cx="5278169" cy="2162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48BA744-0FEC-4FF9-A6AA-A2667EAFCEEC}"/>
              </a:ext>
            </a:extLst>
          </p:cNvPr>
          <p:cNvSpPr/>
          <p:nvPr/>
        </p:nvSpPr>
        <p:spPr>
          <a:xfrm>
            <a:off x="6336479" y="4280004"/>
            <a:ext cx="5885507" cy="25876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499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ABB9E4-3527-41E5-955E-E5F628063891}"/>
              </a:ext>
            </a:extLst>
          </p:cNvPr>
          <p:cNvSpPr txBox="1"/>
          <p:nvPr/>
        </p:nvSpPr>
        <p:spPr>
          <a:xfrm>
            <a:off x="3942733" y="495200"/>
            <a:ext cx="3698392" cy="707886"/>
          </a:xfrm>
          <a:prstGeom prst="rect">
            <a:avLst/>
          </a:prstGeom>
          <a:solidFill>
            <a:srgbClr val="FAF6EA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Quantitative: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Too, Enough </a:t>
            </a:r>
          </a:p>
          <a:p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F85122-433D-432D-BC2A-95585CCCB405}"/>
              </a:ext>
            </a:extLst>
          </p:cNvPr>
          <p:cNvSpPr txBox="1"/>
          <p:nvPr/>
        </p:nvSpPr>
        <p:spPr>
          <a:xfrm>
            <a:off x="246434" y="1395392"/>
            <a:ext cx="11945566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jacket is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small for me, and the shoes are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big. 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jacket is not big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for me, and the shoes are not small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enough.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pic>
        <p:nvPicPr>
          <p:cNvPr id="4" name="Picture 6" descr="Coat Cartoon png download - 714*1280 - Free Transparent Green png Download.  - CleanPNG / KissPNG">
            <a:extLst>
              <a:ext uri="{FF2B5EF4-FFF2-40B4-BE49-F238E27FC236}">
                <a16:creationId xmlns:a16="http://schemas.microsoft.com/office/drawing/2014/main" id="{361EFC18-E327-49CD-9433-C72A0B2B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8" b="97015" l="9043" r="89894">
                        <a14:foregroundMark x1="64362" y1="49627" x2="64362" y2="49627"/>
                        <a14:foregroundMark x1="85106" y1="43657" x2="85106" y2="43657"/>
                        <a14:foregroundMark x1="83511" y1="41418" x2="83511" y2="41418"/>
                        <a14:foregroundMark x1="18085" y1="42537" x2="18085" y2="42537"/>
                        <a14:foregroundMark x1="18085" y1="42537" x2="18085" y2="42537"/>
                        <a14:foregroundMark x1="18085" y1="44776" x2="18085" y2="44776"/>
                        <a14:foregroundMark x1="18085" y1="44776" x2="18085" y2="44776"/>
                        <a14:foregroundMark x1="33511" y1="48507" x2="33511" y2="57836"/>
                        <a14:foregroundMark x1="78723" y1="10075" x2="43085" y2="4478"/>
                        <a14:foregroundMark x1="43085" y1="4478" x2="34574" y2="18284"/>
                        <a14:foregroundMark x1="54255" y1="97015" x2="54255" y2="97015"/>
                        <a14:foregroundMark x1="72340" y1="95149" x2="72340" y2="9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741"/>
          <a:stretch/>
        </p:blipFill>
        <p:spPr bwMode="auto">
          <a:xfrm>
            <a:off x="9717932" y="4917332"/>
            <a:ext cx="1638388" cy="1275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oys shoe clipart - Cliparting.com">
            <a:extLst>
              <a:ext uri="{FF2B5EF4-FFF2-40B4-BE49-F238E27FC236}">
                <a16:creationId xmlns:a16="http://schemas.microsoft.com/office/drawing/2014/main" id="{5C047619-A3B1-45E9-87B0-C6D2BB52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0" y="4917332"/>
            <a:ext cx="2581275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01803D-0AA9-4753-8BAB-AE158836A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7" t="10891" r="35492"/>
          <a:stretch/>
        </p:blipFill>
        <p:spPr>
          <a:xfrm>
            <a:off x="5496128" y="2834194"/>
            <a:ext cx="2986392" cy="41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C03EA210-D36A-4461-8654-FB343AED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16986" r="31247" b="28071"/>
          <a:stretch/>
        </p:blipFill>
        <p:spPr>
          <a:xfrm>
            <a:off x="0" y="87923"/>
            <a:ext cx="12032545" cy="66821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9F98BC5-5579-4DCC-856F-1CE3D105D8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17307" r="52411" b="77903"/>
          <a:stretch/>
        </p:blipFill>
        <p:spPr>
          <a:xfrm>
            <a:off x="1570891" y="808892"/>
            <a:ext cx="5838094" cy="5158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65F4AD9-EC5B-4FEF-B427-BCF591F16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21553" r="29962" b="70935"/>
          <a:stretch/>
        </p:blipFill>
        <p:spPr>
          <a:xfrm>
            <a:off x="1758461" y="1148862"/>
            <a:ext cx="10274084" cy="9847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8FE4E0A-E5A7-4F18-8316-A1E161E80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29164" r="60778" b="66743"/>
          <a:stretch/>
        </p:blipFill>
        <p:spPr>
          <a:xfrm>
            <a:off x="1887415" y="2133600"/>
            <a:ext cx="4396154" cy="5158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DCB1FAA-17DE-4F8E-BDAD-13C18D3CF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32931" r="36991" b="61697"/>
          <a:stretch/>
        </p:blipFill>
        <p:spPr>
          <a:xfrm>
            <a:off x="1887415" y="2627434"/>
            <a:ext cx="9833328" cy="567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6C03E50-F527-495F-AB0C-1CE48FC232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37373" r="37720" b="57970"/>
          <a:stretch/>
        </p:blipFill>
        <p:spPr>
          <a:xfrm>
            <a:off x="1758461" y="3143250"/>
            <a:ext cx="9833328" cy="49164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A02FE9E-5375-4D71-AF87-873613A78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41967" r="53852" b="53868"/>
          <a:stretch/>
        </p:blipFill>
        <p:spPr>
          <a:xfrm>
            <a:off x="1887415" y="3675179"/>
            <a:ext cx="5967047" cy="4396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E11C2D-8649-4049-A75F-649554CA1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t="46520" r="39532" b="46219"/>
          <a:stretch/>
        </p:blipFill>
        <p:spPr>
          <a:xfrm>
            <a:off x="1887415" y="4261342"/>
            <a:ext cx="9155724" cy="76639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742FD5E-E500-40FE-B91B-35B596E9B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54184" r="39688" b="38555"/>
          <a:stretch/>
        </p:blipFill>
        <p:spPr>
          <a:xfrm>
            <a:off x="1887415" y="5132510"/>
            <a:ext cx="9155724" cy="7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1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D975FC0-A63E-43E1-AC9C-4077FFB21EE7}"/>
              </a:ext>
            </a:extLst>
          </p:cNvPr>
          <p:cNvSpPr txBox="1"/>
          <p:nvPr/>
        </p:nvSpPr>
        <p:spPr>
          <a:xfrm>
            <a:off x="645154" y="1682777"/>
            <a:ext cx="6450905" cy="304698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Good Morning</a:t>
            </a:r>
            <a:endParaRPr lang="ar-SA" sz="9600" b="1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4DE9AC50-22DB-45C5-BF35-C7C7E956F14B}"/>
              </a:ext>
            </a:extLst>
          </p:cNvPr>
          <p:cNvSpPr/>
          <p:nvPr/>
        </p:nvSpPr>
        <p:spPr>
          <a:xfrm>
            <a:off x="596283" y="1213283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B6FCEB1-1F81-4742-A252-0F189887959E}"/>
              </a:ext>
            </a:extLst>
          </p:cNvPr>
          <p:cNvSpPr/>
          <p:nvPr/>
        </p:nvSpPr>
        <p:spPr>
          <a:xfrm rot="20919078">
            <a:off x="596283" y="1213282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BDF9064-9B1E-46B2-9738-E9F4B9112A11}"/>
              </a:ext>
            </a:extLst>
          </p:cNvPr>
          <p:cNvSpPr/>
          <p:nvPr/>
        </p:nvSpPr>
        <p:spPr>
          <a:xfrm>
            <a:off x="491953" y="971433"/>
            <a:ext cx="6180695" cy="5279258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200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326D2B4-42BA-43D5-A776-77BDA165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27421"/>
          <a:stretch/>
        </p:blipFill>
        <p:spPr>
          <a:xfrm>
            <a:off x="7626699" y="2958385"/>
            <a:ext cx="4565300" cy="3899614"/>
          </a:xfrm>
          <a:custGeom>
            <a:avLst/>
            <a:gdLst>
              <a:gd name="connsiteX0" fmla="*/ 1515247 w 3640852"/>
              <a:gd name="connsiteY0" fmla="*/ 0 h 3109964"/>
              <a:gd name="connsiteX1" fmla="*/ 3640852 w 3640852"/>
              <a:gd name="connsiteY1" fmla="*/ 0 h 3109964"/>
              <a:gd name="connsiteX2" fmla="*/ 3640852 w 3640852"/>
              <a:gd name="connsiteY2" fmla="*/ 3109964 h 3109964"/>
              <a:gd name="connsiteX3" fmla="*/ 0 w 3640852"/>
              <a:gd name="connsiteY3" fmla="*/ 3109964 h 3109964"/>
              <a:gd name="connsiteX4" fmla="*/ 0 w 3640852"/>
              <a:gd name="connsiteY4" fmla="*/ 901784 h 3109964"/>
              <a:gd name="connsiteX5" fmla="*/ 139005 w 3640852"/>
              <a:gd name="connsiteY5" fmla="*/ 900261 h 3109964"/>
              <a:gd name="connsiteX6" fmla="*/ 573441 w 3640852"/>
              <a:gd name="connsiteY6" fmla="*/ 827288 h 3109964"/>
              <a:gd name="connsiteX7" fmla="*/ 1054670 w 3640852"/>
              <a:gd name="connsiteY7" fmla="*/ 973441 h 3109964"/>
              <a:gd name="connsiteX8" fmla="*/ 1065136 w 3640852"/>
              <a:gd name="connsiteY8" fmla="*/ 604144 h 3109964"/>
              <a:gd name="connsiteX9" fmla="*/ 1496374 w 3640852"/>
              <a:gd name="connsiteY9" fmla="*/ 74501 h 31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0852" h="3109964">
                <a:moveTo>
                  <a:pt x="1515247" y="0"/>
                </a:moveTo>
                <a:lnTo>
                  <a:pt x="3640852" y="0"/>
                </a:lnTo>
                <a:lnTo>
                  <a:pt x="3640852" y="3109964"/>
                </a:lnTo>
                <a:lnTo>
                  <a:pt x="0" y="3109964"/>
                </a:lnTo>
                <a:lnTo>
                  <a:pt x="0" y="901784"/>
                </a:lnTo>
                <a:lnTo>
                  <a:pt x="139005" y="900261"/>
                </a:lnTo>
                <a:cubicBezTo>
                  <a:pt x="285780" y="891190"/>
                  <a:pt x="432112" y="867082"/>
                  <a:pt x="573441" y="827288"/>
                </a:cubicBezTo>
                <a:lnTo>
                  <a:pt x="1054670" y="973441"/>
                </a:lnTo>
                <a:lnTo>
                  <a:pt x="1065136" y="604144"/>
                </a:lnTo>
                <a:cubicBezTo>
                  <a:pt x="1288712" y="453149"/>
                  <a:pt x="1431351" y="268522"/>
                  <a:pt x="1496374" y="74501"/>
                </a:cubicBezTo>
                <a:close/>
              </a:path>
            </a:pathLst>
          </a:custGeom>
        </p:spPr>
      </p:pic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0C43E478-59BB-4A5D-B0FE-60547126F109}"/>
              </a:ext>
            </a:extLst>
          </p:cNvPr>
          <p:cNvSpPr/>
          <p:nvPr/>
        </p:nvSpPr>
        <p:spPr>
          <a:xfrm>
            <a:off x="3235569" y="1085222"/>
            <a:ext cx="4873451" cy="3456633"/>
          </a:xfrm>
          <a:prstGeom prst="wedgeEllipseCallout">
            <a:avLst>
              <a:gd name="adj1" fmla="val 77549"/>
              <a:gd name="adj2" fmla="val 64445"/>
            </a:avLst>
          </a:prstGeom>
          <a:solidFill>
            <a:srgbClr val="F7D82B"/>
          </a:solidFill>
          <a:ln>
            <a:solidFill>
              <a:srgbClr val="F7D82B"/>
            </a:solidFill>
          </a:ln>
          <a:effectLst>
            <a:innerShdw blurRad="482600" dist="2032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a good  day</a:t>
            </a:r>
            <a:endParaRPr lang="ar-SA" sz="44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47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C96E19D-774B-4F70-9D64-A1F015A5C265}"/>
              </a:ext>
            </a:extLst>
          </p:cNvPr>
          <p:cNvSpPr/>
          <p:nvPr/>
        </p:nvSpPr>
        <p:spPr>
          <a:xfrm>
            <a:off x="596283" y="1213283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7580AD07-A1EA-453D-8391-65577D881DCC}"/>
              </a:ext>
            </a:extLst>
          </p:cNvPr>
          <p:cNvSpPr/>
          <p:nvPr/>
        </p:nvSpPr>
        <p:spPr>
          <a:xfrm rot="20919078">
            <a:off x="596283" y="1213282"/>
            <a:ext cx="613447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1032E89-B9A7-437E-BCD4-39E65482C5C1}"/>
              </a:ext>
            </a:extLst>
          </p:cNvPr>
          <p:cNvSpPr txBox="1"/>
          <p:nvPr/>
        </p:nvSpPr>
        <p:spPr>
          <a:xfrm>
            <a:off x="-131315" y="1864668"/>
            <a:ext cx="7196866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Unit-4-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 The Art of Advertising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L11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Form , Meaning &amp; Function</a:t>
            </a:r>
            <a:endParaRPr lang="ar-SA" sz="2800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0A2DE59-9DCF-4CF0-A288-9F2C70B72413}"/>
              </a:ext>
            </a:extLst>
          </p:cNvPr>
          <p:cNvSpPr/>
          <p:nvPr/>
        </p:nvSpPr>
        <p:spPr>
          <a:xfrm>
            <a:off x="491953" y="971433"/>
            <a:ext cx="6180695" cy="5279258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30975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FA122DB-643A-4C09-9CA7-898A28531457}"/>
              </a:ext>
            </a:extLst>
          </p:cNvPr>
          <p:cNvSpPr txBox="1"/>
          <p:nvPr/>
        </p:nvSpPr>
        <p:spPr>
          <a:xfrm>
            <a:off x="538395" y="1333842"/>
            <a:ext cx="7196866" cy="4190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Demonstrative Pronouns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Imperatives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Indefinite Articles: a/an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Possessive Adjectives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Possessive Pronouns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Question Word: Whose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Pronoun: One/Ones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Quantitative: Too, Enough </a:t>
            </a:r>
          </a:p>
          <a:p>
            <a:pPr algn="ctr">
              <a:lnSpc>
                <a:spcPct val="150000"/>
              </a:lnSpc>
            </a:pP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50A29B8-16BE-42F6-8901-91F39C6E0564}"/>
              </a:ext>
            </a:extLst>
          </p:cNvPr>
          <p:cNvSpPr/>
          <p:nvPr/>
        </p:nvSpPr>
        <p:spPr>
          <a:xfrm rot="20919078">
            <a:off x="283803" y="984245"/>
            <a:ext cx="725172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C1A35E3-93E5-4241-8962-396FC4266227}"/>
              </a:ext>
            </a:extLst>
          </p:cNvPr>
          <p:cNvSpPr/>
          <p:nvPr/>
        </p:nvSpPr>
        <p:spPr>
          <a:xfrm>
            <a:off x="491953" y="971433"/>
            <a:ext cx="7054493" cy="5198548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F5FE5-8DB5-4568-9A12-A84B77CF9A7C}"/>
              </a:ext>
            </a:extLst>
          </p:cNvPr>
          <p:cNvSpPr/>
          <p:nvPr/>
        </p:nvSpPr>
        <p:spPr>
          <a:xfrm>
            <a:off x="294726" y="1094172"/>
            <a:ext cx="7251720" cy="466965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7587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FA122DB-643A-4C09-9CA7-898A28531457}"/>
              </a:ext>
            </a:extLst>
          </p:cNvPr>
          <p:cNvSpPr txBox="1"/>
          <p:nvPr/>
        </p:nvSpPr>
        <p:spPr>
          <a:xfrm>
            <a:off x="1180464" y="2136674"/>
            <a:ext cx="7196866" cy="2158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Demonstrative Pronouns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Imperatives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Indefinite Articles: a/an </a:t>
            </a:r>
          </a:p>
          <a:p>
            <a:pPr algn="ctr">
              <a:lnSpc>
                <a:spcPct val="150000"/>
              </a:lnSpc>
            </a:pP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50A29B8-16BE-42F6-8901-91F39C6E0564}"/>
              </a:ext>
            </a:extLst>
          </p:cNvPr>
          <p:cNvSpPr/>
          <p:nvPr/>
        </p:nvSpPr>
        <p:spPr>
          <a:xfrm rot="20919078">
            <a:off x="1066796" y="1460299"/>
            <a:ext cx="7251720" cy="3385748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C1A35E3-93E5-4241-8962-396FC4266227}"/>
              </a:ext>
            </a:extLst>
          </p:cNvPr>
          <p:cNvSpPr/>
          <p:nvPr/>
        </p:nvSpPr>
        <p:spPr>
          <a:xfrm>
            <a:off x="1381651" y="1331557"/>
            <a:ext cx="7054493" cy="3769225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rgbClr val="FFC000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A4F5FE5-8DB5-4568-9A12-A84B77CF9A7C}"/>
              </a:ext>
            </a:extLst>
          </p:cNvPr>
          <p:cNvSpPr/>
          <p:nvPr/>
        </p:nvSpPr>
        <p:spPr>
          <a:xfrm>
            <a:off x="1066796" y="1331557"/>
            <a:ext cx="7251720" cy="3385749"/>
          </a:xfrm>
          <a:prstGeom prst="roundRect">
            <a:avLst>
              <a:gd name="adj" fmla="val 13815"/>
            </a:avLst>
          </a:prstGeom>
          <a:noFill/>
          <a:ln w="5715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4911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0E2BB6BA-A4DD-4087-A604-999F4E454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56760" y="1730484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453D995E-8BD7-4A31-B6A1-5A87ECC3E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01283" y="1248022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378DA124-C26A-425C-8786-A665531CB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13635" y="2212499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AAF565A6-D526-4F36-82EA-0D0DD20AD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56760" y="265921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5A3D9857-945E-47C5-9E2B-7810F12B2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56760" y="307019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1455596-BA39-4DDB-8695-FDA3F5C2608D}"/>
              </a:ext>
            </a:extLst>
          </p:cNvPr>
          <p:cNvGrpSpPr/>
          <p:nvPr/>
        </p:nvGrpSpPr>
        <p:grpSpPr>
          <a:xfrm>
            <a:off x="192846" y="181388"/>
            <a:ext cx="2823099" cy="920888"/>
            <a:chOff x="319595" y="579439"/>
            <a:chExt cx="2823099" cy="92088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23E178C1-76D3-4670-BF59-7150CF291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754" b="96796" l="35994" r="59422">
                          <a14:backgroundMark x1="47456" y1="81227" x2="47456" y2="81227"/>
                          <a14:backgroundMark x1="46810" y1="81227" x2="46810" y2="81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9" t="71295" r="38944" b="5654"/>
            <a:stretch/>
          </p:blipFill>
          <p:spPr>
            <a:xfrm>
              <a:off x="319595" y="579439"/>
              <a:ext cx="2823099" cy="9208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5403C11-726B-487B-8FB1-727016584CC4}"/>
                </a:ext>
              </a:extLst>
            </p:cNvPr>
            <p:cNvSpPr txBox="1"/>
            <p:nvPr/>
          </p:nvSpPr>
          <p:spPr>
            <a:xfrm>
              <a:off x="696895" y="685940"/>
              <a:ext cx="206849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Objectives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A44913B-0F10-43A9-B9C6-7DCCAC649AA4}"/>
              </a:ext>
            </a:extLst>
          </p:cNvPr>
          <p:cNvSpPr txBox="1"/>
          <p:nvPr/>
        </p:nvSpPr>
        <p:spPr>
          <a:xfrm>
            <a:off x="869345" y="1294874"/>
            <a:ext cx="8681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Use demonstrative pronouns to ask about things around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46231CF-1535-458A-A497-3BE3BBD63806}"/>
              </a:ext>
            </a:extLst>
          </p:cNvPr>
          <p:cNvSpPr txBox="1"/>
          <p:nvPr/>
        </p:nvSpPr>
        <p:spPr>
          <a:xfrm>
            <a:off x="1014046" y="1739486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Write a meaningful slogan for his life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5A3D66-007A-4D1B-9921-CDEED2E94C0D}"/>
              </a:ext>
            </a:extLst>
          </p:cNvPr>
          <p:cNvSpPr txBox="1"/>
          <p:nvPr/>
        </p:nvSpPr>
        <p:spPr>
          <a:xfrm>
            <a:off x="1014046" y="2177879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Choose a suitable indefinite article: a/an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0448C4C-7D08-46DE-AA87-74C5257AADCA}"/>
              </a:ext>
            </a:extLst>
          </p:cNvPr>
          <p:cNvSpPr txBox="1"/>
          <p:nvPr/>
        </p:nvSpPr>
        <p:spPr>
          <a:xfrm>
            <a:off x="1014046" y="2681242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Share Positively in pair work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EAA4A66-A0EA-429D-8E3B-480F046C1AC6}"/>
              </a:ext>
            </a:extLst>
          </p:cNvPr>
          <p:cNvSpPr txBox="1"/>
          <p:nvPr/>
        </p:nvSpPr>
        <p:spPr>
          <a:xfrm>
            <a:off x="914241" y="3179369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Turn the sentences into imperative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2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35ACA51D-3DD9-326B-75B1-09B47827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499343" y="397215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1F2BA91A-DA29-7823-4A0A-3CAE9E0D0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468730" y="3468245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F18155BB-230D-FA2D-C297-AEE2B058F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468730" y="4512566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750A18A8-1F01-2775-4611-36C1149C7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11864" y="5091392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tick To Your Goals - Target Icon Png, Transparent Png - vhv">
            <a:extLst>
              <a:ext uri="{FF2B5EF4-FFF2-40B4-BE49-F238E27FC236}">
                <a16:creationId xmlns:a16="http://schemas.microsoft.com/office/drawing/2014/main" id="{440ECC95-DD78-BFD5-FB24-113128DA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1" b="92222" l="6163" r="96163">
                        <a14:foregroundMark x1="43372" y1="7667" x2="43372" y2="7667"/>
                        <a14:foregroundMark x1="43372" y1="7667" x2="43372" y2="7667"/>
                        <a14:foregroundMark x1="52209" y1="47444" x2="52209" y2="47444"/>
                        <a14:foregroundMark x1="94651" y1="18667" x2="94651" y2="18667"/>
                        <a14:foregroundMark x1="6279" y1="38000" x2="6279" y2="38000"/>
                        <a14:foregroundMark x1="41047" y1="63556" x2="41047" y2="63556"/>
                        <a14:foregroundMark x1="32442" y1="72000" x2="32442" y2="72000"/>
                        <a14:foregroundMark x1="22907" y1="50778" x2="22326" y2="50778"/>
                        <a14:foregroundMark x1="19535" y1="38000" x2="19535" y2="38000"/>
                        <a14:foregroundMark x1="47558" y1="48000" x2="47558" y2="48000"/>
                        <a14:foregroundMark x1="93488" y1="6000" x2="93488" y2="6000"/>
                        <a14:foregroundMark x1="84419" y1="5333" x2="84419" y2="5333"/>
                        <a14:foregroundMark x1="93837" y1="6556" x2="93837" y2="6556"/>
                        <a14:foregroundMark x1="96163" y1="49333" x2="96163" y2="49333"/>
                        <a14:foregroundMark x1="54884" y1="92222" x2="54884" y2="92222"/>
                        <a14:foregroundMark x1="49302" y1="5111" x2="49302" y2="5111"/>
                        <a14:foregroundMark x1="47907" y1="18222" x2="47907" y2="1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" b="3927"/>
          <a:stretch/>
        </p:blipFill>
        <p:spPr bwMode="auto">
          <a:xfrm rot="4283680">
            <a:off x="511864" y="5567987"/>
            <a:ext cx="312423" cy="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18CA9EE-253C-3D0D-D2FC-58C019C4D36E}"/>
              </a:ext>
            </a:extLst>
          </p:cNvPr>
          <p:cNvSpPr txBox="1"/>
          <p:nvPr/>
        </p:nvSpPr>
        <p:spPr>
          <a:xfrm>
            <a:off x="914241" y="3575004"/>
            <a:ext cx="8022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Use possessive adjectives and pronouns correctly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FCC9DF3-C8CD-13A6-84F8-E690B8D50A8E}"/>
              </a:ext>
            </a:extLst>
          </p:cNvPr>
          <p:cNvSpPr txBox="1"/>
          <p:nvPr/>
        </p:nvSpPr>
        <p:spPr>
          <a:xfrm>
            <a:off x="890591" y="3972248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Ask with "whose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AC50619-8DF1-AE60-B112-1B1BC1EA2139}"/>
              </a:ext>
            </a:extLst>
          </p:cNvPr>
          <p:cNvSpPr txBox="1"/>
          <p:nvPr/>
        </p:nvSpPr>
        <p:spPr>
          <a:xfrm>
            <a:off x="972013" y="4413515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Use quantitative "too, enough" correctly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EEC5062-7A1B-FD0F-37F6-1BBFF65832D8}"/>
              </a:ext>
            </a:extLst>
          </p:cNvPr>
          <p:cNvSpPr txBox="1"/>
          <p:nvPr/>
        </p:nvSpPr>
        <p:spPr>
          <a:xfrm>
            <a:off x="1109627" y="4995277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Use "one/ones" correctly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AD2F752-04DE-2D7E-4179-2808402F023A}"/>
              </a:ext>
            </a:extLst>
          </p:cNvPr>
          <p:cNvSpPr txBox="1"/>
          <p:nvPr/>
        </p:nvSpPr>
        <p:spPr>
          <a:xfrm>
            <a:off x="1052908" y="5456942"/>
            <a:ext cx="6726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Share positively in pair work</a:t>
            </a:r>
            <a:endParaRPr lang="ar-SA" sz="2400" dirty="0"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F6CFBD6-052C-4789-812A-C7E34E391805}"/>
              </a:ext>
            </a:extLst>
          </p:cNvPr>
          <p:cNvSpPr txBox="1"/>
          <p:nvPr/>
        </p:nvSpPr>
        <p:spPr>
          <a:xfrm>
            <a:off x="4296794" y="248575"/>
            <a:ext cx="3062796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Demonstrative Pronouns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D9669D3-02B7-468F-85BC-6D3C4A913873}"/>
              </a:ext>
            </a:extLst>
          </p:cNvPr>
          <p:cNvSpPr txBox="1"/>
          <p:nvPr/>
        </p:nvSpPr>
        <p:spPr>
          <a:xfrm>
            <a:off x="524521" y="1270509"/>
            <a:ext cx="2059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Singular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8AB33D-0963-4982-A4E7-42AB01C359CA}"/>
              </a:ext>
            </a:extLst>
          </p:cNvPr>
          <p:cNvSpPr txBox="1"/>
          <p:nvPr/>
        </p:nvSpPr>
        <p:spPr>
          <a:xfrm>
            <a:off x="701561" y="1941979"/>
            <a:ext cx="1269507" cy="14276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</a:rPr>
              <a:t>This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000" b="1" dirty="0"/>
              <a:t>That</a:t>
            </a:r>
            <a:endParaRPr lang="ar-SA" sz="2000" b="1" dirty="0"/>
          </a:p>
        </p:txBody>
      </p:sp>
      <p:pic>
        <p:nvPicPr>
          <p:cNvPr id="3074" name="Picture 2" descr="Hand Point Cartoon Png Transparent - Hand Point Cartoon Png,Hand Pointing  Png - free transparent png images - pngaaa.com">
            <a:extLst>
              <a:ext uri="{FF2B5EF4-FFF2-40B4-BE49-F238E27FC236}">
                <a16:creationId xmlns:a16="http://schemas.microsoft.com/office/drawing/2014/main" id="{3BC62EA3-D63E-4B8C-A17D-C23F6593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89979" l="7778" r="92667">
                        <a14:foregroundMark x1="92667" y1="22388" x2="92667" y2="22388"/>
                        <a14:foregroundMark x1="21556" y1="71855" x2="21556" y2="71855"/>
                        <a14:foregroundMark x1="20111" y1="27292" x2="20111" y2="27292"/>
                        <a14:foregroundMark x1="19444" y1="25160" x2="21000" y2="74200"/>
                        <a14:foregroundMark x1="21000" y1="74200" x2="22556" y2="30490"/>
                        <a14:foregroundMark x1="22556" y1="30490" x2="18889" y2="31130"/>
                        <a14:foregroundMark x1="18778" y1="24733" x2="10333" y2="24947"/>
                        <a14:foregroundMark x1="10333" y1="24947" x2="7778" y2="42857"/>
                        <a14:foregroundMark x1="7778" y1="42857" x2="11444" y2="78252"/>
                        <a14:foregroundMark x1="11444" y1="78252" x2="18556" y2="83156"/>
                        <a14:foregroundMark x1="18556" y1="83156" x2="22333" y2="73561"/>
                        <a14:foregroundMark x1="22333" y1="73561" x2="22333" y2="72495"/>
                        <a14:foregroundMark x1="16222" y1="28998" x2="16222" y2="28998"/>
                        <a14:foregroundMark x1="18333" y1="26013" x2="14333" y2="50107"/>
                        <a14:foregroundMark x1="14333" y1="50107" x2="16333" y2="76759"/>
                        <a14:foregroundMark x1="16333" y1="76759" x2="13889" y2="63326"/>
                        <a14:foregroundMark x1="13889" y1="63326" x2="15667" y2="49041"/>
                        <a14:foregroundMark x1="15667" y1="49041" x2="11333" y2="37527"/>
                        <a14:foregroundMark x1="11333" y1="37527" x2="11556" y2="51812"/>
                        <a14:foregroundMark x1="11556" y1="51812" x2="13889" y2="33902"/>
                        <a14:foregroundMark x1="13889" y1="33902" x2="13778" y2="54158"/>
                        <a14:foregroundMark x1="13778" y1="54158" x2="16222" y2="70149"/>
                        <a14:foregroundMark x1="17333" y1="41365" x2="15889" y2="74414"/>
                        <a14:foregroundMark x1="19889" y1="50746" x2="18333" y2="7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287" flipH="1">
            <a:off x="2829883" y="4762039"/>
            <a:ext cx="2574543" cy="140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1165E8D-2B73-4F72-B6C2-CFBCB5248C65}"/>
              </a:ext>
            </a:extLst>
          </p:cNvPr>
          <p:cNvSpPr txBox="1"/>
          <p:nvPr/>
        </p:nvSpPr>
        <p:spPr>
          <a:xfrm>
            <a:off x="8444884" y="2073746"/>
            <a:ext cx="1684538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These</a:t>
            </a:r>
          </a:p>
          <a:p>
            <a:pPr algn="l"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Those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9B9A39-543D-4397-813F-8DAEECDFD413}"/>
              </a:ext>
            </a:extLst>
          </p:cNvPr>
          <p:cNvSpPr txBox="1"/>
          <p:nvPr/>
        </p:nvSpPr>
        <p:spPr>
          <a:xfrm>
            <a:off x="8515907" y="1359273"/>
            <a:ext cx="2059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Plural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FA83CFF-776B-4AEE-929F-5C80A13EBC8D}"/>
              </a:ext>
            </a:extLst>
          </p:cNvPr>
          <p:cNvSpPr txBox="1"/>
          <p:nvPr/>
        </p:nvSpPr>
        <p:spPr>
          <a:xfrm>
            <a:off x="112587" y="3479883"/>
            <a:ext cx="3089840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/>
              <a:t>What is this?</a:t>
            </a:r>
            <a:endParaRPr lang="ar-SA" sz="2800" b="1" dirty="0"/>
          </a:p>
        </p:txBody>
      </p:sp>
      <p:pic>
        <p:nvPicPr>
          <p:cNvPr id="14" name="Picture 2" descr="Bank cards">
            <a:extLst>
              <a:ext uri="{FF2B5EF4-FFF2-40B4-BE49-F238E27FC236}">
                <a16:creationId xmlns:a16="http://schemas.microsoft.com/office/drawing/2014/main" id="{07A0B107-3AA5-4255-9BB4-AFBE46F9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9" b="99715" l="4000" r="99667">
                        <a14:foregroundMark x1="92833" y1="38462" x2="92833" y2="38462"/>
                        <a14:foregroundMark x1="47667" y1="96866" x2="47667" y2="96866"/>
                        <a14:foregroundMark x1="4000" y1="75499" x2="27500" y2="97721"/>
                        <a14:foregroundMark x1="31833" y1="44444" x2="31000" y2="58120"/>
                        <a14:foregroundMark x1="25500" y1="41595" x2="29333" y2="56980"/>
                        <a14:foregroundMark x1="22500" y1="46439" x2="26500" y2="64672"/>
                        <a14:foregroundMark x1="96333" y1="16524" x2="99667" y2="21652"/>
                        <a14:foregroundMark x1="68833" y1="2564" x2="55667" y2="13960"/>
                        <a14:foregroundMark x1="68167" y1="3134" x2="75333" y2="4843"/>
                        <a14:foregroundMark x1="98833" y1="59259" x2="89333" y2="75214"/>
                        <a14:foregroundMark x1="89333" y1="75214" x2="51333" y2="98860"/>
                        <a14:foregroundMark x1="51333" y1="98860" x2="30000" y2="99715"/>
                        <a14:foregroundMark x1="30000" y1="99715" x2="24667" y2="89744"/>
                        <a14:foregroundMark x1="57333" y1="17664" x2="27833" y2="53561"/>
                        <a14:foregroundMark x1="66500" y1="43875" x2="66500" y2="43875"/>
                        <a14:foregroundMark x1="37167" y1="49003" x2="37167" y2="49003"/>
                        <a14:foregroundMark x1="13833" y1="35328" x2="13833" y2="35328"/>
                        <a14:foregroundMark x1="44500" y1="21937" x2="44500" y2="21937"/>
                        <a14:foregroundMark x1="6500" y1="66097" x2="6500" y2="66097"/>
                        <a14:foregroundMark x1="6833" y1="48718" x2="6833" y2="48718"/>
                        <a14:foregroundMark x1="6167" y1="49003" x2="5833" y2="51852"/>
                        <a14:foregroundMark x1="24833" y1="43305" x2="27500" y2="60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56" y="5250232"/>
            <a:ext cx="2355320" cy="1460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a Credit Cards | Visa">
            <a:extLst>
              <a:ext uri="{FF2B5EF4-FFF2-40B4-BE49-F238E27FC236}">
                <a16:creationId xmlns:a16="http://schemas.microsoft.com/office/drawing/2014/main" id="{E719804A-C98B-4B02-A12C-8B21B0F4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50" r="90000">
                        <a14:foregroundMark x1="42000" y1="14444" x2="34250" y2="15778"/>
                        <a14:foregroundMark x1="34250" y1="15778" x2="21500" y2="27111"/>
                        <a14:foregroundMark x1="21500" y1="27111" x2="21125" y2="50222"/>
                        <a14:foregroundMark x1="21125" y1="50222" x2="23375" y2="63556"/>
                        <a14:foregroundMark x1="23375" y1="63556" x2="39250" y2="71111"/>
                        <a14:foregroundMark x1="39250" y1="71111" x2="54375" y2="66000"/>
                        <a14:foregroundMark x1="54375" y1="66000" x2="49125" y2="49333"/>
                        <a14:foregroundMark x1="49125" y1="49333" x2="47250" y2="48889"/>
                        <a14:foregroundMark x1="89875" y1="48000" x2="87875" y2="92444"/>
                        <a14:foregroundMark x1="87875" y1="92444" x2="12750" y2="92444"/>
                        <a14:foregroundMark x1="12750" y1="92444" x2="8750" y2="79778"/>
                        <a14:foregroundMark x1="8750" y1="79778" x2="11000" y2="32000"/>
                        <a14:foregroundMark x1="11000" y1="32000" x2="12250" y2="26889"/>
                        <a14:foregroundMark x1="37500" y1="18000" x2="33875" y2="34444"/>
                        <a14:foregroundMark x1="26625" y1="36667" x2="27250" y2="68444"/>
                        <a14:foregroundMark x1="25375" y1="37778" x2="25875" y2="41778"/>
                        <a14:foregroundMark x1="39375" y1="73111" x2="78125" y2="85778"/>
                        <a14:foregroundMark x1="87000" y1="89333" x2="87000" y2="89333"/>
                        <a14:foregroundMark x1="85125" y1="82889" x2="85125" y2="82889"/>
                        <a14:foregroundMark x1="85875" y1="81333" x2="82625" y2="83111"/>
                        <a14:foregroundMark x1="79250" y1="89556" x2="79250" y2="89556"/>
                        <a14:foregroundMark x1="79750" y1="83111" x2="83000" y2="8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712" r="8719" b="1712"/>
          <a:stretch/>
        </p:blipFill>
        <p:spPr bwMode="auto">
          <a:xfrm>
            <a:off x="1154690" y="5262815"/>
            <a:ext cx="1632755" cy="12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C31A875-4AD1-48D1-A98C-CD5AFEC1551A}"/>
              </a:ext>
            </a:extLst>
          </p:cNvPr>
          <p:cNvSpPr txBox="1"/>
          <p:nvPr/>
        </p:nvSpPr>
        <p:spPr>
          <a:xfrm>
            <a:off x="151904" y="3429000"/>
            <a:ext cx="3089840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What is that?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17" name="Picture 4" descr="Visa Credit Cards | Visa">
            <a:extLst>
              <a:ext uri="{FF2B5EF4-FFF2-40B4-BE49-F238E27FC236}">
                <a16:creationId xmlns:a16="http://schemas.microsoft.com/office/drawing/2014/main" id="{929C271F-395B-47FB-9822-177C6D6CE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750" r="90000">
                        <a14:foregroundMark x1="42000" y1="14444" x2="34250" y2="15778"/>
                        <a14:foregroundMark x1="34250" y1="15778" x2="21500" y2="27111"/>
                        <a14:foregroundMark x1="21500" y1="27111" x2="21125" y2="50222"/>
                        <a14:foregroundMark x1="21125" y1="50222" x2="23375" y2="63556"/>
                        <a14:foregroundMark x1="23375" y1="63556" x2="39250" y2="71111"/>
                        <a14:foregroundMark x1="39250" y1="71111" x2="54375" y2="66000"/>
                        <a14:foregroundMark x1="54375" y1="66000" x2="49125" y2="49333"/>
                        <a14:foregroundMark x1="49125" y1="49333" x2="47250" y2="48889"/>
                        <a14:foregroundMark x1="89875" y1="48000" x2="87875" y2="92444"/>
                        <a14:foregroundMark x1="87875" y1="92444" x2="12750" y2="92444"/>
                        <a14:foregroundMark x1="12750" y1="92444" x2="8750" y2="79778"/>
                        <a14:foregroundMark x1="8750" y1="79778" x2="11000" y2="32000"/>
                        <a14:foregroundMark x1="11000" y1="32000" x2="12250" y2="26889"/>
                        <a14:foregroundMark x1="37500" y1="18000" x2="33875" y2="34444"/>
                        <a14:foregroundMark x1="26625" y1="36667" x2="27250" y2="68444"/>
                        <a14:foregroundMark x1="25375" y1="37778" x2="25875" y2="41778"/>
                        <a14:foregroundMark x1="39375" y1="73111" x2="78125" y2="85778"/>
                        <a14:foregroundMark x1="87000" y1="89333" x2="87000" y2="89333"/>
                        <a14:foregroundMark x1="85125" y1="82889" x2="85125" y2="82889"/>
                        <a14:foregroundMark x1="85875" y1="81333" x2="82625" y2="83111"/>
                        <a14:foregroundMark x1="79250" y1="89556" x2="79250" y2="89556"/>
                        <a14:foregroundMark x1="79750" y1="83111" x2="83000" y2="8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712" r="8719" b="1712"/>
          <a:stretch/>
        </p:blipFill>
        <p:spPr bwMode="auto">
          <a:xfrm>
            <a:off x="22724" y="5642378"/>
            <a:ext cx="1632755" cy="12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nd Point Cartoon Png Transparent - Hand Point Cartoon Png,Hand Pointing  Png - free transparent png images - pngaaa.com">
            <a:extLst>
              <a:ext uri="{FF2B5EF4-FFF2-40B4-BE49-F238E27FC236}">
                <a16:creationId xmlns:a16="http://schemas.microsoft.com/office/drawing/2014/main" id="{CDCE0DA7-B31E-4F40-A0A4-1462E32D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89979" l="7778" r="92667">
                        <a14:foregroundMark x1="92667" y1="22388" x2="92667" y2="22388"/>
                        <a14:foregroundMark x1="21556" y1="71855" x2="21556" y2="71855"/>
                        <a14:foregroundMark x1="20111" y1="27292" x2="20111" y2="27292"/>
                        <a14:foregroundMark x1="19444" y1="25160" x2="21000" y2="74200"/>
                        <a14:foregroundMark x1="21000" y1="74200" x2="22556" y2="30490"/>
                        <a14:foregroundMark x1="22556" y1="30490" x2="18889" y2="31130"/>
                        <a14:foregroundMark x1="18778" y1="24733" x2="10333" y2="24947"/>
                        <a14:foregroundMark x1="10333" y1="24947" x2="7778" y2="42857"/>
                        <a14:foregroundMark x1="7778" y1="42857" x2="11444" y2="78252"/>
                        <a14:foregroundMark x1="11444" y1="78252" x2="18556" y2="83156"/>
                        <a14:foregroundMark x1="18556" y1="83156" x2="22333" y2="73561"/>
                        <a14:foregroundMark x1="22333" y1="73561" x2="22333" y2="72495"/>
                        <a14:foregroundMark x1="16222" y1="28998" x2="16222" y2="28998"/>
                        <a14:foregroundMark x1="18333" y1="26013" x2="14333" y2="50107"/>
                        <a14:foregroundMark x1="14333" y1="50107" x2="16333" y2="76759"/>
                        <a14:foregroundMark x1="16333" y1="76759" x2="13889" y2="63326"/>
                        <a14:foregroundMark x1="13889" y1="63326" x2="15667" y2="49041"/>
                        <a14:foregroundMark x1="15667" y1="49041" x2="11333" y2="37527"/>
                        <a14:foregroundMark x1="11333" y1="37527" x2="11556" y2="51812"/>
                        <a14:foregroundMark x1="11556" y1="51812" x2="13889" y2="33902"/>
                        <a14:foregroundMark x1="13889" y1="33902" x2="13778" y2="54158"/>
                        <a14:foregroundMark x1="13778" y1="54158" x2="16222" y2="70149"/>
                        <a14:foregroundMark x1="17333" y1="41365" x2="15889" y2="74414"/>
                        <a14:foregroundMark x1="19889" y1="50746" x2="18333" y2="7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287" flipH="1">
            <a:off x="6935409" y="5458847"/>
            <a:ext cx="2574543" cy="140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nd Point Cartoon Png Transparent - Hand Point Cartoon Png,Hand Pointing  Png - free transparent png images - pngaaa.com">
            <a:extLst>
              <a:ext uri="{FF2B5EF4-FFF2-40B4-BE49-F238E27FC236}">
                <a16:creationId xmlns:a16="http://schemas.microsoft.com/office/drawing/2014/main" id="{280965A0-CBF3-489D-A968-248AF7BF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89979" l="7778" r="92667">
                        <a14:foregroundMark x1="92667" y1="22388" x2="92667" y2="22388"/>
                        <a14:foregroundMark x1="21556" y1="71855" x2="21556" y2="71855"/>
                        <a14:foregroundMark x1="20111" y1="27292" x2="20111" y2="27292"/>
                        <a14:foregroundMark x1="19444" y1="25160" x2="21000" y2="74200"/>
                        <a14:foregroundMark x1="21000" y1="74200" x2="22556" y2="30490"/>
                        <a14:foregroundMark x1="22556" y1="30490" x2="18889" y2="31130"/>
                        <a14:foregroundMark x1="18778" y1="24733" x2="10333" y2="24947"/>
                        <a14:foregroundMark x1="10333" y1="24947" x2="7778" y2="42857"/>
                        <a14:foregroundMark x1="7778" y1="42857" x2="11444" y2="78252"/>
                        <a14:foregroundMark x1="11444" y1="78252" x2="18556" y2="83156"/>
                        <a14:foregroundMark x1="18556" y1="83156" x2="22333" y2="73561"/>
                        <a14:foregroundMark x1="22333" y1="73561" x2="22333" y2="72495"/>
                        <a14:foregroundMark x1="16222" y1="28998" x2="16222" y2="28998"/>
                        <a14:foregroundMark x1="18333" y1="26013" x2="14333" y2="50107"/>
                        <a14:foregroundMark x1="14333" y1="50107" x2="16333" y2="76759"/>
                        <a14:foregroundMark x1="16333" y1="76759" x2="13889" y2="63326"/>
                        <a14:foregroundMark x1="13889" y1="63326" x2="15667" y2="49041"/>
                        <a14:foregroundMark x1="15667" y1="49041" x2="11333" y2="37527"/>
                        <a14:foregroundMark x1="11333" y1="37527" x2="11556" y2="51812"/>
                        <a14:foregroundMark x1="11556" y1="51812" x2="13889" y2="33902"/>
                        <a14:foregroundMark x1="13889" y1="33902" x2="13778" y2="54158"/>
                        <a14:foregroundMark x1="13778" y1="54158" x2="16222" y2="70149"/>
                        <a14:foregroundMark x1="17333" y1="41365" x2="15889" y2="74414"/>
                        <a14:foregroundMark x1="19889" y1="50746" x2="18333" y2="7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713">
            <a:off x="7087809" y="5611247"/>
            <a:ext cx="2574543" cy="140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nk cards">
            <a:extLst>
              <a:ext uri="{FF2B5EF4-FFF2-40B4-BE49-F238E27FC236}">
                <a16:creationId xmlns:a16="http://schemas.microsoft.com/office/drawing/2014/main" id="{0EDC7433-8FA5-4E8F-80E9-B332D8D1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9" b="99715" l="4000" r="99667">
                        <a14:foregroundMark x1="92833" y1="38462" x2="92833" y2="38462"/>
                        <a14:foregroundMark x1="47667" y1="96866" x2="47667" y2="96866"/>
                        <a14:foregroundMark x1="4000" y1="75499" x2="27500" y2="97721"/>
                        <a14:foregroundMark x1="31833" y1="44444" x2="31000" y2="58120"/>
                        <a14:foregroundMark x1="25500" y1="41595" x2="29333" y2="56980"/>
                        <a14:foregroundMark x1="22500" y1="46439" x2="26500" y2="64672"/>
                        <a14:foregroundMark x1="96333" y1="16524" x2="99667" y2="21652"/>
                        <a14:foregroundMark x1="68833" y1="2564" x2="55667" y2="13960"/>
                        <a14:foregroundMark x1="68167" y1="3134" x2="75333" y2="4843"/>
                        <a14:foregroundMark x1="98833" y1="59259" x2="89333" y2="75214"/>
                        <a14:foregroundMark x1="89333" y1="75214" x2="51333" y2="98860"/>
                        <a14:foregroundMark x1="51333" y1="98860" x2="30000" y2="99715"/>
                        <a14:foregroundMark x1="30000" y1="99715" x2="24667" y2="89744"/>
                        <a14:foregroundMark x1="57333" y1="17664" x2="27833" y2="53561"/>
                        <a14:foregroundMark x1="66500" y1="43875" x2="66500" y2="43875"/>
                        <a14:foregroundMark x1="37167" y1="49003" x2="37167" y2="49003"/>
                        <a14:foregroundMark x1="13833" y1="35328" x2="13833" y2="35328"/>
                        <a14:foregroundMark x1="44500" y1="21937" x2="44500" y2="21937"/>
                        <a14:foregroundMark x1="6500" y1="66097" x2="6500" y2="66097"/>
                        <a14:foregroundMark x1="6833" y1="48718" x2="6833" y2="48718"/>
                        <a14:foregroundMark x1="6167" y1="49003" x2="5833" y2="51852"/>
                        <a14:foregroundMark x1="24833" y1="43305" x2="27500" y2="60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41" y="3579652"/>
            <a:ext cx="2355320" cy="1460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and Point Cartoon Png Transparent - Hand Point Cartoon Png,Hand Pointing  Png - free transparent png images - pngaaa.com">
            <a:extLst>
              <a:ext uri="{FF2B5EF4-FFF2-40B4-BE49-F238E27FC236}">
                <a16:creationId xmlns:a16="http://schemas.microsoft.com/office/drawing/2014/main" id="{FB239A61-99DC-4A92-97FD-89FF4B49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89979" l="7778" r="92667">
                        <a14:foregroundMark x1="92667" y1="22388" x2="92667" y2="22388"/>
                        <a14:foregroundMark x1="21556" y1="71855" x2="21556" y2="71855"/>
                        <a14:foregroundMark x1="20111" y1="27292" x2="20111" y2="27292"/>
                        <a14:foregroundMark x1="19444" y1="25160" x2="21000" y2="74200"/>
                        <a14:foregroundMark x1="21000" y1="74200" x2="22556" y2="30490"/>
                        <a14:foregroundMark x1="22556" y1="30490" x2="18889" y2="31130"/>
                        <a14:foregroundMark x1="18778" y1="24733" x2="10333" y2="24947"/>
                        <a14:foregroundMark x1="10333" y1="24947" x2="7778" y2="42857"/>
                        <a14:foregroundMark x1="7778" y1="42857" x2="11444" y2="78252"/>
                        <a14:foregroundMark x1="11444" y1="78252" x2="18556" y2="83156"/>
                        <a14:foregroundMark x1="18556" y1="83156" x2="22333" y2="73561"/>
                        <a14:foregroundMark x1="22333" y1="73561" x2="22333" y2="72495"/>
                        <a14:foregroundMark x1="16222" y1="28998" x2="16222" y2="28998"/>
                        <a14:foregroundMark x1="18333" y1="26013" x2="14333" y2="50107"/>
                        <a14:foregroundMark x1="14333" y1="50107" x2="16333" y2="76759"/>
                        <a14:foregroundMark x1="16333" y1="76759" x2="13889" y2="63326"/>
                        <a14:foregroundMark x1="13889" y1="63326" x2="15667" y2="49041"/>
                        <a14:foregroundMark x1="15667" y1="49041" x2="11333" y2="37527"/>
                        <a14:foregroundMark x1="11333" y1="37527" x2="11556" y2="51812"/>
                        <a14:foregroundMark x1="11556" y1="51812" x2="13889" y2="33902"/>
                        <a14:foregroundMark x1="13889" y1="33902" x2="13778" y2="54158"/>
                        <a14:foregroundMark x1="13778" y1="54158" x2="16222" y2="70149"/>
                        <a14:foregroundMark x1="17333" y1="41365" x2="15889" y2="74414"/>
                        <a14:foregroundMark x1="19889" y1="50746" x2="18333" y2="7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639">
            <a:off x="1849082" y="5399405"/>
            <a:ext cx="2574543" cy="140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895B11C-B0BE-422E-A379-284B2D9F6907}"/>
              </a:ext>
            </a:extLst>
          </p:cNvPr>
          <p:cNvSpPr txBox="1"/>
          <p:nvPr/>
        </p:nvSpPr>
        <p:spPr>
          <a:xfrm>
            <a:off x="7098601" y="3518801"/>
            <a:ext cx="2834612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/>
              <a:t>What are these?</a:t>
            </a:r>
            <a:endParaRPr lang="ar-SA" sz="28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5A26ACD-818A-464B-B563-07A7EB509D63}"/>
              </a:ext>
            </a:extLst>
          </p:cNvPr>
          <p:cNvSpPr txBox="1"/>
          <p:nvPr/>
        </p:nvSpPr>
        <p:spPr>
          <a:xfrm>
            <a:off x="7098601" y="3426204"/>
            <a:ext cx="2834612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What are those?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FA49E51-F3BE-4F2B-9330-C02CBAC9F2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32228" r="19376"/>
          <a:stretch/>
        </p:blipFill>
        <p:spPr>
          <a:xfrm>
            <a:off x="4485000" y="1270509"/>
            <a:ext cx="2355320" cy="2569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37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CFDDB75-1778-416D-84C2-AA0CDFF7A43C}"/>
              </a:ext>
            </a:extLst>
          </p:cNvPr>
          <p:cNvGrpSpPr/>
          <p:nvPr/>
        </p:nvGrpSpPr>
        <p:grpSpPr>
          <a:xfrm>
            <a:off x="1705045" y="318987"/>
            <a:ext cx="9225327" cy="6452784"/>
            <a:chOff x="1354849" y="552450"/>
            <a:chExt cx="9225327" cy="6452784"/>
          </a:xfrm>
        </p:grpSpPr>
        <p:pic>
          <p:nvPicPr>
            <p:cNvPr id="3" name="Picture 2" descr="7th Language Arts Class#103 Classwork Vocabulary The Numbers 100 To  1000.000 2020 12 10 - Lessons - Blendspace">
              <a:extLst>
                <a:ext uri="{FF2B5EF4-FFF2-40B4-BE49-F238E27FC236}">
                  <a16:creationId xmlns:a16="http://schemas.microsoft.com/office/drawing/2014/main" id="{BB6DB53F-6434-4E1F-83D1-488029175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849" y="552450"/>
              <a:ext cx="6577013" cy="64527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The superlative Let&amp;#39;s practise!. Find the superlative of these adjectives!  - ppt download">
              <a:extLst>
                <a:ext uri="{FF2B5EF4-FFF2-40B4-BE49-F238E27FC236}">
                  <a16:creationId xmlns:a16="http://schemas.microsoft.com/office/drawing/2014/main" id="{44930390-11B4-4267-8DA3-B954FBA74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694" l="10000" r="90000">
                          <a14:foregroundMark x1="76458" y1="55278" x2="76458" y2="55278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80417" y1="53056" x2="80417" y2="53056"/>
                          <a14:foregroundMark x1="76875" y1="55000" x2="76875" y2="55000"/>
                          <a14:foregroundMark x1="76875" y1="55000" x2="76875" y2="55000"/>
                          <a14:foregroundMark x1="76875" y1="55000" x2="76875" y2="55000"/>
                          <a14:foregroundMark x1="76875" y1="55000" x2="76875" y2="55000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75417" y1="51944" x2="75417" y2="51944"/>
                          <a14:foregroundMark x1="55000" y1="91389" x2="55000" y2="91389"/>
                          <a14:foregroundMark x1="55000" y1="91389" x2="55000" y2="91389"/>
                          <a14:foregroundMark x1="55000" y1="91389" x2="55000" y2="91389"/>
                          <a14:foregroundMark x1="55000" y1="91389" x2="55000" y2="91389"/>
                          <a14:foregroundMark x1="75625" y1="54167" x2="75625" y2="54167"/>
                          <a14:foregroundMark x1="75625" y1="54167" x2="75625" y2="54167"/>
                          <a14:foregroundMark x1="75625" y1="54167" x2="75625" y2="54167"/>
                          <a14:foregroundMark x1="75625" y1="54167" x2="75625" y2="54167"/>
                          <a14:foregroundMark x1="60833" y1="52778" x2="60833" y2="52778"/>
                          <a14:foregroundMark x1="60833" y1="52778" x2="60833" y2="52778"/>
                          <a14:foregroundMark x1="60833" y1="52778" x2="60833" y2="52778"/>
                          <a14:foregroundMark x1="61042" y1="52639" x2="61042" y2="52639"/>
                          <a14:foregroundMark x1="61042" y1="52639" x2="61042" y2="52639"/>
                          <a14:foregroundMark x1="61042" y1="52639" x2="61042" y2="52639"/>
                          <a14:foregroundMark x1="61042" y1="52639" x2="61042" y2="52639"/>
                          <a14:foregroundMark x1="76771" y1="54028" x2="76771" y2="54028"/>
                          <a14:foregroundMark x1="76771" y1="54028" x2="76771" y2="54028"/>
                          <a14:foregroundMark x1="76771" y1="54028" x2="76771" y2="54028"/>
                          <a14:foregroundMark x1="76979" y1="53889" x2="76979" y2="53889"/>
                          <a14:foregroundMark x1="60208" y1="52222" x2="60208" y2="52222"/>
                          <a14:foregroundMark x1="59375" y1="53889" x2="59375" y2="53889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0000" y1="79722" x2="30000" y2="79722"/>
                          <a14:foregroundMark x1="35313" y1="75833" x2="35313" y2="75833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3542" y1="76944" x2="33542" y2="76944"/>
                          <a14:foregroundMark x1="30729" y1="81111" x2="30729" y2="81111"/>
                          <a14:foregroundMark x1="30729" y1="81111" x2="30729" y2="81111"/>
                          <a14:foregroundMark x1="30729" y1="81111" x2="30729" y2="81111"/>
                          <a14:foregroundMark x1="30729" y1="81250" x2="30729" y2="81250"/>
                          <a14:foregroundMark x1="30729" y1="81250" x2="30729" y2="81250"/>
                          <a14:foregroundMark x1="30729" y1="81250" x2="30729" y2="81250"/>
                          <a14:foregroundMark x1="30729" y1="81250" x2="30729" y2="812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4271" y1="78750" x2="34271" y2="78750"/>
                          <a14:foregroundMark x1="30833" y1="81667" x2="30833" y2="81667"/>
                          <a14:foregroundMark x1="30833" y1="81667" x2="30833" y2="81667"/>
                          <a14:foregroundMark x1="30833" y1="81667" x2="30833" y2="81667"/>
                          <a14:foregroundMark x1="30833" y1="81667" x2="30833" y2="81667"/>
                          <a14:foregroundMark x1="32292" y1="86389" x2="32292" y2="86389"/>
                          <a14:foregroundMark x1="32396" y1="86389" x2="32396" y2="86389"/>
                          <a14:foregroundMark x1="32396" y1="86389" x2="32604" y2="85833"/>
                          <a14:foregroundMark x1="32396" y1="82083" x2="32396" y2="82083"/>
                          <a14:foregroundMark x1="32396" y1="82083" x2="32396" y2="82083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2396" y1="81944" x2="32396" y2="81944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35104" y1="61389" x2="35104" y2="61389"/>
                          <a14:foregroundMark x1="43229" y1="90278" x2="43229" y2="90278"/>
                          <a14:foregroundMark x1="44583" y1="90694" x2="44583" y2="90694"/>
                          <a14:foregroundMark x1="44583" y1="90694" x2="44583" y2="90694"/>
                          <a14:foregroundMark x1="40104" y1="95694" x2="40104" y2="95694"/>
                          <a14:foregroundMark x1="28438" y1="71389" x2="28438" y2="71389"/>
                          <a14:foregroundMark x1="27917" y1="69444" x2="27917" y2="69444"/>
                          <a14:foregroundMark x1="27917" y1="69444" x2="27917" y2="69444"/>
                          <a14:foregroundMark x1="54583" y1="69583" x2="54583" y2="69583"/>
                          <a14:foregroundMark x1="54479" y1="68889" x2="54479" y2="68889"/>
                          <a14:foregroundMark x1="54479" y1="68750" x2="54479" y2="68750"/>
                          <a14:foregroundMark x1="54375" y1="68611" x2="54375" y2="68611"/>
                          <a14:foregroundMark x1="54271" y1="68472" x2="54063" y2="68472"/>
                          <a14:foregroundMark x1="53958" y1="79722" x2="53958" y2="79722"/>
                          <a14:foregroundMark x1="53958" y1="79722" x2="53958" y2="79722"/>
                          <a14:foregroundMark x1="53958" y1="79722" x2="53958" y2="79722"/>
                          <a14:foregroundMark x1="53958" y1="79722" x2="53958" y2="79722"/>
                          <a14:foregroundMark x1="49583" y1="84444" x2="49583" y2="84444"/>
                          <a14:foregroundMark x1="49688" y1="84722" x2="49688" y2="84722"/>
                          <a14:foregroundMark x1="49688" y1="84722" x2="49688" y2="84722"/>
                          <a14:foregroundMark x1="29479" y1="85417" x2="29479" y2="85417"/>
                          <a14:foregroundMark x1="29271" y1="85278" x2="29271" y2="82639"/>
                          <a14:foregroundMark x1="29583" y1="73611" x2="29583" y2="73611"/>
                          <a14:foregroundMark x1="75313" y1="48889" x2="75313" y2="48889"/>
                          <a14:foregroundMark x1="74167" y1="48750" x2="74167" y2="48750"/>
                          <a14:foregroundMark x1="72188" y1="50694" x2="72188" y2="50694"/>
                          <a14:foregroundMark x1="35104" y1="61667" x2="35104" y2="61667"/>
                          <a14:foregroundMark x1="35104" y1="61667" x2="35104" y2="61667"/>
                          <a14:foregroundMark x1="35104" y1="61667" x2="35104" y2="61667"/>
                          <a14:foregroundMark x1="35104" y1="61667" x2="35104" y2="61667"/>
                          <a14:foregroundMark x1="34583" y1="60556" x2="34583" y2="60556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271" y1="61250" x2="34271" y2="61250"/>
                          <a14:foregroundMark x1="34375" y1="62083" x2="34375" y2="62083"/>
                          <a14:foregroundMark x1="34375" y1="62083" x2="34375" y2="62083"/>
                          <a14:foregroundMark x1="34583" y1="62361" x2="34583" y2="62361"/>
                          <a14:foregroundMark x1="36979" y1="63056" x2="36979" y2="63056"/>
                          <a14:foregroundMark x1="28125" y1="82361" x2="28125" y2="82361"/>
                          <a14:foregroundMark x1="28333" y1="81667" x2="28333" y2="81667"/>
                          <a14:backgroundMark x1="39271" y1="92083" x2="39271" y2="92083"/>
                          <a14:backgroundMark x1="39479" y1="92083" x2="39479" y2="92083"/>
                          <a14:backgroundMark x1="39479" y1="92083" x2="39479" y2="92083"/>
                          <a14:backgroundMark x1="42813" y1="88750" x2="42813" y2="88750"/>
                          <a14:backgroundMark x1="42396" y1="88750" x2="42396" y2="88750"/>
                          <a14:backgroundMark x1="42396" y1="88750" x2="42396" y2="88750"/>
                          <a14:backgroundMark x1="42708" y1="88333" x2="42708" y2="88333"/>
                          <a14:backgroundMark x1="42708" y1="88333" x2="42708" y2="88333"/>
                          <a14:backgroundMark x1="42708" y1="88333" x2="42708" y2="88333"/>
                          <a14:backgroundMark x1="37708" y1="91250" x2="37708" y2="91250"/>
                          <a14:backgroundMark x1="37708" y1="91250" x2="37708" y2="91250"/>
                          <a14:backgroundMark x1="37708" y1="91250" x2="37813" y2="91250"/>
                          <a14:backgroundMark x1="42083" y1="89722" x2="42188" y2="89583"/>
                          <a14:backgroundMark x1="41563" y1="90417" x2="41563" y2="90417"/>
                          <a14:backgroundMark x1="34167" y1="85000" x2="34167" y2="85000"/>
                          <a14:backgroundMark x1="34479" y1="84167" x2="34479" y2="84167"/>
                          <a14:backgroundMark x1="36354" y1="89722" x2="36354" y2="89722"/>
                          <a14:backgroundMark x1="34896" y1="88750" x2="34896" y2="8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4" t="45162" r="15697" b="1505"/>
            <a:stretch/>
          </p:blipFill>
          <p:spPr bwMode="auto">
            <a:xfrm>
              <a:off x="6096000" y="3072539"/>
              <a:ext cx="4484176" cy="3657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5366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D457D66-D6B6-4C2E-925F-EA2DF40A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35314" r="33550" b="40892"/>
          <a:stretch/>
        </p:blipFill>
        <p:spPr>
          <a:xfrm>
            <a:off x="349015" y="1711185"/>
            <a:ext cx="9772138" cy="233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Dialogue | Training Journal">
            <a:extLst>
              <a:ext uri="{FF2B5EF4-FFF2-40B4-BE49-F238E27FC236}">
                <a16:creationId xmlns:a16="http://schemas.microsoft.com/office/drawing/2014/main" id="{D29201FD-CF86-40C5-8A28-1C09BBEBC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>
                        <a14:foregroundMark x1="41774" y1="9688" x2="41774" y2="9688"/>
                        <a14:foregroundMark x1="20645" y1="5000" x2="20645" y2="5000"/>
                        <a14:foregroundMark x1="20161" y1="6250" x2="20161" y2="6250"/>
                        <a14:foregroundMark x1="47581" y1="65313" x2="47581" y2="65313"/>
                        <a14:foregroundMark x1="47742" y1="77813" x2="47742" y2="77813"/>
                        <a14:foregroundMark x1="26290" y1="72813" x2="26290" y2="72813"/>
                        <a14:foregroundMark x1="25484" y1="65000" x2="25484" y2="65000"/>
                        <a14:foregroundMark x1="47258" y1="51250" x2="47258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4084" r="37591" b="5278"/>
          <a:stretch/>
        </p:blipFill>
        <p:spPr bwMode="auto">
          <a:xfrm>
            <a:off x="9734107" y="4368256"/>
            <a:ext cx="2054481" cy="233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53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361</Words>
  <Application>Microsoft Office PowerPoint</Application>
  <PresentationFormat>شاشة عريضة</PresentationFormat>
  <Paragraphs>72</Paragraphs>
  <Slides>20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Algerian</vt:lpstr>
      <vt:lpstr>Arial</vt:lpstr>
      <vt:lpstr>Bahnschrift Condensed</vt:lpstr>
      <vt:lpstr>Calibri</vt:lpstr>
      <vt:lpstr>Calibri Light</vt:lpstr>
      <vt:lpstr>MV Boli</vt:lpstr>
      <vt:lpstr>Proxima Nova</vt:lpstr>
      <vt:lpstr>Proxima Nova ExCn</vt:lpstr>
      <vt:lpstr>Proxima Nova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26</cp:revision>
  <dcterms:created xsi:type="dcterms:W3CDTF">2021-11-07T07:09:56Z</dcterms:created>
  <dcterms:modified xsi:type="dcterms:W3CDTF">2022-10-17T09:54:26Z</dcterms:modified>
</cp:coreProperties>
</file>