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2"/>
  </p:notesMasterIdLst>
  <p:sldIdLst>
    <p:sldId id="256" r:id="rId2"/>
    <p:sldId id="257" r:id="rId3"/>
    <p:sldId id="258" r:id="rId4"/>
    <p:sldId id="259" r:id="rId5"/>
    <p:sldId id="260" r:id="rId6"/>
    <p:sldId id="276" r:id="rId7"/>
    <p:sldId id="287" r:id="rId8"/>
    <p:sldId id="263" r:id="rId9"/>
    <p:sldId id="285" r:id="rId10"/>
    <p:sldId id="261" r:id="rId11"/>
    <p:sldId id="266" r:id="rId12"/>
    <p:sldId id="278" r:id="rId13"/>
    <p:sldId id="262" r:id="rId14"/>
    <p:sldId id="277" r:id="rId15"/>
    <p:sldId id="268" r:id="rId16"/>
    <p:sldId id="265" r:id="rId17"/>
    <p:sldId id="264" r:id="rId18"/>
    <p:sldId id="288" r:id="rId19"/>
    <p:sldId id="275" r:id="rId20"/>
    <p:sldId id="286" r:id="rId2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BFF"/>
    <a:srgbClr val="FFFFFF"/>
    <a:srgbClr val="F7D82B"/>
    <a:srgbClr val="AD6967"/>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409" autoAdjust="0"/>
    <p:restoredTop sz="96379" autoAdjust="0"/>
  </p:normalViewPr>
  <p:slideViewPr>
    <p:cSldViewPr snapToGrid="0">
      <p:cViewPr>
        <p:scale>
          <a:sx n="10" d="100"/>
          <a:sy n="10" d="100"/>
        </p:scale>
        <p:origin x="2920" y="1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حصه بنت العتيبي" userId="c1fe605c-1aaf-4791-a440-af891effc177" providerId="ADAL" clId="{1411BE61-4426-4ED3-B156-A5895211786D}"/>
    <pc:docChg chg="undo redo custSel addSld delSld modSld sldOrd modMainMaster">
      <pc:chgData name="حصه بنت العتيبي" userId="c1fe605c-1aaf-4791-a440-af891effc177" providerId="ADAL" clId="{1411BE61-4426-4ED3-B156-A5895211786D}" dt="2021-11-06T17:55:35.663" v="2016" actId="20577"/>
      <pc:docMkLst>
        <pc:docMk/>
      </pc:docMkLst>
      <pc:sldChg chg="addSp delSp modSp new mod modTransition setBg">
        <pc:chgData name="حصه بنت العتيبي" userId="c1fe605c-1aaf-4791-a440-af891effc177" providerId="ADAL" clId="{1411BE61-4426-4ED3-B156-A5895211786D}" dt="2021-11-06T10:39:46.513" v="552"/>
        <pc:sldMkLst>
          <pc:docMk/>
          <pc:sldMk cId="3122444882" sldId="256"/>
        </pc:sldMkLst>
        <pc:spChg chg="del">
          <ac:chgData name="حصه بنت العتيبي" userId="c1fe605c-1aaf-4791-a440-af891effc177" providerId="ADAL" clId="{1411BE61-4426-4ED3-B156-A5895211786D}" dt="2021-11-02T07:20:58.130" v="1" actId="478"/>
          <ac:spMkLst>
            <pc:docMk/>
            <pc:sldMk cId="3122444882" sldId="256"/>
            <ac:spMk id="2" creationId="{0A135F90-4235-497E-AABA-97427AF0F061}"/>
          </ac:spMkLst>
        </pc:spChg>
        <pc:spChg chg="del">
          <ac:chgData name="حصه بنت العتيبي" userId="c1fe605c-1aaf-4791-a440-af891effc177" providerId="ADAL" clId="{1411BE61-4426-4ED3-B156-A5895211786D}" dt="2021-11-02T07:20:58.130" v="1" actId="478"/>
          <ac:spMkLst>
            <pc:docMk/>
            <pc:sldMk cId="3122444882" sldId="256"/>
            <ac:spMk id="3" creationId="{649F520A-8110-410C-ACD9-9C38489225AF}"/>
          </ac:spMkLst>
        </pc:spChg>
        <pc:picChg chg="add del mod">
          <ac:chgData name="حصه بنت العتيبي" userId="c1fe605c-1aaf-4791-a440-af891effc177" providerId="ADAL" clId="{1411BE61-4426-4ED3-B156-A5895211786D}" dt="2021-11-02T07:24:22.071" v="5" actId="21"/>
          <ac:picMkLst>
            <pc:docMk/>
            <pc:sldMk cId="3122444882" sldId="256"/>
            <ac:picMk id="4" creationId="{D8CA573D-4C96-405F-BA3E-8D3979B3D89A}"/>
          </ac:picMkLst>
        </pc:picChg>
        <pc:picChg chg="add mod">
          <ac:chgData name="حصه بنت العتيبي" userId="c1fe605c-1aaf-4791-a440-af891effc177" providerId="ADAL" clId="{1411BE61-4426-4ED3-B156-A5895211786D}" dt="2021-11-02T07:31:13.402" v="28" actId="1076"/>
          <ac:picMkLst>
            <pc:docMk/>
            <pc:sldMk cId="3122444882" sldId="256"/>
            <ac:picMk id="3074" creationId="{E9655319-37E5-4942-92CD-F54460B59097}"/>
          </ac:picMkLst>
        </pc:picChg>
      </pc:sldChg>
      <pc:sldChg chg="addSp delSp modSp new mod modTransition">
        <pc:chgData name="حصه بنت العتيبي" userId="c1fe605c-1aaf-4791-a440-af891effc177" providerId="ADAL" clId="{1411BE61-4426-4ED3-B156-A5895211786D}" dt="2021-11-06T11:32:46.600" v="706" actId="21"/>
        <pc:sldMkLst>
          <pc:docMk/>
          <pc:sldMk cId="1516332002" sldId="257"/>
        </pc:sldMkLst>
        <pc:spChg chg="add mod">
          <ac:chgData name="حصه بنت العتيبي" userId="c1fe605c-1aaf-4791-a440-af891effc177" providerId="ADAL" clId="{1411BE61-4426-4ED3-B156-A5895211786D}" dt="2021-11-02T07:33:17.382" v="32" actId="1076"/>
          <ac:spMkLst>
            <pc:docMk/>
            <pc:sldMk cId="1516332002" sldId="257"/>
            <ac:spMk id="6" creationId="{6E4F0C2C-4684-4999-8976-2A531782716B}"/>
          </ac:spMkLst>
        </pc:spChg>
        <pc:picChg chg="add mod">
          <ac:chgData name="حصه بنت العتيبي" userId="c1fe605c-1aaf-4791-a440-af891effc177" providerId="ADAL" clId="{1411BE61-4426-4ED3-B156-A5895211786D}" dt="2021-11-02T07:26:27.268" v="17" actId="14100"/>
          <ac:picMkLst>
            <pc:docMk/>
            <pc:sldMk cId="1516332002" sldId="257"/>
            <ac:picMk id="4" creationId="{8DE29164-FA40-49D8-9AD4-28517063535F}"/>
          </ac:picMkLst>
        </pc:picChg>
        <pc:picChg chg="add del mod">
          <ac:chgData name="حصه بنت العتيبي" userId="c1fe605c-1aaf-4791-a440-af891effc177" providerId="ADAL" clId="{1411BE61-4426-4ED3-B156-A5895211786D}" dt="2021-11-02T07:32:43.042" v="30" actId="478"/>
          <ac:picMkLst>
            <pc:docMk/>
            <pc:sldMk cId="1516332002" sldId="257"/>
            <ac:picMk id="5" creationId="{3BA56E6F-A394-4317-B192-C7D505EFBBD0}"/>
          </ac:picMkLst>
        </pc:picChg>
        <pc:picChg chg="add del mod">
          <ac:chgData name="حصه بنت العتيبي" userId="c1fe605c-1aaf-4791-a440-af891effc177" providerId="ADAL" clId="{1411BE61-4426-4ED3-B156-A5895211786D}" dt="2021-11-06T11:31:49.289" v="703" actId="478"/>
          <ac:picMkLst>
            <pc:docMk/>
            <pc:sldMk cId="1516332002" sldId="257"/>
            <ac:picMk id="7" creationId="{13A63FA5-9C82-466B-A868-52CAFEECFC19}"/>
          </ac:picMkLst>
        </pc:picChg>
        <pc:picChg chg="add del mod">
          <ac:chgData name="حصه بنت العتيبي" userId="c1fe605c-1aaf-4791-a440-af891effc177" providerId="ADAL" clId="{1411BE61-4426-4ED3-B156-A5895211786D}" dt="2021-11-06T11:32:46.600" v="706" actId="21"/>
          <ac:picMkLst>
            <pc:docMk/>
            <pc:sldMk cId="1516332002" sldId="257"/>
            <ac:picMk id="8" creationId="{F8108B2E-EDFC-4BDE-AF2C-53A0A3110119}"/>
          </ac:picMkLst>
        </pc:picChg>
      </pc:sldChg>
      <pc:sldChg chg="addSp delSp modSp add mod modTransition">
        <pc:chgData name="حصه بنت العتيبي" userId="c1fe605c-1aaf-4791-a440-af891effc177" providerId="ADAL" clId="{1411BE61-4426-4ED3-B156-A5895211786D}" dt="2021-11-06T10:39:46.513" v="552"/>
        <pc:sldMkLst>
          <pc:docMk/>
          <pc:sldMk cId="397993448" sldId="258"/>
        </pc:sldMkLst>
        <pc:spChg chg="del">
          <ac:chgData name="حصه بنت العتيبي" userId="c1fe605c-1aaf-4791-a440-af891effc177" providerId="ADAL" clId="{1411BE61-4426-4ED3-B156-A5895211786D}" dt="2021-11-02T07:33:52.960" v="35" actId="478"/>
          <ac:spMkLst>
            <pc:docMk/>
            <pc:sldMk cId="397993448" sldId="258"/>
            <ac:spMk id="6" creationId="{6E4F0C2C-4684-4999-8976-2A531782716B}"/>
          </ac:spMkLst>
        </pc:spChg>
        <pc:spChg chg="add mod">
          <ac:chgData name="حصه بنت العتيبي" userId="c1fe605c-1aaf-4791-a440-af891effc177" providerId="ADAL" clId="{1411BE61-4426-4ED3-B156-A5895211786D}" dt="2021-11-02T07:34:41.070" v="74" actId="339"/>
          <ac:spMkLst>
            <pc:docMk/>
            <pc:sldMk cId="397993448" sldId="258"/>
            <ac:spMk id="8" creationId="{8BC7AB80-D927-4098-9CEE-4EFB240BA6A2}"/>
          </ac:spMkLst>
        </pc:spChg>
        <pc:picChg chg="del">
          <ac:chgData name="حصه بنت العتيبي" userId="c1fe605c-1aaf-4791-a440-af891effc177" providerId="ADAL" clId="{1411BE61-4426-4ED3-B156-A5895211786D}" dt="2021-11-02T07:33:30.184" v="34" actId="478"/>
          <ac:picMkLst>
            <pc:docMk/>
            <pc:sldMk cId="397993448" sldId="258"/>
            <ac:picMk id="7" creationId="{13A63FA5-9C82-466B-A868-52CAFEECFC19}"/>
          </ac:picMkLst>
        </pc:picChg>
        <pc:picChg chg="add mod">
          <ac:chgData name="حصه بنت العتيبي" userId="c1fe605c-1aaf-4791-a440-af891effc177" providerId="ADAL" clId="{1411BE61-4426-4ED3-B156-A5895211786D}" dt="2021-11-02T07:36:47.460" v="77" actId="1440"/>
          <ac:picMkLst>
            <pc:docMk/>
            <pc:sldMk cId="397993448" sldId="258"/>
            <ac:picMk id="9" creationId="{AFF51B8D-1AEF-4FD2-B16B-631D9DB2148D}"/>
          </ac:picMkLst>
        </pc:picChg>
      </pc:sldChg>
      <pc:sldChg chg="addSp delSp modSp new mod ord modTransition setBg modAnim">
        <pc:chgData name="حصه بنت العتيبي" userId="c1fe605c-1aaf-4791-a440-af891effc177" providerId="ADAL" clId="{1411BE61-4426-4ED3-B156-A5895211786D}" dt="2021-11-06T17:55:35.663" v="2016" actId="20577"/>
        <pc:sldMkLst>
          <pc:docMk/>
          <pc:sldMk cId="483565112" sldId="259"/>
        </pc:sldMkLst>
        <pc:spChg chg="del">
          <ac:chgData name="حصه بنت العتيبي" userId="c1fe605c-1aaf-4791-a440-af891effc177" providerId="ADAL" clId="{1411BE61-4426-4ED3-B156-A5895211786D}" dt="2021-11-02T07:37:13.998" v="79" actId="478"/>
          <ac:spMkLst>
            <pc:docMk/>
            <pc:sldMk cId="483565112" sldId="259"/>
            <ac:spMk id="2" creationId="{D9E3386A-196A-48EB-AE8D-D4E3836571E6}"/>
          </ac:spMkLst>
        </pc:spChg>
        <pc:spChg chg="del">
          <ac:chgData name="حصه بنت العتيبي" userId="c1fe605c-1aaf-4791-a440-af891effc177" providerId="ADAL" clId="{1411BE61-4426-4ED3-B156-A5895211786D}" dt="2021-11-02T07:37:13.998" v="79" actId="478"/>
          <ac:spMkLst>
            <pc:docMk/>
            <pc:sldMk cId="483565112" sldId="259"/>
            <ac:spMk id="3" creationId="{51919691-C2FE-4336-A9C3-F942FCF4B5AC}"/>
          </ac:spMkLst>
        </pc:spChg>
        <pc:spChg chg="mod">
          <ac:chgData name="حصه بنت العتيبي" userId="c1fe605c-1aaf-4791-a440-af891effc177" providerId="ADAL" clId="{1411BE61-4426-4ED3-B156-A5895211786D}" dt="2021-11-02T07:39:44.295" v="175" actId="14861"/>
          <ac:spMkLst>
            <pc:docMk/>
            <pc:sldMk cId="483565112" sldId="259"/>
            <ac:spMk id="6" creationId="{5EC40ECF-E9BC-447E-A8C0-D05C19B5F64B}"/>
          </ac:spMkLst>
        </pc:spChg>
        <pc:spChg chg="add mod">
          <ac:chgData name="حصه بنت العتيبي" userId="c1fe605c-1aaf-4791-a440-af891effc177" providerId="ADAL" clId="{1411BE61-4426-4ED3-B156-A5895211786D}" dt="2021-11-06T12:02:45.855" v="764" actId="1076"/>
          <ac:spMkLst>
            <pc:docMk/>
            <pc:sldMk cId="483565112" sldId="259"/>
            <ac:spMk id="7" creationId="{33A4BCF6-33E5-4C85-A938-BD437DF7FCC6}"/>
          </ac:spMkLst>
        </pc:spChg>
        <pc:spChg chg="add mod">
          <ac:chgData name="حصه بنت العتيبي" userId="c1fe605c-1aaf-4791-a440-af891effc177" providerId="ADAL" clId="{1411BE61-4426-4ED3-B156-A5895211786D}" dt="2021-11-06T12:02:52.998" v="766" actId="1076"/>
          <ac:spMkLst>
            <pc:docMk/>
            <pc:sldMk cId="483565112" sldId="259"/>
            <ac:spMk id="8" creationId="{831D42C4-C7CA-4153-B520-E2B45D2AF968}"/>
          </ac:spMkLst>
        </pc:spChg>
        <pc:spChg chg="add mod">
          <ac:chgData name="حصه بنت العتيبي" userId="c1fe605c-1aaf-4791-a440-af891effc177" providerId="ADAL" clId="{1411BE61-4426-4ED3-B156-A5895211786D}" dt="2021-11-06T12:03:33.125" v="775" actId="1076"/>
          <ac:spMkLst>
            <pc:docMk/>
            <pc:sldMk cId="483565112" sldId="259"/>
            <ac:spMk id="9" creationId="{48911D1C-EA4D-43F3-BD36-3CE07C81B1ED}"/>
          </ac:spMkLst>
        </pc:spChg>
        <pc:spChg chg="mod">
          <ac:chgData name="حصه بنت العتيبي" userId="c1fe605c-1aaf-4791-a440-af891effc177" providerId="ADAL" clId="{1411BE61-4426-4ED3-B156-A5895211786D}" dt="2021-11-02T07:38:47.742" v="172"/>
          <ac:spMkLst>
            <pc:docMk/>
            <pc:sldMk cId="483565112" sldId="259"/>
            <ac:spMk id="12" creationId="{E960498E-4E7F-46CC-9D2F-D7B42E6F56DA}"/>
          </ac:spMkLst>
        </pc:spChg>
        <pc:spChg chg="mod">
          <ac:chgData name="حصه بنت العتيبي" userId="c1fe605c-1aaf-4791-a440-af891effc177" providerId="ADAL" clId="{1411BE61-4426-4ED3-B156-A5895211786D}" dt="2021-11-02T07:38:47.742" v="172"/>
          <ac:spMkLst>
            <pc:docMk/>
            <pc:sldMk cId="483565112" sldId="259"/>
            <ac:spMk id="15" creationId="{A0F291C6-F02A-4C46-8951-BB9BC821A9D4}"/>
          </ac:spMkLst>
        </pc:spChg>
        <pc:spChg chg="mod">
          <ac:chgData name="حصه بنت العتيبي" userId="c1fe605c-1aaf-4791-a440-af891effc177" providerId="ADAL" clId="{1411BE61-4426-4ED3-B156-A5895211786D}" dt="2021-11-02T07:38:47.742" v="172"/>
          <ac:spMkLst>
            <pc:docMk/>
            <pc:sldMk cId="483565112" sldId="259"/>
            <ac:spMk id="18" creationId="{A536B6A1-507D-41BD-9A81-F7E91CBEAE93}"/>
          </ac:spMkLst>
        </pc:spChg>
        <pc:spChg chg="add mod">
          <ac:chgData name="حصه بنت العتيبي" userId="c1fe605c-1aaf-4791-a440-af891effc177" providerId="ADAL" clId="{1411BE61-4426-4ED3-B156-A5895211786D}" dt="2021-11-06T12:03:01.905" v="768" actId="1076"/>
          <ac:spMkLst>
            <pc:docMk/>
            <pc:sldMk cId="483565112" sldId="259"/>
            <ac:spMk id="19" creationId="{140C544C-9A1C-4825-85DB-282C658FE84B}"/>
          </ac:spMkLst>
        </pc:spChg>
        <pc:spChg chg="add mod">
          <ac:chgData name="حصه بنت العتيبي" userId="c1fe605c-1aaf-4791-a440-af891effc177" providerId="ADAL" clId="{1411BE61-4426-4ED3-B156-A5895211786D}" dt="2021-11-06T12:02:34.751" v="762" actId="552"/>
          <ac:spMkLst>
            <pc:docMk/>
            <pc:sldMk cId="483565112" sldId="259"/>
            <ac:spMk id="20" creationId="{8B9E8BED-8EEE-45C3-A82B-A6F02832776B}"/>
          </ac:spMkLst>
        </pc:spChg>
        <pc:spChg chg="mod">
          <ac:chgData name="حصه بنت العتيبي" userId="c1fe605c-1aaf-4791-a440-af891effc177" providerId="ADAL" clId="{1411BE61-4426-4ED3-B156-A5895211786D}" dt="2021-11-02T07:38:47.742" v="172"/>
          <ac:spMkLst>
            <pc:docMk/>
            <pc:sldMk cId="483565112" sldId="259"/>
            <ac:spMk id="23" creationId="{64EB4D0F-BEC0-4BA4-BA44-E31084C1F3AB}"/>
          </ac:spMkLst>
        </pc:spChg>
        <pc:spChg chg="mod">
          <ac:chgData name="حصه بنت العتيبي" userId="c1fe605c-1aaf-4791-a440-af891effc177" providerId="ADAL" clId="{1411BE61-4426-4ED3-B156-A5895211786D}" dt="2021-11-02T07:38:47.742" v="172"/>
          <ac:spMkLst>
            <pc:docMk/>
            <pc:sldMk cId="483565112" sldId="259"/>
            <ac:spMk id="26" creationId="{91F7D16C-57F4-4D47-9B36-DC7DB1F13AEC}"/>
          </ac:spMkLst>
        </pc:spChg>
        <pc:spChg chg="mod">
          <ac:chgData name="حصه بنت العتيبي" userId="c1fe605c-1aaf-4791-a440-af891effc177" providerId="ADAL" clId="{1411BE61-4426-4ED3-B156-A5895211786D}" dt="2021-11-02T07:38:47.742" v="172"/>
          <ac:spMkLst>
            <pc:docMk/>
            <pc:sldMk cId="483565112" sldId="259"/>
            <ac:spMk id="29" creationId="{3EC2D595-F862-4997-BF67-D1CE6D34E399}"/>
          </ac:spMkLst>
        </pc:spChg>
        <pc:spChg chg="add mod">
          <ac:chgData name="حصه بنت العتيبي" userId="c1fe605c-1aaf-4791-a440-af891effc177" providerId="ADAL" clId="{1411BE61-4426-4ED3-B156-A5895211786D}" dt="2021-11-06T12:03:37.748" v="776" actId="1076"/>
          <ac:spMkLst>
            <pc:docMk/>
            <pc:sldMk cId="483565112" sldId="259"/>
            <ac:spMk id="30" creationId="{DAB6314E-E63B-4D98-9321-0575D0E4F2EB}"/>
          </ac:spMkLst>
        </pc:spChg>
        <pc:spChg chg="mod">
          <ac:chgData name="حصه بنت العتيبي" userId="c1fe605c-1aaf-4791-a440-af891effc177" providerId="ADAL" clId="{1411BE61-4426-4ED3-B156-A5895211786D}" dt="2021-11-06T12:04:14.171" v="810" actId="20577"/>
          <ac:spMkLst>
            <pc:docMk/>
            <pc:sldMk cId="483565112" sldId="259"/>
            <ac:spMk id="33" creationId="{28D9EF29-1E75-4B11-8E5C-7E539C399801}"/>
          </ac:spMkLst>
        </pc:spChg>
        <pc:spChg chg="add mod">
          <ac:chgData name="حصه بنت العتيبي" userId="c1fe605c-1aaf-4791-a440-af891effc177" providerId="ADAL" clId="{1411BE61-4426-4ED3-B156-A5895211786D}" dt="2021-11-06T12:04:05.458" v="809" actId="20577"/>
          <ac:spMkLst>
            <pc:docMk/>
            <pc:sldMk cId="483565112" sldId="259"/>
            <ac:spMk id="34" creationId="{273B2D18-5C42-40E0-B229-217E51E1213F}"/>
          </ac:spMkLst>
        </pc:spChg>
        <pc:spChg chg="mod">
          <ac:chgData name="حصه بنت العتيبي" userId="c1fe605c-1aaf-4791-a440-af891effc177" providerId="ADAL" clId="{1411BE61-4426-4ED3-B156-A5895211786D}" dt="2021-11-06T12:04:41.128" v="813" actId="20577"/>
          <ac:spMkLst>
            <pc:docMk/>
            <pc:sldMk cId="483565112" sldId="259"/>
            <ac:spMk id="37" creationId="{8DEB737A-38BD-4407-B095-9B6940989ADB}"/>
          </ac:spMkLst>
        </pc:spChg>
        <pc:spChg chg="add mod">
          <ac:chgData name="حصه بنت العتيبي" userId="c1fe605c-1aaf-4791-a440-af891effc177" providerId="ADAL" clId="{1411BE61-4426-4ED3-B156-A5895211786D}" dt="2021-11-06T17:55:35.663" v="2016" actId="20577"/>
          <ac:spMkLst>
            <pc:docMk/>
            <pc:sldMk cId="483565112" sldId="259"/>
            <ac:spMk id="38" creationId="{F80CC6F8-62BB-4167-9E28-5662179423F2}"/>
          </ac:spMkLst>
        </pc:spChg>
        <pc:spChg chg="add mod ord">
          <ac:chgData name="حصه بنت العتيبي" userId="c1fe605c-1aaf-4791-a440-af891effc177" providerId="ADAL" clId="{1411BE61-4426-4ED3-B156-A5895211786D}" dt="2021-11-06T14:48:48.890" v="1312" actId="1076"/>
          <ac:spMkLst>
            <pc:docMk/>
            <pc:sldMk cId="483565112" sldId="259"/>
            <ac:spMk id="39" creationId="{34A61FF2-B636-44E4-9AA9-E1A3C9E56B35}"/>
          </ac:spMkLst>
        </pc:spChg>
        <pc:grpChg chg="add mod">
          <ac:chgData name="حصه بنت العتيبي" userId="c1fe605c-1aaf-4791-a440-af891effc177" providerId="ADAL" clId="{1411BE61-4426-4ED3-B156-A5895211786D}" dt="2021-11-02T07:38:47.742" v="172"/>
          <ac:grpSpMkLst>
            <pc:docMk/>
            <pc:sldMk cId="483565112" sldId="259"/>
            <ac:grpSpMk id="4" creationId="{86F4F670-D169-456C-A34D-08DBE203AF47}"/>
          </ac:grpSpMkLst>
        </pc:grpChg>
        <pc:grpChg chg="add mod">
          <ac:chgData name="حصه بنت العتيبي" userId="c1fe605c-1aaf-4791-a440-af891effc177" providerId="ADAL" clId="{1411BE61-4426-4ED3-B156-A5895211786D}" dt="2021-11-06T12:02:42.360" v="763" actId="1076"/>
          <ac:grpSpMkLst>
            <pc:docMk/>
            <pc:sldMk cId="483565112" sldId="259"/>
            <ac:grpSpMk id="10" creationId="{4FB87699-3FA1-4669-B52A-B519E2508BCD}"/>
          </ac:grpSpMkLst>
        </pc:grpChg>
        <pc:grpChg chg="add mod">
          <ac:chgData name="حصه بنت العتيبي" userId="c1fe605c-1aaf-4791-a440-af891effc177" providerId="ADAL" clId="{1411BE61-4426-4ED3-B156-A5895211786D}" dt="2021-11-06T12:02:48.883" v="765" actId="1076"/>
          <ac:grpSpMkLst>
            <pc:docMk/>
            <pc:sldMk cId="483565112" sldId="259"/>
            <ac:grpSpMk id="13" creationId="{C21D7C33-0100-4137-9870-84546A6C1583}"/>
          </ac:grpSpMkLst>
        </pc:grpChg>
        <pc:grpChg chg="add mod">
          <ac:chgData name="حصه بنت العتيبي" userId="c1fe605c-1aaf-4791-a440-af891effc177" providerId="ADAL" clId="{1411BE61-4426-4ED3-B156-A5895211786D}" dt="2021-11-06T12:02:58.831" v="767" actId="1076"/>
          <ac:grpSpMkLst>
            <pc:docMk/>
            <pc:sldMk cId="483565112" sldId="259"/>
            <ac:grpSpMk id="16" creationId="{C8585E58-61CF-46BC-BF31-E03C87B46776}"/>
          </ac:grpSpMkLst>
        </pc:grpChg>
        <pc:grpChg chg="add mod">
          <ac:chgData name="حصه بنت العتيبي" userId="c1fe605c-1aaf-4791-a440-af891effc177" providerId="ADAL" clId="{1411BE61-4426-4ED3-B156-A5895211786D}" dt="2021-11-06T12:03:08.738" v="770" actId="1076"/>
          <ac:grpSpMkLst>
            <pc:docMk/>
            <pc:sldMk cId="483565112" sldId="259"/>
            <ac:grpSpMk id="21" creationId="{2A7B0837-A2FB-4F09-9868-295775527396}"/>
          </ac:grpSpMkLst>
        </pc:grpChg>
        <pc:grpChg chg="add mod">
          <ac:chgData name="حصه بنت العتيبي" userId="c1fe605c-1aaf-4791-a440-af891effc177" providerId="ADAL" clId="{1411BE61-4426-4ED3-B156-A5895211786D}" dt="2021-11-06T12:03:26.108" v="773" actId="1076"/>
          <ac:grpSpMkLst>
            <pc:docMk/>
            <pc:sldMk cId="483565112" sldId="259"/>
            <ac:grpSpMk id="24" creationId="{DB9A46C7-106A-4F1C-A0C2-D0ADAE598A7A}"/>
          </ac:grpSpMkLst>
        </pc:grpChg>
        <pc:grpChg chg="add mod">
          <ac:chgData name="حصه بنت العتيبي" userId="c1fe605c-1aaf-4791-a440-af891effc177" providerId="ADAL" clId="{1411BE61-4426-4ED3-B156-A5895211786D}" dt="2021-11-06T12:03:29.184" v="774" actId="1076"/>
          <ac:grpSpMkLst>
            <pc:docMk/>
            <pc:sldMk cId="483565112" sldId="259"/>
            <ac:grpSpMk id="27" creationId="{EAC0D30C-79C6-4BBB-BCDC-07F6C5E849DF}"/>
          </ac:grpSpMkLst>
        </pc:grpChg>
        <pc:grpChg chg="add mod">
          <ac:chgData name="حصه بنت العتيبي" userId="c1fe605c-1aaf-4791-a440-af891effc177" providerId="ADAL" clId="{1411BE61-4426-4ED3-B156-A5895211786D}" dt="2021-11-06T12:03:40.971" v="777" actId="1076"/>
          <ac:grpSpMkLst>
            <pc:docMk/>
            <pc:sldMk cId="483565112" sldId="259"/>
            <ac:grpSpMk id="31" creationId="{0E8DB407-D108-4E85-9127-2006729BC447}"/>
          </ac:grpSpMkLst>
        </pc:grpChg>
        <pc:grpChg chg="add mod">
          <ac:chgData name="حصه بنت العتيبي" userId="c1fe605c-1aaf-4791-a440-af891effc177" providerId="ADAL" clId="{1411BE61-4426-4ED3-B156-A5895211786D}" dt="2021-11-06T12:04:33.158" v="812" actId="1076"/>
          <ac:grpSpMkLst>
            <pc:docMk/>
            <pc:sldMk cId="483565112" sldId="259"/>
            <ac:grpSpMk id="35" creationId="{0AD58FB9-E7E2-49E9-B61C-A9E555C19EE0}"/>
          </ac:grpSpMkLst>
        </pc:grpChg>
        <pc:picChg chg="add mod modCrop">
          <ac:chgData name="حصه بنت العتيبي" userId="c1fe605c-1aaf-4791-a440-af891effc177" providerId="ADAL" clId="{1411BE61-4426-4ED3-B156-A5895211786D}" dt="2021-11-06T14:48:57.134" v="1313" actId="1076"/>
          <ac:picMkLst>
            <pc:docMk/>
            <pc:sldMk cId="483565112" sldId="259"/>
            <ac:picMk id="3" creationId="{54998D71-20AC-497F-A19F-6854316DAF23}"/>
          </ac:picMkLst>
        </pc:picChg>
        <pc:picChg chg="mod">
          <ac:chgData name="حصه بنت العتيبي" userId="c1fe605c-1aaf-4791-a440-af891effc177" providerId="ADAL" clId="{1411BE61-4426-4ED3-B156-A5895211786D}" dt="2021-11-02T07:38:47.742" v="172"/>
          <ac:picMkLst>
            <pc:docMk/>
            <pc:sldMk cId="483565112" sldId="259"/>
            <ac:picMk id="5" creationId="{3EA69649-8F2F-448B-9953-6C3864750B9C}"/>
          </ac:picMkLst>
        </pc:picChg>
        <pc:picChg chg="mod">
          <ac:chgData name="حصه بنت العتيبي" userId="c1fe605c-1aaf-4791-a440-af891effc177" providerId="ADAL" clId="{1411BE61-4426-4ED3-B156-A5895211786D}" dt="2021-11-02T07:38:47.742" v="172"/>
          <ac:picMkLst>
            <pc:docMk/>
            <pc:sldMk cId="483565112" sldId="259"/>
            <ac:picMk id="11" creationId="{A8BB201B-D09F-4EA5-A44D-7107F2B23526}"/>
          </ac:picMkLst>
        </pc:picChg>
        <pc:picChg chg="mod">
          <ac:chgData name="حصه بنت العتيبي" userId="c1fe605c-1aaf-4791-a440-af891effc177" providerId="ADAL" clId="{1411BE61-4426-4ED3-B156-A5895211786D}" dt="2021-11-02T07:38:47.742" v="172"/>
          <ac:picMkLst>
            <pc:docMk/>
            <pc:sldMk cId="483565112" sldId="259"/>
            <ac:picMk id="14" creationId="{AA3EEC42-DC5D-4346-ABF0-9C8BDA12C5FD}"/>
          </ac:picMkLst>
        </pc:picChg>
        <pc:picChg chg="mod">
          <ac:chgData name="حصه بنت العتيبي" userId="c1fe605c-1aaf-4791-a440-af891effc177" providerId="ADAL" clId="{1411BE61-4426-4ED3-B156-A5895211786D}" dt="2021-11-02T07:38:47.742" v="172"/>
          <ac:picMkLst>
            <pc:docMk/>
            <pc:sldMk cId="483565112" sldId="259"/>
            <ac:picMk id="17" creationId="{92C01338-E057-433E-B5FF-1EA5D9C23BCC}"/>
          </ac:picMkLst>
        </pc:picChg>
        <pc:picChg chg="mod">
          <ac:chgData name="حصه بنت العتيبي" userId="c1fe605c-1aaf-4791-a440-af891effc177" providerId="ADAL" clId="{1411BE61-4426-4ED3-B156-A5895211786D}" dt="2021-11-02T07:38:47.742" v="172"/>
          <ac:picMkLst>
            <pc:docMk/>
            <pc:sldMk cId="483565112" sldId="259"/>
            <ac:picMk id="22" creationId="{61D0A475-04C9-4CB9-BE0A-BADC79920E25}"/>
          </ac:picMkLst>
        </pc:picChg>
        <pc:picChg chg="mod">
          <ac:chgData name="حصه بنت العتيبي" userId="c1fe605c-1aaf-4791-a440-af891effc177" providerId="ADAL" clId="{1411BE61-4426-4ED3-B156-A5895211786D}" dt="2021-11-02T07:38:47.742" v="172"/>
          <ac:picMkLst>
            <pc:docMk/>
            <pc:sldMk cId="483565112" sldId="259"/>
            <ac:picMk id="25" creationId="{49116FAC-49A3-4C38-9A22-ACDCDE7CD3B2}"/>
          </ac:picMkLst>
        </pc:picChg>
        <pc:picChg chg="mod">
          <ac:chgData name="حصه بنت العتيبي" userId="c1fe605c-1aaf-4791-a440-af891effc177" providerId="ADAL" clId="{1411BE61-4426-4ED3-B156-A5895211786D}" dt="2021-11-02T07:38:47.742" v="172"/>
          <ac:picMkLst>
            <pc:docMk/>
            <pc:sldMk cId="483565112" sldId="259"/>
            <ac:picMk id="28" creationId="{66E96B2A-03C9-41E9-9E04-933906C2A739}"/>
          </ac:picMkLst>
        </pc:picChg>
        <pc:picChg chg="mod">
          <ac:chgData name="حصه بنت العتيبي" userId="c1fe605c-1aaf-4791-a440-af891effc177" providerId="ADAL" clId="{1411BE61-4426-4ED3-B156-A5895211786D}" dt="2021-11-06T12:01:47.959" v="757"/>
          <ac:picMkLst>
            <pc:docMk/>
            <pc:sldMk cId="483565112" sldId="259"/>
            <ac:picMk id="32" creationId="{372BED9A-8DED-4F50-AB0F-5F7416C93C97}"/>
          </ac:picMkLst>
        </pc:picChg>
        <pc:picChg chg="mod">
          <ac:chgData name="حصه بنت العتيبي" userId="c1fe605c-1aaf-4791-a440-af891effc177" providerId="ADAL" clId="{1411BE61-4426-4ED3-B156-A5895211786D}" dt="2021-11-06T12:04:25.726" v="811"/>
          <ac:picMkLst>
            <pc:docMk/>
            <pc:sldMk cId="483565112" sldId="259"/>
            <ac:picMk id="36" creationId="{389E2DE6-74D9-4322-8CAD-6C2A216759F0}"/>
          </ac:picMkLst>
        </pc:picChg>
      </pc:sldChg>
      <pc:sldChg chg="addSp delSp modSp add mod ord modTransition delAnim modAnim">
        <pc:chgData name="حصه بنت العتيبي" userId="c1fe605c-1aaf-4791-a440-af891effc177" providerId="ADAL" clId="{1411BE61-4426-4ED3-B156-A5895211786D}" dt="2021-11-06T16:16:37.808" v="1660"/>
        <pc:sldMkLst>
          <pc:docMk/>
          <pc:sldMk cId="2700301540" sldId="260"/>
        </pc:sldMkLst>
        <pc:spChg chg="add mod">
          <ac:chgData name="حصه بنت العتيبي" userId="c1fe605c-1aaf-4791-a440-af891effc177" providerId="ADAL" clId="{1411BE61-4426-4ED3-B156-A5895211786D}" dt="2021-11-06T16:06:40.066" v="1589" actId="20577"/>
          <ac:spMkLst>
            <pc:docMk/>
            <pc:sldMk cId="2700301540" sldId="260"/>
            <ac:spMk id="2" creationId="{F8C2D642-16E1-41CC-A223-859C999D46DA}"/>
          </ac:spMkLst>
        </pc:spChg>
        <pc:spChg chg="add mod">
          <ac:chgData name="حصه بنت العتيبي" userId="c1fe605c-1aaf-4791-a440-af891effc177" providerId="ADAL" clId="{1411BE61-4426-4ED3-B156-A5895211786D}" dt="2021-11-06T16:15:00.140" v="1649" actId="113"/>
          <ac:spMkLst>
            <pc:docMk/>
            <pc:sldMk cId="2700301540" sldId="260"/>
            <ac:spMk id="3" creationId="{CD6E74EB-3DF6-4C6A-8BA7-07B441790CAE}"/>
          </ac:spMkLst>
        </pc:spChg>
        <pc:spChg chg="add mod ord">
          <ac:chgData name="حصه بنت العتيبي" userId="c1fe605c-1aaf-4791-a440-af891effc177" providerId="ADAL" clId="{1411BE61-4426-4ED3-B156-A5895211786D}" dt="2021-11-06T14:49:37.068" v="1321" actId="167"/>
          <ac:spMkLst>
            <pc:docMk/>
            <pc:sldMk cId="2700301540" sldId="260"/>
            <ac:spMk id="5" creationId="{753BD154-9CFE-4961-BD46-D4DCA7AAF28A}"/>
          </ac:spMkLst>
        </pc:spChg>
        <pc:spChg chg="del">
          <ac:chgData name="حصه بنت العتيبي" userId="c1fe605c-1aaf-4791-a440-af891effc177" providerId="ADAL" clId="{1411BE61-4426-4ED3-B156-A5895211786D}" dt="2021-11-02T07:44:00.117" v="183" actId="478"/>
          <ac:spMkLst>
            <pc:docMk/>
            <pc:sldMk cId="2700301540" sldId="260"/>
            <ac:spMk id="7" creationId="{33A4BCF6-33E5-4C85-A938-BD437DF7FCC6}"/>
          </ac:spMkLst>
        </pc:spChg>
        <pc:spChg chg="del">
          <ac:chgData name="حصه بنت العتيبي" userId="c1fe605c-1aaf-4791-a440-af891effc177" providerId="ADAL" clId="{1411BE61-4426-4ED3-B156-A5895211786D}" dt="2021-11-02T07:44:00.117" v="183" actId="478"/>
          <ac:spMkLst>
            <pc:docMk/>
            <pc:sldMk cId="2700301540" sldId="260"/>
            <ac:spMk id="8" creationId="{831D42C4-C7CA-4153-B520-E2B45D2AF968}"/>
          </ac:spMkLst>
        </pc:spChg>
        <pc:spChg chg="del">
          <ac:chgData name="حصه بنت العتيبي" userId="c1fe605c-1aaf-4791-a440-af891effc177" providerId="ADAL" clId="{1411BE61-4426-4ED3-B156-A5895211786D}" dt="2021-11-02T07:44:00.117" v="183" actId="478"/>
          <ac:spMkLst>
            <pc:docMk/>
            <pc:sldMk cId="2700301540" sldId="260"/>
            <ac:spMk id="9" creationId="{48911D1C-EA4D-43F3-BD36-3CE07C81B1ED}"/>
          </ac:spMkLst>
        </pc:spChg>
        <pc:spChg chg="add mod">
          <ac:chgData name="حصه بنت العتيبي" userId="c1fe605c-1aaf-4791-a440-af891effc177" providerId="ADAL" clId="{1411BE61-4426-4ED3-B156-A5895211786D}" dt="2021-11-06T16:15:00.140" v="1649" actId="113"/>
          <ac:spMkLst>
            <pc:docMk/>
            <pc:sldMk cId="2700301540" sldId="260"/>
            <ac:spMk id="13" creationId="{A1222BB1-B09F-4223-A8CB-47A597310142}"/>
          </ac:spMkLst>
        </pc:spChg>
        <pc:spChg chg="add mod">
          <ac:chgData name="حصه بنت العتيبي" userId="c1fe605c-1aaf-4791-a440-af891effc177" providerId="ADAL" clId="{1411BE61-4426-4ED3-B156-A5895211786D}" dt="2021-11-06T16:15:00.140" v="1649" actId="113"/>
          <ac:spMkLst>
            <pc:docMk/>
            <pc:sldMk cId="2700301540" sldId="260"/>
            <ac:spMk id="14" creationId="{97783A86-0B3C-4BEC-AC6D-B2AE0069C609}"/>
          </ac:spMkLst>
        </pc:spChg>
        <pc:spChg chg="del">
          <ac:chgData name="حصه بنت العتيبي" userId="c1fe605c-1aaf-4791-a440-af891effc177" providerId="ADAL" clId="{1411BE61-4426-4ED3-B156-A5895211786D}" dt="2021-11-02T07:44:00.117" v="183" actId="478"/>
          <ac:spMkLst>
            <pc:docMk/>
            <pc:sldMk cId="2700301540" sldId="260"/>
            <ac:spMk id="19" creationId="{140C544C-9A1C-4825-85DB-282C658FE84B}"/>
          </ac:spMkLst>
        </pc:spChg>
        <pc:spChg chg="del">
          <ac:chgData name="حصه بنت العتيبي" userId="c1fe605c-1aaf-4791-a440-af891effc177" providerId="ADAL" clId="{1411BE61-4426-4ED3-B156-A5895211786D}" dt="2021-11-02T07:44:00.117" v="183" actId="478"/>
          <ac:spMkLst>
            <pc:docMk/>
            <pc:sldMk cId="2700301540" sldId="260"/>
            <ac:spMk id="20" creationId="{8B9E8BED-8EEE-45C3-A82B-A6F02832776B}"/>
          </ac:spMkLst>
        </pc:spChg>
        <pc:spChg chg="del">
          <ac:chgData name="حصه بنت العتيبي" userId="c1fe605c-1aaf-4791-a440-af891effc177" providerId="ADAL" clId="{1411BE61-4426-4ED3-B156-A5895211786D}" dt="2021-11-02T07:44:00.117" v="183" actId="478"/>
          <ac:spMkLst>
            <pc:docMk/>
            <pc:sldMk cId="2700301540" sldId="260"/>
            <ac:spMk id="30" creationId="{DAB6314E-E63B-4D98-9321-0575D0E4F2EB}"/>
          </ac:spMkLst>
        </pc:spChg>
        <pc:spChg chg="mod">
          <ac:chgData name="حصه بنت العتيبي" userId="c1fe605c-1aaf-4791-a440-af891effc177" providerId="ADAL" clId="{1411BE61-4426-4ED3-B156-A5895211786D}" dt="2021-11-02T07:47:43.990" v="196" actId="20577"/>
          <ac:spMkLst>
            <pc:docMk/>
            <pc:sldMk cId="2700301540" sldId="260"/>
            <ac:spMk id="33" creationId="{AFD68119-33FE-48B5-96E3-A25C3B258884}"/>
          </ac:spMkLst>
        </pc:spChg>
        <pc:grpChg chg="del">
          <ac:chgData name="حصه بنت العتيبي" userId="c1fe605c-1aaf-4791-a440-af891effc177" providerId="ADAL" clId="{1411BE61-4426-4ED3-B156-A5895211786D}" dt="2021-11-02T07:44:00.117" v="183" actId="478"/>
          <ac:grpSpMkLst>
            <pc:docMk/>
            <pc:sldMk cId="2700301540" sldId="260"/>
            <ac:grpSpMk id="4" creationId="{86F4F670-D169-456C-A34D-08DBE203AF47}"/>
          </ac:grpSpMkLst>
        </pc:grpChg>
        <pc:grpChg chg="del">
          <ac:chgData name="حصه بنت العتيبي" userId="c1fe605c-1aaf-4791-a440-af891effc177" providerId="ADAL" clId="{1411BE61-4426-4ED3-B156-A5895211786D}" dt="2021-11-02T07:44:00.117" v="183" actId="478"/>
          <ac:grpSpMkLst>
            <pc:docMk/>
            <pc:sldMk cId="2700301540" sldId="260"/>
            <ac:grpSpMk id="10" creationId="{4FB87699-3FA1-4669-B52A-B519E2508BCD}"/>
          </ac:grpSpMkLst>
        </pc:grpChg>
        <pc:grpChg chg="del">
          <ac:chgData name="حصه بنت العتيبي" userId="c1fe605c-1aaf-4791-a440-af891effc177" providerId="ADAL" clId="{1411BE61-4426-4ED3-B156-A5895211786D}" dt="2021-11-02T07:44:00.117" v="183" actId="478"/>
          <ac:grpSpMkLst>
            <pc:docMk/>
            <pc:sldMk cId="2700301540" sldId="260"/>
            <ac:grpSpMk id="13" creationId="{C21D7C33-0100-4137-9870-84546A6C1583}"/>
          </ac:grpSpMkLst>
        </pc:grpChg>
        <pc:grpChg chg="del">
          <ac:chgData name="حصه بنت العتيبي" userId="c1fe605c-1aaf-4791-a440-af891effc177" providerId="ADAL" clId="{1411BE61-4426-4ED3-B156-A5895211786D}" dt="2021-11-02T07:44:00.117" v="183" actId="478"/>
          <ac:grpSpMkLst>
            <pc:docMk/>
            <pc:sldMk cId="2700301540" sldId="260"/>
            <ac:grpSpMk id="16" creationId="{C8585E58-61CF-46BC-BF31-E03C87B46776}"/>
          </ac:grpSpMkLst>
        </pc:grpChg>
        <pc:grpChg chg="del">
          <ac:chgData name="حصه بنت العتيبي" userId="c1fe605c-1aaf-4791-a440-af891effc177" providerId="ADAL" clId="{1411BE61-4426-4ED3-B156-A5895211786D}" dt="2021-11-02T07:44:00.117" v="183" actId="478"/>
          <ac:grpSpMkLst>
            <pc:docMk/>
            <pc:sldMk cId="2700301540" sldId="260"/>
            <ac:grpSpMk id="21" creationId="{2A7B0837-A2FB-4F09-9868-295775527396}"/>
          </ac:grpSpMkLst>
        </pc:grpChg>
        <pc:grpChg chg="del">
          <ac:chgData name="حصه بنت العتيبي" userId="c1fe605c-1aaf-4791-a440-af891effc177" providerId="ADAL" clId="{1411BE61-4426-4ED3-B156-A5895211786D}" dt="2021-11-02T07:44:00.117" v="183" actId="478"/>
          <ac:grpSpMkLst>
            <pc:docMk/>
            <pc:sldMk cId="2700301540" sldId="260"/>
            <ac:grpSpMk id="24" creationId="{DB9A46C7-106A-4F1C-A0C2-D0ADAE598A7A}"/>
          </ac:grpSpMkLst>
        </pc:grpChg>
        <pc:grpChg chg="del">
          <ac:chgData name="حصه بنت العتيبي" userId="c1fe605c-1aaf-4791-a440-af891effc177" providerId="ADAL" clId="{1411BE61-4426-4ED3-B156-A5895211786D}" dt="2021-11-02T07:44:00.117" v="183" actId="478"/>
          <ac:grpSpMkLst>
            <pc:docMk/>
            <pc:sldMk cId="2700301540" sldId="260"/>
            <ac:grpSpMk id="27" creationId="{EAC0D30C-79C6-4BBB-BCDC-07F6C5E849DF}"/>
          </ac:grpSpMkLst>
        </pc:grpChg>
        <pc:grpChg chg="add mod">
          <ac:chgData name="حصه بنت العتيبي" userId="c1fe605c-1aaf-4791-a440-af891effc177" providerId="ADAL" clId="{1411BE61-4426-4ED3-B156-A5895211786D}" dt="2021-11-02T07:46:24.276" v="184"/>
          <ac:grpSpMkLst>
            <pc:docMk/>
            <pc:sldMk cId="2700301540" sldId="260"/>
            <ac:grpSpMk id="31" creationId="{2DF2D67E-EBD1-4523-B607-C148655F37A8}"/>
          </ac:grpSpMkLst>
        </pc:grpChg>
        <pc:picChg chg="add mod modCrop">
          <ac:chgData name="حصه بنت العتيبي" userId="c1fe605c-1aaf-4791-a440-af891effc177" providerId="ADAL" clId="{1411BE61-4426-4ED3-B156-A5895211786D}" dt="2021-11-06T16:13:58.549" v="1618" actId="1076"/>
          <ac:picMkLst>
            <pc:docMk/>
            <pc:sldMk cId="2700301540" sldId="260"/>
            <ac:picMk id="7" creationId="{051F35C3-C9AA-41C5-9810-EAE41AAECB1A}"/>
          </ac:picMkLst>
        </pc:picChg>
        <pc:picChg chg="add del mod">
          <ac:chgData name="حصه بنت العتيبي" userId="c1fe605c-1aaf-4791-a440-af891effc177" providerId="ADAL" clId="{1411BE61-4426-4ED3-B156-A5895211786D}" dt="2021-11-06T16:07:04.345" v="1592"/>
          <ac:picMkLst>
            <pc:docMk/>
            <pc:sldMk cId="2700301540" sldId="260"/>
            <ac:picMk id="8" creationId="{FAF8B063-1EF7-4421-81E3-C2B90CC92394}"/>
          </ac:picMkLst>
        </pc:picChg>
        <pc:picChg chg="add mod">
          <ac:chgData name="حصه بنت العتيبي" userId="c1fe605c-1aaf-4791-a440-af891effc177" providerId="ADAL" clId="{1411BE61-4426-4ED3-B156-A5895211786D}" dt="2021-11-06T16:14:01.679" v="1619" actId="1076"/>
          <ac:picMkLst>
            <pc:docMk/>
            <pc:sldMk cId="2700301540" sldId="260"/>
            <ac:picMk id="9" creationId="{FDA0F05E-575A-4FA5-BE30-62844554FD07}"/>
          </ac:picMkLst>
        </pc:picChg>
        <pc:picChg chg="mod">
          <ac:chgData name="حصه بنت العتيبي" userId="c1fe605c-1aaf-4791-a440-af891effc177" providerId="ADAL" clId="{1411BE61-4426-4ED3-B156-A5895211786D}" dt="2021-11-02T07:46:24.276" v="184"/>
          <ac:picMkLst>
            <pc:docMk/>
            <pc:sldMk cId="2700301540" sldId="260"/>
            <ac:picMk id="32" creationId="{7582DCAD-CC78-40EB-A9C0-9FE63193E431}"/>
          </ac:picMkLst>
        </pc:picChg>
        <pc:picChg chg="add del mod">
          <ac:chgData name="حصه بنت العتيبي" userId="c1fe605c-1aaf-4791-a440-af891effc177" providerId="ADAL" clId="{1411BE61-4426-4ED3-B156-A5895211786D}" dt="2021-11-06T16:12:29.453" v="1609" actId="478"/>
          <ac:picMkLst>
            <pc:docMk/>
            <pc:sldMk cId="2700301540" sldId="260"/>
            <ac:picMk id="3074" creationId="{1A5BDFA4-0FC1-4B5C-A4C5-D9C2504B065F}"/>
          </ac:picMkLst>
        </pc:picChg>
        <pc:picChg chg="add mod">
          <ac:chgData name="حصه بنت العتيبي" userId="c1fe605c-1aaf-4791-a440-af891effc177" providerId="ADAL" clId="{1411BE61-4426-4ED3-B156-A5895211786D}" dt="2021-11-06T16:14:04.971" v="1620" actId="1076"/>
          <ac:picMkLst>
            <pc:docMk/>
            <pc:sldMk cId="2700301540" sldId="260"/>
            <ac:picMk id="3076" creationId="{27AD1F4E-0141-4345-A9F7-BB514D5A31B9}"/>
          </ac:picMkLst>
        </pc:picChg>
      </pc:sldChg>
      <pc:sldChg chg="addSp delSp modSp add mod ord modTransition delAnim modAnim modNotesTx">
        <pc:chgData name="حصه بنت العتيبي" userId="c1fe605c-1aaf-4791-a440-af891effc177" providerId="ADAL" clId="{1411BE61-4426-4ED3-B156-A5895211786D}" dt="2021-11-06T17:38:11.387" v="1983" actId="14100"/>
        <pc:sldMkLst>
          <pc:docMk/>
          <pc:sldMk cId="2113571705" sldId="261"/>
        </pc:sldMkLst>
        <pc:spChg chg="add mod">
          <ac:chgData name="حصه بنت العتيبي" userId="c1fe605c-1aaf-4791-a440-af891effc177" providerId="ADAL" clId="{1411BE61-4426-4ED3-B156-A5895211786D}" dt="2021-11-06T17:24:16.793" v="1901" actId="207"/>
          <ac:spMkLst>
            <pc:docMk/>
            <pc:sldMk cId="2113571705" sldId="261"/>
            <ac:spMk id="6" creationId="{3FBDE86A-50BF-45FE-8037-908A47B360FD}"/>
          </ac:spMkLst>
        </pc:spChg>
        <pc:spChg chg="add mod">
          <ac:chgData name="حصه بنت العتيبي" userId="c1fe605c-1aaf-4791-a440-af891effc177" providerId="ADAL" clId="{1411BE61-4426-4ED3-B156-A5895211786D}" dt="2021-11-06T17:37:57.596" v="1979" actId="14100"/>
          <ac:spMkLst>
            <pc:docMk/>
            <pc:sldMk cId="2113571705" sldId="261"/>
            <ac:spMk id="8" creationId="{3C883F43-7DBD-44DF-9323-071E1C423AD6}"/>
          </ac:spMkLst>
        </pc:spChg>
        <pc:spChg chg="add mod">
          <ac:chgData name="حصه بنت العتيبي" userId="c1fe605c-1aaf-4791-a440-af891effc177" providerId="ADAL" clId="{1411BE61-4426-4ED3-B156-A5895211786D}" dt="2021-11-06T17:38:11.387" v="1983" actId="14100"/>
          <ac:spMkLst>
            <pc:docMk/>
            <pc:sldMk cId="2113571705" sldId="261"/>
            <ac:spMk id="9" creationId="{97A9438E-5623-4D26-9976-2886FBD605FC}"/>
          </ac:spMkLst>
        </pc:spChg>
        <pc:spChg chg="mod">
          <ac:chgData name="حصه بنت العتيبي" userId="c1fe605c-1aaf-4791-a440-af891effc177" providerId="ADAL" clId="{1411BE61-4426-4ED3-B156-A5895211786D}" dt="2021-11-02T08:13:27.098" v="346"/>
          <ac:spMkLst>
            <pc:docMk/>
            <pc:sldMk cId="2113571705" sldId="261"/>
            <ac:spMk id="11" creationId="{5881256C-7351-417E-9E4D-0F5C5FC02DE6}"/>
          </ac:spMkLst>
        </pc:spChg>
        <pc:spChg chg="mod">
          <ac:chgData name="حصه بنت العتيبي" userId="c1fe605c-1aaf-4791-a440-af891effc177" providerId="ADAL" clId="{1411BE61-4426-4ED3-B156-A5895211786D}" dt="2021-11-02T08:13:27.098" v="346"/>
          <ac:spMkLst>
            <pc:docMk/>
            <pc:sldMk cId="2113571705" sldId="261"/>
            <ac:spMk id="13" creationId="{82EF73AE-C806-465D-80F0-830C2C3D49F8}"/>
          </ac:spMkLst>
        </pc:spChg>
        <pc:spChg chg="mod">
          <ac:chgData name="حصه بنت العتيبي" userId="c1fe605c-1aaf-4791-a440-af891effc177" providerId="ADAL" clId="{1411BE61-4426-4ED3-B156-A5895211786D}" dt="2021-11-02T08:16:59.344" v="361" actId="122"/>
          <ac:spMkLst>
            <pc:docMk/>
            <pc:sldMk cId="2113571705" sldId="261"/>
            <ac:spMk id="16" creationId="{0DEA9B63-DB39-4877-A2FC-9F06E0AF794B}"/>
          </ac:spMkLst>
        </pc:spChg>
        <pc:grpChg chg="add del mod">
          <ac:chgData name="حصه بنت العتيبي" userId="c1fe605c-1aaf-4791-a440-af891effc177" providerId="ADAL" clId="{1411BE61-4426-4ED3-B156-A5895211786D}" dt="2021-11-02T08:09:54.392" v="332" actId="165"/>
          <ac:grpSpMkLst>
            <pc:docMk/>
            <pc:sldMk cId="2113571705" sldId="261"/>
            <ac:grpSpMk id="6" creationId="{1B4030C6-5BF4-48AA-BA8C-DEA4EA223A64}"/>
          </ac:grpSpMkLst>
        </pc:grpChg>
        <pc:grpChg chg="add del mod">
          <ac:chgData name="حصه بنت العتيبي" userId="c1fe605c-1aaf-4791-a440-af891effc177" providerId="ADAL" clId="{1411BE61-4426-4ED3-B156-A5895211786D}" dt="2021-11-02T08:13:42.545" v="349" actId="478"/>
          <ac:grpSpMkLst>
            <pc:docMk/>
            <pc:sldMk cId="2113571705" sldId="261"/>
            <ac:grpSpMk id="9" creationId="{9C7A916A-DE5F-4E31-9168-3F00438728E2}"/>
          </ac:grpSpMkLst>
        </pc:grpChg>
        <pc:grpChg chg="mod">
          <ac:chgData name="حصه بنت العتيبي" userId="c1fe605c-1aaf-4791-a440-af891effc177" providerId="ADAL" clId="{1411BE61-4426-4ED3-B156-A5895211786D}" dt="2021-11-02T08:13:27.098" v="346"/>
          <ac:grpSpMkLst>
            <pc:docMk/>
            <pc:sldMk cId="2113571705" sldId="261"/>
            <ac:grpSpMk id="10" creationId="{37000BA8-89A5-48D0-B2C6-F16C11534E0E}"/>
          </ac:grpSpMkLst>
        </pc:grpChg>
        <pc:grpChg chg="add mod">
          <ac:chgData name="حصه بنت العتيبي" userId="c1fe605c-1aaf-4791-a440-af891effc177" providerId="ADAL" clId="{1411BE61-4426-4ED3-B156-A5895211786D}" dt="2021-11-02T08:13:46.157" v="350" actId="1076"/>
          <ac:grpSpMkLst>
            <pc:docMk/>
            <pc:sldMk cId="2113571705" sldId="261"/>
            <ac:grpSpMk id="14" creationId="{963CB9C5-BE64-4D3F-9D4F-11CAF80CBCF8}"/>
          </ac:grpSpMkLst>
        </pc:grpChg>
        <pc:grpChg chg="del">
          <ac:chgData name="حصه بنت العتيبي" userId="c1fe605c-1aaf-4791-a440-af891effc177" providerId="ADAL" clId="{1411BE61-4426-4ED3-B156-A5895211786D}" dt="2021-11-02T07:48:06.474" v="200" actId="478"/>
          <ac:grpSpMkLst>
            <pc:docMk/>
            <pc:sldMk cId="2113571705" sldId="261"/>
            <ac:grpSpMk id="31" creationId="{2DF2D67E-EBD1-4523-B607-C148655F37A8}"/>
          </ac:grpSpMkLst>
        </pc:grpChg>
        <pc:picChg chg="add del mod">
          <ac:chgData name="حصه بنت العتيبي" userId="c1fe605c-1aaf-4791-a440-af891effc177" providerId="ADAL" clId="{1411BE61-4426-4ED3-B156-A5895211786D}" dt="2021-11-02T08:10:06.164" v="335" actId="21"/>
          <ac:picMkLst>
            <pc:docMk/>
            <pc:sldMk cId="2113571705" sldId="261"/>
            <ac:picMk id="5" creationId="{CBDDB96F-CEEA-43C8-9A27-F1611DCF7FED}"/>
          </ac:picMkLst>
        </pc:picChg>
        <pc:picChg chg="mod topLvl modCrop">
          <ac:chgData name="حصه بنت العتيبي" userId="c1fe605c-1aaf-4791-a440-af891effc177" providerId="ADAL" clId="{1411BE61-4426-4ED3-B156-A5895211786D}" dt="2021-11-06T10:40:35.420" v="553" actId="1076"/>
          <ac:picMkLst>
            <pc:docMk/>
            <pc:sldMk cId="2113571705" sldId="261"/>
            <ac:picMk id="7" creationId="{75EB9BF5-CC6E-4F49-8871-91970AB5EE62}"/>
          </ac:picMkLst>
        </pc:picChg>
        <pc:picChg chg="del mod topLvl">
          <ac:chgData name="حصه بنت العتيبي" userId="c1fe605c-1aaf-4791-a440-af891effc177" providerId="ADAL" clId="{1411BE61-4426-4ED3-B156-A5895211786D}" dt="2021-11-02T08:09:57.510" v="333" actId="478"/>
          <ac:picMkLst>
            <pc:docMk/>
            <pc:sldMk cId="2113571705" sldId="261"/>
            <ac:picMk id="8" creationId="{DAA79C4E-4A03-48EA-9EED-F5FE9709D3CC}"/>
          </ac:picMkLst>
        </pc:picChg>
        <pc:picChg chg="mod">
          <ac:chgData name="حصه بنت العتيبي" userId="c1fe605c-1aaf-4791-a440-af891effc177" providerId="ADAL" clId="{1411BE61-4426-4ED3-B156-A5895211786D}" dt="2021-11-02T08:13:27.098" v="346"/>
          <ac:picMkLst>
            <pc:docMk/>
            <pc:sldMk cId="2113571705" sldId="261"/>
            <ac:picMk id="12" creationId="{88BCDE10-1C1C-4385-AEA7-AD94A07907B2}"/>
          </ac:picMkLst>
        </pc:picChg>
        <pc:picChg chg="mod">
          <ac:chgData name="حصه بنت العتيبي" userId="c1fe605c-1aaf-4791-a440-af891effc177" providerId="ADAL" clId="{1411BE61-4426-4ED3-B156-A5895211786D}" dt="2021-11-02T08:13:39.180" v="347"/>
          <ac:picMkLst>
            <pc:docMk/>
            <pc:sldMk cId="2113571705" sldId="261"/>
            <ac:picMk id="15" creationId="{9198D32A-B362-4DF4-9140-A57B7A027B1F}"/>
          </ac:picMkLst>
        </pc:picChg>
      </pc:sldChg>
      <pc:sldChg chg="addSp delSp modSp add mod ord modTransition">
        <pc:chgData name="حصه بنت العتيبي" userId="c1fe605c-1aaf-4791-a440-af891effc177" providerId="ADAL" clId="{1411BE61-4426-4ED3-B156-A5895211786D}" dt="2021-11-06T12:31:47.021" v="941" actId="1076"/>
        <pc:sldMkLst>
          <pc:docMk/>
          <pc:sldMk cId="2735702757" sldId="262"/>
        </pc:sldMkLst>
        <pc:spChg chg="add mod">
          <ac:chgData name="حصه بنت العتيبي" userId="c1fe605c-1aaf-4791-a440-af891effc177" providerId="ADAL" clId="{1411BE61-4426-4ED3-B156-A5895211786D}" dt="2021-11-06T12:29:17.376" v="935" actId="1076"/>
          <ac:spMkLst>
            <pc:docMk/>
            <pc:sldMk cId="2735702757" sldId="262"/>
            <ac:spMk id="2" creationId="{E06D7067-A6E6-49EA-9F0C-310949D63CDB}"/>
          </ac:spMkLst>
        </pc:spChg>
        <pc:spChg chg="add del mod">
          <ac:chgData name="حصه بنت العتيبي" userId="c1fe605c-1aaf-4791-a440-af891effc177" providerId="ADAL" clId="{1411BE61-4426-4ED3-B156-A5895211786D}" dt="2021-11-06T12:27:06.437" v="900" actId="478"/>
          <ac:spMkLst>
            <pc:docMk/>
            <pc:sldMk cId="2735702757" sldId="262"/>
            <ac:spMk id="3" creationId="{EDF54985-FAA1-4947-9D87-2D4994FDED64}"/>
          </ac:spMkLst>
        </pc:spChg>
        <pc:spChg chg="add mod ord">
          <ac:chgData name="حصه بنت العتيبي" userId="c1fe605c-1aaf-4791-a440-af891effc177" providerId="ADAL" clId="{1411BE61-4426-4ED3-B156-A5895211786D}" dt="2021-11-06T12:31:40.881" v="940" actId="1076"/>
          <ac:spMkLst>
            <pc:docMk/>
            <pc:sldMk cId="2735702757" sldId="262"/>
            <ac:spMk id="5" creationId="{3BE0B1C9-C57B-4312-BD53-C91C7357840F}"/>
          </ac:spMkLst>
        </pc:spChg>
        <pc:spChg chg="add del mod">
          <ac:chgData name="حصه بنت العتيبي" userId="c1fe605c-1aaf-4791-a440-af891effc177" providerId="ADAL" clId="{1411BE61-4426-4ED3-B156-A5895211786D}" dt="2021-11-06T12:31:37.325" v="939" actId="478"/>
          <ac:spMkLst>
            <pc:docMk/>
            <pc:sldMk cId="2735702757" sldId="262"/>
            <ac:spMk id="6" creationId="{7B6F3BEC-F427-405A-8E51-33C6DF57BC80}"/>
          </ac:spMkLst>
        </pc:spChg>
        <pc:grpChg chg="del">
          <ac:chgData name="حصه بنت العتيبي" userId="c1fe605c-1aaf-4791-a440-af891effc177" providerId="ADAL" clId="{1411BE61-4426-4ED3-B156-A5895211786D}" dt="2021-11-02T07:48:01.543" v="199" actId="478"/>
          <ac:grpSpMkLst>
            <pc:docMk/>
            <pc:sldMk cId="2735702757" sldId="262"/>
            <ac:grpSpMk id="31" creationId="{2DF2D67E-EBD1-4523-B607-C148655F37A8}"/>
          </ac:grpSpMkLst>
        </pc:grpChg>
        <pc:picChg chg="add mod">
          <ac:chgData name="حصه بنت العتيبي" userId="c1fe605c-1aaf-4791-a440-af891effc177" providerId="ADAL" clId="{1411BE61-4426-4ED3-B156-A5895211786D}" dt="2021-11-06T12:31:47.021" v="941" actId="1076"/>
          <ac:picMkLst>
            <pc:docMk/>
            <pc:sldMk cId="2735702757" sldId="262"/>
            <ac:picMk id="4" creationId="{EEB53782-A733-4B6D-B2C2-70F7B4D39F1B}"/>
          </ac:picMkLst>
        </pc:picChg>
      </pc:sldChg>
      <pc:sldChg chg="addSp delSp modSp add mod ord modTransition modAnim">
        <pc:chgData name="حصه بنت العتيبي" userId="c1fe605c-1aaf-4791-a440-af891effc177" providerId="ADAL" clId="{1411BE61-4426-4ED3-B156-A5895211786D}" dt="2021-11-06T17:38:43.316" v="1985"/>
        <pc:sldMkLst>
          <pc:docMk/>
          <pc:sldMk cId="1354434480" sldId="263"/>
        </pc:sldMkLst>
        <pc:spChg chg="add del mod">
          <ac:chgData name="حصه بنت العتيبي" userId="c1fe605c-1aaf-4791-a440-af891effc177" providerId="ADAL" clId="{1411BE61-4426-4ED3-B156-A5895211786D}" dt="2021-11-06T17:10:08.574" v="1842" actId="478"/>
          <ac:spMkLst>
            <pc:docMk/>
            <pc:sldMk cId="1354434480" sldId="263"/>
            <ac:spMk id="2" creationId="{8006C3DD-6495-49DE-8CBF-B3558F8B4AA2}"/>
          </ac:spMkLst>
        </pc:spChg>
        <pc:spChg chg="mod">
          <ac:chgData name="حصه بنت العتيبي" userId="c1fe605c-1aaf-4791-a440-af891effc177" providerId="ADAL" clId="{1411BE61-4426-4ED3-B156-A5895211786D}" dt="2021-11-06T17:07:32.491" v="1827" actId="1076"/>
          <ac:spMkLst>
            <pc:docMk/>
            <pc:sldMk cId="1354434480" sldId="263"/>
            <ac:spMk id="5" creationId="{E1472803-4CF2-463A-9222-242B286272C2}"/>
          </ac:spMkLst>
        </pc:spChg>
        <pc:spChg chg="mod">
          <ac:chgData name="حصه بنت العتيبي" userId="c1fe605c-1aaf-4791-a440-af891effc177" providerId="ADAL" clId="{1411BE61-4426-4ED3-B156-A5895211786D}" dt="2021-11-06T17:38:29.018" v="1984" actId="20577"/>
          <ac:spMkLst>
            <pc:docMk/>
            <pc:sldMk cId="1354434480" sldId="263"/>
            <ac:spMk id="6" creationId="{089DFBD8-6043-421F-A3CF-CDA72B7AB591}"/>
          </ac:spMkLst>
        </pc:spChg>
        <pc:spChg chg="mod">
          <ac:chgData name="حصه بنت العتيبي" userId="c1fe605c-1aaf-4791-a440-af891effc177" providerId="ADAL" clId="{1411BE61-4426-4ED3-B156-A5895211786D}" dt="2021-11-06T17:09:36.203" v="1838"/>
          <ac:spMkLst>
            <pc:docMk/>
            <pc:sldMk cId="1354434480" sldId="263"/>
            <ac:spMk id="9" creationId="{48610C4F-AEED-4D65-A3AE-85D08954F60C}"/>
          </ac:spMkLst>
        </pc:spChg>
        <pc:spChg chg="mod">
          <ac:chgData name="حصه بنت العتيبي" userId="c1fe605c-1aaf-4791-a440-af891effc177" providerId="ADAL" clId="{1411BE61-4426-4ED3-B156-A5895211786D}" dt="2021-11-06T17:09:36.203" v="1838"/>
          <ac:spMkLst>
            <pc:docMk/>
            <pc:sldMk cId="1354434480" sldId="263"/>
            <ac:spMk id="10" creationId="{C4B38294-4826-4682-9F92-6ED7D06EF703}"/>
          </ac:spMkLst>
        </pc:spChg>
        <pc:spChg chg="add mod">
          <ac:chgData name="حصه بنت العتيبي" userId="c1fe605c-1aaf-4791-a440-af891effc177" providerId="ADAL" clId="{1411BE61-4426-4ED3-B156-A5895211786D}" dt="2021-11-06T17:12:09.533" v="1859" actId="2710"/>
          <ac:spMkLst>
            <pc:docMk/>
            <pc:sldMk cId="1354434480" sldId="263"/>
            <ac:spMk id="11" creationId="{88220C8C-7B85-44C1-A241-C279605A3B9B}"/>
          </ac:spMkLst>
        </pc:spChg>
        <pc:grpChg chg="add mod">
          <ac:chgData name="حصه بنت العتيبي" userId="c1fe605c-1aaf-4791-a440-af891effc177" providerId="ADAL" clId="{1411BE61-4426-4ED3-B156-A5895211786D}" dt="2021-11-06T17:07:32.491" v="1827" actId="1076"/>
          <ac:grpSpMkLst>
            <pc:docMk/>
            <pc:sldMk cId="1354434480" sldId="263"/>
            <ac:grpSpMk id="4" creationId="{89CB3454-9F28-49FB-AC72-18CE4B4E61F5}"/>
          </ac:grpSpMkLst>
        </pc:grpChg>
        <pc:grpChg chg="add mod ord">
          <ac:chgData name="حصه بنت العتيبي" userId="c1fe605c-1aaf-4791-a440-af891effc177" providerId="ADAL" clId="{1411BE61-4426-4ED3-B156-A5895211786D}" dt="2021-11-06T17:17:10.540" v="1860" actId="1076"/>
          <ac:grpSpMkLst>
            <pc:docMk/>
            <pc:sldMk cId="1354434480" sldId="263"/>
            <ac:grpSpMk id="8" creationId="{0E2582AB-43C0-4EE6-ADA2-CB67DBEC0183}"/>
          </ac:grpSpMkLst>
        </pc:grpChg>
        <pc:picChg chg="add mod">
          <ac:chgData name="حصه بنت العتيبي" userId="c1fe605c-1aaf-4791-a440-af891effc177" providerId="ADAL" clId="{1411BE61-4426-4ED3-B156-A5895211786D}" dt="2021-11-06T17:07:32.491" v="1827" actId="1076"/>
          <ac:picMkLst>
            <pc:docMk/>
            <pc:sldMk cId="1354434480" sldId="263"/>
            <ac:picMk id="3" creationId="{031DC544-D05E-48A3-B3E0-EF1B4C8F0B79}"/>
          </ac:picMkLst>
        </pc:picChg>
        <pc:picChg chg="add mod ord">
          <ac:chgData name="حصه بنت العتيبي" userId="c1fe605c-1aaf-4791-a440-af891effc177" providerId="ADAL" clId="{1411BE61-4426-4ED3-B156-A5895211786D}" dt="2021-11-06T17:10:01.774" v="1841" actId="167"/>
          <ac:picMkLst>
            <pc:docMk/>
            <pc:sldMk cId="1354434480" sldId="263"/>
            <ac:picMk id="7" creationId="{ED657711-F6DF-4101-96AB-2D8C59A372EA}"/>
          </ac:picMkLst>
        </pc:picChg>
        <pc:picChg chg="add mod modCrop">
          <ac:chgData name="حصه بنت العتيبي" userId="c1fe605c-1aaf-4791-a440-af891effc177" providerId="ADAL" clId="{1411BE61-4426-4ED3-B156-A5895211786D}" dt="2021-11-06T17:20:19.162" v="1877" actId="1440"/>
          <ac:picMkLst>
            <pc:docMk/>
            <pc:sldMk cId="1354434480" sldId="263"/>
            <ac:picMk id="13" creationId="{084A1E65-4008-407D-86D4-348865B6AB8B}"/>
          </ac:picMkLst>
        </pc:picChg>
      </pc:sldChg>
      <pc:sldChg chg="addSp modSp add mod ord modTransition modAnim">
        <pc:chgData name="حصه بنت العتيبي" userId="c1fe605c-1aaf-4791-a440-af891effc177" providerId="ADAL" clId="{1411BE61-4426-4ED3-B156-A5895211786D}" dt="2021-11-06T17:45:29.047" v="1993"/>
        <pc:sldMkLst>
          <pc:docMk/>
          <pc:sldMk cId="2800658901" sldId="264"/>
        </pc:sldMkLst>
        <pc:spChg chg="mod">
          <ac:chgData name="حصه بنت العتيبي" userId="c1fe605c-1aaf-4791-a440-af891effc177" providerId="ADAL" clId="{1411BE61-4426-4ED3-B156-A5895211786D}" dt="2021-11-06T17:39:04.934" v="1988" actId="1076"/>
          <ac:spMkLst>
            <pc:docMk/>
            <pc:sldMk cId="2800658901" sldId="264"/>
            <ac:spMk id="4" creationId="{A34F8723-41D0-48DD-BEF1-FBA88464245A}"/>
          </ac:spMkLst>
        </pc:spChg>
        <pc:spChg chg="mod">
          <ac:chgData name="حصه بنت العتيبي" userId="c1fe605c-1aaf-4791-a440-af891effc177" providerId="ADAL" clId="{1411BE61-4426-4ED3-B156-A5895211786D}" dt="2021-11-06T17:39:08.689" v="1989" actId="1076"/>
          <ac:spMkLst>
            <pc:docMk/>
            <pc:sldMk cId="2800658901" sldId="264"/>
            <ac:spMk id="5" creationId="{836AFDCF-1D36-49FF-A4E2-0A009AE19FBE}"/>
          </ac:spMkLst>
        </pc:spChg>
        <pc:spChg chg="add mod ord">
          <ac:chgData name="حصه بنت العتيبي" userId="c1fe605c-1aaf-4791-a440-af891effc177" providerId="ADAL" clId="{1411BE61-4426-4ED3-B156-A5895211786D}" dt="2021-11-06T16:53:52.147" v="1784" actId="167"/>
          <ac:spMkLst>
            <pc:docMk/>
            <pc:sldMk cId="2800658901" sldId="264"/>
            <ac:spMk id="6" creationId="{06BE3613-3E79-4F5E-BF71-5E7DE2A434C9}"/>
          </ac:spMkLst>
        </pc:spChg>
        <pc:spChg chg="add mod">
          <ac:chgData name="حصه بنت العتيبي" userId="c1fe605c-1aaf-4791-a440-af891effc177" providerId="ADAL" clId="{1411BE61-4426-4ED3-B156-A5895211786D}" dt="2021-11-06T17:39:13.502" v="1990" actId="1076"/>
          <ac:spMkLst>
            <pc:docMk/>
            <pc:sldMk cId="2800658901" sldId="264"/>
            <ac:spMk id="9" creationId="{1F4422CF-9DE6-4EEA-8040-C21670A82B4C}"/>
          </ac:spMkLst>
        </pc:spChg>
        <pc:grpChg chg="add mod">
          <ac:chgData name="حصه بنت العتيبي" userId="c1fe605c-1aaf-4791-a440-af891effc177" providerId="ADAL" clId="{1411BE61-4426-4ED3-B156-A5895211786D}" dt="2021-11-06T16:53:19.109" v="1781"/>
          <ac:grpSpMkLst>
            <pc:docMk/>
            <pc:sldMk cId="2800658901" sldId="264"/>
            <ac:grpSpMk id="3" creationId="{37997B93-92CA-4E7A-A7AC-4E0EC0718E3B}"/>
          </ac:grpSpMkLst>
        </pc:grpChg>
        <pc:picChg chg="add mod">
          <ac:chgData name="حصه بنت العتيبي" userId="c1fe605c-1aaf-4791-a440-af891effc177" providerId="ADAL" clId="{1411BE61-4426-4ED3-B156-A5895211786D}" dt="2021-11-06T17:39:15.979" v="1991" actId="1076"/>
          <ac:picMkLst>
            <pc:docMk/>
            <pc:sldMk cId="2800658901" sldId="264"/>
            <ac:picMk id="2" creationId="{5F69D6EE-3670-4C24-A9E6-F413034DEABB}"/>
          </ac:picMkLst>
        </pc:picChg>
        <pc:picChg chg="add mod">
          <ac:chgData name="حصه بنت العتيبي" userId="c1fe605c-1aaf-4791-a440-af891effc177" providerId="ADAL" clId="{1411BE61-4426-4ED3-B156-A5895211786D}" dt="2021-11-06T17:39:20.395" v="1992" actId="1440"/>
          <ac:picMkLst>
            <pc:docMk/>
            <pc:sldMk cId="2800658901" sldId="264"/>
            <ac:picMk id="8" creationId="{91BC3FF7-AC9F-4076-9EA3-9BA9F148EAF8}"/>
          </ac:picMkLst>
        </pc:picChg>
        <pc:picChg chg="add mod">
          <ac:chgData name="حصه بنت العتيبي" userId="c1fe605c-1aaf-4791-a440-af891effc177" providerId="ADAL" clId="{1411BE61-4426-4ED3-B156-A5895211786D}" dt="2021-11-06T16:56:36.090" v="1807" actId="1440"/>
          <ac:picMkLst>
            <pc:docMk/>
            <pc:sldMk cId="2800658901" sldId="264"/>
            <ac:picMk id="10" creationId="{BE737B2D-390A-4380-B096-78B39F0B650A}"/>
          </ac:picMkLst>
        </pc:picChg>
      </pc:sldChg>
      <pc:sldChg chg="addSp delSp modSp add mod modTransition delAnim modAnim">
        <pc:chgData name="حصه بنت العتيبي" userId="c1fe605c-1aaf-4791-a440-af891effc177" providerId="ADAL" clId="{1411BE61-4426-4ED3-B156-A5895211786D}" dt="2021-11-06T17:34:57.750" v="1950"/>
        <pc:sldMkLst>
          <pc:docMk/>
          <pc:sldMk cId="120386301" sldId="265"/>
        </pc:sldMkLst>
        <pc:spChg chg="add del mod">
          <ac:chgData name="حصه بنت العتيبي" userId="c1fe605c-1aaf-4791-a440-af891effc177" providerId="ADAL" clId="{1411BE61-4426-4ED3-B156-A5895211786D}" dt="2021-11-06T15:08:26.678" v="1448"/>
          <ac:spMkLst>
            <pc:docMk/>
            <pc:sldMk cId="120386301" sldId="265"/>
            <ac:spMk id="3" creationId="{02CA0B22-5463-44CC-9088-5302DA155C52}"/>
          </ac:spMkLst>
        </pc:spChg>
        <pc:spChg chg="add del mod">
          <ac:chgData name="حصه بنت العتيبي" userId="c1fe605c-1aaf-4791-a440-af891effc177" providerId="ADAL" clId="{1411BE61-4426-4ED3-B156-A5895211786D}" dt="2021-11-06T15:08:42.472" v="1451"/>
          <ac:spMkLst>
            <pc:docMk/>
            <pc:sldMk cId="120386301" sldId="265"/>
            <ac:spMk id="4" creationId="{1A258FEB-5862-48A1-BEAD-44D42F3121E9}"/>
          </ac:spMkLst>
        </pc:spChg>
        <pc:spChg chg="add del mod">
          <ac:chgData name="حصه بنت العتيبي" userId="c1fe605c-1aaf-4791-a440-af891effc177" providerId="ADAL" clId="{1411BE61-4426-4ED3-B156-A5895211786D}" dt="2021-11-06T15:46:22.235" v="1503" actId="21"/>
          <ac:spMkLst>
            <pc:docMk/>
            <pc:sldMk cId="120386301" sldId="265"/>
            <ac:spMk id="5" creationId="{0019746B-090A-4231-8BB8-16FFD491AB3F}"/>
          </ac:spMkLst>
        </pc:spChg>
        <pc:spChg chg="add del mod">
          <ac:chgData name="حصه بنت العتيبي" userId="c1fe605c-1aaf-4791-a440-af891effc177" providerId="ADAL" clId="{1411BE61-4426-4ED3-B156-A5895211786D}" dt="2021-11-06T15:46:02.994" v="1500" actId="478"/>
          <ac:spMkLst>
            <pc:docMk/>
            <pc:sldMk cId="120386301" sldId="265"/>
            <ac:spMk id="6" creationId="{85D6DE02-322D-4CFA-AFA1-146443C4408A}"/>
          </ac:spMkLst>
        </pc:spChg>
        <pc:spChg chg="add mod">
          <ac:chgData name="حصه بنت العتيبي" userId="c1fe605c-1aaf-4791-a440-af891effc177" providerId="ADAL" clId="{1411BE61-4426-4ED3-B156-A5895211786D}" dt="2021-11-06T16:22:26.013" v="1690" actId="20577"/>
          <ac:spMkLst>
            <pc:docMk/>
            <pc:sldMk cId="120386301" sldId="265"/>
            <ac:spMk id="7" creationId="{4FB49445-2536-4E11-889A-7DBCA1512BD6}"/>
          </ac:spMkLst>
        </pc:spChg>
        <pc:spChg chg="add mod">
          <ac:chgData name="حصه بنت العتيبي" userId="c1fe605c-1aaf-4791-a440-af891effc177" providerId="ADAL" clId="{1411BE61-4426-4ED3-B156-A5895211786D}" dt="2021-11-06T16:23:21.159" v="1696" actId="2085"/>
          <ac:spMkLst>
            <pc:docMk/>
            <pc:sldMk cId="120386301" sldId="265"/>
            <ac:spMk id="8" creationId="{C8EA03BF-0F1A-4B58-AAF0-FF1DD429D38B}"/>
          </ac:spMkLst>
        </pc:spChg>
        <pc:spChg chg="mod">
          <ac:chgData name="حصه بنت العتيبي" userId="c1fe605c-1aaf-4791-a440-af891effc177" providerId="ADAL" clId="{1411BE61-4426-4ED3-B156-A5895211786D}" dt="2021-11-06T16:37:41.855" v="1709"/>
          <ac:spMkLst>
            <pc:docMk/>
            <pc:sldMk cId="120386301" sldId="265"/>
            <ac:spMk id="12" creationId="{A2CCC68A-C16E-4BBF-B3E3-C970C1A4BB1E}"/>
          </ac:spMkLst>
        </pc:spChg>
        <pc:spChg chg="mod">
          <ac:chgData name="حصه بنت العتيبي" userId="c1fe605c-1aaf-4791-a440-af891effc177" providerId="ADAL" clId="{1411BE61-4426-4ED3-B156-A5895211786D}" dt="2021-11-06T16:53:42.382" v="1782" actId="1076"/>
          <ac:spMkLst>
            <pc:docMk/>
            <pc:sldMk cId="120386301" sldId="265"/>
            <ac:spMk id="13" creationId="{D30C2445-9A13-408B-8575-E7883C3038CD}"/>
          </ac:spMkLst>
        </pc:spChg>
        <pc:spChg chg="mod">
          <ac:chgData name="حصه بنت العتيبي" userId="c1fe605c-1aaf-4791-a440-af891effc177" providerId="ADAL" clId="{1411BE61-4426-4ED3-B156-A5895211786D}" dt="2021-11-06T16:53:15.033" v="1780" actId="1076"/>
          <ac:spMkLst>
            <pc:docMk/>
            <pc:sldMk cId="120386301" sldId="265"/>
            <ac:spMk id="15" creationId="{BCCACBFF-53AA-4E51-8152-3B1CA029CDB9}"/>
          </ac:spMkLst>
        </pc:spChg>
        <pc:spChg chg="mod">
          <ac:chgData name="حصه بنت العتيبي" userId="c1fe605c-1aaf-4791-a440-af891effc177" providerId="ADAL" clId="{1411BE61-4426-4ED3-B156-A5895211786D}" dt="2021-11-06T16:53:15.033" v="1780" actId="1076"/>
          <ac:spMkLst>
            <pc:docMk/>
            <pc:sldMk cId="120386301" sldId="265"/>
            <ac:spMk id="16" creationId="{A21D1EAF-7C35-4257-A304-4F7FEC21D545}"/>
          </ac:spMkLst>
        </pc:spChg>
        <pc:grpChg chg="add mod ord">
          <ac:chgData name="حصه بنت العتيبي" userId="c1fe605c-1aaf-4791-a440-af891effc177" providerId="ADAL" clId="{1411BE61-4426-4ED3-B156-A5895211786D}" dt="2021-11-06T17:08:16.972" v="1831" actId="1076"/>
          <ac:grpSpMkLst>
            <pc:docMk/>
            <pc:sldMk cId="120386301" sldId="265"/>
            <ac:grpSpMk id="11" creationId="{10D6F893-BCAE-431D-90C3-0DB9C3E0BC7A}"/>
          </ac:grpSpMkLst>
        </pc:grpChg>
        <pc:grpChg chg="add mod">
          <ac:chgData name="حصه بنت العتيبي" userId="c1fe605c-1aaf-4791-a440-af891effc177" providerId="ADAL" clId="{1411BE61-4426-4ED3-B156-A5895211786D}" dt="2021-11-06T16:53:15.033" v="1780" actId="1076"/>
          <ac:grpSpMkLst>
            <pc:docMk/>
            <pc:sldMk cId="120386301" sldId="265"/>
            <ac:grpSpMk id="14" creationId="{B79987FB-3600-416E-B480-ABC5F4112973}"/>
          </ac:grpSpMkLst>
        </pc:grpChg>
        <pc:picChg chg="add del mod">
          <ac:chgData name="حصه بنت العتيبي" userId="c1fe605c-1aaf-4791-a440-af891effc177" providerId="ADAL" clId="{1411BE61-4426-4ED3-B156-A5895211786D}" dt="2021-11-06T15:08:15.097" v="1445" actId="478"/>
          <ac:picMkLst>
            <pc:docMk/>
            <pc:sldMk cId="120386301" sldId="265"/>
            <ac:picMk id="2" creationId="{4D55434E-5E8B-4047-A2B5-80F4BDB29693}"/>
          </ac:picMkLst>
        </pc:picChg>
        <pc:picChg chg="add mod">
          <ac:chgData name="حصه بنت العتيبي" userId="c1fe605c-1aaf-4791-a440-af891effc177" providerId="ADAL" clId="{1411BE61-4426-4ED3-B156-A5895211786D}" dt="2021-11-06T16:53:15.033" v="1780" actId="1076"/>
          <ac:picMkLst>
            <pc:docMk/>
            <pc:sldMk cId="120386301" sldId="265"/>
            <ac:picMk id="9" creationId="{1D506EE0-C514-43BE-AA84-0B4051714BD7}"/>
          </ac:picMkLst>
        </pc:picChg>
        <pc:picChg chg="add mod ord">
          <ac:chgData name="حصه بنت العتيبي" userId="c1fe605c-1aaf-4791-a440-af891effc177" providerId="ADAL" clId="{1411BE61-4426-4ED3-B156-A5895211786D}" dt="2021-11-06T17:08:12.116" v="1830" actId="1076"/>
          <ac:picMkLst>
            <pc:docMk/>
            <pc:sldMk cId="120386301" sldId="265"/>
            <ac:picMk id="10" creationId="{FA94515D-A3EE-48A6-AFCA-8C7984453114}"/>
          </ac:picMkLst>
        </pc:picChg>
      </pc:sldChg>
      <pc:sldChg chg="addSp delSp modSp add mod ord modTransition modAnim">
        <pc:chgData name="حصه بنت العتيبي" userId="c1fe605c-1aaf-4791-a440-af891effc177" providerId="ADAL" clId="{1411BE61-4426-4ED3-B156-A5895211786D}" dt="2021-11-06T17:35:19.602" v="1956"/>
        <pc:sldMkLst>
          <pc:docMk/>
          <pc:sldMk cId="3834722673" sldId="266"/>
        </pc:sldMkLst>
        <pc:spChg chg="add mod ord">
          <ac:chgData name="حصه بنت العتيبي" userId="c1fe605c-1aaf-4791-a440-af891effc177" providerId="ADAL" clId="{1411BE61-4426-4ED3-B156-A5895211786D}" dt="2021-11-02T08:39:11.455" v="498" actId="1076"/>
          <ac:spMkLst>
            <pc:docMk/>
            <pc:sldMk cId="3834722673" sldId="266"/>
            <ac:spMk id="2" creationId="{F9B9FCF3-EAAD-48FB-8BA3-B1C4CD567CC6}"/>
          </ac:spMkLst>
        </pc:spChg>
        <pc:spChg chg="add mod ord">
          <ac:chgData name="حصه بنت العتيبي" userId="c1fe605c-1aaf-4791-a440-af891effc177" providerId="ADAL" clId="{1411BE61-4426-4ED3-B156-A5895211786D}" dt="2021-11-02T08:38:51.764" v="494" actId="164"/>
          <ac:spMkLst>
            <pc:docMk/>
            <pc:sldMk cId="3834722673" sldId="266"/>
            <ac:spMk id="4" creationId="{99BF7991-55B7-48F6-99E0-B5E059427A37}"/>
          </ac:spMkLst>
        </pc:spChg>
        <pc:spChg chg="add mod ord">
          <ac:chgData name="حصه بنت العتيبي" userId="c1fe605c-1aaf-4791-a440-af891effc177" providerId="ADAL" clId="{1411BE61-4426-4ED3-B156-A5895211786D}" dt="2021-11-06T12:35:35.045" v="973" actId="207"/>
          <ac:spMkLst>
            <pc:docMk/>
            <pc:sldMk cId="3834722673" sldId="266"/>
            <ac:spMk id="6" creationId="{14454F7F-33BF-4FF4-B8CD-A742A0D93AB7}"/>
          </ac:spMkLst>
        </pc:spChg>
        <pc:spChg chg="add mod">
          <ac:chgData name="حصه بنت العتيبي" userId="c1fe605c-1aaf-4791-a440-af891effc177" providerId="ADAL" clId="{1411BE61-4426-4ED3-B156-A5895211786D}" dt="2021-11-02T08:38:51.764" v="494" actId="164"/>
          <ac:spMkLst>
            <pc:docMk/>
            <pc:sldMk cId="3834722673" sldId="266"/>
            <ac:spMk id="7" creationId="{9E1D3A7B-19F2-4FE3-B7E3-F4C741121238}"/>
          </ac:spMkLst>
        </pc:spChg>
        <pc:spChg chg="add del mod">
          <ac:chgData name="حصه بنت العتيبي" userId="c1fe605c-1aaf-4791-a440-af891effc177" providerId="ADAL" clId="{1411BE61-4426-4ED3-B156-A5895211786D}" dt="2021-11-06T14:50:12.734" v="1324" actId="478"/>
          <ac:spMkLst>
            <pc:docMk/>
            <pc:sldMk cId="3834722673" sldId="266"/>
            <ac:spMk id="10" creationId="{13DBCADD-E01F-49EA-87C4-A773D5BFF454}"/>
          </ac:spMkLst>
        </pc:spChg>
        <pc:grpChg chg="add mod">
          <ac:chgData name="حصه بنت العتيبي" userId="c1fe605c-1aaf-4791-a440-af891effc177" providerId="ADAL" clId="{1411BE61-4426-4ED3-B156-A5895211786D}" dt="2021-11-02T08:38:51.764" v="494" actId="164"/>
          <ac:grpSpMkLst>
            <pc:docMk/>
            <pc:sldMk cId="3834722673" sldId="266"/>
            <ac:grpSpMk id="8" creationId="{BA1B31E1-68C1-4070-8B6D-13A5BFE0BC17}"/>
          </ac:grpSpMkLst>
        </pc:grpChg>
        <pc:picChg chg="add mod">
          <ac:chgData name="حصه بنت العتيبي" userId="c1fe605c-1aaf-4791-a440-af891effc177" providerId="ADAL" clId="{1411BE61-4426-4ED3-B156-A5895211786D}" dt="2021-11-02T08:38:17.982" v="488" actId="1076"/>
          <ac:picMkLst>
            <pc:docMk/>
            <pc:sldMk cId="3834722673" sldId="266"/>
            <ac:picMk id="5" creationId="{29A813FD-0C66-4923-B406-C311852B4625}"/>
          </ac:picMkLst>
        </pc:picChg>
        <pc:picChg chg="add mod">
          <ac:chgData name="حصه بنت العتيبي" userId="c1fe605c-1aaf-4791-a440-af891effc177" providerId="ADAL" clId="{1411BE61-4426-4ED3-B156-A5895211786D}" dt="2021-11-02T08:40:59.632" v="512" actId="1076"/>
          <ac:picMkLst>
            <pc:docMk/>
            <pc:sldMk cId="3834722673" sldId="266"/>
            <ac:picMk id="11" creationId="{EE24420C-1A84-43AE-AD19-3E596828890E}"/>
          </ac:picMkLst>
        </pc:picChg>
        <pc:picChg chg="add mod">
          <ac:chgData name="حصه بنت العتيبي" userId="c1fe605c-1aaf-4791-a440-af891effc177" providerId="ADAL" clId="{1411BE61-4426-4ED3-B156-A5895211786D}" dt="2021-11-06T10:45:18.639" v="559" actId="1076"/>
          <ac:picMkLst>
            <pc:docMk/>
            <pc:sldMk cId="3834722673" sldId="266"/>
            <ac:picMk id="12" creationId="{661A30E2-2DFB-4910-A7C6-9D255D00310F}"/>
          </ac:picMkLst>
        </pc:picChg>
        <pc:picChg chg="add del mod">
          <ac:chgData name="حصه بنت العتيبي" userId="c1fe605c-1aaf-4791-a440-af891effc177" providerId="ADAL" clId="{1411BE61-4426-4ED3-B156-A5895211786D}" dt="2021-11-02T08:36:00.488" v="444" actId="21"/>
          <ac:picMkLst>
            <pc:docMk/>
            <pc:sldMk cId="3834722673" sldId="266"/>
            <ac:picMk id="4098" creationId="{2DEAD75E-E529-4134-A4BE-35F98DAB3F12}"/>
          </ac:picMkLst>
        </pc:picChg>
      </pc:sldChg>
      <pc:sldChg chg="add del ord modTransition">
        <pc:chgData name="حصه بنت العتيبي" userId="c1fe605c-1aaf-4791-a440-af891effc177" providerId="ADAL" clId="{1411BE61-4426-4ED3-B156-A5895211786D}" dt="2021-11-06T14:50:23.567" v="1327" actId="47"/>
        <pc:sldMkLst>
          <pc:docMk/>
          <pc:sldMk cId="1492468183" sldId="267"/>
        </pc:sldMkLst>
      </pc:sldChg>
      <pc:sldChg chg="addSp delSp modSp add mod ord modTransition modAnim">
        <pc:chgData name="حصه بنت العتيبي" userId="c1fe605c-1aaf-4791-a440-af891effc177" providerId="ADAL" clId="{1411BE61-4426-4ED3-B156-A5895211786D}" dt="2021-11-06T16:37:16.950" v="1703"/>
        <pc:sldMkLst>
          <pc:docMk/>
          <pc:sldMk cId="1033584513" sldId="268"/>
        </pc:sldMkLst>
        <pc:spChg chg="add del mod">
          <ac:chgData name="حصه بنت العتيبي" userId="c1fe605c-1aaf-4791-a440-af891effc177" providerId="ADAL" clId="{1411BE61-4426-4ED3-B156-A5895211786D}" dt="2021-11-06T15:15:01.606" v="1483" actId="478"/>
          <ac:spMkLst>
            <pc:docMk/>
            <pc:sldMk cId="1033584513" sldId="268"/>
            <ac:spMk id="3" creationId="{E9894B7A-971B-419C-9EA9-2F58B0EC084C}"/>
          </ac:spMkLst>
        </pc:spChg>
        <pc:spChg chg="add mod">
          <ac:chgData name="حصه بنت العتيبي" userId="c1fe605c-1aaf-4791-a440-af891effc177" providerId="ADAL" clId="{1411BE61-4426-4ED3-B156-A5895211786D}" dt="2021-11-06T15:17:27.679" v="1491" actId="1076"/>
          <ac:spMkLst>
            <pc:docMk/>
            <pc:sldMk cId="1033584513" sldId="268"/>
            <ac:spMk id="4" creationId="{AB5EC0EE-798C-4792-897A-648D37F16214}"/>
          </ac:spMkLst>
        </pc:spChg>
        <pc:spChg chg="add mod">
          <ac:chgData name="حصه بنت العتيبي" userId="c1fe605c-1aaf-4791-a440-af891effc177" providerId="ADAL" clId="{1411BE61-4426-4ED3-B156-A5895211786D}" dt="2021-11-06T15:21:03.512" v="1498" actId="17032"/>
          <ac:spMkLst>
            <pc:docMk/>
            <pc:sldMk cId="1033584513" sldId="268"/>
            <ac:spMk id="5" creationId="{A5762615-30F1-4739-821C-55959EE56884}"/>
          </ac:spMkLst>
        </pc:spChg>
        <pc:spChg chg="add mod">
          <ac:chgData name="حصه بنت العتيبي" userId="c1fe605c-1aaf-4791-a440-af891effc177" providerId="ADAL" clId="{1411BE61-4426-4ED3-B156-A5895211786D}" dt="2021-11-06T15:47:30.649" v="1511" actId="1076"/>
          <ac:spMkLst>
            <pc:docMk/>
            <pc:sldMk cId="1033584513" sldId="268"/>
            <ac:spMk id="6" creationId="{A1E41CEA-330E-418D-A3F1-FADF3BE94464}"/>
          </ac:spMkLst>
        </pc:spChg>
        <pc:picChg chg="add mod modCrop">
          <ac:chgData name="حصه بنت العتيبي" userId="c1fe605c-1aaf-4791-a440-af891effc177" providerId="ADAL" clId="{1411BE61-4426-4ED3-B156-A5895211786D}" dt="2021-11-06T15:14:20.336" v="1478" actId="14100"/>
          <ac:picMkLst>
            <pc:docMk/>
            <pc:sldMk cId="1033584513" sldId="268"/>
            <ac:picMk id="2" creationId="{EEB83806-240A-4E43-8947-1AEFDA0FB4FD}"/>
          </ac:picMkLst>
        </pc:picChg>
      </pc:sldChg>
      <pc:sldChg chg="add del modTransition">
        <pc:chgData name="حصه بنت العتيبي" userId="c1fe605c-1aaf-4791-a440-af891effc177" providerId="ADAL" clId="{1411BE61-4426-4ED3-B156-A5895211786D}" dt="2021-11-06T17:34:16.381" v="1948" actId="2696"/>
        <pc:sldMkLst>
          <pc:docMk/>
          <pc:sldMk cId="1590271042" sldId="269"/>
        </pc:sldMkLst>
      </pc:sldChg>
      <pc:sldChg chg="add del modTransition">
        <pc:chgData name="حصه بنت العتيبي" userId="c1fe605c-1aaf-4791-a440-af891effc177" providerId="ADAL" clId="{1411BE61-4426-4ED3-B156-A5895211786D}" dt="2021-11-06T17:34:19.066" v="1949" actId="2696"/>
        <pc:sldMkLst>
          <pc:docMk/>
          <pc:sldMk cId="4224887464" sldId="270"/>
        </pc:sldMkLst>
      </pc:sldChg>
      <pc:sldChg chg="add del modTransition">
        <pc:chgData name="حصه بنت العتيبي" userId="c1fe605c-1aaf-4791-a440-af891effc177" providerId="ADAL" clId="{1411BE61-4426-4ED3-B156-A5895211786D}" dt="2021-11-06T17:35:13.903" v="1954" actId="47"/>
        <pc:sldMkLst>
          <pc:docMk/>
          <pc:sldMk cId="863459270" sldId="271"/>
        </pc:sldMkLst>
      </pc:sldChg>
      <pc:sldChg chg="add del modTransition">
        <pc:chgData name="حصه بنت العتيبي" userId="c1fe605c-1aaf-4791-a440-af891effc177" providerId="ADAL" clId="{1411BE61-4426-4ED3-B156-A5895211786D}" dt="2021-11-06T17:35:13.118" v="1953" actId="47"/>
        <pc:sldMkLst>
          <pc:docMk/>
          <pc:sldMk cId="1663909292" sldId="272"/>
        </pc:sldMkLst>
      </pc:sldChg>
      <pc:sldChg chg="add del modTransition">
        <pc:chgData name="حصه بنت العتيبي" userId="c1fe605c-1aaf-4791-a440-af891effc177" providerId="ADAL" clId="{1411BE61-4426-4ED3-B156-A5895211786D}" dt="2021-11-06T17:35:11.854" v="1951" actId="47"/>
        <pc:sldMkLst>
          <pc:docMk/>
          <pc:sldMk cId="509763909" sldId="273"/>
        </pc:sldMkLst>
      </pc:sldChg>
      <pc:sldChg chg="add del modTransition">
        <pc:chgData name="حصه بنت العتيبي" userId="c1fe605c-1aaf-4791-a440-af891effc177" providerId="ADAL" clId="{1411BE61-4426-4ED3-B156-A5895211786D}" dt="2021-11-06T17:35:12.578" v="1952" actId="47"/>
        <pc:sldMkLst>
          <pc:docMk/>
          <pc:sldMk cId="1202668836" sldId="274"/>
        </pc:sldMkLst>
      </pc:sldChg>
      <pc:sldChg chg="addSp modSp add ord modTransition">
        <pc:chgData name="حصه بنت العتيبي" userId="c1fe605c-1aaf-4791-a440-af891effc177" providerId="ADAL" clId="{1411BE61-4426-4ED3-B156-A5895211786D}" dt="2021-11-06T14:50:30.494" v="1329"/>
        <pc:sldMkLst>
          <pc:docMk/>
          <pc:sldMk cId="3999809034" sldId="275"/>
        </pc:sldMkLst>
        <pc:picChg chg="add mod">
          <ac:chgData name="حصه بنت العتيبي" userId="c1fe605c-1aaf-4791-a440-af891effc177" providerId="ADAL" clId="{1411BE61-4426-4ED3-B156-A5895211786D}" dt="2021-11-06T12:16:18.077" v="884" actId="1440"/>
          <ac:picMkLst>
            <pc:docMk/>
            <pc:sldMk cId="3999809034" sldId="275"/>
            <ac:picMk id="1026" creationId="{35ACD196-AC79-4C3C-A08A-613CDBCFACCA}"/>
          </ac:picMkLst>
        </pc:picChg>
        <pc:picChg chg="add mod">
          <ac:chgData name="حصه بنت العتيبي" userId="c1fe605c-1aaf-4791-a440-af891effc177" providerId="ADAL" clId="{1411BE61-4426-4ED3-B156-A5895211786D}" dt="2021-11-06T12:16:16.034" v="883" actId="1440"/>
          <ac:picMkLst>
            <pc:docMk/>
            <pc:sldMk cId="3999809034" sldId="275"/>
            <ac:picMk id="1028" creationId="{98AD1A65-3F07-4F05-ADC5-F5123ABD5D08}"/>
          </ac:picMkLst>
        </pc:picChg>
      </pc:sldChg>
      <pc:sldChg chg="addSp delSp modSp add mod ord modTransition delAnim modAnim">
        <pc:chgData name="حصه بنت العتيبي" userId="c1fe605c-1aaf-4791-a440-af891effc177" providerId="ADAL" clId="{1411BE61-4426-4ED3-B156-A5895211786D}" dt="2021-11-06T10:39:46.513" v="552"/>
        <pc:sldMkLst>
          <pc:docMk/>
          <pc:sldMk cId="4033816110" sldId="276"/>
        </pc:sldMkLst>
        <pc:spChg chg="mod">
          <ac:chgData name="حصه بنت العتيبي" userId="c1fe605c-1aaf-4791-a440-af891effc177" providerId="ADAL" clId="{1411BE61-4426-4ED3-B156-A5895211786D}" dt="2021-11-02T07:58:37.473" v="308" actId="1076"/>
          <ac:spMkLst>
            <pc:docMk/>
            <pc:sldMk cId="4033816110" sldId="276"/>
            <ac:spMk id="3" creationId="{F5DF9CCE-1CF5-46AB-BD5E-FB7FCE30BCF0}"/>
          </ac:spMkLst>
        </pc:spChg>
        <pc:spChg chg="mod topLvl">
          <ac:chgData name="حصه بنت العتيبي" userId="c1fe605c-1aaf-4791-a440-af891effc177" providerId="ADAL" clId="{1411BE61-4426-4ED3-B156-A5895211786D}" dt="2021-11-02T08:01:40.381" v="325" actId="2085"/>
          <ac:spMkLst>
            <pc:docMk/>
            <pc:sldMk cId="4033816110" sldId="276"/>
            <ac:spMk id="6" creationId="{6F1E8F3F-6F28-408E-863D-B503D3E2E9F8}"/>
          </ac:spMkLst>
        </pc:spChg>
        <pc:spChg chg="del mod topLvl">
          <ac:chgData name="حصه بنت العتيبي" userId="c1fe605c-1aaf-4791-a440-af891effc177" providerId="ADAL" clId="{1411BE61-4426-4ED3-B156-A5895211786D}" dt="2021-11-02T07:58:15.585" v="304" actId="478"/>
          <ac:spMkLst>
            <pc:docMk/>
            <pc:sldMk cId="4033816110" sldId="276"/>
            <ac:spMk id="7" creationId="{1678E0BF-3621-439F-A6E8-24AD6AB9000E}"/>
          </ac:spMkLst>
        </pc:spChg>
        <pc:spChg chg="add mod ord">
          <ac:chgData name="حصه بنت العتيبي" userId="c1fe605c-1aaf-4791-a440-af891effc177" providerId="ADAL" clId="{1411BE61-4426-4ED3-B156-A5895211786D}" dt="2021-11-02T08:09:22.653" v="329" actId="1076"/>
          <ac:spMkLst>
            <pc:docMk/>
            <pc:sldMk cId="4033816110" sldId="276"/>
            <ac:spMk id="13" creationId="{CDF6708B-61B0-4DEA-96D5-24815CDF132C}"/>
          </ac:spMkLst>
        </pc:spChg>
        <pc:grpChg chg="add mod">
          <ac:chgData name="حصه بنت العتيبي" userId="c1fe605c-1aaf-4791-a440-af891effc177" providerId="ADAL" clId="{1411BE61-4426-4ED3-B156-A5895211786D}" dt="2021-11-02T08:01:32.322" v="324" actId="2085"/>
          <ac:grpSpMkLst>
            <pc:docMk/>
            <pc:sldMk cId="4033816110" sldId="276"/>
            <ac:grpSpMk id="2" creationId="{28959FDE-8370-4D03-9D7D-59338E372C42}"/>
          </ac:grpSpMkLst>
        </pc:grpChg>
        <pc:grpChg chg="add del mod">
          <ac:chgData name="حصه بنت العتيبي" userId="c1fe605c-1aaf-4791-a440-af891effc177" providerId="ADAL" clId="{1411BE61-4426-4ED3-B156-A5895211786D}" dt="2021-11-02T07:58:15.585" v="304" actId="478"/>
          <ac:grpSpMkLst>
            <pc:docMk/>
            <pc:sldMk cId="4033816110" sldId="276"/>
            <ac:grpSpMk id="5" creationId="{DC48B6D3-AEC9-4E4F-B9C5-70C1DB2FC115}"/>
          </ac:grpSpMkLst>
        </pc:grpChg>
        <pc:grpChg chg="add mod ord">
          <ac:chgData name="حصه بنت العتيبي" userId="c1fe605c-1aaf-4791-a440-af891effc177" providerId="ADAL" clId="{1411BE61-4426-4ED3-B156-A5895211786D}" dt="2021-11-02T08:09:14.726" v="328" actId="1076"/>
          <ac:grpSpMkLst>
            <pc:docMk/>
            <pc:sldMk cId="4033816110" sldId="276"/>
            <ac:grpSpMk id="12" creationId="{55C9DDDB-6BE2-4E6B-B54E-5EAB69FF296B}"/>
          </ac:grpSpMkLst>
        </pc:grpChg>
        <pc:graphicFrameChg chg="add del mod modGraphic">
          <ac:chgData name="حصه بنت العتيبي" userId="c1fe605c-1aaf-4791-a440-af891effc177" providerId="ADAL" clId="{1411BE61-4426-4ED3-B156-A5895211786D}" dt="2021-11-05T20:29:28.871" v="541" actId="478"/>
          <ac:graphicFrameMkLst>
            <pc:docMk/>
            <pc:sldMk cId="4033816110" sldId="276"/>
            <ac:graphicFrameMk id="7" creationId="{53D523C9-4FCA-4C76-9A4F-05618254E97E}"/>
          </ac:graphicFrameMkLst>
        </pc:graphicFrameChg>
        <pc:picChg chg="mod">
          <ac:chgData name="حصه بنت العتيبي" userId="c1fe605c-1aaf-4791-a440-af891effc177" providerId="ADAL" clId="{1411BE61-4426-4ED3-B156-A5895211786D}" dt="2021-11-02T07:58:37.473" v="308" actId="1076"/>
          <ac:picMkLst>
            <pc:docMk/>
            <pc:sldMk cId="4033816110" sldId="276"/>
            <ac:picMk id="4" creationId="{C15E3F0E-2B04-4D67-8E81-DA0506796A1B}"/>
          </ac:picMkLst>
        </pc:picChg>
        <pc:picChg chg="add mod modCrop">
          <ac:chgData name="حصه بنت العتيبي" userId="c1fe605c-1aaf-4791-a440-af891effc177" providerId="ADAL" clId="{1411BE61-4426-4ED3-B156-A5895211786D}" dt="2021-11-02T07:55:10.055" v="253" actId="164"/>
          <ac:picMkLst>
            <pc:docMk/>
            <pc:sldMk cId="4033816110" sldId="276"/>
            <ac:picMk id="9" creationId="{93262BF5-0B24-4A5D-B225-AEA3EFD55C56}"/>
          </ac:picMkLst>
        </pc:picChg>
        <pc:picChg chg="add mod ord modCrop">
          <ac:chgData name="حصه بنت العتيبي" userId="c1fe605c-1aaf-4791-a440-af891effc177" providerId="ADAL" clId="{1411BE61-4426-4ED3-B156-A5895211786D}" dt="2021-11-02T07:55:10.055" v="253" actId="164"/>
          <ac:picMkLst>
            <pc:docMk/>
            <pc:sldMk cId="4033816110" sldId="276"/>
            <ac:picMk id="11" creationId="{FEE2CEB5-6FDF-4AD5-834A-B61F59479AAB}"/>
          </ac:picMkLst>
        </pc:picChg>
      </pc:sldChg>
      <pc:sldChg chg="addSp delSp modSp add mod ord modTransition setBg delAnim modAnim">
        <pc:chgData name="حصه بنت العتيبي" userId="c1fe605c-1aaf-4791-a440-af891effc177" providerId="ADAL" clId="{1411BE61-4426-4ED3-B156-A5895211786D}" dt="2021-11-06T17:09:28.710" v="1835" actId="1076"/>
        <pc:sldMkLst>
          <pc:docMk/>
          <pc:sldMk cId="2587232095" sldId="277"/>
        </pc:sldMkLst>
        <pc:spChg chg="add mod">
          <ac:chgData name="حصه بنت العتيبي" userId="c1fe605c-1aaf-4791-a440-af891effc177" providerId="ADAL" clId="{1411BE61-4426-4ED3-B156-A5895211786D}" dt="2021-11-06T11:05:41.301" v="623" actId="14100"/>
          <ac:spMkLst>
            <pc:docMk/>
            <pc:sldMk cId="2587232095" sldId="277"/>
            <ac:spMk id="2" creationId="{A54D72F2-0DFA-45CF-BA98-C034F829DF7F}"/>
          </ac:spMkLst>
        </pc:spChg>
        <pc:spChg chg="add mod ord">
          <ac:chgData name="حصه بنت العتيبي" userId="c1fe605c-1aaf-4791-a440-af891effc177" providerId="ADAL" clId="{1411BE61-4426-4ED3-B156-A5895211786D}" dt="2021-11-06T16:50:55.891" v="1768" actId="20577"/>
          <ac:spMkLst>
            <pc:docMk/>
            <pc:sldMk cId="2587232095" sldId="277"/>
            <ac:spMk id="6" creationId="{A354B947-BF0A-4CE9-8DED-E4881096A1D4}"/>
          </ac:spMkLst>
        </pc:spChg>
        <pc:spChg chg="add del mod">
          <ac:chgData name="حصه بنت العتيبي" userId="c1fe605c-1aaf-4791-a440-af891effc177" providerId="ADAL" clId="{1411BE61-4426-4ED3-B156-A5895211786D}" dt="2021-11-06T11:34:58.022" v="724"/>
          <ac:spMkLst>
            <pc:docMk/>
            <pc:sldMk cId="2587232095" sldId="277"/>
            <ac:spMk id="7" creationId="{2EA9E519-9800-456E-9125-07A992602578}"/>
          </ac:spMkLst>
        </pc:spChg>
        <pc:spChg chg="add mod">
          <ac:chgData name="حصه بنت العتيبي" userId="c1fe605c-1aaf-4791-a440-af891effc177" providerId="ADAL" clId="{1411BE61-4426-4ED3-B156-A5895211786D}" dt="2021-11-06T14:25:39.909" v="1300" actId="1076"/>
          <ac:spMkLst>
            <pc:docMk/>
            <pc:sldMk cId="2587232095" sldId="277"/>
            <ac:spMk id="11" creationId="{063BA568-E89E-41BE-826D-3DB194594DAC}"/>
          </ac:spMkLst>
        </pc:spChg>
        <pc:spChg chg="add mod">
          <ac:chgData name="حصه بنت العتيبي" userId="c1fe605c-1aaf-4791-a440-af891effc177" providerId="ADAL" clId="{1411BE61-4426-4ED3-B156-A5895211786D}" dt="2021-11-06T14:25:54.792" v="1301" actId="1076"/>
          <ac:spMkLst>
            <pc:docMk/>
            <pc:sldMk cId="2587232095" sldId="277"/>
            <ac:spMk id="12" creationId="{C02EFE44-AEDC-443B-992D-240B7B65557E}"/>
          </ac:spMkLst>
        </pc:spChg>
        <pc:spChg chg="add mod">
          <ac:chgData name="حصه بنت العتيبي" userId="c1fe605c-1aaf-4791-a440-af891effc177" providerId="ADAL" clId="{1411BE61-4426-4ED3-B156-A5895211786D}" dt="2021-11-06T14:26:05.444" v="1302" actId="1076"/>
          <ac:spMkLst>
            <pc:docMk/>
            <pc:sldMk cId="2587232095" sldId="277"/>
            <ac:spMk id="13" creationId="{BD119060-C656-4EF9-965A-ECC6B6B1D0DB}"/>
          </ac:spMkLst>
        </pc:spChg>
        <pc:spChg chg="add mod">
          <ac:chgData name="حصه بنت العتيبي" userId="c1fe605c-1aaf-4791-a440-af891effc177" providerId="ADAL" clId="{1411BE61-4426-4ED3-B156-A5895211786D}" dt="2021-11-06T14:26:20.492" v="1304" actId="1076"/>
          <ac:spMkLst>
            <pc:docMk/>
            <pc:sldMk cId="2587232095" sldId="277"/>
            <ac:spMk id="14" creationId="{3636F679-1AD0-4298-A03E-BDE0D5750D29}"/>
          </ac:spMkLst>
        </pc:spChg>
        <pc:spChg chg="add mod">
          <ac:chgData name="حصه بنت العتيبي" userId="c1fe605c-1aaf-4791-a440-af891effc177" providerId="ADAL" clId="{1411BE61-4426-4ED3-B156-A5895211786D}" dt="2021-11-06T14:26:14.706" v="1303" actId="1076"/>
          <ac:spMkLst>
            <pc:docMk/>
            <pc:sldMk cId="2587232095" sldId="277"/>
            <ac:spMk id="15" creationId="{0F35A480-787C-4E6E-8466-3909C034E769}"/>
          </ac:spMkLst>
        </pc:spChg>
        <pc:spChg chg="add mod">
          <ac:chgData name="حصه بنت العتيبي" userId="c1fe605c-1aaf-4791-a440-af891effc177" providerId="ADAL" clId="{1411BE61-4426-4ED3-B156-A5895211786D}" dt="2021-11-06T14:26:29.946" v="1306" actId="1076"/>
          <ac:spMkLst>
            <pc:docMk/>
            <pc:sldMk cId="2587232095" sldId="277"/>
            <ac:spMk id="16" creationId="{3EE7D842-9683-45EC-910F-4049D687343B}"/>
          </ac:spMkLst>
        </pc:spChg>
        <pc:spChg chg="add mod">
          <ac:chgData name="حصه بنت العتيبي" userId="c1fe605c-1aaf-4791-a440-af891effc177" providerId="ADAL" clId="{1411BE61-4426-4ED3-B156-A5895211786D}" dt="2021-11-06T14:26:41.756" v="1308" actId="1076"/>
          <ac:spMkLst>
            <pc:docMk/>
            <pc:sldMk cId="2587232095" sldId="277"/>
            <ac:spMk id="17" creationId="{83D74634-8A02-4F73-BFBD-2905263865C1}"/>
          </ac:spMkLst>
        </pc:spChg>
        <pc:spChg chg="mod">
          <ac:chgData name="حصه بنت العتيبي" userId="c1fe605c-1aaf-4791-a440-af891effc177" providerId="ADAL" clId="{1411BE61-4426-4ED3-B156-A5895211786D}" dt="2021-11-06T11:34:12.702" v="719"/>
          <ac:spMkLst>
            <pc:docMk/>
            <pc:sldMk cId="2587232095" sldId="277"/>
            <ac:spMk id="20" creationId="{7465C312-7516-4A37-9155-177FFD777736}"/>
          </ac:spMkLst>
        </pc:spChg>
        <pc:spChg chg="mod">
          <ac:chgData name="حصه بنت العتيبي" userId="c1fe605c-1aaf-4791-a440-af891effc177" providerId="ADAL" clId="{1411BE61-4426-4ED3-B156-A5895211786D}" dt="2021-11-06T11:34:27.193" v="721"/>
          <ac:spMkLst>
            <pc:docMk/>
            <pc:sldMk cId="2587232095" sldId="277"/>
            <ac:spMk id="21" creationId="{EE58D8D5-A2C0-4705-A6A1-4F2AF378ECA5}"/>
          </ac:spMkLst>
        </pc:spChg>
        <pc:spChg chg="add mod">
          <ac:chgData name="حصه بنت العتيبي" userId="c1fe605c-1aaf-4791-a440-af891effc177" providerId="ADAL" clId="{1411BE61-4426-4ED3-B156-A5895211786D}" dt="2021-11-06T16:52:36.360" v="1779" actId="208"/>
          <ac:spMkLst>
            <pc:docMk/>
            <pc:sldMk cId="2587232095" sldId="277"/>
            <ac:spMk id="26" creationId="{7945557A-BEBD-4D48-AE20-796989398154}"/>
          </ac:spMkLst>
        </pc:spChg>
        <pc:spChg chg="add mod">
          <ac:chgData name="حصه بنت العتيبي" userId="c1fe605c-1aaf-4791-a440-af891effc177" providerId="ADAL" clId="{1411BE61-4426-4ED3-B156-A5895211786D}" dt="2021-11-06T16:51:20.598" v="1771" actId="113"/>
          <ac:spMkLst>
            <pc:docMk/>
            <pc:sldMk cId="2587232095" sldId="277"/>
            <ac:spMk id="27" creationId="{4BDE7079-3FBE-4CA4-A795-2B5071405D8A}"/>
          </ac:spMkLst>
        </pc:spChg>
        <pc:spChg chg="mod">
          <ac:chgData name="حصه بنت العتيبي" userId="c1fe605c-1aaf-4791-a440-af891effc177" providerId="ADAL" clId="{1411BE61-4426-4ED3-B156-A5895211786D}" dt="2021-11-06T17:09:00.355" v="1832"/>
          <ac:spMkLst>
            <pc:docMk/>
            <pc:sldMk cId="2587232095" sldId="277"/>
            <ac:spMk id="31" creationId="{17FC028D-83EF-4368-8A23-6136BCE04043}"/>
          </ac:spMkLst>
        </pc:spChg>
        <pc:spChg chg="mod">
          <ac:chgData name="حصه بنت العتيبي" userId="c1fe605c-1aaf-4791-a440-af891effc177" providerId="ADAL" clId="{1411BE61-4426-4ED3-B156-A5895211786D}" dt="2021-11-06T17:09:00.355" v="1832"/>
          <ac:spMkLst>
            <pc:docMk/>
            <pc:sldMk cId="2587232095" sldId="277"/>
            <ac:spMk id="32" creationId="{5DDD55CA-D402-4BFC-8B45-BB3F68CBCC16}"/>
          </ac:spMkLst>
        </pc:spChg>
        <pc:grpChg chg="del">
          <ac:chgData name="حصه بنت العتيبي" userId="c1fe605c-1aaf-4791-a440-af891effc177" providerId="ADAL" clId="{1411BE61-4426-4ED3-B156-A5895211786D}" dt="2021-11-02T08:17:32.122" v="362" actId="165"/>
          <ac:grpSpMkLst>
            <pc:docMk/>
            <pc:sldMk cId="2587232095" sldId="277"/>
            <ac:grpSpMk id="6" creationId="{1B4030C6-5BF4-48AA-BA8C-DEA4EA223A64}"/>
          </ac:grpSpMkLst>
        </pc:grpChg>
        <pc:grpChg chg="add mod">
          <ac:chgData name="حصه بنت العتيبي" userId="c1fe605c-1aaf-4791-a440-af891effc177" providerId="ADAL" clId="{1411BE61-4426-4ED3-B156-A5895211786D}" dt="2021-11-06T16:51:04.659" v="1769" actId="1076"/>
          <ac:grpSpMkLst>
            <pc:docMk/>
            <pc:sldMk cId="2587232095" sldId="277"/>
            <ac:grpSpMk id="28" creationId="{FCAAA328-9F70-4384-AAA6-B71A283FD062}"/>
          </ac:grpSpMkLst>
        </pc:grpChg>
        <pc:grpChg chg="add mod ord">
          <ac:chgData name="حصه بنت العتيبي" userId="c1fe605c-1aaf-4791-a440-af891effc177" providerId="ADAL" clId="{1411BE61-4426-4ED3-B156-A5895211786D}" dt="2021-11-06T17:09:28.710" v="1835" actId="1076"/>
          <ac:grpSpMkLst>
            <pc:docMk/>
            <pc:sldMk cId="2587232095" sldId="277"/>
            <ac:grpSpMk id="30" creationId="{52C4A180-F723-4000-9421-BA0B0520CAF6}"/>
          </ac:grpSpMkLst>
        </pc:grpChg>
        <pc:picChg chg="add mod ord">
          <ac:chgData name="حصه بنت العتيبي" userId="c1fe605c-1aaf-4791-a440-af891effc177" providerId="ADAL" clId="{1411BE61-4426-4ED3-B156-A5895211786D}" dt="2021-11-06T11:05:35.028" v="621" actId="1076"/>
          <ac:picMkLst>
            <pc:docMk/>
            <pc:sldMk cId="2587232095" sldId="277"/>
            <ac:picMk id="4" creationId="{7FCDA7D6-16EE-47E9-A8B7-F0FA27C69B88}"/>
          </ac:picMkLst>
        </pc:picChg>
        <pc:picChg chg="del">
          <ac:chgData name="حصه بنت العتيبي" userId="c1fe605c-1aaf-4791-a440-af891effc177" providerId="ADAL" clId="{1411BE61-4426-4ED3-B156-A5895211786D}" dt="2021-11-06T10:41:13.111" v="556" actId="21"/>
          <ac:picMkLst>
            <pc:docMk/>
            <pc:sldMk cId="2587232095" sldId="277"/>
            <ac:picMk id="5" creationId="{CBDDB96F-CEEA-43C8-9A27-F1611DCF7FED}"/>
          </ac:picMkLst>
        </pc:picChg>
        <pc:picChg chg="del mod topLvl modCrop">
          <ac:chgData name="حصه بنت العتيبي" userId="c1fe605c-1aaf-4791-a440-af891effc177" providerId="ADAL" clId="{1411BE61-4426-4ED3-B156-A5895211786D}" dt="2021-11-02T08:26:59.754" v="419" actId="478"/>
          <ac:picMkLst>
            <pc:docMk/>
            <pc:sldMk cId="2587232095" sldId="277"/>
            <ac:picMk id="7" creationId="{75EB9BF5-CC6E-4F49-8871-91970AB5EE62}"/>
          </ac:picMkLst>
        </pc:picChg>
        <pc:picChg chg="add del mod modCrop">
          <ac:chgData name="حصه بنت العتيبي" userId="c1fe605c-1aaf-4791-a440-af891effc177" providerId="ADAL" clId="{1411BE61-4426-4ED3-B156-A5895211786D}" dt="2021-11-06T11:08:35.971" v="633" actId="478"/>
          <ac:picMkLst>
            <pc:docMk/>
            <pc:sldMk cId="2587232095" sldId="277"/>
            <ac:picMk id="8" creationId="{08DFDE3F-ACBD-41F2-8BA6-B902378A96D4}"/>
          </ac:picMkLst>
        </pc:picChg>
        <pc:picChg chg="del mod topLvl">
          <ac:chgData name="حصه بنت العتيبي" userId="c1fe605c-1aaf-4791-a440-af891effc177" providerId="ADAL" clId="{1411BE61-4426-4ED3-B156-A5895211786D}" dt="2021-11-02T08:17:35.361" v="363" actId="478"/>
          <ac:picMkLst>
            <pc:docMk/>
            <pc:sldMk cId="2587232095" sldId="277"/>
            <ac:picMk id="8" creationId="{DAA79C4E-4A03-48EA-9EED-F5FE9709D3CC}"/>
          </ac:picMkLst>
        </pc:picChg>
        <pc:picChg chg="add del mod">
          <ac:chgData name="حصه بنت العتيبي" userId="c1fe605c-1aaf-4791-a440-af891effc177" providerId="ADAL" clId="{1411BE61-4426-4ED3-B156-A5895211786D}" dt="2021-11-06T10:41:07.371" v="555" actId="478"/>
          <ac:picMkLst>
            <pc:docMk/>
            <pc:sldMk cId="2587232095" sldId="277"/>
            <ac:picMk id="9" creationId="{50D46B13-7280-492A-BC48-5DE18BC52E08}"/>
          </ac:picMkLst>
        </pc:picChg>
        <pc:picChg chg="add del mod">
          <ac:chgData name="حصه بنت العتيبي" userId="c1fe605c-1aaf-4791-a440-af891effc177" providerId="ADAL" clId="{1411BE61-4426-4ED3-B156-A5895211786D}" dt="2021-11-06T10:57:06.318" v="592" actId="478"/>
          <ac:picMkLst>
            <pc:docMk/>
            <pc:sldMk cId="2587232095" sldId="277"/>
            <ac:picMk id="10" creationId="{B4FA7636-72B2-403E-B964-6432B1183F64}"/>
          </ac:picMkLst>
        </pc:picChg>
        <pc:picChg chg="add mod">
          <ac:chgData name="حصه بنت العتيبي" userId="c1fe605c-1aaf-4791-a440-af891effc177" providerId="ADAL" clId="{1411BE61-4426-4ED3-B156-A5895211786D}" dt="2021-11-06T16:23:47.508" v="1697" actId="1076"/>
          <ac:picMkLst>
            <pc:docMk/>
            <pc:sldMk cId="2587232095" sldId="277"/>
            <ac:picMk id="18" creationId="{694195A2-2635-4546-97E3-78D9ECEA28E4}"/>
          </ac:picMkLst>
        </pc:picChg>
        <pc:picChg chg="add del mod modCrop">
          <ac:chgData name="حصه بنت العتيبي" userId="c1fe605c-1aaf-4791-a440-af891effc177" providerId="ADAL" clId="{1411BE61-4426-4ED3-B156-A5895211786D}" dt="2021-11-06T11:34:58.022" v="724"/>
          <ac:picMkLst>
            <pc:docMk/>
            <pc:sldMk cId="2587232095" sldId="277"/>
            <ac:picMk id="19" creationId="{3EB17E95-3AFE-4A7D-9B01-78D78A416CAB}"/>
          </ac:picMkLst>
        </pc:picChg>
        <pc:picChg chg="mod">
          <ac:chgData name="حصه بنت العتيبي" userId="c1fe605c-1aaf-4791-a440-af891effc177" providerId="ADAL" clId="{1411BE61-4426-4ED3-B156-A5895211786D}" dt="2021-11-06T11:34:51.195" v="723"/>
          <ac:picMkLst>
            <pc:docMk/>
            <pc:sldMk cId="2587232095" sldId="277"/>
            <ac:picMk id="22" creationId="{399F8F38-1A01-4291-AF19-838BA412D123}"/>
          </ac:picMkLst>
        </pc:picChg>
        <pc:picChg chg="del mod modCrop">
          <ac:chgData name="حصه بنت العتيبي" userId="c1fe605c-1aaf-4791-a440-af891effc177" providerId="ADAL" clId="{1411BE61-4426-4ED3-B156-A5895211786D}" dt="2021-11-06T11:43:40.562" v="732" actId="478"/>
          <ac:picMkLst>
            <pc:docMk/>
            <pc:sldMk cId="2587232095" sldId="277"/>
            <ac:picMk id="23" creationId="{010D4DB1-48A6-4260-9099-C049CD07CC51}"/>
          </ac:picMkLst>
        </pc:picChg>
        <pc:picChg chg="add del mod">
          <ac:chgData name="حصه بنت العتيبي" userId="c1fe605c-1aaf-4791-a440-af891effc177" providerId="ADAL" clId="{1411BE61-4426-4ED3-B156-A5895211786D}" dt="2021-11-06T12:28:26.422" v="927" actId="21"/>
          <ac:picMkLst>
            <pc:docMk/>
            <pc:sldMk cId="2587232095" sldId="277"/>
            <ac:picMk id="25" creationId="{0266CAB2-198E-4F50-B040-8557B6FC24C8}"/>
          </ac:picMkLst>
        </pc:picChg>
        <pc:picChg chg="add mod ord">
          <ac:chgData name="حصه بنت العتيبي" userId="c1fe605c-1aaf-4791-a440-af891effc177" providerId="ADAL" clId="{1411BE61-4426-4ED3-B156-A5895211786D}" dt="2021-11-06T17:09:14.587" v="1834" actId="14100"/>
          <ac:picMkLst>
            <pc:docMk/>
            <pc:sldMk cId="2587232095" sldId="277"/>
            <ac:picMk id="29" creationId="{43DEEEA2-39A4-404A-8C97-718EC84D9EB1}"/>
          </ac:picMkLst>
        </pc:picChg>
      </pc:sldChg>
      <pc:sldChg chg="delSp modSp add mod ord">
        <pc:chgData name="حصه بنت العتيبي" userId="c1fe605c-1aaf-4791-a440-af891effc177" providerId="ADAL" clId="{1411BE61-4426-4ED3-B156-A5895211786D}" dt="2021-11-06T17:35:39.290" v="1957" actId="1076"/>
        <pc:sldMkLst>
          <pc:docMk/>
          <pc:sldMk cId="1184453297" sldId="278"/>
        </pc:sldMkLst>
        <pc:spChg chg="del mod">
          <ac:chgData name="حصه بنت العتيبي" userId="c1fe605c-1aaf-4791-a440-af891effc177" providerId="ADAL" clId="{1411BE61-4426-4ED3-B156-A5895211786D}" dt="2021-11-06T10:50:09.896" v="571" actId="478"/>
          <ac:spMkLst>
            <pc:docMk/>
            <pc:sldMk cId="1184453297" sldId="278"/>
            <ac:spMk id="2" creationId="{F9B9FCF3-EAAD-48FB-8BA3-B1C4CD567CC6}"/>
          </ac:spMkLst>
        </pc:spChg>
        <pc:spChg chg="del mod">
          <ac:chgData name="حصه بنت العتيبي" userId="c1fe605c-1aaf-4791-a440-af891effc177" providerId="ADAL" clId="{1411BE61-4426-4ED3-B156-A5895211786D}" dt="2021-11-06T10:51:07.964" v="579" actId="478"/>
          <ac:spMkLst>
            <pc:docMk/>
            <pc:sldMk cId="1184453297" sldId="278"/>
            <ac:spMk id="6" creationId="{14454F7F-33BF-4FF4-B8CD-A742A0D93AB7}"/>
          </ac:spMkLst>
        </pc:spChg>
        <pc:spChg chg="mod">
          <ac:chgData name="حصه بنت العتيبي" userId="c1fe605c-1aaf-4791-a440-af891effc177" providerId="ADAL" clId="{1411BE61-4426-4ED3-B156-A5895211786D}" dt="2021-11-06T12:34:44.692" v="968" actId="207"/>
          <ac:spMkLst>
            <pc:docMk/>
            <pc:sldMk cId="1184453297" sldId="278"/>
            <ac:spMk id="10" creationId="{13DBCADD-E01F-49EA-87C4-A773D5BFF454}"/>
          </ac:spMkLst>
        </pc:spChg>
        <pc:grpChg chg="mod">
          <ac:chgData name="حصه بنت العتيبي" userId="c1fe605c-1aaf-4791-a440-af891effc177" providerId="ADAL" clId="{1411BE61-4426-4ED3-B156-A5895211786D}" dt="2021-11-06T17:35:39.290" v="1957" actId="1076"/>
          <ac:grpSpMkLst>
            <pc:docMk/>
            <pc:sldMk cId="1184453297" sldId="278"/>
            <ac:grpSpMk id="8" creationId="{BA1B31E1-68C1-4070-8B6D-13A5BFE0BC17}"/>
          </ac:grpSpMkLst>
        </pc:grpChg>
        <pc:picChg chg="mod">
          <ac:chgData name="حصه بنت العتيبي" userId="c1fe605c-1aaf-4791-a440-af891effc177" providerId="ADAL" clId="{1411BE61-4426-4ED3-B156-A5895211786D}" dt="2021-11-06T16:37:34.774" v="1708" actId="1076"/>
          <ac:picMkLst>
            <pc:docMk/>
            <pc:sldMk cId="1184453297" sldId="278"/>
            <ac:picMk id="5" creationId="{29A813FD-0C66-4923-B406-C311852B4625}"/>
          </ac:picMkLst>
        </pc:picChg>
        <pc:picChg chg="mod">
          <ac:chgData name="حصه بنت العتيبي" userId="c1fe605c-1aaf-4791-a440-af891effc177" providerId="ADAL" clId="{1411BE61-4426-4ED3-B156-A5895211786D}" dt="2021-11-06T12:35:27.145" v="971" actId="18131"/>
          <ac:picMkLst>
            <pc:docMk/>
            <pc:sldMk cId="1184453297" sldId="278"/>
            <ac:picMk id="11" creationId="{EE24420C-1A84-43AE-AD19-3E596828890E}"/>
          </ac:picMkLst>
        </pc:picChg>
        <pc:picChg chg="mod">
          <ac:chgData name="حصه بنت العتيبي" userId="c1fe605c-1aaf-4791-a440-af891effc177" providerId="ADAL" clId="{1411BE61-4426-4ED3-B156-A5895211786D}" dt="2021-11-06T10:50:22.342" v="574" actId="1076"/>
          <ac:picMkLst>
            <pc:docMk/>
            <pc:sldMk cId="1184453297" sldId="278"/>
            <ac:picMk id="12" creationId="{661A30E2-2DFB-4910-A7C6-9D255D00310F}"/>
          </ac:picMkLst>
        </pc:picChg>
      </pc:sldChg>
      <pc:sldChg chg="add del setBg">
        <pc:chgData name="حصه بنت العتيبي" userId="c1fe605c-1aaf-4791-a440-af891effc177" providerId="ADAL" clId="{1411BE61-4426-4ED3-B156-A5895211786D}" dt="2021-11-06T12:11:33.081" v="871"/>
        <pc:sldMkLst>
          <pc:docMk/>
          <pc:sldMk cId="1689263727" sldId="279"/>
        </pc:sldMkLst>
      </pc:sldChg>
      <pc:sldChg chg="add del setBg">
        <pc:chgData name="حصه بنت العتيبي" userId="c1fe605c-1aaf-4791-a440-af891effc177" providerId="ADAL" clId="{1411BE61-4426-4ED3-B156-A5895211786D}" dt="2021-11-06T12:11:25.583" v="869"/>
        <pc:sldMkLst>
          <pc:docMk/>
          <pc:sldMk cId="2337088521" sldId="279"/>
        </pc:sldMkLst>
      </pc:sldChg>
      <pc:sldChg chg="add del setBg">
        <pc:chgData name="حصه بنت العتيبي" userId="c1fe605c-1aaf-4791-a440-af891effc177" providerId="ADAL" clId="{1411BE61-4426-4ED3-B156-A5895211786D}" dt="2021-11-06T12:11:24.736" v="868"/>
        <pc:sldMkLst>
          <pc:docMk/>
          <pc:sldMk cId="3412482238" sldId="280"/>
        </pc:sldMkLst>
      </pc:sldChg>
      <pc:sldChg chg="add del setBg">
        <pc:chgData name="حصه بنت العتيبي" userId="c1fe605c-1aaf-4791-a440-af891effc177" providerId="ADAL" clId="{1411BE61-4426-4ED3-B156-A5895211786D}" dt="2021-11-06T12:11:24.227" v="867"/>
        <pc:sldMkLst>
          <pc:docMk/>
          <pc:sldMk cId="2583459235" sldId="281"/>
        </pc:sldMkLst>
      </pc:sldChg>
      <pc:sldChg chg="add del setBg">
        <pc:chgData name="حصه بنت العتيبي" userId="c1fe605c-1aaf-4791-a440-af891effc177" providerId="ADAL" clId="{1411BE61-4426-4ED3-B156-A5895211786D}" dt="2021-11-06T12:11:20.492" v="866"/>
        <pc:sldMkLst>
          <pc:docMk/>
          <pc:sldMk cId="4055632919" sldId="282"/>
        </pc:sldMkLst>
      </pc:sldChg>
      <pc:sldChg chg="add del setBg">
        <pc:chgData name="حصه بنت العتيبي" userId="c1fe605c-1aaf-4791-a440-af891effc177" providerId="ADAL" clId="{1411BE61-4426-4ED3-B156-A5895211786D}" dt="2021-11-06T12:11:19.760" v="865"/>
        <pc:sldMkLst>
          <pc:docMk/>
          <pc:sldMk cId="2927168245" sldId="283"/>
        </pc:sldMkLst>
      </pc:sldChg>
      <pc:sldChg chg="add del setBg">
        <pc:chgData name="حصه بنت العتيبي" userId="c1fe605c-1aaf-4791-a440-af891effc177" providerId="ADAL" clId="{1411BE61-4426-4ED3-B156-A5895211786D}" dt="2021-11-06T12:11:19.023" v="864"/>
        <pc:sldMkLst>
          <pc:docMk/>
          <pc:sldMk cId="3997230474" sldId="284"/>
        </pc:sldMkLst>
      </pc:sldChg>
      <pc:sldChg chg="addSp delSp modSp add mod ord setBg modAnim">
        <pc:chgData name="حصه بنت العتيبي" userId="c1fe605c-1aaf-4791-a440-af891effc177" providerId="ADAL" clId="{1411BE61-4426-4ED3-B156-A5895211786D}" dt="2021-11-06T17:46:09.447" v="1995"/>
        <pc:sldMkLst>
          <pc:docMk/>
          <pc:sldMk cId="0" sldId="285"/>
        </pc:sldMkLst>
        <pc:spChg chg="mod">
          <ac:chgData name="حصه بنت العتيبي" userId="c1fe605c-1aaf-4791-a440-af891effc177" providerId="ADAL" clId="{1411BE61-4426-4ED3-B156-A5895211786D}" dt="2021-11-06T12:44:00.014" v="1026" actId="207"/>
          <ac:spMkLst>
            <pc:docMk/>
            <pc:sldMk cId="0" sldId="285"/>
            <ac:spMk id="73" creationId="{003EF167-5E3C-4E42-82D9-B376783B3391}"/>
          </ac:spMkLst>
        </pc:spChg>
        <pc:spChg chg="mod">
          <ac:chgData name="حصه بنت العتيبي" userId="c1fe605c-1aaf-4791-a440-af891effc177" providerId="ADAL" clId="{1411BE61-4426-4ED3-B156-A5895211786D}" dt="2021-11-06T12:44:00.014" v="1026" actId="207"/>
          <ac:spMkLst>
            <pc:docMk/>
            <pc:sldMk cId="0" sldId="285"/>
            <ac:spMk id="74" creationId="{9D555EB9-F2CC-44CB-8664-767525BBACDB}"/>
          </ac:spMkLst>
        </pc:spChg>
        <pc:spChg chg="mod">
          <ac:chgData name="حصه بنت العتيبي" userId="c1fe605c-1aaf-4791-a440-af891effc177" providerId="ADAL" clId="{1411BE61-4426-4ED3-B156-A5895211786D}" dt="2021-11-06T12:42:57.050" v="1024" actId="20577"/>
          <ac:spMkLst>
            <pc:docMk/>
            <pc:sldMk cId="0" sldId="285"/>
            <ac:spMk id="76" creationId="{CCB0B709-1B75-4F0C-8057-F8BFAB3A181E}"/>
          </ac:spMkLst>
        </pc:spChg>
        <pc:spChg chg="mod">
          <ac:chgData name="حصه بنت العتيبي" userId="c1fe605c-1aaf-4791-a440-af891effc177" providerId="ADAL" clId="{1411BE61-4426-4ED3-B156-A5895211786D}" dt="2021-11-06T13:37:25.560" v="1196" actId="20577"/>
          <ac:spMkLst>
            <pc:docMk/>
            <pc:sldMk cId="0" sldId="285"/>
            <ac:spMk id="77" creationId="{C11E23A3-965B-49D2-8343-7C8F96983D6C}"/>
          </ac:spMkLst>
        </pc:spChg>
        <pc:spChg chg="mod">
          <ac:chgData name="حصه بنت العتيبي" userId="c1fe605c-1aaf-4791-a440-af891effc177" providerId="ADAL" clId="{1411BE61-4426-4ED3-B156-A5895211786D}" dt="2021-11-06T12:44:00.014" v="1026" actId="207"/>
          <ac:spMkLst>
            <pc:docMk/>
            <pc:sldMk cId="0" sldId="285"/>
            <ac:spMk id="78" creationId="{F6FDA4FE-8200-485B-BB4D-F93DC679734F}"/>
          </ac:spMkLst>
        </pc:spChg>
        <pc:spChg chg="mod">
          <ac:chgData name="حصه بنت العتيبي" userId="c1fe605c-1aaf-4791-a440-af891effc177" providerId="ADAL" clId="{1411BE61-4426-4ED3-B156-A5895211786D}" dt="2021-11-06T12:44:00.014" v="1026" actId="207"/>
          <ac:spMkLst>
            <pc:docMk/>
            <pc:sldMk cId="0" sldId="285"/>
            <ac:spMk id="79" creationId="{48C69790-DCDB-4F66-86B2-5A50DC8401BA}"/>
          </ac:spMkLst>
        </pc:spChg>
        <pc:spChg chg="mod">
          <ac:chgData name="حصه بنت العتيبي" userId="c1fe605c-1aaf-4791-a440-af891effc177" providerId="ADAL" clId="{1411BE61-4426-4ED3-B156-A5895211786D}" dt="2021-11-06T12:44:00.014" v="1026" actId="207"/>
          <ac:spMkLst>
            <pc:docMk/>
            <pc:sldMk cId="0" sldId="285"/>
            <ac:spMk id="80" creationId="{81C3742B-7165-4DFF-81E0-FA2623A01E7D}"/>
          </ac:spMkLst>
        </pc:spChg>
        <pc:spChg chg="add mod">
          <ac:chgData name="حصه بنت العتيبي" userId="c1fe605c-1aaf-4791-a440-af891effc177" providerId="ADAL" clId="{1411BE61-4426-4ED3-B156-A5895211786D}" dt="2021-11-06T12:55:57.201" v="1102" actId="1076"/>
          <ac:spMkLst>
            <pc:docMk/>
            <pc:sldMk cId="0" sldId="285"/>
            <ac:spMk id="81" creationId="{2EFC949B-77D7-48A5-A0F5-E735D8D0D5CB}"/>
          </ac:spMkLst>
        </pc:spChg>
        <pc:spChg chg="add mod">
          <ac:chgData name="حصه بنت العتيبي" userId="c1fe605c-1aaf-4791-a440-af891effc177" providerId="ADAL" clId="{1411BE61-4426-4ED3-B156-A5895211786D}" dt="2021-11-06T12:55:57.201" v="1102" actId="1076"/>
          <ac:spMkLst>
            <pc:docMk/>
            <pc:sldMk cId="0" sldId="285"/>
            <ac:spMk id="82" creationId="{0FACD18D-2FF1-4ACA-A1BA-38E742D51BC3}"/>
          </ac:spMkLst>
        </pc:spChg>
        <pc:spChg chg="add mod">
          <ac:chgData name="حصه بنت العتيبي" userId="c1fe605c-1aaf-4791-a440-af891effc177" providerId="ADAL" clId="{1411BE61-4426-4ED3-B156-A5895211786D}" dt="2021-11-06T12:55:57.201" v="1102" actId="1076"/>
          <ac:spMkLst>
            <pc:docMk/>
            <pc:sldMk cId="0" sldId="285"/>
            <ac:spMk id="83" creationId="{79FC32D3-CE7A-4083-9540-90BFE4DC9FDA}"/>
          </ac:spMkLst>
        </pc:spChg>
        <pc:spChg chg="add mod">
          <ac:chgData name="حصه بنت العتيبي" userId="c1fe605c-1aaf-4791-a440-af891effc177" providerId="ADAL" clId="{1411BE61-4426-4ED3-B156-A5895211786D}" dt="2021-11-06T12:55:57.201" v="1102" actId="1076"/>
          <ac:spMkLst>
            <pc:docMk/>
            <pc:sldMk cId="0" sldId="285"/>
            <ac:spMk id="84" creationId="{1F7FD9FA-0A53-4578-BF77-7CB3F15C17C3}"/>
          </ac:spMkLst>
        </pc:spChg>
        <pc:spChg chg="mod">
          <ac:chgData name="حصه بنت العتيبي" userId="c1fe605c-1aaf-4791-a440-af891effc177" providerId="ADAL" clId="{1411BE61-4426-4ED3-B156-A5895211786D}" dt="2021-11-06T13:47:54.386" v="1244" actId="1076"/>
          <ac:spMkLst>
            <pc:docMk/>
            <pc:sldMk cId="0" sldId="285"/>
            <ac:spMk id="2428" creationId="{00000000-0000-0000-0000-000000000000}"/>
          </ac:spMkLst>
        </pc:spChg>
        <pc:spChg chg="mod topLvl">
          <ac:chgData name="حصه بنت العتيبي" userId="c1fe605c-1aaf-4791-a440-af891effc177" providerId="ADAL" clId="{1411BE61-4426-4ED3-B156-A5895211786D}" dt="2021-11-06T13:42:56.939" v="1219" actId="164"/>
          <ac:spMkLst>
            <pc:docMk/>
            <pc:sldMk cId="0" sldId="285"/>
            <ac:spMk id="2430" creationId="{00000000-0000-0000-0000-000000000000}"/>
          </ac:spMkLst>
        </pc:spChg>
        <pc:spChg chg="mod topLvl">
          <ac:chgData name="حصه بنت العتيبي" userId="c1fe605c-1aaf-4791-a440-af891effc177" providerId="ADAL" clId="{1411BE61-4426-4ED3-B156-A5895211786D}" dt="2021-11-06T13:44:09.912" v="1225" actId="164"/>
          <ac:spMkLst>
            <pc:docMk/>
            <pc:sldMk cId="0" sldId="285"/>
            <ac:spMk id="2431"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33"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34"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35"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36"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37"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38"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39"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40"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41" creationId="{00000000-0000-0000-0000-000000000000}"/>
          </ac:spMkLst>
        </pc:spChg>
        <pc:spChg chg="mod">
          <ac:chgData name="حصه بنت العتيبي" userId="c1fe605c-1aaf-4791-a440-af891effc177" providerId="ADAL" clId="{1411BE61-4426-4ED3-B156-A5895211786D}" dt="2021-11-06T13:12:35.808" v="1122" actId="338"/>
          <ac:spMkLst>
            <pc:docMk/>
            <pc:sldMk cId="0" sldId="285"/>
            <ac:spMk id="2442" creationId="{00000000-0000-0000-0000-000000000000}"/>
          </ac:spMkLst>
        </pc:spChg>
        <pc:spChg chg="mod topLvl">
          <ac:chgData name="حصه بنت العتيبي" userId="c1fe605c-1aaf-4791-a440-af891effc177" providerId="ADAL" clId="{1411BE61-4426-4ED3-B156-A5895211786D}" dt="2021-11-06T17:22:04.867" v="1882" actId="20577"/>
          <ac:spMkLst>
            <pc:docMk/>
            <pc:sldMk cId="0" sldId="285"/>
            <ac:spMk id="2443" creationId="{00000000-0000-0000-0000-000000000000}"/>
          </ac:spMkLst>
        </pc:spChg>
        <pc:spChg chg="mod topLvl">
          <ac:chgData name="حصه بنت العتيبي" userId="c1fe605c-1aaf-4791-a440-af891effc177" providerId="ADAL" clId="{1411BE61-4426-4ED3-B156-A5895211786D}" dt="2021-11-06T13:42:56.939" v="1219" actId="164"/>
          <ac:spMkLst>
            <pc:docMk/>
            <pc:sldMk cId="0" sldId="285"/>
            <ac:spMk id="2444" creationId="{00000000-0000-0000-0000-000000000000}"/>
          </ac:spMkLst>
        </pc:spChg>
        <pc:spChg chg="mod">
          <ac:chgData name="حصه بنت العتيبي" userId="c1fe605c-1aaf-4791-a440-af891effc177" providerId="ADAL" clId="{1411BE61-4426-4ED3-B156-A5895211786D}" dt="2021-11-06T12:40:59.959" v="1003" actId="20577"/>
          <ac:spMkLst>
            <pc:docMk/>
            <pc:sldMk cId="0" sldId="285"/>
            <ac:spMk id="2452" creationId="{00000000-0000-0000-0000-000000000000}"/>
          </ac:spMkLst>
        </pc:spChg>
        <pc:spChg chg="mod">
          <ac:chgData name="حصه بنت العتيبي" userId="c1fe605c-1aaf-4791-a440-af891effc177" providerId="ADAL" clId="{1411BE61-4426-4ED3-B156-A5895211786D}" dt="2021-11-06T13:36:39.893" v="1193" actId="14100"/>
          <ac:spMkLst>
            <pc:docMk/>
            <pc:sldMk cId="0" sldId="285"/>
            <ac:spMk id="2453" creationId="{00000000-0000-0000-0000-000000000000}"/>
          </ac:spMkLst>
        </pc:spChg>
        <pc:spChg chg="mod">
          <ac:chgData name="حصه بنت العتيبي" userId="c1fe605c-1aaf-4791-a440-af891effc177" providerId="ADAL" clId="{1411BE61-4426-4ED3-B156-A5895211786D}" dt="2021-11-06T12:42:09.725" v="1021" actId="20577"/>
          <ac:spMkLst>
            <pc:docMk/>
            <pc:sldMk cId="0" sldId="285"/>
            <ac:spMk id="2464" creationId="{00000000-0000-0000-0000-000000000000}"/>
          </ac:spMkLst>
        </pc:spChg>
        <pc:spChg chg="mod">
          <ac:chgData name="حصه بنت العتيبي" userId="c1fe605c-1aaf-4791-a440-af891effc177" providerId="ADAL" clId="{1411BE61-4426-4ED3-B156-A5895211786D}" dt="2021-11-06T13:38:18.550" v="1203" actId="14100"/>
          <ac:spMkLst>
            <pc:docMk/>
            <pc:sldMk cId="0" sldId="285"/>
            <ac:spMk id="2465" creationId="{00000000-0000-0000-0000-000000000000}"/>
          </ac:spMkLst>
        </pc:spChg>
        <pc:spChg chg="mod topLvl">
          <ac:chgData name="حصه بنت العتيبي" userId="c1fe605c-1aaf-4791-a440-af891effc177" providerId="ADAL" clId="{1411BE61-4426-4ED3-B156-A5895211786D}" dt="2021-11-06T13:43:14.488" v="1220" actId="164"/>
          <ac:spMkLst>
            <pc:docMk/>
            <pc:sldMk cId="0" sldId="285"/>
            <ac:spMk id="2467" creationId="{00000000-0000-0000-0000-000000000000}"/>
          </ac:spMkLst>
        </pc:spChg>
        <pc:spChg chg="mod topLvl">
          <ac:chgData name="حصه بنت العتيبي" userId="c1fe605c-1aaf-4791-a440-af891effc177" providerId="ADAL" clId="{1411BE61-4426-4ED3-B156-A5895211786D}" dt="2021-11-06T13:43:14.488" v="1220" actId="164"/>
          <ac:spMkLst>
            <pc:docMk/>
            <pc:sldMk cId="0" sldId="285"/>
            <ac:spMk id="2468"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0"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1"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2"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3"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4"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5"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6"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7"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8"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79"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80"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81"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82" creationId="{00000000-0000-0000-0000-000000000000}"/>
          </ac:spMkLst>
        </pc:spChg>
        <pc:spChg chg="mod">
          <ac:chgData name="حصه بنت العتيبي" userId="c1fe605c-1aaf-4791-a440-af891effc177" providerId="ADAL" clId="{1411BE61-4426-4ED3-B156-A5895211786D}" dt="2021-11-06T13:12:48.223" v="1124" actId="165"/>
          <ac:spMkLst>
            <pc:docMk/>
            <pc:sldMk cId="0" sldId="285"/>
            <ac:spMk id="2483" creationId="{00000000-0000-0000-0000-000000000000}"/>
          </ac:spMkLst>
        </pc:spChg>
        <pc:spChg chg="mod topLvl">
          <ac:chgData name="حصه بنت العتيبي" userId="c1fe605c-1aaf-4791-a440-af891effc177" providerId="ADAL" clId="{1411BE61-4426-4ED3-B156-A5895211786D}" dt="2021-11-06T13:43:14.488" v="1220" actId="164"/>
          <ac:spMkLst>
            <pc:docMk/>
            <pc:sldMk cId="0" sldId="285"/>
            <ac:spMk id="2484" creationId="{00000000-0000-0000-0000-000000000000}"/>
          </ac:spMkLst>
        </pc:spChg>
        <pc:spChg chg="mod topLvl">
          <ac:chgData name="حصه بنت العتيبي" userId="c1fe605c-1aaf-4791-a440-af891effc177" providerId="ADAL" clId="{1411BE61-4426-4ED3-B156-A5895211786D}" dt="2021-11-06T13:43:14.488" v="1220" actId="164"/>
          <ac:spMkLst>
            <pc:docMk/>
            <pc:sldMk cId="0" sldId="285"/>
            <ac:spMk id="2485" creationId="{00000000-0000-0000-0000-000000000000}"/>
          </ac:spMkLst>
        </pc:spChg>
        <pc:spChg chg="mod">
          <ac:chgData name="حصه بنت العتيبي" userId="c1fe605c-1aaf-4791-a440-af891effc177" providerId="ADAL" clId="{1411BE61-4426-4ED3-B156-A5895211786D}" dt="2021-11-06T12:55:32.036" v="1099" actId="571"/>
          <ac:spMkLst>
            <pc:docMk/>
            <pc:sldMk cId="0" sldId="285"/>
            <ac:spMk id="2487" creationId="{00000000-0000-0000-0000-000000000000}"/>
          </ac:spMkLst>
        </pc:spChg>
        <pc:spChg chg="mod">
          <ac:chgData name="حصه بنت العتيبي" userId="c1fe605c-1aaf-4791-a440-af891effc177" providerId="ADAL" clId="{1411BE61-4426-4ED3-B156-A5895211786D}" dt="2021-11-06T12:55:32.036" v="1099" actId="571"/>
          <ac:spMkLst>
            <pc:docMk/>
            <pc:sldMk cId="0" sldId="285"/>
            <ac:spMk id="2488" creationId="{00000000-0000-0000-0000-000000000000}"/>
          </ac:spMkLst>
        </pc:spChg>
        <pc:spChg chg="mod">
          <ac:chgData name="حصه بنت العتيبي" userId="c1fe605c-1aaf-4791-a440-af891effc177" providerId="ADAL" clId="{1411BE61-4426-4ED3-B156-A5895211786D}" dt="2021-11-06T12:56:07.393" v="1103" actId="1076"/>
          <ac:spMkLst>
            <pc:docMk/>
            <pc:sldMk cId="0" sldId="285"/>
            <ac:spMk id="2490" creationId="{00000000-0000-0000-0000-000000000000}"/>
          </ac:spMkLst>
        </pc:spChg>
        <pc:spChg chg="del mod">
          <ac:chgData name="حصه بنت العتيبي" userId="c1fe605c-1aaf-4791-a440-af891effc177" providerId="ADAL" clId="{1411BE61-4426-4ED3-B156-A5895211786D}" dt="2021-11-06T12:56:13.267" v="1104" actId="478"/>
          <ac:spMkLst>
            <pc:docMk/>
            <pc:sldMk cId="0" sldId="285"/>
            <ac:spMk id="2491" creationId="{00000000-0000-0000-0000-000000000000}"/>
          </ac:spMkLst>
        </pc:spChg>
        <pc:spChg chg="del mod">
          <ac:chgData name="حصه بنت العتيبي" userId="c1fe605c-1aaf-4791-a440-af891effc177" providerId="ADAL" clId="{1411BE61-4426-4ED3-B156-A5895211786D}" dt="2021-11-06T12:56:13.267" v="1104" actId="478"/>
          <ac:spMkLst>
            <pc:docMk/>
            <pc:sldMk cId="0" sldId="285"/>
            <ac:spMk id="2492" creationId="{00000000-0000-0000-0000-000000000000}"/>
          </ac:spMkLst>
        </pc:spChg>
        <pc:spChg chg="del mod">
          <ac:chgData name="حصه بنت العتيبي" userId="c1fe605c-1aaf-4791-a440-af891effc177" providerId="ADAL" clId="{1411BE61-4426-4ED3-B156-A5895211786D}" dt="2021-11-06T12:56:13.267" v="1104" actId="478"/>
          <ac:spMkLst>
            <pc:docMk/>
            <pc:sldMk cId="0" sldId="285"/>
            <ac:spMk id="2493" creationId="{00000000-0000-0000-0000-000000000000}"/>
          </ac:spMkLst>
        </pc:spChg>
        <pc:spChg chg="del mod">
          <ac:chgData name="حصه بنت العتيبي" userId="c1fe605c-1aaf-4791-a440-af891effc177" providerId="ADAL" clId="{1411BE61-4426-4ED3-B156-A5895211786D}" dt="2021-11-06T12:56:13.267" v="1104" actId="478"/>
          <ac:spMkLst>
            <pc:docMk/>
            <pc:sldMk cId="0" sldId="285"/>
            <ac:spMk id="2494" creationId="{00000000-0000-0000-0000-000000000000}"/>
          </ac:spMkLst>
        </pc:spChg>
        <pc:spChg chg="mod">
          <ac:chgData name="حصه بنت العتيبي" userId="c1fe605c-1aaf-4791-a440-af891effc177" providerId="ADAL" clId="{1411BE61-4426-4ED3-B156-A5895211786D}" dt="2021-11-06T12:55:48.665" v="1101" actId="1076"/>
          <ac:spMkLst>
            <pc:docMk/>
            <pc:sldMk cId="0" sldId="285"/>
            <ac:spMk id="2495" creationId="{00000000-0000-0000-0000-000000000000}"/>
          </ac:spMkLst>
        </pc:spChg>
        <pc:spChg chg="mod">
          <ac:chgData name="حصه بنت العتيبي" userId="c1fe605c-1aaf-4791-a440-af891effc177" providerId="ADAL" clId="{1411BE61-4426-4ED3-B156-A5895211786D}" dt="2021-11-06T12:55:32.036" v="1099" actId="571"/>
          <ac:spMkLst>
            <pc:docMk/>
            <pc:sldMk cId="0" sldId="285"/>
            <ac:spMk id="2496" creationId="{00000000-0000-0000-0000-000000000000}"/>
          </ac:spMkLst>
        </pc:spChg>
        <pc:spChg chg="mod">
          <ac:chgData name="حصه بنت العتيبي" userId="c1fe605c-1aaf-4791-a440-af891effc177" providerId="ADAL" clId="{1411BE61-4426-4ED3-B156-A5895211786D}" dt="2021-11-06T13:35:15.203" v="1182"/>
          <ac:spMkLst>
            <pc:docMk/>
            <pc:sldMk cId="0" sldId="285"/>
            <ac:spMk id="2497" creationId="{00000000-0000-0000-0000-000000000000}"/>
          </ac:spMkLst>
        </pc:spChg>
        <pc:grpChg chg="add mod">
          <ac:chgData name="حصه بنت العتيبي" userId="c1fe605c-1aaf-4791-a440-af891effc177" providerId="ADAL" clId="{1411BE61-4426-4ED3-B156-A5895211786D}" dt="2021-11-06T13:12:35.808" v="1122" actId="338"/>
          <ac:grpSpMkLst>
            <pc:docMk/>
            <pc:sldMk cId="0" sldId="285"/>
            <ac:grpSpMk id="2" creationId="{B54567E8-08CC-410A-9094-3E248A88E140}"/>
          </ac:grpSpMkLst>
        </pc:grpChg>
        <pc:grpChg chg="add mod">
          <ac:chgData name="حصه بنت العتيبي" userId="c1fe605c-1aaf-4791-a440-af891effc177" providerId="ADAL" clId="{1411BE61-4426-4ED3-B156-A5895211786D}" dt="2021-11-06T13:44:09.912" v="1225" actId="164"/>
          <ac:grpSpMkLst>
            <pc:docMk/>
            <pc:sldMk cId="0" sldId="285"/>
            <ac:grpSpMk id="3" creationId="{2B56321C-7540-4297-AC23-1E01032C0AF3}"/>
          </ac:grpSpMkLst>
        </pc:grpChg>
        <pc:grpChg chg="add mod">
          <ac:chgData name="حصه بنت العتيبي" userId="c1fe605c-1aaf-4791-a440-af891effc177" providerId="ADAL" clId="{1411BE61-4426-4ED3-B156-A5895211786D}" dt="2021-11-06T13:43:14.488" v="1220" actId="164"/>
          <ac:grpSpMkLst>
            <pc:docMk/>
            <pc:sldMk cId="0" sldId="285"/>
            <ac:grpSpMk id="4" creationId="{C176B17B-AE1C-4458-A0D5-AD955563E3D9}"/>
          </ac:grpSpMkLst>
        </pc:grpChg>
        <pc:grpChg chg="add mod">
          <ac:chgData name="حصه بنت العتيبي" userId="c1fe605c-1aaf-4791-a440-af891effc177" providerId="ADAL" clId="{1411BE61-4426-4ED3-B156-A5895211786D}" dt="2021-11-06T13:43:25.960" v="1221" actId="164"/>
          <ac:grpSpMkLst>
            <pc:docMk/>
            <pc:sldMk cId="0" sldId="285"/>
            <ac:grpSpMk id="5" creationId="{C3728B97-3D40-401A-A959-4BE1AE45F050}"/>
          </ac:grpSpMkLst>
        </pc:grpChg>
        <pc:grpChg chg="add mod">
          <ac:chgData name="حصه بنت العتيبي" userId="c1fe605c-1aaf-4791-a440-af891effc177" providerId="ADAL" clId="{1411BE61-4426-4ED3-B156-A5895211786D}" dt="2021-11-06T13:44:09.912" v="1225" actId="164"/>
          <ac:grpSpMkLst>
            <pc:docMk/>
            <pc:sldMk cId="0" sldId="285"/>
            <ac:grpSpMk id="6" creationId="{9E2BEEE7-54D9-45A8-842F-1CA74E3DC9E3}"/>
          </ac:grpSpMkLst>
        </pc:grpChg>
        <pc:grpChg chg="add mod">
          <ac:chgData name="حصه بنت العتيبي" userId="c1fe605c-1aaf-4791-a440-af891effc177" providerId="ADAL" clId="{1411BE61-4426-4ED3-B156-A5895211786D}" dt="2021-11-06T13:33:50.147" v="1176" actId="1076"/>
          <ac:grpSpMkLst>
            <pc:docMk/>
            <pc:sldMk cId="0" sldId="285"/>
            <ac:grpSpMk id="72" creationId="{ED862417-9E66-435A-9E47-4C00A563284C}"/>
          </ac:grpSpMkLst>
        </pc:grpChg>
        <pc:grpChg chg="mod">
          <ac:chgData name="حصه بنت العتيبي" userId="c1fe605c-1aaf-4791-a440-af891effc177" providerId="ADAL" clId="{1411BE61-4426-4ED3-B156-A5895211786D}" dt="2021-11-06T12:42:38.483" v="1022"/>
          <ac:grpSpMkLst>
            <pc:docMk/>
            <pc:sldMk cId="0" sldId="285"/>
            <ac:grpSpMk id="75" creationId="{B2CCB08B-E806-45D0-B2DE-E8C8426B9594}"/>
          </ac:grpSpMkLst>
        </pc:grpChg>
        <pc:grpChg chg="del mod">
          <ac:chgData name="حصه بنت العتيبي" userId="c1fe605c-1aaf-4791-a440-af891effc177" providerId="ADAL" clId="{1411BE61-4426-4ED3-B156-A5895211786D}" dt="2021-11-06T13:12:03.699" v="1116" actId="165"/>
          <ac:grpSpMkLst>
            <pc:docMk/>
            <pc:sldMk cId="0" sldId="285"/>
            <ac:grpSpMk id="2429" creationId="{00000000-0000-0000-0000-000000000000}"/>
          </ac:grpSpMkLst>
        </pc:grpChg>
        <pc:grpChg chg="mod topLvl">
          <ac:chgData name="حصه بنت العتيبي" userId="c1fe605c-1aaf-4791-a440-af891effc177" providerId="ADAL" clId="{1411BE61-4426-4ED3-B156-A5895211786D}" dt="2021-11-06T13:43:14.488" v="1220" actId="164"/>
          <ac:grpSpMkLst>
            <pc:docMk/>
            <pc:sldMk cId="0" sldId="285"/>
            <ac:grpSpMk id="2432" creationId="{00000000-0000-0000-0000-000000000000}"/>
          </ac:grpSpMkLst>
        </pc:grpChg>
        <pc:grpChg chg="mod">
          <ac:chgData name="حصه بنت العتيبي" userId="c1fe605c-1aaf-4791-a440-af891effc177" providerId="ADAL" clId="{1411BE61-4426-4ED3-B156-A5895211786D}" dt="2021-11-06T13:43:25.960" v="1221" actId="164"/>
          <ac:grpSpMkLst>
            <pc:docMk/>
            <pc:sldMk cId="0" sldId="285"/>
            <ac:grpSpMk id="2445" creationId="{00000000-0000-0000-0000-000000000000}"/>
          </ac:grpSpMkLst>
        </pc:grpChg>
        <pc:grpChg chg="mod">
          <ac:chgData name="حصه بنت العتيبي" userId="c1fe605c-1aaf-4791-a440-af891effc177" providerId="ADAL" clId="{1411BE61-4426-4ED3-B156-A5895211786D}" dt="2021-11-06T13:38:04.969" v="1200" actId="14100"/>
          <ac:grpSpMkLst>
            <pc:docMk/>
            <pc:sldMk cId="0" sldId="285"/>
            <ac:grpSpMk id="2454" creationId="{00000000-0000-0000-0000-000000000000}"/>
          </ac:grpSpMkLst>
        </pc:grpChg>
        <pc:grpChg chg="del mod">
          <ac:chgData name="حصه بنت العتيبي" userId="c1fe605c-1aaf-4791-a440-af891effc177" providerId="ADAL" clId="{1411BE61-4426-4ED3-B156-A5895211786D}" dt="2021-11-06T13:12:48.223" v="1124" actId="165"/>
          <ac:grpSpMkLst>
            <pc:docMk/>
            <pc:sldMk cId="0" sldId="285"/>
            <ac:grpSpMk id="2466" creationId="{00000000-0000-0000-0000-000000000000}"/>
          </ac:grpSpMkLst>
        </pc:grpChg>
        <pc:grpChg chg="mod topLvl">
          <ac:chgData name="حصه بنت العتيبي" userId="c1fe605c-1aaf-4791-a440-af891effc177" providerId="ADAL" clId="{1411BE61-4426-4ED3-B156-A5895211786D}" dt="2021-11-06T13:42:56.939" v="1219" actId="164"/>
          <ac:grpSpMkLst>
            <pc:docMk/>
            <pc:sldMk cId="0" sldId="285"/>
            <ac:grpSpMk id="2469" creationId="{00000000-0000-0000-0000-000000000000}"/>
          </ac:grpSpMkLst>
        </pc:grpChg>
        <pc:grpChg chg="mod">
          <ac:chgData name="حصه بنت العتيبي" userId="c1fe605c-1aaf-4791-a440-af891effc177" providerId="ADAL" clId="{1411BE61-4426-4ED3-B156-A5895211786D}" dt="2021-11-06T12:56:17.575" v="1106" actId="1076"/>
          <ac:grpSpMkLst>
            <pc:docMk/>
            <pc:sldMk cId="0" sldId="285"/>
            <ac:grpSpMk id="2486" creationId="{00000000-0000-0000-0000-000000000000}"/>
          </ac:grpSpMkLst>
        </pc:grpChg>
        <pc:grpChg chg="mod">
          <ac:chgData name="حصه بنت العتيبي" userId="c1fe605c-1aaf-4791-a440-af891effc177" providerId="ADAL" clId="{1411BE61-4426-4ED3-B156-A5895211786D}" dt="2021-11-06T12:55:32.036" v="1099" actId="571"/>
          <ac:grpSpMkLst>
            <pc:docMk/>
            <pc:sldMk cId="0" sldId="285"/>
            <ac:grpSpMk id="2489" creationId="{00000000-0000-0000-0000-000000000000}"/>
          </ac:grpSpMkLst>
        </pc:grpChg>
        <pc:picChg chg="add mod">
          <ac:chgData name="حصه بنت العتيبي" userId="c1fe605c-1aaf-4791-a440-af891effc177" providerId="ADAL" clId="{1411BE61-4426-4ED3-B156-A5895211786D}" dt="2021-11-06T14:14:03.050" v="1246" actId="931"/>
          <ac:picMkLst>
            <pc:docMk/>
            <pc:sldMk cId="0" sldId="285"/>
            <ac:picMk id="8" creationId="{279FBE2C-3C96-45A0-8D98-9361AE4D526E}"/>
          </ac:picMkLst>
        </pc:picChg>
        <pc:picChg chg="add mod">
          <ac:chgData name="حصه بنت العتيبي" userId="c1fe605c-1aaf-4791-a440-af891effc177" providerId="ADAL" clId="{1411BE61-4426-4ED3-B156-A5895211786D}" dt="2021-11-06T12:56:51.665" v="1113" actId="1076"/>
          <ac:picMkLst>
            <pc:docMk/>
            <pc:sldMk cId="0" sldId="285"/>
            <ac:picMk id="85" creationId="{BE05B798-E2F6-46DC-9C3C-78FFF70769B2}"/>
          </ac:picMkLst>
        </pc:picChg>
        <pc:picChg chg="add mod">
          <ac:chgData name="حصه بنت العتيبي" userId="c1fe605c-1aaf-4791-a440-af891effc177" providerId="ADAL" clId="{1411BE61-4426-4ED3-B156-A5895211786D}" dt="2021-11-06T13:43:25.960" v="1221" actId="164"/>
          <ac:picMkLst>
            <pc:docMk/>
            <pc:sldMk cId="0" sldId="285"/>
            <ac:picMk id="2050" creationId="{18006CAA-69C6-4F0F-8027-22B881523D12}"/>
          </ac:picMkLst>
        </pc:picChg>
      </pc:sldChg>
      <pc:sldChg chg="addSp delSp modSp add mod setBg">
        <pc:chgData name="حصه بنت العتيبي" userId="c1fe605c-1aaf-4791-a440-af891effc177" providerId="ADAL" clId="{1411BE61-4426-4ED3-B156-A5895211786D}" dt="2021-11-06T15:02:40.497" v="1443" actId="14861"/>
        <pc:sldMkLst>
          <pc:docMk/>
          <pc:sldMk cId="3110006132" sldId="286"/>
        </pc:sldMkLst>
        <pc:spChg chg="add del mod">
          <ac:chgData name="حصه بنت العتيبي" userId="c1fe605c-1aaf-4791-a440-af891effc177" providerId="ADAL" clId="{1411BE61-4426-4ED3-B156-A5895211786D}" dt="2021-11-06T14:54:29.184" v="1347"/>
          <ac:spMkLst>
            <pc:docMk/>
            <pc:sldMk cId="3110006132" sldId="286"/>
            <ac:spMk id="5" creationId="{803FF155-F377-43BE-A63A-0093478ABE91}"/>
          </ac:spMkLst>
        </pc:spChg>
        <pc:spChg chg="mod">
          <ac:chgData name="حصه بنت العتيبي" userId="c1fe605c-1aaf-4791-a440-af891effc177" providerId="ADAL" clId="{1411BE61-4426-4ED3-B156-A5895211786D}" dt="2021-11-06T14:54:00.966" v="1346"/>
          <ac:spMkLst>
            <pc:docMk/>
            <pc:sldMk cId="3110006132" sldId="286"/>
            <ac:spMk id="6" creationId="{EA939158-2275-4F76-8176-C9964D19C426}"/>
          </ac:spMkLst>
        </pc:spChg>
        <pc:spChg chg="add mod">
          <ac:chgData name="حصه بنت العتيبي" userId="c1fe605c-1aaf-4791-a440-af891effc177" providerId="ADAL" clId="{1411BE61-4426-4ED3-B156-A5895211786D}" dt="2021-11-06T15:02:40.497" v="1443" actId="14861"/>
          <ac:spMkLst>
            <pc:docMk/>
            <pc:sldMk cId="3110006132" sldId="286"/>
            <ac:spMk id="8" creationId="{0C43E478-59BB-4A5D-B0FE-60547126F109}"/>
          </ac:spMkLst>
        </pc:spChg>
        <pc:picChg chg="add del mod modCrop">
          <ac:chgData name="حصه بنت العتيبي" userId="c1fe605c-1aaf-4791-a440-af891effc177" providerId="ADAL" clId="{1411BE61-4426-4ED3-B156-A5895211786D}" dt="2021-11-06T14:54:29.184" v="1347"/>
          <ac:picMkLst>
            <pc:docMk/>
            <pc:sldMk cId="3110006132" sldId="286"/>
            <ac:picMk id="3" creationId="{030E7AB6-4E5D-4F6D-81F2-851A18015257}"/>
          </ac:picMkLst>
        </pc:picChg>
        <pc:picChg chg="del">
          <ac:chgData name="حصه بنت العتيبي" userId="c1fe605c-1aaf-4791-a440-af891effc177" providerId="ADAL" clId="{1411BE61-4426-4ED3-B156-A5895211786D}" dt="2021-11-06T14:51:50.983" v="1334" actId="478"/>
          <ac:picMkLst>
            <pc:docMk/>
            <pc:sldMk cId="3110006132" sldId="286"/>
            <ac:picMk id="4" creationId="{736A9E38-80D1-4E04-8D55-97AC32E3AEEE}"/>
          </ac:picMkLst>
        </pc:picChg>
        <pc:picChg chg="mod">
          <ac:chgData name="حصه بنت العتيبي" userId="c1fe605c-1aaf-4791-a440-af891effc177" providerId="ADAL" clId="{1411BE61-4426-4ED3-B156-A5895211786D}" dt="2021-11-06T14:54:33.590" v="1348" actId="14100"/>
          <ac:picMkLst>
            <pc:docMk/>
            <pc:sldMk cId="3110006132" sldId="286"/>
            <ac:picMk id="7" creationId="{4326D2B4-42BA-43D5-A776-77BDA16502F6}"/>
          </ac:picMkLst>
        </pc:picChg>
      </pc:sldChg>
      <pc:sldChg chg="modSp add mod ord setBg">
        <pc:chgData name="حصه بنت العتيبي" userId="c1fe605c-1aaf-4791-a440-af891effc177" providerId="ADAL" clId="{1411BE61-4426-4ED3-B156-A5895211786D}" dt="2021-11-06T17:06:12.580" v="1818"/>
        <pc:sldMkLst>
          <pc:docMk/>
          <pc:sldMk cId="3365803577" sldId="287"/>
        </pc:sldMkLst>
        <pc:spChg chg="mod">
          <ac:chgData name="حصه بنت العتيبي" userId="c1fe605c-1aaf-4791-a440-af891effc177" providerId="ADAL" clId="{1411BE61-4426-4ED3-B156-A5895211786D}" dt="2021-11-06T17:06:02.266" v="1816" actId="20577"/>
          <ac:spMkLst>
            <pc:docMk/>
            <pc:sldMk cId="3365803577" sldId="287"/>
            <ac:spMk id="2" creationId="{E06D7067-A6E6-49EA-9F0C-310949D63CDB}"/>
          </ac:spMkLst>
        </pc:spChg>
      </pc:sldChg>
      <pc:sldChg chg="addSp delSp modSp new setBg">
        <pc:chgData name="حصه بنت العتيبي" userId="c1fe605c-1aaf-4791-a440-af891effc177" providerId="ADAL" clId="{1411BE61-4426-4ED3-B156-A5895211786D}" dt="2021-11-06T17:54:54.049" v="2013" actId="1440"/>
        <pc:sldMkLst>
          <pc:docMk/>
          <pc:sldMk cId="479062993" sldId="288"/>
        </pc:sldMkLst>
        <pc:picChg chg="add del mod">
          <ac:chgData name="حصه بنت العتيبي" userId="c1fe605c-1aaf-4791-a440-af891effc177" providerId="ADAL" clId="{1411BE61-4426-4ED3-B156-A5895211786D}" dt="2021-11-06T17:54:21.143" v="2003" actId="478"/>
          <ac:picMkLst>
            <pc:docMk/>
            <pc:sldMk cId="479062993" sldId="288"/>
            <ac:picMk id="4098" creationId="{86570A6C-A9CF-4409-8612-8BEC1E9A481B}"/>
          </ac:picMkLst>
        </pc:picChg>
        <pc:picChg chg="add mod">
          <ac:chgData name="حصه بنت العتيبي" userId="c1fe605c-1aaf-4791-a440-af891effc177" providerId="ADAL" clId="{1411BE61-4426-4ED3-B156-A5895211786D}" dt="2021-11-06T17:54:54.049" v="2013" actId="1440"/>
          <ac:picMkLst>
            <pc:docMk/>
            <pc:sldMk cId="479062993" sldId="288"/>
            <ac:picMk id="4100" creationId="{D468532F-56BC-4A2D-BA8E-916F8A8877D7}"/>
          </ac:picMkLst>
        </pc:picChg>
      </pc:sldChg>
      <pc:sldMasterChg chg="addSp delSp modTransition addSldLayout modSldLayout">
        <pc:chgData name="حصه بنت العتيبي" userId="c1fe605c-1aaf-4791-a440-af891effc177" providerId="ADAL" clId="{1411BE61-4426-4ED3-B156-A5895211786D}" dt="2021-11-06T10:39:46.513" v="552"/>
        <pc:sldMasterMkLst>
          <pc:docMk/>
          <pc:sldMasterMk cId="2388615116" sldId="2147483648"/>
        </pc:sldMasterMkLst>
        <pc:picChg chg="add del">
          <ac:chgData name="حصه بنت العتيبي" userId="c1fe605c-1aaf-4791-a440-af891effc177" providerId="ADAL" clId="{1411BE61-4426-4ED3-B156-A5895211786D}" dt="2021-11-02T07:23:59.270" v="3" actId="21"/>
          <ac:picMkLst>
            <pc:docMk/>
            <pc:sldMasterMk cId="2388615116" sldId="2147483648"/>
            <ac:picMk id="1026" creationId="{2BF690F4-8A0F-429A-8E0D-4932B43187B3}"/>
          </ac:picMkLst>
        </pc:picChg>
        <pc:sldLayoutChg chg="add modTransition">
          <pc:chgData name="حصه بنت العتيبي" userId="c1fe605c-1aaf-4791-a440-af891effc177" providerId="ADAL" clId="{1411BE61-4426-4ED3-B156-A5895211786D}" dt="2021-11-06T10:39:46.513" v="552"/>
          <pc:sldLayoutMkLst>
            <pc:docMk/>
            <pc:sldMasterMk cId="2388615116" sldId="2147483648"/>
            <pc:sldLayoutMk cId="2929186508" sldId="2147483649"/>
          </pc:sldLayoutMkLst>
        </pc:sldLayoutChg>
      </pc:sldMasterChg>
    </pc:docChg>
  </pc:docChgLst>
  <pc:docChgLst>
    <pc:chgData name="حصه بنت العتيبي" userId="c1fe605c-1aaf-4791-a440-af891effc177" providerId="ADAL" clId="{E2317760-F7FC-4F6E-967A-A3109682F751}"/>
    <pc:docChg chg="undo custSel modSld sldOrd">
      <pc:chgData name="حصه بنت العتيبي" userId="c1fe605c-1aaf-4791-a440-af891effc177" providerId="ADAL" clId="{E2317760-F7FC-4F6E-967A-A3109682F751}" dt="2022-10-17T09:37:43.557" v="72"/>
      <pc:docMkLst>
        <pc:docMk/>
      </pc:docMkLst>
      <pc:sldChg chg="modTransition">
        <pc:chgData name="حصه بنت العتيبي" userId="c1fe605c-1aaf-4791-a440-af891effc177" providerId="ADAL" clId="{E2317760-F7FC-4F6E-967A-A3109682F751}" dt="2022-10-17T09:35:35.736" v="56"/>
        <pc:sldMkLst>
          <pc:docMk/>
          <pc:sldMk cId="3122444882" sldId="256"/>
        </pc:sldMkLst>
      </pc:sldChg>
      <pc:sldChg chg="modTransition">
        <pc:chgData name="حصه بنت العتيبي" userId="c1fe605c-1aaf-4791-a440-af891effc177" providerId="ADAL" clId="{E2317760-F7FC-4F6E-967A-A3109682F751}" dt="2022-10-17T09:35:41.088" v="57"/>
        <pc:sldMkLst>
          <pc:docMk/>
          <pc:sldMk cId="1516332002" sldId="257"/>
        </pc:sldMkLst>
      </pc:sldChg>
      <pc:sldChg chg="modTransition">
        <pc:chgData name="حصه بنت العتيبي" userId="c1fe605c-1aaf-4791-a440-af891effc177" providerId="ADAL" clId="{E2317760-F7FC-4F6E-967A-A3109682F751}" dt="2022-10-17T09:35:44.222" v="58"/>
        <pc:sldMkLst>
          <pc:docMk/>
          <pc:sldMk cId="397993448" sldId="258"/>
        </pc:sldMkLst>
      </pc:sldChg>
      <pc:sldChg chg="delSp modSp mod modTransition modAnim">
        <pc:chgData name="حصه بنت العتيبي" userId="c1fe605c-1aaf-4791-a440-af891effc177" providerId="ADAL" clId="{E2317760-F7FC-4F6E-967A-A3109682F751}" dt="2022-10-17T09:36:08.545" v="59"/>
        <pc:sldMkLst>
          <pc:docMk/>
          <pc:sldMk cId="483565112" sldId="259"/>
        </pc:sldMkLst>
        <pc:spChg chg="mod topLvl">
          <ac:chgData name="حصه بنت العتيبي" userId="c1fe605c-1aaf-4791-a440-af891effc177" providerId="ADAL" clId="{E2317760-F7FC-4F6E-967A-A3109682F751}" dt="2022-10-17T09:30:00.998" v="5" actId="1076"/>
          <ac:spMkLst>
            <pc:docMk/>
            <pc:sldMk cId="483565112" sldId="259"/>
            <ac:spMk id="6" creationId="{5EC40ECF-E9BC-447E-A8C0-D05C19B5F64B}"/>
          </ac:spMkLst>
        </pc:spChg>
        <pc:grpChg chg="del">
          <ac:chgData name="حصه بنت العتيبي" userId="c1fe605c-1aaf-4791-a440-af891effc177" providerId="ADAL" clId="{E2317760-F7FC-4F6E-967A-A3109682F751}" dt="2022-10-17T09:29:54.355" v="3" actId="478"/>
          <ac:grpSpMkLst>
            <pc:docMk/>
            <pc:sldMk cId="483565112" sldId="259"/>
            <ac:grpSpMk id="4" creationId="{86F4F670-D169-456C-A34D-08DBE203AF47}"/>
          </ac:grpSpMkLst>
        </pc:grpChg>
        <pc:picChg chg="del mod topLvl">
          <ac:chgData name="حصه بنت العتيبي" userId="c1fe605c-1aaf-4791-a440-af891effc177" providerId="ADAL" clId="{E2317760-F7FC-4F6E-967A-A3109682F751}" dt="2022-10-17T09:29:54.355" v="3" actId="478"/>
          <ac:picMkLst>
            <pc:docMk/>
            <pc:sldMk cId="483565112" sldId="259"/>
            <ac:picMk id="5" creationId="{3EA69649-8F2F-448B-9953-6C3864750B9C}"/>
          </ac:picMkLst>
        </pc:picChg>
      </pc:sldChg>
      <pc:sldChg chg="delSp modSp mod modTransition">
        <pc:chgData name="حصه بنت العتيبي" userId="c1fe605c-1aaf-4791-a440-af891effc177" providerId="ADAL" clId="{E2317760-F7FC-4F6E-967A-A3109682F751}" dt="2022-10-17T09:36:12.748" v="60"/>
        <pc:sldMkLst>
          <pc:docMk/>
          <pc:sldMk cId="2700301540" sldId="260"/>
        </pc:sldMkLst>
        <pc:spChg chg="mod topLvl">
          <ac:chgData name="حصه بنت العتيبي" userId="c1fe605c-1aaf-4791-a440-af891effc177" providerId="ADAL" clId="{E2317760-F7FC-4F6E-967A-A3109682F751}" dt="2022-10-17T09:31:20.015" v="23" actId="403"/>
          <ac:spMkLst>
            <pc:docMk/>
            <pc:sldMk cId="2700301540" sldId="260"/>
            <ac:spMk id="33" creationId="{AFD68119-33FE-48B5-96E3-A25C3B258884}"/>
          </ac:spMkLst>
        </pc:spChg>
        <pc:grpChg chg="del">
          <ac:chgData name="حصه بنت العتيبي" userId="c1fe605c-1aaf-4791-a440-af891effc177" providerId="ADAL" clId="{E2317760-F7FC-4F6E-967A-A3109682F751}" dt="2022-10-17T09:30:07.842" v="6" actId="478"/>
          <ac:grpSpMkLst>
            <pc:docMk/>
            <pc:sldMk cId="2700301540" sldId="260"/>
            <ac:grpSpMk id="31" creationId="{2DF2D67E-EBD1-4523-B607-C148655F37A8}"/>
          </ac:grpSpMkLst>
        </pc:grpChg>
        <pc:picChg chg="del topLvl">
          <ac:chgData name="حصه بنت العتيبي" userId="c1fe605c-1aaf-4791-a440-af891effc177" providerId="ADAL" clId="{E2317760-F7FC-4F6E-967A-A3109682F751}" dt="2022-10-17T09:30:07.842" v="6" actId="478"/>
          <ac:picMkLst>
            <pc:docMk/>
            <pc:sldMk cId="2700301540" sldId="260"/>
            <ac:picMk id="32" creationId="{7582DCAD-CC78-40EB-A9C0-9FE63193E431}"/>
          </ac:picMkLst>
        </pc:picChg>
      </pc:sldChg>
      <pc:sldChg chg="delSp modSp mod modTransition modAnim">
        <pc:chgData name="حصه بنت العتيبي" userId="c1fe605c-1aaf-4791-a440-af891effc177" providerId="ADAL" clId="{E2317760-F7FC-4F6E-967A-A3109682F751}" dt="2022-10-17T09:36:43.205" v="62"/>
        <pc:sldMkLst>
          <pc:docMk/>
          <pc:sldMk cId="2113571705" sldId="261"/>
        </pc:sldMkLst>
        <pc:spChg chg="mod">
          <ac:chgData name="حصه بنت العتيبي" userId="c1fe605c-1aaf-4791-a440-af891effc177" providerId="ADAL" clId="{E2317760-F7FC-4F6E-967A-A3109682F751}" dt="2022-10-17T09:32:51.830" v="37" actId="1076"/>
          <ac:spMkLst>
            <pc:docMk/>
            <pc:sldMk cId="2113571705" sldId="261"/>
            <ac:spMk id="6" creationId="{3FBDE86A-50BF-45FE-8037-908A47B360FD}"/>
          </ac:spMkLst>
        </pc:spChg>
        <pc:spChg chg="mod">
          <ac:chgData name="حصه بنت العتيبي" userId="c1fe605c-1aaf-4791-a440-af891effc177" providerId="ADAL" clId="{E2317760-F7FC-4F6E-967A-A3109682F751}" dt="2022-10-17T09:32:51.830" v="37" actId="1076"/>
          <ac:spMkLst>
            <pc:docMk/>
            <pc:sldMk cId="2113571705" sldId="261"/>
            <ac:spMk id="8" creationId="{3C883F43-7DBD-44DF-9323-071E1C423AD6}"/>
          </ac:spMkLst>
        </pc:spChg>
        <pc:spChg chg="mod">
          <ac:chgData name="حصه بنت العتيبي" userId="c1fe605c-1aaf-4791-a440-af891effc177" providerId="ADAL" clId="{E2317760-F7FC-4F6E-967A-A3109682F751}" dt="2022-10-17T09:32:51.830" v="37" actId="1076"/>
          <ac:spMkLst>
            <pc:docMk/>
            <pc:sldMk cId="2113571705" sldId="261"/>
            <ac:spMk id="9" creationId="{97A9438E-5623-4D26-9976-2886FBD605FC}"/>
          </ac:spMkLst>
        </pc:spChg>
        <pc:spChg chg="mod topLvl">
          <ac:chgData name="حصه بنت العتيبي" userId="c1fe605c-1aaf-4791-a440-af891effc177" providerId="ADAL" clId="{E2317760-F7FC-4F6E-967A-A3109682F751}" dt="2022-10-17T09:33:35.169" v="46" actId="403"/>
          <ac:spMkLst>
            <pc:docMk/>
            <pc:sldMk cId="2113571705" sldId="261"/>
            <ac:spMk id="16" creationId="{0DEA9B63-DB39-4877-A2FC-9F06E0AF794B}"/>
          </ac:spMkLst>
        </pc:spChg>
        <pc:grpChg chg="del">
          <ac:chgData name="حصه بنت العتيبي" userId="c1fe605c-1aaf-4791-a440-af891effc177" providerId="ADAL" clId="{E2317760-F7FC-4F6E-967A-A3109682F751}" dt="2022-10-17T09:33:30.103" v="44" actId="478"/>
          <ac:grpSpMkLst>
            <pc:docMk/>
            <pc:sldMk cId="2113571705" sldId="261"/>
            <ac:grpSpMk id="14" creationId="{963CB9C5-BE64-4D3F-9D4F-11CAF80CBCF8}"/>
          </ac:grpSpMkLst>
        </pc:grpChg>
        <pc:picChg chg="del topLvl">
          <ac:chgData name="حصه بنت العتيبي" userId="c1fe605c-1aaf-4791-a440-af891effc177" providerId="ADAL" clId="{E2317760-F7FC-4F6E-967A-A3109682F751}" dt="2022-10-17T09:33:30.103" v="44" actId="478"/>
          <ac:picMkLst>
            <pc:docMk/>
            <pc:sldMk cId="2113571705" sldId="261"/>
            <ac:picMk id="15" creationId="{9198D32A-B362-4DF4-9140-A57B7A027B1F}"/>
          </ac:picMkLst>
        </pc:picChg>
      </pc:sldChg>
      <pc:sldChg chg="ord modTransition">
        <pc:chgData name="حصه بنت العتيبي" userId="c1fe605c-1aaf-4791-a440-af891effc177" providerId="ADAL" clId="{E2317760-F7FC-4F6E-967A-A3109682F751}" dt="2022-10-17T09:37:07.796" v="66"/>
        <pc:sldMkLst>
          <pc:docMk/>
          <pc:sldMk cId="2735702757" sldId="262"/>
        </pc:sldMkLst>
      </pc:sldChg>
      <pc:sldChg chg="modSp mod modTransition">
        <pc:chgData name="حصه بنت العتيبي" userId="c1fe605c-1aaf-4791-a440-af891effc177" providerId="ADAL" clId="{E2317760-F7FC-4F6E-967A-A3109682F751}" dt="2022-10-17T09:36:30.235" v="61"/>
        <pc:sldMkLst>
          <pc:docMk/>
          <pc:sldMk cId="1354434480" sldId="263"/>
        </pc:sldMkLst>
        <pc:spChg chg="mod">
          <ac:chgData name="حصه بنت العتيبي" userId="c1fe605c-1aaf-4791-a440-af891effc177" providerId="ADAL" clId="{E2317760-F7FC-4F6E-967A-A3109682F751}" dt="2022-10-17T09:31:17.012" v="17" actId="14100"/>
          <ac:spMkLst>
            <pc:docMk/>
            <pc:sldMk cId="1354434480" sldId="263"/>
            <ac:spMk id="5" creationId="{E1472803-4CF2-463A-9222-242B286272C2}"/>
          </ac:spMkLst>
        </pc:spChg>
        <pc:spChg chg="mod">
          <ac:chgData name="حصه بنت العتيبي" userId="c1fe605c-1aaf-4791-a440-af891effc177" providerId="ADAL" clId="{E2317760-F7FC-4F6E-967A-A3109682F751}" dt="2022-10-17T09:31:46.267" v="26" actId="207"/>
          <ac:spMkLst>
            <pc:docMk/>
            <pc:sldMk cId="1354434480" sldId="263"/>
            <ac:spMk id="6" creationId="{089DFBD8-6043-421F-A3CF-CDA72B7AB591}"/>
          </ac:spMkLst>
        </pc:spChg>
        <pc:grpChg chg="mod">
          <ac:chgData name="حصه بنت العتيبي" userId="c1fe605c-1aaf-4791-a440-af891effc177" providerId="ADAL" clId="{E2317760-F7FC-4F6E-967A-A3109682F751}" dt="2022-10-17T09:31:19.260" v="21" actId="14100"/>
          <ac:grpSpMkLst>
            <pc:docMk/>
            <pc:sldMk cId="1354434480" sldId="263"/>
            <ac:grpSpMk id="4" creationId="{89CB3454-9F28-49FB-AC72-18CE4B4E61F5}"/>
          </ac:grpSpMkLst>
        </pc:grpChg>
      </pc:sldChg>
      <pc:sldChg chg="modTransition modAnim">
        <pc:chgData name="حصه بنت العتيبي" userId="c1fe605c-1aaf-4791-a440-af891effc177" providerId="ADAL" clId="{E2317760-F7FC-4F6E-967A-A3109682F751}" dt="2022-10-17T09:37:30.264" v="70"/>
        <pc:sldMkLst>
          <pc:docMk/>
          <pc:sldMk cId="120386301" sldId="265"/>
        </pc:sldMkLst>
      </pc:sldChg>
      <pc:sldChg chg="modSp mod modTransition modAnim">
        <pc:chgData name="حصه بنت العتيبي" userId="c1fe605c-1aaf-4791-a440-af891effc177" providerId="ADAL" clId="{E2317760-F7FC-4F6E-967A-A3109682F751}" dt="2022-10-17T09:36:52.300" v="63"/>
        <pc:sldMkLst>
          <pc:docMk/>
          <pc:sldMk cId="3834722673" sldId="266"/>
        </pc:sldMkLst>
        <pc:spChg chg="mod">
          <ac:chgData name="حصه بنت العتيبي" userId="c1fe605c-1aaf-4791-a440-af891effc177" providerId="ADAL" clId="{E2317760-F7FC-4F6E-967A-A3109682F751}" dt="2022-10-17T09:33:57.706" v="48" actId="1076"/>
          <ac:spMkLst>
            <pc:docMk/>
            <pc:sldMk cId="3834722673" sldId="266"/>
            <ac:spMk id="2" creationId="{F9B9FCF3-EAAD-48FB-8BA3-B1C4CD567CC6}"/>
          </ac:spMkLst>
        </pc:spChg>
      </pc:sldChg>
      <pc:sldChg chg="modTransition">
        <pc:chgData name="حصه بنت العتيبي" userId="c1fe605c-1aaf-4791-a440-af891effc177" providerId="ADAL" clId="{E2317760-F7FC-4F6E-967A-A3109682F751}" dt="2022-10-17T09:37:23.300" v="69"/>
        <pc:sldMkLst>
          <pc:docMk/>
          <pc:sldMk cId="1033584513" sldId="268"/>
        </pc:sldMkLst>
      </pc:sldChg>
      <pc:sldChg chg="addSp modSp mod modTransition">
        <pc:chgData name="حصه بنت العتيبي" userId="c1fe605c-1aaf-4791-a440-af891effc177" providerId="ADAL" clId="{E2317760-F7FC-4F6E-967A-A3109682F751}" dt="2022-10-17T09:37:43.557" v="72"/>
        <pc:sldMkLst>
          <pc:docMk/>
          <pc:sldMk cId="3999809034" sldId="275"/>
        </pc:sldMkLst>
        <pc:spChg chg="add mod">
          <ac:chgData name="حصه بنت العتيبي" userId="c1fe605c-1aaf-4791-a440-af891effc177" providerId="ADAL" clId="{E2317760-F7FC-4F6E-967A-A3109682F751}" dt="2022-10-17T09:35:15.506" v="55" actId="1076"/>
          <ac:spMkLst>
            <pc:docMk/>
            <pc:sldMk cId="3999809034" sldId="275"/>
            <ac:spMk id="3" creationId="{897AB5C3-F097-7283-3E9C-910686D0EDE5}"/>
          </ac:spMkLst>
        </pc:spChg>
        <pc:picChg chg="add mod">
          <ac:chgData name="حصه بنت العتيبي" userId="c1fe605c-1aaf-4791-a440-af891effc177" providerId="ADAL" clId="{E2317760-F7FC-4F6E-967A-A3109682F751}" dt="2022-10-17T09:35:15.506" v="55" actId="1076"/>
          <ac:picMkLst>
            <pc:docMk/>
            <pc:sldMk cId="3999809034" sldId="275"/>
            <ac:picMk id="2" creationId="{E63A5ED4-B3E2-1609-6B72-9200C4BEC142}"/>
          </ac:picMkLst>
        </pc:picChg>
      </pc:sldChg>
      <pc:sldChg chg="modAnim">
        <pc:chgData name="حصه بنت العتيبي" userId="c1fe605c-1aaf-4791-a440-af891effc177" providerId="ADAL" clId="{E2317760-F7FC-4F6E-967A-A3109682F751}" dt="2022-10-17T09:31:19.528" v="22"/>
        <pc:sldMkLst>
          <pc:docMk/>
          <pc:sldMk cId="4033816110" sldId="276"/>
        </pc:sldMkLst>
      </pc:sldChg>
      <pc:sldChg chg="modTransition modAnim">
        <pc:chgData name="حصه بنت العتيبي" userId="c1fe605c-1aaf-4791-a440-af891effc177" providerId="ADAL" clId="{E2317760-F7FC-4F6E-967A-A3109682F751}" dt="2022-10-17T09:37:14.356" v="68"/>
        <pc:sldMkLst>
          <pc:docMk/>
          <pc:sldMk cId="2587232095" sldId="277"/>
        </pc:sldMkLst>
      </pc:sldChg>
      <pc:sldChg chg="modAnim">
        <pc:chgData name="حصه بنت العتيبي" userId="c1fe605c-1aaf-4791-a440-af891effc177" providerId="ADAL" clId="{E2317760-F7FC-4F6E-967A-A3109682F751}" dt="2022-10-17T09:34:01.352" v="49"/>
        <pc:sldMkLst>
          <pc:docMk/>
          <pc:sldMk cId="1184453297" sldId="278"/>
        </pc:sldMkLst>
      </pc:sldChg>
      <pc:sldChg chg="addSp modSp mod modAnim">
        <pc:chgData name="حصه بنت العتيبي" userId="c1fe605c-1aaf-4791-a440-af891effc177" providerId="ADAL" clId="{E2317760-F7FC-4F6E-967A-A3109682F751}" dt="2022-10-17T09:33:19.330" v="43" actId="1076"/>
        <pc:sldMkLst>
          <pc:docMk/>
          <pc:sldMk cId="0" sldId="285"/>
        </pc:sldMkLst>
        <pc:spChg chg="add mod">
          <ac:chgData name="حصه بنت العتيبي" userId="c1fe605c-1aaf-4791-a440-af891effc177" providerId="ADAL" clId="{E2317760-F7FC-4F6E-967A-A3109682F751}" dt="2022-10-17T09:33:19.330" v="43" actId="1076"/>
          <ac:spMkLst>
            <pc:docMk/>
            <pc:sldMk cId="0" sldId="285"/>
            <ac:spMk id="2" creationId="{30F65ACC-F9EA-ADE7-795A-CB157E051B22}"/>
          </ac:spMkLst>
        </pc:spChg>
        <pc:spChg chg="add mod">
          <ac:chgData name="حصه بنت العتيبي" userId="c1fe605c-1aaf-4791-a440-af891effc177" providerId="ADAL" clId="{E2317760-F7FC-4F6E-967A-A3109682F751}" dt="2022-10-17T09:33:12.981" v="41" actId="1076"/>
          <ac:spMkLst>
            <pc:docMk/>
            <pc:sldMk cId="0" sldId="285"/>
            <ac:spMk id="7" creationId="{E7B2FE74-1E5A-6B5D-BF3C-19FB6F906412}"/>
          </ac:spMkLst>
        </pc:spChg>
        <pc:spChg chg="add mod">
          <ac:chgData name="حصه بنت العتيبي" userId="c1fe605c-1aaf-4791-a440-af891effc177" providerId="ADAL" clId="{E2317760-F7FC-4F6E-967A-A3109682F751}" dt="2022-10-17T09:33:08.866" v="40" actId="1076"/>
          <ac:spMkLst>
            <pc:docMk/>
            <pc:sldMk cId="0" sldId="285"/>
            <ac:spMk id="9" creationId="{6D2EF776-8FEA-0A69-B663-49CB3CE28855}"/>
          </ac:spMkLst>
        </pc:spChg>
      </pc:sldChg>
      <pc:sldChg chg="modSp mod">
        <pc:chgData name="حصه بنت العتيبي" userId="c1fe605c-1aaf-4791-a440-af891effc177" providerId="ADAL" clId="{E2317760-F7FC-4F6E-967A-A3109682F751}" dt="2022-10-17T09:35:05.824" v="53" actId="1076"/>
        <pc:sldMkLst>
          <pc:docMk/>
          <pc:sldMk cId="3110006132" sldId="286"/>
        </pc:sldMkLst>
        <pc:spChg chg="mod">
          <ac:chgData name="حصه بنت العتيبي" userId="c1fe605c-1aaf-4791-a440-af891effc177" providerId="ADAL" clId="{E2317760-F7FC-4F6E-967A-A3109682F751}" dt="2022-10-17T09:35:05.824" v="53" actId="1076"/>
          <ac:spMkLst>
            <pc:docMk/>
            <pc:sldMk cId="3110006132" sldId="286"/>
            <ac:spMk id="8" creationId="{0C43E478-59BB-4A5D-B0FE-60547126F109}"/>
          </ac:spMkLst>
        </pc:spChg>
        <pc:picChg chg="mod">
          <ac:chgData name="حصه بنت العتيبي" userId="c1fe605c-1aaf-4791-a440-af891effc177" providerId="ADAL" clId="{E2317760-F7FC-4F6E-967A-A3109682F751}" dt="2022-10-17T09:35:05.824" v="53" actId="1076"/>
          <ac:picMkLst>
            <pc:docMk/>
            <pc:sldMk cId="3110006132" sldId="286"/>
            <ac:picMk id="7" creationId="{4326D2B4-42BA-43D5-A776-77BDA16502F6}"/>
          </ac:picMkLst>
        </pc:picChg>
      </pc:sldChg>
      <pc:sldChg chg="modTransition">
        <pc:chgData name="حصه بنت العتيبي" userId="c1fe605c-1aaf-4791-a440-af891effc177" providerId="ADAL" clId="{E2317760-F7FC-4F6E-967A-A3109682F751}" dt="2022-10-17T09:37:40.472" v="71"/>
        <pc:sldMkLst>
          <pc:docMk/>
          <pc:sldMk cId="479062993"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BC5F307-B5EA-415D-ABB3-C1374514C712}" type="datetimeFigureOut">
              <a:rPr lang="ar-SA" smtClean="0"/>
              <a:t>22/03/44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90AE6B8-A064-44D6-B0E3-9F0BCBC4A0C2}" type="slidenum">
              <a:rPr lang="ar-SA" smtClean="0"/>
              <a:t>‹#›</a:t>
            </a:fld>
            <a:endParaRPr lang="ar-SA"/>
          </a:p>
        </p:txBody>
      </p:sp>
    </p:spTree>
    <p:extLst>
      <p:ext uri="{BB962C8B-B14F-4D97-AF65-F5344CB8AC3E}">
        <p14:creationId xmlns:p14="http://schemas.microsoft.com/office/powerpoint/2010/main" val="7571047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790AE6B8-A064-44D6-B0E3-9F0BCBC4A0C2}" type="slidenum">
              <a:rPr lang="ar-SA" smtClean="0"/>
              <a:t>6</a:t>
            </a:fld>
            <a:endParaRPr lang="ar-SA"/>
          </a:p>
        </p:txBody>
      </p:sp>
    </p:spTree>
    <p:extLst>
      <p:ext uri="{BB962C8B-B14F-4D97-AF65-F5344CB8AC3E}">
        <p14:creationId xmlns:p14="http://schemas.microsoft.com/office/powerpoint/2010/main" val="233395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g806ada915c_0_2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6" name="Google Shape;2426;g806ada915c_0_2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a:endParaRPr lang="ar-SA" sz="1800" b="0" i="0" u="none" strike="noStrike" baseline="0" dirty="0">
              <a:solidFill>
                <a:srgbClr val="FF0000"/>
              </a:solidFill>
              <a:latin typeface="Proxima Nova ExCn"/>
            </a:endParaRPr>
          </a:p>
          <a:p>
            <a:pPr algn="l"/>
            <a:r>
              <a:rPr lang="en-US" sz="2000" b="1" i="0" u="none" strike="noStrike" baseline="0" dirty="0">
                <a:solidFill>
                  <a:srgbClr val="FF0000"/>
                </a:solidFill>
                <a:latin typeface="Proxima Nova ExCn"/>
              </a:rPr>
              <a:t>Language Builder </a:t>
            </a:r>
          </a:p>
          <a:p>
            <a:pPr algn="l"/>
            <a:r>
              <a:rPr lang="en-US" sz="1800" b="0" i="0" u="none" strike="noStrike" baseline="0" dirty="0">
                <a:latin typeface="Proxima Nova Light"/>
              </a:rPr>
              <a:t>Write these sentences on the board: </a:t>
            </a:r>
          </a:p>
          <a:p>
            <a:pPr algn="l"/>
            <a:r>
              <a:rPr lang="en-US" sz="1800" b="1" i="1" u="none" strike="noStrike" baseline="0" dirty="0">
                <a:latin typeface="Proxima Nova"/>
              </a:rPr>
              <a:t>I don’t have any plastic. This restaurant doesn’t take plastic. Can I use plastic? </a:t>
            </a:r>
            <a:endParaRPr lang="en-US" sz="1800" b="0" i="0" u="none" strike="noStrike" baseline="0" dirty="0">
              <a:latin typeface="Proxima Nova"/>
            </a:endParaRPr>
          </a:p>
          <a:p>
            <a:pPr algn="l"/>
            <a:r>
              <a:rPr lang="en-US" sz="1800" b="0" i="0" u="none" strike="noStrike" baseline="0" dirty="0">
                <a:latin typeface="Proxima Nova Light"/>
              </a:rPr>
              <a:t>Explain these are examples of how the word </a:t>
            </a:r>
            <a:r>
              <a:rPr lang="en-US" sz="1800" b="0" i="1" u="none" strike="noStrike" baseline="0" dirty="0">
                <a:latin typeface="Proxima Nova Light"/>
              </a:rPr>
              <a:t>plastic </a:t>
            </a:r>
            <a:r>
              <a:rPr lang="en-US" sz="1800" b="0" i="0" u="none" strike="noStrike" baseline="0" dirty="0">
                <a:latin typeface="Proxima Nova Light"/>
              </a:rPr>
              <a:t>is used in everyday conversation to refer to a credit card.</a:t>
            </a:r>
            <a:endParaRPr lang="ar-SA" dirty="0"/>
          </a:p>
        </p:txBody>
      </p:sp>
      <p:sp>
        <p:nvSpPr>
          <p:cNvPr id="4" name="عنصر نائب لرقم الشريحة 3"/>
          <p:cNvSpPr>
            <a:spLocks noGrp="1"/>
          </p:cNvSpPr>
          <p:nvPr>
            <p:ph type="sldNum" sz="quarter" idx="5"/>
          </p:nvPr>
        </p:nvSpPr>
        <p:spPr/>
        <p:txBody>
          <a:bodyPr/>
          <a:lstStyle/>
          <a:p>
            <a:fld id="{790AE6B8-A064-44D6-B0E3-9F0BCBC4A0C2}" type="slidenum">
              <a:rPr lang="ar-SA" smtClean="0"/>
              <a:t>10</a:t>
            </a:fld>
            <a:endParaRPr lang="ar-SA"/>
          </a:p>
        </p:txBody>
      </p:sp>
    </p:spTree>
    <p:extLst>
      <p:ext uri="{BB962C8B-B14F-4D97-AF65-F5344CB8AC3E}">
        <p14:creationId xmlns:p14="http://schemas.microsoft.com/office/powerpoint/2010/main" val="1606001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790AE6B8-A064-44D6-B0E3-9F0BCBC4A0C2}" type="slidenum">
              <a:rPr lang="ar-SA" smtClean="0"/>
              <a:t>14</a:t>
            </a:fld>
            <a:endParaRPr lang="ar-SA"/>
          </a:p>
        </p:txBody>
      </p:sp>
    </p:spTree>
    <p:extLst>
      <p:ext uri="{BB962C8B-B14F-4D97-AF65-F5344CB8AC3E}">
        <p14:creationId xmlns:p14="http://schemas.microsoft.com/office/powerpoint/2010/main" val="760128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790AE6B8-A064-44D6-B0E3-9F0BCBC4A0C2}" type="slidenum">
              <a:rPr lang="ar-SA" smtClean="0"/>
              <a:t>15</a:t>
            </a:fld>
            <a:endParaRPr lang="ar-SA"/>
          </a:p>
        </p:txBody>
      </p:sp>
    </p:spTree>
    <p:extLst>
      <p:ext uri="{BB962C8B-B14F-4D97-AF65-F5344CB8AC3E}">
        <p14:creationId xmlns:p14="http://schemas.microsoft.com/office/powerpoint/2010/main" val="2760559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94DA786-0EEE-4C60-9068-CB7C4E253BA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05ACE7B8-BAA6-4967-B359-4913A7D9BD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Tree>
    <p:extLst>
      <p:ext uri="{BB962C8B-B14F-4D97-AF65-F5344CB8AC3E}">
        <p14:creationId xmlns:p14="http://schemas.microsoft.com/office/powerpoint/2010/main" val="292918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40517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615116"/>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5.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5.png"/><Relationship Id="rId5" Type="http://schemas.openxmlformats.org/officeDocument/2006/relationships/image" Target="../media/image20.emf"/><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074" name="Picture 2" descr="لا يتوفر وصف للصورة.">
            <a:extLst>
              <a:ext uri="{FF2B5EF4-FFF2-40B4-BE49-F238E27FC236}">
                <a16:creationId xmlns:a16="http://schemas.microsoft.com/office/drawing/2014/main" id="{E9655319-37E5-4942-92CD-F54460B590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48414"/>
          <a:stretch/>
        </p:blipFill>
        <p:spPr bwMode="auto">
          <a:xfrm>
            <a:off x="2951086" y="925497"/>
            <a:ext cx="7320378" cy="50070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444882"/>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75EB9BF5-CC6E-4F49-8871-91970AB5EE62}"/>
              </a:ext>
            </a:extLst>
          </p:cNvPr>
          <p:cNvPicPr>
            <a:picLocks noChangeAspect="1"/>
          </p:cNvPicPr>
          <p:nvPr/>
        </p:nvPicPr>
        <p:blipFill rotWithShape="1">
          <a:blip r:embed="rId3">
            <a:extLst>
              <a:ext uri="{28A0092B-C50C-407E-A947-70E740481C1C}">
                <a14:useLocalDpi xmlns:a14="http://schemas.microsoft.com/office/drawing/2010/main" val="0"/>
              </a:ext>
            </a:extLst>
          </a:blip>
          <a:srcRect l="28954" t="26686" r="41513" b="24113"/>
          <a:stretch/>
        </p:blipFill>
        <p:spPr>
          <a:xfrm>
            <a:off x="6096000" y="-52646"/>
            <a:ext cx="6096000" cy="6858000"/>
          </a:xfrm>
          <a:prstGeom prst="rect">
            <a:avLst/>
          </a:prstGeom>
        </p:spPr>
      </p:pic>
      <p:sp>
        <p:nvSpPr>
          <p:cNvPr id="16" name="مربع نص 15">
            <a:extLst>
              <a:ext uri="{FF2B5EF4-FFF2-40B4-BE49-F238E27FC236}">
                <a16:creationId xmlns:a16="http://schemas.microsoft.com/office/drawing/2014/main" id="{0DEA9B63-DB39-4877-A2FC-9F06E0AF794B}"/>
              </a:ext>
            </a:extLst>
          </p:cNvPr>
          <p:cNvSpPr txBox="1"/>
          <p:nvPr/>
        </p:nvSpPr>
        <p:spPr>
          <a:xfrm>
            <a:off x="141596" y="137684"/>
            <a:ext cx="2194938" cy="523220"/>
          </a:xfrm>
          <a:prstGeom prst="rect">
            <a:avLst/>
          </a:prstGeom>
          <a:solidFill>
            <a:srgbClr val="FBEBFF"/>
          </a:solidFill>
          <a:ln>
            <a:noFill/>
          </a:ln>
          <a:effectLst>
            <a:innerShdw blurRad="114300">
              <a:prstClr val="black"/>
            </a:innerShdw>
          </a:effectLst>
        </p:spPr>
        <p:txBody>
          <a:bodyPr wrap="square" rtlCol="1">
            <a:spAutoFit/>
          </a:bodyPr>
          <a:lstStyle/>
          <a:p>
            <a:pPr algn="ctr"/>
            <a:r>
              <a:rPr lang="en-US" sz="2800" b="1" dirty="0">
                <a:latin typeface="Abadi Extra Light" panose="020B0204020104020204" pitchFamily="34" charset="0"/>
              </a:rPr>
              <a:t>Skimming:</a:t>
            </a:r>
            <a:endParaRPr lang="ar-SA" sz="2800" b="1" dirty="0">
              <a:latin typeface="Abadi Extra Light" panose="020B0204020104020204" pitchFamily="34" charset="0"/>
            </a:endParaRPr>
          </a:p>
        </p:txBody>
      </p:sp>
      <p:sp>
        <p:nvSpPr>
          <p:cNvPr id="6" name="فقاعة الكلام: بيضاوية 5">
            <a:extLst>
              <a:ext uri="{FF2B5EF4-FFF2-40B4-BE49-F238E27FC236}">
                <a16:creationId xmlns:a16="http://schemas.microsoft.com/office/drawing/2014/main" id="{3FBDE86A-50BF-45FE-8037-908A47B360FD}"/>
              </a:ext>
            </a:extLst>
          </p:cNvPr>
          <p:cNvSpPr/>
          <p:nvPr/>
        </p:nvSpPr>
        <p:spPr>
          <a:xfrm>
            <a:off x="1008337" y="1197860"/>
            <a:ext cx="3978954" cy="1566191"/>
          </a:xfrm>
          <a:prstGeom prst="wedgeEllipseCallout">
            <a:avLst>
              <a:gd name="adj1" fmla="val -65474"/>
              <a:gd name="adj2" fmla="val 81432"/>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dirty="0">
              <a:solidFill>
                <a:schemeClr val="tx1"/>
              </a:solidFill>
            </a:endParaRPr>
          </a:p>
          <a:p>
            <a:pPr algn="ctr"/>
            <a:r>
              <a:rPr lang="en-US" sz="2400" dirty="0">
                <a:solidFill>
                  <a:schemeClr val="tx1"/>
                </a:solidFill>
              </a:rPr>
              <a:t>What is the meaning of the title: </a:t>
            </a:r>
            <a:r>
              <a:rPr lang="en-US" sz="2400" i="1" dirty="0">
                <a:solidFill>
                  <a:schemeClr val="tx1"/>
                </a:solidFill>
              </a:rPr>
              <a:t>The World of Plastic. </a:t>
            </a:r>
            <a:endParaRPr lang="en-US" sz="4000" b="1" dirty="0">
              <a:solidFill>
                <a:schemeClr val="tx1"/>
              </a:solidFill>
            </a:endParaRPr>
          </a:p>
        </p:txBody>
      </p:sp>
      <p:sp>
        <p:nvSpPr>
          <p:cNvPr id="8" name="فقاعة الكلام: بيضاوية 7">
            <a:extLst>
              <a:ext uri="{FF2B5EF4-FFF2-40B4-BE49-F238E27FC236}">
                <a16:creationId xmlns:a16="http://schemas.microsoft.com/office/drawing/2014/main" id="{3C883F43-7DBD-44DF-9323-071E1C423AD6}"/>
              </a:ext>
            </a:extLst>
          </p:cNvPr>
          <p:cNvSpPr/>
          <p:nvPr/>
        </p:nvSpPr>
        <p:spPr>
          <a:xfrm>
            <a:off x="2117046" y="2881986"/>
            <a:ext cx="3978954" cy="1566191"/>
          </a:xfrm>
          <a:prstGeom prst="wedgeEllipseCallout">
            <a:avLst>
              <a:gd name="adj1" fmla="val -65474"/>
              <a:gd name="adj2" fmla="val 81432"/>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1" anchor="ctr"/>
          <a:lstStyle/>
          <a:p>
            <a:pPr algn="l"/>
            <a:r>
              <a:rPr lang="en-US" sz="2400" b="1" dirty="0">
                <a:solidFill>
                  <a:schemeClr val="tx1"/>
                </a:solidFill>
              </a:rPr>
              <a:t>---are the cons  -  of using credit cards?</a:t>
            </a:r>
            <a:endParaRPr lang="en-US" sz="3200" b="1" dirty="0">
              <a:solidFill>
                <a:schemeClr val="tx1"/>
              </a:solidFill>
            </a:endParaRPr>
          </a:p>
          <a:p>
            <a:pPr algn="l"/>
            <a:endParaRPr lang="ar-SA" sz="2400" b="1" dirty="0"/>
          </a:p>
        </p:txBody>
      </p:sp>
      <p:sp>
        <p:nvSpPr>
          <p:cNvPr id="9" name="فقاعة الكلام: بيضاوية 8">
            <a:extLst>
              <a:ext uri="{FF2B5EF4-FFF2-40B4-BE49-F238E27FC236}">
                <a16:creationId xmlns:a16="http://schemas.microsoft.com/office/drawing/2014/main" id="{97A9438E-5623-4D26-9976-2886FBD605FC}"/>
              </a:ext>
            </a:extLst>
          </p:cNvPr>
          <p:cNvSpPr/>
          <p:nvPr/>
        </p:nvSpPr>
        <p:spPr>
          <a:xfrm>
            <a:off x="1648417" y="4555985"/>
            <a:ext cx="4080073" cy="1566191"/>
          </a:xfrm>
          <a:prstGeom prst="wedgeEllipseCallout">
            <a:avLst>
              <a:gd name="adj1" fmla="val -65474"/>
              <a:gd name="adj2" fmla="val 81432"/>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endParaRPr lang="ar-SA" sz="2000" dirty="0">
              <a:solidFill>
                <a:schemeClr val="tx1"/>
              </a:solidFill>
            </a:endParaRPr>
          </a:p>
          <a:p>
            <a:pPr algn="l"/>
            <a:r>
              <a:rPr lang="en-US" sz="2400" b="1" dirty="0">
                <a:solidFill>
                  <a:schemeClr val="tx1"/>
                </a:solidFill>
              </a:rPr>
              <a:t>--are the pros + of using credit cards? </a:t>
            </a:r>
            <a:endParaRPr lang="en-US" sz="3200" b="1" dirty="0">
              <a:solidFill>
                <a:schemeClr val="tx1"/>
              </a:solidFill>
            </a:endParaRPr>
          </a:p>
        </p:txBody>
      </p:sp>
    </p:spTree>
    <p:extLst>
      <p:ext uri="{BB962C8B-B14F-4D97-AF65-F5344CB8AC3E}">
        <p14:creationId xmlns:p14="http://schemas.microsoft.com/office/powerpoint/2010/main" val="21135717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29A813FD-0C66-4923-B406-C311852B4625}"/>
              </a:ext>
            </a:extLst>
          </p:cNvPr>
          <p:cNvPicPr>
            <a:picLocks noChangeAspect="1"/>
          </p:cNvPicPr>
          <p:nvPr/>
        </p:nvPicPr>
        <p:blipFill>
          <a:blip r:embed="rId4"/>
          <a:stretch>
            <a:fillRect/>
          </a:stretch>
        </p:blipFill>
        <p:spPr>
          <a:xfrm>
            <a:off x="26504" y="-125383"/>
            <a:ext cx="12192000" cy="6824593"/>
          </a:xfrm>
          <a:prstGeom prst="rect">
            <a:avLst/>
          </a:prstGeom>
        </p:spPr>
      </p:pic>
      <p:grpSp>
        <p:nvGrpSpPr>
          <p:cNvPr id="8" name="مجموعة 7">
            <a:extLst>
              <a:ext uri="{FF2B5EF4-FFF2-40B4-BE49-F238E27FC236}">
                <a16:creationId xmlns:a16="http://schemas.microsoft.com/office/drawing/2014/main" id="{BA1B31E1-68C1-4070-8B6D-13A5BFE0BC17}"/>
              </a:ext>
            </a:extLst>
          </p:cNvPr>
          <p:cNvGrpSpPr/>
          <p:nvPr/>
        </p:nvGrpSpPr>
        <p:grpSpPr>
          <a:xfrm>
            <a:off x="-26504" y="-125383"/>
            <a:ext cx="12245008" cy="6983383"/>
            <a:chOff x="-26504" y="-125383"/>
            <a:chExt cx="12245008" cy="6983383"/>
          </a:xfrm>
        </p:grpSpPr>
        <p:sp>
          <p:nvSpPr>
            <p:cNvPr id="7" name="مستطيل 6">
              <a:extLst>
                <a:ext uri="{FF2B5EF4-FFF2-40B4-BE49-F238E27FC236}">
                  <a16:creationId xmlns:a16="http://schemas.microsoft.com/office/drawing/2014/main" id="{9E1D3A7B-19F2-4FE3-B7E3-F4C741121238}"/>
                </a:ext>
              </a:extLst>
            </p:cNvPr>
            <p:cNvSpPr/>
            <p:nvPr/>
          </p:nvSpPr>
          <p:spPr>
            <a:xfrm>
              <a:off x="26504" y="-125383"/>
              <a:ext cx="12192000" cy="696897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99BF7991-55B7-48F6-99E0-B5E059427A37}"/>
                </a:ext>
              </a:extLst>
            </p:cNvPr>
            <p:cNvSpPr/>
            <p:nvPr/>
          </p:nvSpPr>
          <p:spPr>
            <a:xfrm>
              <a:off x="-26504" y="-110971"/>
              <a:ext cx="461639" cy="6968971"/>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6" name="مربع نص 5">
            <a:extLst>
              <a:ext uri="{FF2B5EF4-FFF2-40B4-BE49-F238E27FC236}">
                <a16:creationId xmlns:a16="http://schemas.microsoft.com/office/drawing/2014/main" id="{14454F7F-33BF-4FF4-B8CD-A742A0D93AB7}"/>
              </a:ext>
            </a:extLst>
          </p:cNvPr>
          <p:cNvSpPr txBox="1"/>
          <p:nvPr/>
        </p:nvSpPr>
        <p:spPr>
          <a:xfrm>
            <a:off x="596792" y="397837"/>
            <a:ext cx="6231971" cy="6186309"/>
          </a:xfrm>
          <a:prstGeom prst="rect">
            <a:avLst/>
          </a:prstGeom>
          <a:noFill/>
        </p:spPr>
        <p:txBody>
          <a:bodyPr wrap="square" rtlCol="1">
            <a:spAutoFit/>
          </a:bodyPr>
          <a:lstStyle/>
          <a:p>
            <a:pPr algn="l"/>
            <a:r>
              <a:rPr lang="en-US" sz="1800" b="0" i="0" u="none" strike="noStrike" baseline="0" dirty="0"/>
              <a:t> </a:t>
            </a:r>
            <a:r>
              <a:rPr lang="en-US" sz="1800" b="0" i="0" u="none" strike="noStrike" baseline="0" dirty="0">
                <a:solidFill>
                  <a:srgbClr val="AD6967"/>
                </a:solidFill>
              </a:rPr>
              <a:t>1</a:t>
            </a:r>
            <a:r>
              <a:rPr lang="en-US" sz="1800" b="0" i="0" u="none" strike="noStrike" baseline="0" dirty="0"/>
              <a:t> Can you imagine a world without credit cards? Until the 1950s, a world without the use of cash was simply inconceivable. Today an economic universe without plastic would be impractical. Whether it’s for business or for leisure, the credit card is used to pay for goods and services from New York to Beijing.</a:t>
            </a:r>
          </a:p>
          <a:p>
            <a:pPr algn="l"/>
            <a:r>
              <a:rPr lang="en-US" sz="1800" b="0" i="0" u="none" strike="noStrike" baseline="0" dirty="0"/>
              <a:t>  </a:t>
            </a:r>
            <a:r>
              <a:rPr lang="en-US" sz="1800" b="0" i="0" u="none" strike="noStrike" baseline="0" dirty="0">
                <a:solidFill>
                  <a:srgbClr val="AD6967"/>
                </a:solidFill>
              </a:rPr>
              <a:t>2</a:t>
            </a:r>
            <a:r>
              <a:rPr lang="en-US" sz="1800" b="0" i="0" u="none" strike="noStrike" baseline="0" dirty="0"/>
              <a:t> It all started in 1949 when Frank McNamara scheduled a business dinner in a New York restaurant. Before he left for the dinner, Frank changed suits. When the waiter presented the check, Frank realized that he had left his wallet in the other suit. The embarrassing situation was solved, but that night Frank asked himself: “Why should people be limited to spending what they are carrying in cash, instead of being able to spend what they can afford?” A year later, Frank returned to the same restaurant in New York. When the check came, Frank handed the waiter a small cardboard card, a Diner’s Club Card, and signed for the meal. This event is known in the credit card industry as the “First Supper.” Soon the concept of “charging it” was picked up by merchants as an alternative form of payment to the use of cash. By 1952, the Diner’s Club Card was accepted by thousands of businesses across the United States, and it became a status symbol for those who carried it. </a:t>
            </a:r>
            <a:endParaRPr lang="ar-SA" sz="1800" dirty="0"/>
          </a:p>
        </p:txBody>
      </p:sp>
      <p:sp>
        <p:nvSpPr>
          <p:cNvPr id="2" name="مربع نص 1">
            <a:extLst>
              <a:ext uri="{FF2B5EF4-FFF2-40B4-BE49-F238E27FC236}">
                <a16:creationId xmlns:a16="http://schemas.microsoft.com/office/drawing/2014/main" id="{F9B9FCF3-EAAD-48FB-8BA3-B1C4CD567CC6}"/>
              </a:ext>
            </a:extLst>
          </p:cNvPr>
          <p:cNvSpPr txBox="1"/>
          <p:nvPr/>
        </p:nvSpPr>
        <p:spPr>
          <a:xfrm>
            <a:off x="1025399" y="-139795"/>
            <a:ext cx="3737500" cy="523220"/>
          </a:xfrm>
          <a:prstGeom prst="rect">
            <a:avLst/>
          </a:prstGeom>
          <a:noFill/>
        </p:spPr>
        <p:txBody>
          <a:bodyPr wrap="square" rtlCol="1">
            <a:spAutoFit/>
          </a:bodyPr>
          <a:lstStyle/>
          <a:p>
            <a:pPr algn="l"/>
            <a:r>
              <a:rPr lang="en-US" sz="2800" b="1" i="0" u="none" strike="noStrike" baseline="0" dirty="0">
                <a:solidFill>
                  <a:srgbClr val="0070C0"/>
                </a:solidFill>
              </a:rPr>
              <a:t>The</a:t>
            </a:r>
            <a:r>
              <a:rPr lang="en-US" sz="2800" b="1" i="0" u="none" strike="noStrike" baseline="0" dirty="0"/>
              <a:t> </a:t>
            </a:r>
            <a:r>
              <a:rPr lang="en-US" sz="2800" b="1" i="0" u="none" strike="noStrike" baseline="0" dirty="0">
                <a:solidFill>
                  <a:schemeClr val="bg2">
                    <a:lumMod val="50000"/>
                  </a:schemeClr>
                </a:solidFill>
              </a:rPr>
              <a:t>World</a:t>
            </a:r>
            <a:r>
              <a:rPr lang="en-US" sz="2800" b="1" i="0" u="none" strike="noStrike" baseline="0" dirty="0"/>
              <a:t> </a:t>
            </a:r>
            <a:r>
              <a:rPr lang="en-US" sz="2800" b="1" i="0" u="none" strike="noStrike" baseline="0" dirty="0">
                <a:solidFill>
                  <a:schemeClr val="bg2">
                    <a:lumMod val="75000"/>
                  </a:schemeClr>
                </a:solidFill>
              </a:rPr>
              <a:t>of</a:t>
            </a:r>
            <a:r>
              <a:rPr lang="en-US" sz="2800" b="1" i="0" u="none" strike="noStrike" baseline="0" dirty="0"/>
              <a:t> Plastic </a:t>
            </a:r>
          </a:p>
        </p:txBody>
      </p:sp>
      <p:pic>
        <p:nvPicPr>
          <p:cNvPr id="11" name="Picture 2" descr="Bank cards">
            <a:extLst>
              <a:ext uri="{FF2B5EF4-FFF2-40B4-BE49-F238E27FC236}">
                <a16:creationId xmlns:a16="http://schemas.microsoft.com/office/drawing/2014/main" id="{EE24420C-1A84-43AE-AD19-3E59682889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79" b="99715" l="4000" r="99667">
                        <a14:foregroundMark x1="92833" y1="38462" x2="92833" y2="38462"/>
                        <a14:foregroundMark x1="47667" y1="96866" x2="47667" y2="96866"/>
                        <a14:foregroundMark x1="4000" y1="75499" x2="27500" y2="97721"/>
                        <a14:foregroundMark x1="31833" y1="44444" x2="31000" y2="58120"/>
                        <a14:foregroundMark x1="25500" y1="41595" x2="29333" y2="56980"/>
                        <a14:foregroundMark x1="22500" y1="46439" x2="26500" y2="64672"/>
                        <a14:foregroundMark x1="96333" y1="16524" x2="99667" y2="21652"/>
                        <a14:foregroundMark x1="68833" y1="2564" x2="55667" y2="13960"/>
                        <a14:foregroundMark x1="68167" y1="3134" x2="75333" y2="4843"/>
                        <a14:foregroundMark x1="98833" y1="59259" x2="89333" y2="75214"/>
                        <a14:foregroundMark x1="89333" y1="75214" x2="51333" y2="98860"/>
                        <a14:foregroundMark x1="51333" y1="98860" x2="30000" y2="99715"/>
                        <a14:foregroundMark x1="30000" y1="99715" x2="24667" y2="89744"/>
                        <a14:foregroundMark x1="57333" y1="17664" x2="27833" y2="53561"/>
                        <a14:foregroundMark x1="66500" y1="43875" x2="66500" y2="43875"/>
                        <a14:foregroundMark x1="37167" y1="49003" x2="37167" y2="49003"/>
                        <a14:foregroundMark x1="13833" y1="35328" x2="13833" y2="35328"/>
                        <a14:foregroundMark x1="44500" y1="21937" x2="44500" y2="21937"/>
                        <a14:foregroundMark x1="6500" y1="66097" x2="6500" y2="66097"/>
                        <a14:foregroundMark x1="6833" y1="48718" x2="6833" y2="48718"/>
                        <a14:foregroundMark x1="6167" y1="49003" x2="5833" y2="51852"/>
                        <a14:foregroundMark x1="24833" y1="43305" x2="27500" y2="60399"/>
                      </a14:backgroundRemoval>
                    </a14:imgEffect>
                  </a14:imgLayer>
                </a14:imgProps>
              </a:ext>
              <a:ext uri="{28A0092B-C50C-407E-A947-70E740481C1C}">
                <a14:useLocalDpi xmlns:a14="http://schemas.microsoft.com/office/drawing/2010/main" val="0"/>
              </a:ext>
            </a:extLst>
          </a:blip>
          <a:srcRect/>
          <a:stretch>
            <a:fillRect/>
          </a:stretch>
        </p:blipFill>
        <p:spPr bwMode="auto">
          <a:xfrm>
            <a:off x="8407049" y="158790"/>
            <a:ext cx="3574211" cy="22163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MG Bk 1 F-SA_2020_2-07">
            <a:hlinkClick r:id="" action="ppaction://media"/>
            <a:extLst>
              <a:ext uri="{FF2B5EF4-FFF2-40B4-BE49-F238E27FC236}">
                <a16:creationId xmlns:a16="http://schemas.microsoft.com/office/drawing/2014/main" id="{661A30E2-2DFB-4910-A7C6-9D255D00310F}"/>
              </a:ext>
            </a:extLst>
          </p:cNvPr>
          <p:cNvPicPr>
            <a:picLocks noChangeAspect="1"/>
          </p:cNvPicPr>
          <p:nvPr>
            <a:audioFile r:link="rId1"/>
            <p:extLst>
              <p:ext uri="{DAA4B4D4-6D71-4841-9C94-3DE7FCFB9230}">
                <p14:media xmlns:p14="http://schemas.microsoft.com/office/powerpoint/2010/main" r:embed="rId2">
                  <p14:trim end="109312.6875"/>
                </p14:media>
              </p:ext>
            </p:extLst>
          </p:nvPr>
        </p:nvPicPr>
        <p:blipFill>
          <a:blip r:embed="rId7">
            <a:duotone>
              <a:prstClr val="black"/>
              <a:srgbClr val="C00000">
                <a:tint val="45000"/>
                <a:satMod val="400000"/>
              </a:srgbClr>
            </a:duotone>
          </a:blip>
          <a:stretch>
            <a:fillRect/>
          </a:stretch>
        </p:blipFill>
        <p:spPr>
          <a:xfrm>
            <a:off x="9232339" y="4005815"/>
            <a:ext cx="817418" cy="817418"/>
          </a:xfrm>
          <a:prstGeom prst="rect">
            <a:avLst/>
          </a:prstGeom>
        </p:spPr>
      </p:pic>
    </p:spTree>
    <p:extLst>
      <p:ext uri="{BB962C8B-B14F-4D97-AF65-F5344CB8AC3E}">
        <p14:creationId xmlns:p14="http://schemas.microsoft.com/office/powerpoint/2010/main" val="3834722673"/>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29A813FD-0C66-4923-B406-C311852B4625}"/>
              </a:ext>
            </a:extLst>
          </p:cNvPr>
          <p:cNvPicPr>
            <a:picLocks noChangeAspect="1"/>
          </p:cNvPicPr>
          <p:nvPr/>
        </p:nvPicPr>
        <p:blipFill>
          <a:blip r:embed="rId4"/>
          <a:stretch>
            <a:fillRect/>
          </a:stretch>
        </p:blipFill>
        <p:spPr>
          <a:xfrm>
            <a:off x="-18879" y="-93005"/>
            <a:ext cx="12192000" cy="6824593"/>
          </a:xfrm>
          <a:prstGeom prst="rect">
            <a:avLst/>
          </a:prstGeom>
        </p:spPr>
      </p:pic>
      <p:grpSp>
        <p:nvGrpSpPr>
          <p:cNvPr id="8" name="مجموعة 7">
            <a:extLst>
              <a:ext uri="{FF2B5EF4-FFF2-40B4-BE49-F238E27FC236}">
                <a16:creationId xmlns:a16="http://schemas.microsoft.com/office/drawing/2014/main" id="{BA1B31E1-68C1-4070-8B6D-13A5BFE0BC17}"/>
              </a:ext>
            </a:extLst>
          </p:cNvPr>
          <p:cNvGrpSpPr/>
          <p:nvPr/>
        </p:nvGrpSpPr>
        <p:grpSpPr>
          <a:xfrm>
            <a:off x="-71887" y="-130258"/>
            <a:ext cx="12245008" cy="6983383"/>
            <a:chOff x="-26504" y="-125383"/>
            <a:chExt cx="12245008" cy="6983383"/>
          </a:xfrm>
        </p:grpSpPr>
        <p:sp>
          <p:nvSpPr>
            <p:cNvPr id="7" name="مستطيل 6">
              <a:extLst>
                <a:ext uri="{FF2B5EF4-FFF2-40B4-BE49-F238E27FC236}">
                  <a16:creationId xmlns:a16="http://schemas.microsoft.com/office/drawing/2014/main" id="{9E1D3A7B-19F2-4FE3-B7E3-F4C741121238}"/>
                </a:ext>
              </a:extLst>
            </p:cNvPr>
            <p:cNvSpPr/>
            <p:nvPr/>
          </p:nvSpPr>
          <p:spPr>
            <a:xfrm>
              <a:off x="26504" y="-125383"/>
              <a:ext cx="12192000" cy="696897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99BF7991-55B7-48F6-99E0-B5E059427A37}"/>
                </a:ext>
              </a:extLst>
            </p:cNvPr>
            <p:cNvSpPr/>
            <p:nvPr/>
          </p:nvSpPr>
          <p:spPr>
            <a:xfrm>
              <a:off x="-26504" y="-110971"/>
              <a:ext cx="461639" cy="6968971"/>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0" name="مربع نص 9">
            <a:extLst>
              <a:ext uri="{FF2B5EF4-FFF2-40B4-BE49-F238E27FC236}">
                <a16:creationId xmlns:a16="http://schemas.microsoft.com/office/drawing/2014/main" id="{13DBCADD-E01F-49EA-87C4-A773D5BFF454}"/>
              </a:ext>
            </a:extLst>
          </p:cNvPr>
          <p:cNvSpPr txBox="1"/>
          <p:nvPr/>
        </p:nvSpPr>
        <p:spPr>
          <a:xfrm>
            <a:off x="4952144" y="-8719"/>
            <a:ext cx="7120885" cy="6740307"/>
          </a:xfrm>
          <a:prstGeom prst="rect">
            <a:avLst/>
          </a:prstGeom>
          <a:noFill/>
        </p:spPr>
        <p:txBody>
          <a:bodyPr wrap="square" rtlCol="1">
            <a:spAutoFit/>
          </a:bodyPr>
          <a:lstStyle/>
          <a:p>
            <a:pPr algn="l"/>
            <a:endParaRPr lang="ar-SA" sz="1800" b="0" i="0" u="none" strike="noStrike" baseline="0" dirty="0">
              <a:solidFill>
                <a:srgbClr val="000000"/>
              </a:solidFill>
            </a:endParaRPr>
          </a:p>
          <a:p>
            <a:pPr algn="l"/>
            <a:r>
              <a:rPr lang="en-US" sz="1800" b="0" i="0" u="none" strike="noStrike" baseline="0" dirty="0">
                <a:solidFill>
                  <a:srgbClr val="AD6967"/>
                </a:solidFill>
              </a:rPr>
              <a:t>3</a:t>
            </a:r>
            <a:r>
              <a:rPr lang="en-US" sz="1800" b="0" i="0" u="none" strike="noStrike" baseline="0" dirty="0"/>
              <a:t> The Diner’s Club Card soon became a cultural icon. Hollywood cashed in on the “charge-it craze” with </a:t>
            </a:r>
            <a:endParaRPr lang="ar-SA" sz="1800" b="0" i="0" u="none" strike="noStrike" baseline="0" dirty="0">
              <a:solidFill>
                <a:srgbClr val="000000"/>
              </a:solidFill>
            </a:endParaRPr>
          </a:p>
          <a:p>
            <a:pPr algn="l"/>
            <a:r>
              <a:rPr lang="en-US" sz="1800" b="0" i="0" u="none" strike="noStrike" baseline="0" dirty="0"/>
              <a:t>the 1962 movie, The Man from the Diner’s Club. In it, an employee at Diner’s Club issues a credit card to a well-known gangster and has to get it back in order to keep his job. The Ideal Toy Corporation joined in the trend when it created a board game called the Diner’s Club Game. The idea of the credit card quickly expanded outside the United States. The Diner’s Club Card became the first international charge card in 1952 with franchises in Canada, France, and Cuba. In 1955, Western Airlines became the first airline to accept the Diner’s Club Card. Ten years later, the card was accepted by every airline in the United States. Diner’s Club expanded its services to hotels, car rentals, and other businesses. </a:t>
            </a:r>
          </a:p>
          <a:p>
            <a:pPr algn="l"/>
            <a:r>
              <a:rPr lang="en-US" dirty="0"/>
              <a:t> </a:t>
            </a:r>
            <a:r>
              <a:rPr lang="en-US" dirty="0">
                <a:solidFill>
                  <a:srgbClr val="AD6967"/>
                </a:solidFill>
              </a:rPr>
              <a:t>4</a:t>
            </a:r>
            <a:r>
              <a:rPr lang="en-US" dirty="0"/>
              <a:t> </a:t>
            </a:r>
            <a:r>
              <a:rPr lang="en-US" sz="1800" b="0" i="0" u="none" strike="noStrike" baseline="0" dirty="0"/>
              <a:t>Other famous international credit cards have been created such as American Express, Visa, and MasterCard. There are hundreds of local bank cards, department store credit cards, supermarket credit cards, and so forth around the world.</a:t>
            </a:r>
          </a:p>
          <a:p>
            <a:pPr algn="l"/>
            <a:r>
              <a:rPr lang="en-US" dirty="0">
                <a:solidFill>
                  <a:srgbClr val="AD6967"/>
                </a:solidFill>
              </a:rPr>
              <a:t>5</a:t>
            </a:r>
            <a:r>
              <a:rPr lang="en-US" sz="1800" b="0" i="0" u="none" strike="noStrike" baseline="0" dirty="0"/>
              <a:t> In 1984, the first card members rewards program was created, aimed mostly at business travelers. It gave valuable benefits and special privileges to loyal users. Now many reward programs offer free airline miles and discounts on hotels and other products.</a:t>
            </a:r>
          </a:p>
          <a:p>
            <a:pPr algn="l"/>
            <a:r>
              <a:rPr lang="en-US" dirty="0"/>
              <a:t> </a:t>
            </a:r>
            <a:r>
              <a:rPr lang="en-US" dirty="0">
                <a:solidFill>
                  <a:srgbClr val="AD6967"/>
                </a:solidFill>
              </a:rPr>
              <a:t>6</a:t>
            </a:r>
            <a:r>
              <a:rPr lang="en-US" dirty="0"/>
              <a:t> </a:t>
            </a:r>
            <a:r>
              <a:rPr lang="en-US" sz="1800" b="0" i="0" u="none" strike="noStrike" baseline="0" dirty="0"/>
              <a:t>Ever since a businessman forgot his cash in 1949, people have used credit cards. An entirely new business was created that revolutionized the way the world has paid for goods and services ever since </a:t>
            </a:r>
          </a:p>
        </p:txBody>
      </p:sp>
      <p:pic>
        <p:nvPicPr>
          <p:cNvPr id="11" name="Picture 2" descr="Bank cards">
            <a:extLst>
              <a:ext uri="{FF2B5EF4-FFF2-40B4-BE49-F238E27FC236}">
                <a16:creationId xmlns:a16="http://schemas.microsoft.com/office/drawing/2014/main" id="{EE24420C-1A84-43AE-AD19-3E59682889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79" b="99715" l="4000" r="99667">
                        <a14:foregroundMark x1="92833" y1="38462" x2="92833" y2="38462"/>
                        <a14:foregroundMark x1="47667" y1="96866" x2="47667" y2="96866"/>
                        <a14:foregroundMark x1="4000" y1="75499" x2="27500" y2="97721"/>
                        <a14:foregroundMark x1="31833" y1="44444" x2="31000" y2="58120"/>
                        <a14:foregroundMark x1="25500" y1="41595" x2="29333" y2="56980"/>
                        <a14:foregroundMark x1="22500" y1="46439" x2="26500" y2="64672"/>
                        <a14:foregroundMark x1="96333" y1="16524" x2="99667" y2="21652"/>
                        <a14:foregroundMark x1="68833" y1="2564" x2="55667" y2="13960"/>
                        <a14:foregroundMark x1="68167" y1="3134" x2="75333" y2="4843"/>
                        <a14:foregroundMark x1="98833" y1="59259" x2="89333" y2="75214"/>
                        <a14:foregroundMark x1="89333" y1="75214" x2="51333" y2="98860"/>
                        <a14:foregroundMark x1="51333" y1="98860" x2="30000" y2="99715"/>
                        <a14:foregroundMark x1="30000" y1="99715" x2="24667" y2="89744"/>
                        <a14:foregroundMark x1="57333" y1="17664" x2="27833" y2="53561"/>
                        <a14:foregroundMark x1="66500" y1="43875" x2="66500" y2="43875"/>
                        <a14:foregroundMark x1="37167" y1="49003" x2="37167" y2="49003"/>
                        <a14:foregroundMark x1="13833" y1="35328" x2="13833" y2="35328"/>
                        <a14:foregroundMark x1="44500" y1="21937" x2="44500" y2="21937"/>
                        <a14:foregroundMark x1="6500" y1="66097" x2="6500" y2="66097"/>
                        <a14:foregroundMark x1="6833" y1="48718" x2="6833" y2="48718"/>
                        <a14:foregroundMark x1="6167" y1="49003" x2="5833" y2="51852"/>
                        <a14:foregroundMark x1="24833" y1="43305" x2="27500" y2="60399"/>
                      </a14:backgroundRemoval>
                    </a14:imgEffect>
                  </a14:imgLayer>
                </a14:imgProps>
              </a:ext>
              <a:ext uri="{28A0092B-C50C-407E-A947-70E740481C1C}">
                <a14:useLocalDpi xmlns:a14="http://schemas.microsoft.com/office/drawing/2010/main" val="0"/>
              </a:ext>
            </a:extLst>
          </a:blip>
          <a:srcRect/>
          <a:stretch>
            <a:fillRect/>
          </a:stretch>
        </p:blipFill>
        <p:spPr bwMode="auto">
          <a:xfrm>
            <a:off x="683944" y="4367480"/>
            <a:ext cx="3365743" cy="20871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MG Bk 1 F-SA_2020_2-07">
            <a:hlinkClick r:id="" action="ppaction://media"/>
            <a:extLst>
              <a:ext uri="{FF2B5EF4-FFF2-40B4-BE49-F238E27FC236}">
                <a16:creationId xmlns:a16="http://schemas.microsoft.com/office/drawing/2014/main" id="{661A30E2-2DFB-4910-A7C6-9D255D00310F}"/>
              </a:ext>
            </a:extLst>
          </p:cNvPr>
          <p:cNvPicPr>
            <a:picLocks noChangeAspect="1"/>
          </p:cNvPicPr>
          <p:nvPr>
            <a:audioFile r:link="rId1"/>
            <p:extLst>
              <p:ext uri="{DAA4B4D4-6D71-4841-9C94-3DE7FCFB9230}">
                <p14:media xmlns:p14="http://schemas.microsoft.com/office/powerpoint/2010/main" r:embed="rId2">
                  <p14:trim st="94710" end="486.6875"/>
                </p14:media>
              </p:ext>
            </p:extLst>
          </p:nvPr>
        </p:nvPicPr>
        <p:blipFill>
          <a:blip r:embed="rId7">
            <a:duotone>
              <a:prstClr val="black"/>
              <a:srgbClr val="C00000">
                <a:tint val="45000"/>
                <a:satMod val="400000"/>
              </a:srgbClr>
            </a:duotone>
          </a:blip>
          <a:stretch>
            <a:fillRect/>
          </a:stretch>
        </p:blipFill>
        <p:spPr>
          <a:xfrm>
            <a:off x="1996644" y="954798"/>
            <a:ext cx="817418" cy="817418"/>
          </a:xfrm>
          <a:prstGeom prst="rect">
            <a:avLst/>
          </a:prstGeom>
        </p:spPr>
      </p:pic>
    </p:spTree>
    <p:extLst>
      <p:ext uri="{BB962C8B-B14F-4D97-AF65-F5344CB8AC3E}">
        <p14:creationId xmlns:p14="http://schemas.microsoft.com/office/powerpoint/2010/main" val="1184453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3BE0B1C9-C57B-4312-BD53-C91C7357840F}"/>
              </a:ext>
            </a:extLst>
          </p:cNvPr>
          <p:cNvSpPr/>
          <p:nvPr/>
        </p:nvSpPr>
        <p:spPr>
          <a:xfrm>
            <a:off x="443530" y="0"/>
            <a:ext cx="461639" cy="6901556"/>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ربع نص 1">
            <a:extLst>
              <a:ext uri="{FF2B5EF4-FFF2-40B4-BE49-F238E27FC236}">
                <a16:creationId xmlns:a16="http://schemas.microsoft.com/office/drawing/2014/main" id="{E06D7067-A6E6-49EA-9F0C-310949D63CDB}"/>
              </a:ext>
            </a:extLst>
          </p:cNvPr>
          <p:cNvSpPr txBox="1"/>
          <p:nvPr/>
        </p:nvSpPr>
        <p:spPr>
          <a:xfrm>
            <a:off x="1377053" y="2048455"/>
            <a:ext cx="9437894" cy="1569660"/>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pPr algn="ctr"/>
            <a:r>
              <a:rPr lang="en-US" sz="9600" dirty="0">
                <a:ln w="0"/>
                <a:effectLst>
                  <a:outerShdw blurRad="38100" dist="19050" dir="2700000" algn="tl" rotWithShape="0">
                    <a:schemeClr val="dk1">
                      <a:alpha val="40000"/>
                    </a:schemeClr>
                  </a:outerShdw>
                </a:effectLst>
                <a:latin typeface="Constantia" panose="02030602050306030303" pitchFamily="18" charset="0"/>
              </a:rPr>
              <a:t>After reading</a:t>
            </a:r>
            <a:endParaRPr lang="ar-SA" sz="9600" dirty="0">
              <a:ln w="0"/>
              <a:effectLst>
                <a:outerShdw blurRad="38100" dist="19050" dir="2700000" algn="tl" rotWithShape="0">
                  <a:schemeClr val="dk1">
                    <a:alpha val="40000"/>
                  </a:schemeClr>
                </a:outerShdw>
              </a:effectLst>
              <a:latin typeface="Constantia" panose="02030602050306030303" pitchFamily="18" charset="0"/>
            </a:endParaRPr>
          </a:p>
        </p:txBody>
      </p:sp>
      <p:pic>
        <p:nvPicPr>
          <p:cNvPr id="4" name="صورة 3">
            <a:extLst>
              <a:ext uri="{FF2B5EF4-FFF2-40B4-BE49-F238E27FC236}">
                <a16:creationId xmlns:a16="http://schemas.microsoft.com/office/drawing/2014/main" id="{EEB53782-A733-4B6D-B2C2-70F7B4D39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09488" y="3673602"/>
            <a:ext cx="3227954" cy="32279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570275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pic>
        <p:nvPicPr>
          <p:cNvPr id="29" name="صورة 28">
            <a:extLst>
              <a:ext uri="{FF2B5EF4-FFF2-40B4-BE49-F238E27FC236}">
                <a16:creationId xmlns:a16="http://schemas.microsoft.com/office/drawing/2014/main" id="{43DEEEA2-39A4-404A-8C97-718EC84D9EB1}"/>
              </a:ext>
            </a:extLst>
          </p:cNvPr>
          <p:cNvPicPr>
            <a:picLocks noChangeAspect="1"/>
          </p:cNvPicPr>
          <p:nvPr/>
        </p:nvPicPr>
        <p:blipFill>
          <a:blip r:embed="rId4"/>
          <a:stretch>
            <a:fillRect/>
          </a:stretch>
        </p:blipFill>
        <p:spPr>
          <a:xfrm>
            <a:off x="-18879" y="11929"/>
            <a:ext cx="12192000" cy="6719659"/>
          </a:xfrm>
          <a:prstGeom prst="rect">
            <a:avLst/>
          </a:prstGeom>
        </p:spPr>
      </p:pic>
      <p:grpSp>
        <p:nvGrpSpPr>
          <p:cNvPr id="30" name="مجموعة 29">
            <a:extLst>
              <a:ext uri="{FF2B5EF4-FFF2-40B4-BE49-F238E27FC236}">
                <a16:creationId xmlns:a16="http://schemas.microsoft.com/office/drawing/2014/main" id="{52C4A180-F723-4000-9421-BA0B0520CAF6}"/>
              </a:ext>
            </a:extLst>
          </p:cNvPr>
          <p:cNvGrpSpPr/>
          <p:nvPr/>
        </p:nvGrpSpPr>
        <p:grpSpPr>
          <a:xfrm>
            <a:off x="-99090" y="11928"/>
            <a:ext cx="12245810" cy="6861818"/>
            <a:chOff x="-27306" y="-125384"/>
            <a:chExt cx="12245810" cy="6968972"/>
          </a:xfrm>
        </p:grpSpPr>
        <p:sp>
          <p:nvSpPr>
            <p:cNvPr id="31" name="مستطيل 30">
              <a:extLst>
                <a:ext uri="{FF2B5EF4-FFF2-40B4-BE49-F238E27FC236}">
                  <a16:creationId xmlns:a16="http://schemas.microsoft.com/office/drawing/2014/main" id="{17FC028D-83EF-4368-8A23-6136BCE04043}"/>
                </a:ext>
              </a:extLst>
            </p:cNvPr>
            <p:cNvSpPr/>
            <p:nvPr/>
          </p:nvSpPr>
          <p:spPr>
            <a:xfrm>
              <a:off x="26504" y="-125383"/>
              <a:ext cx="12192000" cy="696897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 name="مستطيل 31">
              <a:extLst>
                <a:ext uri="{FF2B5EF4-FFF2-40B4-BE49-F238E27FC236}">
                  <a16:creationId xmlns:a16="http://schemas.microsoft.com/office/drawing/2014/main" id="{5DDD55CA-D402-4BFC-8B45-BB3F68CBCC16}"/>
                </a:ext>
              </a:extLst>
            </p:cNvPr>
            <p:cNvSpPr/>
            <p:nvPr/>
          </p:nvSpPr>
          <p:spPr>
            <a:xfrm>
              <a:off x="-27306" y="-125384"/>
              <a:ext cx="461639" cy="6968971"/>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6" name="مربع نص 5">
            <a:extLst>
              <a:ext uri="{FF2B5EF4-FFF2-40B4-BE49-F238E27FC236}">
                <a16:creationId xmlns:a16="http://schemas.microsoft.com/office/drawing/2014/main" id="{A354B947-BF0A-4CE9-8DED-E4881096A1D4}"/>
              </a:ext>
            </a:extLst>
          </p:cNvPr>
          <p:cNvSpPr txBox="1"/>
          <p:nvPr/>
        </p:nvSpPr>
        <p:spPr>
          <a:xfrm>
            <a:off x="406497" y="243512"/>
            <a:ext cx="10510870" cy="6063198"/>
          </a:xfrm>
          <a:prstGeom prst="rect">
            <a:avLst/>
          </a:prstGeom>
          <a:noFill/>
        </p:spPr>
        <p:txBody>
          <a:bodyPr wrap="square" rtlCol="1">
            <a:spAutoFit/>
            <a:scene3d>
              <a:camera prst="orthographicFront"/>
              <a:lightRig rig="threePt" dir="t"/>
            </a:scene3d>
            <a:sp3d extrusionH="57150">
              <a:bevelT w="38100" h="38100"/>
            </a:sp3d>
          </a:bodyPr>
          <a:lstStyle/>
          <a:p>
            <a:pPr algn="l"/>
            <a:r>
              <a:rPr lang="en-US" sz="2800" b="1" i="0" u="sng" strike="noStrike" baseline="0" dirty="0">
                <a:solidFill>
                  <a:srgbClr val="FF0000"/>
                </a:solidFill>
              </a:rPr>
              <a:t>     Choose the correct meaning of each word</a:t>
            </a:r>
            <a:r>
              <a:rPr lang="en-US" sz="2400" b="0" i="0" u="none" strike="noStrike" baseline="0" dirty="0">
                <a:solidFill>
                  <a:srgbClr val="000000"/>
                </a:solidFill>
              </a:rPr>
              <a:t>.      </a:t>
            </a:r>
          </a:p>
          <a:p>
            <a:pPr algn="l"/>
            <a:endParaRPr lang="en-US" sz="2400" b="0" i="0" u="none" strike="noStrike" baseline="0" dirty="0">
              <a:solidFill>
                <a:srgbClr val="000000"/>
              </a:solidFill>
            </a:endParaRPr>
          </a:p>
          <a:p>
            <a:pPr algn="l"/>
            <a:r>
              <a:rPr lang="en-US" sz="2400" b="0" i="0" u="none" strike="noStrike" baseline="0" dirty="0">
                <a:solidFill>
                  <a:srgbClr val="000000"/>
                </a:solidFill>
              </a:rPr>
              <a:t> 1. inconceivable (paragraph 1)</a:t>
            </a:r>
          </a:p>
          <a:p>
            <a:pPr algn="l"/>
            <a:r>
              <a:rPr lang="en-US" sz="2400" b="0" i="0" u="none" strike="noStrike" baseline="0" dirty="0">
                <a:solidFill>
                  <a:srgbClr val="000000"/>
                </a:solidFill>
              </a:rPr>
              <a:t> a. cannot have children b. impossible to imagine c. uncreative</a:t>
            </a:r>
          </a:p>
          <a:p>
            <a:pPr algn="l"/>
            <a:r>
              <a:rPr lang="en-US" sz="2400" b="0" i="0" u="none" strike="noStrike" baseline="0" dirty="0">
                <a:solidFill>
                  <a:srgbClr val="000000"/>
                </a:solidFill>
              </a:rPr>
              <a:t> 2. impractical (paragraph 1) </a:t>
            </a:r>
          </a:p>
          <a:p>
            <a:pPr algn="l"/>
            <a:r>
              <a:rPr lang="en-US" sz="2400" b="0" i="0" u="none" strike="noStrike" baseline="0" dirty="0">
                <a:solidFill>
                  <a:srgbClr val="000000"/>
                </a:solidFill>
              </a:rPr>
              <a:t>   a-not convenient b. not usual c. out of practice </a:t>
            </a:r>
          </a:p>
          <a:p>
            <a:pPr algn="l"/>
            <a:r>
              <a:rPr lang="en-US" sz="2400" b="0" i="0" u="none" strike="noStrike" baseline="0" dirty="0">
                <a:solidFill>
                  <a:srgbClr val="000000"/>
                </a:solidFill>
              </a:rPr>
              <a:t>3. limited (paragraph 2) </a:t>
            </a:r>
          </a:p>
          <a:p>
            <a:pPr algn="l"/>
            <a:r>
              <a:rPr lang="en-US" sz="2400" b="0" i="0" u="none" strike="noStrike" baseline="0" dirty="0">
                <a:solidFill>
                  <a:srgbClr val="000000"/>
                </a:solidFill>
              </a:rPr>
              <a:t>a. small company b. kept within a boundary c. disabled </a:t>
            </a:r>
          </a:p>
          <a:p>
            <a:pPr algn="l"/>
            <a:r>
              <a:rPr lang="en-US" sz="2400" b="0" i="0" u="none" strike="noStrike" baseline="0" dirty="0">
                <a:solidFill>
                  <a:srgbClr val="000000"/>
                </a:solidFill>
              </a:rPr>
              <a:t>4. status symbol (paragraph 2) </a:t>
            </a:r>
          </a:p>
          <a:p>
            <a:pPr algn="l"/>
            <a:r>
              <a:rPr lang="en-US" sz="2400" b="0" i="0" u="none" strike="noStrike" baseline="0" dirty="0">
                <a:solidFill>
                  <a:srgbClr val="000000"/>
                </a:solidFill>
              </a:rPr>
              <a:t>a. belonging to the state b. brand name c. sign of high social standing </a:t>
            </a:r>
          </a:p>
          <a:p>
            <a:pPr algn="l"/>
            <a:r>
              <a:rPr lang="en-US" sz="2400" b="0" i="0" u="none" strike="noStrike" baseline="0" dirty="0">
                <a:solidFill>
                  <a:srgbClr val="000000"/>
                </a:solidFill>
              </a:rPr>
              <a:t>5. cash in (paragraph 3) </a:t>
            </a:r>
          </a:p>
          <a:p>
            <a:pPr algn="l"/>
            <a:r>
              <a:rPr lang="en-US" sz="2400" b="0" i="0" u="none" strike="noStrike" baseline="0" dirty="0">
                <a:solidFill>
                  <a:srgbClr val="000000"/>
                </a:solidFill>
              </a:rPr>
              <a:t>   a- to make money from b. use a cash machine c. to invest</a:t>
            </a:r>
          </a:p>
          <a:p>
            <a:pPr algn="l"/>
            <a:r>
              <a:rPr lang="en-US" sz="2400" b="0" i="0" u="none" strike="noStrike" baseline="0" dirty="0">
                <a:solidFill>
                  <a:srgbClr val="000000"/>
                </a:solidFill>
              </a:rPr>
              <a:t> 6. franchise (paragraph 3) </a:t>
            </a:r>
          </a:p>
          <a:p>
            <a:pPr algn="l"/>
            <a:r>
              <a:rPr lang="en-US" sz="2400" b="0" i="0" u="none" strike="noStrike" baseline="0" dirty="0">
                <a:solidFill>
                  <a:srgbClr val="000000"/>
                </a:solidFill>
              </a:rPr>
              <a:t>a. a French product b. a big corporation c. branch of a company</a:t>
            </a:r>
          </a:p>
          <a:p>
            <a:pPr algn="l"/>
            <a:r>
              <a:rPr lang="en-US" sz="2400" b="0" i="0" u="none" strike="noStrike" baseline="0" dirty="0">
                <a:solidFill>
                  <a:srgbClr val="000000"/>
                </a:solidFill>
              </a:rPr>
              <a:t> 7. revolutionize (paragraph 6) </a:t>
            </a:r>
          </a:p>
          <a:p>
            <a:pPr algn="l"/>
            <a:r>
              <a:rPr lang="en-US" sz="2400" b="0" i="0" u="none" strike="noStrike" baseline="0" dirty="0">
                <a:solidFill>
                  <a:srgbClr val="000000"/>
                </a:solidFill>
              </a:rPr>
              <a:t>a. greatly change b. protest strongly c. turn back </a:t>
            </a:r>
          </a:p>
        </p:txBody>
      </p:sp>
      <p:sp>
        <p:nvSpPr>
          <p:cNvPr id="2" name="مستطيل 1">
            <a:extLst>
              <a:ext uri="{FF2B5EF4-FFF2-40B4-BE49-F238E27FC236}">
                <a16:creationId xmlns:a16="http://schemas.microsoft.com/office/drawing/2014/main" id="{A54D72F2-0DFA-45CF-BA98-C034F829DF7F}"/>
              </a:ext>
            </a:extLst>
          </p:cNvPr>
          <p:cNvSpPr/>
          <p:nvPr/>
        </p:nvSpPr>
        <p:spPr>
          <a:xfrm>
            <a:off x="11323864" y="-55485"/>
            <a:ext cx="461639" cy="6901556"/>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063BA568-E89E-41BE-826D-3DB194594DAC}"/>
              </a:ext>
            </a:extLst>
          </p:cNvPr>
          <p:cNvSpPr/>
          <p:nvPr/>
        </p:nvSpPr>
        <p:spPr>
          <a:xfrm>
            <a:off x="3447338" y="1489775"/>
            <a:ext cx="277091"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C02EFE44-AEDC-443B-992D-240B7B65557E}"/>
              </a:ext>
            </a:extLst>
          </p:cNvPr>
          <p:cNvSpPr/>
          <p:nvPr/>
        </p:nvSpPr>
        <p:spPr>
          <a:xfrm>
            <a:off x="609095" y="2266624"/>
            <a:ext cx="277091"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BD119060-C656-4EF9-965A-ECC6B6B1D0DB}"/>
              </a:ext>
            </a:extLst>
          </p:cNvPr>
          <p:cNvSpPr/>
          <p:nvPr/>
        </p:nvSpPr>
        <p:spPr>
          <a:xfrm>
            <a:off x="2637794" y="2998020"/>
            <a:ext cx="277091"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3636F679-1AD0-4298-A03E-BDE0D5750D29}"/>
              </a:ext>
            </a:extLst>
          </p:cNvPr>
          <p:cNvSpPr/>
          <p:nvPr/>
        </p:nvSpPr>
        <p:spPr>
          <a:xfrm>
            <a:off x="609095" y="4428281"/>
            <a:ext cx="277091"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0F35A480-787C-4E6E-8466-3909C034E769}"/>
              </a:ext>
            </a:extLst>
          </p:cNvPr>
          <p:cNvSpPr/>
          <p:nvPr/>
        </p:nvSpPr>
        <p:spPr>
          <a:xfrm>
            <a:off x="5383407" y="3752991"/>
            <a:ext cx="277091"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3EE7D842-9683-45EC-910F-4049D687343B}"/>
              </a:ext>
            </a:extLst>
          </p:cNvPr>
          <p:cNvSpPr/>
          <p:nvPr/>
        </p:nvSpPr>
        <p:spPr>
          <a:xfrm>
            <a:off x="5411508" y="5152794"/>
            <a:ext cx="277091"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شكل بيضاوي 16">
            <a:extLst>
              <a:ext uri="{FF2B5EF4-FFF2-40B4-BE49-F238E27FC236}">
                <a16:creationId xmlns:a16="http://schemas.microsoft.com/office/drawing/2014/main" id="{83D74634-8A02-4F73-BFBD-2905263865C1}"/>
              </a:ext>
            </a:extLst>
          </p:cNvPr>
          <p:cNvSpPr/>
          <p:nvPr/>
        </p:nvSpPr>
        <p:spPr>
          <a:xfrm>
            <a:off x="406497" y="5901943"/>
            <a:ext cx="277091" cy="277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7FCDA7D6-16EE-47E9-A8B7-F0FA27C69B88}"/>
              </a:ext>
            </a:extLst>
          </p:cNvPr>
          <p:cNvPicPr>
            <a:picLocks noChangeAspect="1"/>
          </p:cNvPicPr>
          <p:nvPr/>
        </p:nvPicPr>
        <p:blipFill>
          <a:blip r:embed="rId5"/>
          <a:stretch>
            <a:fillRect/>
          </a:stretch>
        </p:blipFill>
        <p:spPr>
          <a:xfrm>
            <a:off x="8552329" y="11930"/>
            <a:ext cx="3639671" cy="2052775"/>
          </a:xfrm>
          <a:prstGeom prst="rect">
            <a:avLst/>
          </a:prstGeom>
          <a:ln>
            <a:noFill/>
          </a:ln>
          <a:effectLst>
            <a:outerShdw blurRad="190500" algn="tl" rotWithShape="0">
              <a:srgbClr val="000000">
                <a:alpha val="70000"/>
              </a:srgbClr>
            </a:outerShdw>
          </a:effectLst>
        </p:spPr>
      </p:pic>
      <p:pic>
        <p:nvPicPr>
          <p:cNvPr id="18" name="Picture 6" descr="Light Bulb Icon clipart - Light, Lamp, Face, transparent clip art">
            <a:extLst>
              <a:ext uri="{FF2B5EF4-FFF2-40B4-BE49-F238E27FC236}">
                <a16:creationId xmlns:a16="http://schemas.microsoft.com/office/drawing/2014/main" id="{694195A2-2635-4546-97E3-78D9ECEA28E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 b="92500" l="10000" r="90000">
                        <a14:foregroundMark x1="44000" y1="37361" x2="44000" y2="37361"/>
                        <a14:foregroundMark x1="50556" y1="54722" x2="50556" y2="54722"/>
                        <a14:foregroundMark x1="52000" y1="54583" x2="46111" y2="55833"/>
                        <a14:foregroundMark x1="46111" y1="55833" x2="43778" y2="55000"/>
                        <a14:foregroundMark x1="20444" y1="40556" x2="20444" y2="40556"/>
                        <a14:foregroundMark x1="21222" y1="25972" x2="21222" y2="25972"/>
                        <a14:foregroundMark x1="47889" y1="29722" x2="47889" y2="29722"/>
                        <a14:foregroundMark x1="49444" y1="30972" x2="54222" y2="34861"/>
                        <a14:foregroundMark x1="54222" y1="34861" x2="45889" y2="36111"/>
                        <a14:foregroundMark x1="45889" y1="36111" x2="45000" y2="33889"/>
                        <a14:foregroundMark x1="47778" y1="5000" x2="47778" y2="5000"/>
                        <a14:foregroundMark x1="56444" y1="76250" x2="57111" y2="84028"/>
                        <a14:foregroundMark x1="57111" y1="84028" x2="55333" y2="91111"/>
                        <a14:foregroundMark x1="55333" y1="91111" x2="49111" y2="94444"/>
                        <a14:foregroundMark x1="49111" y1="94444" x2="43444" y2="92500"/>
                        <a14:foregroundMark x1="43444" y1="92500" x2="40111" y2="86667"/>
                        <a14:foregroundMark x1="40111" y1="86667" x2="41111" y2="70972"/>
                        <a14:foregroundMark x1="54333" y1="33056" x2="40444" y2="40000"/>
                        <a14:foregroundMark x1="40444" y1="40000" x2="41111" y2="31389"/>
                        <a14:foregroundMark x1="41111" y1="31389" x2="49000" y2="29444"/>
                        <a14:foregroundMark x1="49000" y1="29444" x2="37889" y2="35278"/>
                        <a14:foregroundMark x1="37889" y1="35278" x2="37667" y2="31528"/>
                        <a14:foregroundMark x1="67889" y1="79722" x2="65667" y2="87222"/>
                        <a14:foregroundMark x1="65667" y1="87222" x2="59889" y2="88889"/>
                        <a14:foregroundMark x1="59889" y1="88889" x2="57111" y2="81111"/>
                        <a14:foregroundMark x1="57111" y1="81111" x2="62444" y2="75833"/>
                        <a14:foregroundMark x1="62444" y1="75833" x2="65778" y2="82778"/>
                        <a14:foregroundMark x1="65778" y1="82778" x2="65556" y2="83333"/>
                        <a14:foregroundMark x1="56111" y1="77083" x2="53556" y2="90833"/>
                        <a14:foregroundMark x1="53556" y1="90833" x2="46222" y2="88472"/>
                        <a14:foregroundMark x1="46222" y1="88472" x2="45778" y2="78333"/>
                        <a14:foregroundMark x1="45778" y1="78333" x2="50333" y2="82778"/>
                        <a14:foregroundMark x1="50333" y1="82778" x2="43889" y2="87361"/>
                        <a14:foregroundMark x1="43889" y1="87361" x2="51000" y2="77639"/>
                        <a14:foregroundMark x1="21222" y1="24861" x2="21222" y2="24861"/>
                        <a14:foregroundMark x1="22778" y1="42361" x2="22778" y2="42361"/>
                        <a14:foregroundMark x1="17889" y1="40139" x2="20444" y2="46667"/>
                        <a14:foregroundMark x1="20444" y1="46667" x2="22000" y2="42500"/>
                        <a14:foregroundMark x1="15111" y1="34167" x2="15111" y2="34167"/>
                        <a14:foregroundMark x1="15889" y1="35139" x2="15889" y2="35139"/>
                        <a14:foregroundMark x1="12000" y1="35556" x2="12000" y2="35556"/>
                        <a14:foregroundMark x1="12889" y1="36250" x2="12889" y2="36250"/>
                        <a14:foregroundMark x1="21222" y1="26250" x2="23111" y2="35833"/>
                      </a14:backgroundRemoval>
                    </a14:imgEffect>
                  </a14:imgLayer>
                </a14:imgProps>
              </a:ext>
              <a:ext uri="{28A0092B-C50C-407E-A947-70E740481C1C}">
                <a14:useLocalDpi xmlns:a14="http://schemas.microsoft.com/office/drawing/2010/main" val="0"/>
              </a:ext>
            </a:extLst>
          </a:blip>
          <a:srcRect l="9588" t="2976" r="23352" b="4337"/>
          <a:stretch/>
        </p:blipFill>
        <p:spPr bwMode="auto">
          <a:xfrm>
            <a:off x="7422847" y="243512"/>
            <a:ext cx="591711" cy="4907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8" name="مجموعة 27">
            <a:extLst>
              <a:ext uri="{FF2B5EF4-FFF2-40B4-BE49-F238E27FC236}">
                <a16:creationId xmlns:a16="http://schemas.microsoft.com/office/drawing/2014/main" id="{FCAAA328-9F70-4384-AAA6-B71A283FD062}"/>
              </a:ext>
            </a:extLst>
          </p:cNvPr>
          <p:cNvGrpSpPr/>
          <p:nvPr/>
        </p:nvGrpSpPr>
        <p:grpSpPr>
          <a:xfrm>
            <a:off x="0" y="-253386"/>
            <a:ext cx="887198" cy="1323439"/>
            <a:chOff x="0" y="-172821"/>
            <a:chExt cx="887198" cy="1323439"/>
          </a:xfrm>
        </p:grpSpPr>
        <p:sp>
          <p:nvSpPr>
            <p:cNvPr id="26" name="مربع نص 25">
              <a:extLst>
                <a:ext uri="{FF2B5EF4-FFF2-40B4-BE49-F238E27FC236}">
                  <a16:creationId xmlns:a16="http://schemas.microsoft.com/office/drawing/2014/main" id="{7945557A-BEBD-4D48-AE20-796989398154}"/>
                </a:ext>
              </a:extLst>
            </p:cNvPr>
            <p:cNvSpPr txBox="1"/>
            <p:nvPr/>
          </p:nvSpPr>
          <p:spPr>
            <a:xfrm>
              <a:off x="91877" y="-172821"/>
              <a:ext cx="591711" cy="1323439"/>
            </a:xfrm>
            <a:prstGeom prst="rect">
              <a:avLst/>
            </a:prstGeom>
            <a:noFill/>
          </p:spPr>
          <p:txBody>
            <a:bodyPr wrap="square" rtlCol="1">
              <a:spAutoFit/>
            </a:bodyPr>
            <a:lstStyle/>
            <a:p>
              <a:pPr algn="l"/>
              <a:r>
                <a:rPr lang="en-US" sz="8000" dirty="0">
                  <a:solidFill>
                    <a:schemeClr val="accent3">
                      <a:lumMod val="60000"/>
                      <a:lumOff val="40000"/>
                    </a:schemeClr>
                  </a:solidFill>
                  <a:latin typeface="Dog Rough" panose="02000500000000000000" pitchFamily="2" charset="0"/>
                </a:rPr>
                <a:t>o</a:t>
              </a:r>
              <a:endParaRPr lang="ar-SA" sz="8000" dirty="0">
                <a:solidFill>
                  <a:schemeClr val="accent3">
                    <a:lumMod val="60000"/>
                    <a:lumOff val="40000"/>
                  </a:schemeClr>
                </a:solidFill>
                <a:latin typeface="Dog Rough" panose="02000500000000000000" pitchFamily="2" charset="0"/>
              </a:endParaRPr>
            </a:p>
          </p:txBody>
        </p:sp>
        <p:sp>
          <p:nvSpPr>
            <p:cNvPr id="27" name="مربع نص 26">
              <a:extLst>
                <a:ext uri="{FF2B5EF4-FFF2-40B4-BE49-F238E27FC236}">
                  <a16:creationId xmlns:a16="http://schemas.microsoft.com/office/drawing/2014/main" id="{4BDE7079-3FBE-4CA4-A795-2B5071405D8A}"/>
                </a:ext>
              </a:extLst>
            </p:cNvPr>
            <p:cNvSpPr txBox="1"/>
            <p:nvPr/>
          </p:nvSpPr>
          <p:spPr>
            <a:xfrm>
              <a:off x="0" y="351090"/>
              <a:ext cx="887198" cy="369332"/>
            </a:xfrm>
            <a:prstGeom prst="rect">
              <a:avLst/>
            </a:prstGeom>
            <a:noFill/>
          </p:spPr>
          <p:txBody>
            <a:bodyPr wrap="square" rtlCol="1">
              <a:spAutoFit/>
            </a:bodyPr>
            <a:lstStyle/>
            <a:p>
              <a:pPr algn="l"/>
              <a:r>
                <a:rPr lang="en-US" b="1" dirty="0">
                  <a:solidFill>
                    <a:schemeClr val="bg1"/>
                  </a:solidFill>
                </a:rPr>
                <a:t>P-55</a:t>
              </a:r>
              <a:endParaRPr lang="ar-SA" b="1" dirty="0">
                <a:solidFill>
                  <a:schemeClr val="bg1"/>
                </a:solidFill>
              </a:endParaRPr>
            </a:p>
          </p:txBody>
        </p:sp>
      </p:grpSp>
    </p:spTree>
    <p:extLst>
      <p:ext uri="{BB962C8B-B14F-4D97-AF65-F5344CB8AC3E}">
        <p14:creationId xmlns:p14="http://schemas.microsoft.com/office/powerpoint/2010/main" val="2587232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heel(1)">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EB83806-240A-4E43-8947-1AEFDA0FB4FD}"/>
              </a:ext>
            </a:extLst>
          </p:cNvPr>
          <p:cNvPicPr>
            <a:picLocks noChangeAspect="1"/>
          </p:cNvPicPr>
          <p:nvPr/>
        </p:nvPicPr>
        <p:blipFill rotWithShape="1">
          <a:blip r:embed="rId3">
            <a:extLst>
              <a:ext uri="{28A0092B-C50C-407E-A947-70E740481C1C}">
                <a14:useLocalDpi xmlns:a14="http://schemas.microsoft.com/office/drawing/2010/main" val="0"/>
              </a:ext>
            </a:extLst>
          </a:blip>
          <a:srcRect l="31317" t="26686" r="41513" b="24113"/>
          <a:stretch/>
        </p:blipFill>
        <p:spPr>
          <a:xfrm>
            <a:off x="0" y="-52646"/>
            <a:ext cx="12191999" cy="6858000"/>
          </a:xfrm>
          <a:prstGeom prst="rect">
            <a:avLst/>
          </a:prstGeom>
        </p:spPr>
      </p:pic>
      <p:sp>
        <p:nvSpPr>
          <p:cNvPr id="4" name="مستطيل 3">
            <a:extLst>
              <a:ext uri="{FF2B5EF4-FFF2-40B4-BE49-F238E27FC236}">
                <a16:creationId xmlns:a16="http://schemas.microsoft.com/office/drawing/2014/main" id="{AB5EC0EE-798C-4792-897A-648D37F16214}"/>
              </a:ext>
            </a:extLst>
          </p:cNvPr>
          <p:cNvSpPr/>
          <p:nvPr/>
        </p:nvSpPr>
        <p:spPr>
          <a:xfrm>
            <a:off x="273489" y="1501263"/>
            <a:ext cx="1577788" cy="16734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A5762615-30F1-4739-821C-55959EE56884}"/>
              </a:ext>
            </a:extLst>
          </p:cNvPr>
          <p:cNvSpPr/>
          <p:nvPr/>
        </p:nvSpPr>
        <p:spPr>
          <a:xfrm>
            <a:off x="1983545" y="1668604"/>
            <a:ext cx="1244990" cy="1673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6" name="مربع نص 5">
            <a:extLst>
              <a:ext uri="{FF2B5EF4-FFF2-40B4-BE49-F238E27FC236}">
                <a16:creationId xmlns:a16="http://schemas.microsoft.com/office/drawing/2014/main" id="{A1E41CEA-330E-418D-A3F1-FADF3BE94464}"/>
              </a:ext>
            </a:extLst>
          </p:cNvPr>
          <p:cNvSpPr txBox="1"/>
          <p:nvPr/>
        </p:nvSpPr>
        <p:spPr>
          <a:xfrm>
            <a:off x="0" y="52646"/>
            <a:ext cx="11024171" cy="923330"/>
          </a:xfrm>
          <a:prstGeom prst="rect">
            <a:avLst/>
          </a:prstGeom>
          <a:solidFill>
            <a:srgbClr val="FFFFFF"/>
          </a:solidFill>
        </p:spPr>
        <p:txBody>
          <a:bodyPr wrap="square" rtlCol="1">
            <a:spAutoFit/>
          </a:bodyPr>
          <a:lstStyle/>
          <a:p>
            <a:pPr algn="l"/>
            <a:r>
              <a:rPr lang="en-US" b="0" i="0" u="none" strike="noStrike" baseline="0" dirty="0">
                <a:solidFill>
                  <a:srgbClr val="00B050"/>
                </a:solidFill>
              </a:rPr>
              <a:t>B.</a:t>
            </a:r>
            <a:r>
              <a:rPr lang="en-US" b="0" i="0" u="none" strike="noStrike" baseline="0" dirty="0">
                <a:solidFill>
                  <a:srgbClr val="000000"/>
                </a:solidFill>
              </a:rPr>
              <a:t> With the help of a dictionary, write down three words that start with the following prefixes, meaning “</a:t>
            </a:r>
            <a:r>
              <a:rPr lang="en-US" b="1" i="0" u="none" strike="noStrike" baseline="0" dirty="0">
                <a:solidFill>
                  <a:srgbClr val="C00000"/>
                </a:solidFill>
              </a:rPr>
              <a:t>not”:</a:t>
            </a:r>
          </a:p>
          <a:p>
            <a:pPr algn="l"/>
            <a:r>
              <a:rPr lang="en-US" b="0" i="0" u="none" strike="noStrike" baseline="0" dirty="0">
                <a:solidFill>
                  <a:srgbClr val="000000"/>
                </a:solidFill>
              </a:rPr>
              <a:t> in-: __________________________________</a:t>
            </a:r>
          </a:p>
          <a:p>
            <a:pPr algn="l"/>
            <a:r>
              <a:rPr lang="en-US" b="0" i="0" u="none" strike="noStrike" baseline="0" dirty="0">
                <a:solidFill>
                  <a:srgbClr val="000000"/>
                </a:solidFill>
              </a:rPr>
              <a:t> im-: __________________________________ </a:t>
            </a:r>
          </a:p>
        </p:txBody>
      </p:sp>
    </p:spTree>
    <p:extLst>
      <p:ext uri="{BB962C8B-B14F-4D97-AF65-F5344CB8AC3E}">
        <p14:creationId xmlns:p14="http://schemas.microsoft.com/office/powerpoint/2010/main" val="10335845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righ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FA94515D-A3EE-48A6-AFCA-8C7984453114}"/>
              </a:ext>
            </a:extLst>
          </p:cNvPr>
          <p:cNvPicPr>
            <a:picLocks noChangeAspect="1"/>
          </p:cNvPicPr>
          <p:nvPr/>
        </p:nvPicPr>
        <p:blipFill>
          <a:blip r:embed="rId2"/>
          <a:stretch>
            <a:fillRect/>
          </a:stretch>
        </p:blipFill>
        <p:spPr>
          <a:xfrm>
            <a:off x="0" y="0"/>
            <a:ext cx="12192000" cy="6824593"/>
          </a:xfrm>
          <a:prstGeom prst="rect">
            <a:avLst/>
          </a:prstGeom>
        </p:spPr>
      </p:pic>
      <p:grpSp>
        <p:nvGrpSpPr>
          <p:cNvPr id="11" name="مجموعة 10">
            <a:extLst>
              <a:ext uri="{FF2B5EF4-FFF2-40B4-BE49-F238E27FC236}">
                <a16:creationId xmlns:a16="http://schemas.microsoft.com/office/drawing/2014/main" id="{10D6F893-BCAE-431D-90C3-0DB9C3E0BC7A}"/>
              </a:ext>
            </a:extLst>
          </p:cNvPr>
          <p:cNvGrpSpPr/>
          <p:nvPr/>
        </p:nvGrpSpPr>
        <p:grpSpPr>
          <a:xfrm>
            <a:off x="-53810" y="-55486"/>
            <a:ext cx="12245810" cy="6968972"/>
            <a:chOff x="-27306" y="-125384"/>
            <a:chExt cx="12245810" cy="6968972"/>
          </a:xfrm>
        </p:grpSpPr>
        <p:sp>
          <p:nvSpPr>
            <p:cNvPr id="12" name="مستطيل 11">
              <a:extLst>
                <a:ext uri="{FF2B5EF4-FFF2-40B4-BE49-F238E27FC236}">
                  <a16:creationId xmlns:a16="http://schemas.microsoft.com/office/drawing/2014/main" id="{A2CCC68A-C16E-4BBF-B3E3-C970C1A4BB1E}"/>
                </a:ext>
              </a:extLst>
            </p:cNvPr>
            <p:cNvSpPr/>
            <p:nvPr/>
          </p:nvSpPr>
          <p:spPr>
            <a:xfrm>
              <a:off x="26504" y="-125383"/>
              <a:ext cx="12192000" cy="696897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D30C2445-9A13-408B-8575-E7883C3038CD}"/>
                </a:ext>
              </a:extLst>
            </p:cNvPr>
            <p:cNvSpPr/>
            <p:nvPr/>
          </p:nvSpPr>
          <p:spPr>
            <a:xfrm>
              <a:off x="-27306" y="-125384"/>
              <a:ext cx="461639" cy="6968971"/>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7" name="مربع نص 6">
            <a:extLst>
              <a:ext uri="{FF2B5EF4-FFF2-40B4-BE49-F238E27FC236}">
                <a16:creationId xmlns:a16="http://schemas.microsoft.com/office/drawing/2014/main" id="{4FB49445-2536-4E11-889A-7DBCA1512BD6}"/>
              </a:ext>
            </a:extLst>
          </p:cNvPr>
          <p:cNvSpPr txBox="1"/>
          <p:nvPr/>
        </p:nvSpPr>
        <p:spPr>
          <a:xfrm>
            <a:off x="815083" y="688369"/>
            <a:ext cx="10561834" cy="2400657"/>
          </a:xfrm>
          <a:prstGeom prst="rect">
            <a:avLst/>
          </a:prstGeom>
          <a:noFill/>
        </p:spPr>
        <p:txBody>
          <a:bodyPr wrap="square" rtlCol="1">
            <a:spAutoFit/>
            <a:scene3d>
              <a:camera prst="orthographicFront"/>
              <a:lightRig rig="threePt" dir="t"/>
            </a:scene3d>
            <a:sp3d extrusionH="57150">
              <a:bevelT w="38100" h="38100"/>
            </a:sp3d>
          </a:bodyPr>
          <a:lstStyle/>
          <a:p>
            <a:pPr algn="l"/>
            <a:r>
              <a:rPr lang="en-US" sz="2400" b="0" i="0" u="none" strike="noStrike" baseline="0" dirty="0">
                <a:solidFill>
                  <a:srgbClr val="00B050"/>
                </a:solidFill>
              </a:rPr>
              <a:t>C</a:t>
            </a:r>
            <a:r>
              <a:rPr lang="en-US" sz="1800" b="0" i="0" u="sng" strike="noStrike" baseline="0" dirty="0">
                <a:solidFill>
                  <a:srgbClr val="C00000"/>
                </a:solidFill>
              </a:rPr>
              <a:t>. Answer the questions about the reading</a:t>
            </a:r>
            <a:r>
              <a:rPr lang="en-US" sz="1800" b="0" i="0" u="none" strike="noStrike" baseline="0" dirty="0">
                <a:solidFill>
                  <a:srgbClr val="000000"/>
                </a:solidFill>
              </a:rPr>
              <a:t>. </a:t>
            </a:r>
          </a:p>
          <a:p>
            <a:pPr algn="l"/>
            <a:r>
              <a:rPr lang="en-US" sz="1800" b="0" i="0" u="none" strike="noStrike" baseline="0" dirty="0">
                <a:solidFill>
                  <a:srgbClr val="000000"/>
                </a:solidFill>
              </a:rPr>
              <a:t>    1-How long have credit cards been available?    </a:t>
            </a:r>
          </a:p>
          <a:p>
            <a:pPr algn="l"/>
            <a:r>
              <a:rPr lang="en-US" sz="1800" b="0" i="0" u="none" strike="noStrike" baseline="0" dirty="0">
                <a:solidFill>
                  <a:srgbClr val="000000"/>
                </a:solidFill>
              </a:rPr>
              <a:t>2. Why was Frank McNamara embarrassed? </a:t>
            </a:r>
          </a:p>
          <a:p>
            <a:pPr algn="l"/>
            <a:r>
              <a:rPr lang="en-US" sz="1800" b="0" i="0" u="none" strike="noStrike" baseline="0" dirty="0">
                <a:solidFill>
                  <a:srgbClr val="000000"/>
                </a:solidFill>
              </a:rPr>
              <a:t>3. What did McNamara think was a silly restriction?</a:t>
            </a:r>
          </a:p>
          <a:p>
            <a:pPr algn="l"/>
            <a:r>
              <a:rPr lang="en-US" sz="1800" b="0" i="0" u="none" strike="noStrike" baseline="0" dirty="0">
                <a:solidFill>
                  <a:srgbClr val="000000"/>
                </a:solidFill>
              </a:rPr>
              <a:t> 4. What phrase was used to describe the use of credit cards, in contrast to the phrase “paying in cash”?</a:t>
            </a:r>
          </a:p>
          <a:p>
            <a:pPr algn="l"/>
            <a:r>
              <a:rPr lang="en-US" sz="1800" b="0" i="0" u="none" strike="noStrike" baseline="0" dirty="0">
                <a:solidFill>
                  <a:srgbClr val="000000"/>
                </a:solidFill>
              </a:rPr>
              <a:t> 5. What shows that the Diner’s Club card was becoming popular?</a:t>
            </a:r>
          </a:p>
          <a:p>
            <a:pPr algn="l"/>
            <a:r>
              <a:rPr lang="en-US" sz="1800" b="0" i="0" u="none" strike="noStrike" baseline="0" dirty="0">
                <a:solidFill>
                  <a:srgbClr val="000000"/>
                </a:solidFill>
              </a:rPr>
              <a:t> 6. What did the credit card represent to people who possessed one?</a:t>
            </a:r>
          </a:p>
          <a:p>
            <a:pPr algn="l"/>
            <a:r>
              <a:rPr lang="en-US" sz="1800" b="0" i="0" u="none" strike="noStrike" baseline="0" dirty="0">
                <a:solidFill>
                  <a:srgbClr val="000000"/>
                </a:solidFill>
              </a:rPr>
              <a:t> 7. How did the use of credit cards expand ?</a:t>
            </a:r>
          </a:p>
        </p:txBody>
      </p:sp>
      <p:sp>
        <p:nvSpPr>
          <p:cNvPr id="8" name="مربع نص 7">
            <a:extLst>
              <a:ext uri="{FF2B5EF4-FFF2-40B4-BE49-F238E27FC236}">
                <a16:creationId xmlns:a16="http://schemas.microsoft.com/office/drawing/2014/main" id="{C8EA03BF-0F1A-4B58-AAF0-FF1DD429D38B}"/>
              </a:ext>
            </a:extLst>
          </p:cNvPr>
          <p:cNvSpPr txBox="1"/>
          <p:nvPr/>
        </p:nvSpPr>
        <p:spPr>
          <a:xfrm>
            <a:off x="568035" y="3667991"/>
            <a:ext cx="10486957" cy="2246769"/>
          </a:xfrm>
          <a:prstGeom prst="rect">
            <a:avLst/>
          </a:prstGeom>
          <a:noFill/>
          <a:ln>
            <a:noFill/>
          </a:ln>
        </p:spPr>
        <p:txBody>
          <a:bodyPr wrap="square" rtlCol="1">
            <a:spAutoFit/>
          </a:bodyPr>
          <a:lstStyle/>
          <a:p>
            <a:pPr algn="l"/>
            <a:r>
              <a:rPr lang="en-US" sz="2000" b="1" dirty="0">
                <a:solidFill>
                  <a:srgbClr val="FF0000"/>
                </a:solidFill>
                <a:latin typeface="Arial Narrow" panose="020B0606020202030204" pitchFamily="34" charset="0"/>
              </a:rPr>
              <a:t>1. </a:t>
            </a:r>
            <a:r>
              <a:rPr lang="en-US" sz="2000" dirty="0">
                <a:solidFill>
                  <a:srgbClr val="FF0000"/>
                </a:solidFill>
                <a:latin typeface="Arial Narrow" panose="020B0606020202030204" pitchFamily="34" charset="0"/>
              </a:rPr>
              <a:t>Since the 1950s. </a:t>
            </a:r>
          </a:p>
          <a:p>
            <a:pPr algn="l"/>
            <a:r>
              <a:rPr lang="en-US" sz="2000" b="1" dirty="0">
                <a:solidFill>
                  <a:srgbClr val="000099"/>
                </a:solidFill>
                <a:latin typeface="Arial Narrow" panose="020B0606020202030204" pitchFamily="34" charset="0"/>
              </a:rPr>
              <a:t>2. </a:t>
            </a:r>
            <a:r>
              <a:rPr lang="en-US" sz="2000" dirty="0">
                <a:solidFill>
                  <a:srgbClr val="000099"/>
                </a:solidFill>
                <a:latin typeface="Arial Narrow" panose="020B0606020202030204" pitchFamily="34" charset="0"/>
              </a:rPr>
              <a:t>He didn’t have enough money to pay for a business dinner. </a:t>
            </a:r>
          </a:p>
          <a:p>
            <a:pPr algn="l"/>
            <a:r>
              <a:rPr lang="en-US" sz="2000" b="1" dirty="0">
                <a:solidFill>
                  <a:srgbClr val="FF0000"/>
                </a:solidFill>
                <a:latin typeface="Arial Narrow" panose="020B0606020202030204" pitchFamily="34" charset="0"/>
              </a:rPr>
              <a:t>3. </a:t>
            </a:r>
            <a:r>
              <a:rPr lang="en-US" sz="2000" dirty="0">
                <a:solidFill>
                  <a:srgbClr val="FF0000"/>
                </a:solidFill>
                <a:latin typeface="Arial Narrow" panose="020B0606020202030204" pitchFamily="34" charset="0"/>
              </a:rPr>
              <a:t>He thought people should be able to spend what they could afford, not only what they are carrying in cash. </a:t>
            </a:r>
          </a:p>
          <a:p>
            <a:pPr algn="l"/>
            <a:r>
              <a:rPr lang="en-US" sz="2000" b="1" dirty="0">
                <a:solidFill>
                  <a:srgbClr val="000099"/>
                </a:solidFill>
                <a:latin typeface="Arial Narrow" panose="020B0606020202030204" pitchFamily="34" charset="0"/>
              </a:rPr>
              <a:t>4. </a:t>
            </a:r>
            <a:r>
              <a:rPr lang="en-US" sz="2000" dirty="0">
                <a:solidFill>
                  <a:srgbClr val="000099"/>
                </a:solidFill>
                <a:latin typeface="Arial Narrow" panose="020B0606020202030204" pitchFamily="34" charset="0"/>
              </a:rPr>
              <a:t>“charging it” </a:t>
            </a:r>
          </a:p>
          <a:p>
            <a:pPr algn="l"/>
            <a:r>
              <a:rPr lang="en-US" sz="2000" b="1" dirty="0">
                <a:solidFill>
                  <a:srgbClr val="FF0000"/>
                </a:solidFill>
                <a:latin typeface="Arial Narrow" panose="020B0606020202030204" pitchFamily="34" charset="0"/>
              </a:rPr>
              <a:t>5. </a:t>
            </a:r>
            <a:r>
              <a:rPr lang="en-US" sz="2000" dirty="0">
                <a:solidFill>
                  <a:srgbClr val="FF0000"/>
                </a:solidFill>
                <a:latin typeface="Arial Narrow" panose="020B0606020202030204" pitchFamily="34" charset="0"/>
              </a:rPr>
              <a:t>Hollywood made a film about it, and a board game called Diner’s Club was created. </a:t>
            </a:r>
          </a:p>
          <a:p>
            <a:pPr algn="l"/>
            <a:r>
              <a:rPr lang="en-US" sz="2000" b="1" dirty="0">
                <a:solidFill>
                  <a:srgbClr val="000099"/>
                </a:solidFill>
                <a:latin typeface="Arial Narrow" panose="020B0606020202030204" pitchFamily="34" charset="0"/>
              </a:rPr>
              <a:t>6. </a:t>
            </a:r>
            <a:r>
              <a:rPr lang="en-US" sz="2000" dirty="0">
                <a:solidFill>
                  <a:srgbClr val="000099"/>
                </a:solidFill>
                <a:latin typeface="Arial Narrow" panose="020B0606020202030204" pitchFamily="34" charset="0"/>
              </a:rPr>
              <a:t>It became a status symbol. </a:t>
            </a:r>
          </a:p>
          <a:p>
            <a:pPr algn="l"/>
            <a:r>
              <a:rPr lang="en-US" sz="2000" b="1" dirty="0">
                <a:solidFill>
                  <a:srgbClr val="FF0000"/>
                </a:solidFill>
                <a:latin typeface="Arial Narrow" panose="020B0606020202030204" pitchFamily="34" charset="0"/>
              </a:rPr>
              <a:t>7. </a:t>
            </a:r>
            <a:r>
              <a:rPr lang="en-US" sz="2000" dirty="0">
                <a:solidFill>
                  <a:srgbClr val="FF0000"/>
                </a:solidFill>
                <a:latin typeface="Arial Narrow" panose="020B0606020202030204" pitchFamily="34" charset="0"/>
              </a:rPr>
              <a:t>It started for use in restaurants and then expanded to other businesses and to other countries. </a:t>
            </a:r>
            <a:endParaRPr lang="ar-SA" sz="2000" dirty="0">
              <a:solidFill>
                <a:srgbClr val="FF0000"/>
              </a:solidFill>
              <a:latin typeface="Arial Narrow" panose="020B0606020202030204" pitchFamily="34" charset="0"/>
            </a:endParaRPr>
          </a:p>
        </p:txBody>
      </p:sp>
      <p:pic>
        <p:nvPicPr>
          <p:cNvPr id="9" name="Picture 6" descr="Light Bulb Icon clipart - Light, Lamp, Face, transparent clip art">
            <a:extLst>
              <a:ext uri="{FF2B5EF4-FFF2-40B4-BE49-F238E27FC236}">
                <a16:creationId xmlns:a16="http://schemas.microsoft.com/office/drawing/2014/main" id="{1D506EE0-C514-43BE-AA84-0B4051714BD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92500" l="10000" r="90000">
                        <a14:foregroundMark x1="44000" y1="37361" x2="44000" y2="37361"/>
                        <a14:foregroundMark x1="50556" y1="54722" x2="50556" y2="54722"/>
                        <a14:foregroundMark x1="52000" y1="54583" x2="46111" y2="55833"/>
                        <a14:foregroundMark x1="46111" y1="55833" x2="43778" y2="55000"/>
                        <a14:foregroundMark x1="20444" y1="40556" x2="20444" y2="40556"/>
                        <a14:foregroundMark x1="21222" y1="25972" x2="21222" y2="25972"/>
                        <a14:foregroundMark x1="47889" y1="29722" x2="47889" y2="29722"/>
                        <a14:foregroundMark x1="49444" y1="30972" x2="54222" y2="34861"/>
                        <a14:foregroundMark x1="54222" y1="34861" x2="45889" y2="36111"/>
                        <a14:foregroundMark x1="45889" y1="36111" x2="45000" y2="33889"/>
                        <a14:foregroundMark x1="47778" y1="5000" x2="47778" y2="5000"/>
                        <a14:foregroundMark x1="56444" y1="76250" x2="57111" y2="84028"/>
                        <a14:foregroundMark x1="57111" y1="84028" x2="55333" y2="91111"/>
                        <a14:foregroundMark x1="55333" y1="91111" x2="49111" y2="94444"/>
                        <a14:foregroundMark x1="49111" y1="94444" x2="43444" y2="92500"/>
                        <a14:foregroundMark x1="43444" y1="92500" x2="40111" y2="86667"/>
                        <a14:foregroundMark x1="40111" y1="86667" x2="41111" y2="70972"/>
                        <a14:foregroundMark x1="54333" y1="33056" x2="40444" y2="40000"/>
                        <a14:foregroundMark x1="40444" y1="40000" x2="41111" y2="31389"/>
                        <a14:foregroundMark x1="41111" y1="31389" x2="49000" y2="29444"/>
                        <a14:foregroundMark x1="49000" y1="29444" x2="37889" y2="35278"/>
                        <a14:foregroundMark x1="37889" y1="35278" x2="37667" y2="31528"/>
                        <a14:foregroundMark x1="67889" y1="79722" x2="65667" y2="87222"/>
                        <a14:foregroundMark x1="65667" y1="87222" x2="59889" y2="88889"/>
                        <a14:foregroundMark x1="59889" y1="88889" x2="57111" y2="81111"/>
                        <a14:foregroundMark x1="57111" y1="81111" x2="62444" y2="75833"/>
                        <a14:foregroundMark x1="62444" y1="75833" x2="65778" y2="82778"/>
                        <a14:foregroundMark x1="65778" y1="82778" x2="65556" y2="83333"/>
                        <a14:foregroundMark x1="56111" y1="77083" x2="53556" y2="90833"/>
                        <a14:foregroundMark x1="53556" y1="90833" x2="46222" y2="88472"/>
                        <a14:foregroundMark x1="46222" y1="88472" x2="45778" y2="78333"/>
                        <a14:foregroundMark x1="45778" y1="78333" x2="50333" y2="82778"/>
                        <a14:foregroundMark x1="50333" y1="82778" x2="43889" y2="87361"/>
                        <a14:foregroundMark x1="43889" y1="87361" x2="51000" y2="77639"/>
                        <a14:foregroundMark x1="21222" y1="24861" x2="21222" y2="24861"/>
                        <a14:foregroundMark x1="22778" y1="42361" x2="22778" y2="42361"/>
                        <a14:foregroundMark x1="17889" y1="40139" x2="20444" y2="46667"/>
                        <a14:foregroundMark x1="20444" y1="46667" x2="22000" y2="42500"/>
                        <a14:foregroundMark x1="15111" y1="34167" x2="15111" y2="34167"/>
                        <a14:foregroundMark x1="15889" y1="35139" x2="15889" y2="35139"/>
                        <a14:foregroundMark x1="12000" y1="35556" x2="12000" y2="35556"/>
                        <a14:foregroundMark x1="12889" y1="36250" x2="12889" y2="36250"/>
                        <a14:foregroundMark x1="21222" y1="26250" x2="23111" y2="35833"/>
                      </a14:backgroundRemoval>
                    </a14:imgEffect>
                  </a14:imgLayer>
                </a14:imgProps>
              </a:ext>
              <a:ext uri="{28A0092B-C50C-407E-A947-70E740481C1C}">
                <a14:useLocalDpi xmlns:a14="http://schemas.microsoft.com/office/drawing/2010/main" val="0"/>
              </a:ext>
            </a:extLst>
          </a:blip>
          <a:srcRect l="9588" t="2976" r="23352" b="4337"/>
          <a:stretch/>
        </p:blipFill>
        <p:spPr bwMode="auto">
          <a:xfrm>
            <a:off x="5363991" y="490672"/>
            <a:ext cx="591711" cy="5304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4" name="مجموعة 13">
            <a:extLst>
              <a:ext uri="{FF2B5EF4-FFF2-40B4-BE49-F238E27FC236}">
                <a16:creationId xmlns:a16="http://schemas.microsoft.com/office/drawing/2014/main" id="{B79987FB-3600-416E-B480-ABC5F4112973}"/>
              </a:ext>
            </a:extLst>
          </p:cNvPr>
          <p:cNvGrpSpPr/>
          <p:nvPr/>
        </p:nvGrpSpPr>
        <p:grpSpPr>
          <a:xfrm>
            <a:off x="185909" y="281520"/>
            <a:ext cx="887198" cy="1323439"/>
            <a:chOff x="0" y="-172821"/>
            <a:chExt cx="887198" cy="1323439"/>
          </a:xfrm>
        </p:grpSpPr>
        <p:sp>
          <p:nvSpPr>
            <p:cNvPr id="15" name="مربع نص 14">
              <a:extLst>
                <a:ext uri="{FF2B5EF4-FFF2-40B4-BE49-F238E27FC236}">
                  <a16:creationId xmlns:a16="http://schemas.microsoft.com/office/drawing/2014/main" id="{BCCACBFF-53AA-4E51-8152-3B1CA029CDB9}"/>
                </a:ext>
              </a:extLst>
            </p:cNvPr>
            <p:cNvSpPr txBox="1"/>
            <p:nvPr/>
          </p:nvSpPr>
          <p:spPr>
            <a:xfrm>
              <a:off x="91877" y="-172821"/>
              <a:ext cx="591711" cy="1323439"/>
            </a:xfrm>
            <a:prstGeom prst="rect">
              <a:avLst/>
            </a:prstGeom>
            <a:noFill/>
          </p:spPr>
          <p:txBody>
            <a:bodyPr wrap="square" rtlCol="1">
              <a:spAutoFit/>
            </a:bodyPr>
            <a:lstStyle/>
            <a:p>
              <a:pPr algn="l"/>
              <a:r>
                <a:rPr lang="en-US" sz="8000" dirty="0">
                  <a:solidFill>
                    <a:schemeClr val="accent3">
                      <a:lumMod val="60000"/>
                      <a:lumOff val="40000"/>
                    </a:schemeClr>
                  </a:solidFill>
                  <a:latin typeface="Dog Rough" panose="02000500000000000000" pitchFamily="2" charset="0"/>
                </a:rPr>
                <a:t>o</a:t>
              </a:r>
              <a:endParaRPr lang="ar-SA" sz="8000" dirty="0">
                <a:solidFill>
                  <a:schemeClr val="accent3">
                    <a:lumMod val="60000"/>
                    <a:lumOff val="40000"/>
                  </a:schemeClr>
                </a:solidFill>
                <a:latin typeface="Dog Rough" panose="02000500000000000000" pitchFamily="2" charset="0"/>
              </a:endParaRPr>
            </a:p>
          </p:txBody>
        </p:sp>
        <p:sp>
          <p:nvSpPr>
            <p:cNvPr id="16" name="مربع نص 15">
              <a:extLst>
                <a:ext uri="{FF2B5EF4-FFF2-40B4-BE49-F238E27FC236}">
                  <a16:creationId xmlns:a16="http://schemas.microsoft.com/office/drawing/2014/main" id="{A21D1EAF-7C35-4257-A304-4F7FEC21D545}"/>
                </a:ext>
              </a:extLst>
            </p:cNvPr>
            <p:cNvSpPr txBox="1"/>
            <p:nvPr/>
          </p:nvSpPr>
          <p:spPr>
            <a:xfrm>
              <a:off x="0" y="351090"/>
              <a:ext cx="887198" cy="369332"/>
            </a:xfrm>
            <a:prstGeom prst="rect">
              <a:avLst/>
            </a:prstGeom>
            <a:noFill/>
          </p:spPr>
          <p:txBody>
            <a:bodyPr wrap="square" rtlCol="1">
              <a:spAutoFit/>
            </a:bodyPr>
            <a:lstStyle/>
            <a:p>
              <a:pPr algn="l"/>
              <a:r>
                <a:rPr lang="en-US" b="1" dirty="0">
                  <a:solidFill>
                    <a:schemeClr val="bg1"/>
                  </a:solidFill>
                </a:rPr>
                <a:t>P-55</a:t>
              </a:r>
              <a:endParaRPr lang="ar-SA" b="1" dirty="0">
                <a:solidFill>
                  <a:schemeClr val="bg1"/>
                </a:solidFill>
              </a:endParaRPr>
            </a:p>
          </p:txBody>
        </p:sp>
      </p:grpSp>
    </p:spTree>
    <p:extLst>
      <p:ext uri="{BB962C8B-B14F-4D97-AF65-F5344CB8AC3E}">
        <p14:creationId xmlns:p14="http://schemas.microsoft.com/office/powerpoint/2010/main" val="1203863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06BE3613-3E79-4F5E-BF71-5E7DE2A434C9}"/>
              </a:ext>
            </a:extLst>
          </p:cNvPr>
          <p:cNvSpPr/>
          <p:nvPr/>
        </p:nvSpPr>
        <p:spPr>
          <a:xfrm>
            <a:off x="-72689" y="-93006"/>
            <a:ext cx="461639" cy="6968971"/>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 name="Picture 6" descr="Light Bulb Icon clipart - Light, Lamp, Face, transparent clip art">
            <a:extLst>
              <a:ext uri="{FF2B5EF4-FFF2-40B4-BE49-F238E27FC236}">
                <a16:creationId xmlns:a16="http://schemas.microsoft.com/office/drawing/2014/main" id="{5F69D6EE-3670-4C24-A9E6-F413034DEAB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00" b="92500" l="10000" r="90000">
                        <a14:foregroundMark x1="44000" y1="37361" x2="44000" y2="37361"/>
                        <a14:foregroundMark x1="50556" y1="54722" x2="50556" y2="54722"/>
                        <a14:foregroundMark x1="52000" y1="54583" x2="46111" y2="55833"/>
                        <a14:foregroundMark x1="46111" y1="55833" x2="43778" y2="55000"/>
                        <a14:foregroundMark x1="20444" y1="40556" x2="20444" y2="40556"/>
                        <a14:foregroundMark x1="21222" y1="25972" x2="21222" y2="25972"/>
                        <a14:foregroundMark x1="47889" y1="29722" x2="47889" y2="29722"/>
                        <a14:foregroundMark x1="49444" y1="30972" x2="54222" y2="34861"/>
                        <a14:foregroundMark x1="54222" y1="34861" x2="45889" y2="36111"/>
                        <a14:foregroundMark x1="45889" y1="36111" x2="45000" y2="33889"/>
                        <a14:foregroundMark x1="47778" y1="5000" x2="47778" y2="5000"/>
                        <a14:foregroundMark x1="56444" y1="76250" x2="57111" y2="84028"/>
                        <a14:foregroundMark x1="57111" y1="84028" x2="55333" y2="91111"/>
                        <a14:foregroundMark x1="55333" y1="91111" x2="49111" y2="94444"/>
                        <a14:foregroundMark x1="49111" y1="94444" x2="43444" y2="92500"/>
                        <a14:foregroundMark x1="43444" y1="92500" x2="40111" y2="86667"/>
                        <a14:foregroundMark x1="40111" y1="86667" x2="41111" y2="70972"/>
                        <a14:foregroundMark x1="54333" y1="33056" x2="40444" y2="40000"/>
                        <a14:foregroundMark x1="40444" y1="40000" x2="41111" y2="31389"/>
                        <a14:foregroundMark x1="41111" y1="31389" x2="49000" y2="29444"/>
                        <a14:foregroundMark x1="49000" y1="29444" x2="37889" y2="35278"/>
                        <a14:foregroundMark x1="37889" y1="35278" x2="37667" y2="31528"/>
                        <a14:foregroundMark x1="67889" y1="79722" x2="65667" y2="87222"/>
                        <a14:foregroundMark x1="65667" y1="87222" x2="59889" y2="88889"/>
                        <a14:foregroundMark x1="59889" y1="88889" x2="57111" y2="81111"/>
                        <a14:foregroundMark x1="57111" y1="81111" x2="62444" y2="75833"/>
                        <a14:foregroundMark x1="62444" y1="75833" x2="65778" y2="82778"/>
                        <a14:foregroundMark x1="65778" y1="82778" x2="65556" y2="83333"/>
                        <a14:foregroundMark x1="56111" y1="77083" x2="53556" y2="90833"/>
                        <a14:foregroundMark x1="53556" y1="90833" x2="46222" y2="88472"/>
                        <a14:foregroundMark x1="46222" y1="88472" x2="45778" y2="78333"/>
                        <a14:foregroundMark x1="45778" y1="78333" x2="50333" y2="82778"/>
                        <a14:foregroundMark x1="50333" y1="82778" x2="43889" y2="87361"/>
                        <a14:foregroundMark x1="43889" y1="87361" x2="51000" y2="77639"/>
                        <a14:foregroundMark x1="21222" y1="24861" x2="21222" y2="24861"/>
                        <a14:foregroundMark x1="22778" y1="42361" x2="22778" y2="42361"/>
                        <a14:foregroundMark x1="17889" y1="40139" x2="20444" y2="46667"/>
                        <a14:foregroundMark x1="20444" y1="46667" x2="22000" y2="42500"/>
                        <a14:foregroundMark x1="15111" y1="34167" x2="15111" y2="34167"/>
                        <a14:foregroundMark x1="15889" y1="35139" x2="15889" y2="35139"/>
                        <a14:foregroundMark x1="12000" y1="35556" x2="12000" y2="35556"/>
                        <a14:foregroundMark x1="12889" y1="36250" x2="12889" y2="36250"/>
                        <a14:foregroundMark x1="21222" y1="26250" x2="23111" y2="35833"/>
                      </a14:backgroundRemoval>
                    </a14:imgEffect>
                  </a14:imgLayer>
                </a14:imgProps>
              </a:ext>
              <a:ext uri="{28A0092B-C50C-407E-A947-70E740481C1C}">
                <a14:useLocalDpi xmlns:a14="http://schemas.microsoft.com/office/drawing/2010/main" val="0"/>
              </a:ext>
            </a:extLst>
          </a:blip>
          <a:srcRect l="9588" t="2976" r="23352" b="4337"/>
          <a:stretch/>
        </p:blipFill>
        <p:spPr bwMode="auto">
          <a:xfrm>
            <a:off x="7339953" y="2224162"/>
            <a:ext cx="591711" cy="5304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 name="مجموعة 2">
            <a:extLst>
              <a:ext uri="{FF2B5EF4-FFF2-40B4-BE49-F238E27FC236}">
                <a16:creationId xmlns:a16="http://schemas.microsoft.com/office/drawing/2014/main" id="{37997B93-92CA-4E7A-A7AC-4E0EC0718E3B}"/>
              </a:ext>
            </a:extLst>
          </p:cNvPr>
          <p:cNvGrpSpPr/>
          <p:nvPr/>
        </p:nvGrpSpPr>
        <p:grpSpPr>
          <a:xfrm>
            <a:off x="605762" y="-77252"/>
            <a:ext cx="887198" cy="1323439"/>
            <a:chOff x="419853" y="-531593"/>
            <a:chExt cx="887198" cy="1323439"/>
          </a:xfrm>
        </p:grpSpPr>
        <p:sp>
          <p:nvSpPr>
            <p:cNvPr id="4" name="مربع نص 3">
              <a:extLst>
                <a:ext uri="{FF2B5EF4-FFF2-40B4-BE49-F238E27FC236}">
                  <a16:creationId xmlns:a16="http://schemas.microsoft.com/office/drawing/2014/main" id="{A34F8723-41D0-48DD-BEF1-FBA88464245A}"/>
                </a:ext>
              </a:extLst>
            </p:cNvPr>
            <p:cNvSpPr txBox="1"/>
            <p:nvPr/>
          </p:nvSpPr>
          <p:spPr>
            <a:xfrm>
              <a:off x="461639" y="-531593"/>
              <a:ext cx="591711" cy="1323439"/>
            </a:xfrm>
            <a:prstGeom prst="rect">
              <a:avLst/>
            </a:prstGeom>
            <a:noFill/>
          </p:spPr>
          <p:txBody>
            <a:bodyPr wrap="square" rtlCol="1">
              <a:spAutoFit/>
            </a:bodyPr>
            <a:lstStyle/>
            <a:p>
              <a:pPr algn="l"/>
              <a:r>
                <a:rPr lang="en-US" sz="8000" dirty="0">
                  <a:solidFill>
                    <a:schemeClr val="accent3">
                      <a:lumMod val="60000"/>
                      <a:lumOff val="40000"/>
                    </a:schemeClr>
                  </a:solidFill>
                  <a:latin typeface="Dog Rough" panose="02000500000000000000" pitchFamily="2" charset="0"/>
                </a:rPr>
                <a:t>o</a:t>
              </a:r>
              <a:endParaRPr lang="ar-SA" sz="8000" dirty="0">
                <a:solidFill>
                  <a:schemeClr val="accent3">
                    <a:lumMod val="60000"/>
                    <a:lumOff val="40000"/>
                  </a:schemeClr>
                </a:solidFill>
                <a:latin typeface="Dog Rough" panose="02000500000000000000" pitchFamily="2" charset="0"/>
              </a:endParaRPr>
            </a:p>
          </p:txBody>
        </p:sp>
        <p:sp>
          <p:nvSpPr>
            <p:cNvPr id="5" name="مربع نص 4">
              <a:extLst>
                <a:ext uri="{FF2B5EF4-FFF2-40B4-BE49-F238E27FC236}">
                  <a16:creationId xmlns:a16="http://schemas.microsoft.com/office/drawing/2014/main" id="{836AFDCF-1D36-49FF-A4E2-0A009AE19FBE}"/>
                </a:ext>
              </a:extLst>
            </p:cNvPr>
            <p:cNvSpPr txBox="1"/>
            <p:nvPr/>
          </p:nvSpPr>
          <p:spPr>
            <a:xfrm>
              <a:off x="419853" y="-54540"/>
              <a:ext cx="887198" cy="369332"/>
            </a:xfrm>
            <a:prstGeom prst="rect">
              <a:avLst/>
            </a:prstGeom>
            <a:noFill/>
          </p:spPr>
          <p:txBody>
            <a:bodyPr wrap="square" rtlCol="1">
              <a:spAutoFit/>
            </a:bodyPr>
            <a:lstStyle/>
            <a:p>
              <a:pPr algn="l"/>
              <a:r>
                <a:rPr lang="en-US" b="1" dirty="0">
                  <a:solidFill>
                    <a:schemeClr val="bg1"/>
                  </a:solidFill>
                </a:rPr>
                <a:t>P-55</a:t>
              </a:r>
              <a:endParaRPr lang="ar-SA" b="1" dirty="0">
                <a:solidFill>
                  <a:schemeClr val="bg1"/>
                </a:solidFill>
              </a:endParaRPr>
            </a:p>
          </p:txBody>
        </p:sp>
      </p:grpSp>
      <p:pic>
        <p:nvPicPr>
          <p:cNvPr id="8" name="صورة 7">
            <a:extLst>
              <a:ext uri="{FF2B5EF4-FFF2-40B4-BE49-F238E27FC236}">
                <a16:creationId xmlns:a16="http://schemas.microsoft.com/office/drawing/2014/main" id="{91BC3FF7-AC9F-4076-9EA3-9BA9F148EAF8}"/>
              </a:ext>
            </a:extLst>
          </p:cNvPr>
          <p:cNvPicPr>
            <a:picLocks noChangeAspect="1"/>
          </p:cNvPicPr>
          <p:nvPr/>
        </p:nvPicPr>
        <p:blipFill>
          <a:blip r:embed="rId4"/>
          <a:stretch>
            <a:fillRect/>
          </a:stretch>
        </p:blipFill>
        <p:spPr>
          <a:xfrm>
            <a:off x="8153020" y="4510527"/>
            <a:ext cx="3837898" cy="1987320"/>
          </a:xfrm>
          <a:prstGeom prst="rect">
            <a:avLst/>
          </a:prstGeom>
          <a:ln>
            <a:noFill/>
          </a:ln>
          <a:effectLst>
            <a:outerShdw blurRad="190500" algn="tl" rotWithShape="0">
              <a:srgbClr val="000000">
                <a:alpha val="70000"/>
              </a:srgbClr>
            </a:outerShdw>
          </a:effectLst>
        </p:spPr>
      </p:pic>
      <p:sp>
        <p:nvSpPr>
          <p:cNvPr id="9" name="مربع نص 8">
            <a:extLst>
              <a:ext uri="{FF2B5EF4-FFF2-40B4-BE49-F238E27FC236}">
                <a16:creationId xmlns:a16="http://schemas.microsoft.com/office/drawing/2014/main" id="{1F4422CF-9DE6-4EEA-8040-C21670A82B4C}"/>
              </a:ext>
            </a:extLst>
          </p:cNvPr>
          <p:cNvSpPr txBox="1"/>
          <p:nvPr/>
        </p:nvSpPr>
        <p:spPr>
          <a:xfrm>
            <a:off x="1239259" y="2043308"/>
            <a:ext cx="7379661" cy="1200329"/>
          </a:xfrm>
          <a:prstGeom prst="rect">
            <a:avLst/>
          </a:prstGeom>
          <a:noFill/>
        </p:spPr>
        <p:txBody>
          <a:bodyPr wrap="square" rtlCol="1">
            <a:spAutoFit/>
          </a:bodyPr>
          <a:lstStyle/>
          <a:p>
            <a:pPr algn="l"/>
            <a:r>
              <a:rPr lang="en-US" sz="1800" b="1" i="0" u="none" strike="noStrike" baseline="0" dirty="0">
                <a:solidFill>
                  <a:srgbClr val="00B050"/>
                </a:solidFill>
              </a:rPr>
              <a:t>Discussion</a:t>
            </a:r>
          </a:p>
          <a:p>
            <a:pPr algn="l"/>
            <a:r>
              <a:rPr lang="en-US" sz="1800" b="0" i="0" u="none" strike="noStrike" baseline="0" dirty="0">
                <a:solidFill>
                  <a:srgbClr val="000000"/>
                </a:solidFill>
              </a:rPr>
              <a:t> </a:t>
            </a:r>
          </a:p>
          <a:p>
            <a:pPr algn="l"/>
            <a:r>
              <a:rPr lang="en-US" sz="1800" b="0" i="0" u="none" strike="noStrike" baseline="0" dirty="0">
                <a:solidFill>
                  <a:srgbClr val="000000"/>
                </a:solidFill>
              </a:rPr>
              <a:t>What do you think the world would be like without credit cards? </a:t>
            </a:r>
          </a:p>
          <a:p>
            <a:pPr algn="l"/>
            <a:endParaRPr lang="ar-SA" dirty="0"/>
          </a:p>
        </p:txBody>
      </p:sp>
      <p:pic>
        <p:nvPicPr>
          <p:cNvPr id="10" name="Picture 2" descr="Conversation Icon - Icon - Free Transparent PNG Clipart Images Download">
            <a:extLst>
              <a:ext uri="{FF2B5EF4-FFF2-40B4-BE49-F238E27FC236}">
                <a16:creationId xmlns:a16="http://schemas.microsoft.com/office/drawing/2014/main" id="{BE737B2D-390A-4380-B096-78B39F0B650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418" b="93567" l="2976" r="96667">
                        <a14:foregroundMark x1="70714" y1="5418" x2="70714" y2="5418"/>
                        <a14:foregroundMark x1="76190" y1="16140" x2="76190" y2="16140"/>
                        <a14:foregroundMark x1="82143" y1="29345" x2="82143" y2="29345"/>
                        <a14:foregroundMark x1="79167" y1="40858" x2="79167" y2="40858"/>
                        <a14:foregroundMark x1="88571" y1="45485" x2="88571" y2="45485"/>
                        <a14:foregroundMark x1="93690" y1="59142" x2="93690" y2="59142"/>
                        <a14:foregroundMark x1="96667" y1="29345" x2="96667" y2="29345"/>
                        <a14:foregroundMark x1="7143" y1="62415" x2="7143" y2="62415"/>
                        <a14:foregroundMark x1="3095" y1="67269" x2="3095" y2="67269"/>
                        <a14:foregroundMark x1="7381" y1="93567" x2="7381" y2="93567"/>
                      </a14:backgroundRemoval>
                    </a14:imgEffect>
                  </a14:imgLayer>
                </a14:imgProps>
              </a:ext>
              <a:ext uri="{28A0092B-C50C-407E-A947-70E740481C1C}">
                <a14:useLocalDpi xmlns:a14="http://schemas.microsoft.com/office/drawing/2010/main" val="0"/>
              </a:ext>
            </a:extLst>
          </a:blip>
          <a:srcRect/>
          <a:stretch>
            <a:fillRect/>
          </a:stretch>
        </p:blipFill>
        <p:spPr bwMode="auto">
          <a:xfrm>
            <a:off x="9103867" y="1846352"/>
            <a:ext cx="2377646" cy="25076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58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BFF"/>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3988CE4-E5D2-4F2C-9A74-836A5C5CE153}"/>
              </a:ext>
            </a:extLst>
          </p:cNvPr>
          <p:cNvSpPr>
            <a:spLocks noGrp="1"/>
          </p:cNvSpPr>
          <p:nvPr>
            <p:ph type="title"/>
          </p:nvPr>
        </p:nvSpPr>
        <p:spPr/>
        <p:txBody>
          <a:bodyPr/>
          <a:lstStyle/>
          <a:p>
            <a:endParaRPr lang="ar-SA"/>
          </a:p>
        </p:txBody>
      </p:sp>
      <p:pic>
        <p:nvPicPr>
          <p:cNvPr id="4100" name="Picture 4" descr="النبأ: تامر عاشور يرزق بطفلته الأولى.. اسمها «غريب جدًا»">
            <a:extLst>
              <a:ext uri="{FF2B5EF4-FFF2-40B4-BE49-F238E27FC236}">
                <a16:creationId xmlns:a16="http://schemas.microsoft.com/office/drawing/2014/main" id="{D468532F-56BC-4A2D-BA8E-916F8A887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83" b="38052"/>
          <a:stretch/>
        </p:blipFill>
        <p:spPr bwMode="auto">
          <a:xfrm>
            <a:off x="794365" y="519935"/>
            <a:ext cx="10907899" cy="56918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0629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pic>
        <p:nvPicPr>
          <p:cNvPr id="1026" name="Picture 2" descr="SAMACares | ساما تهتم on Twitter: &amp;quot;خطوات تقديم شكوى عبر موقع ساما تهتم:  #ساما_تهتم… &amp;quot;">
            <a:extLst>
              <a:ext uri="{FF2B5EF4-FFF2-40B4-BE49-F238E27FC236}">
                <a16:creationId xmlns:a16="http://schemas.microsoft.com/office/drawing/2014/main" id="{35ACD196-AC79-4C3C-A08A-613CDBCFA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7635" y="192639"/>
            <a:ext cx="5144356" cy="62389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SAMA | البنك المركزي السعودي on Twitter: &amp;quot;حرصاً على صحتك..  #تعاملات_مالية_أسهل #مؤسسة_النقد #SAMA… &amp;quot;">
            <a:extLst>
              <a:ext uri="{FF2B5EF4-FFF2-40B4-BE49-F238E27FC236}">
                <a16:creationId xmlns:a16="http://schemas.microsoft.com/office/drawing/2014/main" id="{98AD1A65-3F07-4F05-ADC5-F5123ABD5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74" y="192640"/>
            <a:ext cx="5745163" cy="62389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E63A5ED4-B3E2-1609-6B72-9200C4BEC142}"/>
              </a:ext>
            </a:extLst>
          </p:cNvPr>
          <p:cNvPicPr>
            <a:picLocks noChangeAspect="1"/>
          </p:cNvPicPr>
          <p:nvPr/>
        </p:nvPicPr>
        <p:blipFill rotWithShape="1">
          <a:blip r:embed="rId4">
            <a:extLst>
              <a:ext uri="{28A0092B-C50C-407E-A947-70E740481C1C}">
                <a14:useLocalDpi xmlns:a14="http://schemas.microsoft.com/office/drawing/2010/main" val="0"/>
              </a:ext>
            </a:extLst>
          </a:blip>
          <a:srcRect l="29553" t="27421"/>
          <a:stretch/>
        </p:blipFill>
        <p:spPr>
          <a:xfrm>
            <a:off x="54979557" y="22813928"/>
            <a:ext cx="4565300" cy="3899614"/>
          </a:xfrm>
          <a:custGeom>
            <a:avLst/>
            <a:gdLst>
              <a:gd name="connsiteX0" fmla="*/ 1515247 w 3640852"/>
              <a:gd name="connsiteY0" fmla="*/ 0 h 3109964"/>
              <a:gd name="connsiteX1" fmla="*/ 3640852 w 3640852"/>
              <a:gd name="connsiteY1" fmla="*/ 0 h 3109964"/>
              <a:gd name="connsiteX2" fmla="*/ 3640852 w 3640852"/>
              <a:gd name="connsiteY2" fmla="*/ 3109964 h 3109964"/>
              <a:gd name="connsiteX3" fmla="*/ 0 w 3640852"/>
              <a:gd name="connsiteY3" fmla="*/ 3109964 h 3109964"/>
              <a:gd name="connsiteX4" fmla="*/ 0 w 3640852"/>
              <a:gd name="connsiteY4" fmla="*/ 901784 h 3109964"/>
              <a:gd name="connsiteX5" fmla="*/ 139005 w 3640852"/>
              <a:gd name="connsiteY5" fmla="*/ 900261 h 3109964"/>
              <a:gd name="connsiteX6" fmla="*/ 573441 w 3640852"/>
              <a:gd name="connsiteY6" fmla="*/ 827288 h 3109964"/>
              <a:gd name="connsiteX7" fmla="*/ 1054670 w 3640852"/>
              <a:gd name="connsiteY7" fmla="*/ 973441 h 3109964"/>
              <a:gd name="connsiteX8" fmla="*/ 1065136 w 3640852"/>
              <a:gd name="connsiteY8" fmla="*/ 604144 h 3109964"/>
              <a:gd name="connsiteX9" fmla="*/ 1496374 w 3640852"/>
              <a:gd name="connsiteY9" fmla="*/ 74501 h 310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852" h="3109964">
                <a:moveTo>
                  <a:pt x="1515247" y="0"/>
                </a:moveTo>
                <a:lnTo>
                  <a:pt x="3640852" y="0"/>
                </a:lnTo>
                <a:lnTo>
                  <a:pt x="3640852" y="3109964"/>
                </a:lnTo>
                <a:lnTo>
                  <a:pt x="0" y="3109964"/>
                </a:lnTo>
                <a:lnTo>
                  <a:pt x="0" y="901784"/>
                </a:lnTo>
                <a:lnTo>
                  <a:pt x="139005" y="900261"/>
                </a:lnTo>
                <a:cubicBezTo>
                  <a:pt x="285780" y="891190"/>
                  <a:pt x="432112" y="867082"/>
                  <a:pt x="573441" y="827288"/>
                </a:cubicBezTo>
                <a:lnTo>
                  <a:pt x="1054670" y="973441"/>
                </a:lnTo>
                <a:lnTo>
                  <a:pt x="1065136" y="604144"/>
                </a:lnTo>
                <a:cubicBezTo>
                  <a:pt x="1288712" y="453149"/>
                  <a:pt x="1431351" y="268522"/>
                  <a:pt x="1496374" y="74501"/>
                </a:cubicBezTo>
                <a:close/>
              </a:path>
            </a:pathLst>
          </a:custGeom>
        </p:spPr>
      </p:pic>
      <p:sp>
        <p:nvSpPr>
          <p:cNvPr id="3" name="فقاعة الكلام: بيضاوية 2">
            <a:extLst>
              <a:ext uri="{FF2B5EF4-FFF2-40B4-BE49-F238E27FC236}">
                <a16:creationId xmlns:a16="http://schemas.microsoft.com/office/drawing/2014/main" id="{897AB5C3-F097-7283-3E9C-910686D0EDE5}"/>
              </a:ext>
            </a:extLst>
          </p:cNvPr>
          <p:cNvSpPr/>
          <p:nvPr/>
        </p:nvSpPr>
        <p:spPr>
          <a:xfrm>
            <a:off x="50588427" y="20940765"/>
            <a:ext cx="4873451" cy="3456633"/>
          </a:xfrm>
          <a:prstGeom prst="wedgeEllipseCallout">
            <a:avLst>
              <a:gd name="adj1" fmla="val 77549"/>
              <a:gd name="adj2" fmla="val 64445"/>
            </a:avLst>
          </a:prstGeom>
          <a:solidFill>
            <a:srgbClr val="F7D82B"/>
          </a:solidFill>
          <a:ln>
            <a:solidFill>
              <a:srgbClr val="F7D82B"/>
            </a:solidFill>
          </a:ln>
          <a:effectLst>
            <a:innerShdw blurRad="482600" dist="2032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400" b="1" dirty="0">
                <a:ln>
                  <a:solidFill>
                    <a:srgbClr val="00B0F0"/>
                  </a:solidFill>
                </a:ln>
                <a:solidFill>
                  <a:srgbClr val="0070C0"/>
                </a:solidFill>
                <a:latin typeface="MV Boli" panose="02000500030200090000" pitchFamily="2" charset="0"/>
                <a:cs typeface="MV Boli" panose="02000500030200090000" pitchFamily="2" charset="0"/>
              </a:rPr>
              <a:t>Have a good  day</a:t>
            </a:r>
            <a:endParaRPr lang="ar-SA" sz="4400" b="1" dirty="0">
              <a:ln>
                <a:solidFill>
                  <a:srgbClr val="00B0F0"/>
                </a:solidFill>
              </a:ln>
              <a:solidFill>
                <a:srgbClr val="0070C0"/>
              </a:solidFill>
              <a:latin typeface="MV Boli" panose="02000500030200090000" pitchFamily="2" charset="0"/>
            </a:endParaRPr>
          </a:p>
        </p:txBody>
      </p:sp>
    </p:spTree>
    <p:extLst>
      <p:ext uri="{BB962C8B-B14F-4D97-AF65-F5344CB8AC3E}">
        <p14:creationId xmlns:p14="http://schemas.microsoft.com/office/powerpoint/2010/main" val="39998090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C79469-47B8-41BD-B3DA-F3FC9315BA6D}"/>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BDD395F0-094E-43DC-A9C2-A3F473CC01C9}"/>
              </a:ext>
            </a:extLst>
          </p:cNvPr>
          <p:cNvSpPr>
            <a:spLocks noGrp="1"/>
          </p:cNvSpPr>
          <p:nvPr>
            <p:ph type="subTitle" idx="1"/>
          </p:nvPr>
        </p:nvSpPr>
        <p:spPr/>
        <p:txBody>
          <a:bodyPr/>
          <a:lstStyle/>
          <a:p>
            <a:endParaRPr lang="ar-SA"/>
          </a:p>
        </p:txBody>
      </p:sp>
      <p:pic>
        <p:nvPicPr>
          <p:cNvPr id="4" name="Picture 2" descr="Gold frame with flowres Free Vector">
            <a:extLst>
              <a:ext uri="{FF2B5EF4-FFF2-40B4-BE49-F238E27FC236}">
                <a16:creationId xmlns:a16="http://schemas.microsoft.com/office/drawing/2014/main" id="{8DE29164-FA40-49D8-9AD4-28517063535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42464"/>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6E4F0C2C-4684-4999-8976-2A531782716B}"/>
              </a:ext>
            </a:extLst>
          </p:cNvPr>
          <p:cNvSpPr txBox="1"/>
          <p:nvPr/>
        </p:nvSpPr>
        <p:spPr>
          <a:xfrm>
            <a:off x="2870547" y="1732468"/>
            <a:ext cx="6450905" cy="3046988"/>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pPr algn="ctr"/>
            <a:r>
              <a:rPr lang="en-US" sz="9600" dirty="0">
                <a:ln w="0"/>
                <a:effectLst>
                  <a:outerShdw blurRad="38100" dist="19050" dir="2700000" algn="tl" rotWithShape="0">
                    <a:schemeClr val="dk1">
                      <a:alpha val="40000"/>
                    </a:schemeClr>
                  </a:outerShdw>
                </a:effectLst>
                <a:latin typeface="Algerian" panose="04020705040A02060702" pitchFamily="82" charset="0"/>
              </a:rPr>
              <a:t>Good Morning</a:t>
            </a:r>
            <a:endParaRPr lang="ar-SA" sz="9600" dirty="0">
              <a:ln w="0"/>
              <a:effectLst>
                <a:outerShdw blurRad="38100" dist="19050" dir="2700000" algn="tl" rotWithShape="0">
                  <a:schemeClr val="dk1">
                    <a:alpha val="40000"/>
                  </a:schemeClr>
                </a:outerShdw>
              </a:effectLst>
              <a:latin typeface="Algerian" panose="04020705040A02060702" pitchFamily="82" charset="0"/>
            </a:endParaRPr>
          </a:p>
        </p:txBody>
      </p:sp>
    </p:spTree>
    <p:extLst>
      <p:ext uri="{BB962C8B-B14F-4D97-AF65-F5344CB8AC3E}">
        <p14:creationId xmlns:p14="http://schemas.microsoft.com/office/powerpoint/2010/main" val="15163320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EBFF"/>
        </a:solidFill>
        <a:effectLst/>
      </p:bgPr>
    </p:bg>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4326D2B4-42BA-43D5-A776-77BDA16502F6}"/>
              </a:ext>
            </a:extLst>
          </p:cNvPr>
          <p:cNvPicPr>
            <a:picLocks noChangeAspect="1"/>
          </p:cNvPicPr>
          <p:nvPr/>
        </p:nvPicPr>
        <p:blipFill rotWithShape="1">
          <a:blip r:embed="rId2">
            <a:extLst>
              <a:ext uri="{28A0092B-C50C-407E-A947-70E740481C1C}">
                <a14:useLocalDpi xmlns:a14="http://schemas.microsoft.com/office/drawing/2010/main" val="0"/>
              </a:ext>
            </a:extLst>
          </a:blip>
          <a:srcRect l="29553" t="27421"/>
          <a:stretch/>
        </p:blipFill>
        <p:spPr>
          <a:xfrm>
            <a:off x="7626699" y="2958385"/>
            <a:ext cx="4565300" cy="3899614"/>
          </a:xfrm>
          <a:custGeom>
            <a:avLst/>
            <a:gdLst>
              <a:gd name="connsiteX0" fmla="*/ 1515247 w 3640852"/>
              <a:gd name="connsiteY0" fmla="*/ 0 h 3109964"/>
              <a:gd name="connsiteX1" fmla="*/ 3640852 w 3640852"/>
              <a:gd name="connsiteY1" fmla="*/ 0 h 3109964"/>
              <a:gd name="connsiteX2" fmla="*/ 3640852 w 3640852"/>
              <a:gd name="connsiteY2" fmla="*/ 3109964 h 3109964"/>
              <a:gd name="connsiteX3" fmla="*/ 0 w 3640852"/>
              <a:gd name="connsiteY3" fmla="*/ 3109964 h 3109964"/>
              <a:gd name="connsiteX4" fmla="*/ 0 w 3640852"/>
              <a:gd name="connsiteY4" fmla="*/ 901784 h 3109964"/>
              <a:gd name="connsiteX5" fmla="*/ 139005 w 3640852"/>
              <a:gd name="connsiteY5" fmla="*/ 900261 h 3109964"/>
              <a:gd name="connsiteX6" fmla="*/ 573441 w 3640852"/>
              <a:gd name="connsiteY6" fmla="*/ 827288 h 3109964"/>
              <a:gd name="connsiteX7" fmla="*/ 1054670 w 3640852"/>
              <a:gd name="connsiteY7" fmla="*/ 973441 h 3109964"/>
              <a:gd name="connsiteX8" fmla="*/ 1065136 w 3640852"/>
              <a:gd name="connsiteY8" fmla="*/ 604144 h 3109964"/>
              <a:gd name="connsiteX9" fmla="*/ 1496374 w 3640852"/>
              <a:gd name="connsiteY9" fmla="*/ 74501 h 310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852" h="3109964">
                <a:moveTo>
                  <a:pt x="1515247" y="0"/>
                </a:moveTo>
                <a:lnTo>
                  <a:pt x="3640852" y="0"/>
                </a:lnTo>
                <a:lnTo>
                  <a:pt x="3640852" y="3109964"/>
                </a:lnTo>
                <a:lnTo>
                  <a:pt x="0" y="3109964"/>
                </a:lnTo>
                <a:lnTo>
                  <a:pt x="0" y="901784"/>
                </a:lnTo>
                <a:lnTo>
                  <a:pt x="139005" y="900261"/>
                </a:lnTo>
                <a:cubicBezTo>
                  <a:pt x="285780" y="891190"/>
                  <a:pt x="432112" y="867082"/>
                  <a:pt x="573441" y="827288"/>
                </a:cubicBezTo>
                <a:lnTo>
                  <a:pt x="1054670" y="973441"/>
                </a:lnTo>
                <a:lnTo>
                  <a:pt x="1065136" y="604144"/>
                </a:lnTo>
                <a:cubicBezTo>
                  <a:pt x="1288712" y="453149"/>
                  <a:pt x="1431351" y="268522"/>
                  <a:pt x="1496374" y="74501"/>
                </a:cubicBezTo>
                <a:close/>
              </a:path>
            </a:pathLst>
          </a:custGeom>
        </p:spPr>
      </p:pic>
      <p:sp>
        <p:nvSpPr>
          <p:cNvPr id="8" name="فقاعة الكلام: بيضاوية 7">
            <a:extLst>
              <a:ext uri="{FF2B5EF4-FFF2-40B4-BE49-F238E27FC236}">
                <a16:creationId xmlns:a16="http://schemas.microsoft.com/office/drawing/2014/main" id="{0C43E478-59BB-4A5D-B0FE-60547126F109}"/>
              </a:ext>
            </a:extLst>
          </p:cNvPr>
          <p:cNvSpPr/>
          <p:nvPr/>
        </p:nvSpPr>
        <p:spPr>
          <a:xfrm>
            <a:off x="3235569" y="1085222"/>
            <a:ext cx="4873451" cy="3456633"/>
          </a:xfrm>
          <a:prstGeom prst="wedgeEllipseCallout">
            <a:avLst>
              <a:gd name="adj1" fmla="val 77549"/>
              <a:gd name="adj2" fmla="val 64445"/>
            </a:avLst>
          </a:prstGeom>
          <a:solidFill>
            <a:srgbClr val="F7D82B"/>
          </a:solidFill>
          <a:ln>
            <a:solidFill>
              <a:srgbClr val="F7D82B"/>
            </a:solidFill>
          </a:ln>
          <a:effectLst>
            <a:innerShdw blurRad="482600" dist="2032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400" b="1" dirty="0">
                <a:ln>
                  <a:solidFill>
                    <a:srgbClr val="00B0F0"/>
                  </a:solidFill>
                </a:ln>
                <a:solidFill>
                  <a:srgbClr val="0070C0"/>
                </a:solidFill>
                <a:latin typeface="MV Boli" panose="02000500030200090000" pitchFamily="2" charset="0"/>
                <a:cs typeface="MV Boli" panose="02000500030200090000" pitchFamily="2" charset="0"/>
              </a:rPr>
              <a:t>Have a good  day</a:t>
            </a:r>
            <a:endParaRPr lang="ar-SA" sz="4400" b="1" dirty="0">
              <a:ln>
                <a:solidFill>
                  <a:srgbClr val="00B0F0"/>
                </a:solidFill>
              </a:ln>
              <a:solidFill>
                <a:srgbClr val="0070C0"/>
              </a:solidFill>
              <a:latin typeface="MV Boli" panose="02000500030200090000" pitchFamily="2" charset="0"/>
            </a:endParaRPr>
          </a:p>
        </p:txBody>
      </p:sp>
    </p:spTree>
    <p:extLst>
      <p:ext uri="{BB962C8B-B14F-4D97-AF65-F5344CB8AC3E}">
        <p14:creationId xmlns:p14="http://schemas.microsoft.com/office/powerpoint/2010/main" val="311000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C79469-47B8-41BD-B3DA-F3FC9315BA6D}"/>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BDD395F0-094E-43DC-A9C2-A3F473CC01C9}"/>
              </a:ext>
            </a:extLst>
          </p:cNvPr>
          <p:cNvSpPr>
            <a:spLocks noGrp="1"/>
          </p:cNvSpPr>
          <p:nvPr>
            <p:ph type="subTitle" idx="1"/>
          </p:nvPr>
        </p:nvSpPr>
        <p:spPr/>
        <p:txBody>
          <a:bodyPr/>
          <a:lstStyle/>
          <a:p>
            <a:endParaRPr lang="ar-SA"/>
          </a:p>
        </p:txBody>
      </p:sp>
      <p:pic>
        <p:nvPicPr>
          <p:cNvPr id="4" name="Picture 2" descr="Gold frame with flowres Free Vector">
            <a:extLst>
              <a:ext uri="{FF2B5EF4-FFF2-40B4-BE49-F238E27FC236}">
                <a16:creationId xmlns:a16="http://schemas.microsoft.com/office/drawing/2014/main" id="{8DE29164-FA40-49D8-9AD4-28517063535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42464"/>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8BC7AB80-D927-4098-9CEE-4EFB240BA6A2}"/>
              </a:ext>
            </a:extLst>
          </p:cNvPr>
          <p:cNvSpPr txBox="1"/>
          <p:nvPr/>
        </p:nvSpPr>
        <p:spPr>
          <a:xfrm>
            <a:off x="2943671" y="1809412"/>
            <a:ext cx="6673553" cy="2893100"/>
          </a:xfrm>
          <a:prstGeom prst="rect">
            <a:avLst/>
          </a:prstGeom>
          <a:noFill/>
        </p:spPr>
        <p:txBody>
          <a:bodyPr wrap="square" rtlCol="1">
            <a:spAutoFit/>
            <a:scene3d>
              <a:camera prst="orthographicFront"/>
              <a:lightRig rig="threePt" dir="t"/>
            </a:scene3d>
            <a:sp3d extrusionH="57150">
              <a:bevelT w="82550" h="38100" prst="coolSlant"/>
            </a:sp3d>
          </a:bodyPr>
          <a:lstStyle/>
          <a:p>
            <a:pPr algn="ctr">
              <a:lnSpc>
                <a:spcPct val="150000"/>
              </a:lnSpc>
            </a:pPr>
            <a:r>
              <a:rPr lang="en-US" sz="4400" b="1" dirty="0">
                <a:effectLst>
                  <a:outerShdw blurRad="38100" dist="38100" dir="2700000" algn="tl">
                    <a:srgbClr val="000000">
                      <a:alpha val="43137"/>
                    </a:srgbClr>
                  </a:outerShdw>
                </a:effectLst>
              </a:rPr>
              <a:t>Unit-4-</a:t>
            </a:r>
            <a:endParaRPr lang="ar-SA" sz="2400" b="0" i="0" u="none" strike="noStrike" baseline="0" dirty="0">
              <a:solidFill>
                <a:srgbClr val="000000"/>
              </a:solidFill>
            </a:endParaRPr>
          </a:p>
          <a:p>
            <a:pPr algn="ctr"/>
            <a:r>
              <a:rPr lang="en-US" sz="4400" b="1" i="0" u="none" strike="noStrike" baseline="0" dirty="0"/>
              <a:t>The Art of Advertising</a:t>
            </a:r>
            <a:endParaRPr lang="en-US" sz="3200" b="1" i="0" u="none" strike="noStrike" baseline="0" dirty="0"/>
          </a:p>
          <a:p>
            <a:pPr algn="ctr"/>
            <a:endParaRPr lang="ar-SA" sz="2400" b="0" i="0" u="none" strike="noStrike" baseline="0" dirty="0">
              <a:solidFill>
                <a:srgbClr val="000000"/>
              </a:solidFill>
            </a:endParaRPr>
          </a:p>
          <a:p>
            <a:pPr algn="ctr"/>
            <a:r>
              <a:rPr lang="en-US" sz="2400" b="1" i="0" u="none" strike="noStrike" baseline="0" dirty="0">
                <a:solidFill>
                  <a:srgbClr val="F7D82B"/>
                </a:solidFill>
              </a:rPr>
              <a:t>9</a:t>
            </a:r>
            <a:r>
              <a:rPr lang="en-US" sz="2400" b="1" i="0" u="none" strike="noStrike" baseline="0" dirty="0"/>
              <a:t> Reading  </a:t>
            </a:r>
          </a:p>
          <a:p>
            <a:pPr algn="ctr"/>
            <a:r>
              <a:rPr lang="en-US" sz="2400" b="0" i="0" u="none" strike="noStrike" baseline="0" dirty="0"/>
              <a:t> </a:t>
            </a:r>
          </a:p>
        </p:txBody>
      </p:sp>
      <p:pic>
        <p:nvPicPr>
          <p:cNvPr id="9" name="صورة 8">
            <a:extLst>
              <a:ext uri="{FF2B5EF4-FFF2-40B4-BE49-F238E27FC236}">
                <a16:creationId xmlns:a16="http://schemas.microsoft.com/office/drawing/2014/main" id="{AFF51B8D-1AEF-4FD2-B16B-631D9DB2148D}"/>
              </a:ext>
            </a:extLst>
          </p:cNvPr>
          <p:cNvPicPr>
            <a:picLocks noChangeAspect="1"/>
          </p:cNvPicPr>
          <p:nvPr/>
        </p:nvPicPr>
        <p:blipFill>
          <a:blip r:embed="rId4"/>
          <a:stretch>
            <a:fillRect/>
          </a:stretch>
        </p:blipFill>
        <p:spPr>
          <a:xfrm>
            <a:off x="7164917" y="3862760"/>
            <a:ext cx="578734" cy="5671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79934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sp>
        <p:nvSpPr>
          <p:cNvPr id="39" name="مستطيل 38">
            <a:extLst>
              <a:ext uri="{FF2B5EF4-FFF2-40B4-BE49-F238E27FC236}">
                <a16:creationId xmlns:a16="http://schemas.microsoft.com/office/drawing/2014/main" id="{34A61FF2-B636-44E4-9AA9-E1A3C9E56B35}"/>
              </a:ext>
            </a:extLst>
          </p:cNvPr>
          <p:cNvSpPr/>
          <p:nvPr/>
        </p:nvSpPr>
        <p:spPr>
          <a:xfrm>
            <a:off x="11448579" y="-43556"/>
            <a:ext cx="461639" cy="6901556"/>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ربع نص 5">
            <a:extLst>
              <a:ext uri="{FF2B5EF4-FFF2-40B4-BE49-F238E27FC236}">
                <a16:creationId xmlns:a16="http://schemas.microsoft.com/office/drawing/2014/main" id="{5EC40ECF-E9BC-447E-A8C0-D05C19B5F64B}"/>
              </a:ext>
            </a:extLst>
          </p:cNvPr>
          <p:cNvSpPr txBox="1"/>
          <p:nvPr/>
        </p:nvSpPr>
        <p:spPr>
          <a:xfrm>
            <a:off x="223733" y="337336"/>
            <a:ext cx="2194938" cy="523220"/>
          </a:xfrm>
          <a:prstGeom prst="rect">
            <a:avLst/>
          </a:prstGeom>
          <a:solidFill>
            <a:srgbClr val="FBEBFF"/>
          </a:solidFill>
          <a:ln>
            <a:noFill/>
          </a:ln>
          <a:effectLst>
            <a:innerShdw blurRad="114300">
              <a:prstClr val="black"/>
            </a:innerShdw>
          </a:effectLst>
        </p:spPr>
        <p:txBody>
          <a:bodyPr wrap="square" rtlCol="1">
            <a:spAutoFit/>
          </a:bodyPr>
          <a:lstStyle/>
          <a:p>
            <a:pPr algn="l"/>
            <a:r>
              <a:rPr lang="en-US" sz="2800" b="1" dirty="0"/>
              <a:t>Objectives:</a:t>
            </a:r>
            <a:endParaRPr lang="ar-SA" sz="2800" b="1" dirty="0"/>
          </a:p>
        </p:txBody>
      </p:sp>
      <p:sp>
        <p:nvSpPr>
          <p:cNvPr id="7" name="مربع نص 6">
            <a:extLst>
              <a:ext uri="{FF2B5EF4-FFF2-40B4-BE49-F238E27FC236}">
                <a16:creationId xmlns:a16="http://schemas.microsoft.com/office/drawing/2014/main" id="{33A4BCF6-33E5-4C85-A938-BD437DF7FCC6}"/>
              </a:ext>
            </a:extLst>
          </p:cNvPr>
          <p:cNvSpPr txBox="1"/>
          <p:nvPr/>
        </p:nvSpPr>
        <p:spPr>
          <a:xfrm>
            <a:off x="1407633" y="1574088"/>
            <a:ext cx="7003915" cy="369332"/>
          </a:xfrm>
          <a:prstGeom prst="rect">
            <a:avLst/>
          </a:prstGeom>
          <a:noFill/>
        </p:spPr>
        <p:txBody>
          <a:bodyPr wrap="square" rtlCol="1">
            <a:spAutoFit/>
          </a:bodyPr>
          <a:lstStyle/>
          <a:p>
            <a:pPr algn="l"/>
            <a:r>
              <a:rPr lang="en-US" b="1" i="0" dirty="0">
                <a:solidFill>
                  <a:srgbClr val="676A6C"/>
                </a:solidFill>
                <a:effectLst/>
                <a:latin typeface="HelveticaNeue"/>
              </a:rPr>
              <a:t>Discuss the meaning of the word “plastic “ in the title</a:t>
            </a:r>
            <a:endParaRPr lang="ar-SA" dirty="0"/>
          </a:p>
        </p:txBody>
      </p:sp>
      <p:sp>
        <p:nvSpPr>
          <p:cNvPr id="8" name="مربع نص 7">
            <a:extLst>
              <a:ext uri="{FF2B5EF4-FFF2-40B4-BE49-F238E27FC236}">
                <a16:creationId xmlns:a16="http://schemas.microsoft.com/office/drawing/2014/main" id="{831D42C4-C7CA-4153-B520-E2B45D2AF968}"/>
              </a:ext>
            </a:extLst>
          </p:cNvPr>
          <p:cNvSpPr txBox="1"/>
          <p:nvPr/>
        </p:nvSpPr>
        <p:spPr>
          <a:xfrm>
            <a:off x="914400" y="2254570"/>
            <a:ext cx="7003915" cy="369332"/>
          </a:xfrm>
          <a:prstGeom prst="rect">
            <a:avLst/>
          </a:prstGeom>
          <a:noFill/>
        </p:spPr>
        <p:txBody>
          <a:bodyPr wrap="square" rtlCol="1">
            <a:spAutoFit/>
          </a:bodyPr>
          <a:lstStyle/>
          <a:p>
            <a:pPr algn="l"/>
            <a:r>
              <a:rPr lang="en-US" b="1" i="0" dirty="0">
                <a:solidFill>
                  <a:srgbClr val="676A6C"/>
                </a:solidFill>
                <a:effectLst/>
                <a:latin typeface="HelveticaNeue"/>
              </a:rPr>
              <a:t>Analyze the ideas of the passage</a:t>
            </a:r>
            <a:endParaRPr lang="ar-SA" dirty="0"/>
          </a:p>
        </p:txBody>
      </p:sp>
      <p:sp>
        <p:nvSpPr>
          <p:cNvPr id="9" name="مربع نص 8">
            <a:extLst>
              <a:ext uri="{FF2B5EF4-FFF2-40B4-BE49-F238E27FC236}">
                <a16:creationId xmlns:a16="http://schemas.microsoft.com/office/drawing/2014/main" id="{48911D1C-EA4D-43F3-BD36-3CE07C81B1ED}"/>
              </a:ext>
            </a:extLst>
          </p:cNvPr>
          <p:cNvSpPr txBox="1"/>
          <p:nvPr/>
        </p:nvSpPr>
        <p:spPr>
          <a:xfrm>
            <a:off x="842753" y="3467851"/>
            <a:ext cx="7003915" cy="369332"/>
          </a:xfrm>
          <a:prstGeom prst="rect">
            <a:avLst/>
          </a:prstGeom>
          <a:noFill/>
        </p:spPr>
        <p:txBody>
          <a:bodyPr wrap="square" rtlCol="1">
            <a:spAutoFit/>
          </a:bodyPr>
          <a:lstStyle/>
          <a:p>
            <a:pPr algn="l"/>
            <a:r>
              <a:rPr lang="en-US" b="1" i="0" dirty="0">
                <a:solidFill>
                  <a:srgbClr val="676A6C"/>
                </a:solidFill>
                <a:effectLst/>
                <a:latin typeface="HelveticaNeue"/>
              </a:rPr>
              <a:t>Find the meanings of new words in the text</a:t>
            </a:r>
            <a:endParaRPr lang="ar-SA" dirty="0"/>
          </a:p>
        </p:txBody>
      </p:sp>
      <p:grpSp>
        <p:nvGrpSpPr>
          <p:cNvPr id="10" name="مجموعة 9">
            <a:extLst>
              <a:ext uri="{FF2B5EF4-FFF2-40B4-BE49-F238E27FC236}">
                <a16:creationId xmlns:a16="http://schemas.microsoft.com/office/drawing/2014/main" id="{4FB87699-3FA1-4669-B52A-B519E2508BCD}"/>
              </a:ext>
            </a:extLst>
          </p:cNvPr>
          <p:cNvGrpSpPr/>
          <p:nvPr/>
        </p:nvGrpSpPr>
        <p:grpSpPr>
          <a:xfrm>
            <a:off x="335408" y="1374325"/>
            <a:ext cx="914400" cy="914400"/>
            <a:chOff x="469386" y="1674318"/>
            <a:chExt cx="914400" cy="914400"/>
          </a:xfrm>
        </p:grpSpPr>
        <p:pic>
          <p:nvPicPr>
            <p:cNvPr id="11" name="رسم 10" descr="أداة التحديد">
              <a:extLst>
                <a:ext uri="{FF2B5EF4-FFF2-40B4-BE49-F238E27FC236}">
                  <a16:creationId xmlns:a16="http://schemas.microsoft.com/office/drawing/2014/main" id="{A8BB201B-D09F-4EA5-A44D-7107F2B235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386" y="1674318"/>
              <a:ext cx="914400" cy="914400"/>
            </a:xfrm>
            <a:prstGeom prst="rect">
              <a:avLst/>
            </a:prstGeom>
          </p:spPr>
        </p:pic>
        <p:sp>
          <p:nvSpPr>
            <p:cNvPr id="12" name="مربع نص 11">
              <a:extLst>
                <a:ext uri="{FF2B5EF4-FFF2-40B4-BE49-F238E27FC236}">
                  <a16:creationId xmlns:a16="http://schemas.microsoft.com/office/drawing/2014/main" id="{E960498E-4E7F-46CC-9D2F-D7B42E6F56DA}"/>
                </a:ext>
              </a:extLst>
            </p:cNvPr>
            <p:cNvSpPr txBox="1"/>
            <p:nvPr/>
          </p:nvSpPr>
          <p:spPr>
            <a:xfrm>
              <a:off x="811732" y="2012614"/>
              <a:ext cx="265231" cy="369332"/>
            </a:xfrm>
            <a:prstGeom prst="rect">
              <a:avLst/>
            </a:prstGeom>
            <a:noFill/>
          </p:spPr>
          <p:txBody>
            <a:bodyPr wrap="square" rtlCol="1">
              <a:spAutoFit/>
            </a:bodyPr>
            <a:lstStyle/>
            <a:p>
              <a:r>
                <a:rPr lang="en-US" b="1" dirty="0">
                  <a:solidFill>
                    <a:schemeClr val="bg1"/>
                  </a:solidFill>
                </a:rPr>
                <a:t>1</a:t>
              </a:r>
              <a:endParaRPr lang="ar-SA" b="1" dirty="0">
                <a:solidFill>
                  <a:schemeClr val="bg1"/>
                </a:solidFill>
              </a:endParaRPr>
            </a:p>
          </p:txBody>
        </p:sp>
      </p:grpSp>
      <p:grpSp>
        <p:nvGrpSpPr>
          <p:cNvPr id="13" name="مجموعة 12">
            <a:extLst>
              <a:ext uri="{FF2B5EF4-FFF2-40B4-BE49-F238E27FC236}">
                <a16:creationId xmlns:a16="http://schemas.microsoft.com/office/drawing/2014/main" id="{C21D7C33-0100-4137-9870-84546A6C1583}"/>
              </a:ext>
            </a:extLst>
          </p:cNvPr>
          <p:cNvGrpSpPr/>
          <p:nvPr/>
        </p:nvGrpSpPr>
        <p:grpSpPr>
          <a:xfrm>
            <a:off x="0" y="2079212"/>
            <a:ext cx="914400" cy="914400"/>
            <a:chOff x="469386" y="1674318"/>
            <a:chExt cx="914400" cy="914400"/>
          </a:xfrm>
        </p:grpSpPr>
        <p:pic>
          <p:nvPicPr>
            <p:cNvPr id="14" name="رسم 13" descr="أداة التحديد">
              <a:extLst>
                <a:ext uri="{FF2B5EF4-FFF2-40B4-BE49-F238E27FC236}">
                  <a16:creationId xmlns:a16="http://schemas.microsoft.com/office/drawing/2014/main" id="{AA3EEC42-DC5D-4346-ABF0-9C8BDA12C5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386" y="1674318"/>
              <a:ext cx="914400" cy="914400"/>
            </a:xfrm>
            <a:prstGeom prst="rect">
              <a:avLst/>
            </a:prstGeom>
          </p:spPr>
        </p:pic>
        <p:sp>
          <p:nvSpPr>
            <p:cNvPr id="15" name="مربع نص 14">
              <a:extLst>
                <a:ext uri="{FF2B5EF4-FFF2-40B4-BE49-F238E27FC236}">
                  <a16:creationId xmlns:a16="http://schemas.microsoft.com/office/drawing/2014/main" id="{A0F291C6-F02A-4C46-8951-BB9BC821A9D4}"/>
                </a:ext>
              </a:extLst>
            </p:cNvPr>
            <p:cNvSpPr txBox="1"/>
            <p:nvPr/>
          </p:nvSpPr>
          <p:spPr>
            <a:xfrm>
              <a:off x="811732" y="2012614"/>
              <a:ext cx="265231" cy="369332"/>
            </a:xfrm>
            <a:prstGeom prst="rect">
              <a:avLst/>
            </a:prstGeom>
            <a:noFill/>
          </p:spPr>
          <p:txBody>
            <a:bodyPr wrap="square" rtlCol="1">
              <a:spAutoFit/>
            </a:bodyPr>
            <a:lstStyle/>
            <a:p>
              <a:r>
                <a:rPr lang="en-US" b="1" dirty="0">
                  <a:solidFill>
                    <a:schemeClr val="bg1"/>
                  </a:solidFill>
                </a:rPr>
                <a:t>2</a:t>
              </a:r>
              <a:endParaRPr lang="ar-SA" b="1" dirty="0">
                <a:solidFill>
                  <a:schemeClr val="bg1"/>
                </a:solidFill>
              </a:endParaRPr>
            </a:p>
          </p:txBody>
        </p:sp>
      </p:grpSp>
      <p:grpSp>
        <p:nvGrpSpPr>
          <p:cNvPr id="16" name="مجموعة 15">
            <a:extLst>
              <a:ext uri="{FF2B5EF4-FFF2-40B4-BE49-F238E27FC236}">
                <a16:creationId xmlns:a16="http://schemas.microsoft.com/office/drawing/2014/main" id="{C8585E58-61CF-46BC-BF31-E03C87B46776}"/>
              </a:ext>
            </a:extLst>
          </p:cNvPr>
          <p:cNvGrpSpPr/>
          <p:nvPr/>
        </p:nvGrpSpPr>
        <p:grpSpPr>
          <a:xfrm>
            <a:off x="441176" y="2598420"/>
            <a:ext cx="914400" cy="914400"/>
            <a:chOff x="354532" y="1650766"/>
            <a:chExt cx="914400" cy="914400"/>
          </a:xfrm>
        </p:grpSpPr>
        <p:pic>
          <p:nvPicPr>
            <p:cNvPr id="17" name="رسم 16" descr="أداة التحديد">
              <a:extLst>
                <a:ext uri="{FF2B5EF4-FFF2-40B4-BE49-F238E27FC236}">
                  <a16:creationId xmlns:a16="http://schemas.microsoft.com/office/drawing/2014/main" id="{92C01338-E057-433E-B5FF-1EA5D9C23B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532" y="1650766"/>
              <a:ext cx="914400" cy="914400"/>
            </a:xfrm>
            <a:prstGeom prst="rect">
              <a:avLst/>
            </a:prstGeom>
          </p:spPr>
        </p:pic>
        <p:sp>
          <p:nvSpPr>
            <p:cNvPr id="18" name="مربع نص 17">
              <a:extLst>
                <a:ext uri="{FF2B5EF4-FFF2-40B4-BE49-F238E27FC236}">
                  <a16:creationId xmlns:a16="http://schemas.microsoft.com/office/drawing/2014/main" id="{A536B6A1-507D-41BD-9A81-F7E91CBEAE93}"/>
                </a:ext>
              </a:extLst>
            </p:cNvPr>
            <p:cNvSpPr txBox="1"/>
            <p:nvPr/>
          </p:nvSpPr>
          <p:spPr>
            <a:xfrm>
              <a:off x="686309" y="1985943"/>
              <a:ext cx="265231" cy="369332"/>
            </a:xfrm>
            <a:prstGeom prst="rect">
              <a:avLst/>
            </a:prstGeom>
            <a:noFill/>
          </p:spPr>
          <p:txBody>
            <a:bodyPr wrap="square" rtlCol="1">
              <a:spAutoFit/>
            </a:bodyPr>
            <a:lstStyle/>
            <a:p>
              <a:r>
                <a:rPr lang="en-US" b="1" dirty="0">
                  <a:solidFill>
                    <a:schemeClr val="bg1"/>
                  </a:solidFill>
                </a:rPr>
                <a:t>3</a:t>
              </a:r>
              <a:endParaRPr lang="ar-SA" b="1" dirty="0">
                <a:solidFill>
                  <a:schemeClr val="bg1"/>
                </a:solidFill>
              </a:endParaRPr>
            </a:p>
          </p:txBody>
        </p:sp>
      </p:grpSp>
      <p:sp>
        <p:nvSpPr>
          <p:cNvPr id="19" name="مربع نص 18">
            <a:extLst>
              <a:ext uri="{FF2B5EF4-FFF2-40B4-BE49-F238E27FC236}">
                <a16:creationId xmlns:a16="http://schemas.microsoft.com/office/drawing/2014/main" id="{140C544C-9A1C-4825-85DB-282C658FE84B}"/>
              </a:ext>
            </a:extLst>
          </p:cNvPr>
          <p:cNvSpPr txBox="1"/>
          <p:nvPr/>
        </p:nvSpPr>
        <p:spPr>
          <a:xfrm>
            <a:off x="1210432" y="2876944"/>
            <a:ext cx="7003915" cy="369332"/>
          </a:xfrm>
          <a:prstGeom prst="rect">
            <a:avLst/>
          </a:prstGeom>
          <a:noFill/>
        </p:spPr>
        <p:txBody>
          <a:bodyPr wrap="square" rtlCol="1">
            <a:spAutoFit/>
          </a:bodyPr>
          <a:lstStyle/>
          <a:p>
            <a:pPr algn="l"/>
            <a:r>
              <a:rPr lang="en-US" b="1" i="0" dirty="0">
                <a:solidFill>
                  <a:srgbClr val="676A6C"/>
                </a:solidFill>
                <a:effectLst/>
                <a:latin typeface="HelveticaNeue"/>
              </a:rPr>
              <a:t>Organize events according to a timeline</a:t>
            </a:r>
            <a:endParaRPr lang="ar-SA" dirty="0"/>
          </a:p>
        </p:txBody>
      </p:sp>
      <p:sp>
        <p:nvSpPr>
          <p:cNvPr id="20" name="مربع نص 19">
            <a:extLst>
              <a:ext uri="{FF2B5EF4-FFF2-40B4-BE49-F238E27FC236}">
                <a16:creationId xmlns:a16="http://schemas.microsoft.com/office/drawing/2014/main" id="{8B9E8BED-8EEE-45C3-A82B-A6F02832776B}"/>
              </a:ext>
            </a:extLst>
          </p:cNvPr>
          <p:cNvSpPr txBox="1"/>
          <p:nvPr/>
        </p:nvSpPr>
        <p:spPr>
          <a:xfrm>
            <a:off x="1065287" y="3998631"/>
            <a:ext cx="7003915" cy="369332"/>
          </a:xfrm>
          <a:prstGeom prst="rect">
            <a:avLst/>
          </a:prstGeom>
          <a:noFill/>
        </p:spPr>
        <p:txBody>
          <a:bodyPr wrap="square" rtlCol="1">
            <a:spAutoFit/>
          </a:bodyPr>
          <a:lstStyle/>
          <a:p>
            <a:pPr algn="l"/>
            <a:r>
              <a:rPr lang="en-US" b="1" i="0" dirty="0">
                <a:solidFill>
                  <a:srgbClr val="676A6C"/>
                </a:solidFill>
                <a:effectLst/>
                <a:latin typeface="HelveticaNeue"/>
              </a:rPr>
              <a:t>Recognize words that are related to "credit cards</a:t>
            </a:r>
            <a:endParaRPr lang="ar-SA" dirty="0"/>
          </a:p>
        </p:txBody>
      </p:sp>
      <p:grpSp>
        <p:nvGrpSpPr>
          <p:cNvPr id="21" name="مجموعة 20">
            <a:extLst>
              <a:ext uri="{FF2B5EF4-FFF2-40B4-BE49-F238E27FC236}">
                <a16:creationId xmlns:a16="http://schemas.microsoft.com/office/drawing/2014/main" id="{2A7B0837-A2FB-4F09-9868-295775527396}"/>
              </a:ext>
            </a:extLst>
          </p:cNvPr>
          <p:cNvGrpSpPr/>
          <p:nvPr/>
        </p:nvGrpSpPr>
        <p:grpSpPr>
          <a:xfrm>
            <a:off x="-24210" y="3170702"/>
            <a:ext cx="914400" cy="914400"/>
            <a:chOff x="354532" y="1650766"/>
            <a:chExt cx="914400" cy="914400"/>
          </a:xfrm>
        </p:grpSpPr>
        <p:pic>
          <p:nvPicPr>
            <p:cNvPr id="22" name="رسم 21" descr="أداة التحديد">
              <a:extLst>
                <a:ext uri="{FF2B5EF4-FFF2-40B4-BE49-F238E27FC236}">
                  <a16:creationId xmlns:a16="http://schemas.microsoft.com/office/drawing/2014/main" id="{61D0A475-04C9-4CB9-BE0A-BADC79920E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532" y="1650766"/>
              <a:ext cx="914400" cy="914400"/>
            </a:xfrm>
            <a:prstGeom prst="rect">
              <a:avLst/>
            </a:prstGeom>
          </p:spPr>
        </p:pic>
        <p:sp>
          <p:nvSpPr>
            <p:cNvPr id="23" name="مربع نص 22">
              <a:extLst>
                <a:ext uri="{FF2B5EF4-FFF2-40B4-BE49-F238E27FC236}">
                  <a16:creationId xmlns:a16="http://schemas.microsoft.com/office/drawing/2014/main" id="{64EB4D0F-BEC0-4BA4-BA44-E31084C1F3AB}"/>
                </a:ext>
              </a:extLst>
            </p:cNvPr>
            <p:cNvSpPr txBox="1"/>
            <p:nvPr/>
          </p:nvSpPr>
          <p:spPr>
            <a:xfrm>
              <a:off x="686309" y="1985943"/>
              <a:ext cx="265231" cy="369332"/>
            </a:xfrm>
            <a:prstGeom prst="rect">
              <a:avLst/>
            </a:prstGeom>
            <a:noFill/>
          </p:spPr>
          <p:txBody>
            <a:bodyPr wrap="square" rtlCol="1">
              <a:spAutoFit/>
            </a:bodyPr>
            <a:lstStyle/>
            <a:p>
              <a:r>
                <a:rPr lang="en-US" b="1" dirty="0">
                  <a:solidFill>
                    <a:schemeClr val="bg1"/>
                  </a:solidFill>
                </a:rPr>
                <a:t>4</a:t>
              </a:r>
              <a:endParaRPr lang="ar-SA" b="1" dirty="0">
                <a:solidFill>
                  <a:schemeClr val="bg1"/>
                </a:solidFill>
              </a:endParaRPr>
            </a:p>
          </p:txBody>
        </p:sp>
      </p:grpSp>
      <p:grpSp>
        <p:nvGrpSpPr>
          <p:cNvPr id="24" name="مجموعة 23">
            <a:extLst>
              <a:ext uri="{FF2B5EF4-FFF2-40B4-BE49-F238E27FC236}">
                <a16:creationId xmlns:a16="http://schemas.microsoft.com/office/drawing/2014/main" id="{DB9A46C7-106A-4F1C-A0C2-D0ADAE598A7A}"/>
              </a:ext>
            </a:extLst>
          </p:cNvPr>
          <p:cNvGrpSpPr/>
          <p:nvPr/>
        </p:nvGrpSpPr>
        <p:grpSpPr>
          <a:xfrm>
            <a:off x="378361" y="3833709"/>
            <a:ext cx="914400" cy="914400"/>
            <a:chOff x="354532" y="1650766"/>
            <a:chExt cx="914400" cy="914400"/>
          </a:xfrm>
        </p:grpSpPr>
        <p:pic>
          <p:nvPicPr>
            <p:cNvPr id="25" name="رسم 24" descr="أداة التحديد">
              <a:extLst>
                <a:ext uri="{FF2B5EF4-FFF2-40B4-BE49-F238E27FC236}">
                  <a16:creationId xmlns:a16="http://schemas.microsoft.com/office/drawing/2014/main" id="{49116FAC-49A3-4C38-9A22-ACDCDE7CD3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532" y="1650766"/>
              <a:ext cx="914400" cy="914400"/>
            </a:xfrm>
            <a:prstGeom prst="rect">
              <a:avLst/>
            </a:prstGeom>
          </p:spPr>
        </p:pic>
        <p:sp>
          <p:nvSpPr>
            <p:cNvPr id="26" name="مربع نص 25">
              <a:extLst>
                <a:ext uri="{FF2B5EF4-FFF2-40B4-BE49-F238E27FC236}">
                  <a16:creationId xmlns:a16="http://schemas.microsoft.com/office/drawing/2014/main" id="{91F7D16C-57F4-4D47-9B36-DC7DB1F13AEC}"/>
                </a:ext>
              </a:extLst>
            </p:cNvPr>
            <p:cNvSpPr txBox="1"/>
            <p:nvPr/>
          </p:nvSpPr>
          <p:spPr>
            <a:xfrm>
              <a:off x="686309" y="1985943"/>
              <a:ext cx="265231" cy="369332"/>
            </a:xfrm>
            <a:prstGeom prst="rect">
              <a:avLst/>
            </a:prstGeom>
            <a:noFill/>
          </p:spPr>
          <p:txBody>
            <a:bodyPr wrap="square" rtlCol="1">
              <a:spAutoFit/>
            </a:bodyPr>
            <a:lstStyle/>
            <a:p>
              <a:r>
                <a:rPr lang="en-US" b="1" dirty="0">
                  <a:solidFill>
                    <a:schemeClr val="bg1"/>
                  </a:solidFill>
                </a:rPr>
                <a:t>5</a:t>
              </a:r>
              <a:endParaRPr lang="ar-SA" b="1" dirty="0">
                <a:solidFill>
                  <a:schemeClr val="bg1"/>
                </a:solidFill>
              </a:endParaRPr>
            </a:p>
          </p:txBody>
        </p:sp>
      </p:grpSp>
      <p:grpSp>
        <p:nvGrpSpPr>
          <p:cNvPr id="27" name="مجموعة 26">
            <a:extLst>
              <a:ext uri="{FF2B5EF4-FFF2-40B4-BE49-F238E27FC236}">
                <a16:creationId xmlns:a16="http://schemas.microsoft.com/office/drawing/2014/main" id="{EAC0D30C-79C6-4BBB-BCDC-07F6C5E849DF}"/>
              </a:ext>
            </a:extLst>
          </p:cNvPr>
          <p:cNvGrpSpPr/>
          <p:nvPr/>
        </p:nvGrpSpPr>
        <p:grpSpPr>
          <a:xfrm>
            <a:off x="-50398" y="4401739"/>
            <a:ext cx="914400" cy="914400"/>
            <a:chOff x="354532" y="1650766"/>
            <a:chExt cx="914400" cy="914400"/>
          </a:xfrm>
        </p:grpSpPr>
        <p:pic>
          <p:nvPicPr>
            <p:cNvPr id="28" name="رسم 27" descr="أداة التحديد">
              <a:extLst>
                <a:ext uri="{FF2B5EF4-FFF2-40B4-BE49-F238E27FC236}">
                  <a16:creationId xmlns:a16="http://schemas.microsoft.com/office/drawing/2014/main" id="{66E96B2A-03C9-41E9-9E04-933906C2A7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532" y="1650766"/>
              <a:ext cx="914400" cy="914400"/>
            </a:xfrm>
            <a:prstGeom prst="rect">
              <a:avLst/>
            </a:prstGeom>
          </p:spPr>
        </p:pic>
        <p:sp>
          <p:nvSpPr>
            <p:cNvPr id="29" name="مربع نص 28">
              <a:extLst>
                <a:ext uri="{FF2B5EF4-FFF2-40B4-BE49-F238E27FC236}">
                  <a16:creationId xmlns:a16="http://schemas.microsoft.com/office/drawing/2014/main" id="{3EC2D595-F862-4997-BF67-D1CE6D34E399}"/>
                </a:ext>
              </a:extLst>
            </p:cNvPr>
            <p:cNvSpPr txBox="1"/>
            <p:nvPr/>
          </p:nvSpPr>
          <p:spPr>
            <a:xfrm>
              <a:off x="686309" y="1985943"/>
              <a:ext cx="265231" cy="369332"/>
            </a:xfrm>
            <a:prstGeom prst="rect">
              <a:avLst/>
            </a:prstGeom>
            <a:noFill/>
          </p:spPr>
          <p:txBody>
            <a:bodyPr wrap="square" rtlCol="1">
              <a:spAutoFit/>
            </a:bodyPr>
            <a:lstStyle/>
            <a:p>
              <a:r>
                <a:rPr lang="en-US" b="1" dirty="0">
                  <a:solidFill>
                    <a:schemeClr val="bg1"/>
                  </a:solidFill>
                </a:rPr>
                <a:t>6</a:t>
              </a:r>
              <a:endParaRPr lang="ar-SA" b="1" dirty="0">
                <a:solidFill>
                  <a:schemeClr val="bg1"/>
                </a:solidFill>
              </a:endParaRPr>
            </a:p>
          </p:txBody>
        </p:sp>
      </p:grpSp>
      <p:sp>
        <p:nvSpPr>
          <p:cNvPr id="30" name="مربع نص 29">
            <a:extLst>
              <a:ext uri="{FF2B5EF4-FFF2-40B4-BE49-F238E27FC236}">
                <a16:creationId xmlns:a16="http://schemas.microsoft.com/office/drawing/2014/main" id="{DAB6314E-E63B-4D98-9321-0575D0E4F2EB}"/>
              </a:ext>
            </a:extLst>
          </p:cNvPr>
          <p:cNvSpPr txBox="1"/>
          <p:nvPr/>
        </p:nvSpPr>
        <p:spPr>
          <a:xfrm>
            <a:off x="546610" y="4713954"/>
            <a:ext cx="7003915" cy="369332"/>
          </a:xfrm>
          <a:prstGeom prst="rect">
            <a:avLst/>
          </a:prstGeom>
          <a:noFill/>
        </p:spPr>
        <p:txBody>
          <a:bodyPr wrap="square" rtlCol="1">
            <a:spAutoFit/>
          </a:bodyPr>
          <a:lstStyle/>
          <a:p>
            <a:pPr algn="l"/>
            <a:r>
              <a:rPr lang="en-US" b="1" i="0" dirty="0">
                <a:solidFill>
                  <a:srgbClr val="676A6C"/>
                </a:solidFill>
                <a:effectLst/>
                <a:latin typeface="HelveticaNeue"/>
              </a:rPr>
              <a:t>Write words that start with prefixes meaning “not</a:t>
            </a:r>
            <a:endParaRPr lang="ar-SA" dirty="0"/>
          </a:p>
        </p:txBody>
      </p:sp>
      <p:pic>
        <p:nvPicPr>
          <p:cNvPr id="3" name="صورة 2">
            <a:extLst>
              <a:ext uri="{FF2B5EF4-FFF2-40B4-BE49-F238E27FC236}">
                <a16:creationId xmlns:a16="http://schemas.microsoft.com/office/drawing/2014/main" id="{54998D71-20AC-497F-A19F-6854316DAF23}"/>
              </a:ext>
            </a:extLst>
          </p:cNvPr>
          <p:cNvPicPr>
            <a:picLocks noChangeAspect="1"/>
          </p:cNvPicPr>
          <p:nvPr/>
        </p:nvPicPr>
        <p:blipFill rotWithShape="1">
          <a:blip r:embed="rId4">
            <a:extLst>
              <a:ext uri="{28A0092B-C50C-407E-A947-70E740481C1C}">
                <a14:useLocalDpi xmlns:a14="http://schemas.microsoft.com/office/drawing/2010/main" val="0"/>
              </a:ext>
            </a:extLst>
          </a:blip>
          <a:srcRect t="12261"/>
          <a:stretch/>
        </p:blipFill>
        <p:spPr>
          <a:xfrm flipH="1">
            <a:off x="9599528" y="4085102"/>
            <a:ext cx="2478004" cy="2762017"/>
          </a:xfrm>
          <a:prstGeom prst="rect">
            <a:avLst/>
          </a:prstGeom>
          <a:ln>
            <a:noFill/>
          </a:ln>
          <a:effectLst>
            <a:outerShdw blurRad="190500" algn="tl" rotWithShape="0">
              <a:srgbClr val="000000">
                <a:alpha val="70000"/>
              </a:srgbClr>
            </a:outerShdw>
          </a:effectLst>
        </p:spPr>
      </p:pic>
      <p:grpSp>
        <p:nvGrpSpPr>
          <p:cNvPr id="31" name="مجموعة 30">
            <a:extLst>
              <a:ext uri="{FF2B5EF4-FFF2-40B4-BE49-F238E27FC236}">
                <a16:creationId xmlns:a16="http://schemas.microsoft.com/office/drawing/2014/main" id="{0E8DB407-D108-4E85-9127-2006729BC447}"/>
              </a:ext>
            </a:extLst>
          </p:cNvPr>
          <p:cNvGrpSpPr/>
          <p:nvPr/>
        </p:nvGrpSpPr>
        <p:grpSpPr>
          <a:xfrm>
            <a:off x="406802" y="5068998"/>
            <a:ext cx="914400" cy="914400"/>
            <a:chOff x="354532" y="1650766"/>
            <a:chExt cx="914400" cy="914400"/>
          </a:xfrm>
        </p:grpSpPr>
        <p:pic>
          <p:nvPicPr>
            <p:cNvPr id="32" name="رسم 31" descr="أداة التحديد">
              <a:extLst>
                <a:ext uri="{FF2B5EF4-FFF2-40B4-BE49-F238E27FC236}">
                  <a16:creationId xmlns:a16="http://schemas.microsoft.com/office/drawing/2014/main" id="{372BED9A-8DED-4F50-AB0F-5F7416C93C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532" y="1650766"/>
              <a:ext cx="914400" cy="914400"/>
            </a:xfrm>
            <a:prstGeom prst="rect">
              <a:avLst/>
            </a:prstGeom>
          </p:spPr>
        </p:pic>
        <p:sp>
          <p:nvSpPr>
            <p:cNvPr id="33" name="مربع نص 32">
              <a:extLst>
                <a:ext uri="{FF2B5EF4-FFF2-40B4-BE49-F238E27FC236}">
                  <a16:creationId xmlns:a16="http://schemas.microsoft.com/office/drawing/2014/main" id="{28D9EF29-1E75-4B11-8E5C-7E539C399801}"/>
                </a:ext>
              </a:extLst>
            </p:cNvPr>
            <p:cNvSpPr txBox="1"/>
            <p:nvPr/>
          </p:nvSpPr>
          <p:spPr>
            <a:xfrm>
              <a:off x="686309" y="1985943"/>
              <a:ext cx="265231" cy="369332"/>
            </a:xfrm>
            <a:prstGeom prst="rect">
              <a:avLst/>
            </a:prstGeom>
            <a:noFill/>
          </p:spPr>
          <p:txBody>
            <a:bodyPr wrap="square" rtlCol="1">
              <a:spAutoFit/>
            </a:bodyPr>
            <a:lstStyle/>
            <a:p>
              <a:r>
                <a:rPr lang="en-US" b="1" dirty="0">
                  <a:solidFill>
                    <a:schemeClr val="bg1"/>
                  </a:solidFill>
                </a:rPr>
                <a:t>7</a:t>
              </a:r>
              <a:endParaRPr lang="ar-SA" b="1" dirty="0">
                <a:solidFill>
                  <a:schemeClr val="bg1"/>
                </a:solidFill>
              </a:endParaRPr>
            </a:p>
          </p:txBody>
        </p:sp>
      </p:grpSp>
      <p:sp>
        <p:nvSpPr>
          <p:cNvPr id="34" name="مربع نص 33">
            <a:extLst>
              <a:ext uri="{FF2B5EF4-FFF2-40B4-BE49-F238E27FC236}">
                <a16:creationId xmlns:a16="http://schemas.microsoft.com/office/drawing/2014/main" id="{273B2D18-5C42-40E0-B229-217E51E1213F}"/>
              </a:ext>
            </a:extLst>
          </p:cNvPr>
          <p:cNvSpPr txBox="1"/>
          <p:nvPr/>
        </p:nvSpPr>
        <p:spPr>
          <a:xfrm>
            <a:off x="1065287" y="5395501"/>
            <a:ext cx="7003915" cy="369332"/>
          </a:xfrm>
          <a:prstGeom prst="rect">
            <a:avLst/>
          </a:prstGeom>
          <a:noFill/>
        </p:spPr>
        <p:txBody>
          <a:bodyPr wrap="square" rtlCol="1">
            <a:spAutoFit/>
          </a:bodyPr>
          <a:lstStyle/>
          <a:p>
            <a:pPr algn="l"/>
            <a:r>
              <a:rPr lang="en-US" b="1" i="0" dirty="0">
                <a:solidFill>
                  <a:srgbClr val="676A6C"/>
                </a:solidFill>
                <a:effectLst/>
                <a:latin typeface="HelveticaNeue"/>
              </a:rPr>
              <a:t>Share positively in pair work</a:t>
            </a:r>
            <a:endParaRPr lang="ar-SA" dirty="0"/>
          </a:p>
        </p:txBody>
      </p:sp>
      <p:grpSp>
        <p:nvGrpSpPr>
          <p:cNvPr id="35" name="مجموعة 34">
            <a:extLst>
              <a:ext uri="{FF2B5EF4-FFF2-40B4-BE49-F238E27FC236}">
                <a16:creationId xmlns:a16="http://schemas.microsoft.com/office/drawing/2014/main" id="{0AD58FB9-E7E2-49E9-B61C-A9E555C19EE0}"/>
              </a:ext>
            </a:extLst>
          </p:cNvPr>
          <p:cNvGrpSpPr/>
          <p:nvPr/>
        </p:nvGrpSpPr>
        <p:grpSpPr>
          <a:xfrm>
            <a:off x="114468" y="5497075"/>
            <a:ext cx="914400" cy="914400"/>
            <a:chOff x="354532" y="1650766"/>
            <a:chExt cx="914400" cy="914400"/>
          </a:xfrm>
        </p:grpSpPr>
        <p:pic>
          <p:nvPicPr>
            <p:cNvPr id="36" name="رسم 35" descr="أداة التحديد">
              <a:extLst>
                <a:ext uri="{FF2B5EF4-FFF2-40B4-BE49-F238E27FC236}">
                  <a16:creationId xmlns:a16="http://schemas.microsoft.com/office/drawing/2014/main" id="{389E2DE6-74D9-4322-8CAD-6C2A216759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532" y="1650766"/>
              <a:ext cx="914400" cy="914400"/>
            </a:xfrm>
            <a:prstGeom prst="rect">
              <a:avLst/>
            </a:prstGeom>
          </p:spPr>
        </p:pic>
        <p:sp>
          <p:nvSpPr>
            <p:cNvPr id="37" name="مربع نص 36">
              <a:extLst>
                <a:ext uri="{FF2B5EF4-FFF2-40B4-BE49-F238E27FC236}">
                  <a16:creationId xmlns:a16="http://schemas.microsoft.com/office/drawing/2014/main" id="{8DEB737A-38BD-4407-B095-9B6940989ADB}"/>
                </a:ext>
              </a:extLst>
            </p:cNvPr>
            <p:cNvSpPr txBox="1"/>
            <p:nvPr/>
          </p:nvSpPr>
          <p:spPr>
            <a:xfrm>
              <a:off x="686309" y="1985943"/>
              <a:ext cx="265231" cy="369332"/>
            </a:xfrm>
            <a:prstGeom prst="rect">
              <a:avLst/>
            </a:prstGeom>
            <a:noFill/>
          </p:spPr>
          <p:txBody>
            <a:bodyPr wrap="square" rtlCol="1">
              <a:spAutoFit/>
            </a:bodyPr>
            <a:lstStyle/>
            <a:p>
              <a:r>
                <a:rPr lang="en-US" b="1" dirty="0">
                  <a:solidFill>
                    <a:schemeClr val="bg1"/>
                  </a:solidFill>
                </a:rPr>
                <a:t>8</a:t>
              </a:r>
              <a:endParaRPr lang="ar-SA" b="1" dirty="0">
                <a:solidFill>
                  <a:schemeClr val="bg1"/>
                </a:solidFill>
              </a:endParaRPr>
            </a:p>
          </p:txBody>
        </p:sp>
      </p:grpSp>
      <p:sp>
        <p:nvSpPr>
          <p:cNvPr id="38" name="مربع نص 37">
            <a:extLst>
              <a:ext uri="{FF2B5EF4-FFF2-40B4-BE49-F238E27FC236}">
                <a16:creationId xmlns:a16="http://schemas.microsoft.com/office/drawing/2014/main" id="{F80CC6F8-62BB-4167-9E28-5662179423F2}"/>
              </a:ext>
            </a:extLst>
          </p:cNvPr>
          <p:cNvSpPr txBox="1"/>
          <p:nvPr/>
        </p:nvSpPr>
        <p:spPr>
          <a:xfrm>
            <a:off x="772953" y="5823578"/>
            <a:ext cx="7003915" cy="369332"/>
          </a:xfrm>
          <a:prstGeom prst="rect">
            <a:avLst/>
          </a:prstGeom>
          <a:noFill/>
        </p:spPr>
        <p:txBody>
          <a:bodyPr wrap="square" rtlCol="1">
            <a:spAutoFit/>
          </a:bodyPr>
          <a:lstStyle/>
          <a:p>
            <a:pPr algn="l"/>
            <a:r>
              <a:rPr lang="en-US" b="1" i="0">
                <a:solidFill>
                  <a:srgbClr val="676A6C"/>
                </a:solidFill>
                <a:effectLst/>
                <a:latin typeface="HelveticaNeue"/>
              </a:rPr>
              <a:t>Say Aya </a:t>
            </a:r>
            <a:r>
              <a:rPr lang="en-US" b="1" i="0" dirty="0">
                <a:solidFill>
                  <a:srgbClr val="676A6C"/>
                </a:solidFill>
                <a:effectLst/>
                <a:latin typeface="HelveticaNeue"/>
              </a:rPr>
              <a:t>or hadith about how to spend money</a:t>
            </a:r>
            <a:endParaRPr lang="ar-SA" dirty="0"/>
          </a:p>
        </p:txBody>
      </p:sp>
    </p:spTree>
    <p:extLst>
      <p:ext uri="{BB962C8B-B14F-4D97-AF65-F5344CB8AC3E}">
        <p14:creationId xmlns:p14="http://schemas.microsoft.com/office/powerpoint/2010/main" val="483565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up)">
                                      <p:cBhvr>
                                        <p:cTn id="18" dur="500"/>
                                        <p:tgtEl>
                                          <p:spTgt spid="16"/>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up)">
                                      <p:cBhvr>
                                        <p:cTn id="23" dur="500"/>
                                        <p:tgtEl>
                                          <p:spTgt spid="21"/>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ppt_y</p:attrName>
                                        </p:attrNameLst>
                                      </p:cBhvr>
                                      <p:tavLst>
                                        <p:tav tm="0">
                                          <p:val>
                                            <p:strVal val="#ppt_y+#ppt_h*1.125000"/>
                                          </p:val>
                                        </p:tav>
                                        <p:tav tm="100000">
                                          <p:val>
                                            <p:strVal val="#ppt_y"/>
                                          </p:val>
                                        </p:tav>
                                      </p:tavLst>
                                    </p:anim>
                                    <p:animEffect transition="in" filter="wipe(up)">
                                      <p:cBhvr>
                                        <p:cTn id="28" dur="500"/>
                                        <p:tgtEl>
                                          <p:spTgt spid="24"/>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p:tgtEl>
                                          <p:spTgt spid="27"/>
                                        </p:tgtEl>
                                        <p:attrNameLst>
                                          <p:attrName>ppt_y</p:attrName>
                                        </p:attrNameLst>
                                      </p:cBhvr>
                                      <p:tavLst>
                                        <p:tav tm="0">
                                          <p:val>
                                            <p:strVal val="#ppt_y+#ppt_h*1.125000"/>
                                          </p:val>
                                        </p:tav>
                                        <p:tav tm="100000">
                                          <p:val>
                                            <p:strVal val="#ppt_y"/>
                                          </p:val>
                                        </p:tav>
                                      </p:tavLst>
                                    </p:anim>
                                    <p:animEffect transition="in" filter="wipe(up)">
                                      <p:cBhvr>
                                        <p:cTn id="33" dur="500"/>
                                        <p:tgtEl>
                                          <p:spTgt spid="27"/>
                                        </p:tgtEl>
                                      </p:cBhvr>
                                    </p:animEffect>
                                  </p:childTnLst>
                                </p:cTn>
                              </p:par>
                            </p:childTnLst>
                          </p:cTn>
                        </p:par>
                        <p:par>
                          <p:cTn id="34" fill="hold">
                            <p:stCondLst>
                              <p:cond delay="3000"/>
                            </p:stCondLst>
                            <p:childTnLst>
                              <p:par>
                                <p:cTn id="35" presetID="12" presetClass="entr" presetSubtype="4"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p:tgtEl>
                                          <p:spTgt spid="31"/>
                                        </p:tgtEl>
                                        <p:attrNameLst>
                                          <p:attrName>ppt_y</p:attrName>
                                        </p:attrNameLst>
                                      </p:cBhvr>
                                      <p:tavLst>
                                        <p:tav tm="0">
                                          <p:val>
                                            <p:strVal val="#ppt_y+#ppt_h*1.125000"/>
                                          </p:val>
                                        </p:tav>
                                        <p:tav tm="100000">
                                          <p:val>
                                            <p:strVal val="#ppt_y"/>
                                          </p:val>
                                        </p:tav>
                                      </p:tavLst>
                                    </p:anim>
                                    <p:animEffect transition="in" filter="wipe(up)">
                                      <p:cBhvr>
                                        <p:cTn id="38" dur="500"/>
                                        <p:tgtEl>
                                          <p:spTgt spid="31"/>
                                        </p:tgtEl>
                                      </p:cBhvr>
                                    </p:animEffect>
                                  </p:childTnLst>
                                </p:cTn>
                              </p:par>
                            </p:childTnLst>
                          </p:cTn>
                        </p:par>
                        <p:par>
                          <p:cTn id="39" fill="hold">
                            <p:stCondLst>
                              <p:cond delay="3500"/>
                            </p:stCondLst>
                            <p:childTnLst>
                              <p:par>
                                <p:cTn id="40" presetID="12" presetClass="entr" presetSubtype="4"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p:tgtEl>
                                          <p:spTgt spid="35"/>
                                        </p:tgtEl>
                                        <p:attrNameLst>
                                          <p:attrName>ppt_y</p:attrName>
                                        </p:attrNameLst>
                                      </p:cBhvr>
                                      <p:tavLst>
                                        <p:tav tm="0">
                                          <p:val>
                                            <p:strVal val="#ppt_y+#ppt_h*1.125000"/>
                                          </p:val>
                                        </p:tav>
                                        <p:tav tm="100000">
                                          <p:val>
                                            <p:strVal val="#ppt_y"/>
                                          </p:val>
                                        </p:tav>
                                      </p:tavLst>
                                    </p:anim>
                                    <p:animEffect transition="in" filter="wipe(up)">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753BD154-9CFE-4961-BD46-D4DCA7AAF28A}"/>
              </a:ext>
            </a:extLst>
          </p:cNvPr>
          <p:cNvSpPr/>
          <p:nvPr/>
        </p:nvSpPr>
        <p:spPr>
          <a:xfrm>
            <a:off x="335408" y="-43556"/>
            <a:ext cx="461639" cy="6901556"/>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3" name="مربع نص 32">
            <a:extLst>
              <a:ext uri="{FF2B5EF4-FFF2-40B4-BE49-F238E27FC236}">
                <a16:creationId xmlns:a16="http://schemas.microsoft.com/office/drawing/2014/main" id="{AFD68119-33FE-48B5-96E3-A25C3B258884}"/>
              </a:ext>
            </a:extLst>
          </p:cNvPr>
          <p:cNvSpPr txBox="1"/>
          <p:nvPr/>
        </p:nvSpPr>
        <p:spPr>
          <a:xfrm>
            <a:off x="797047" y="159832"/>
            <a:ext cx="2194938" cy="461665"/>
          </a:xfrm>
          <a:prstGeom prst="rect">
            <a:avLst/>
          </a:prstGeom>
          <a:solidFill>
            <a:srgbClr val="FBEBFF"/>
          </a:solidFill>
          <a:ln>
            <a:noFill/>
          </a:ln>
          <a:effectLst>
            <a:innerShdw blurRad="114300">
              <a:prstClr val="black"/>
            </a:innerShdw>
          </a:effectLst>
        </p:spPr>
        <p:txBody>
          <a:bodyPr wrap="square" rtlCol="1">
            <a:spAutoFit/>
          </a:bodyPr>
          <a:lstStyle/>
          <a:p>
            <a:pPr algn="l"/>
            <a:r>
              <a:rPr lang="en-US" sz="2400" b="1" dirty="0"/>
              <a:t>Warm Up:</a:t>
            </a:r>
            <a:endParaRPr lang="ar-SA" sz="2400" b="1" dirty="0"/>
          </a:p>
        </p:txBody>
      </p:sp>
      <p:sp>
        <p:nvSpPr>
          <p:cNvPr id="2" name="مربع نص 1">
            <a:extLst>
              <a:ext uri="{FF2B5EF4-FFF2-40B4-BE49-F238E27FC236}">
                <a16:creationId xmlns:a16="http://schemas.microsoft.com/office/drawing/2014/main" id="{F8C2D642-16E1-41CC-A223-859C999D46DA}"/>
              </a:ext>
            </a:extLst>
          </p:cNvPr>
          <p:cNvSpPr txBox="1"/>
          <p:nvPr/>
        </p:nvSpPr>
        <p:spPr>
          <a:xfrm>
            <a:off x="3935001" y="966353"/>
            <a:ext cx="7243281" cy="400110"/>
          </a:xfrm>
          <a:prstGeom prst="rect">
            <a:avLst/>
          </a:prstGeom>
          <a:noFill/>
        </p:spPr>
        <p:txBody>
          <a:bodyPr wrap="square" rtlCol="1">
            <a:spAutoFit/>
          </a:bodyPr>
          <a:lstStyle/>
          <a:p>
            <a:pPr algn="ctr"/>
            <a:r>
              <a:rPr lang="en-US" sz="2000" b="1" dirty="0">
                <a:solidFill>
                  <a:srgbClr val="C00000"/>
                </a:solidFill>
                <a:latin typeface="MV Boli" panose="02000500030200090000" pitchFamily="2" charset="0"/>
                <a:cs typeface="MV Boli" panose="02000500030200090000" pitchFamily="2" charset="0"/>
              </a:rPr>
              <a:t>Find the another half of the word of the picture:</a:t>
            </a:r>
            <a:endParaRPr lang="ar-SA" sz="2000" b="1" dirty="0">
              <a:solidFill>
                <a:srgbClr val="C00000"/>
              </a:solidFill>
              <a:latin typeface="MV Boli" panose="02000500030200090000" pitchFamily="2" charset="0"/>
            </a:endParaRPr>
          </a:p>
        </p:txBody>
      </p:sp>
      <p:pic>
        <p:nvPicPr>
          <p:cNvPr id="7" name="صورة 6">
            <a:extLst>
              <a:ext uri="{FF2B5EF4-FFF2-40B4-BE49-F238E27FC236}">
                <a16:creationId xmlns:a16="http://schemas.microsoft.com/office/drawing/2014/main" id="{051F35C3-C9AA-41C5-9810-EAE41AAECB1A}"/>
              </a:ext>
            </a:extLst>
          </p:cNvPr>
          <p:cNvPicPr>
            <a:picLocks noChangeAspect="1"/>
          </p:cNvPicPr>
          <p:nvPr/>
        </p:nvPicPr>
        <p:blipFill rotWithShape="1">
          <a:blip r:embed="rId2">
            <a:extLst>
              <a:ext uri="{28A0092B-C50C-407E-A947-70E740481C1C}">
                <a14:useLocalDpi xmlns:a14="http://schemas.microsoft.com/office/drawing/2010/main" val="0"/>
              </a:ext>
            </a:extLst>
          </a:blip>
          <a:srcRect l="60592" t="23684" b="32583"/>
          <a:stretch/>
        </p:blipFill>
        <p:spPr>
          <a:xfrm flipH="1">
            <a:off x="9058226" y="1695236"/>
            <a:ext cx="1681498" cy="1376738"/>
          </a:xfrm>
          <a:prstGeom prst="rect">
            <a:avLst/>
          </a:prstGeom>
          <a:ln>
            <a:noFill/>
          </a:ln>
          <a:effectLst>
            <a:outerShdw blurRad="190500" algn="tl" rotWithShape="0">
              <a:srgbClr val="000000">
                <a:alpha val="70000"/>
              </a:srgbClr>
            </a:outerShdw>
          </a:effectLst>
        </p:spPr>
      </p:pic>
      <p:pic>
        <p:nvPicPr>
          <p:cNvPr id="9" name="Picture 2" descr="Bank cards">
            <a:extLst>
              <a:ext uri="{FF2B5EF4-FFF2-40B4-BE49-F238E27FC236}">
                <a16:creationId xmlns:a16="http://schemas.microsoft.com/office/drawing/2014/main" id="{FDA0F05E-575A-4FA5-BE30-62844554FD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79" b="99715" l="4000" r="99667">
                        <a14:foregroundMark x1="92833" y1="38462" x2="92833" y2="38462"/>
                        <a14:foregroundMark x1="47667" y1="96866" x2="47667" y2="96866"/>
                        <a14:foregroundMark x1="4000" y1="75499" x2="27500" y2="97721"/>
                        <a14:foregroundMark x1="31833" y1="44444" x2="31000" y2="58120"/>
                        <a14:foregroundMark x1="25500" y1="41595" x2="29333" y2="56980"/>
                        <a14:foregroundMark x1="22500" y1="46439" x2="26500" y2="64672"/>
                        <a14:foregroundMark x1="96333" y1="16524" x2="99667" y2="21652"/>
                        <a14:foregroundMark x1="68833" y1="2564" x2="55667" y2="13960"/>
                        <a14:foregroundMark x1="68167" y1="3134" x2="75333" y2="4843"/>
                        <a14:foregroundMark x1="98833" y1="59259" x2="89333" y2="75214"/>
                        <a14:foregroundMark x1="89333" y1="75214" x2="51333" y2="98860"/>
                        <a14:foregroundMark x1="51333" y1="98860" x2="30000" y2="99715"/>
                        <a14:foregroundMark x1="30000" y1="99715" x2="24667" y2="89744"/>
                        <a14:foregroundMark x1="57333" y1="17664" x2="27833" y2="53561"/>
                        <a14:foregroundMark x1="66500" y1="43875" x2="66500" y2="43875"/>
                        <a14:foregroundMark x1="37167" y1="49003" x2="37167" y2="49003"/>
                        <a14:foregroundMark x1="13833" y1="35328" x2="13833" y2="35328"/>
                        <a14:foregroundMark x1="44500" y1="21937" x2="44500" y2="21937"/>
                        <a14:foregroundMark x1="6500" y1="66097" x2="6500" y2="66097"/>
                        <a14:foregroundMark x1="6833" y1="48718" x2="6833" y2="48718"/>
                        <a14:foregroundMark x1="6167" y1="49003" x2="5833" y2="51852"/>
                        <a14:foregroundMark x1="24833" y1="43305" x2="27500" y2="60399"/>
                      </a14:backgroundRemoval>
                    </a14:imgEffect>
                  </a14:imgLayer>
                </a14:imgProps>
              </a:ext>
              <a:ext uri="{28A0092B-C50C-407E-A947-70E740481C1C}">
                <a14:useLocalDpi xmlns:a14="http://schemas.microsoft.com/office/drawing/2010/main" val="0"/>
              </a:ext>
            </a:extLst>
          </a:blip>
          <a:srcRect/>
          <a:stretch>
            <a:fillRect/>
          </a:stretch>
        </p:blipFill>
        <p:spPr bwMode="auto">
          <a:xfrm>
            <a:off x="9342860" y="3309949"/>
            <a:ext cx="1535478" cy="9521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Mobile Phones | Latest Smartphone Releases &amp;amp; Reviews | news.com.au —  Australia&amp;#39;s leading news site">
            <a:extLst>
              <a:ext uri="{FF2B5EF4-FFF2-40B4-BE49-F238E27FC236}">
                <a16:creationId xmlns:a16="http://schemas.microsoft.com/office/drawing/2014/main" id="{27AD1F4E-0141-4345-A9F7-BB514D5A31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98"/>
          <a:stretch/>
        </p:blipFill>
        <p:spPr bwMode="auto">
          <a:xfrm>
            <a:off x="9217302" y="4861854"/>
            <a:ext cx="1786593" cy="1508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CD6E74EB-3DF6-4C6A-8BA7-07B441790CAE}"/>
              </a:ext>
            </a:extLst>
          </p:cNvPr>
          <p:cNvSpPr txBox="1"/>
          <p:nvPr/>
        </p:nvSpPr>
        <p:spPr>
          <a:xfrm>
            <a:off x="3842535" y="2260315"/>
            <a:ext cx="2763748" cy="523220"/>
          </a:xfrm>
          <a:prstGeom prst="rect">
            <a:avLst/>
          </a:prstGeom>
          <a:noFill/>
        </p:spPr>
        <p:txBody>
          <a:bodyPr wrap="square" rtlCol="1">
            <a:spAutoFit/>
          </a:bodyPr>
          <a:lstStyle/>
          <a:p>
            <a:pPr algn="l"/>
            <a:r>
              <a:rPr lang="en-US" sz="2800" b="1" dirty="0"/>
              <a:t>Cash</a:t>
            </a:r>
            <a:endParaRPr lang="ar-SA" sz="2800" b="1" dirty="0"/>
          </a:p>
        </p:txBody>
      </p:sp>
      <p:sp>
        <p:nvSpPr>
          <p:cNvPr id="13" name="مربع نص 12">
            <a:extLst>
              <a:ext uri="{FF2B5EF4-FFF2-40B4-BE49-F238E27FC236}">
                <a16:creationId xmlns:a16="http://schemas.microsoft.com/office/drawing/2014/main" id="{A1222BB1-B09F-4223-A8CB-47A597310142}"/>
              </a:ext>
            </a:extLst>
          </p:cNvPr>
          <p:cNvSpPr txBox="1"/>
          <p:nvPr/>
        </p:nvSpPr>
        <p:spPr>
          <a:xfrm>
            <a:off x="4015483" y="3429000"/>
            <a:ext cx="2763748" cy="523220"/>
          </a:xfrm>
          <a:prstGeom prst="rect">
            <a:avLst/>
          </a:prstGeom>
          <a:noFill/>
        </p:spPr>
        <p:txBody>
          <a:bodyPr wrap="square" rtlCol="1">
            <a:spAutoFit/>
          </a:bodyPr>
          <a:lstStyle/>
          <a:p>
            <a:pPr algn="l"/>
            <a:r>
              <a:rPr lang="en-US" sz="2800" b="1" dirty="0"/>
              <a:t>Credit</a:t>
            </a:r>
            <a:endParaRPr lang="ar-SA" sz="2800" b="1" dirty="0"/>
          </a:p>
        </p:txBody>
      </p:sp>
      <p:sp>
        <p:nvSpPr>
          <p:cNvPr id="14" name="مربع نص 13">
            <a:extLst>
              <a:ext uri="{FF2B5EF4-FFF2-40B4-BE49-F238E27FC236}">
                <a16:creationId xmlns:a16="http://schemas.microsoft.com/office/drawing/2014/main" id="{97783A86-0B3C-4BEC-AC6D-B2AE0069C609}"/>
              </a:ext>
            </a:extLst>
          </p:cNvPr>
          <p:cNvSpPr txBox="1"/>
          <p:nvPr/>
        </p:nvSpPr>
        <p:spPr>
          <a:xfrm>
            <a:off x="4015483" y="5431648"/>
            <a:ext cx="2763748" cy="523220"/>
          </a:xfrm>
          <a:prstGeom prst="rect">
            <a:avLst/>
          </a:prstGeom>
          <a:noFill/>
        </p:spPr>
        <p:txBody>
          <a:bodyPr wrap="square" rtlCol="1">
            <a:spAutoFit/>
          </a:bodyPr>
          <a:lstStyle/>
          <a:p>
            <a:pPr algn="l"/>
            <a:r>
              <a:rPr lang="en-US" sz="2800" b="1" dirty="0"/>
              <a:t>Mobile</a:t>
            </a:r>
            <a:endParaRPr lang="ar-SA" sz="2800" b="1" dirty="0"/>
          </a:p>
        </p:txBody>
      </p:sp>
    </p:spTree>
    <p:extLst>
      <p:ext uri="{BB962C8B-B14F-4D97-AF65-F5344CB8AC3E}">
        <p14:creationId xmlns:p14="http://schemas.microsoft.com/office/powerpoint/2010/main" val="27003015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gtEl>
                                        <p:attrNameLst>
                                          <p:attrName>ppt_c</p:attrName>
                                        </p:attrNameLst>
                                      </p:cBhvr>
                                      <p:to>
                                        <a:schemeClr val="accent1"/>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250" fill="hold"/>
                                        <p:tgtEl>
                                          <p:spTgt spid="13"/>
                                        </p:tgtEl>
                                        <p:attrNameLst>
                                          <p:attrName>ppt_x</p:attrName>
                                        </p:attrNameLst>
                                      </p:cBhvr>
                                      <p:tavLst>
                                        <p:tav tm="0">
                                          <p:val>
                                            <p:strVal val="0-#ppt_w/2"/>
                                          </p:val>
                                        </p:tav>
                                        <p:tav tm="100000">
                                          <p:val>
                                            <p:strVal val="#ppt_x"/>
                                          </p:val>
                                        </p:tav>
                                      </p:tavLst>
                                    </p:anim>
                                    <p:anim calcmode="lin" valueType="num">
                                      <p:cBhvr additive="base">
                                        <p:cTn id="14" dur="1250" fill="hold"/>
                                        <p:tgtEl>
                                          <p:spTgt spid="13"/>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3"/>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50" fill="hold"/>
                                        <p:tgtEl>
                                          <p:spTgt spid="14"/>
                                        </p:tgtEl>
                                        <p:attrNameLst>
                                          <p:attrName>ppt_x</p:attrName>
                                        </p:attrNameLst>
                                      </p:cBhvr>
                                      <p:tavLst>
                                        <p:tav tm="0">
                                          <p:val>
                                            <p:strVal val="0-#ppt_w/2"/>
                                          </p:val>
                                        </p:tav>
                                        <p:tav tm="100000">
                                          <p:val>
                                            <p:strVal val="#ppt_x"/>
                                          </p:val>
                                        </p:tav>
                                      </p:tavLst>
                                    </p:anim>
                                    <p:anim calcmode="lin" valueType="num">
                                      <p:cBhvr additive="base">
                                        <p:cTn id="20" dur="1250" fill="hold"/>
                                        <p:tgtEl>
                                          <p:spTgt spid="14"/>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4"/>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grpSp>
        <p:nvGrpSpPr>
          <p:cNvPr id="12" name="مجموعة 11">
            <a:extLst>
              <a:ext uri="{FF2B5EF4-FFF2-40B4-BE49-F238E27FC236}">
                <a16:creationId xmlns:a16="http://schemas.microsoft.com/office/drawing/2014/main" id="{55C9DDDB-6BE2-4E6B-B54E-5EAB69FF296B}"/>
              </a:ext>
            </a:extLst>
          </p:cNvPr>
          <p:cNvGrpSpPr/>
          <p:nvPr/>
        </p:nvGrpSpPr>
        <p:grpSpPr>
          <a:xfrm>
            <a:off x="0" y="0"/>
            <a:ext cx="12129856" cy="6858004"/>
            <a:chOff x="62144" y="-3"/>
            <a:chExt cx="12129856" cy="6858004"/>
          </a:xfrm>
        </p:grpSpPr>
        <p:pic>
          <p:nvPicPr>
            <p:cNvPr id="11" name="صورة 10">
              <a:extLst>
                <a:ext uri="{FF2B5EF4-FFF2-40B4-BE49-F238E27FC236}">
                  <a16:creationId xmlns:a16="http://schemas.microsoft.com/office/drawing/2014/main" id="{FEE2CEB5-6FDF-4AD5-834A-B61F59479AAB}"/>
                </a:ext>
              </a:extLst>
            </p:cNvPr>
            <p:cNvPicPr>
              <a:picLocks noChangeAspect="1"/>
            </p:cNvPicPr>
            <p:nvPr/>
          </p:nvPicPr>
          <p:blipFill rotWithShape="1">
            <a:blip r:embed="rId4">
              <a:extLst>
                <a:ext uri="{28A0092B-C50C-407E-A947-70E740481C1C}">
                  <a14:useLocalDpi xmlns:a14="http://schemas.microsoft.com/office/drawing/2010/main" val="0"/>
                </a:ext>
              </a:extLst>
            </a:blip>
            <a:srcRect l="27750" t="12440" r="40793" b="14679"/>
            <a:stretch/>
          </p:blipFill>
          <p:spPr>
            <a:xfrm>
              <a:off x="62144" y="-3"/>
              <a:ext cx="6338656" cy="6858003"/>
            </a:xfrm>
            <a:prstGeom prst="rect">
              <a:avLst/>
            </a:prstGeom>
          </p:spPr>
        </p:pic>
        <p:pic>
          <p:nvPicPr>
            <p:cNvPr id="9" name="صورة 8">
              <a:extLst>
                <a:ext uri="{FF2B5EF4-FFF2-40B4-BE49-F238E27FC236}">
                  <a16:creationId xmlns:a16="http://schemas.microsoft.com/office/drawing/2014/main" id="{93262BF5-0B24-4A5D-B225-AEA3EFD55C56}"/>
                </a:ext>
              </a:extLst>
            </p:cNvPr>
            <p:cNvPicPr>
              <a:picLocks noChangeAspect="1"/>
            </p:cNvPicPr>
            <p:nvPr/>
          </p:nvPicPr>
          <p:blipFill rotWithShape="1">
            <a:blip r:embed="rId5">
              <a:extLst>
                <a:ext uri="{28A0092B-C50C-407E-A947-70E740481C1C}">
                  <a14:useLocalDpi xmlns:a14="http://schemas.microsoft.com/office/drawing/2010/main" val="0"/>
                </a:ext>
              </a:extLst>
            </a:blip>
            <a:srcRect l="27707" t="16699" r="40837" b="10421"/>
            <a:stretch/>
          </p:blipFill>
          <p:spPr>
            <a:xfrm>
              <a:off x="6400800" y="1"/>
              <a:ext cx="5791200" cy="6858000"/>
            </a:xfrm>
            <a:prstGeom prst="rect">
              <a:avLst/>
            </a:prstGeom>
          </p:spPr>
        </p:pic>
      </p:grpSp>
      <p:sp>
        <p:nvSpPr>
          <p:cNvPr id="13" name="مستطيل 12">
            <a:extLst>
              <a:ext uri="{FF2B5EF4-FFF2-40B4-BE49-F238E27FC236}">
                <a16:creationId xmlns:a16="http://schemas.microsoft.com/office/drawing/2014/main" id="{CDF6708B-61B0-4DEA-96D5-24815CDF132C}"/>
              </a:ext>
            </a:extLst>
          </p:cNvPr>
          <p:cNvSpPr/>
          <p:nvPr/>
        </p:nvSpPr>
        <p:spPr>
          <a:xfrm>
            <a:off x="-62144" y="-6"/>
            <a:ext cx="12192000" cy="6858002"/>
          </a:xfrm>
          <a:prstGeom prst="rect">
            <a:avLst/>
          </a:prstGeom>
          <a:solidFill>
            <a:srgbClr val="FBEB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2" name="مجموعة 1">
            <a:extLst>
              <a:ext uri="{FF2B5EF4-FFF2-40B4-BE49-F238E27FC236}">
                <a16:creationId xmlns:a16="http://schemas.microsoft.com/office/drawing/2014/main" id="{28959FDE-8370-4D03-9D7D-59338E372C42}"/>
              </a:ext>
            </a:extLst>
          </p:cNvPr>
          <p:cNvGrpSpPr/>
          <p:nvPr/>
        </p:nvGrpSpPr>
        <p:grpSpPr>
          <a:xfrm>
            <a:off x="4965290" y="1967753"/>
            <a:ext cx="2692200" cy="2534654"/>
            <a:chOff x="583660" y="-2"/>
            <a:chExt cx="3438727" cy="2534654"/>
          </a:xfrm>
          <a:solidFill>
            <a:srgbClr val="FBEBFF"/>
          </a:solidFill>
        </p:grpSpPr>
        <p:sp>
          <p:nvSpPr>
            <p:cNvPr id="3" name="مخطط انسيابي: رابط 2">
              <a:extLst>
                <a:ext uri="{FF2B5EF4-FFF2-40B4-BE49-F238E27FC236}">
                  <a16:creationId xmlns:a16="http://schemas.microsoft.com/office/drawing/2014/main" id="{F5DF9CCE-1CF5-46AB-BD5E-FB7FCE30BCF0}"/>
                </a:ext>
              </a:extLst>
            </p:cNvPr>
            <p:cNvSpPr/>
            <p:nvPr/>
          </p:nvSpPr>
          <p:spPr>
            <a:xfrm>
              <a:off x="583660" y="-1"/>
              <a:ext cx="3438727" cy="2534653"/>
            </a:xfrm>
            <a:prstGeom prst="flowChartConnector">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a:p>
          </p:txBody>
        </p:sp>
        <p:pic>
          <p:nvPicPr>
            <p:cNvPr id="4" name="Picture 4" descr="Book PNG Images | Vector and PSD Files | Free Download on Pngtree">
              <a:extLst>
                <a:ext uri="{FF2B5EF4-FFF2-40B4-BE49-F238E27FC236}">
                  <a16:creationId xmlns:a16="http://schemas.microsoft.com/office/drawing/2014/main" id="{C15E3F0E-2B04-4D67-8E81-DA0506796A1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4167" y1="26389" x2="14167" y2="26389"/>
                          <a14:foregroundMark x1="86389" y1="26944" x2="86389" y2="26944"/>
                          <a14:foregroundMark x1="50278" y1="26111" x2="50278" y2="26111"/>
                          <a14:foregroundMark x1="51111" y1="77778" x2="51111" y2="77778"/>
                          <a14:foregroundMark x1="44722" y1="71111" x2="44722" y2="71111"/>
                          <a14:foregroundMark x1="72222" y1="27778" x2="72222" y2="27778"/>
                          <a14:foregroundMark x1="73056" y1="32222" x2="73056" y2="32222"/>
                          <a14:foregroundMark x1="73056" y1="36944" x2="73056" y2="36944"/>
                          <a14:foregroundMark x1="73889" y1="41111" x2="73889" y2="41111"/>
                          <a14:foregroundMark x1="73611" y1="45833" x2="73611" y2="45833"/>
                          <a14:foregroundMark x1="73889" y1="50833" x2="73889" y2="50833"/>
                          <a14:foregroundMark x1="73611" y1="55833" x2="73611" y2="55833"/>
                          <a14:foregroundMark x1="74444" y1="60556" x2="74444" y2="60556"/>
                          <a14:foregroundMark x1="73611" y1="65278" x2="73611" y2="65278"/>
                          <a14:foregroundMark x1="74167" y1="70000" x2="74167" y2="70000"/>
                          <a14:foregroundMark x1="43889" y1="28889" x2="43889" y2="28889"/>
                          <a14:foregroundMark x1="44444" y1="33889" x2="44444" y2="33889"/>
                          <a14:foregroundMark x1="44167" y1="38333" x2="44167" y2="38333"/>
                          <a14:foregroundMark x1="44167" y1="43611" x2="44167" y2="43611"/>
                          <a14:foregroundMark x1="45278" y1="48333" x2="45278" y2="48333"/>
                          <a14:foregroundMark x1="45000" y1="52778" x2="45000" y2="52778"/>
                          <a14:foregroundMark x1="45278" y1="57500" x2="45278" y2="57500"/>
                          <a14:foregroundMark x1="44167" y1="61667" x2="44167" y2="61667"/>
                          <a14:foregroundMark x1="44167" y1="66111" x2="44167" y2="66111"/>
                        </a14:backgroundRemoval>
                      </a14:imgEffect>
                    </a14:imgLayer>
                  </a14:imgProps>
                </a:ext>
                <a:ext uri="{28A0092B-C50C-407E-A947-70E740481C1C}">
                  <a14:useLocalDpi xmlns:a14="http://schemas.microsoft.com/office/drawing/2010/main" val="0"/>
                </a:ext>
              </a:extLst>
            </a:blip>
            <a:srcRect l="7895" t="12876" r="8363" b="12300"/>
            <a:stretch/>
          </p:blipFill>
          <p:spPr bwMode="auto">
            <a:xfrm>
              <a:off x="850232" y="-2"/>
              <a:ext cx="2871536" cy="2342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6" name="مخطط انسيابي: رابط 5">
            <a:extLst>
              <a:ext uri="{FF2B5EF4-FFF2-40B4-BE49-F238E27FC236}">
                <a16:creationId xmlns:a16="http://schemas.microsoft.com/office/drawing/2014/main" id="{6F1E8F3F-6F28-408E-863D-B503D3E2E9F8}"/>
              </a:ext>
            </a:extLst>
          </p:cNvPr>
          <p:cNvSpPr/>
          <p:nvPr/>
        </p:nvSpPr>
        <p:spPr>
          <a:xfrm>
            <a:off x="5487766" y="2354774"/>
            <a:ext cx="1647247" cy="1303419"/>
          </a:xfrm>
          <a:prstGeom prst="flowChartConnector">
            <a:avLst/>
          </a:prstGeom>
          <a:solidFill>
            <a:srgbClr val="FBEBFF"/>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1800" b="1" dirty="0">
                <a:solidFill>
                  <a:schemeClr val="tx1"/>
                </a:solidFill>
              </a:rPr>
              <a:t>Student Book</a:t>
            </a:r>
          </a:p>
          <a:p>
            <a:pPr algn="ctr"/>
            <a:r>
              <a:rPr lang="en-US" sz="1800" b="1" dirty="0">
                <a:solidFill>
                  <a:schemeClr val="tx1"/>
                </a:solidFill>
              </a:rPr>
              <a:t>P.54-54</a:t>
            </a:r>
            <a:endParaRPr lang="ar-SA" b="1" dirty="0">
              <a:solidFill>
                <a:schemeClr val="tx1"/>
              </a:solidFill>
            </a:endParaRPr>
          </a:p>
        </p:txBody>
      </p:sp>
    </p:spTree>
    <p:extLst>
      <p:ext uri="{BB962C8B-B14F-4D97-AF65-F5344CB8AC3E}">
        <p14:creationId xmlns:p14="http://schemas.microsoft.com/office/powerpoint/2010/main" val="4033816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3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30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BFF"/>
        </a:soli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3BE0B1C9-C57B-4312-BD53-C91C7357840F}"/>
              </a:ext>
            </a:extLst>
          </p:cNvPr>
          <p:cNvSpPr/>
          <p:nvPr/>
        </p:nvSpPr>
        <p:spPr>
          <a:xfrm>
            <a:off x="443530" y="0"/>
            <a:ext cx="461639" cy="6901556"/>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ربع نص 1">
            <a:extLst>
              <a:ext uri="{FF2B5EF4-FFF2-40B4-BE49-F238E27FC236}">
                <a16:creationId xmlns:a16="http://schemas.microsoft.com/office/drawing/2014/main" id="{E06D7067-A6E6-49EA-9F0C-310949D63CDB}"/>
              </a:ext>
            </a:extLst>
          </p:cNvPr>
          <p:cNvSpPr txBox="1"/>
          <p:nvPr/>
        </p:nvSpPr>
        <p:spPr>
          <a:xfrm>
            <a:off x="1377053" y="2048455"/>
            <a:ext cx="9437894" cy="1569660"/>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pPr algn="ctr"/>
            <a:r>
              <a:rPr lang="en-US" sz="9600" dirty="0">
                <a:ln w="0"/>
                <a:effectLst>
                  <a:outerShdw blurRad="38100" dist="19050" dir="2700000" algn="tl" rotWithShape="0">
                    <a:schemeClr val="dk1">
                      <a:alpha val="40000"/>
                    </a:schemeClr>
                  </a:outerShdw>
                </a:effectLst>
                <a:latin typeface="Constantia" panose="02030602050306030303" pitchFamily="18" charset="0"/>
              </a:rPr>
              <a:t>Before Reading</a:t>
            </a:r>
            <a:endParaRPr lang="ar-SA" sz="9600" dirty="0">
              <a:ln w="0"/>
              <a:effectLst>
                <a:outerShdw blurRad="38100" dist="19050" dir="2700000" algn="tl" rotWithShape="0">
                  <a:schemeClr val="dk1">
                    <a:alpha val="40000"/>
                  </a:schemeClr>
                </a:outerShdw>
              </a:effectLst>
              <a:latin typeface="Constantia" panose="02030602050306030303" pitchFamily="18" charset="0"/>
            </a:endParaRPr>
          </a:p>
        </p:txBody>
      </p:sp>
      <p:pic>
        <p:nvPicPr>
          <p:cNvPr id="4" name="صورة 3">
            <a:extLst>
              <a:ext uri="{FF2B5EF4-FFF2-40B4-BE49-F238E27FC236}">
                <a16:creationId xmlns:a16="http://schemas.microsoft.com/office/drawing/2014/main" id="{EEB53782-A733-4B6D-B2C2-70F7B4D39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09488" y="3673602"/>
            <a:ext cx="3227954" cy="32279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580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00FF">
            <a:alpha val="8000"/>
          </a:srgbClr>
        </a:solidFill>
        <a:effectLst/>
      </p:bgPr>
    </p:bg>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ED657711-F6DF-4101-96AB-2D8C59A372EA}"/>
              </a:ext>
            </a:extLst>
          </p:cNvPr>
          <p:cNvPicPr>
            <a:picLocks noChangeAspect="1"/>
          </p:cNvPicPr>
          <p:nvPr/>
        </p:nvPicPr>
        <p:blipFill>
          <a:blip r:embed="rId2"/>
          <a:stretch>
            <a:fillRect/>
          </a:stretch>
        </p:blipFill>
        <p:spPr>
          <a:xfrm>
            <a:off x="-18879" y="-93005"/>
            <a:ext cx="12192000" cy="6824593"/>
          </a:xfrm>
          <a:prstGeom prst="rect">
            <a:avLst/>
          </a:prstGeom>
        </p:spPr>
      </p:pic>
      <p:grpSp>
        <p:nvGrpSpPr>
          <p:cNvPr id="8" name="مجموعة 7">
            <a:extLst>
              <a:ext uri="{FF2B5EF4-FFF2-40B4-BE49-F238E27FC236}">
                <a16:creationId xmlns:a16="http://schemas.microsoft.com/office/drawing/2014/main" id="{0E2582AB-43C0-4EE6-ADA2-CB67DBEC0183}"/>
              </a:ext>
            </a:extLst>
          </p:cNvPr>
          <p:cNvGrpSpPr/>
          <p:nvPr/>
        </p:nvGrpSpPr>
        <p:grpSpPr>
          <a:xfrm>
            <a:off x="-72689" y="-165195"/>
            <a:ext cx="12245810" cy="6968972"/>
            <a:chOff x="-27306" y="-125384"/>
            <a:chExt cx="12245810" cy="6968972"/>
          </a:xfrm>
        </p:grpSpPr>
        <p:sp>
          <p:nvSpPr>
            <p:cNvPr id="9" name="مستطيل 8">
              <a:extLst>
                <a:ext uri="{FF2B5EF4-FFF2-40B4-BE49-F238E27FC236}">
                  <a16:creationId xmlns:a16="http://schemas.microsoft.com/office/drawing/2014/main" id="{48610C4F-AEED-4D65-A3AE-85D08954F60C}"/>
                </a:ext>
              </a:extLst>
            </p:cNvPr>
            <p:cNvSpPr/>
            <p:nvPr/>
          </p:nvSpPr>
          <p:spPr>
            <a:xfrm>
              <a:off x="26504" y="-125383"/>
              <a:ext cx="12192000" cy="696897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C4B38294-4826-4682-9F92-6ED7D06EF703}"/>
                </a:ext>
              </a:extLst>
            </p:cNvPr>
            <p:cNvSpPr/>
            <p:nvPr/>
          </p:nvSpPr>
          <p:spPr>
            <a:xfrm>
              <a:off x="-27306" y="-125384"/>
              <a:ext cx="461639" cy="6968971"/>
            </a:xfrm>
            <a:prstGeom prst="rect">
              <a:avLst/>
            </a:prstGeom>
            <a:solidFill>
              <a:srgbClr val="AD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pic>
        <p:nvPicPr>
          <p:cNvPr id="3" name="Picture 6" descr="Light Bulb Icon clipart - Light, Lamp, Face, transparent clip art">
            <a:extLst>
              <a:ext uri="{FF2B5EF4-FFF2-40B4-BE49-F238E27FC236}">
                <a16:creationId xmlns:a16="http://schemas.microsoft.com/office/drawing/2014/main" id="{031DC544-D05E-48A3-B3E0-EF1B4C8F0B7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00" b="92500" l="10000" r="90000">
                        <a14:foregroundMark x1="44000" y1="37361" x2="44000" y2="37361"/>
                        <a14:foregroundMark x1="50556" y1="54722" x2="50556" y2="54722"/>
                        <a14:foregroundMark x1="52000" y1="54583" x2="46111" y2="55833"/>
                        <a14:foregroundMark x1="46111" y1="55833" x2="43778" y2="55000"/>
                        <a14:foregroundMark x1="20444" y1="40556" x2="20444" y2="40556"/>
                        <a14:foregroundMark x1="21222" y1="25972" x2="21222" y2="25972"/>
                        <a14:foregroundMark x1="47889" y1="29722" x2="47889" y2="29722"/>
                        <a14:foregroundMark x1="49444" y1="30972" x2="54222" y2="34861"/>
                        <a14:foregroundMark x1="54222" y1="34861" x2="45889" y2="36111"/>
                        <a14:foregroundMark x1="45889" y1="36111" x2="45000" y2="33889"/>
                        <a14:foregroundMark x1="47778" y1="5000" x2="47778" y2="5000"/>
                        <a14:foregroundMark x1="56444" y1="76250" x2="57111" y2="84028"/>
                        <a14:foregroundMark x1="57111" y1="84028" x2="55333" y2="91111"/>
                        <a14:foregroundMark x1="55333" y1="91111" x2="49111" y2="94444"/>
                        <a14:foregroundMark x1="49111" y1="94444" x2="43444" y2="92500"/>
                        <a14:foregroundMark x1="43444" y1="92500" x2="40111" y2="86667"/>
                        <a14:foregroundMark x1="40111" y1="86667" x2="41111" y2="70972"/>
                        <a14:foregroundMark x1="54333" y1="33056" x2="40444" y2="40000"/>
                        <a14:foregroundMark x1="40444" y1="40000" x2="41111" y2="31389"/>
                        <a14:foregroundMark x1="41111" y1="31389" x2="49000" y2="29444"/>
                        <a14:foregroundMark x1="49000" y1="29444" x2="37889" y2="35278"/>
                        <a14:foregroundMark x1="37889" y1="35278" x2="37667" y2="31528"/>
                        <a14:foregroundMark x1="67889" y1="79722" x2="65667" y2="87222"/>
                        <a14:foregroundMark x1="65667" y1="87222" x2="59889" y2="88889"/>
                        <a14:foregroundMark x1="59889" y1="88889" x2="57111" y2="81111"/>
                        <a14:foregroundMark x1="57111" y1="81111" x2="62444" y2="75833"/>
                        <a14:foregroundMark x1="62444" y1="75833" x2="65778" y2="82778"/>
                        <a14:foregroundMark x1="65778" y1="82778" x2="65556" y2="83333"/>
                        <a14:foregroundMark x1="56111" y1="77083" x2="53556" y2="90833"/>
                        <a14:foregroundMark x1="53556" y1="90833" x2="46222" y2="88472"/>
                        <a14:foregroundMark x1="46222" y1="88472" x2="45778" y2="78333"/>
                        <a14:foregroundMark x1="45778" y1="78333" x2="50333" y2="82778"/>
                        <a14:foregroundMark x1="50333" y1="82778" x2="43889" y2="87361"/>
                        <a14:foregroundMark x1="43889" y1="87361" x2="51000" y2="77639"/>
                        <a14:foregroundMark x1="21222" y1="24861" x2="21222" y2="24861"/>
                        <a14:foregroundMark x1="22778" y1="42361" x2="22778" y2="42361"/>
                        <a14:foregroundMark x1="17889" y1="40139" x2="20444" y2="46667"/>
                        <a14:foregroundMark x1="20444" y1="46667" x2="22000" y2="42500"/>
                        <a14:foregroundMark x1="15111" y1="34167" x2="15111" y2="34167"/>
                        <a14:foregroundMark x1="15889" y1="35139" x2="15889" y2="35139"/>
                        <a14:foregroundMark x1="12000" y1="35556" x2="12000" y2="35556"/>
                        <a14:foregroundMark x1="12889" y1="36250" x2="12889" y2="36250"/>
                        <a14:foregroundMark x1="21222" y1="26250" x2="23111" y2="35833"/>
                      </a14:backgroundRemoval>
                    </a14:imgEffect>
                  </a14:imgLayer>
                </a14:imgProps>
              </a:ext>
              <a:ext uri="{28A0092B-C50C-407E-A947-70E740481C1C}">
                <a14:useLocalDpi xmlns:a14="http://schemas.microsoft.com/office/drawing/2010/main" val="0"/>
              </a:ext>
            </a:extLst>
          </a:blip>
          <a:srcRect l="9588" t="2976" r="23352" b="4337"/>
          <a:stretch/>
        </p:blipFill>
        <p:spPr bwMode="auto">
          <a:xfrm>
            <a:off x="8328016" y="381825"/>
            <a:ext cx="591711" cy="4907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مجموعة 3">
            <a:extLst>
              <a:ext uri="{FF2B5EF4-FFF2-40B4-BE49-F238E27FC236}">
                <a16:creationId xmlns:a16="http://schemas.microsoft.com/office/drawing/2014/main" id="{89CB3454-9F28-49FB-AC72-18CE4B4E61F5}"/>
              </a:ext>
            </a:extLst>
          </p:cNvPr>
          <p:cNvGrpSpPr/>
          <p:nvPr/>
        </p:nvGrpSpPr>
        <p:grpSpPr>
          <a:xfrm>
            <a:off x="980199" y="-115073"/>
            <a:ext cx="887198" cy="1323439"/>
            <a:chOff x="75030" y="-172821"/>
            <a:chExt cx="887198" cy="956349"/>
          </a:xfrm>
        </p:grpSpPr>
        <p:sp>
          <p:nvSpPr>
            <p:cNvPr id="5" name="مربع نص 4">
              <a:extLst>
                <a:ext uri="{FF2B5EF4-FFF2-40B4-BE49-F238E27FC236}">
                  <a16:creationId xmlns:a16="http://schemas.microsoft.com/office/drawing/2014/main" id="{E1472803-4CF2-463A-9222-242B286272C2}"/>
                </a:ext>
              </a:extLst>
            </p:cNvPr>
            <p:cNvSpPr txBox="1"/>
            <p:nvPr/>
          </p:nvSpPr>
          <p:spPr>
            <a:xfrm>
              <a:off x="91877" y="-172821"/>
              <a:ext cx="591711" cy="956349"/>
            </a:xfrm>
            <a:prstGeom prst="rect">
              <a:avLst/>
            </a:prstGeom>
            <a:noFill/>
          </p:spPr>
          <p:txBody>
            <a:bodyPr wrap="square" rtlCol="1">
              <a:spAutoFit/>
            </a:bodyPr>
            <a:lstStyle/>
            <a:p>
              <a:pPr algn="l"/>
              <a:r>
                <a:rPr lang="en-US" sz="8000" dirty="0">
                  <a:solidFill>
                    <a:schemeClr val="accent3">
                      <a:lumMod val="60000"/>
                      <a:lumOff val="40000"/>
                    </a:schemeClr>
                  </a:solidFill>
                  <a:latin typeface="Dog Rough" panose="02000500000000000000" pitchFamily="2" charset="0"/>
                </a:rPr>
                <a:t>o</a:t>
              </a:r>
              <a:endParaRPr lang="ar-SA" sz="8000" dirty="0">
                <a:solidFill>
                  <a:schemeClr val="accent3">
                    <a:lumMod val="60000"/>
                    <a:lumOff val="40000"/>
                  </a:schemeClr>
                </a:solidFill>
                <a:latin typeface="Dog Rough" panose="02000500000000000000" pitchFamily="2" charset="0"/>
              </a:endParaRPr>
            </a:p>
          </p:txBody>
        </p:sp>
        <p:sp>
          <p:nvSpPr>
            <p:cNvPr id="6" name="مربع نص 5">
              <a:extLst>
                <a:ext uri="{FF2B5EF4-FFF2-40B4-BE49-F238E27FC236}">
                  <a16:creationId xmlns:a16="http://schemas.microsoft.com/office/drawing/2014/main" id="{089DFBD8-6043-421F-A3CF-CDA72B7AB591}"/>
                </a:ext>
              </a:extLst>
            </p:cNvPr>
            <p:cNvSpPr txBox="1"/>
            <p:nvPr/>
          </p:nvSpPr>
          <p:spPr>
            <a:xfrm>
              <a:off x="75030" y="228850"/>
              <a:ext cx="887198" cy="266888"/>
            </a:xfrm>
            <a:prstGeom prst="rect">
              <a:avLst/>
            </a:prstGeom>
            <a:noFill/>
          </p:spPr>
          <p:txBody>
            <a:bodyPr wrap="square" rtlCol="1">
              <a:spAutoFit/>
            </a:bodyPr>
            <a:lstStyle/>
            <a:p>
              <a:pPr algn="l"/>
              <a:r>
                <a:rPr lang="en-US" b="1" dirty="0"/>
                <a:t>P-54</a:t>
              </a:r>
              <a:endParaRPr lang="ar-SA" b="1" dirty="0"/>
            </a:p>
          </p:txBody>
        </p:sp>
      </p:grpSp>
      <p:sp>
        <p:nvSpPr>
          <p:cNvPr id="11" name="مربع نص 10">
            <a:extLst>
              <a:ext uri="{FF2B5EF4-FFF2-40B4-BE49-F238E27FC236}">
                <a16:creationId xmlns:a16="http://schemas.microsoft.com/office/drawing/2014/main" id="{88220C8C-7B85-44C1-A241-C279605A3B9B}"/>
              </a:ext>
            </a:extLst>
          </p:cNvPr>
          <p:cNvSpPr txBox="1"/>
          <p:nvPr/>
        </p:nvSpPr>
        <p:spPr>
          <a:xfrm>
            <a:off x="1423798" y="1347430"/>
            <a:ext cx="9822095" cy="2793842"/>
          </a:xfrm>
          <a:prstGeom prst="rect">
            <a:avLst/>
          </a:prstGeom>
          <a:noFill/>
        </p:spPr>
        <p:txBody>
          <a:bodyPr wrap="square" rtlCol="1">
            <a:spAutoFit/>
          </a:bodyPr>
          <a:lstStyle/>
          <a:p>
            <a:pPr algn="l">
              <a:lnSpc>
                <a:spcPct val="150000"/>
              </a:lnSpc>
            </a:pPr>
            <a:endParaRPr lang="ar-SA" sz="2400" b="0" i="0" u="none" strike="noStrike" baseline="0" dirty="0">
              <a:solidFill>
                <a:srgbClr val="000000"/>
              </a:solidFill>
            </a:endParaRPr>
          </a:p>
          <a:p>
            <a:pPr algn="l">
              <a:lnSpc>
                <a:spcPct val="150000"/>
              </a:lnSpc>
            </a:pPr>
            <a:r>
              <a:rPr lang="en-US" sz="2400" b="0" i="0" u="none" strike="noStrike" baseline="0" dirty="0"/>
              <a:t>1. What words do you think of when you read the words “credit card”?</a:t>
            </a:r>
          </a:p>
          <a:p>
            <a:pPr algn="l">
              <a:lnSpc>
                <a:spcPct val="150000"/>
              </a:lnSpc>
            </a:pPr>
            <a:r>
              <a:rPr lang="en-US" sz="2400" b="0" i="0" u="none" strike="noStrike" baseline="0" dirty="0"/>
              <a:t>2. Read the text and write sentences to show the history of the credit card. Use the timeline below. </a:t>
            </a:r>
          </a:p>
          <a:p>
            <a:pPr algn="l">
              <a:lnSpc>
                <a:spcPct val="150000"/>
              </a:lnSpc>
            </a:pPr>
            <a:endParaRPr lang="ar-SA" sz="2400" dirty="0"/>
          </a:p>
        </p:txBody>
      </p:sp>
      <p:pic>
        <p:nvPicPr>
          <p:cNvPr id="13" name="صورة 12">
            <a:extLst>
              <a:ext uri="{FF2B5EF4-FFF2-40B4-BE49-F238E27FC236}">
                <a16:creationId xmlns:a16="http://schemas.microsoft.com/office/drawing/2014/main" id="{084A1E65-4008-407D-86D4-348865B6AB8B}"/>
              </a:ext>
            </a:extLst>
          </p:cNvPr>
          <p:cNvPicPr>
            <a:picLocks noChangeAspect="1"/>
          </p:cNvPicPr>
          <p:nvPr/>
        </p:nvPicPr>
        <p:blipFill rotWithShape="1">
          <a:blip r:embed="rId5">
            <a:extLst>
              <a:ext uri="{28A0092B-C50C-407E-A947-70E740481C1C}">
                <a14:useLocalDpi xmlns:a14="http://schemas.microsoft.com/office/drawing/2010/main" val="0"/>
              </a:ext>
            </a:extLst>
          </a:blip>
          <a:srcRect l="23012" t="26193" r="21201" b="62272"/>
          <a:stretch/>
        </p:blipFill>
        <p:spPr>
          <a:xfrm>
            <a:off x="2044556" y="3745716"/>
            <a:ext cx="8537825" cy="7911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54434480"/>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BFF"/>
        </a:solidFill>
        <a:effectLst/>
      </p:bgPr>
    </p:bg>
    <p:spTree>
      <p:nvGrpSpPr>
        <p:cNvPr id="1" name="Shape 2427"/>
        <p:cNvGrpSpPr/>
        <p:nvPr/>
      </p:nvGrpSpPr>
      <p:grpSpPr>
        <a:xfrm>
          <a:off x="0" y="0"/>
          <a:ext cx="0" cy="0"/>
          <a:chOff x="0" y="0"/>
          <a:chExt cx="0" cy="0"/>
        </a:xfrm>
      </p:grpSpPr>
      <p:sp>
        <p:nvSpPr>
          <p:cNvPr id="2428" name="Google Shape;2428;p44"/>
          <p:cNvSpPr txBox="1">
            <a:spLocks noGrp="1"/>
          </p:cNvSpPr>
          <p:nvPr>
            <p:ph type="title"/>
          </p:nvPr>
        </p:nvSpPr>
        <p:spPr>
          <a:xfrm>
            <a:off x="1864394" y="536179"/>
            <a:ext cx="8066318" cy="641600"/>
          </a:xfrm>
          <a:prstGeom prst="rect">
            <a:avLst/>
          </a:prstGeom>
        </p:spPr>
        <p:txBody>
          <a:bodyPr spcFirstLastPara="1" wrap="square" lIns="121900" tIns="121900" rIns="121900" bIns="121900" anchor="ctr" anchorCtr="0">
            <a:noAutofit/>
          </a:bodyPr>
          <a:lstStyle/>
          <a:p>
            <a:pPr algn="l" rtl="0"/>
            <a:r>
              <a:rPr lang="en" sz="4000" b="1" dirty="0">
                <a:latin typeface="MingLiU-ExtB" panose="02020500000000000000" pitchFamily="18" charset="-120"/>
                <a:ea typeface="MingLiU-ExtB" panose="02020500000000000000" pitchFamily="18" charset="-120"/>
              </a:rPr>
              <a:t>History of the Credit Card</a:t>
            </a:r>
            <a:endParaRPr sz="4000" b="1" dirty="0">
              <a:latin typeface="MingLiU-ExtB" panose="02020500000000000000" pitchFamily="18" charset="-120"/>
              <a:ea typeface="MingLiU-ExtB" panose="02020500000000000000" pitchFamily="18" charset="-120"/>
            </a:endParaRPr>
          </a:p>
        </p:txBody>
      </p:sp>
      <p:grpSp>
        <p:nvGrpSpPr>
          <p:cNvPr id="2454" name="Google Shape;2454;p44"/>
          <p:cNvGrpSpPr/>
          <p:nvPr/>
        </p:nvGrpSpPr>
        <p:grpSpPr>
          <a:xfrm>
            <a:off x="9926771" y="1661626"/>
            <a:ext cx="1862816" cy="3825829"/>
            <a:chOff x="6675058" y="1319419"/>
            <a:chExt cx="1397112" cy="2869372"/>
          </a:xfrm>
        </p:grpSpPr>
        <p:sp>
          <p:nvSpPr>
            <p:cNvPr id="2455" name="Google Shape;2455;p44"/>
            <p:cNvSpPr/>
            <p:nvPr/>
          </p:nvSpPr>
          <p:spPr>
            <a:xfrm>
              <a:off x="6675058" y="2610537"/>
              <a:ext cx="1397112" cy="171339"/>
            </a:xfrm>
            <a:custGeom>
              <a:avLst/>
              <a:gdLst/>
              <a:ahLst/>
              <a:cxnLst/>
              <a:rect l="l" t="t" r="r" b="b"/>
              <a:pathLst>
                <a:path w="63985" h="7847" extrusionOk="0">
                  <a:moveTo>
                    <a:pt x="2680" y="703"/>
                  </a:moveTo>
                  <a:cubicBezTo>
                    <a:pt x="2418" y="846"/>
                    <a:pt x="2168" y="1179"/>
                    <a:pt x="1918" y="1429"/>
                  </a:cubicBezTo>
                  <a:lnTo>
                    <a:pt x="1334" y="703"/>
                  </a:lnTo>
                  <a:close/>
                  <a:moveTo>
                    <a:pt x="4239" y="703"/>
                  </a:moveTo>
                  <a:cubicBezTo>
                    <a:pt x="3704" y="1143"/>
                    <a:pt x="3168" y="1774"/>
                    <a:pt x="2632" y="2322"/>
                  </a:cubicBezTo>
                  <a:lnTo>
                    <a:pt x="2049" y="1572"/>
                  </a:lnTo>
                  <a:cubicBezTo>
                    <a:pt x="2358" y="1262"/>
                    <a:pt x="2668" y="1000"/>
                    <a:pt x="2977" y="703"/>
                  </a:cubicBezTo>
                  <a:close/>
                  <a:moveTo>
                    <a:pt x="6216" y="703"/>
                  </a:moveTo>
                  <a:cubicBezTo>
                    <a:pt x="5299" y="1596"/>
                    <a:pt x="4382" y="2477"/>
                    <a:pt x="3489" y="3394"/>
                  </a:cubicBezTo>
                  <a:lnTo>
                    <a:pt x="2918" y="2655"/>
                  </a:lnTo>
                  <a:cubicBezTo>
                    <a:pt x="3573" y="2001"/>
                    <a:pt x="4227" y="1298"/>
                    <a:pt x="4882" y="703"/>
                  </a:cubicBezTo>
                  <a:close/>
                  <a:moveTo>
                    <a:pt x="22134" y="703"/>
                  </a:moveTo>
                  <a:cubicBezTo>
                    <a:pt x="19979" y="2786"/>
                    <a:pt x="17824" y="5037"/>
                    <a:pt x="15669" y="7239"/>
                  </a:cubicBezTo>
                  <a:lnTo>
                    <a:pt x="14205" y="7227"/>
                  </a:lnTo>
                  <a:cubicBezTo>
                    <a:pt x="16467" y="5025"/>
                    <a:pt x="18753" y="2786"/>
                    <a:pt x="21039" y="703"/>
                  </a:cubicBezTo>
                  <a:close/>
                  <a:moveTo>
                    <a:pt x="54079" y="703"/>
                  </a:moveTo>
                  <a:cubicBezTo>
                    <a:pt x="51829" y="2786"/>
                    <a:pt x="49578" y="5049"/>
                    <a:pt x="47328" y="7239"/>
                  </a:cubicBezTo>
                  <a:lnTo>
                    <a:pt x="46447" y="7227"/>
                  </a:lnTo>
                  <a:cubicBezTo>
                    <a:pt x="48566" y="5037"/>
                    <a:pt x="50698" y="2786"/>
                    <a:pt x="52841" y="703"/>
                  </a:cubicBezTo>
                  <a:close/>
                  <a:moveTo>
                    <a:pt x="61080" y="1203"/>
                  </a:moveTo>
                  <a:lnTo>
                    <a:pt x="61651" y="1941"/>
                  </a:lnTo>
                  <a:cubicBezTo>
                    <a:pt x="59949" y="3691"/>
                    <a:pt x="58270" y="5453"/>
                    <a:pt x="56591" y="7239"/>
                  </a:cubicBezTo>
                  <a:lnTo>
                    <a:pt x="55580" y="7239"/>
                  </a:lnTo>
                  <a:cubicBezTo>
                    <a:pt x="55885" y="6944"/>
                    <a:pt x="56190" y="6604"/>
                    <a:pt x="56496" y="6299"/>
                  </a:cubicBezTo>
                  <a:cubicBezTo>
                    <a:pt x="58091" y="4668"/>
                    <a:pt x="59568" y="2917"/>
                    <a:pt x="61080" y="1203"/>
                  </a:cubicBezTo>
                  <a:close/>
                  <a:moveTo>
                    <a:pt x="8014" y="703"/>
                  </a:moveTo>
                  <a:cubicBezTo>
                    <a:pt x="5859" y="2786"/>
                    <a:pt x="3704" y="5013"/>
                    <a:pt x="1584" y="7251"/>
                  </a:cubicBezTo>
                  <a:lnTo>
                    <a:pt x="1334" y="7251"/>
                  </a:lnTo>
                  <a:lnTo>
                    <a:pt x="3942" y="3941"/>
                  </a:lnTo>
                  <a:lnTo>
                    <a:pt x="3704" y="3667"/>
                  </a:lnTo>
                  <a:cubicBezTo>
                    <a:pt x="4692" y="2655"/>
                    <a:pt x="5680" y="1596"/>
                    <a:pt x="6680" y="703"/>
                  </a:cubicBezTo>
                  <a:close/>
                  <a:moveTo>
                    <a:pt x="9835" y="703"/>
                  </a:moveTo>
                  <a:cubicBezTo>
                    <a:pt x="7597" y="2786"/>
                    <a:pt x="5359" y="5013"/>
                    <a:pt x="3132" y="7251"/>
                  </a:cubicBezTo>
                  <a:lnTo>
                    <a:pt x="2084" y="7251"/>
                  </a:lnTo>
                  <a:cubicBezTo>
                    <a:pt x="4370" y="5013"/>
                    <a:pt x="6644" y="2786"/>
                    <a:pt x="8907" y="703"/>
                  </a:cubicBezTo>
                  <a:close/>
                  <a:moveTo>
                    <a:pt x="11240" y="703"/>
                  </a:moveTo>
                  <a:cubicBezTo>
                    <a:pt x="9109" y="2786"/>
                    <a:pt x="6990" y="5013"/>
                    <a:pt x="4906" y="7251"/>
                  </a:cubicBezTo>
                  <a:lnTo>
                    <a:pt x="3454" y="7251"/>
                  </a:lnTo>
                  <a:cubicBezTo>
                    <a:pt x="5704" y="5013"/>
                    <a:pt x="7930" y="2786"/>
                    <a:pt x="10169" y="703"/>
                  </a:cubicBezTo>
                  <a:close/>
                  <a:moveTo>
                    <a:pt x="13026" y="703"/>
                  </a:moveTo>
                  <a:cubicBezTo>
                    <a:pt x="10859" y="2786"/>
                    <a:pt x="8704" y="5013"/>
                    <a:pt x="6609" y="7251"/>
                  </a:cubicBezTo>
                  <a:lnTo>
                    <a:pt x="5406" y="7251"/>
                  </a:lnTo>
                  <a:cubicBezTo>
                    <a:pt x="7490" y="5013"/>
                    <a:pt x="9561" y="2786"/>
                    <a:pt x="11645" y="703"/>
                  </a:cubicBezTo>
                  <a:close/>
                  <a:moveTo>
                    <a:pt x="16038" y="703"/>
                  </a:moveTo>
                  <a:cubicBezTo>
                    <a:pt x="13752" y="2786"/>
                    <a:pt x="11431" y="5013"/>
                    <a:pt x="9145" y="7251"/>
                  </a:cubicBezTo>
                  <a:lnTo>
                    <a:pt x="7097" y="7251"/>
                  </a:lnTo>
                  <a:cubicBezTo>
                    <a:pt x="9204" y="5013"/>
                    <a:pt x="11347" y="2786"/>
                    <a:pt x="13491" y="703"/>
                  </a:cubicBezTo>
                  <a:close/>
                  <a:moveTo>
                    <a:pt x="16348" y="667"/>
                  </a:moveTo>
                  <a:lnTo>
                    <a:pt x="18372" y="679"/>
                  </a:lnTo>
                  <a:cubicBezTo>
                    <a:pt x="16062" y="2870"/>
                    <a:pt x="13741" y="5013"/>
                    <a:pt x="11455" y="7251"/>
                  </a:cubicBezTo>
                  <a:lnTo>
                    <a:pt x="9621" y="7251"/>
                  </a:lnTo>
                  <a:cubicBezTo>
                    <a:pt x="11859" y="5013"/>
                    <a:pt x="14110" y="2870"/>
                    <a:pt x="16348" y="667"/>
                  </a:cubicBezTo>
                  <a:close/>
                  <a:moveTo>
                    <a:pt x="20658" y="703"/>
                  </a:moveTo>
                  <a:cubicBezTo>
                    <a:pt x="18324" y="2786"/>
                    <a:pt x="15979" y="5013"/>
                    <a:pt x="13741" y="7251"/>
                  </a:cubicBezTo>
                  <a:lnTo>
                    <a:pt x="11836" y="7251"/>
                  </a:lnTo>
                  <a:cubicBezTo>
                    <a:pt x="14086" y="5013"/>
                    <a:pt x="16336" y="2786"/>
                    <a:pt x="18586" y="703"/>
                  </a:cubicBezTo>
                  <a:close/>
                  <a:moveTo>
                    <a:pt x="24123" y="703"/>
                  </a:moveTo>
                  <a:cubicBezTo>
                    <a:pt x="21944" y="2786"/>
                    <a:pt x="19765" y="5013"/>
                    <a:pt x="17610" y="7251"/>
                  </a:cubicBezTo>
                  <a:lnTo>
                    <a:pt x="15824" y="7251"/>
                  </a:lnTo>
                  <a:cubicBezTo>
                    <a:pt x="18015" y="5013"/>
                    <a:pt x="20229" y="2786"/>
                    <a:pt x="22444" y="703"/>
                  </a:cubicBezTo>
                  <a:close/>
                  <a:moveTo>
                    <a:pt x="25409" y="703"/>
                  </a:moveTo>
                  <a:cubicBezTo>
                    <a:pt x="23230" y="2786"/>
                    <a:pt x="21111" y="5013"/>
                    <a:pt x="19039" y="7251"/>
                  </a:cubicBezTo>
                  <a:lnTo>
                    <a:pt x="17955" y="7251"/>
                  </a:lnTo>
                  <a:cubicBezTo>
                    <a:pt x="20098" y="5013"/>
                    <a:pt x="22265" y="2786"/>
                    <a:pt x="24432" y="703"/>
                  </a:cubicBezTo>
                  <a:close/>
                  <a:moveTo>
                    <a:pt x="27957" y="703"/>
                  </a:moveTo>
                  <a:cubicBezTo>
                    <a:pt x="27445" y="1143"/>
                    <a:pt x="26945" y="1667"/>
                    <a:pt x="26456" y="2155"/>
                  </a:cubicBezTo>
                  <a:cubicBezTo>
                    <a:pt x="24730" y="3858"/>
                    <a:pt x="23004" y="5465"/>
                    <a:pt x="21277" y="7251"/>
                  </a:cubicBezTo>
                  <a:lnTo>
                    <a:pt x="19348" y="7251"/>
                  </a:lnTo>
                  <a:cubicBezTo>
                    <a:pt x="21087" y="5310"/>
                    <a:pt x="22849" y="3548"/>
                    <a:pt x="24659" y="1762"/>
                  </a:cubicBezTo>
                  <a:cubicBezTo>
                    <a:pt x="25016" y="1393"/>
                    <a:pt x="25385" y="1000"/>
                    <a:pt x="25754" y="703"/>
                  </a:cubicBezTo>
                  <a:close/>
                  <a:moveTo>
                    <a:pt x="30183" y="703"/>
                  </a:moveTo>
                  <a:cubicBezTo>
                    <a:pt x="29600" y="1298"/>
                    <a:pt x="29004" y="1893"/>
                    <a:pt x="28421" y="2501"/>
                  </a:cubicBezTo>
                  <a:cubicBezTo>
                    <a:pt x="26897" y="4096"/>
                    <a:pt x="25349" y="5608"/>
                    <a:pt x="23801" y="7251"/>
                  </a:cubicBezTo>
                  <a:lnTo>
                    <a:pt x="21468" y="7251"/>
                  </a:lnTo>
                  <a:cubicBezTo>
                    <a:pt x="22944" y="5763"/>
                    <a:pt x="24420" y="4429"/>
                    <a:pt x="25849" y="3001"/>
                  </a:cubicBezTo>
                  <a:cubicBezTo>
                    <a:pt x="26611" y="2227"/>
                    <a:pt x="27385" y="1441"/>
                    <a:pt x="28171" y="703"/>
                  </a:cubicBezTo>
                  <a:close/>
                  <a:moveTo>
                    <a:pt x="33100" y="703"/>
                  </a:moveTo>
                  <a:cubicBezTo>
                    <a:pt x="31636" y="2191"/>
                    <a:pt x="30159" y="3632"/>
                    <a:pt x="28671" y="5084"/>
                  </a:cubicBezTo>
                  <a:cubicBezTo>
                    <a:pt x="27933" y="5811"/>
                    <a:pt x="27195" y="6501"/>
                    <a:pt x="26456" y="7251"/>
                  </a:cubicBezTo>
                  <a:lnTo>
                    <a:pt x="24087" y="7251"/>
                  </a:lnTo>
                  <a:cubicBezTo>
                    <a:pt x="25587" y="5608"/>
                    <a:pt x="27076" y="4179"/>
                    <a:pt x="28564" y="2632"/>
                  </a:cubicBezTo>
                  <a:cubicBezTo>
                    <a:pt x="29183" y="1977"/>
                    <a:pt x="29826" y="1298"/>
                    <a:pt x="30469" y="703"/>
                  </a:cubicBezTo>
                  <a:close/>
                  <a:moveTo>
                    <a:pt x="35005" y="703"/>
                  </a:moveTo>
                  <a:cubicBezTo>
                    <a:pt x="33207" y="2489"/>
                    <a:pt x="31398" y="4358"/>
                    <a:pt x="29516" y="6132"/>
                  </a:cubicBezTo>
                  <a:cubicBezTo>
                    <a:pt x="29123" y="6501"/>
                    <a:pt x="28742" y="6799"/>
                    <a:pt x="28350" y="7251"/>
                  </a:cubicBezTo>
                  <a:lnTo>
                    <a:pt x="26778" y="7251"/>
                  </a:lnTo>
                  <a:cubicBezTo>
                    <a:pt x="29040" y="5013"/>
                    <a:pt x="31290" y="2786"/>
                    <a:pt x="33517" y="703"/>
                  </a:cubicBezTo>
                  <a:close/>
                  <a:moveTo>
                    <a:pt x="36315" y="703"/>
                  </a:moveTo>
                  <a:cubicBezTo>
                    <a:pt x="34576" y="2334"/>
                    <a:pt x="32838" y="4120"/>
                    <a:pt x="31100" y="5834"/>
                  </a:cubicBezTo>
                  <a:cubicBezTo>
                    <a:pt x="30612" y="6299"/>
                    <a:pt x="30124" y="6799"/>
                    <a:pt x="29647" y="7251"/>
                  </a:cubicBezTo>
                  <a:lnTo>
                    <a:pt x="28635" y="7251"/>
                  </a:lnTo>
                  <a:cubicBezTo>
                    <a:pt x="28731" y="7096"/>
                    <a:pt x="28826" y="7061"/>
                    <a:pt x="28921" y="6965"/>
                  </a:cubicBezTo>
                  <a:cubicBezTo>
                    <a:pt x="31112" y="4918"/>
                    <a:pt x="33243" y="2786"/>
                    <a:pt x="35362" y="703"/>
                  </a:cubicBezTo>
                  <a:close/>
                  <a:moveTo>
                    <a:pt x="37684" y="703"/>
                  </a:moveTo>
                  <a:cubicBezTo>
                    <a:pt x="35541" y="2786"/>
                    <a:pt x="33398" y="5013"/>
                    <a:pt x="31267" y="7251"/>
                  </a:cubicBezTo>
                  <a:lnTo>
                    <a:pt x="29897" y="7251"/>
                  </a:lnTo>
                  <a:cubicBezTo>
                    <a:pt x="30088" y="6954"/>
                    <a:pt x="30290" y="6870"/>
                    <a:pt x="30481" y="6680"/>
                  </a:cubicBezTo>
                  <a:cubicBezTo>
                    <a:pt x="32517" y="4679"/>
                    <a:pt x="34576" y="2632"/>
                    <a:pt x="36636" y="703"/>
                  </a:cubicBezTo>
                  <a:close/>
                  <a:moveTo>
                    <a:pt x="39601" y="703"/>
                  </a:moveTo>
                  <a:cubicBezTo>
                    <a:pt x="37601" y="2632"/>
                    <a:pt x="35600" y="4608"/>
                    <a:pt x="33648" y="6596"/>
                  </a:cubicBezTo>
                  <a:cubicBezTo>
                    <a:pt x="33433" y="6811"/>
                    <a:pt x="33231" y="6954"/>
                    <a:pt x="33017" y="7251"/>
                  </a:cubicBezTo>
                  <a:lnTo>
                    <a:pt x="32267" y="7251"/>
                  </a:lnTo>
                  <a:cubicBezTo>
                    <a:pt x="34422" y="5013"/>
                    <a:pt x="36553" y="2786"/>
                    <a:pt x="38684" y="703"/>
                  </a:cubicBezTo>
                  <a:close/>
                  <a:moveTo>
                    <a:pt x="41542" y="703"/>
                  </a:moveTo>
                  <a:cubicBezTo>
                    <a:pt x="39375" y="2786"/>
                    <a:pt x="37196" y="5013"/>
                    <a:pt x="35005" y="7251"/>
                  </a:cubicBezTo>
                  <a:lnTo>
                    <a:pt x="33326" y="7251"/>
                  </a:lnTo>
                  <a:cubicBezTo>
                    <a:pt x="33493" y="7096"/>
                    <a:pt x="33648" y="6930"/>
                    <a:pt x="33803" y="6763"/>
                  </a:cubicBezTo>
                  <a:cubicBezTo>
                    <a:pt x="35815" y="4703"/>
                    <a:pt x="37898" y="2632"/>
                    <a:pt x="39994" y="703"/>
                  </a:cubicBezTo>
                  <a:close/>
                  <a:moveTo>
                    <a:pt x="44328" y="703"/>
                  </a:moveTo>
                  <a:cubicBezTo>
                    <a:pt x="42030" y="2786"/>
                    <a:pt x="39720" y="5013"/>
                    <a:pt x="37422" y="7251"/>
                  </a:cubicBezTo>
                  <a:lnTo>
                    <a:pt x="35446" y="7251"/>
                  </a:lnTo>
                  <a:cubicBezTo>
                    <a:pt x="37672" y="5013"/>
                    <a:pt x="39922" y="2786"/>
                    <a:pt x="42149" y="703"/>
                  </a:cubicBezTo>
                  <a:close/>
                  <a:moveTo>
                    <a:pt x="46209" y="703"/>
                  </a:moveTo>
                  <a:cubicBezTo>
                    <a:pt x="43982" y="2786"/>
                    <a:pt x="41744" y="5013"/>
                    <a:pt x="39482" y="7251"/>
                  </a:cubicBezTo>
                  <a:lnTo>
                    <a:pt x="37684" y="7251"/>
                  </a:lnTo>
                  <a:cubicBezTo>
                    <a:pt x="39994" y="5013"/>
                    <a:pt x="42304" y="2786"/>
                    <a:pt x="44613" y="703"/>
                  </a:cubicBezTo>
                  <a:close/>
                  <a:moveTo>
                    <a:pt x="49031" y="703"/>
                  </a:moveTo>
                  <a:cubicBezTo>
                    <a:pt x="46828" y="2786"/>
                    <a:pt x="44649" y="5013"/>
                    <a:pt x="42447" y="7251"/>
                  </a:cubicBezTo>
                  <a:lnTo>
                    <a:pt x="39791" y="7251"/>
                  </a:lnTo>
                  <a:cubicBezTo>
                    <a:pt x="42054" y="5013"/>
                    <a:pt x="44304" y="2786"/>
                    <a:pt x="46530" y="703"/>
                  </a:cubicBezTo>
                  <a:close/>
                  <a:moveTo>
                    <a:pt x="50793" y="703"/>
                  </a:moveTo>
                  <a:cubicBezTo>
                    <a:pt x="50721" y="703"/>
                    <a:pt x="50650" y="846"/>
                    <a:pt x="50579" y="917"/>
                  </a:cubicBezTo>
                  <a:cubicBezTo>
                    <a:pt x="48483" y="3048"/>
                    <a:pt x="46364" y="5168"/>
                    <a:pt x="44244" y="7251"/>
                  </a:cubicBezTo>
                  <a:lnTo>
                    <a:pt x="42744" y="7251"/>
                  </a:lnTo>
                  <a:cubicBezTo>
                    <a:pt x="44971" y="5013"/>
                    <a:pt x="47185" y="2786"/>
                    <a:pt x="49412" y="703"/>
                  </a:cubicBezTo>
                  <a:close/>
                  <a:moveTo>
                    <a:pt x="52662" y="703"/>
                  </a:moveTo>
                  <a:cubicBezTo>
                    <a:pt x="51733" y="1596"/>
                    <a:pt x="50805" y="2691"/>
                    <a:pt x="49852" y="3656"/>
                  </a:cubicBezTo>
                  <a:cubicBezTo>
                    <a:pt x="48662" y="4858"/>
                    <a:pt x="47471" y="6061"/>
                    <a:pt x="46280" y="7251"/>
                  </a:cubicBezTo>
                  <a:lnTo>
                    <a:pt x="44613" y="7251"/>
                  </a:lnTo>
                  <a:cubicBezTo>
                    <a:pt x="46673" y="5168"/>
                    <a:pt x="48721" y="3167"/>
                    <a:pt x="50757" y="1108"/>
                  </a:cubicBezTo>
                  <a:cubicBezTo>
                    <a:pt x="50900" y="977"/>
                    <a:pt x="51031" y="846"/>
                    <a:pt x="51162" y="703"/>
                  </a:cubicBezTo>
                  <a:close/>
                  <a:moveTo>
                    <a:pt x="56770" y="703"/>
                  </a:moveTo>
                  <a:cubicBezTo>
                    <a:pt x="54579" y="2786"/>
                    <a:pt x="52376" y="5013"/>
                    <a:pt x="50150" y="7251"/>
                  </a:cubicBezTo>
                  <a:lnTo>
                    <a:pt x="48090" y="7251"/>
                  </a:lnTo>
                  <a:cubicBezTo>
                    <a:pt x="50269" y="5013"/>
                    <a:pt x="52460" y="2786"/>
                    <a:pt x="54627" y="703"/>
                  </a:cubicBezTo>
                  <a:close/>
                  <a:moveTo>
                    <a:pt x="58484" y="703"/>
                  </a:moveTo>
                  <a:cubicBezTo>
                    <a:pt x="56365" y="2929"/>
                    <a:pt x="54186" y="5013"/>
                    <a:pt x="51983" y="7251"/>
                  </a:cubicBezTo>
                  <a:lnTo>
                    <a:pt x="50471" y="7251"/>
                  </a:lnTo>
                  <a:cubicBezTo>
                    <a:pt x="52710" y="5013"/>
                    <a:pt x="54924" y="2786"/>
                    <a:pt x="57139" y="703"/>
                  </a:cubicBezTo>
                  <a:close/>
                  <a:moveTo>
                    <a:pt x="59639" y="703"/>
                  </a:moveTo>
                  <a:cubicBezTo>
                    <a:pt x="58210" y="2191"/>
                    <a:pt x="56794" y="3929"/>
                    <a:pt x="55329" y="5501"/>
                  </a:cubicBezTo>
                  <a:cubicBezTo>
                    <a:pt x="54793" y="6084"/>
                    <a:pt x="54234" y="6656"/>
                    <a:pt x="53686" y="7251"/>
                  </a:cubicBezTo>
                  <a:lnTo>
                    <a:pt x="52567" y="7251"/>
                  </a:lnTo>
                  <a:cubicBezTo>
                    <a:pt x="54758" y="5013"/>
                    <a:pt x="56925" y="2929"/>
                    <a:pt x="58996" y="703"/>
                  </a:cubicBezTo>
                  <a:close/>
                  <a:moveTo>
                    <a:pt x="60651" y="703"/>
                  </a:moveTo>
                  <a:lnTo>
                    <a:pt x="60901" y="977"/>
                  </a:lnTo>
                  <a:cubicBezTo>
                    <a:pt x="59377" y="2703"/>
                    <a:pt x="57901" y="4501"/>
                    <a:pt x="56329" y="6156"/>
                  </a:cubicBezTo>
                  <a:cubicBezTo>
                    <a:pt x="55984" y="6513"/>
                    <a:pt x="55627" y="6799"/>
                    <a:pt x="55270" y="7251"/>
                  </a:cubicBezTo>
                  <a:lnTo>
                    <a:pt x="53877" y="7251"/>
                  </a:lnTo>
                  <a:cubicBezTo>
                    <a:pt x="55936" y="5013"/>
                    <a:pt x="57960" y="2786"/>
                    <a:pt x="59984" y="703"/>
                  </a:cubicBezTo>
                  <a:close/>
                  <a:moveTo>
                    <a:pt x="61830" y="2167"/>
                  </a:moveTo>
                  <a:lnTo>
                    <a:pt x="62675" y="3251"/>
                  </a:lnTo>
                  <a:cubicBezTo>
                    <a:pt x="61532" y="4608"/>
                    <a:pt x="60354" y="5906"/>
                    <a:pt x="59163" y="7251"/>
                  </a:cubicBezTo>
                  <a:lnTo>
                    <a:pt x="57008" y="7251"/>
                  </a:lnTo>
                  <a:cubicBezTo>
                    <a:pt x="58615" y="5465"/>
                    <a:pt x="60223" y="3846"/>
                    <a:pt x="61830" y="2167"/>
                  </a:cubicBezTo>
                  <a:close/>
                  <a:moveTo>
                    <a:pt x="62830" y="3441"/>
                  </a:moveTo>
                  <a:lnTo>
                    <a:pt x="63175" y="3882"/>
                  </a:lnTo>
                  <a:lnTo>
                    <a:pt x="60651" y="7251"/>
                  </a:lnTo>
                  <a:lnTo>
                    <a:pt x="59532" y="7251"/>
                  </a:lnTo>
                  <a:cubicBezTo>
                    <a:pt x="60651" y="5906"/>
                    <a:pt x="61747" y="4715"/>
                    <a:pt x="62830" y="3441"/>
                  </a:cubicBezTo>
                  <a:close/>
                  <a:moveTo>
                    <a:pt x="1" y="0"/>
                  </a:moveTo>
                  <a:lnTo>
                    <a:pt x="3120" y="3917"/>
                  </a:lnTo>
                  <a:lnTo>
                    <a:pt x="1" y="7847"/>
                  </a:lnTo>
                  <a:lnTo>
                    <a:pt x="60973" y="7847"/>
                  </a:lnTo>
                  <a:lnTo>
                    <a:pt x="63985" y="3846"/>
                  </a:lnTo>
                  <a:lnTo>
                    <a:pt x="60973" y="0"/>
                  </a:lnTo>
                  <a:close/>
                </a:path>
              </a:pathLst>
            </a:custGeom>
            <a:solidFill>
              <a:srgbClr val="EC3A3B"/>
            </a:solidFill>
            <a:ln>
              <a:noFill/>
            </a:ln>
          </p:spPr>
          <p:txBody>
            <a:bodyPr spcFirstLastPara="1" wrap="square" lIns="121900" tIns="121900" rIns="121900" bIns="121900" anchor="ctr" anchorCtr="0">
              <a:noAutofit/>
            </a:bodyPr>
            <a:lstStyle/>
            <a:p>
              <a:pPr algn="l" rtl="0"/>
              <a:endParaRPr sz="2400"/>
            </a:p>
          </p:txBody>
        </p:sp>
        <p:sp>
          <p:nvSpPr>
            <p:cNvPr id="2456" name="Google Shape;2456;p44"/>
            <p:cNvSpPr/>
            <p:nvPr/>
          </p:nvSpPr>
          <p:spPr>
            <a:xfrm>
              <a:off x="7319791" y="2726744"/>
              <a:ext cx="107647" cy="344229"/>
            </a:xfrm>
            <a:custGeom>
              <a:avLst/>
              <a:gdLst/>
              <a:ahLst/>
              <a:cxnLst/>
              <a:rect l="l" t="t" r="r" b="b"/>
              <a:pathLst>
                <a:path w="4930" h="15765" extrusionOk="0">
                  <a:moveTo>
                    <a:pt x="2465" y="0"/>
                  </a:moveTo>
                  <a:cubicBezTo>
                    <a:pt x="1108" y="0"/>
                    <a:pt x="0" y="1108"/>
                    <a:pt x="0" y="2477"/>
                  </a:cubicBezTo>
                  <a:cubicBezTo>
                    <a:pt x="0" y="3727"/>
                    <a:pt x="965" y="4763"/>
                    <a:pt x="2155" y="4918"/>
                  </a:cubicBezTo>
                  <a:lnTo>
                    <a:pt x="2155" y="15764"/>
                  </a:lnTo>
                  <a:lnTo>
                    <a:pt x="2751" y="15764"/>
                  </a:lnTo>
                  <a:lnTo>
                    <a:pt x="2751" y="4918"/>
                  </a:lnTo>
                  <a:cubicBezTo>
                    <a:pt x="4084" y="4763"/>
                    <a:pt x="4930" y="3727"/>
                    <a:pt x="4930" y="2477"/>
                  </a:cubicBezTo>
                  <a:cubicBezTo>
                    <a:pt x="4930" y="1108"/>
                    <a:pt x="3834" y="0"/>
                    <a:pt x="2465" y="0"/>
                  </a:cubicBezTo>
                  <a:close/>
                </a:path>
              </a:pathLst>
            </a:custGeom>
            <a:solidFill>
              <a:srgbClr val="EC3A3B"/>
            </a:solidFill>
            <a:ln>
              <a:noFill/>
            </a:ln>
          </p:spPr>
          <p:txBody>
            <a:bodyPr spcFirstLastPara="1" wrap="square" lIns="121900" tIns="121900" rIns="121900" bIns="121900" anchor="ctr" anchorCtr="0">
              <a:noAutofit/>
            </a:bodyPr>
            <a:lstStyle/>
            <a:p>
              <a:pPr algn="l" rtl="0"/>
              <a:endParaRPr sz="2400"/>
            </a:p>
          </p:txBody>
        </p:sp>
        <p:grpSp>
          <p:nvGrpSpPr>
            <p:cNvPr id="2457" name="Google Shape;2457;p44"/>
            <p:cNvGrpSpPr/>
            <p:nvPr/>
          </p:nvGrpSpPr>
          <p:grpSpPr>
            <a:xfrm>
              <a:off x="6962712" y="3419216"/>
              <a:ext cx="821804" cy="769575"/>
              <a:chOff x="7054356" y="3468903"/>
              <a:chExt cx="821804" cy="769575"/>
            </a:xfrm>
          </p:grpSpPr>
          <p:sp>
            <p:nvSpPr>
              <p:cNvPr id="2458" name="Google Shape;2458;p44"/>
              <p:cNvSpPr/>
              <p:nvPr/>
            </p:nvSpPr>
            <p:spPr>
              <a:xfrm>
                <a:off x="7085035" y="3928755"/>
                <a:ext cx="150902" cy="259684"/>
              </a:xfrm>
              <a:custGeom>
                <a:avLst/>
                <a:gdLst/>
                <a:ahLst/>
                <a:cxnLst/>
                <a:rect l="l" t="t" r="r" b="b"/>
                <a:pathLst>
                  <a:path w="6911" h="11893" extrusionOk="0">
                    <a:moveTo>
                      <a:pt x="2770" y="0"/>
                    </a:moveTo>
                    <a:cubicBezTo>
                      <a:pt x="2706" y="0"/>
                      <a:pt x="2641" y="30"/>
                      <a:pt x="2596" y="101"/>
                    </a:cubicBezTo>
                    <a:cubicBezTo>
                      <a:pt x="1" y="4090"/>
                      <a:pt x="834" y="11055"/>
                      <a:pt x="6335" y="11888"/>
                    </a:cubicBezTo>
                    <a:cubicBezTo>
                      <a:pt x="6354" y="11891"/>
                      <a:pt x="6372" y="11892"/>
                      <a:pt x="6390" y="11892"/>
                    </a:cubicBezTo>
                    <a:cubicBezTo>
                      <a:pt x="6756" y="11892"/>
                      <a:pt x="6911" y="11337"/>
                      <a:pt x="6514" y="11257"/>
                    </a:cubicBezTo>
                    <a:cubicBezTo>
                      <a:pt x="1644" y="10186"/>
                      <a:pt x="894" y="4161"/>
                      <a:pt x="2966" y="315"/>
                    </a:cubicBezTo>
                    <a:cubicBezTo>
                      <a:pt x="3047" y="144"/>
                      <a:pt x="2910" y="0"/>
                      <a:pt x="2770" y="0"/>
                    </a:cubicBezTo>
                    <a:close/>
                  </a:path>
                </a:pathLst>
              </a:custGeom>
              <a:solidFill>
                <a:srgbClr val="EC3A3B"/>
              </a:solidFill>
              <a:ln>
                <a:noFill/>
              </a:ln>
            </p:spPr>
            <p:txBody>
              <a:bodyPr spcFirstLastPara="1" wrap="square" lIns="121900" tIns="121900" rIns="121900" bIns="121900" anchor="ctr" anchorCtr="0">
                <a:noAutofit/>
              </a:bodyPr>
              <a:lstStyle/>
              <a:p>
                <a:pPr algn="l" rtl="0"/>
                <a:endParaRPr sz="2400"/>
              </a:p>
            </p:txBody>
          </p:sp>
          <p:sp>
            <p:nvSpPr>
              <p:cNvPr id="2459" name="Google Shape;2459;p44"/>
              <p:cNvSpPr/>
              <p:nvPr/>
            </p:nvSpPr>
            <p:spPr>
              <a:xfrm>
                <a:off x="7222160" y="3894822"/>
                <a:ext cx="132233" cy="269990"/>
              </a:xfrm>
              <a:custGeom>
                <a:avLst/>
                <a:gdLst/>
                <a:ahLst/>
                <a:cxnLst/>
                <a:rect l="l" t="t" r="r" b="b"/>
                <a:pathLst>
                  <a:path w="6056" h="12365" extrusionOk="0">
                    <a:moveTo>
                      <a:pt x="2793" y="2238"/>
                    </a:moveTo>
                    <a:cubicBezTo>
                      <a:pt x="2710" y="3358"/>
                      <a:pt x="2698" y="4489"/>
                      <a:pt x="2722" y="5620"/>
                    </a:cubicBezTo>
                    <a:cubicBezTo>
                      <a:pt x="2115" y="5429"/>
                      <a:pt x="1579" y="5191"/>
                      <a:pt x="1365" y="4429"/>
                    </a:cubicBezTo>
                    <a:cubicBezTo>
                      <a:pt x="1162" y="3655"/>
                      <a:pt x="1579" y="2893"/>
                      <a:pt x="2198" y="2453"/>
                    </a:cubicBezTo>
                    <a:cubicBezTo>
                      <a:pt x="2389" y="2322"/>
                      <a:pt x="2591" y="2262"/>
                      <a:pt x="2793" y="2238"/>
                    </a:cubicBezTo>
                    <a:close/>
                    <a:moveTo>
                      <a:pt x="3317" y="6656"/>
                    </a:moveTo>
                    <a:cubicBezTo>
                      <a:pt x="4246" y="7013"/>
                      <a:pt x="5068" y="7453"/>
                      <a:pt x="5139" y="8537"/>
                    </a:cubicBezTo>
                    <a:cubicBezTo>
                      <a:pt x="5175" y="9263"/>
                      <a:pt x="4222" y="9787"/>
                      <a:pt x="3639" y="9847"/>
                    </a:cubicBezTo>
                    <a:cubicBezTo>
                      <a:pt x="3520" y="9858"/>
                      <a:pt x="3401" y="9858"/>
                      <a:pt x="3270" y="9858"/>
                    </a:cubicBezTo>
                    <a:cubicBezTo>
                      <a:pt x="3258" y="8787"/>
                      <a:pt x="3282" y="7727"/>
                      <a:pt x="3317" y="6656"/>
                    </a:cubicBezTo>
                    <a:close/>
                    <a:moveTo>
                      <a:pt x="3181" y="1"/>
                    </a:moveTo>
                    <a:cubicBezTo>
                      <a:pt x="3121" y="1"/>
                      <a:pt x="3066" y="36"/>
                      <a:pt x="3055" y="119"/>
                    </a:cubicBezTo>
                    <a:cubicBezTo>
                      <a:pt x="2960" y="619"/>
                      <a:pt x="2889" y="1119"/>
                      <a:pt x="2841" y="1631"/>
                    </a:cubicBezTo>
                    <a:cubicBezTo>
                      <a:pt x="2484" y="1631"/>
                      <a:pt x="2127" y="1703"/>
                      <a:pt x="1841" y="1846"/>
                    </a:cubicBezTo>
                    <a:cubicBezTo>
                      <a:pt x="627" y="2441"/>
                      <a:pt x="126" y="4584"/>
                      <a:pt x="1103" y="5584"/>
                    </a:cubicBezTo>
                    <a:cubicBezTo>
                      <a:pt x="1496" y="6001"/>
                      <a:pt x="2115" y="6227"/>
                      <a:pt x="2734" y="6453"/>
                    </a:cubicBezTo>
                    <a:cubicBezTo>
                      <a:pt x="2770" y="7561"/>
                      <a:pt x="2805" y="8680"/>
                      <a:pt x="2817" y="9787"/>
                    </a:cubicBezTo>
                    <a:cubicBezTo>
                      <a:pt x="1960" y="9596"/>
                      <a:pt x="1019" y="9025"/>
                      <a:pt x="912" y="8227"/>
                    </a:cubicBezTo>
                    <a:cubicBezTo>
                      <a:pt x="886" y="8055"/>
                      <a:pt x="768" y="7987"/>
                      <a:pt x="637" y="7987"/>
                    </a:cubicBezTo>
                    <a:cubicBezTo>
                      <a:pt x="351" y="7987"/>
                      <a:pt x="0" y="8314"/>
                      <a:pt x="400" y="8608"/>
                    </a:cubicBezTo>
                    <a:cubicBezTo>
                      <a:pt x="984" y="9037"/>
                      <a:pt x="1305" y="9608"/>
                      <a:pt x="1972" y="9954"/>
                    </a:cubicBezTo>
                    <a:cubicBezTo>
                      <a:pt x="2234" y="10085"/>
                      <a:pt x="2520" y="10156"/>
                      <a:pt x="2829" y="10180"/>
                    </a:cubicBezTo>
                    <a:cubicBezTo>
                      <a:pt x="2829" y="10823"/>
                      <a:pt x="2817" y="11466"/>
                      <a:pt x="2782" y="12097"/>
                    </a:cubicBezTo>
                    <a:cubicBezTo>
                      <a:pt x="2776" y="12275"/>
                      <a:pt x="2915" y="12365"/>
                      <a:pt x="3055" y="12365"/>
                    </a:cubicBezTo>
                    <a:cubicBezTo>
                      <a:pt x="3195" y="12365"/>
                      <a:pt x="3335" y="12275"/>
                      <a:pt x="3329" y="12097"/>
                    </a:cubicBezTo>
                    <a:cubicBezTo>
                      <a:pt x="3294" y="11466"/>
                      <a:pt x="3270" y="10835"/>
                      <a:pt x="3270" y="10204"/>
                    </a:cubicBezTo>
                    <a:cubicBezTo>
                      <a:pt x="3389" y="10204"/>
                      <a:pt x="3520" y="10204"/>
                      <a:pt x="3639" y="10192"/>
                    </a:cubicBezTo>
                    <a:cubicBezTo>
                      <a:pt x="4579" y="10120"/>
                      <a:pt x="5484" y="9787"/>
                      <a:pt x="5746" y="8799"/>
                    </a:cubicBezTo>
                    <a:cubicBezTo>
                      <a:pt x="6056" y="7596"/>
                      <a:pt x="4687" y="6406"/>
                      <a:pt x="3746" y="5965"/>
                    </a:cubicBezTo>
                    <a:cubicBezTo>
                      <a:pt x="3615" y="5906"/>
                      <a:pt x="3484" y="5858"/>
                      <a:pt x="3341" y="5810"/>
                    </a:cubicBezTo>
                    <a:cubicBezTo>
                      <a:pt x="3377" y="4632"/>
                      <a:pt x="3413" y="3465"/>
                      <a:pt x="3401" y="2286"/>
                    </a:cubicBezTo>
                    <a:lnTo>
                      <a:pt x="3401" y="2286"/>
                    </a:lnTo>
                    <a:cubicBezTo>
                      <a:pt x="3948" y="2453"/>
                      <a:pt x="4448" y="2869"/>
                      <a:pt x="4758" y="3334"/>
                    </a:cubicBezTo>
                    <a:cubicBezTo>
                      <a:pt x="4807" y="3407"/>
                      <a:pt x="4876" y="3438"/>
                      <a:pt x="4944" y="3438"/>
                    </a:cubicBezTo>
                    <a:cubicBezTo>
                      <a:pt x="5077" y="3438"/>
                      <a:pt x="5206" y="3320"/>
                      <a:pt x="5175" y="3155"/>
                    </a:cubicBezTo>
                    <a:cubicBezTo>
                      <a:pt x="5008" y="2346"/>
                      <a:pt x="4234" y="1846"/>
                      <a:pt x="3401" y="1679"/>
                    </a:cubicBezTo>
                    <a:cubicBezTo>
                      <a:pt x="3401" y="1179"/>
                      <a:pt x="3377" y="667"/>
                      <a:pt x="3353" y="155"/>
                    </a:cubicBezTo>
                    <a:cubicBezTo>
                      <a:pt x="3346" y="61"/>
                      <a:pt x="3260" y="1"/>
                      <a:pt x="3181" y="1"/>
                    </a:cubicBezTo>
                    <a:close/>
                  </a:path>
                </a:pathLst>
              </a:custGeom>
              <a:solidFill>
                <a:srgbClr val="EC3A3B"/>
              </a:solidFill>
              <a:ln>
                <a:noFill/>
              </a:ln>
            </p:spPr>
            <p:txBody>
              <a:bodyPr spcFirstLastPara="1" wrap="square" lIns="121900" tIns="121900" rIns="121900" bIns="121900" anchor="ctr" anchorCtr="0">
                <a:noAutofit/>
              </a:bodyPr>
              <a:lstStyle/>
              <a:p>
                <a:pPr algn="l" rtl="0"/>
                <a:endParaRPr sz="2400"/>
              </a:p>
            </p:txBody>
          </p:sp>
          <p:sp>
            <p:nvSpPr>
              <p:cNvPr id="2460" name="Google Shape;2460;p44"/>
              <p:cNvSpPr/>
              <p:nvPr/>
            </p:nvSpPr>
            <p:spPr>
              <a:xfrm>
                <a:off x="7054356" y="3468903"/>
                <a:ext cx="821804" cy="769575"/>
              </a:xfrm>
              <a:custGeom>
                <a:avLst/>
                <a:gdLst/>
                <a:ahLst/>
                <a:cxnLst/>
                <a:rect l="l" t="t" r="r" b="b"/>
                <a:pathLst>
                  <a:path w="37637" h="35245" extrusionOk="0">
                    <a:moveTo>
                      <a:pt x="10922" y="1151"/>
                    </a:moveTo>
                    <a:cubicBezTo>
                      <a:pt x="13511" y="1151"/>
                      <a:pt x="15932" y="1996"/>
                      <a:pt x="18015" y="4171"/>
                    </a:cubicBezTo>
                    <a:cubicBezTo>
                      <a:pt x="20111" y="6374"/>
                      <a:pt x="20432" y="9267"/>
                      <a:pt x="19563" y="11815"/>
                    </a:cubicBezTo>
                    <a:cubicBezTo>
                      <a:pt x="18218" y="12862"/>
                      <a:pt x="17313" y="14279"/>
                      <a:pt x="16824" y="15851"/>
                    </a:cubicBezTo>
                    <a:cubicBezTo>
                      <a:pt x="16348" y="16256"/>
                      <a:pt x="15824" y="16625"/>
                      <a:pt x="15277" y="16911"/>
                    </a:cubicBezTo>
                    <a:cubicBezTo>
                      <a:pt x="15039" y="17030"/>
                      <a:pt x="14812" y="17137"/>
                      <a:pt x="14574" y="17232"/>
                    </a:cubicBezTo>
                    <a:cubicBezTo>
                      <a:pt x="13349" y="16730"/>
                      <a:pt x="12039" y="16449"/>
                      <a:pt x="10748" y="16449"/>
                    </a:cubicBezTo>
                    <a:cubicBezTo>
                      <a:pt x="9620" y="16449"/>
                      <a:pt x="8506" y="16664"/>
                      <a:pt x="7478" y="17137"/>
                    </a:cubicBezTo>
                    <a:cubicBezTo>
                      <a:pt x="5680" y="16399"/>
                      <a:pt x="4085" y="15172"/>
                      <a:pt x="2989" y="13577"/>
                    </a:cubicBezTo>
                    <a:cubicBezTo>
                      <a:pt x="84" y="9326"/>
                      <a:pt x="2263" y="4290"/>
                      <a:pt x="6180" y="1766"/>
                    </a:cubicBezTo>
                    <a:cubicBezTo>
                      <a:pt x="6217" y="1830"/>
                      <a:pt x="6282" y="1873"/>
                      <a:pt x="6364" y="1873"/>
                    </a:cubicBezTo>
                    <a:cubicBezTo>
                      <a:pt x="6389" y="1873"/>
                      <a:pt x="6415" y="1869"/>
                      <a:pt x="6442" y="1861"/>
                    </a:cubicBezTo>
                    <a:cubicBezTo>
                      <a:pt x="7968" y="1416"/>
                      <a:pt x="9472" y="1151"/>
                      <a:pt x="10922" y="1151"/>
                    </a:cubicBezTo>
                    <a:close/>
                    <a:moveTo>
                      <a:pt x="16491" y="17363"/>
                    </a:moveTo>
                    <a:lnTo>
                      <a:pt x="16491" y="17363"/>
                    </a:lnTo>
                    <a:cubicBezTo>
                      <a:pt x="16455" y="17637"/>
                      <a:pt x="16420" y="17923"/>
                      <a:pt x="16408" y="18196"/>
                    </a:cubicBezTo>
                    <a:cubicBezTo>
                      <a:pt x="16193" y="18054"/>
                      <a:pt x="15967" y="17911"/>
                      <a:pt x="15741" y="17792"/>
                    </a:cubicBezTo>
                    <a:cubicBezTo>
                      <a:pt x="16003" y="17661"/>
                      <a:pt x="16241" y="17518"/>
                      <a:pt x="16491" y="17363"/>
                    </a:cubicBezTo>
                    <a:close/>
                    <a:moveTo>
                      <a:pt x="26209" y="10891"/>
                    </a:moveTo>
                    <a:cubicBezTo>
                      <a:pt x="28799" y="10891"/>
                      <a:pt x="31219" y="11735"/>
                      <a:pt x="33303" y="13910"/>
                    </a:cubicBezTo>
                    <a:cubicBezTo>
                      <a:pt x="37160" y="17934"/>
                      <a:pt x="35041" y="24304"/>
                      <a:pt x="30564" y="26650"/>
                    </a:cubicBezTo>
                    <a:cubicBezTo>
                      <a:pt x="29293" y="27319"/>
                      <a:pt x="27912" y="27627"/>
                      <a:pt x="26530" y="27627"/>
                    </a:cubicBezTo>
                    <a:cubicBezTo>
                      <a:pt x="24522" y="27627"/>
                      <a:pt x="22514" y="26976"/>
                      <a:pt x="20849" y="25840"/>
                    </a:cubicBezTo>
                    <a:cubicBezTo>
                      <a:pt x="20837" y="25709"/>
                      <a:pt x="20849" y="25578"/>
                      <a:pt x="20837" y="25459"/>
                    </a:cubicBezTo>
                    <a:lnTo>
                      <a:pt x="20837" y="25459"/>
                    </a:lnTo>
                    <a:cubicBezTo>
                      <a:pt x="21468" y="25840"/>
                      <a:pt x="22194" y="26114"/>
                      <a:pt x="23040" y="26245"/>
                    </a:cubicBezTo>
                    <a:cubicBezTo>
                      <a:pt x="23058" y="26248"/>
                      <a:pt x="23077" y="26249"/>
                      <a:pt x="23095" y="26249"/>
                    </a:cubicBezTo>
                    <a:cubicBezTo>
                      <a:pt x="23461" y="26249"/>
                      <a:pt x="23615" y="25693"/>
                      <a:pt x="23206" y="25614"/>
                    </a:cubicBezTo>
                    <a:cubicBezTo>
                      <a:pt x="22182" y="25388"/>
                      <a:pt x="21349" y="24923"/>
                      <a:pt x="20670" y="24328"/>
                    </a:cubicBezTo>
                    <a:cubicBezTo>
                      <a:pt x="20504" y="23459"/>
                      <a:pt x="20206" y="22602"/>
                      <a:pt x="19765" y="21768"/>
                    </a:cubicBezTo>
                    <a:cubicBezTo>
                      <a:pt x="19468" y="21197"/>
                      <a:pt x="19087" y="20661"/>
                      <a:pt x="18658" y="20161"/>
                    </a:cubicBezTo>
                    <a:cubicBezTo>
                      <a:pt x="18432" y="18292"/>
                      <a:pt x="18789" y="16291"/>
                      <a:pt x="19658" y="14672"/>
                    </a:cubicBezTo>
                    <a:cubicBezTo>
                      <a:pt x="19749" y="14507"/>
                      <a:pt x="19611" y="14359"/>
                      <a:pt x="19470" y="14359"/>
                    </a:cubicBezTo>
                    <a:cubicBezTo>
                      <a:pt x="19408" y="14359"/>
                      <a:pt x="19345" y="14388"/>
                      <a:pt x="19301" y="14458"/>
                    </a:cubicBezTo>
                    <a:cubicBezTo>
                      <a:pt x="18396" y="15851"/>
                      <a:pt x="17908" y="17613"/>
                      <a:pt x="17884" y="19363"/>
                    </a:cubicBezTo>
                    <a:cubicBezTo>
                      <a:pt x="17598" y="19089"/>
                      <a:pt x="17289" y="18827"/>
                      <a:pt x="16967" y="18589"/>
                    </a:cubicBezTo>
                    <a:cubicBezTo>
                      <a:pt x="17158" y="15768"/>
                      <a:pt x="18956" y="13124"/>
                      <a:pt x="21468" y="11505"/>
                    </a:cubicBezTo>
                    <a:cubicBezTo>
                      <a:pt x="21514" y="11569"/>
                      <a:pt x="21574" y="11612"/>
                      <a:pt x="21653" y="11612"/>
                    </a:cubicBezTo>
                    <a:cubicBezTo>
                      <a:pt x="21677" y="11612"/>
                      <a:pt x="21703" y="11609"/>
                      <a:pt x="21730" y="11600"/>
                    </a:cubicBezTo>
                    <a:cubicBezTo>
                      <a:pt x="23256" y="11156"/>
                      <a:pt x="24759" y="10891"/>
                      <a:pt x="26209" y="10891"/>
                    </a:cubicBezTo>
                    <a:close/>
                    <a:moveTo>
                      <a:pt x="10910" y="17594"/>
                    </a:moveTo>
                    <a:cubicBezTo>
                      <a:pt x="13499" y="17594"/>
                      <a:pt x="15920" y="18438"/>
                      <a:pt x="18003" y="20613"/>
                    </a:cubicBezTo>
                    <a:cubicBezTo>
                      <a:pt x="21861" y="24638"/>
                      <a:pt x="19742" y="31007"/>
                      <a:pt x="15265" y="33353"/>
                    </a:cubicBezTo>
                    <a:cubicBezTo>
                      <a:pt x="13989" y="34021"/>
                      <a:pt x="12603" y="34330"/>
                      <a:pt x="11217" y="34330"/>
                    </a:cubicBezTo>
                    <a:cubicBezTo>
                      <a:pt x="8012" y="34330"/>
                      <a:pt x="4810" y="32679"/>
                      <a:pt x="2989" y="30019"/>
                    </a:cubicBezTo>
                    <a:cubicBezTo>
                      <a:pt x="84" y="25757"/>
                      <a:pt x="2263" y="20721"/>
                      <a:pt x="6180" y="18208"/>
                    </a:cubicBezTo>
                    <a:cubicBezTo>
                      <a:pt x="6217" y="18273"/>
                      <a:pt x="6275" y="18316"/>
                      <a:pt x="6354" y="18316"/>
                    </a:cubicBezTo>
                    <a:cubicBezTo>
                      <a:pt x="6378" y="18316"/>
                      <a:pt x="6403" y="18312"/>
                      <a:pt x="6430" y="18304"/>
                    </a:cubicBezTo>
                    <a:cubicBezTo>
                      <a:pt x="7956" y="17859"/>
                      <a:pt x="9460" y="17594"/>
                      <a:pt x="10910" y="17594"/>
                    </a:cubicBezTo>
                    <a:close/>
                    <a:moveTo>
                      <a:pt x="10754" y="0"/>
                    </a:moveTo>
                    <a:cubicBezTo>
                      <a:pt x="9270" y="0"/>
                      <a:pt x="7812" y="373"/>
                      <a:pt x="6537" y="1206"/>
                    </a:cubicBezTo>
                    <a:cubicBezTo>
                      <a:pt x="6476" y="1092"/>
                      <a:pt x="6356" y="1004"/>
                      <a:pt x="6216" y="1004"/>
                    </a:cubicBezTo>
                    <a:cubicBezTo>
                      <a:pt x="6166" y="1004"/>
                      <a:pt x="6114" y="1015"/>
                      <a:pt x="6061" y="1040"/>
                    </a:cubicBezTo>
                    <a:cubicBezTo>
                      <a:pt x="1215" y="3111"/>
                      <a:pt x="13" y="8874"/>
                      <a:pt x="2037" y="13351"/>
                    </a:cubicBezTo>
                    <a:cubicBezTo>
                      <a:pt x="2847" y="15148"/>
                      <a:pt x="4323" y="16530"/>
                      <a:pt x="6085" y="17470"/>
                    </a:cubicBezTo>
                    <a:lnTo>
                      <a:pt x="6049" y="17470"/>
                    </a:lnTo>
                    <a:cubicBezTo>
                      <a:pt x="1215" y="19542"/>
                      <a:pt x="1" y="25304"/>
                      <a:pt x="2037" y="29793"/>
                    </a:cubicBezTo>
                    <a:cubicBezTo>
                      <a:pt x="3597" y="33231"/>
                      <a:pt x="7596" y="35245"/>
                      <a:pt x="11410" y="35245"/>
                    </a:cubicBezTo>
                    <a:cubicBezTo>
                      <a:pt x="12721" y="35245"/>
                      <a:pt x="14009" y="35007"/>
                      <a:pt x="15170" y="34508"/>
                    </a:cubicBezTo>
                    <a:cubicBezTo>
                      <a:pt x="18491" y="33067"/>
                      <a:pt x="20527" y="30126"/>
                      <a:pt x="20813" y="26888"/>
                    </a:cubicBezTo>
                    <a:cubicBezTo>
                      <a:pt x="22563" y="27962"/>
                      <a:pt x="24662" y="28545"/>
                      <a:pt x="26709" y="28545"/>
                    </a:cubicBezTo>
                    <a:cubicBezTo>
                      <a:pt x="28019" y="28545"/>
                      <a:pt x="29307" y="28307"/>
                      <a:pt x="30469" y="27805"/>
                    </a:cubicBezTo>
                    <a:cubicBezTo>
                      <a:pt x="35517" y="25626"/>
                      <a:pt x="37637" y="19935"/>
                      <a:pt x="35065" y="15065"/>
                    </a:cubicBezTo>
                    <a:cubicBezTo>
                      <a:pt x="33412" y="11936"/>
                      <a:pt x="29650" y="9739"/>
                      <a:pt x="26044" y="9739"/>
                    </a:cubicBezTo>
                    <a:cubicBezTo>
                      <a:pt x="24559" y="9739"/>
                      <a:pt x="23100" y="10112"/>
                      <a:pt x="21825" y="10945"/>
                    </a:cubicBezTo>
                    <a:cubicBezTo>
                      <a:pt x="21771" y="10828"/>
                      <a:pt x="21648" y="10738"/>
                      <a:pt x="21498" y="10738"/>
                    </a:cubicBezTo>
                    <a:cubicBezTo>
                      <a:pt x="21451" y="10738"/>
                      <a:pt x="21400" y="10747"/>
                      <a:pt x="21349" y="10767"/>
                    </a:cubicBezTo>
                    <a:cubicBezTo>
                      <a:pt x="21146" y="10862"/>
                      <a:pt x="20944" y="10957"/>
                      <a:pt x="20742" y="11065"/>
                    </a:cubicBezTo>
                    <a:cubicBezTo>
                      <a:pt x="21039" y="9195"/>
                      <a:pt x="20754" y="7207"/>
                      <a:pt x="19765" y="5326"/>
                    </a:cubicBezTo>
                    <a:cubicBezTo>
                      <a:pt x="18112" y="2197"/>
                      <a:pt x="14357" y="0"/>
                      <a:pt x="10754" y="0"/>
                    </a:cubicBezTo>
                    <a:close/>
                  </a:path>
                </a:pathLst>
              </a:custGeom>
              <a:solidFill>
                <a:srgbClr val="EC3A3B"/>
              </a:solidFill>
              <a:ln>
                <a:noFill/>
              </a:ln>
            </p:spPr>
            <p:txBody>
              <a:bodyPr spcFirstLastPara="1" wrap="square" lIns="121900" tIns="121900" rIns="121900" bIns="121900" anchor="ctr" anchorCtr="0">
                <a:noAutofit/>
              </a:bodyPr>
              <a:lstStyle/>
              <a:p>
                <a:pPr algn="l" rtl="0"/>
                <a:endParaRPr sz="2400"/>
              </a:p>
            </p:txBody>
          </p:sp>
          <p:sp>
            <p:nvSpPr>
              <p:cNvPr id="2461" name="Google Shape;2461;p44"/>
              <p:cNvSpPr/>
              <p:nvPr/>
            </p:nvSpPr>
            <p:spPr>
              <a:xfrm>
                <a:off x="7556216" y="3748570"/>
                <a:ext cx="132255" cy="269946"/>
              </a:xfrm>
              <a:custGeom>
                <a:avLst/>
                <a:gdLst/>
                <a:ahLst/>
                <a:cxnLst/>
                <a:rect l="l" t="t" r="r" b="b"/>
                <a:pathLst>
                  <a:path w="6057" h="12363" extrusionOk="0">
                    <a:moveTo>
                      <a:pt x="2794" y="2233"/>
                    </a:moveTo>
                    <a:lnTo>
                      <a:pt x="2794" y="2233"/>
                    </a:lnTo>
                    <a:cubicBezTo>
                      <a:pt x="2711" y="3352"/>
                      <a:pt x="2699" y="4484"/>
                      <a:pt x="2711" y="5615"/>
                    </a:cubicBezTo>
                    <a:cubicBezTo>
                      <a:pt x="2115" y="5436"/>
                      <a:pt x="1580" y="5198"/>
                      <a:pt x="1365" y="4424"/>
                    </a:cubicBezTo>
                    <a:cubicBezTo>
                      <a:pt x="1163" y="3650"/>
                      <a:pt x="1580" y="2888"/>
                      <a:pt x="2199" y="2459"/>
                    </a:cubicBezTo>
                    <a:cubicBezTo>
                      <a:pt x="2389" y="2317"/>
                      <a:pt x="2592" y="2257"/>
                      <a:pt x="2794" y="2233"/>
                    </a:cubicBezTo>
                    <a:close/>
                    <a:moveTo>
                      <a:pt x="3318" y="6662"/>
                    </a:moveTo>
                    <a:cubicBezTo>
                      <a:pt x="4247" y="7008"/>
                      <a:pt x="5068" y="7448"/>
                      <a:pt x="5140" y="8544"/>
                    </a:cubicBezTo>
                    <a:cubicBezTo>
                      <a:pt x="5175" y="9270"/>
                      <a:pt x="4211" y="9782"/>
                      <a:pt x="3627" y="9841"/>
                    </a:cubicBezTo>
                    <a:cubicBezTo>
                      <a:pt x="3552" y="9850"/>
                      <a:pt x="3464" y="9858"/>
                      <a:pt x="3373" y="9858"/>
                    </a:cubicBezTo>
                    <a:cubicBezTo>
                      <a:pt x="3335" y="9858"/>
                      <a:pt x="3297" y="9857"/>
                      <a:pt x="3258" y="9853"/>
                    </a:cubicBezTo>
                    <a:cubicBezTo>
                      <a:pt x="3258" y="8782"/>
                      <a:pt x="3282" y="7722"/>
                      <a:pt x="3318" y="6662"/>
                    </a:cubicBezTo>
                    <a:close/>
                    <a:moveTo>
                      <a:pt x="3184" y="0"/>
                    </a:moveTo>
                    <a:cubicBezTo>
                      <a:pt x="3123" y="0"/>
                      <a:pt x="3066" y="35"/>
                      <a:pt x="3056" y="114"/>
                    </a:cubicBezTo>
                    <a:cubicBezTo>
                      <a:pt x="2961" y="614"/>
                      <a:pt x="2889" y="1114"/>
                      <a:pt x="2842" y="1626"/>
                    </a:cubicBezTo>
                    <a:cubicBezTo>
                      <a:pt x="2473" y="1626"/>
                      <a:pt x="2127" y="1697"/>
                      <a:pt x="1841" y="1840"/>
                    </a:cubicBezTo>
                    <a:cubicBezTo>
                      <a:pt x="627" y="2436"/>
                      <a:pt x="127" y="4591"/>
                      <a:pt x="1103" y="5579"/>
                    </a:cubicBezTo>
                    <a:cubicBezTo>
                      <a:pt x="1496" y="5996"/>
                      <a:pt x="2103" y="6222"/>
                      <a:pt x="2734" y="6448"/>
                    </a:cubicBezTo>
                    <a:cubicBezTo>
                      <a:pt x="2770" y="7567"/>
                      <a:pt x="2806" y="8674"/>
                      <a:pt x="2818" y="9782"/>
                    </a:cubicBezTo>
                    <a:cubicBezTo>
                      <a:pt x="1961" y="9591"/>
                      <a:pt x="1020" y="9020"/>
                      <a:pt x="901" y="8222"/>
                    </a:cubicBezTo>
                    <a:cubicBezTo>
                      <a:pt x="878" y="8050"/>
                      <a:pt x="763" y="7981"/>
                      <a:pt x="634" y="7981"/>
                    </a:cubicBezTo>
                    <a:cubicBezTo>
                      <a:pt x="351" y="7981"/>
                      <a:pt x="1" y="8309"/>
                      <a:pt x="401" y="8603"/>
                    </a:cubicBezTo>
                    <a:cubicBezTo>
                      <a:pt x="984" y="9032"/>
                      <a:pt x="1294" y="9615"/>
                      <a:pt x="1972" y="9948"/>
                    </a:cubicBezTo>
                    <a:cubicBezTo>
                      <a:pt x="2234" y="10079"/>
                      <a:pt x="2520" y="10151"/>
                      <a:pt x="2818" y="10187"/>
                    </a:cubicBezTo>
                    <a:cubicBezTo>
                      <a:pt x="2830" y="10818"/>
                      <a:pt x="2818" y="11461"/>
                      <a:pt x="2782" y="12103"/>
                    </a:cubicBezTo>
                    <a:cubicBezTo>
                      <a:pt x="2776" y="12276"/>
                      <a:pt x="2916" y="12362"/>
                      <a:pt x="3054" y="12362"/>
                    </a:cubicBezTo>
                    <a:cubicBezTo>
                      <a:pt x="3193" y="12362"/>
                      <a:pt x="3330" y="12276"/>
                      <a:pt x="3318" y="12103"/>
                    </a:cubicBezTo>
                    <a:cubicBezTo>
                      <a:pt x="3282" y="11461"/>
                      <a:pt x="3270" y="10830"/>
                      <a:pt x="3270" y="10198"/>
                    </a:cubicBezTo>
                    <a:cubicBezTo>
                      <a:pt x="3389" y="10198"/>
                      <a:pt x="3508" y="10198"/>
                      <a:pt x="3627" y="10187"/>
                    </a:cubicBezTo>
                    <a:cubicBezTo>
                      <a:pt x="4580" y="10115"/>
                      <a:pt x="5485" y="9782"/>
                      <a:pt x="5747" y="8794"/>
                    </a:cubicBezTo>
                    <a:cubicBezTo>
                      <a:pt x="6056" y="7591"/>
                      <a:pt x="4687" y="6400"/>
                      <a:pt x="3746" y="5960"/>
                    </a:cubicBezTo>
                    <a:cubicBezTo>
                      <a:pt x="3616" y="5900"/>
                      <a:pt x="3473" y="5853"/>
                      <a:pt x="3342" y="5805"/>
                    </a:cubicBezTo>
                    <a:cubicBezTo>
                      <a:pt x="3377" y="4626"/>
                      <a:pt x="3401" y="3460"/>
                      <a:pt x="3401" y="2281"/>
                    </a:cubicBezTo>
                    <a:cubicBezTo>
                      <a:pt x="3949" y="2448"/>
                      <a:pt x="4437" y="2864"/>
                      <a:pt x="4747" y="3329"/>
                    </a:cubicBezTo>
                    <a:cubicBezTo>
                      <a:pt x="4800" y="3403"/>
                      <a:pt x="4874" y="3436"/>
                      <a:pt x="4946" y="3436"/>
                    </a:cubicBezTo>
                    <a:cubicBezTo>
                      <a:pt x="5079" y="3436"/>
                      <a:pt x="5202" y="3321"/>
                      <a:pt x="5163" y="3150"/>
                    </a:cubicBezTo>
                    <a:cubicBezTo>
                      <a:pt x="4997" y="2340"/>
                      <a:pt x="4235" y="1840"/>
                      <a:pt x="3401" y="1674"/>
                    </a:cubicBezTo>
                    <a:cubicBezTo>
                      <a:pt x="3389" y="1174"/>
                      <a:pt x="3377" y="662"/>
                      <a:pt x="3354" y="150"/>
                    </a:cubicBezTo>
                    <a:cubicBezTo>
                      <a:pt x="3347" y="56"/>
                      <a:pt x="3262" y="0"/>
                      <a:pt x="3184" y="0"/>
                    </a:cubicBezTo>
                    <a:close/>
                  </a:path>
                </a:pathLst>
              </a:custGeom>
              <a:solidFill>
                <a:srgbClr val="EC3A3B"/>
              </a:solidFill>
              <a:ln>
                <a:noFill/>
              </a:ln>
            </p:spPr>
            <p:txBody>
              <a:bodyPr spcFirstLastPara="1" wrap="square" lIns="121900" tIns="121900" rIns="121900" bIns="121900" anchor="ctr" anchorCtr="0">
                <a:noAutofit/>
              </a:bodyPr>
              <a:lstStyle/>
              <a:p>
                <a:pPr algn="l" rtl="0"/>
                <a:endParaRPr sz="2400"/>
              </a:p>
            </p:txBody>
          </p:sp>
          <p:sp>
            <p:nvSpPr>
              <p:cNvPr id="2462" name="Google Shape;2462;p44"/>
              <p:cNvSpPr/>
              <p:nvPr/>
            </p:nvSpPr>
            <p:spPr>
              <a:xfrm>
                <a:off x="7085297" y="3569782"/>
                <a:ext cx="150640" cy="259618"/>
              </a:xfrm>
              <a:custGeom>
                <a:avLst/>
                <a:gdLst/>
                <a:ahLst/>
                <a:cxnLst/>
                <a:rect l="l" t="t" r="r" b="b"/>
                <a:pathLst>
                  <a:path w="6899" h="11890" extrusionOk="0">
                    <a:moveTo>
                      <a:pt x="2766" y="0"/>
                    </a:moveTo>
                    <a:cubicBezTo>
                      <a:pt x="2703" y="0"/>
                      <a:pt x="2640" y="29"/>
                      <a:pt x="2596" y="99"/>
                    </a:cubicBezTo>
                    <a:cubicBezTo>
                      <a:pt x="1" y="4087"/>
                      <a:pt x="834" y="11064"/>
                      <a:pt x="6323" y="11886"/>
                    </a:cubicBezTo>
                    <a:cubicBezTo>
                      <a:pt x="6343" y="11889"/>
                      <a:pt x="6362" y="11890"/>
                      <a:pt x="6381" y="11890"/>
                    </a:cubicBezTo>
                    <a:cubicBezTo>
                      <a:pt x="6755" y="11890"/>
                      <a:pt x="6899" y="11345"/>
                      <a:pt x="6502" y="11255"/>
                    </a:cubicBezTo>
                    <a:cubicBezTo>
                      <a:pt x="1632" y="10183"/>
                      <a:pt x="882" y="4159"/>
                      <a:pt x="2954" y="313"/>
                    </a:cubicBezTo>
                    <a:cubicBezTo>
                      <a:pt x="3044" y="148"/>
                      <a:pt x="2906" y="0"/>
                      <a:pt x="2766" y="0"/>
                    </a:cubicBezTo>
                    <a:close/>
                  </a:path>
                </a:pathLst>
              </a:custGeom>
              <a:solidFill>
                <a:srgbClr val="EC3A3B"/>
              </a:solidFill>
              <a:ln>
                <a:noFill/>
              </a:ln>
            </p:spPr>
            <p:txBody>
              <a:bodyPr spcFirstLastPara="1" wrap="square" lIns="121900" tIns="121900" rIns="121900" bIns="121900" anchor="ctr" anchorCtr="0">
                <a:noAutofit/>
              </a:bodyPr>
              <a:lstStyle/>
              <a:p>
                <a:pPr algn="l" rtl="0"/>
                <a:endParaRPr sz="2400"/>
              </a:p>
            </p:txBody>
          </p:sp>
          <p:sp>
            <p:nvSpPr>
              <p:cNvPr id="2463" name="Google Shape;2463;p44"/>
              <p:cNvSpPr/>
              <p:nvPr/>
            </p:nvSpPr>
            <p:spPr>
              <a:xfrm>
                <a:off x="7222400" y="3535916"/>
                <a:ext cx="131993" cy="269946"/>
              </a:xfrm>
              <a:custGeom>
                <a:avLst/>
                <a:gdLst/>
                <a:ahLst/>
                <a:cxnLst/>
                <a:rect l="l" t="t" r="r" b="b"/>
                <a:pathLst>
                  <a:path w="6045" h="12363" extrusionOk="0">
                    <a:moveTo>
                      <a:pt x="2794" y="2233"/>
                    </a:moveTo>
                    <a:cubicBezTo>
                      <a:pt x="2699" y="3352"/>
                      <a:pt x="2687" y="4483"/>
                      <a:pt x="2711" y="5626"/>
                    </a:cubicBezTo>
                    <a:cubicBezTo>
                      <a:pt x="2104" y="5436"/>
                      <a:pt x="1568" y="5198"/>
                      <a:pt x="1366" y="4424"/>
                    </a:cubicBezTo>
                    <a:cubicBezTo>
                      <a:pt x="1151" y="3662"/>
                      <a:pt x="1568" y="2888"/>
                      <a:pt x="2199" y="2459"/>
                    </a:cubicBezTo>
                    <a:cubicBezTo>
                      <a:pt x="2390" y="2328"/>
                      <a:pt x="2592" y="2257"/>
                      <a:pt x="2794" y="2233"/>
                    </a:cubicBezTo>
                    <a:close/>
                    <a:moveTo>
                      <a:pt x="3306" y="6662"/>
                    </a:moveTo>
                    <a:cubicBezTo>
                      <a:pt x="4235" y="7007"/>
                      <a:pt x="5068" y="7448"/>
                      <a:pt x="5128" y="8543"/>
                    </a:cubicBezTo>
                    <a:cubicBezTo>
                      <a:pt x="5176" y="9270"/>
                      <a:pt x="4211" y="9781"/>
                      <a:pt x="3628" y="9853"/>
                    </a:cubicBezTo>
                    <a:cubicBezTo>
                      <a:pt x="3574" y="9859"/>
                      <a:pt x="3515" y="9862"/>
                      <a:pt x="3452" y="9862"/>
                    </a:cubicBezTo>
                    <a:cubicBezTo>
                      <a:pt x="3390" y="9862"/>
                      <a:pt x="3324" y="9859"/>
                      <a:pt x="3259" y="9853"/>
                    </a:cubicBezTo>
                    <a:cubicBezTo>
                      <a:pt x="3259" y="8793"/>
                      <a:pt x="3283" y="7722"/>
                      <a:pt x="3306" y="6662"/>
                    </a:cubicBezTo>
                    <a:close/>
                    <a:moveTo>
                      <a:pt x="3183" y="0"/>
                    </a:moveTo>
                    <a:cubicBezTo>
                      <a:pt x="3120" y="0"/>
                      <a:pt x="3060" y="35"/>
                      <a:pt x="3044" y="114"/>
                    </a:cubicBezTo>
                    <a:cubicBezTo>
                      <a:pt x="2949" y="614"/>
                      <a:pt x="2890" y="1126"/>
                      <a:pt x="2830" y="1626"/>
                    </a:cubicBezTo>
                    <a:cubicBezTo>
                      <a:pt x="2473" y="1626"/>
                      <a:pt x="2128" y="1697"/>
                      <a:pt x="1830" y="1840"/>
                    </a:cubicBezTo>
                    <a:cubicBezTo>
                      <a:pt x="616" y="2435"/>
                      <a:pt x="115" y="4590"/>
                      <a:pt x="1092" y="5590"/>
                    </a:cubicBezTo>
                    <a:cubicBezTo>
                      <a:pt x="1497" y="5995"/>
                      <a:pt x="2104" y="6233"/>
                      <a:pt x="2735" y="6448"/>
                    </a:cubicBezTo>
                    <a:cubicBezTo>
                      <a:pt x="2759" y="7567"/>
                      <a:pt x="2806" y="8674"/>
                      <a:pt x="2818" y="9793"/>
                    </a:cubicBezTo>
                    <a:cubicBezTo>
                      <a:pt x="1949" y="9591"/>
                      <a:pt x="1008" y="9031"/>
                      <a:pt x="901" y="8222"/>
                    </a:cubicBezTo>
                    <a:cubicBezTo>
                      <a:pt x="879" y="8050"/>
                      <a:pt x="764" y="7981"/>
                      <a:pt x="634" y="7981"/>
                    </a:cubicBezTo>
                    <a:cubicBezTo>
                      <a:pt x="352" y="7981"/>
                      <a:pt x="1" y="8309"/>
                      <a:pt x="401" y="8603"/>
                    </a:cubicBezTo>
                    <a:cubicBezTo>
                      <a:pt x="985" y="9031"/>
                      <a:pt x="1294" y="9615"/>
                      <a:pt x="1973" y="9960"/>
                    </a:cubicBezTo>
                    <a:cubicBezTo>
                      <a:pt x="2223" y="10091"/>
                      <a:pt x="2521" y="10151"/>
                      <a:pt x="2818" y="10186"/>
                    </a:cubicBezTo>
                    <a:cubicBezTo>
                      <a:pt x="2818" y="10829"/>
                      <a:pt x="2818" y="11460"/>
                      <a:pt x="2782" y="12103"/>
                    </a:cubicBezTo>
                    <a:cubicBezTo>
                      <a:pt x="2771" y="12276"/>
                      <a:pt x="2910" y="12362"/>
                      <a:pt x="3050" y="12362"/>
                    </a:cubicBezTo>
                    <a:cubicBezTo>
                      <a:pt x="3190" y="12362"/>
                      <a:pt x="3330" y="12276"/>
                      <a:pt x="3318" y="12103"/>
                    </a:cubicBezTo>
                    <a:cubicBezTo>
                      <a:pt x="3283" y="11472"/>
                      <a:pt x="3271" y="10841"/>
                      <a:pt x="3259" y="10210"/>
                    </a:cubicBezTo>
                    <a:cubicBezTo>
                      <a:pt x="3390" y="10210"/>
                      <a:pt x="3509" y="10198"/>
                      <a:pt x="3628" y="10186"/>
                    </a:cubicBezTo>
                    <a:cubicBezTo>
                      <a:pt x="4568" y="10115"/>
                      <a:pt x="5485" y="9781"/>
                      <a:pt x="5735" y="8793"/>
                    </a:cubicBezTo>
                    <a:cubicBezTo>
                      <a:pt x="6045" y="7603"/>
                      <a:pt x="4687" y="6400"/>
                      <a:pt x="3747" y="5971"/>
                    </a:cubicBezTo>
                    <a:cubicBezTo>
                      <a:pt x="3616" y="5912"/>
                      <a:pt x="3473" y="5852"/>
                      <a:pt x="3330" y="5805"/>
                    </a:cubicBezTo>
                    <a:cubicBezTo>
                      <a:pt x="3366" y="4638"/>
                      <a:pt x="3402" y="3459"/>
                      <a:pt x="3402" y="2281"/>
                    </a:cubicBezTo>
                    <a:cubicBezTo>
                      <a:pt x="3937" y="2447"/>
                      <a:pt x="4437" y="2876"/>
                      <a:pt x="4747" y="3328"/>
                    </a:cubicBezTo>
                    <a:cubicBezTo>
                      <a:pt x="4797" y="3403"/>
                      <a:pt x="4868" y="3436"/>
                      <a:pt x="4938" y="3436"/>
                    </a:cubicBezTo>
                    <a:cubicBezTo>
                      <a:pt x="5069" y="3436"/>
                      <a:pt x="5195" y="3321"/>
                      <a:pt x="5164" y="3150"/>
                    </a:cubicBezTo>
                    <a:cubicBezTo>
                      <a:pt x="4997" y="2352"/>
                      <a:pt x="4223" y="1840"/>
                      <a:pt x="3402" y="1685"/>
                    </a:cubicBezTo>
                    <a:cubicBezTo>
                      <a:pt x="3390" y="1173"/>
                      <a:pt x="3378" y="661"/>
                      <a:pt x="3354" y="149"/>
                    </a:cubicBezTo>
                    <a:cubicBezTo>
                      <a:pt x="3347" y="56"/>
                      <a:pt x="3262" y="0"/>
                      <a:pt x="3183" y="0"/>
                    </a:cubicBezTo>
                    <a:close/>
                  </a:path>
                </a:pathLst>
              </a:custGeom>
              <a:solidFill>
                <a:srgbClr val="EC3A3B"/>
              </a:solidFill>
              <a:ln>
                <a:noFill/>
              </a:ln>
            </p:spPr>
            <p:txBody>
              <a:bodyPr spcFirstLastPara="1" wrap="square" lIns="121900" tIns="121900" rIns="121900" bIns="121900" anchor="ctr" anchorCtr="0">
                <a:noAutofit/>
              </a:bodyPr>
              <a:lstStyle/>
              <a:p>
                <a:pPr algn="l" rtl="0"/>
                <a:endParaRPr sz="2400"/>
              </a:p>
            </p:txBody>
          </p:sp>
        </p:grpSp>
        <p:sp>
          <p:nvSpPr>
            <p:cNvPr id="2464" name="Google Shape;2464;p44"/>
            <p:cNvSpPr txBox="1"/>
            <p:nvPr/>
          </p:nvSpPr>
          <p:spPr>
            <a:xfrm>
              <a:off x="6696514" y="3065870"/>
              <a:ext cx="1354200" cy="270000"/>
            </a:xfrm>
            <a:prstGeom prst="rect">
              <a:avLst/>
            </a:prstGeom>
            <a:noFill/>
            <a:ln>
              <a:noFill/>
            </a:ln>
          </p:spPr>
          <p:txBody>
            <a:bodyPr spcFirstLastPara="1" wrap="square" lIns="121900" tIns="121900" rIns="121900" bIns="121900" anchor="ctr" anchorCtr="0">
              <a:noAutofit/>
            </a:bodyPr>
            <a:lstStyle/>
            <a:p>
              <a:pPr algn="ctr" rtl="0"/>
              <a:r>
                <a:rPr lang="en" sz="2000" dirty="0">
                  <a:solidFill>
                    <a:srgbClr val="434343"/>
                  </a:solidFill>
                  <a:latin typeface="Fira Sans Extra Condensed Medium"/>
                  <a:ea typeface="Fira Sans Extra Condensed Medium"/>
                  <a:cs typeface="Fira Sans Extra Condensed Medium"/>
                  <a:sym typeface="Fira Sans Extra Condensed Medium"/>
                </a:rPr>
                <a:t>1984</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sp>
          <p:nvSpPr>
            <p:cNvPr id="2465" name="Google Shape;2465;p44"/>
            <p:cNvSpPr txBox="1"/>
            <p:nvPr/>
          </p:nvSpPr>
          <p:spPr>
            <a:xfrm>
              <a:off x="6696514" y="1319419"/>
              <a:ext cx="1354200" cy="1205418"/>
            </a:xfrm>
            <a:prstGeom prst="rect">
              <a:avLst/>
            </a:prstGeom>
            <a:noFill/>
            <a:ln>
              <a:noFill/>
            </a:ln>
          </p:spPr>
          <p:txBody>
            <a:bodyPr spcFirstLastPara="1" wrap="square" lIns="121900" tIns="121900" rIns="121900" bIns="121900" anchor="ctr" anchorCtr="0">
              <a:noAutofit/>
            </a:bodyPr>
            <a:lstStyle/>
            <a:p>
              <a:pPr algn="l"/>
              <a:endParaRPr lang="ar-SA" sz="1800" b="0" i="0" u="none" strike="noStrike" baseline="0" dirty="0">
                <a:solidFill>
                  <a:srgbClr val="000000"/>
                </a:solidFill>
              </a:endParaRPr>
            </a:p>
            <a:p>
              <a:pPr algn="l"/>
              <a:r>
                <a:rPr lang="en-US" sz="1800" b="0" i="0" u="none" strike="noStrike" baseline="0" dirty="0"/>
                <a:t>the first card members rewards program was created, </a:t>
              </a:r>
            </a:p>
          </p:txBody>
        </p:sp>
      </p:grpSp>
      <p:grpSp>
        <p:nvGrpSpPr>
          <p:cNvPr id="6" name="مجموعة 5">
            <a:extLst>
              <a:ext uri="{FF2B5EF4-FFF2-40B4-BE49-F238E27FC236}">
                <a16:creationId xmlns:a16="http://schemas.microsoft.com/office/drawing/2014/main" id="{9E2BEEE7-54D9-45A8-842F-1CA74E3DC9E3}"/>
              </a:ext>
            </a:extLst>
          </p:cNvPr>
          <p:cNvGrpSpPr/>
          <p:nvPr/>
        </p:nvGrpSpPr>
        <p:grpSpPr>
          <a:xfrm>
            <a:off x="97698" y="2169044"/>
            <a:ext cx="1871948" cy="3323149"/>
            <a:chOff x="97698" y="2169044"/>
            <a:chExt cx="1871948" cy="3323149"/>
          </a:xfrm>
        </p:grpSpPr>
        <p:sp>
          <p:nvSpPr>
            <p:cNvPr id="2431" name="Google Shape;2431;p44"/>
            <p:cNvSpPr/>
            <p:nvPr/>
          </p:nvSpPr>
          <p:spPr>
            <a:xfrm>
              <a:off x="966635" y="3521249"/>
              <a:ext cx="143208" cy="458972"/>
            </a:xfrm>
            <a:custGeom>
              <a:avLst/>
              <a:gdLst/>
              <a:ahLst/>
              <a:cxnLst/>
              <a:rect l="l" t="t" r="r" b="b"/>
              <a:pathLst>
                <a:path w="4919" h="15765" extrusionOk="0">
                  <a:moveTo>
                    <a:pt x="2454" y="0"/>
                  </a:moveTo>
                  <a:cubicBezTo>
                    <a:pt x="1084" y="0"/>
                    <a:pt x="1" y="1108"/>
                    <a:pt x="1" y="2477"/>
                  </a:cubicBezTo>
                  <a:cubicBezTo>
                    <a:pt x="1" y="3727"/>
                    <a:pt x="977" y="4763"/>
                    <a:pt x="2168" y="4918"/>
                  </a:cubicBezTo>
                  <a:lnTo>
                    <a:pt x="2168" y="15764"/>
                  </a:lnTo>
                  <a:lnTo>
                    <a:pt x="2763" y="15764"/>
                  </a:lnTo>
                  <a:lnTo>
                    <a:pt x="2763" y="4918"/>
                  </a:lnTo>
                  <a:cubicBezTo>
                    <a:pt x="3954" y="4763"/>
                    <a:pt x="4918" y="3727"/>
                    <a:pt x="4918" y="2477"/>
                  </a:cubicBezTo>
                  <a:cubicBezTo>
                    <a:pt x="4918" y="1108"/>
                    <a:pt x="3823" y="0"/>
                    <a:pt x="2454" y="0"/>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grpSp>
          <p:nvGrpSpPr>
            <p:cNvPr id="3" name="مجموعة 2">
              <a:extLst>
                <a:ext uri="{FF2B5EF4-FFF2-40B4-BE49-F238E27FC236}">
                  <a16:creationId xmlns:a16="http://schemas.microsoft.com/office/drawing/2014/main" id="{2B56321C-7540-4297-AC23-1E01032C0AF3}"/>
                </a:ext>
              </a:extLst>
            </p:cNvPr>
            <p:cNvGrpSpPr/>
            <p:nvPr/>
          </p:nvGrpSpPr>
          <p:grpSpPr>
            <a:xfrm>
              <a:off x="97698" y="2169044"/>
              <a:ext cx="1871948" cy="3323149"/>
              <a:chOff x="97698" y="2169044"/>
              <a:chExt cx="1871948" cy="3323149"/>
            </a:xfrm>
          </p:grpSpPr>
          <p:sp>
            <p:nvSpPr>
              <p:cNvPr id="2430" name="Google Shape;2430;p44"/>
              <p:cNvSpPr/>
              <p:nvPr/>
            </p:nvSpPr>
            <p:spPr>
              <a:xfrm>
                <a:off x="106830" y="3418631"/>
                <a:ext cx="1862816" cy="228452"/>
              </a:xfrm>
              <a:custGeom>
                <a:avLst/>
                <a:gdLst/>
                <a:ahLst/>
                <a:cxnLst/>
                <a:rect l="l" t="t" r="r" b="b"/>
                <a:pathLst>
                  <a:path w="63985" h="7847" extrusionOk="0">
                    <a:moveTo>
                      <a:pt x="2679" y="703"/>
                    </a:moveTo>
                    <a:cubicBezTo>
                      <a:pt x="2429" y="846"/>
                      <a:pt x="2167" y="1179"/>
                      <a:pt x="1917" y="1429"/>
                    </a:cubicBezTo>
                    <a:lnTo>
                      <a:pt x="1334" y="703"/>
                    </a:lnTo>
                    <a:close/>
                    <a:moveTo>
                      <a:pt x="4239" y="703"/>
                    </a:moveTo>
                    <a:cubicBezTo>
                      <a:pt x="3703" y="1143"/>
                      <a:pt x="3167" y="1774"/>
                      <a:pt x="2644" y="2322"/>
                    </a:cubicBezTo>
                    <a:lnTo>
                      <a:pt x="2048" y="1572"/>
                    </a:lnTo>
                    <a:cubicBezTo>
                      <a:pt x="2358" y="1262"/>
                      <a:pt x="2667" y="1000"/>
                      <a:pt x="2977" y="703"/>
                    </a:cubicBezTo>
                    <a:close/>
                    <a:moveTo>
                      <a:pt x="6215" y="703"/>
                    </a:moveTo>
                    <a:cubicBezTo>
                      <a:pt x="5299" y="1596"/>
                      <a:pt x="4394" y="2477"/>
                      <a:pt x="3501" y="3394"/>
                    </a:cubicBezTo>
                    <a:lnTo>
                      <a:pt x="2917" y="2655"/>
                    </a:lnTo>
                    <a:cubicBezTo>
                      <a:pt x="3572" y="2001"/>
                      <a:pt x="4227" y="1298"/>
                      <a:pt x="4882" y="703"/>
                    </a:cubicBezTo>
                    <a:close/>
                    <a:moveTo>
                      <a:pt x="22134" y="703"/>
                    </a:moveTo>
                    <a:cubicBezTo>
                      <a:pt x="19979" y="2786"/>
                      <a:pt x="17824" y="5037"/>
                      <a:pt x="15681" y="7239"/>
                    </a:cubicBezTo>
                    <a:lnTo>
                      <a:pt x="14204" y="7227"/>
                    </a:lnTo>
                    <a:cubicBezTo>
                      <a:pt x="16467" y="5025"/>
                      <a:pt x="18765" y="2786"/>
                      <a:pt x="21051" y="703"/>
                    </a:cubicBezTo>
                    <a:close/>
                    <a:moveTo>
                      <a:pt x="54079" y="703"/>
                    </a:moveTo>
                    <a:cubicBezTo>
                      <a:pt x="51828" y="2786"/>
                      <a:pt x="49578" y="5049"/>
                      <a:pt x="47328" y="7239"/>
                    </a:cubicBezTo>
                    <a:lnTo>
                      <a:pt x="46447" y="7227"/>
                    </a:lnTo>
                    <a:cubicBezTo>
                      <a:pt x="48578" y="5037"/>
                      <a:pt x="50697" y="2786"/>
                      <a:pt x="52840" y="703"/>
                    </a:cubicBezTo>
                    <a:close/>
                    <a:moveTo>
                      <a:pt x="61079" y="1203"/>
                    </a:moveTo>
                    <a:lnTo>
                      <a:pt x="61651" y="1941"/>
                    </a:lnTo>
                    <a:cubicBezTo>
                      <a:pt x="59948" y="3691"/>
                      <a:pt x="58270" y="5453"/>
                      <a:pt x="56591" y="7239"/>
                    </a:cubicBezTo>
                    <a:lnTo>
                      <a:pt x="55579" y="7239"/>
                    </a:lnTo>
                    <a:cubicBezTo>
                      <a:pt x="55885" y="6944"/>
                      <a:pt x="56190" y="6604"/>
                      <a:pt x="56495" y="6299"/>
                    </a:cubicBezTo>
                    <a:cubicBezTo>
                      <a:pt x="58091" y="4668"/>
                      <a:pt x="59567" y="2917"/>
                      <a:pt x="61079" y="1203"/>
                    </a:cubicBezTo>
                    <a:close/>
                    <a:moveTo>
                      <a:pt x="8013" y="703"/>
                    </a:moveTo>
                    <a:cubicBezTo>
                      <a:pt x="5858" y="2786"/>
                      <a:pt x="3703" y="5013"/>
                      <a:pt x="1584" y="7251"/>
                    </a:cubicBezTo>
                    <a:lnTo>
                      <a:pt x="1334" y="7251"/>
                    </a:lnTo>
                    <a:lnTo>
                      <a:pt x="3941" y="3941"/>
                    </a:lnTo>
                    <a:lnTo>
                      <a:pt x="3703" y="3667"/>
                    </a:lnTo>
                    <a:cubicBezTo>
                      <a:pt x="4691" y="2655"/>
                      <a:pt x="5680" y="1596"/>
                      <a:pt x="6680" y="703"/>
                    </a:cubicBezTo>
                    <a:close/>
                    <a:moveTo>
                      <a:pt x="9835" y="703"/>
                    </a:moveTo>
                    <a:cubicBezTo>
                      <a:pt x="7597" y="2786"/>
                      <a:pt x="5358" y="5013"/>
                      <a:pt x="3144" y="7251"/>
                    </a:cubicBezTo>
                    <a:lnTo>
                      <a:pt x="2084" y="7251"/>
                    </a:lnTo>
                    <a:cubicBezTo>
                      <a:pt x="4370" y="5013"/>
                      <a:pt x="6644" y="2786"/>
                      <a:pt x="8906" y="703"/>
                    </a:cubicBezTo>
                    <a:close/>
                    <a:moveTo>
                      <a:pt x="11240" y="703"/>
                    </a:moveTo>
                    <a:cubicBezTo>
                      <a:pt x="9109" y="2786"/>
                      <a:pt x="6989" y="5013"/>
                      <a:pt x="4906" y="7251"/>
                    </a:cubicBezTo>
                    <a:lnTo>
                      <a:pt x="3453" y="7251"/>
                    </a:lnTo>
                    <a:cubicBezTo>
                      <a:pt x="5703" y="5013"/>
                      <a:pt x="7930" y="2786"/>
                      <a:pt x="10168" y="703"/>
                    </a:cubicBezTo>
                    <a:close/>
                    <a:moveTo>
                      <a:pt x="13026" y="703"/>
                    </a:moveTo>
                    <a:cubicBezTo>
                      <a:pt x="10859" y="2786"/>
                      <a:pt x="8716" y="5013"/>
                      <a:pt x="6608" y="7251"/>
                    </a:cubicBezTo>
                    <a:lnTo>
                      <a:pt x="5406" y="7251"/>
                    </a:lnTo>
                    <a:cubicBezTo>
                      <a:pt x="7489" y="5013"/>
                      <a:pt x="9561" y="2786"/>
                      <a:pt x="11645" y="703"/>
                    </a:cubicBezTo>
                    <a:close/>
                    <a:moveTo>
                      <a:pt x="16038" y="703"/>
                    </a:moveTo>
                    <a:cubicBezTo>
                      <a:pt x="13752" y="2786"/>
                      <a:pt x="11430" y="5013"/>
                      <a:pt x="9144" y="7251"/>
                    </a:cubicBezTo>
                    <a:lnTo>
                      <a:pt x="7096" y="7251"/>
                    </a:lnTo>
                    <a:cubicBezTo>
                      <a:pt x="9216" y="5013"/>
                      <a:pt x="11347" y="2786"/>
                      <a:pt x="13490" y="703"/>
                    </a:cubicBezTo>
                    <a:close/>
                    <a:moveTo>
                      <a:pt x="16348" y="667"/>
                    </a:moveTo>
                    <a:lnTo>
                      <a:pt x="18372" y="679"/>
                    </a:lnTo>
                    <a:cubicBezTo>
                      <a:pt x="16062" y="2870"/>
                      <a:pt x="13752" y="5013"/>
                      <a:pt x="11454" y="7251"/>
                    </a:cubicBezTo>
                    <a:lnTo>
                      <a:pt x="9621" y="7251"/>
                    </a:lnTo>
                    <a:cubicBezTo>
                      <a:pt x="11859" y="5013"/>
                      <a:pt x="14109" y="2870"/>
                      <a:pt x="16348" y="667"/>
                    </a:cubicBezTo>
                    <a:close/>
                    <a:moveTo>
                      <a:pt x="20658" y="703"/>
                    </a:moveTo>
                    <a:cubicBezTo>
                      <a:pt x="18336" y="2786"/>
                      <a:pt x="15979" y="5013"/>
                      <a:pt x="13740" y="7251"/>
                    </a:cubicBezTo>
                    <a:lnTo>
                      <a:pt x="11835" y="7251"/>
                    </a:lnTo>
                    <a:cubicBezTo>
                      <a:pt x="14085" y="5013"/>
                      <a:pt x="16336" y="2786"/>
                      <a:pt x="18586" y="703"/>
                    </a:cubicBezTo>
                    <a:close/>
                    <a:moveTo>
                      <a:pt x="24122" y="703"/>
                    </a:moveTo>
                    <a:cubicBezTo>
                      <a:pt x="21944" y="2786"/>
                      <a:pt x="19777" y="5013"/>
                      <a:pt x="17610" y="7251"/>
                    </a:cubicBezTo>
                    <a:lnTo>
                      <a:pt x="15824" y="7251"/>
                    </a:lnTo>
                    <a:cubicBezTo>
                      <a:pt x="18014" y="5013"/>
                      <a:pt x="20229" y="2786"/>
                      <a:pt x="22444" y="703"/>
                    </a:cubicBezTo>
                    <a:close/>
                    <a:moveTo>
                      <a:pt x="25420" y="703"/>
                    </a:moveTo>
                    <a:cubicBezTo>
                      <a:pt x="23229" y="2786"/>
                      <a:pt x="21122" y="5013"/>
                      <a:pt x="19038" y="7251"/>
                    </a:cubicBezTo>
                    <a:lnTo>
                      <a:pt x="17955" y="7251"/>
                    </a:lnTo>
                    <a:cubicBezTo>
                      <a:pt x="20098" y="5013"/>
                      <a:pt x="22265" y="2786"/>
                      <a:pt x="24444" y="703"/>
                    </a:cubicBezTo>
                    <a:close/>
                    <a:moveTo>
                      <a:pt x="27956" y="703"/>
                    </a:moveTo>
                    <a:cubicBezTo>
                      <a:pt x="27456" y="1143"/>
                      <a:pt x="26944" y="1667"/>
                      <a:pt x="26456" y="2155"/>
                    </a:cubicBezTo>
                    <a:cubicBezTo>
                      <a:pt x="24730" y="3858"/>
                      <a:pt x="23003" y="5465"/>
                      <a:pt x="21277" y="7251"/>
                    </a:cubicBezTo>
                    <a:lnTo>
                      <a:pt x="19348" y="7251"/>
                    </a:lnTo>
                    <a:cubicBezTo>
                      <a:pt x="21086" y="5310"/>
                      <a:pt x="22848" y="3548"/>
                      <a:pt x="24658" y="1762"/>
                    </a:cubicBezTo>
                    <a:cubicBezTo>
                      <a:pt x="25015" y="1393"/>
                      <a:pt x="25384" y="1000"/>
                      <a:pt x="25754" y="703"/>
                    </a:cubicBezTo>
                    <a:close/>
                    <a:moveTo>
                      <a:pt x="30183" y="703"/>
                    </a:moveTo>
                    <a:cubicBezTo>
                      <a:pt x="29599" y="1298"/>
                      <a:pt x="29004" y="1893"/>
                      <a:pt x="28421" y="2501"/>
                    </a:cubicBezTo>
                    <a:cubicBezTo>
                      <a:pt x="26897" y="4096"/>
                      <a:pt x="25349" y="5608"/>
                      <a:pt x="23801" y="7251"/>
                    </a:cubicBezTo>
                    <a:lnTo>
                      <a:pt x="21467" y="7251"/>
                    </a:lnTo>
                    <a:cubicBezTo>
                      <a:pt x="22944" y="5763"/>
                      <a:pt x="24420" y="4429"/>
                      <a:pt x="25849" y="3001"/>
                    </a:cubicBezTo>
                    <a:cubicBezTo>
                      <a:pt x="26611" y="2227"/>
                      <a:pt x="27397" y="1441"/>
                      <a:pt x="28171" y="703"/>
                    </a:cubicBezTo>
                    <a:close/>
                    <a:moveTo>
                      <a:pt x="33100" y="703"/>
                    </a:moveTo>
                    <a:cubicBezTo>
                      <a:pt x="31635" y="2191"/>
                      <a:pt x="30159" y="3632"/>
                      <a:pt x="28671" y="5084"/>
                    </a:cubicBezTo>
                    <a:cubicBezTo>
                      <a:pt x="27932" y="5811"/>
                      <a:pt x="27194" y="6501"/>
                      <a:pt x="26456" y="7251"/>
                    </a:cubicBezTo>
                    <a:lnTo>
                      <a:pt x="24087" y="7251"/>
                    </a:lnTo>
                    <a:cubicBezTo>
                      <a:pt x="25587" y="5608"/>
                      <a:pt x="27075" y="4179"/>
                      <a:pt x="28563" y="2632"/>
                    </a:cubicBezTo>
                    <a:cubicBezTo>
                      <a:pt x="29183" y="1977"/>
                      <a:pt x="29825" y="1298"/>
                      <a:pt x="30468" y="703"/>
                    </a:cubicBezTo>
                    <a:close/>
                    <a:moveTo>
                      <a:pt x="35005" y="703"/>
                    </a:moveTo>
                    <a:cubicBezTo>
                      <a:pt x="33219" y="2489"/>
                      <a:pt x="31397" y="4358"/>
                      <a:pt x="29516" y="6132"/>
                    </a:cubicBezTo>
                    <a:cubicBezTo>
                      <a:pt x="29123" y="6501"/>
                      <a:pt x="28742" y="6799"/>
                      <a:pt x="28349" y="7251"/>
                    </a:cubicBezTo>
                    <a:lnTo>
                      <a:pt x="26789" y="7251"/>
                    </a:lnTo>
                    <a:cubicBezTo>
                      <a:pt x="29040" y="5013"/>
                      <a:pt x="31290" y="2786"/>
                      <a:pt x="33528" y="703"/>
                    </a:cubicBezTo>
                    <a:close/>
                    <a:moveTo>
                      <a:pt x="36314" y="703"/>
                    </a:moveTo>
                    <a:cubicBezTo>
                      <a:pt x="34576" y="2334"/>
                      <a:pt x="32838" y="4120"/>
                      <a:pt x="31099" y="5834"/>
                    </a:cubicBezTo>
                    <a:cubicBezTo>
                      <a:pt x="30611" y="6299"/>
                      <a:pt x="30135" y="6799"/>
                      <a:pt x="29647" y="7251"/>
                    </a:cubicBezTo>
                    <a:lnTo>
                      <a:pt x="28635" y="7251"/>
                    </a:lnTo>
                    <a:cubicBezTo>
                      <a:pt x="28730" y="7096"/>
                      <a:pt x="28825" y="7061"/>
                      <a:pt x="28933" y="6965"/>
                    </a:cubicBezTo>
                    <a:cubicBezTo>
                      <a:pt x="31111" y="4918"/>
                      <a:pt x="33243" y="2786"/>
                      <a:pt x="35362" y="703"/>
                    </a:cubicBezTo>
                    <a:close/>
                    <a:moveTo>
                      <a:pt x="37684" y="703"/>
                    </a:moveTo>
                    <a:cubicBezTo>
                      <a:pt x="35540" y="2786"/>
                      <a:pt x="33397" y="5013"/>
                      <a:pt x="31266" y="7251"/>
                    </a:cubicBezTo>
                    <a:lnTo>
                      <a:pt x="29897" y="7251"/>
                    </a:lnTo>
                    <a:cubicBezTo>
                      <a:pt x="30099" y="6954"/>
                      <a:pt x="30290" y="6870"/>
                      <a:pt x="30480" y="6680"/>
                    </a:cubicBezTo>
                    <a:cubicBezTo>
                      <a:pt x="32516" y="4679"/>
                      <a:pt x="34576" y="2632"/>
                      <a:pt x="36636" y="703"/>
                    </a:cubicBezTo>
                    <a:close/>
                    <a:moveTo>
                      <a:pt x="39601" y="703"/>
                    </a:moveTo>
                    <a:cubicBezTo>
                      <a:pt x="37600" y="2632"/>
                      <a:pt x="35600" y="4608"/>
                      <a:pt x="33647" y="6596"/>
                    </a:cubicBezTo>
                    <a:cubicBezTo>
                      <a:pt x="33433" y="6811"/>
                      <a:pt x="33231" y="6954"/>
                      <a:pt x="33028" y="7251"/>
                    </a:cubicBezTo>
                    <a:lnTo>
                      <a:pt x="32278" y="7251"/>
                    </a:lnTo>
                    <a:cubicBezTo>
                      <a:pt x="34421" y="5013"/>
                      <a:pt x="36564" y="2786"/>
                      <a:pt x="38684" y="703"/>
                    </a:cubicBezTo>
                    <a:close/>
                    <a:moveTo>
                      <a:pt x="41541" y="703"/>
                    </a:moveTo>
                    <a:cubicBezTo>
                      <a:pt x="39374" y="2786"/>
                      <a:pt x="37195" y="5013"/>
                      <a:pt x="35005" y="7251"/>
                    </a:cubicBezTo>
                    <a:lnTo>
                      <a:pt x="33338" y="7251"/>
                    </a:lnTo>
                    <a:cubicBezTo>
                      <a:pt x="33493" y="7096"/>
                      <a:pt x="33647" y="6930"/>
                      <a:pt x="33814" y="6763"/>
                    </a:cubicBezTo>
                    <a:cubicBezTo>
                      <a:pt x="35814" y="4703"/>
                      <a:pt x="37898" y="2632"/>
                      <a:pt x="39993" y="703"/>
                    </a:cubicBezTo>
                    <a:close/>
                    <a:moveTo>
                      <a:pt x="44327" y="703"/>
                    </a:moveTo>
                    <a:cubicBezTo>
                      <a:pt x="42029" y="2786"/>
                      <a:pt x="39720" y="5013"/>
                      <a:pt x="37422" y="7251"/>
                    </a:cubicBezTo>
                    <a:lnTo>
                      <a:pt x="35445" y="7251"/>
                    </a:lnTo>
                    <a:cubicBezTo>
                      <a:pt x="37672" y="5013"/>
                      <a:pt x="39922" y="2786"/>
                      <a:pt x="42160" y="703"/>
                    </a:cubicBezTo>
                    <a:close/>
                    <a:moveTo>
                      <a:pt x="46208" y="703"/>
                    </a:moveTo>
                    <a:cubicBezTo>
                      <a:pt x="43982" y="2786"/>
                      <a:pt x="41744" y="5013"/>
                      <a:pt x="39481" y="7251"/>
                    </a:cubicBezTo>
                    <a:lnTo>
                      <a:pt x="37684" y="7251"/>
                    </a:lnTo>
                    <a:cubicBezTo>
                      <a:pt x="39993" y="5013"/>
                      <a:pt x="42315" y="2786"/>
                      <a:pt x="44613" y="703"/>
                    </a:cubicBezTo>
                    <a:close/>
                    <a:moveTo>
                      <a:pt x="49030" y="703"/>
                    </a:moveTo>
                    <a:cubicBezTo>
                      <a:pt x="46828" y="2786"/>
                      <a:pt x="44649" y="5013"/>
                      <a:pt x="42458" y="7251"/>
                    </a:cubicBezTo>
                    <a:lnTo>
                      <a:pt x="39791" y="7251"/>
                    </a:lnTo>
                    <a:cubicBezTo>
                      <a:pt x="42053" y="5013"/>
                      <a:pt x="44303" y="2786"/>
                      <a:pt x="46530" y="703"/>
                    </a:cubicBezTo>
                    <a:close/>
                    <a:moveTo>
                      <a:pt x="50792" y="703"/>
                    </a:moveTo>
                    <a:cubicBezTo>
                      <a:pt x="50721" y="703"/>
                      <a:pt x="50650" y="846"/>
                      <a:pt x="50578" y="917"/>
                    </a:cubicBezTo>
                    <a:cubicBezTo>
                      <a:pt x="48483" y="3048"/>
                      <a:pt x="46363" y="5168"/>
                      <a:pt x="44244" y="7251"/>
                    </a:cubicBezTo>
                    <a:lnTo>
                      <a:pt x="42744" y="7251"/>
                    </a:lnTo>
                    <a:cubicBezTo>
                      <a:pt x="44970" y="5013"/>
                      <a:pt x="47185" y="2786"/>
                      <a:pt x="49411" y="703"/>
                    </a:cubicBezTo>
                    <a:close/>
                    <a:moveTo>
                      <a:pt x="52662" y="703"/>
                    </a:moveTo>
                    <a:cubicBezTo>
                      <a:pt x="51733" y="1596"/>
                      <a:pt x="50804" y="2691"/>
                      <a:pt x="49852" y="3656"/>
                    </a:cubicBezTo>
                    <a:cubicBezTo>
                      <a:pt x="48661" y="4858"/>
                      <a:pt x="47471" y="6061"/>
                      <a:pt x="46280" y="7251"/>
                    </a:cubicBezTo>
                    <a:lnTo>
                      <a:pt x="44613" y="7251"/>
                    </a:lnTo>
                    <a:cubicBezTo>
                      <a:pt x="46673" y="5168"/>
                      <a:pt x="48721" y="3167"/>
                      <a:pt x="50769" y="1108"/>
                    </a:cubicBezTo>
                    <a:cubicBezTo>
                      <a:pt x="50900" y="977"/>
                      <a:pt x="51031" y="846"/>
                      <a:pt x="51161" y="703"/>
                    </a:cubicBezTo>
                    <a:close/>
                    <a:moveTo>
                      <a:pt x="56781" y="703"/>
                    </a:moveTo>
                    <a:cubicBezTo>
                      <a:pt x="54579" y="2786"/>
                      <a:pt x="52376" y="5013"/>
                      <a:pt x="50149" y="7251"/>
                    </a:cubicBezTo>
                    <a:lnTo>
                      <a:pt x="48090" y="7251"/>
                    </a:lnTo>
                    <a:cubicBezTo>
                      <a:pt x="50280" y="5013"/>
                      <a:pt x="52459" y="2786"/>
                      <a:pt x="54638" y="703"/>
                    </a:cubicBezTo>
                    <a:close/>
                    <a:moveTo>
                      <a:pt x="58484" y="703"/>
                    </a:moveTo>
                    <a:cubicBezTo>
                      <a:pt x="56365" y="2929"/>
                      <a:pt x="54186" y="5013"/>
                      <a:pt x="51983" y="7251"/>
                    </a:cubicBezTo>
                    <a:lnTo>
                      <a:pt x="50471" y="7251"/>
                    </a:lnTo>
                    <a:cubicBezTo>
                      <a:pt x="52709" y="5013"/>
                      <a:pt x="54924" y="2786"/>
                      <a:pt x="57138" y="703"/>
                    </a:cubicBezTo>
                    <a:close/>
                    <a:moveTo>
                      <a:pt x="59651" y="703"/>
                    </a:moveTo>
                    <a:cubicBezTo>
                      <a:pt x="58210" y="2191"/>
                      <a:pt x="56805" y="3929"/>
                      <a:pt x="55329" y="5501"/>
                    </a:cubicBezTo>
                    <a:cubicBezTo>
                      <a:pt x="54793" y="6084"/>
                      <a:pt x="54233" y="6656"/>
                      <a:pt x="53686" y="7251"/>
                    </a:cubicBezTo>
                    <a:lnTo>
                      <a:pt x="52566" y="7251"/>
                    </a:lnTo>
                    <a:cubicBezTo>
                      <a:pt x="54757" y="5013"/>
                      <a:pt x="56924" y="2929"/>
                      <a:pt x="58996" y="703"/>
                    </a:cubicBezTo>
                    <a:close/>
                    <a:moveTo>
                      <a:pt x="60663" y="703"/>
                    </a:moveTo>
                    <a:lnTo>
                      <a:pt x="60901" y="977"/>
                    </a:lnTo>
                    <a:cubicBezTo>
                      <a:pt x="59377" y="2703"/>
                      <a:pt x="57912" y="4501"/>
                      <a:pt x="56329" y="6156"/>
                    </a:cubicBezTo>
                    <a:cubicBezTo>
                      <a:pt x="55984" y="6513"/>
                      <a:pt x="55626" y="6799"/>
                      <a:pt x="55281" y="7251"/>
                    </a:cubicBezTo>
                    <a:lnTo>
                      <a:pt x="53876" y="7251"/>
                    </a:lnTo>
                    <a:cubicBezTo>
                      <a:pt x="55936" y="5013"/>
                      <a:pt x="57960" y="2786"/>
                      <a:pt x="59996" y="703"/>
                    </a:cubicBezTo>
                    <a:close/>
                    <a:moveTo>
                      <a:pt x="61829" y="2167"/>
                    </a:moveTo>
                    <a:lnTo>
                      <a:pt x="62675" y="3251"/>
                    </a:lnTo>
                    <a:cubicBezTo>
                      <a:pt x="61532" y="4608"/>
                      <a:pt x="60353" y="5906"/>
                      <a:pt x="59162" y="7251"/>
                    </a:cubicBezTo>
                    <a:lnTo>
                      <a:pt x="57007" y="7251"/>
                    </a:lnTo>
                    <a:cubicBezTo>
                      <a:pt x="58615" y="5465"/>
                      <a:pt x="60222" y="3846"/>
                      <a:pt x="61829" y="2167"/>
                    </a:cubicBezTo>
                    <a:close/>
                    <a:moveTo>
                      <a:pt x="62830" y="3441"/>
                    </a:moveTo>
                    <a:lnTo>
                      <a:pt x="63175" y="3882"/>
                    </a:lnTo>
                    <a:lnTo>
                      <a:pt x="60651" y="7251"/>
                    </a:lnTo>
                    <a:lnTo>
                      <a:pt x="59532" y="7251"/>
                    </a:lnTo>
                    <a:cubicBezTo>
                      <a:pt x="60651" y="5906"/>
                      <a:pt x="61746" y="4715"/>
                      <a:pt x="62830" y="3441"/>
                    </a:cubicBezTo>
                    <a:close/>
                    <a:moveTo>
                      <a:pt x="0" y="0"/>
                    </a:moveTo>
                    <a:lnTo>
                      <a:pt x="3120" y="3917"/>
                    </a:lnTo>
                    <a:lnTo>
                      <a:pt x="0" y="7847"/>
                    </a:lnTo>
                    <a:lnTo>
                      <a:pt x="60972" y="7847"/>
                    </a:lnTo>
                    <a:lnTo>
                      <a:pt x="63985" y="3846"/>
                    </a:lnTo>
                    <a:lnTo>
                      <a:pt x="60972" y="0"/>
                    </a:ln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43" name="Google Shape;2443;p44"/>
              <p:cNvSpPr txBox="1"/>
              <p:nvPr/>
            </p:nvSpPr>
            <p:spPr>
              <a:xfrm>
                <a:off x="164046" y="2169044"/>
                <a:ext cx="1805600" cy="1020000"/>
              </a:xfrm>
              <a:prstGeom prst="rect">
                <a:avLst/>
              </a:prstGeom>
              <a:noFill/>
              <a:ln>
                <a:noFill/>
              </a:ln>
            </p:spPr>
            <p:txBody>
              <a:bodyPr spcFirstLastPara="1" wrap="square" lIns="121900" tIns="121900" rIns="121900" bIns="121900" anchor="ctr" anchorCtr="0">
                <a:noAutofit/>
              </a:bodyPr>
              <a:lstStyle/>
              <a:p>
                <a:pPr algn="l"/>
                <a:endParaRPr lang="ar-SA" sz="1800" b="0" i="0" u="none" strike="noStrike" baseline="0" dirty="0">
                  <a:solidFill>
                    <a:srgbClr val="000000"/>
                  </a:solidFill>
                </a:endParaRPr>
              </a:p>
              <a:p>
                <a:pPr algn="l"/>
                <a:r>
                  <a:rPr lang="en-US" dirty="0"/>
                  <a:t>: Frank couldn’t pay for dinner because he forgot his wallet </a:t>
                </a:r>
              </a:p>
              <a:p>
                <a:pPr algn="l"/>
                <a:endParaRPr lang="en-US" sz="1800" b="0" i="0" u="none" strike="noStrike" baseline="0" dirty="0"/>
              </a:p>
            </p:txBody>
          </p:sp>
          <p:sp>
            <p:nvSpPr>
              <p:cNvPr id="2444" name="Google Shape;2444;p44"/>
              <p:cNvSpPr txBox="1"/>
              <p:nvPr/>
            </p:nvSpPr>
            <p:spPr>
              <a:xfrm>
                <a:off x="97698" y="3808455"/>
                <a:ext cx="1805600" cy="360000"/>
              </a:xfrm>
              <a:prstGeom prst="rect">
                <a:avLst/>
              </a:prstGeom>
              <a:noFill/>
              <a:ln>
                <a:noFill/>
              </a:ln>
            </p:spPr>
            <p:txBody>
              <a:bodyPr spcFirstLastPara="1" wrap="square" lIns="121900" tIns="121900" rIns="121900" bIns="121900" anchor="ctr" anchorCtr="0">
                <a:noAutofit/>
              </a:bodyPr>
              <a:lstStyle/>
              <a:p>
                <a:pPr algn="ctr" rtl="0"/>
                <a:r>
                  <a:rPr lang="en" sz="2000" dirty="0">
                    <a:solidFill>
                      <a:srgbClr val="434343"/>
                    </a:solidFill>
                    <a:latin typeface="Fira Sans Extra Condensed Medium"/>
                    <a:ea typeface="Fira Sans Extra Condensed Medium"/>
                    <a:cs typeface="Fira Sans Extra Condensed Medium"/>
                    <a:sym typeface="Fira Sans Extra Condensed Medium"/>
                  </a:rPr>
                  <a:t>1949s</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2469" name="Google Shape;2469;p44"/>
              <p:cNvGrpSpPr/>
              <p:nvPr/>
            </p:nvGrpSpPr>
            <p:grpSpPr>
              <a:xfrm>
                <a:off x="616820" y="4340313"/>
                <a:ext cx="753598" cy="1151880"/>
                <a:chOff x="2856420" y="3394631"/>
                <a:chExt cx="565199" cy="863910"/>
              </a:xfrm>
            </p:grpSpPr>
            <p:sp>
              <p:nvSpPr>
                <p:cNvPr id="2470" name="Google Shape;2470;p44"/>
                <p:cNvSpPr/>
                <p:nvPr/>
              </p:nvSpPr>
              <p:spPr>
                <a:xfrm>
                  <a:off x="2856420" y="3494723"/>
                  <a:ext cx="565199" cy="737128"/>
                </a:xfrm>
                <a:custGeom>
                  <a:avLst/>
                  <a:gdLst/>
                  <a:ahLst/>
                  <a:cxnLst/>
                  <a:rect l="l" t="t" r="r" b="b"/>
                  <a:pathLst>
                    <a:path w="25885" h="33759" extrusionOk="0">
                      <a:moveTo>
                        <a:pt x="13666" y="854"/>
                      </a:moveTo>
                      <a:cubicBezTo>
                        <a:pt x="15607" y="854"/>
                        <a:pt x="17388" y="1597"/>
                        <a:pt x="18836" y="2942"/>
                      </a:cubicBezTo>
                      <a:cubicBezTo>
                        <a:pt x="20027" y="4061"/>
                        <a:pt x="20646" y="5573"/>
                        <a:pt x="20812" y="7157"/>
                      </a:cubicBezTo>
                      <a:cubicBezTo>
                        <a:pt x="20770" y="7148"/>
                        <a:pt x="20722" y="7140"/>
                        <a:pt x="20672" y="7140"/>
                      </a:cubicBezTo>
                      <a:cubicBezTo>
                        <a:pt x="20652" y="7140"/>
                        <a:pt x="20631" y="7141"/>
                        <a:pt x="20610" y="7145"/>
                      </a:cubicBezTo>
                      <a:cubicBezTo>
                        <a:pt x="19658" y="7357"/>
                        <a:pt x="18544" y="7515"/>
                        <a:pt x="17429" y="7515"/>
                      </a:cubicBezTo>
                      <a:cubicBezTo>
                        <a:pt x="15098" y="7515"/>
                        <a:pt x="12757" y="6824"/>
                        <a:pt x="11847" y="4490"/>
                      </a:cubicBezTo>
                      <a:cubicBezTo>
                        <a:pt x="11783" y="4336"/>
                        <a:pt x="11601" y="4233"/>
                        <a:pt x="11438" y="4233"/>
                      </a:cubicBezTo>
                      <a:cubicBezTo>
                        <a:pt x="11298" y="4233"/>
                        <a:pt x="11172" y="4308"/>
                        <a:pt x="11145" y="4490"/>
                      </a:cubicBezTo>
                      <a:cubicBezTo>
                        <a:pt x="10823" y="6799"/>
                        <a:pt x="8263" y="8442"/>
                        <a:pt x="6037" y="8669"/>
                      </a:cubicBezTo>
                      <a:cubicBezTo>
                        <a:pt x="5953" y="7216"/>
                        <a:pt x="6263" y="5716"/>
                        <a:pt x="6930" y="4323"/>
                      </a:cubicBezTo>
                      <a:cubicBezTo>
                        <a:pt x="6977" y="4323"/>
                        <a:pt x="7037" y="4299"/>
                        <a:pt x="7084" y="4240"/>
                      </a:cubicBezTo>
                      <a:cubicBezTo>
                        <a:pt x="8775" y="2323"/>
                        <a:pt x="10144" y="1203"/>
                        <a:pt x="12776" y="906"/>
                      </a:cubicBezTo>
                      <a:cubicBezTo>
                        <a:pt x="13076" y="871"/>
                        <a:pt x="13373" y="854"/>
                        <a:pt x="13666" y="854"/>
                      </a:cubicBezTo>
                      <a:close/>
                      <a:moveTo>
                        <a:pt x="11609" y="5621"/>
                      </a:moveTo>
                      <a:cubicBezTo>
                        <a:pt x="12827" y="7525"/>
                        <a:pt x="15425" y="8740"/>
                        <a:pt x="17829" y="8740"/>
                      </a:cubicBezTo>
                      <a:cubicBezTo>
                        <a:pt x="18926" y="8740"/>
                        <a:pt x="19982" y="8487"/>
                        <a:pt x="20848" y="7930"/>
                      </a:cubicBezTo>
                      <a:lnTo>
                        <a:pt x="20848" y="7930"/>
                      </a:lnTo>
                      <a:cubicBezTo>
                        <a:pt x="20872" y="9574"/>
                        <a:pt x="20443" y="11252"/>
                        <a:pt x="19693" y="12622"/>
                      </a:cubicBezTo>
                      <a:cubicBezTo>
                        <a:pt x="18474" y="14844"/>
                        <a:pt x="16309" y="15829"/>
                        <a:pt x="14061" y="15829"/>
                      </a:cubicBezTo>
                      <a:cubicBezTo>
                        <a:pt x="12202" y="15829"/>
                        <a:pt x="10286" y="15156"/>
                        <a:pt x="8799" y="13955"/>
                      </a:cubicBezTo>
                      <a:cubicBezTo>
                        <a:pt x="7275" y="12717"/>
                        <a:pt x="6418" y="11157"/>
                        <a:pt x="6132" y="9502"/>
                      </a:cubicBezTo>
                      <a:lnTo>
                        <a:pt x="6132" y="9502"/>
                      </a:lnTo>
                      <a:cubicBezTo>
                        <a:pt x="6250" y="9514"/>
                        <a:pt x="6369" y="9520"/>
                        <a:pt x="6489" y="9520"/>
                      </a:cubicBezTo>
                      <a:cubicBezTo>
                        <a:pt x="8635" y="9520"/>
                        <a:pt x="10864" y="7640"/>
                        <a:pt x="11609" y="5621"/>
                      </a:cubicBezTo>
                      <a:close/>
                      <a:moveTo>
                        <a:pt x="12240" y="16777"/>
                      </a:moveTo>
                      <a:lnTo>
                        <a:pt x="12240" y="16777"/>
                      </a:lnTo>
                      <a:cubicBezTo>
                        <a:pt x="12746" y="16871"/>
                        <a:pt x="13262" y="16917"/>
                        <a:pt x="13775" y="16917"/>
                      </a:cubicBezTo>
                      <a:cubicBezTo>
                        <a:pt x="14106" y="16917"/>
                        <a:pt x="14437" y="16897"/>
                        <a:pt x="14764" y="16860"/>
                      </a:cubicBezTo>
                      <a:lnTo>
                        <a:pt x="14764" y="16860"/>
                      </a:lnTo>
                      <a:cubicBezTo>
                        <a:pt x="14585" y="17134"/>
                        <a:pt x="14407" y="17420"/>
                        <a:pt x="14228" y="17705"/>
                      </a:cubicBezTo>
                      <a:cubicBezTo>
                        <a:pt x="14133" y="17860"/>
                        <a:pt x="13883" y="18408"/>
                        <a:pt x="13716" y="18753"/>
                      </a:cubicBezTo>
                      <a:cubicBezTo>
                        <a:pt x="13692" y="18729"/>
                        <a:pt x="13669" y="18706"/>
                        <a:pt x="13645" y="18682"/>
                      </a:cubicBezTo>
                      <a:cubicBezTo>
                        <a:pt x="13347" y="17991"/>
                        <a:pt x="12764" y="17324"/>
                        <a:pt x="12240" y="16777"/>
                      </a:cubicBezTo>
                      <a:close/>
                      <a:moveTo>
                        <a:pt x="13235" y="1"/>
                      </a:moveTo>
                      <a:cubicBezTo>
                        <a:pt x="10555" y="1"/>
                        <a:pt x="7895" y="890"/>
                        <a:pt x="6930" y="2942"/>
                      </a:cubicBezTo>
                      <a:cubicBezTo>
                        <a:pt x="5549" y="4644"/>
                        <a:pt x="5037" y="6716"/>
                        <a:pt x="5227" y="8764"/>
                      </a:cubicBezTo>
                      <a:cubicBezTo>
                        <a:pt x="5049" y="8883"/>
                        <a:pt x="5072" y="9193"/>
                        <a:pt x="5287" y="9300"/>
                      </a:cubicBezTo>
                      <a:cubicBezTo>
                        <a:pt x="5632" y="11467"/>
                        <a:pt x="6775" y="13538"/>
                        <a:pt x="8573" y="15038"/>
                      </a:cubicBezTo>
                      <a:cubicBezTo>
                        <a:pt x="8978" y="15384"/>
                        <a:pt x="9418" y="15670"/>
                        <a:pt x="9859" y="15920"/>
                      </a:cubicBezTo>
                      <a:cubicBezTo>
                        <a:pt x="7370" y="16277"/>
                        <a:pt x="4906" y="17086"/>
                        <a:pt x="3251" y="19063"/>
                      </a:cubicBezTo>
                      <a:cubicBezTo>
                        <a:pt x="0" y="22932"/>
                        <a:pt x="1655" y="28683"/>
                        <a:pt x="1227" y="33184"/>
                      </a:cubicBezTo>
                      <a:cubicBezTo>
                        <a:pt x="1197" y="33504"/>
                        <a:pt x="1459" y="33661"/>
                        <a:pt x="1721" y="33661"/>
                      </a:cubicBezTo>
                      <a:cubicBezTo>
                        <a:pt x="1986" y="33661"/>
                        <a:pt x="2251" y="33501"/>
                        <a:pt x="2215" y="33184"/>
                      </a:cubicBezTo>
                      <a:cubicBezTo>
                        <a:pt x="1715" y="29052"/>
                        <a:pt x="1334" y="23742"/>
                        <a:pt x="3477" y="20015"/>
                      </a:cubicBezTo>
                      <a:cubicBezTo>
                        <a:pt x="5025" y="17313"/>
                        <a:pt x="8442" y="17074"/>
                        <a:pt x="11240" y="16503"/>
                      </a:cubicBezTo>
                      <a:cubicBezTo>
                        <a:pt x="11287" y="16527"/>
                        <a:pt x="11347" y="16551"/>
                        <a:pt x="11406" y="16562"/>
                      </a:cubicBezTo>
                      <a:cubicBezTo>
                        <a:pt x="11406" y="16598"/>
                        <a:pt x="11406" y="16622"/>
                        <a:pt x="11418" y="16658"/>
                      </a:cubicBezTo>
                      <a:cubicBezTo>
                        <a:pt x="11680" y="17348"/>
                        <a:pt x="12133" y="17896"/>
                        <a:pt x="12561" y="18491"/>
                      </a:cubicBezTo>
                      <a:cubicBezTo>
                        <a:pt x="12725" y="18725"/>
                        <a:pt x="13118" y="19659"/>
                        <a:pt x="13504" y="19659"/>
                      </a:cubicBezTo>
                      <a:cubicBezTo>
                        <a:pt x="13511" y="19659"/>
                        <a:pt x="13519" y="19659"/>
                        <a:pt x="13526" y="19658"/>
                      </a:cubicBezTo>
                      <a:cubicBezTo>
                        <a:pt x="13550" y="19658"/>
                        <a:pt x="13573" y="19646"/>
                        <a:pt x="13597" y="19646"/>
                      </a:cubicBezTo>
                      <a:cubicBezTo>
                        <a:pt x="14073" y="20432"/>
                        <a:pt x="14538" y="21289"/>
                        <a:pt x="14431" y="21968"/>
                      </a:cubicBezTo>
                      <a:cubicBezTo>
                        <a:pt x="14264" y="22932"/>
                        <a:pt x="14240" y="23921"/>
                        <a:pt x="14204" y="24897"/>
                      </a:cubicBezTo>
                      <a:cubicBezTo>
                        <a:pt x="14121" y="27480"/>
                        <a:pt x="14478" y="30052"/>
                        <a:pt x="14347" y="32636"/>
                      </a:cubicBezTo>
                      <a:cubicBezTo>
                        <a:pt x="14330" y="32944"/>
                        <a:pt x="14574" y="33096"/>
                        <a:pt x="14818" y="33096"/>
                      </a:cubicBezTo>
                      <a:cubicBezTo>
                        <a:pt x="15065" y="33096"/>
                        <a:pt x="15312" y="32941"/>
                        <a:pt x="15288" y="32636"/>
                      </a:cubicBezTo>
                      <a:cubicBezTo>
                        <a:pt x="15085" y="29755"/>
                        <a:pt x="14966" y="26826"/>
                        <a:pt x="15085" y="23944"/>
                      </a:cubicBezTo>
                      <a:cubicBezTo>
                        <a:pt x="15121" y="23135"/>
                        <a:pt x="15859" y="21587"/>
                        <a:pt x="15383" y="20968"/>
                      </a:cubicBezTo>
                      <a:cubicBezTo>
                        <a:pt x="14943" y="20396"/>
                        <a:pt x="14538" y="19825"/>
                        <a:pt x="14121" y="19265"/>
                      </a:cubicBezTo>
                      <a:cubicBezTo>
                        <a:pt x="14204" y="19122"/>
                        <a:pt x="14288" y="18956"/>
                        <a:pt x="14407" y="18777"/>
                      </a:cubicBezTo>
                      <a:cubicBezTo>
                        <a:pt x="14859" y="18110"/>
                        <a:pt x="15300" y="17467"/>
                        <a:pt x="15657" y="16753"/>
                      </a:cubicBezTo>
                      <a:cubicBezTo>
                        <a:pt x="20003" y="16836"/>
                        <a:pt x="23194" y="18467"/>
                        <a:pt x="24241" y="22944"/>
                      </a:cubicBezTo>
                      <a:cubicBezTo>
                        <a:pt x="25063" y="26433"/>
                        <a:pt x="24146" y="29921"/>
                        <a:pt x="24563" y="33374"/>
                      </a:cubicBezTo>
                      <a:cubicBezTo>
                        <a:pt x="24599" y="33630"/>
                        <a:pt x="24783" y="33758"/>
                        <a:pt x="24966" y="33758"/>
                      </a:cubicBezTo>
                      <a:cubicBezTo>
                        <a:pt x="25149" y="33758"/>
                        <a:pt x="25331" y="33630"/>
                        <a:pt x="25361" y="33374"/>
                      </a:cubicBezTo>
                      <a:cubicBezTo>
                        <a:pt x="25884" y="29433"/>
                        <a:pt x="25682" y="24587"/>
                        <a:pt x="24491" y="20777"/>
                      </a:cubicBezTo>
                      <a:cubicBezTo>
                        <a:pt x="23479" y="17527"/>
                        <a:pt x="20539" y="16217"/>
                        <a:pt x="17467" y="16015"/>
                      </a:cubicBezTo>
                      <a:cubicBezTo>
                        <a:pt x="18574" y="15455"/>
                        <a:pt x="19562" y="14646"/>
                        <a:pt x="20336" y="13574"/>
                      </a:cubicBezTo>
                      <a:cubicBezTo>
                        <a:pt x="22860" y="10085"/>
                        <a:pt x="22301" y="4751"/>
                        <a:pt x="19193" y="1858"/>
                      </a:cubicBezTo>
                      <a:cubicBezTo>
                        <a:pt x="17938" y="681"/>
                        <a:pt x="15579" y="1"/>
                        <a:pt x="13235" y="1"/>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dirty="0"/>
                </a:p>
              </p:txBody>
            </p:sp>
            <p:sp>
              <p:nvSpPr>
                <p:cNvPr id="2471" name="Google Shape;2471;p44"/>
                <p:cNvSpPr/>
                <p:nvPr/>
              </p:nvSpPr>
              <p:spPr>
                <a:xfrm>
                  <a:off x="2902744" y="3675868"/>
                  <a:ext cx="70112" cy="23211"/>
                </a:xfrm>
                <a:custGeom>
                  <a:avLst/>
                  <a:gdLst/>
                  <a:ahLst/>
                  <a:cxnLst/>
                  <a:rect l="l" t="t" r="r" b="b"/>
                  <a:pathLst>
                    <a:path w="3211" h="1063" extrusionOk="0">
                      <a:moveTo>
                        <a:pt x="990" y="0"/>
                      </a:moveTo>
                      <a:cubicBezTo>
                        <a:pt x="745" y="0"/>
                        <a:pt x="510" y="39"/>
                        <a:pt x="298" y="136"/>
                      </a:cubicBezTo>
                      <a:cubicBezTo>
                        <a:pt x="1" y="279"/>
                        <a:pt x="1" y="803"/>
                        <a:pt x="298" y="934"/>
                      </a:cubicBezTo>
                      <a:cubicBezTo>
                        <a:pt x="505" y="1034"/>
                        <a:pt x="696" y="1063"/>
                        <a:pt x="894" y="1063"/>
                      </a:cubicBezTo>
                      <a:cubicBezTo>
                        <a:pt x="1049" y="1063"/>
                        <a:pt x="1209" y="1045"/>
                        <a:pt x="1382" y="1029"/>
                      </a:cubicBezTo>
                      <a:cubicBezTo>
                        <a:pt x="1617" y="1003"/>
                        <a:pt x="1852" y="984"/>
                        <a:pt x="2087" y="984"/>
                      </a:cubicBezTo>
                      <a:cubicBezTo>
                        <a:pt x="2281" y="984"/>
                        <a:pt x="2474" y="997"/>
                        <a:pt x="2668" y="1029"/>
                      </a:cubicBezTo>
                      <a:cubicBezTo>
                        <a:pt x="2684" y="1031"/>
                        <a:pt x="2700" y="1032"/>
                        <a:pt x="2716" y="1032"/>
                      </a:cubicBezTo>
                      <a:cubicBezTo>
                        <a:pt x="3063" y="1032"/>
                        <a:pt x="3210" y="547"/>
                        <a:pt x="2834" y="422"/>
                      </a:cubicBezTo>
                      <a:cubicBezTo>
                        <a:pt x="2304" y="251"/>
                        <a:pt x="1615" y="0"/>
                        <a:pt x="990" y="0"/>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72" name="Google Shape;2472;p44"/>
                <p:cNvSpPr/>
                <p:nvPr/>
              </p:nvSpPr>
              <p:spPr>
                <a:xfrm>
                  <a:off x="2938870" y="3439926"/>
                  <a:ext cx="50258" cy="73447"/>
                </a:xfrm>
                <a:custGeom>
                  <a:avLst/>
                  <a:gdLst/>
                  <a:ahLst/>
                  <a:cxnLst/>
                  <a:rect l="l" t="t" r="r" b="b"/>
                  <a:pathLst>
                    <a:path w="2228" h="3256" extrusionOk="0">
                      <a:moveTo>
                        <a:pt x="717" y="1"/>
                      </a:moveTo>
                      <a:cubicBezTo>
                        <a:pt x="641" y="1"/>
                        <a:pt x="566" y="18"/>
                        <a:pt x="513" y="54"/>
                      </a:cubicBezTo>
                      <a:cubicBezTo>
                        <a:pt x="1" y="423"/>
                        <a:pt x="179" y="1114"/>
                        <a:pt x="310" y="1650"/>
                      </a:cubicBezTo>
                      <a:cubicBezTo>
                        <a:pt x="465" y="2233"/>
                        <a:pt x="894" y="2733"/>
                        <a:pt x="1322" y="3126"/>
                      </a:cubicBezTo>
                      <a:cubicBezTo>
                        <a:pt x="1422" y="3217"/>
                        <a:pt x="1529" y="3256"/>
                        <a:pt x="1629" y="3256"/>
                      </a:cubicBezTo>
                      <a:cubicBezTo>
                        <a:pt x="1962" y="3256"/>
                        <a:pt x="2227" y="2836"/>
                        <a:pt x="1953" y="2507"/>
                      </a:cubicBezTo>
                      <a:cubicBezTo>
                        <a:pt x="1632" y="2114"/>
                        <a:pt x="1465" y="1709"/>
                        <a:pt x="1346" y="1221"/>
                      </a:cubicBezTo>
                      <a:cubicBezTo>
                        <a:pt x="1227" y="780"/>
                        <a:pt x="1358" y="352"/>
                        <a:pt x="929" y="54"/>
                      </a:cubicBezTo>
                      <a:cubicBezTo>
                        <a:pt x="870" y="18"/>
                        <a:pt x="792" y="1"/>
                        <a:pt x="717" y="1"/>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73" name="Google Shape;2473;p44"/>
                <p:cNvSpPr/>
                <p:nvPr/>
              </p:nvSpPr>
              <p:spPr>
                <a:xfrm>
                  <a:off x="3086687" y="3394631"/>
                  <a:ext cx="33227" cy="71891"/>
                </a:xfrm>
                <a:custGeom>
                  <a:avLst/>
                  <a:gdLst/>
                  <a:ahLst/>
                  <a:cxnLst/>
                  <a:rect l="l" t="t" r="r" b="b"/>
                  <a:pathLst>
                    <a:path w="1473" h="3187" extrusionOk="0">
                      <a:moveTo>
                        <a:pt x="784" y="0"/>
                      </a:moveTo>
                      <a:cubicBezTo>
                        <a:pt x="722" y="0"/>
                        <a:pt x="660" y="18"/>
                        <a:pt x="603" y="62"/>
                      </a:cubicBezTo>
                      <a:cubicBezTo>
                        <a:pt x="210" y="336"/>
                        <a:pt x="294" y="741"/>
                        <a:pt x="234" y="1181"/>
                      </a:cubicBezTo>
                      <a:cubicBezTo>
                        <a:pt x="187" y="1681"/>
                        <a:pt x="115" y="2193"/>
                        <a:pt x="44" y="2693"/>
                      </a:cubicBezTo>
                      <a:cubicBezTo>
                        <a:pt x="1" y="2994"/>
                        <a:pt x="229" y="3187"/>
                        <a:pt x="457" y="3187"/>
                      </a:cubicBezTo>
                      <a:cubicBezTo>
                        <a:pt x="608" y="3187"/>
                        <a:pt x="758" y="3102"/>
                        <a:pt x="830" y="2907"/>
                      </a:cubicBezTo>
                      <a:cubicBezTo>
                        <a:pt x="984" y="2431"/>
                        <a:pt x="1139" y="1967"/>
                        <a:pt x="1222" y="1479"/>
                      </a:cubicBezTo>
                      <a:cubicBezTo>
                        <a:pt x="1294" y="1062"/>
                        <a:pt x="1473" y="419"/>
                        <a:pt x="1080" y="121"/>
                      </a:cubicBezTo>
                      <a:cubicBezTo>
                        <a:pt x="997" y="54"/>
                        <a:pt x="890" y="0"/>
                        <a:pt x="784" y="0"/>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74" name="Google Shape;2474;p44"/>
                <p:cNvSpPr/>
                <p:nvPr/>
              </p:nvSpPr>
              <p:spPr>
                <a:xfrm>
                  <a:off x="3254379" y="3484725"/>
                  <a:ext cx="84500" cy="45228"/>
                </a:xfrm>
                <a:custGeom>
                  <a:avLst/>
                  <a:gdLst/>
                  <a:ahLst/>
                  <a:cxnLst/>
                  <a:rect l="l" t="t" r="r" b="b"/>
                  <a:pathLst>
                    <a:path w="3746" h="2005" extrusionOk="0">
                      <a:moveTo>
                        <a:pt x="2937" y="0"/>
                      </a:moveTo>
                      <a:cubicBezTo>
                        <a:pt x="2905" y="0"/>
                        <a:pt x="2871" y="3"/>
                        <a:pt x="2837" y="9"/>
                      </a:cubicBezTo>
                      <a:cubicBezTo>
                        <a:pt x="1968" y="164"/>
                        <a:pt x="1099" y="759"/>
                        <a:pt x="349" y="1199"/>
                      </a:cubicBezTo>
                      <a:cubicBezTo>
                        <a:pt x="1" y="1410"/>
                        <a:pt x="176" y="2005"/>
                        <a:pt x="535" y="2005"/>
                      </a:cubicBezTo>
                      <a:cubicBezTo>
                        <a:pt x="582" y="2005"/>
                        <a:pt x="631" y="1995"/>
                        <a:pt x="682" y="1973"/>
                      </a:cubicBezTo>
                      <a:cubicBezTo>
                        <a:pt x="1516" y="1640"/>
                        <a:pt x="2468" y="1449"/>
                        <a:pt x="3242" y="985"/>
                      </a:cubicBezTo>
                      <a:cubicBezTo>
                        <a:pt x="3746" y="672"/>
                        <a:pt x="3450" y="0"/>
                        <a:pt x="2937" y="0"/>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75" name="Google Shape;2475;p44"/>
                <p:cNvSpPr/>
                <p:nvPr/>
              </p:nvSpPr>
              <p:spPr>
                <a:xfrm>
                  <a:off x="3336826" y="3678205"/>
                  <a:ext cx="70287" cy="30154"/>
                </a:xfrm>
                <a:custGeom>
                  <a:avLst/>
                  <a:gdLst/>
                  <a:ahLst/>
                  <a:cxnLst/>
                  <a:rect l="l" t="t" r="r" b="b"/>
                  <a:pathLst>
                    <a:path w="3219" h="1381" extrusionOk="0">
                      <a:moveTo>
                        <a:pt x="550" y="1"/>
                      </a:moveTo>
                      <a:cubicBezTo>
                        <a:pt x="179" y="1"/>
                        <a:pt x="1" y="591"/>
                        <a:pt x="361" y="803"/>
                      </a:cubicBezTo>
                      <a:cubicBezTo>
                        <a:pt x="993" y="1152"/>
                        <a:pt x="1705" y="1381"/>
                        <a:pt x="2432" y="1381"/>
                      </a:cubicBezTo>
                      <a:cubicBezTo>
                        <a:pt x="2500" y="1381"/>
                        <a:pt x="2567" y="1379"/>
                        <a:pt x="2635" y="1375"/>
                      </a:cubicBezTo>
                      <a:cubicBezTo>
                        <a:pt x="2885" y="1363"/>
                        <a:pt x="3124" y="1208"/>
                        <a:pt x="3183" y="958"/>
                      </a:cubicBezTo>
                      <a:cubicBezTo>
                        <a:pt x="3219" y="851"/>
                        <a:pt x="3219" y="755"/>
                        <a:pt x="3183" y="648"/>
                      </a:cubicBezTo>
                      <a:cubicBezTo>
                        <a:pt x="3124" y="386"/>
                        <a:pt x="2885" y="243"/>
                        <a:pt x="2635" y="232"/>
                      </a:cubicBezTo>
                      <a:cubicBezTo>
                        <a:pt x="1957" y="184"/>
                        <a:pt x="1338" y="267"/>
                        <a:pt x="695" y="29"/>
                      </a:cubicBezTo>
                      <a:cubicBezTo>
                        <a:pt x="644" y="10"/>
                        <a:pt x="596" y="1"/>
                        <a:pt x="550" y="1"/>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76" name="Google Shape;2476;p44"/>
                <p:cNvSpPr/>
                <p:nvPr/>
              </p:nvSpPr>
              <p:spPr>
                <a:xfrm flipV="1">
                  <a:off x="3066734" y="3675784"/>
                  <a:ext cx="41503" cy="41074"/>
                </a:xfrm>
                <a:custGeom>
                  <a:avLst/>
                  <a:gdLst/>
                  <a:ahLst/>
                  <a:cxnLst/>
                  <a:rect l="l" t="t" r="r" b="b"/>
                  <a:pathLst>
                    <a:path w="1628" h="1562" extrusionOk="0">
                      <a:moveTo>
                        <a:pt x="1272" y="0"/>
                      </a:moveTo>
                      <a:cubicBezTo>
                        <a:pt x="1236" y="0"/>
                        <a:pt x="1197" y="6"/>
                        <a:pt x="1151" y="15"/>
                      </a:cubicBezTo>
                      <a:cubicBezTo>
                        <a:pt x="1032" y="39"/>
                        <a:pt x="937" y="158"/>
                        <a:pt x="901" y="265"/>
                      </a:cubicBezTo>
                      <a:cubicBezTo>
                        <a:pt x="853" y="444"/>
                        <a:pt x="818" y="634"/>
                        <a:pt x="746" y="801"/>
                      </a:cubicBezTo>
                      <a:cubicBezTo>
                        <a:pt x="698" y="729"/>
                        <a:pt x="663" y="646"/>
                        <a:pt x="627" y="563"/>
                      </a:cubicBezTo>
                      <a:cubicBezTo>
                        <a:pt x="579" y="462"/>
                        <a:pt x="488" y="420"/>
                        <a:pt x="392" y="420"/>
                      </a:cubicBezTo>
                      <a:cubicBezTo>
                        <a:pt x="204" y="420"/>
                        <a:pt x="0" y="584"/>
                        <a:pt x="79" y="789"/>
                      </a:cubicBezTo>
                      <a:cubicBezTo>
                        <a:pt x="210" y="1160"/>
                        <a:pt x="401" y="1561"/>
                        <a:pt x="808" y="1561"/>
                      </a:cubicBezTo>
                      <a:cubicBezTo>
                        <a:pt x="845" y="1561"/>
                        <a:pt x="884" y="1558"/>
                        <a:pt x="925" y="1551"/>
                      </a:cubicBezTo>
                      <a:cubicBezTo>
                        <a:pt x="1389" y="1480"/>
                        <a:pt x="1568" y="729"/>
                        <a:pt x="1615" y="360"/>
                      </a:cubicBezTo>
                      <a:cubicBezTo>
                        <a:pt x="1627" y="241"/>
                        <a:pt x="1532" y="110"/>
                        <a:pt x="1437" y="51"/>
                      </a:cubicBezTo>
                      <a:cubicBezTo>
                        <a:pt x="1378" y="14"/>
                        <a:pt x="1329" y="0"/>
                        <a:pt x="1272" y="0"/>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77" name="Google Shape;2477;p44"/>
                <p:cNvSpPr/>
                <p:nvPr/>
              </p:nvSpPr>
              <p:spPr>
                <a:xfrm flipV="1">
                  <a:off x="3162229" y="3678187"/>
                  <a:ext cx="38393" cy="40127"/>
                </a:xfrm>
                <a:custGeom>
                  <a:avLst/>
                  <a:gdLst/>
                  <a:ahLst/>
                  <a:cxnLst/>
                  <a:rect l="l" t="t" r="r" b="b"/>
                  <a:pathLst>
                    <a:path w="1506" h="1526" extrusionOk="0">
                      <a:moveTo>
                        <a:pt x="437" y="0"/>
                      </a:moveTo>
                      <a:cubicBezTo>
                        <a:pt x="260" y="0"/>
                        <a:pt x="84" y="95"/>
                        <a:pt x="60" y="286"/>
                      </a:cubicBezTo>
                      <a:cubicBezTo>
                        <a:pt x="1" y="679"/>
                        <a:pt x="48" y="1095"/>
                        <a:pt x="334" y="1405"/>
                      </a:cubicBezTo>
                      <a:cubicBezTo>
                        <a:pt x="413" y="1484"/>
                        <a:pt x="523" y="1526"/>
                        <a:pt x="630" y="1526"/>
                      </a:cubicBezTo>
                      <a:cubicBezTo>
                        <a:pt x="734" y="1526"/>
                        <a:pt x="835" y="1487"/>
                        <a:pt x="906" y="1405"/>
                      </a:cubicBezTo>
                      <a:cubicBezTo>
                        <a:pt x="1096" y="1214"/>
                        <a:pt x="1227" y="1024"/>
                        <a:pt x="1370" y="798"/>
                      </a:cubicBezTo>
                      <a:cubicBezTo>
                        <a:pt x="1505" y="585"/>
                        <a:pt x="1318" y="324"/>
                        <a:pt x="1102" y="324"/>
                      </a:cubicBezTo>
                      <a:cubicBezTo>
                        <a:pt x="1053" y="324"/>
                        <a:pt x="1002" y="338"/>
                        <a:pt x="953" y="369"/>
                      </a:cubicBezTo>
                      <a:cubicBezTo>
                        <a:pt x="906" y="405"/>
                        <a:pt x="870" y="429"/>
                        <a:pt x="834" y="452"/>
                      </a:cubicBezTo>
                      <a:cubicBezTo>
                        <a:pt x="834" y="393"/>
                        <a:pt x="822" y="333"/>
                        <a:pt x="822" y="286"/>
                      </a:cubicBezTo>
                      <a:cubicBezTo>
                        <a:pt x="792" y="95"/>
                        <a:pt x="614" y="0"/>
                        <a:pt x="437" y="0"/>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78" name="Google Shape;2478;p44"/>
                <p:cNvSpPr/>
                <p:nvPr/>
              </p:nvSpPr>
              <p:spPr>
                <a:xfrm flipV="1">
                  <a:off x="3082640" y="3740483"/>
                  <a:ext cx="96671" cy="35920"/>
                </a:xfrm>
                <a:custGeom>
                  <a:avLst/>
                  <a:gdLst/>
                  <a:ahLst/>
                  <a:cxnLst/>
                  <a:rect l="l" t="t" r="r" b="b"/>
                  <a:pathLst>
                    <a:path w="3792" h="1366" extrusionOk="0">
                      <a:moveTo>
                        <a:pt x="200" y="1"/>
                      </a:moveTo>
                      <a:cubicBezTo>
                        <a:pt x="97" y="1"/>
                        <a:pt x="0" y="97"/>
                        <a:pt x="72" y="214"/>
                      </a:cubicBezTo>
                      <a:cubicBezTo>
                        <a:pt x="429" y="809"/>
                        <a:pt x="870" y="1190"/>
                        <a:pt x="1584" y="1321"/>
                      </a:cubicBezTo>
                      <a:cubicBezTo>
                        <a:pt x="1745" y="1350"/>
                        <a:pt x="1912" y="1366"/>
                        <a:pt x="2081" y="1366"/>
                      </a:cubicBezTo>
                      <a:cubicBezTo>
                        <a:pt x="2598" y="1366"/>
                        <a:pt x="3127" y="1219"/>
                        <a:pt x="3513" y="868"/>
                      </a:cubicBezTo>
                      <a:cubicBezTo>
                        <a:pt x="3792" y="619"/>
                        <a:pt x="3537" y="211"/>
                        <a:pt x="3222" y="211"/>
                      </a:cubicBezTo>
                      <a:cubicBezTo>
                        <a:pt x="3161" y="211"/>
                        <a:pt x="3098" y="226"/>
                        <a:pt x="3036" y="261"/>
                      </a:cubicBezTo>
                      <a:cubicBezTo>
                        <a:pt x="2703" y="458"/>
                        <a:pt x="2290" y="555"/>
                        <a:pt x="1870" y="555"/>
                      </a:cubicBezTo>
                      <a:cubicBezTo>
                        <a:pt x="1300" y="555"/>
                        <a:pt x="716" y="378"/>
                        <a:pt x="298" y="35"/>
                      </a:cubicBezTo>
                      <a:cubicBezTo>
                        <a:pt x="269" y="11"/>
                        <a:pt x="234" y="1"/>
                        <a:pt x="200" y="1"/>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79" name="Google Shape;2479;p44"/>
                <p:cNvSpPr/>
                <p:nvPr/>
              </p:nvSpPr>
              <p:spPr>
                <a:xfrm>
                  <a:off x="3099696" y="4022656"/>
                  <a:ext cx="44194" cy="24324"/>
                </a:xfrm>
                <a:custGeom>
                  <a:avLst/>
                  <a:gdLst/>
                  <a:ahLst/>
                  <a:cxnLst/>
                  <a:rect l="l" t="t" r="r" b="b"/>
                  <a:pathLst>
                    <a:path w="2024" h="1114" extrusionOk="0">
                      <a:moveTo>
                        <a:pt x="1392" y="0"/>
                      </a:moveTo>
                      <a:cubicBezTo>
                        <a:pt x="1295" y="0"/>
                        <a:pt x="1193" y="34"/>
                        <a:pt x="1101" y="113"/>
                      </a:cubicBezTo>
                      <a:cubicBezTo>
                        <a:pt x="970" y="227"/>
                        <a:pt x="838" y="341"/>
                        <a:pt x="683" y="341"/>
                      </a:cubicBezTo>
                      <a:cubicBezTo>
                        <a:pt x="627" y="341"/>
                        <a:pt x="569" y="326"/>
                        <a:pt x="506" y="292"/>
                      </a:cubicBezTo>
                      <a:cubicBezTo>
                        <a:pt x="464" y="268"/>
                        <a:pt x="419" y="257"/>
                        <a:pt x="375" y="257"/>
                      </a:cubicBezTo>
                      <a:cubicBezTo>
                        <a:pt x="181" y="257"/>
                        <a:pt x="1" y="467"/>
                        <a:pt x="137" y="661"/>
                      </a:cubicBezTo>
                      <a:cubicBezTo>
                        <a:pt x="303" y="899"/>
                        <a:pt x="494" y="1101"/>
                        <a:pt x="815" y="1113"/>
                      </a:cubicBezTo>
                      <a:cubicBezTo>
                        <a:pt x="827" y="1114"/>
                        <a:pt x="838" y="1114"/>
                        <a:pt x="849" y="1114"/>
                      </a:cubicBezTo>
                      <a:cubicBezTo>
                        <a:pt x="1190" y="1114"/>
                        <a:pt x="1455" y="939"/>
                        <a:pt x="1708" y="709"/>
                      </a:cubicBezTo>
                      <a:cubicBezTo>
                        <a:pt x="2023" y="412"/>
                        <a:pt x="1733" y="0"/>
                        <a:pt x="1392" y="0"/>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80" name="Google Shape;2480;p44"/>
                <p:cNvSpPr/>
                <p:nvPr/>
              </p:nvSpPr>
              <p:spPr>
                <a:xfrm>
                  <a:off x="3090438" y="4100128"/>
                  <a:ext cx="40089" cy="18276"/>
                </a:xfrm>
                <a:custGeom>
                  <a:avLst/>
                  <a:gdLst/>
                  <a:ahLst/>
                  <a:cxnLst/>
                  <a:rect l="l" t="t" r="r" b="b"/>
                  <a:pathLst>
                    <a:path w="1836" h="837" extrusionOk="0">
                      <a:moveTo>
                        <a:pt x="1263" y="1"/>
                      </a:moveTo>
                      <a:cubicBezTo>
                        <a:pt x="1215" y="1"/>
                        <a:pt x="1167" y="10"/>
                        <a:pt x="1120" y="30"/>
                      </a:cubicBezTo>
                      <a:cubicBezTo>
                        <a:pt x="918" y="113"/>
                        <a:pt x="644" y="125"/>
                        <a:pt x="430" y="149"/>
                      </a:cubicBezTo>
                      <a:cubicBezTo>
                        <a:pt x="1" y="197"/>
                        <a:pt x="1" y="768"/>
                        <a:pt x="430" y="816"/>
                      </a:cubicBezTo>
                      <a:cubicBezTo>
                        <a:pt x="558" y="827"/>
                        <a:pt x="681" y="837"/>
                        <a:pt x="800" y="837"/>
                      </a:cubicBezTo>
                      <a:cubicBezTo>
                        <a:pt x="1066" y="837"/>
                        <a:pt x="1310" y="787"/>
                        <a:pt x="1549" y="590"/>
                      </a:cubicBezTo>
                      <a:cubicBezTo>
                        <a:pt x="1836" y="344"/>
                        <a:pt x="1558" y="1"/>
                        <a:pt x="1263" y="1"/>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81" name="Google Shape;2481;p44"/>
                <p:cNvSpPr/>
                <p:nvPr/>
              </p:nvSpPr>
              <p:spPr>
                <a:xfrm>
                  <a:off x="3097644" y="4182971"/>
                  <a:ext cx="29739" cy="20219"/>
                </a:xfrm>
                <a:custGeom>
                  <a:avLst/>
                  <a:gdLst/>
                  <a:ahLst/>
                  <a:cxnLst/>
                  <a:rect l="l" t="t" r="r" b="b"/>
                  <a:pathLst>
                    <a:path w="1362" h="926" extrusionOk="0">
                      <a:moveTo>
                        <a:pt x="460" y="1"/>
                      </a:moveTo>
                      <a:cubicBezTo>
                        <a:pt x="183" y="1"/>
                        <a:pt x="1" y="384"/>
                        <a:pt x="207" y="629"/>
                      </a:cubicBezTo>
                      <a:cubicBezTo>
                        <a:pt x="361" y="813"/>
                        <a:pt x="594" y="926"/>
                        <a:pt x="808" y="926"/>
                      </a:cubicBezTo>
                      <a:cubicBezTo>
                        <a:pt x="1026" y="926"/>
                        <a:pt x="1224" y="810"/>
                        <a:pt x="1302" y="534"/>
                      </a:cubicBezTo>
                      <a:cubicBezTo>
                        <a:pt x="1362" y="356"/>
                        <a:pt x="1243" y="117"/>
                        <a:pt x="1052" y="82"/>
                      </a:cubicBezTo>
                      <a:cubicBezTo>
                        <a:pt x="986" y="73"/>
                        <a:pt x="921" y="60"/>
                        <a:pt x="855" y="60"/>
                      </a:cubicBezTo>
                      <a:cubicBezTo>
                        <a:pt x="825" y="60"/>
                        <a:pt x="796" y="62"/>
                        <a:pt x="766" y="70"/>
                      </a:cubicBezTo>
                      <a:cubicBezTo>
                        <a:pt x="701" y="89"/>
                        <a:pt x="707" y="109"/>
                        <a:pt x="707" y="109"/>
                      </a:cubicBezTo>
                      <a:cubicBezTo>
                        <a:pt x="706" y="109"/>
                        <a:pt x="701" y="96"/>
                        <a:pt x="647" y="58"/>
                      </a:cubicBezTo>
                      <a:cubicBezTo>
                        <a:pt x="583" y="18"/>
                        <a:pt x="519" y="1"/>
                        <a:pt x="460" y="1"/>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82" name="Google Shape;2482;p44"/>
                <p:cNvSpPr/>
                <p:nvPr/>
              </p:nvSpPr>
              <p:spPr>
                <a:xfrm>
                  <a:off x="2973206" y="4045909"/>
                  <a:ext cx="43168" cy="206079"/>
                </a:xfrm>
                <a:custGeom>
                  <a:avLst/>
                  <a:gdLst/>
                  <a:ahLst/>
                  <a:cxnLst/>
                  <a:rect l="l" t="t" r="r" b="b"/>
                  <a:pathLst>
                    <a:path w="1977" h="9438" extrusionOk="0">
                      <a:moveTo>
                        <a:pt x="999" y="1"/>
                      </a:moveTo>
                      <a:cubicBezTo>
                        <a:pt x="914" y="1"/>
                        <a:pt x="828" y="48"/>
                        <a:pt x="798" y="144"/>
                      </a:cubicBezTo>
                      <a:cubicBezTo>
                        <a:pt x="0" y="2906"/>
                        <a:pt x="738" y="6216"/>
                        <a:pt x="786" y="9049"/>
                      </a:cubicBezTo>
                      <a:cubicBezTo>
                        <a:pt x="786" y="9315"/>
                        <a:pt x="973" y="9437"/>
                        <a:pt x="1165" y="9437"/>
                      </a:cubicBezTo>
                      <a:cubicBezTo>
                        <a:pt x="1395" y="9437"/>
                        <a:pt x="1631" y="9261"/>
                        <a:pt x="1560" y="8942"/>
                      </a:cubicBezTo>
                      <a:cubicBezTo>
                        <a:pt x="917" y="6073"/>
                        <a:pt x="1977" y="2930"/>
                        <a:pt x="1191" y="144"/>
                      </a:cubicBezTo>
                      <a:cubicBezTo>
                        <a:pt x="1167" y="48"/>
                        <a:pt x="1084" y="1"/>
                        <a:pt x="999" y="1"/>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83" name="Google Shape;2483;p44"/>
                <p:cNvSpPr/>
                <p:nvPr/>
              </p:nvSpPr>
              <p:spPr>
                <a:xfrm>
                  <a:off x="3279465" y="4057877"/>
                  <a:ext cx="40045" cy="200664"/>
                </a:xfrm>
                <a:custGeom>
                  <a:avLst/>
                  <a:gdLst/>
                  <a:ahLst/>
                  <a:cxnLst/>
                  <a:rect l="l" t="t" r="r" b="b"/>
                  <a:pathLst>
                    <a:path w="1834" h="9190" extrusionOk="0">
                      <a:moveTo>
                        <a:pt x="994" y="0"/>
                      </a:moveTo>
                      <a:cubicBezTo>
                        <a:pt x="908" y="0"/>
                        <a:pt x="821" y="48"/>
                        <a:pt x="798" y="143"/>
                      </a:cubicBezTo>
                      <a:cubicBezTo>
                        <a:pt x="131" y="2929"/>
                        <a:pt x="976" y="5751"/>
                        <a:pt x="119" y="8549"/>
                      </a:cubicBezTo>
                      <a:cubicBezTo>
                        <a:pt x="1" y="8956"/>
                        <a:pt x="331" y="9189"/>
                        <a:pt x="647" y="9189"/>
                      </a:cubicBezTo>
                      <a:cubicBezTo>
                        <a:pt x="905" y="9189"/>
                        <a:pt x="1154" y="9034"/>
                        <a:pt x="1143" y="8692"/>
                      </a:cubicBezTo>
                      <a:cubicBezTo>
                        <a:pt x="1048" y="5942"/>
                        <a:pt x="1833" y="2834"/>
                        <a:pt x="1190" y="143"/>
                      </a:cubicBezTo>
                      <a:cubicBezTo>
                        <a:pt x="1167" y="48"/>
                        <a:pt x="1080" y="0"/>
                        <a:pt x="994" y="0"/>
                      </a:cubicBez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grpSp>
        </p:grpSp>
      </p:grpSp>
      <p:grpSp>
        <p:nvGrpSpPr>
          <p:cNvPr id="4" name="مجموعة 3">
            <a:extLst>
              <a:ext uri="{FF2B5EF4-FFF2-40B4-BE49-F238E27FC236}">
                <a16:creationId xmlns:a16="http://schemas.microsoft.com/office/drawing/2014/main" id="{C176B17B-AE1C-4458-A0D5-AD955563E3D9}"/>
              </a:ext>
            </a:extLst>
          </p:cNvPr>
          <p:cNvGrpSpPr/>
          <p:nvPr/>
        </p:nvGrpSpPr>
        <p:grpSpPr>
          <a:xfrm>
            <a:off x="2076475" y="1988434"/>
            <a:ext cx="1911628" cy="3749259"/>
            <a:chOff x="2076475" y="1988434"/>
            <a:chExt cx="1911628" cy="3749259"/>
          </a:xfrm>
        </p:grpSpPr>
        <p:grpSp>
          <p:nvGrpSpPr>
            <p:cNvPr id="2432" name="Google Shape;2432;p44"/>
            <p:cNvGrpSpPr/>
            <p:nvPr/>
          </p:nvGrpSpPr>
          <p:grpSpPr>
            <a:xfrm>
              <a:off x="2242784" y="4550706"/>
              <a:ext cx="1471484" cy="1186987"/>
              <a:chOff x="1259262" y="3408616"/>
              <a:chExt cx="1103613" cy="890240"/>
            </a:xfrm>
          </p:grpSpPr>
          <p:sp>
            <p:nvSpPr>
              <p:cNvPr id="2433" name="Google Shape;2433;p44"/>
              <p:cNvSpPr/>
              <p:nvPr/>
            </p:nvSpPr>
            <p:spPr>
              <a:xfrm>
                <a:off x="1701228" y="3408616"/>
                <a:ext cx="130006" cy="124481"/>
              </a:xfrm>
              <a:custGeom>
                <a:avLst/>
                <a:gdLst/>
                <a:ahLst/>
                <a:cxnLst/>
                <a:rect l="l" t="t" r="r" b="b"/>
                <a:pathLst>
                  <a:path w="5954" h="5701" extrusionOk="0">
                    <a:moveTo>
                      <a:pt x="2454" y="631"/>
                    </a:moveTo>
                    <a:cubicBezTo>
                      <a:pt x="2481" y="631"/>
                      <a:pt x="2509" y="632"/>
                      <a:pt x="2536" y="633"/>
                    </a:cubicBezTo>
                    <a:cubicBezTo>
                      <a:pt x="3120" y="669"/>
                      <a:pt x="3584" y="1074"/>
                      <a:pt x="4001" y="1443"/>
                    </a:cubicBezTo>
                    <a:cubicBezTo>
                      <a:pt x="4989" y="2336"/>
                      <a:pt x="5001" y="3527"/>
                      <a:pt x="4120" y="4491"/>
                    </a:cubicBezTo>
                    <a:cubicBezTo>
                      <a:pt x="3760" y="4876"/>
                      <a:pt x="3312" y="5047"/>
                      <a:pt x="2861" y="5047"/>
                    </a:cubicBezTo>
                    <a:cubicBezTo>
                      <a:pt x="2239" y="5047"/>
                      <a:pt x="1610" y="4720"/>
                      <a:pt x="1203" y="4182"/>
                    </a:cubicBezTo>
                    <a:cubicBezTo>
                      <a:pt x="881" y="3765"/>
                      <a:pt x="774" y="3169"/>
                      <a:pt x="750" y="2658"/>
                    </a:cubicBezTo>
                    <a:cubicBezTo>
                      <a:pt x="727" y="2003"/>
                      <a:pt x="1167" y="1586"/>
                      <a:pt x="1346" y="1014"/>
                    </a:cubicBezTo>
                    <a:cubicBezTo>
                      <a:pt x="1358" y="991"/>
                      <a:pt x="1346" y="979"/>
                      <a:pt x="1346" y="967"/>
                    </a:cubicBezTo>
                    <a:cubicBezTo>
                      <a:pt x="1702" y="789"/>
                      <a:pt x="2059" y="631"/>
                      <a:pt x="2454" y="631"/>
                    </a:cubicBezTo>
                    <a:close/>
                    <a:moveTo>
                      <a:pt x="2323" y="0"/>
                    </a:moveTo>
                    <a:cubicBezTo>
                      <a:pt x="1651" y="0"/>
                      <a:pt x="1036" y="241"/>
                      <a:pt x="750" y="860"/>
                    </a:cubicBezTo>
                    <a:cubicBezTo>
                      <a:pt x="715" y="919"/>
                      <a:pt x="727" y="979"/>
                      <a:pt x="739" y="1026"/>
                    </a:cubicBezTo>
                    <a:cubicBezTo>
                      <a:pt x="334" y="1443"/>
                      <a:pt x="167" y="2110"/>
                      <a:pt x="96" y="2658"/>
                    </a:cubicBezTo>
                    <a:cubicBezTo>
                      <a:pt x="0" y="3408"/>
                      <a:pt x="381" y="4086"/>
                      <a:pt x="822" y="4658"/>
                    </a:cubicBezTo>
                    <a:cubicBezTo>
                      <a:pt x="1359" y="5353"/>
                      <a:pt x="2106" y="5701"/>
                      <a:pt x="2863" y="5701"/>
                    </a:cubicBezTo>
                    <a:cubicBezTo>
                      <a:pt x="3482" y="5701"/>
                      <a:pt x="4107" y="5469"/>
                      <a:pt x="4632" y="5003"/>
                    </a:cubicBezTo>
                    <a:cubicBezTo>
                      <a:pt x="5953" y="3824"/>
                      <a:pt x="5787" y="2038"/>
                      <a:pt x="4584" y="860"/>
                    </a:cubicBezTo>
                    <a:cubicBezTo>
                      <a:pt x="4095" y="377"/>
                      <a:pt x="3164" y="0"/>
                      <a:pt x="2323" y="0"/>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34" name="Google Shape;2434;p44"/>
              <p:cNvSpPr/>
              <p:nvPr/>
            </p:nvSpPr>
            <p:spPr>
              <a:xfrm>
                <a:off x="1355468" y="4084069"/>
                <a:ext cx="123302" cy="106729"/>
              </a:xfrm>
              <a:custGeom>
                <a:avLst/>
                <a:gdLst/>
                <a:ahLst/>
                <a:cxnLst/>
                <a:rect l="l" t="t" r="r" b="b"/>
                <a:pathLst>
                  <a:path w="5647" h="4888" extrusionOk="0">
                    <a:moveTo>
                      <a:pt x="2643" y="763"/>
                    </a:moveTo>
                    <a:cubicBezTo>
                      <a:pt x="3512" y="763"/>
                      <a:pt x="4489" y="1287"/>
                      <a:pt x="4751" y="2144"/>
                    </a:cubicBezTo>
                    <a:cubicBezTo>
                      <a:pt x="5058" y="3169"/>
                      <a:pt x="4200" y="4036"/>
                      <a:pt x="3264" y="4036"/>
                    </a:cubicBezTo>
                    <a:cubicBezTo>
                      <a:pt x="3113" y="4036"/>
                      <a:pt x="2960" y="4013"/>
                      <a:pt x="2810" y="3966"/>
                    </a:cubicBezTo>
                    <a:cubicBezTo>
                      <a:pt x="1953" y="3704"/>
                      <a:pt x="1334" y="2906"/>
                      <a:pt x="1095" y="2037"/>
                    </a:cubicBezTo>
                    <a:cubicBezTo>
                      <a:pt x="1465" y="1263"/>
                      <a:pt x="1679" y="763"/>
                      <a:pt x="2643" y="763"/>
                    </a:cubicBezTo>
                    <a:close/>
                    <a:moveTo>
                      <a:pt x="2556" y="0"/>
                    </a:moveTo>
                    <a:cubicBezTo>
                      <a:pt x="1881" y="0"/>
                      <a:pt x="1093" y="336"/>
                      <a:pt x="750" y="894"/>
                    </a:cubicBezTo>
                    <a:cubicBezTo>
                      <a:pt x="679" y="906"/>
                      <a:pt x="607" y="953"/>
                      <a:pt x="572" y="1037"/>
                    </a:cubicBezTo>
                    <a:cubicBezTo>
                      <a:pt x="0" y="2596"/>
                      <a:pt x="1179" y="4168"/>
                      <a:pt x="2596" y="4739"/>
                    </a:cubicBezTo>
                    <a:cubicBezTo>
                      <a:pt x="2851" y="4841"/>
                      <a:pt x="3104" y="4888"/>
                      <a:pt x="3348" y="4888"/>
                    </a:cubicBezTo>
                    <a:cubicBezTo>
                      <a:pt x="4617" y="4888"/>
                      <a:pt x="5646" y="3629"/>
                      <a:pt x="5536" y="2311"/>
                    </a:cubicBezTo>
                    <a:cubicBezTo>
                      <a:pt x="5429" y="929"/>
                      <a:pt x="4001" y="156"/>
                      <a:pt x="2774" y="13"/>
                    </a:cubicBezTo>
                    <a:cubicBezTo>
                      <a:pt x="2703" y="4"/>
                      <a:pt x="2631" y="0"/>
                      <a:pt x="2556" y="0"/>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35" name="Google Shape;2435;p44"/>
              <p:cNvSpPr/>
              <p:nvPr/>
            </p:nvSpPr>
            <p:spPr>
              <a:xfrm>
                <a:off x="2063102" y="3619873"/>
                <a:ext cx="112254" cy="107821"/>
              </a:xfrm>
              <a:custGeom>
                <a:avLst/>
                <a:gdLst/>
                <a:ahLst/>
                <a:cxnLst/>
                <a:rect l="l" t="t" r="r" b="b"/>
                <a:pathLst>
                  <a:path w="5141" h="4938" extrusionOk="0">
                    <a:moveTo>
                      <a:pt x="2251" y="849"/>
                    </a:moveTo>
                    <a:cubicBezTo>
                      <a:pt x="2362" y="849"/>
                      <a:pt x="2481" y="861"/>
                      <a:pt x="2608" y="888"/>
                    </a:cubicBezTo>
                    <a:cubicBezTo>
                      <a:pt x="3382" y="1055"/>
                      <a:pt x="4085" y="1674"/>
                      <a:pt x="4275" y="2448"/>
                    </a:cubicBezTo>
                    <a:cubicBezTo>
                      <a:pt x="4535" y="3486"/>
                      <a:pt x="3217" y="4103"/>
                      <a:pt x="2382" y="4103"/>
                    </a:cubicBezTo>
                    <a:cubicBezTo>
                      <a:pt x="2374" y="4103"/>
                      <a:pt x="2366" y="4103"/>
                      <a:pt x="2358" y="4103"/>
                    </a:cubicBezTo>
                    <a:cubicBezTo>
                      <a:pt x="1263" y="4091"/>
                      <a:pt x="727" y="2924"/>
                      <a:pt x="596" y="1900"/>
                    </a:cubicBezTo>
                    <a:cubicBezTo>
                      <a:pt x="1113" y="1384"/>
                      <a:pt x="1522" y="849"/>
                      <a:pt x="2251" y="849"/>
                    </a:cubicBezTo>
                    <a:close/>
                    <a:moveTo>
                      <a:pt x="2208" y="1"/>
                    </a:moveTo>
                    <a:cubicBezTo>
                      <a:pt x="1161" y="1"/>
                      <a:pt x="114" y="676"/>
                      <a:pt x="37" y="1805"/>
                    </a:cubicBezTo>
                    <a:cubicBezTo>
                      <a:pt x="37" y="1876"/>
                      <a:pt x="60" y="1936"/>
                      <a:pt x="96" y="1972"/>
                    </a:cubicBezTo>
                    <a:cubicBezTo>
                      <a:pt x="1" y="3293"/>
                      <a:pt x="644" y="4639"/>
                      <a:pt x="2096" y="4901"/>
                    </a:cubicBezTo>
                    <a:cubicBezTo>
                      <a:pt x="2232" y="4925"/>
                      <a:pt x="2370" y="4937"/>
                      <a:pt x="2509" y="4937"/>
                    </a:cubicBezTo>
                    <a:cubicBezTo>
                      <a:pt x="3780" y="4937"/>
                      <a:pt x="5141" y="3945"/>
                      <a:pt x="5109" y="2615"/>
                    </a:cubicBezTo>
                    <a:cubicBezTo>
                      <a:pt x="5085" y="1412"/>
                      <a:pt x="3989" y="460"/>
                      <a:pt x="2930" y="114"/>
                    </a:cubicBezTo>
                    <a:cubicBezTo>
                      <a:pt x="2697" y="38"/>
                      <a:pt x="2452" y="1"/>
                      <a:pt x="2208" y="1"/>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36" name="Google Shape;2436;p44"/>
              <p:cNvSpPr/>
              <p:nvPr/>
            </p:nvSpPr>
            <p:spPr>
              <a:xfrm>
                <a:off x="2161382" y="3585242"/>
                <a:ext cx="64719" cy="74807"/>
              </a:xfrm>
              <a:custGeom>
                <a:avLst/>
                <a:gdLst/>
                <a:ahLst/>
                <a:cxnLst/>
                <a:rect l="l" t="t" r="r" b="b"/>
                <a:pathLst>
                  <a:path w="2964" h="3426" extrusionOk="0">
                    <a:moveTo>
                      <a:pt x="560" y="1"/>
                    </a:moveTo>
                    <a:cubicBezTo>
                      <a:pt x="432" y="1"/>
                      <a:pt x="301" y="19"/>
                      <a:pt x="167" y="57"/>
                    </a:cubicBezTo>
                    <a:cubicBezTo>
                      <a:pt x="36" y="93"/>
                      <a:pt x="0" y="295"/>
                      <a:pt x="131" y="355"/>
                    </a:cubicBezTo>
                    <a:cubicBezTo>
                      <a:pt x="727" y="676"/>
                      <a:pt x="1179" y="867"/>
                      <a:pt x="1548" y="1474"/>
                    </a:cubicBezTo>
                    <a:cubicBezTo>
                      <a:pt x="1882" y="2034"/>
                      <a:pt x="1941" y="2712"/>
                      <a:pt x="2144" y="3320"/>
                    </a:cubicBezTo>
                    <a:cubicBezTo>
                      <a:pt x="2172" y="3383"/>
                      <a:pt x="2241" y="3425"/>
                      <a:pt x="2305" y="3425"/>
                    </a:cubicBezTo>
                    <a:cubicBezTo>
                      <a:pt x="2350" y="3425"/>
                      <a:pt x="2393" y="3404"/>
                      <a:pt x="2417" y="3355"/>
                    </a:cubicBezTo>
                    <a:cubicBezTo>
                      <a:pt x="2963" y="2198"/>
                      <a:pt x="1968" y="1"/>
                      <a:pt x="560" y="1"/>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37" name="Google Shape;2437;p44"/>
              <p:cNvSpPr/>
              <p:nvPr/>
            </p:nvSpPr>
            <p:spPr>
              <a:xfrm>
                <a:off x="2184221" y="3538340"/>
                <a:ext cx="109765" cy="165466"/>
              </a:xfrm>
              <a:custGeom>
                <a:avLst/>
                <a:gdLst/>
                <a:ahLst/>
                <a:cxnLst/>
                <a:rect l="l" t="t" r="r" b="b"/>
                <a:pathLst>
                  <a:path w="5027" h="7578" extrusionOk="0">
                    <a:moveTo>
                      <a:pt x="326" y="1"/>
                    </a:moveTo>
                    <a:cubicBezTo>
                      <a:pt x="24" y="1"/>
                      <a:pt x="0" y="470"/>
                      <a:pt x="276" y="562"/>
                    </a:cubicBezTo>
                    <a:cubicBezTo>
                      <a:pt x="2622" y="1324"/>
                      <a:pt x="4467" y="4741"/>
                      <a:pt x="3538" y="7099"/>
                    </a:cubicBezTo>
                    <a:cubicBezTo>
                      <a:pt x="3429" y="7382"/>
                      <a:pt x="3680" y="7577"/>
                      <a:pt x="3924" y="7577"/>
                    </a:cubicBezTo>
                    <a:cubicBezTo>
                      <a:pt x="4080" y="7577"/>
                      <a:pt x="4233" y="7498"/>
                      <a:pt x="4288" y="7313"/>
                    </a:cubicBezTo>
                    <a:cubicBezTo>
                      <a:pt x="5027" y="4670"/>
                      <a:pt x="3419" y="360"/>
                      <a:pt x="359" y="3"/>
                    </a:cubicBezTo>
                    <a:cubicBezTo>
                      <a:pt x="348" y="1"/>
                      <a:pt x="337" y="1"/>
                      <a:pt x="326" y="1"/>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38" name="Google Shape;2438;p44"/>
              <p:cNvSpPr/>
              <p:nvPr/>
            </p:nvSpPr>
            <p:spPr>
              <a:xfrm>
                <a:off x="2195248" y="3486743"/>
                <a:ext cx="167627" cy="238023"/>
              </a:xfrm>
              <a:custGeom>
                <a:avLst/>
                <a:gdLst/>
                <a:ahLst/>
                <a:cxnLst/>
                <a:rect l="l" t="t" r="r" b="b"/>
                <a:pathLst>
                  <a:path w="7677" h="10901" extrusionOk="0">
                    <a:moveTo>
                      <a:pt x="241" y="0"/>
                    </a:moveTo>
                    <a:cubicBezTo>
                      <a:pt x="75" y="0"/>
                      <a:pt x="1" y="244"/>
                      <a:pt x="152" y="342"/>
                    </a:cubicBezTo>
                    <a:cubicBezTo>
                      <a:pt x="3807" y="2389"/>
                      <a:pt x="7081" y="5926"/>
                      <a:pt x="5176" y="10379"/>
                    </a:cubicBezTo>
                    <a:cubicBezTo>
                      <a:pt x="5041" y="10680"/>
                      <a:pt x="5258" y="10901"/>
                      <a:pt x="5488" y="10901"/>
                    </a:cubicBezTo>
                    <a:cubicBezTo>
                      <a:pt x="5621" y="10901"/>
                      <a:pt x="5757" y="10827"/>
                      <a:pt x="5831" y="10652"/>
                    </a:cubicBezTo>
                    <a:cubicBezTo>
                      <a:pt x="7677" y="6247"/>
                      <a:pt x="4676" y="1401"/>
                      <a:pt x="295" y="8"/>
                    </a:cubicBezTo>
                    <a:cubicBezTo>
                      <a:pt x="276" y="3"/>
                      <a:pt x="258" y="0"/>
                      <a:pt x="241" y="0"/>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39" name="Google Shape;2439;p44"/>
              <p:cNvSpPr/>
              <p:nvPr/>
            </p:nvSpPr>
            <p:spPr>
              <a:xfrm>
                <a:off x="1259262" y="3492857"/>
                <a:ext cx="377221" cy="525394"/>
              </a:xfrm>
              <a:custGeom>
                <a:avLst/>
                <a:gdLst/>
                <a:ahLst/>
                <a:cxnLst/>
                <a:rect l="l" t="t" r="r" b="b"/>
                <a:pathLst>
                  <a:path w="17276" h="24062" extrusionOk="0">
                    <a:moveTo>
                      <a:pt x="16728" y="1"/>
                    </a:moveTo>
                    <a:cubicBezTo>
                      <a:pt x="16717" y="1"/>
                      <a:pt x="16705" y="1"/>
                      <a:pt x="16693" y="2"/>
                    </a:cubicBezTo>
                    <a:cubicBezTo>
                      <a:pt x="6394" y="526"/>
                      <a:pt x="1" y="15575"/>
                      <a:pt x="5109" y="23945"/>
                    </a:cubicBezTo>
                    <a:cubicBezTo>
                      <a:pt x="5157" y="24028"/>
                      <a:pt x="5229" y="24062"/>
                      <a:pt x="5301" y="24062"/>
                    </a:cubicBezTo>
                    <a:cubicBezTo>
                      <a:pt x="5457" y="24062"/>
                      <a:pt x="5611" y="23899"/>
                      <a:pt x="5513" y="23719"/>
                    </a:cubicBezTo>
                    <a:cubicBezTo>
                      <a:pt x="1191" y="15290"/>
                      <a:pt x="6799" y="1907"/>
                      <a:pt x="16693" y="883"/>
                    </a:cubicBezTo>
                    <a:cubicBezTo>
                      <a:pt x="17242" y="836"/>
                      <a:pt x="17276" y="1"/>
                      <a:pt x="16728" y="1"/>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40" name="Google Shape;2440;p44"/>
              <p:cNvSpPr/>
              <p:nvPr/>
            </p:nvSpPr>
            <p:spPr>
              <a:xfrm>
                <a:off x="1856236" y="3483708"/>
                <a:ext cx="179069" cy="106926"/>
              </a:xfrm>
              <a:custGeom>
                <a:avLst/>
                <a:gdLst/>
                <a:ahLst/>
                <a:cxnLst/>
                <a:rect l="l" t="t" r="r" b="b"/>
                <a:pathLst>
                  <a:path w="8201" h="4897" extrusionOk="0">
                    <a:moveTo>
                      <a:pt x="395" y="1"/>
                    </a:moveTo>
                    <a:cubicBezTo>
                      <a:pt x="116" y="1"/>
                      <a:pt x="1" y="435"/>
                      <a:pt x="307" y="481"/>
                    </a:cubicBezTo>
                    <a:cubicBezTo>
                      <a:pt x="3176" y="993"/>
                      <a:pt x="5736" y="2540"/>
                      <a:pt x="7582" y="4791"/>
                    </a:cubicBezTo>
                    <a:cubicBezTo>
                      <a:pt x="7642" y="4865"/>
                      <a:pt x="7712" y="4896"/>
                      <a:pt x="7781" y="4896"/>
                    </a:cubicBezTo>
                    <a:cubicBezTo>
                      <a:pt x="7999" y="4896"/>
                      <a:pt x="8200" y="4585"/>
                      <a:pt x="8010" y="4350"/>
                    </a:cubicBezTo>
                    <a:cubicBezTo>
                      <a:pt x="6105" y="2005"/>
                      <a:pt x="3450" y="409"/>
                      <a:pt x="438" y="4"/>
                    </a:cubicBezTo>
                    <a:cubicBezTo>
                      <a:pt x="423" y="2"/>
                      <a:pt x="409" y="1"/>
                      <a:pt x="395" y="1"/>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41" name="Google Shape;2441;p44"/>
              <p:cNvSpPr/>
              <p:nvPr/>
            </p:nvSpPr>
            <p:spPr>
              <a:xfrm>
                <a:off x="1495388" y="3785297"/>
                <a:ext cx="705533" cy="513559"/>
              </a:xfrm>
              <a:custGeom>
                <a:avLst/>
                <a:gdLst/>
                <a:ahLst/>
                <a:cxnLst/>
                <a:rect l="l" t="t" r="r" b="b"/>
                <a:pathLst>
                  <a:path w="32312" h="23520" extrusionOk="0">
                    <a:moveTo>
                      <a:pt x="30292" y="1"/>
                    </a:moveTo>
                    <a:cubicBezTo>
                      <a:pt x="30025" y="1"/>
                      <a:pt x="29740" y="235"/>
                      <a:pt x="29858" y="527"/>
                    </a:cubicBezTo>
                    <a:cubicBezTo>
                      <a:pt x="31228" y="3885"/>
                      <a:pt x="30263" y="7814"/>
                      <a:pt x="29204" y="11136"/>
                    </a:cubicBezTo>
                    <a:cubicBezTo>
                      <a:pt x="27918" y="15196"/>
                      <a:pt x="25036" y="18446"/>
                      <a:pt x="21334" y="20482"/>
                    </a:cubicBezTo>
                    <a:cubicBezTo>
                      <a:pt x="18804" y="21862"/>
                      <a:pt x="15043" y="22753"/>
                      <a:pt x="11334" y="22753"/>
                    </a:cubicBezTo>
                    <a:cubicBezTo>
                      <a:pt x="7170" y="22753"/>
                      <a:pt x="3071" y="21630"/>
                      <a:pt x="855" y="18815"/>
                    </a:cubicBezTo>
                    <a:cubicBezTo>
                      <a:pt x="777" y="18714"/>
                      <a:pt x="681" y="18672"/>
                      <a:pt x="586" y="18672"/>
                    </a:cubicBezTo>
                    <a:cubicBezTo>
                      <a:pt x="290" y="18672"/>
                      <a:pt x="1" y="19083"/>
                      <a:pt x="271" y="19399"/>
                    </a:cubicBezTo>
                    <a:cubicBezTo>
                      <a:pt x="2799" y="22354"/>
                      <a:pt x="6984" y="23519"/>
                      <a:pt x="11247" y="23519"/>
                    </a:cubicBezTo>
                    <a:cubicBezTo>
                      <a:pt x="15056" y="23519"/>
                      <a:pt x="18929" y="22589"/>
                      <a:pt x="21738" y="21173"/>
                    </a:cubicBezTo>
                    <a:cubicBezTo>
                      <a:pt x="25525" y="19244"/>
                      <a:pt x="28275" y="15803"/>
                      <a:pt x="29858" y="11922"/>
                    </a:cubicBezTo>
                    <a:cubicBezTo>
                      <a:pt x="31252" y="8528"/>
                      <a:pt x="32311" y="3659"/>
                      <a:pt x="30632" y="206"/>
                    </a:cubicBezTo>
                    <a:cubicBezTo>
                      <a:pt x="30560" y="61"/>
                      <a:pt x="30428" y="1"/>
                      <a:pt x="30292" y="1"/>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sp>
            <p:nvSpPr>
              <p:cNvPr id="2442" name="Google Shape;2442;p44"/>
              <p:cNvSpPr/>
              <p:nvPr/>
            </p:nvSpPr>
            <p:spPr>
              <a:xfrm>
                <a:off x="1401737" y="3571769"/>
                <a:ext cx="671011" cy="624306"/>
              </a:xfrm>
              <a:custGeom>
                <a:avLst/>
                <a:gdLst/>
                <a:ahLst/>
                <a:cxnLst/>
                <a:rect l="l" t="t" r="r" b="b"/>
                <a:pathLst>
                  <a:path w="30731" h="28592" extrusionOk="0">
                    <a:moveTo>
                      <a:pt x="20741" y="4792"/>
                    </a:moveTo>
                    <a:cubicBezTo>
                      <a:pt x="21137" y="4792"/>
                      <a:pt x="21507" y="5698"/>
                      <a:pt x="21694" y="5877"/>
                    </a:cubicBezTo>
                    <a:cubicBezTo>
                      <a:pt x="21963" y="6128"/>
                      <a:pt x="22262" y="6285"/>
                      <a:pt x="22618" y="6285"/>
                    </a:cubicBezTo>
                    <a:cubicBezTo>
                      <a:pt x="22718" y="6285"/>
                      <a:pt x="22822" y="6273"/>
                      <a:pt x="22932" y="6246"/>
                    </a:cubicBezTo>
                    <a:cubicBezTo>
                      <a:pt x="23384" y="6151"/>
                      <a:pt x="23730" y="6020"/>
                      <a:pt x="24122" y="5794"/>
                    </a:cubicBezTo>
                    <a:cubicBezTo>
                      <a:pt x="24581" y="5524"/>
                      <a:pt x="24986" y="5393"/>
                      <a:pt x="25362" y="5393"/>
                    </a:cubicBezTo>
                    <a:cubicBezTo>
                      <a:pt x="25864" y="5393"/>
                      <a:pt x="26315" y="5625"/>
                      <a:pt x="26778" y="6068"/>
                    </a:cubicBezTo>
                    <a:cubicBezTo>
                      <a:pt x="26504" y="6580"/>
                      <a:pt x="25027" y="6818"/>
                      <a:pt x="24492" y="7163"/>
                    </a:cubicBezTo>
                    <a:cubicBezTo>
                      <a:pt x="23771" y="7618"/>
                      <a:pt x="23112" y="8052"/>
                      <a:pt x="22237" y="8052"/>
                    </a:cubicBezTo>
                    <a:cubicBezTo>
                      <a:pt x="22172" y="8052"/>
                      <a:pt x="22106" y="8049"/>
                      <a:pt x="22039" y="8044"/>
                    </a:cubicBezTo>
                    <a:cubicBezTo>
                      <a:pt x="21914" y="8033"/>
                      <a:pt x="21779" y="8024"/>
                      <a:pt x="21642" y="8024"/>
                    </a:cubicBezTo>
                    <a:cubicBezTo>
                      <a:pt x="21349" y="8024"/>
                      <a:pt x="21048" y="8065"/>
                      <a:pt x="20812" y="8211"/>
                    </a:cubicBezTo>
                    <a:cubicBezTo>
                      <a:pt x="20122" y="8640"/>
                      <a:pt x="20181" y="9544"/>
                      <a:pt x="19539" y="9806"/>
                    </a:cubicBezTo>
                    <a:cubicBezTo>
                      <a:pt x="18872" y="10068"/>
                      <a:pt x="18276" y="10449"/>
                      <a:pt x="17884" y="11009"/>
                    </a:cubicBezTo>
                    <a:cubicBezTo>
                      <a:pt x="17753" y="10461"/>
                      <a:pt x="17372" y="9961"/>
                      <a:pt x="17253" y="9259"/>
                    </a:cubicBezTo>
                    <a:cubicBezTo>
                      <a:pt x="17253" y="9259"/>
                      <a:pt x="17253" y="9247"/>
                      <a:pt x="17253" y="9247"/>
                    </a:cubicBezTo>
                    <a:cubicBezTo>
                      <a:pt x="17479" y="7973"/>
                      <a:pt x="18872" y="7735"/>
                      <a:pt x="19669" y="6937"/>
                    </a:cubicBezTo>
                    <a:cubicBezTo>
                      <a:pt x="19920" y="6699"/>
                      <a:pt x="19967" y="6413"/>
                      <a:pt x="20039" y="6092"/>
                    </a:cubicBezTo>
                    <a:cubicBezTo>
                      <a:pt x="20260" y="5111"/>
                      <a:pt x="20505" y="4792"/>
                      <a:pt x="20741" y="4792"/>
                    </a:cubicBezTo>
                    <a:close/>
                    <a:moveTo>
                      <a:pt x="11276" y="1555"/>
                    </a:moveTo>
                    <a:lnTo>
                      <a:pt x="11276" y="1555"/>
                    </a:lnTo>
                    <a:cubicBezTo>
                      <a:pt x="10895" y="2222"/>
                      <a:pt x="12014" y="3127"/>
                      <a:pt x="12764" y="3175"/>
                    </a:cubicBezTo>
                    <a:cubicBezTo>
                      <a:pt x="12874" y="3182"/>
                      <a:pt x="12982" y="3185"/>
                      <a:pt x="13090" y="3185"/>
                    </a:cubicBezTo>
                    <a:cubicBezTo>
                      <a:pt x="14024" y="3185"/>
                      <a:pt x="14894" y="2927"/>
                      <a:pt x="15812" y="2746"/>
                    </a:cubicBezTo>
                    <a:cubicBezTo>
                      <a:pt x="15898" y="2731"/>
                      <a:pt x="16236" y="2698"/>
                      <a:pt x="16541" y="2698"/>
                    </a:cubicBezTo>
                    <a:cubicBezTo>
                      <a:pt x="16951" y="2698"/>
                      <a:pt x="17303" y="2757"/>
                      <a:pt x="16907" y="2996"/>
                    </a:cubicBezTo>
                    <a:cubicBezTo>
                      <a:pt x="16669" y="3139"/>
                      <a:pt x="16336" y="3401"/>
                      <a:pt x="16205" y="3651"/>
                    </a:cubicBezTo>
                    <a:cubicBezTo>
                      <a:pt x="15955" y="4139"/>
                      <a:pt x="15931" y="4687"/>
                      <a:pt x="16169" y="5187"/>
                    </a:cubicBezTo>
                    <a:cubicBezTo>
                      <a:pt x="16324" y="5508"/>
                      <a:pt x="16502" y="5818"/>
                      <a:pt x="16717" y="6115"/>
                    </a:cubicBezTo>
                    <a:cubicBezTo>
                      <a:pt x="16812" y="6246"/>
                      <a:pt x="16919" y="6365"/>
                      <a:pt x="17014" y="6496"/>
                    </a:cubicBezTo>
                    <a:cubicBezTo>
                      <a:pt x="17237" y="6777"/>
                      <a:pt x="17019" y="6995"/>
                      <a:pt x="16734" y="6995"/>
                    </a:cubicBezTo>
                    <a:cubicBezTo>
                      <a:pt x="16608" y="6995"/>
                      <a:pt x="16468" y="6952"/>
                      <a:pt x="16348" y="6854"/>
                    </a:cubicBezTo>
                    <a:cubicBezTo>
                      <a:pt x="16037" y="6599"/>
                      <a:pt x="15752" y="6493"/>
                      <a:pt x="15487" y="6493"/>
                    </a:cubicBezTo>
                    <a:cubicBezTo>
                      <a:pt x="14563" y="6493"/>
                      <a:pt x="13882" y="7778"/>
                      <a:pt x="13216" y="8509"/>
                    </a:cubicBezTo>
                    <a:cubicBezTo>
                      <a:pt x="12919" y="6889"/>
                      <a:pt x="12835" y="5496"/>
                      <a:pt x="11371" y="4365"/>
                    </a:cubicBezTo>
                    <a:cubicBezTo>
                      <a:pt x="10924" y="4022"/>
                      <a:pt x="10425" y="3785"/>
                      <a:pt x="9993" y="3785"/>
                    </a:cubicBezTo>
                    <a:cubicBezTo>
                      <a:pt x="9631" y="3785"/>
                      <a:pt x="9316" y="3952"/>
                      <a:pt x="9121" y="4365"/>
                    </a:cubicBezTo>
                    <a:cubicBezTo>
                      <a:pt x="8740" y="4722"/>
                      <a:pt x="8513" y="5246"/>
                      <a:pt x="8978" y="5711"/>
                    </a:cubicBezTo>
                    <a:cubicBezTo>
                      <a:pt x="9132" y="5865"/>
                      <a:pt x="9775" y="5925"/>
                      <a:pt x="9740" y="6163"/>
                    </a:cubicBezTo>
                    <a:cubicBezTo>
                      <a:pt x="9656" y="6746"/>
                      <a:pt x="9478" y="7104"/>
                      <a:pt x="9609" y="7687"/>
                    </a:cubicBezTo>
                    <a:cubicBezTo>
                      <a:pt x="9752" y="8330"/>
                      <a:pt x="10133" y="8794"/>
                      <a:pt x="10216" y="9485"/>
                    </a:cubicBezTo>
                    <a:cubicBezTo>
                      <a:pt x="10346" y="10540"/>
                      <a:pt x="9881" y="10754"/>
                      <a:pt x="9289" y="10754"/>
                    </a:cubicBezTo>
                    <a:cubicBezTo>
                      <a:pt x="8887" y="10754"/>
                      <a:pt x="8425" y="10655"/>
                      <a:pt x="8053" y="10655"/>
                    </a:cubicBezTo>
                    <a:cubicBezTo>
                      <a:pt x="7924" y="10655"/>
                      <a:pt x="7805" y="10667"/>
                      <a:pt x="7704" y="10699"/>
                    </a:cubicBezTo>
                    <a:cubicBezTo>
                      <a:pt x="7227" y="10842"/>
                      <a:pt x="7049" y="10914"/>
                      <a:pt x="6799" y="11307"/>
                    </a:cubicBezTo>
                    <a:cubicBezTo>
                      <a:pt x="6632" y="11568"/>
                      <a:pt x="6525" y="11890"/>
                      <a:pt x="6394" y="12164"/>
                    </a:cubicBezTo>
                    <a:cubicBezTo>
                      <a:pt x="6192" y="11961"/>
                      <a:pt x="6001" y="11771"/>
                      <a:pt x="5799" y="11580"/>
                    </a:cubicBezTo>
                    <a:cubicBezTo>
                      <a:pt x="5870" y="11414"/>
                      <a:pt x="5953" y="11247"/>
                      <a:pt x="6037" y="11092"/>
                    </a:cubicBezTo>
                    <a:cubicBezTo>
                      <a:pt x="6299" y="10580"/>
                      <a:pt x="6799" y="9735"/>
                      <a:pt x="6489" y="9128"/>
                    </a:cubicBezTo>
                    <a:cubicBezTo>
                      <a:pt x="6394" y="8937"/>
                      <a:pt x="6096" y="8747"/>
                      <a:pt x="6156" y="8556"/>
                    </a:cubicBezTo>
                    <a:cubicBezTo>
                      <a:pt x="6239" y="8270"/>
                      <a:pt x="6227" y="7770"/>
                      <a:pt x="6049" y="7497"/>
                    </a:cubicBezTo>
                    <a:cubicBezTo>
                      <a:pt x="5764" y="7090"/>
                      <a:pt x="5341" y="6909"/>
                      <a:pt x="4912" y="6909"/>
                    </a:cubicBezTo>
                    <a:cubicBezTo>
                      <a:pt x="4839" y="6909"/>
                      <a:pt x="4765" y="6915"/>
                      <a:pt x="4691" y="6925"/>
                    </a:cubicBezTo>
                    <a:cubicBezTo>
                      <a:pt x="5882" y="4210"/>
                      <a:pt x="8478" y="2472"/>
                      <a:pt x="11276" y="1555"/>
                    </a:cubicBezTo>
                    <a:close/>
                    <a:moveTo>
                      <a:pt x="27468" y="6223"/>
                    </a:moveTo>
                    <a:cubicBezTo>
                      <a:pt x="29456" y="8759"/>
                      <a:pt x="30230" y="12223"/>
                      <a:pt x="29921" y="15593"/>
                    </a:cubicBezTo>
                    <a:cubicBezTo>
                      <a:pt x="29766" y="14950"/>
                      <a:pt x="29480" y="14331"/>
                      <a:pt x="29218" y="14045"/>
                    </a:cubicBezTo>
                    <a:cubicBezTo>
                      <a:pt x="29158" y="13974"/>
                      <a:pt x="29074" y="13942"/>
                      <a:pt x="28989" y="13942"/>
                    </a:cubicBezTo>
                    <a:cubicBezTo>
                      <a:pt x="28873" y="13942"/>
                      <a:pt x="28756" y="14002"/>
                      <a:pt x="28694" y="14105"/>
                    </a:cubicBezTo>
                    <a:cubicBezTo>
                      <a:pt x="28361" y="14116"/>
                      <a:pt x="28040" y="14116"/>
                      <a:pt x="27706" y="14116"/>
                    </a:cubicBezTo>
                    <a:cubicBezTo>
                      <a:pt x="27742" y="13902"/>
                      <a:pt x="27611" y="13700"/>
                      <a:pt x="27373" y="13688"/>
                    </a:cubicBezTo>
                    <a:cubicBezTo>
                      <a:pt x="26500" y="13658"/>
                      <a:pt x="25570" y="13100"/>
                      <a:pt x="24691" y="13100"/>
                    </a:cubicBezTo>
                    <a:cubicBezTo>
                      <a:pt x="24515" y="13100"/>
                      <a:pt x="24341" y="13122"/>
                      <a:pt x="24170" y="13176"/>
                    </a:cubicBezTo>
                    <a:cubicBezTo>
                      <a:pt x="24165" y="13177"/>
                      <a:pt x="24159" y="13178"/>
                      <a:pt x="24154" y="13178"/>
                    </a:cubicBezTo>
                    <a:cubicBezTo>
                      <a:pt x="23917" y="13178"/>
                      <a:pt x="23353" y="11740"/>
                      <a:pt x="23051" y="11449"/>
                    </a:cubicBezTo>
                    <a:cubicBezTo>
                      <a:pt x="22694" y="11120"/>
                      <a:pt x="22302" y="11003"/>
                      <a:pt x="21893" y="11003"/>
                    </a:cubicBezTo>
                    <a:cubicBezTo>
                      <a:pt x="21044" y="11003"/>
                      <a:pt x="20120" y="11507"/>
                      <a:pt x="19277" y="11676"/>
                    </a:cubicBezTo>
                    <a:cubicBezTo>
                      <a:pt x="19241" y="11616"/>
                      <a:pt x="19181" y="11568"/>
                      <a:pt x="19086" y="11568"/>
                    </a:cubicBezTo>
                    <a:lnTo>
                      <a:pt x="18634" y="11449"/>
                    </a:lnTo>
                    <a:cubicBezTo>
                      <a:pt x="19253" y="10818"/>
                      <a:pt x="20312" y="10890"/>
                      <a:pt x="20670" y="10152"/>
                    </a:cubicBezTo>
                    <a:cubicBezTo>
                      <a:pt x="20824" y="9830"/>
                      <a:pt x="20848" y="9699"/>
                      <a:pt x="20896" y="9342"/>
                    </a:cubicBezTo>
                    <a:cubicBezTo>
                      <a:pt x="20979" y="8687"/>
                      <a:pt x="22515" y="8735"/>
                      <a:pt x="23003" y="8640"/>
                    </a:cubicBezTo>
                    <a:cubicBezTo>
                      <a:pt x="24206" y="8386"/>
                      <a:pt x="24815" y="7345"/>
                      <a:pt x="26082" y="7345"/>
                    </a:cubicBezTo>
                    <a:cubicBezTo>
                      <a:pt x="26183" y="7345"/>
                      <a:pt x="26287" y="7352"/>
                      <a:pt x="26397" y="7366"/>
                    </a:cubicBezTo>
                    <a:cubicBezTo>
                      <a:pt x="26438" y="7371"/>
                      <a:pt x="26478" y="7374"/>
                      <a:pt x="26517" y="7374"/>
                    </a:cubicBezTo>
                    <a:cubicBezTo>
                      <a:pt x="27064" y="7374"/>
                      <a:pt x="27320" y="6844"/>
                      <a:pt x="27420" y="6365"/>
                    </a:cubicBezTo>
                    <a:cubicBezTo>
                      <a:pt x="27456" y="6330"/>
                      <a:pt x="27480" y="6282"/>
                      <a:pt x="27468" y="6223"/>
                    </a:cubicBezTo>
                    <a:close/>
                    <a:moveTo>
                      <a:pt x="22106" y="11649"/>
                    </a:moveTo>
                    <a:cubicBezTo>
                      <a:pt x="23212" y="11649"/>
                      <a:pt x="22723" y="14093"/>
                      <a:pt x="23774" y="14093"/>
                    </a:cubicBezTo>
                    <a:cubicBezTo>
                      <a:pt x="23847" y="14093"/>
                      <a:pt x="23927" y="14082"/>
                      <a:pt x="24015" y="14057"/>
                    </a:cubicBezTo>
                    <a:lnTo>
                      <a:pt x="24015" y="14057"/>
                    </a:lnTo>
                    <a:cubicBezTo>
                      <a:pt x="23980" y="14069"/>
                      <a:pt x="27004" y="14426"/>
                      <a:pt x="26992" y="14593"/>
                    </a:cubicBezTo>
                    <a:cubicBezTo>
                      <a:pt x="26980" y="14878"/>
                      <a:pt x="27135" y="15331"/>
                      <a:pt x="27409" y="15486"/>
                    </a:cubicBezTo>
                    <a:cubicBezTo>
                      <a:pt x="27571" y="15579"/>
                      <a:pt x="27727" y="15620"/>
                      <a:pt x="27877" y="15620"/>
                    </a:cubicBezTo>
                    <a:cubicBezTo>
                      <a:pt x="28298" y="15620"/>
                      <a:pt x="28663" y="15298"/>
                      <a:pt x="28944" y="14938"/>
                    </a:cubicBezTo>
                    <a:lnTo>
                      <a:pt x="28944" y="14938"/>
                    </a:lnTo>
                    <a:cubicBezTo>
                      <a:pt x="29245" y="15680"/>
                      <a:pt x="29639" y="17156"/>
                      <a:pt x="28796" y="17156"/>
                    </a:cubicBezTo>
                    <a:cubicBezTo>
                      <a:pt x="28638" y="17156"/>
                      <a:pt x="28436" y="17104"/>
                      <a:pt x="28182" y="16986"/>
                    </a:cubicBezTo>
                    <a:cubicBezTo>
                      <a:pt x="27801" y="16807"/>
                      <a:pt x="27468" y="16474"/>
                      <a:pt x="27087" y="16260"/>
                    </a:cubicBezTo>
                    <a:cubicBezTo>
                      <a:pt x="26866" y="16139"/>
                      <a:pt x="26593" y="16107"/>
                      <a:pt x="26301" y="16107"/>
                    </a:cubicBezTo>
                    <a:cubicBezTo>
                      <a:pt x="25967" y="16107"/>
                      <a:pt x="25609" y="16149"/>
                      <a:pt x="25276" y="16149"/>
                    </a:cubicBezTo>
                    <a:cubicBezTo>
                      <a:pt x="24863" y="16149"/>
                      <a:pt x="24490" y="16084"/>
                      <a:pt x="24253" y="15795"/>
                    </a:cubicBezTo>
                    <a:cubicBezTo>
                      <a:pt x="24203" y="15735"/>
                      <a:pt x="24122" y="15706"/>
                      <a:pt x="24040" y="15706"/>
                    </a:cubicBezTo>
                    <a:cubicBezTo>
                      <a:pt x="23928" y="15706"/>
                      <a:pt x="23813" y="15759"/>
                      <a:pt x="23765" y="15855"/>
                    </a:cubicBezTo>
                    <a:cubicBezTo>
                      <a:pt x="23753" y="15890"/>
                      <a:pt x="23741" y="15914"/>
                      <a:pt x="23730" y="15938"/>
                    </a:cubicBezTo>
                    <a:cubicBezTo>
                      <a:pt x="22872" y="15117"/>
                      <a:pt x="22158" y="13962"/>
                      <a:pt x="21848" y="12842"/>
                    </a:cubicBezTo>
                    <a:cubicBezTo>
                      <a:pt x="21717" y="12330"/>
                      <a:pt x="21455" y="12033"/>
                      <a:pt x="21134" y="11878"/>
                    </a:cubicBezTo>
                    <a:cubicBezTo>
                      <a:pt x="21420" y="11771"/>
                      <a:pt x="21717" y="11688"/>
                      <a:pt x="22039" y="11652"/>
                    </a:cubicBezTo>
                    <a:cubicBezTo>
                      <a:pt x="22062" y="11650"/>
                      <a:pt x="22084" y="11649"/>
                      <a:pt x="22106" y="11649"/>
                    </a:cubicBezTo>
                    <a:close/>
                    <a:moveTo>
                      <a:pt x="17538" y="12426"/>
                    </a:moveTo>
                    <a:cubicBezTo>
                      <a:pt x="17574" y="12485"/>
                      <a:pt x="17634" y="12533"/>
                      <a:pt x="17717" y="12533"/>
                    </a:cubicBezTo>
                    <a:cubicBezTo>
                      <a:pt x="18019" y="12533"/>
                      <a:pt x="18314" y="12540"/>
                      <a:pt x="18607" y="12540"/>
                    </a:cubicBezTo>
                    <a:cubicBezTo>
                      <a:pt x="18948" y="12540"/>
                      <a:pt x="19288" y="12530"/>
                      <a:pt x="19634" y="12485"/>
                    </a:cubicBezTo>
                    <a:cubicBezTo>
                      <a:pt x="19774" y="12468"/>
                      <a:pt x="19902" y="12459"/>
                      <a:pt x="20018" y="12459"/>
                    </a:cubicBezTo>
                    <a:cubicBezTo>
                      <a:pt x="20910" y="12459"/>
                      <a:pt x="21109" y="12984"/>
                      <a:pt x="21372" y="13985"/>
                    </a:cubicBezTo>
                    <a:cubicBezTo>
                      <a:pt x="21646" y="14997"/>
                      <a:pt x="23420" y="15533"/>
                      <a:pt x="23515" y="16510"/>
                    </a:cubicBezTo>
                    <a:cubicBezTo>
                      <a:pt x="23527" y="16557"/>
                      <a:pt x="23527" y="16617"/>
                      <a:pt x="23539" y="16688"/>
                    </a:cubicBezTo>
                    <a:cubicBezTo>
                      <a:pt x="23515" y="16902"/>
                      <a:pt x="23539" y="17141"/>
                      <a:pt x="23587" y="17426"/>
                    </a:cubicBezTo>
                    <a:cubicBezTo>
                      <a:pt x="23587" y="17438"/>
                      <a:pt x="23599" y="17438"/>
                      <a:pt x="23599" y="17450"/>
                    </a:cubicBezTo>
                    <a:cubicBezTo>
                      <a:pt x="23718" y="19248"/>
                      <a:pt x="23670" y="22153"/>
                      <a:pt x="21777" y="22213"/>
                    </a:cubicBezTo>
                    <a:cubicBezTo>
                      <a:pt x="21467" y="22225"/>
                      <a:pt x="21074" y="22248"/>
                      <a:pt x="20872" y="22510"/>
                    </a:cubicBezTo>
                    <a:cubicBezTo>
                      <a:pt x="20640" y="22827"/>
                      <a:pt x="20405" y="22960"/>
                      <a:pt x="20196" y="22960"/>
                    </a:cubicBezTo>
                    <a:cubicBezTo>
                      <a:pt x="19760" y="22960"/>
                      <a:pt x="19431" y="22388"/>
                      <a:pt x="19455" y="21713"/>
                    </a:cubicBezTo>
                    <a:cubicBezTo>
                      <a:pt x="19478" y="20434"/>
                      <a:pt x="20354" y="16870"/>
                      <a:pt x="18267" y="16870"/>
                    </a:cubicBezTo>
                    <a:cubicBezTo>
                      <a:pt x="18176" y="16870"/>
                      <a:pt x="18081" y="16877"/>
                      <a:pt x="17979" y="16891"/>
                    </a:cubicBezTo>
                    <a:cubicBezTo>
                      <a:pt x="17878" y="16904"/>
                      <a:pt x="17782" y="16910"/>
                      <a:pt x="17691" y="16910"/>
                    </a:cubicBezTo>
                    <a:cubicBezTo>
                      <a:pt x="16478" y="16910"/>
                      <a:pt x="16027" y="15782"/>
                      <a:pt x="16193" y="14664"/>
                    </a:cubicBezTo>
                    <a:cubicBezTo>
                      <a:pt x="16336" y="13652"/>
                      <a:pt x="16991" y="13200"/>
                      <a:pt x="17538" y="12426"/>
                    </a:cubicBezTo>
                    <a:close/>
                    <a:moveTo>
                      <a:pt x="6262" y="13030"/>
                    </a:moveTo>
                    <a:cubicBezTo>
                      <a:pt x="6683" y="13030"/>
                      <a:pt x="7108" y="13530"/>
                      <a:pt x="7227" y="14057"/>
                    </a:cubicBezTo>
                    <a:cubicBezTo>
                      <a:pt x="7382" y="14676"/>
                      <a:pt x="7573" y="15307"/>
                      <a:pt x="8192" y="15640"/>
                    </a:cubicBezTo>
                    <a:cubicBezTo>
                      <a:pt x="9537" y="16379"/>
                      <a:pt x="11180" y="16712"/>
                      <a:pt x="11287" y="18569"/>
                    </a:cubicBezTo>
                    <a:cubicBezTo>
                      <a:pt x="11347" y="19629"/>
                      <a:pt x="10573" y="20951"/>
                      <a:pt x="10192" y="21915"/>
                    </a:cubicBezTo>
                    <a:cubicBezTo>
                      <a:pt x="9728" y="23118"/>
                      <a:pt x="9549" y="24249"/>
                      <a:pt x="9835" y="25404"/>
                    </a:cubicBezTo>
                    <a:cubicBezTo>
                      <a:pt x="8644" y="24439"/>
                      <a:pt x="8394" y="22987"/>
                      <a:pt x="8192" y="21451"/>
                    </a:cubicBezTo>
                    <a:cubicBezTo>
                      <a:pt x="7989" y="19855"/>
                      <a:pt x="7120" y="18260"/>
                      <a:pt x="7370" y="16617"/>
                    </a:cubicBezTo>
                    <a:cubicBezTo>
                      <a:pt x="7406" y="16379"/>
                      <a:pt x="7311" y="16176"/>
                      <a:pt x="7073" y="16093"/>
                    </a:cubicBezTo>
                    <a:cubicBezTo>
                      <a:pt x="5549" y="15617"/>
                      <a:pt x="5287" y="13914"/>
                      <a:pt x="3834" y="13462"/>
                    </a:cubicBezTo>
                    <a:cubicBezTo>
                      <a:pt x="3879" y="13444"/>
                      <a:pt x="3926" y="13436"/>
                      <a:pt x="3976" y="13436"/>
                    </a:cubicBezTo>
                    <a:cubicBezTo>
                      <a:pt x="4278" y="13436"/>
                      <a:pt x="4675" y="13714"/>
                      <a:pt x="5084" y="13714"/>
                    </a:cubicBezTo>
                    <a:cubicBezTo>
                      <a:pt x="5243" y="13714"/>
                      <a:pt x="5403" y="13673"/>
                      <a:pt x="5561" y="13557"/>
                    </a:cubicBezTo>
                    <a:cubicBezTo>
                      <a:pt x="5608" y="13521"/>
                      <a:pt x="5644" y="13485"/>
                      <a:pt x="5680" y="13450"/>
                    </a:cubicBezTo>
                    <a:cubicBezTo>
                      <a:pt x="5848" y="13151"/>
                      <a:pt x="6055" y="13030"/>
                      <a:pt x="6262" y="13030"/>
                    </a:cubicBezTo>
                    <a:close/>
                    <a:moveTo>
                      <a:pt x="4843" y="7684"/>
                    </a:moveTo>
                    <a:cubicBezTo>
                      <a:pt x="5276" y="7684"/>
                      <a:pt x="5619" y="8035"/>
                      <a:pt x="5394" y="8747"/>
                    </a:cubicBezTo>
                    <a:cubicBezTo>
                      <a:pt x="5346" y="8890"/>
                      <a:pt x="5418" y="9044"/>
                      <a:pt x="5549" y="9128"/>
                    </a:cubicBezTo>
                    <a:cubicBezTo>
                      <a:pt x="6573" y="9711"/>
                      <a:pt x="4418" y="11676"/>
                      <a:pt x="5346" y="12604"/>
                    </a:cubicBezTo>
                    <a:cubicBezTo>
                      <a:pt x="5382" y="12640"/>
                      <a:pt x="5418" y="12664"/>
                      <a:pt x="5465" y="12700"/>
                    </a:cubicBezTo>
                    <a:cubicBezTo>
                      <a:pt x="5230" y="12953"/>
                      <a:pt x="5018" y="13039"/>
                      <a:pt x="4823" y="13039"/>
                    </a:cubicBezTo>
                    <a:cubicBezTo>
                      <a:pt x="4424" y="13039"/>
                      <a:pt x="4099" y="12678"/>
                      <a:pt x="3797" y="12678"/>
                    </a:cubicBezTo>
                    <a:cubicBezTo>
                      <a:pt x="3570" y="12678"/>
                      <a:pt x="3355" y="12881"/>
                      <a:pt x="3132" y="13593"/>
                    </a:cubicBezTo>
                    <a:cubicBezTo>
                      <a:pt x="3120" y="13616"/>
                      <a:pt x="3120" y="13640"/>
                      <a:pt x="3120" y="13664"/>
                    </a:cubicBezTo>
                    <a:cubicBezTo>
                      <a:pt x="3048" y="13866"/>
                      <a:pt x="3108" y="14116"/>
                      <a:pt x="3382" y="14176"/>
                    </a:cubicBezTo>
                    <a:cubicBezTo>
                      <a:pt x="4763" y="14462"/>
                      <a:pt x="4715" y="15855"/>
                      <a:pt x="5775" y="16474"/>
                    </a:cubicBezTo>
                    <a:cubicBezTo>
                      <a:pt x="6858" y="17093"/>
                      <a:pt x="6787" y="18284"/>
                      <a:pt x="7144" y="19427"/>
                    </a:cubicBezTo>
                    <a:cubicBezTo>
                      <a:pt x="7751" y="21403"/>
                      <a:pt x="7728" y="24368"/>
                      <a:pt x="9371" y="25856"/>
                    </a:cubicBezTo>
                    <a:cubicBezTo>
                      <a:pt x="8323" y="25261"/>
                      <a:pt x="7347" y="24522"/>
                      <a:pt x="6465" y="23641"/>
                    </a:cubicBezTo>
                    <a:cubicBezTo>
                      <a:pt x="2132" y="19284"/>
                      <a:pt x="2048" y="13366"/>
                      <a:pt x="4060" y="8068"/>
                    </a:cubicBezTo>
                    <a:cubicBezTo>
                      <a:pt x="4096" y="8032"/>
                      <a:pt x="4120" y="7997"/>
                      <a:pt x="4156" y="7961"/>
                    </a:cubicBezTo>
                    <a:cubicBezTo>
                      <a:pt x="4239" y="7949"/>
                      <a:pt x="4310" y="7901"/>
                      <a:pt x="4346" y="7830"/>
                    </a:cubicBezTo>
                    <a:cubicBezTo>
                      <a:pt x="4508" y="7733"/>
                      <a:pt x="4682" y="7684"/>
                      <a:pt x="4843" y="7684"/>
                    </a:cubicBezTo>
                    <a:close/>
                    <a:moveTo>
                      <a:pt x="15823" y="778"/>
                    </a:moveTo>
                    <a:cubicBezTo>
                      <a:pt x="19440" y="778"/>
                      <a:pt x="23125" y="2407"/>
                      <a:pt x="25873" y="4603"/>
                    </a:cubicBezTo>
                    <a:cubicBezTo>
                      <a:pt x="25992" y="4687"/>
                      <a:pt x="26099" y="4794"/>
                      <a:pt x="26206" y="4889"/>
                    </a:cubicBezTo>
                    <a:cubicBezTo>
                      <a:pt x="26008" y="4790"/>
                      <a:pt x="25791" y="4731"/>
                      <a:pt x="25554" y="4731"/>
                    </a:cubicBezTo>
                    <a:cubicBezTo>
                      <a:pt x="25364" y="4731"/>
                      <a:pt x="25161" y="4769"/>
                      <a:pt x="24944" y="4853"/>
                    </a:cubicBezTo>
                    <a:cubicBezTo>
                      <a:pt x="24425" y="5046"/>
                      <a:pt x="23540" y="5745"/>
                      <a:pt x="22796" y="5745"/>
                    </a:cubicBezTo>
                    <a:cubicBezTo>
                      <a:pt x="22482" y="5745"/>
                      <a:pt x="22193" y="5621"/>
                      <a:pt x="21967" y="5282"/>
                    </a:cubicBezTo>
                    <a:cubicBezTo>
                      <a:pt x="21765" y="4996"/>
                      <a:pt x="21634" y="4663"/>
                      <a:pt x="21265" y="4556"/>
                    </a:cubicBezTo>
                    <a:cubicBezTo>
                      <a:pt x="21166" y="4530"/>
                      <a:pt x="21071" y="4518"/>
                      <a:pt x="20979" y="4518"/>
                    </a:cubicBezTo>
                    <a:cubicBezTo>
                      <a:pt x="20229" y="4518"/>
                      <a:pt x="19714" y="5322"/>
                      <a:pt x="19491" y="5937"/>
                    </a:cubicBezTo>
                    <a:cubicBezTo>
                      <a:pt x="19074" y="7163"/>
                      <a:pt x="17526" y="7449"/>
                      <a:pt x="17074" y="8509"/>
                    </a:cubicBezTo>
                    <a:cubicBezTo>
                      <a:pt x="17042" y="8496"/>
                      <a:pt x="17006" y="8489"/>
                      <a:pt x="16971" y="8489"/>
                    </a:cubicBezTo>
                    <a:cubicBezTo>
                      <a:pt x="16875" y="8489"/>
                      <a:pt x="16782" y="8538"/>
                      <a:pt x="16764" y="8651"/>
                    </a:cubicBezTo>
                    <a:cubicBezTo>
                      <a:pt x="16610" y="9330"/>
                      <a:pt x="16645" y="9663"/>
                      <a:pt x="16955" y="10295"/>
                    </a:cubicBezTo>
                    <a:cubicBezTo>
                      <a:pt x="17776" y="11902"/>
                      <a:pt x="16145" y="12604"/>
                      <a:pt x="15526" y="13819"/>
                    </a:cubicBezTo>
                    <a:cubicBezTo>
                      <a:pt x="15014" y="14795"/>
                      <a:pt x="14419" y="17391"/>
                      <a:pt x="15967" y="17903"/>
                    </a:cubicBezTo>
                    <a:cubicBezTo>
                      <a:pt x="16267" y="18006"/>
                      <a:pt x="16532" y="18053"/>
                      <a:pt x="16795" y="18053"/>
                    </a:cubicBezTo>
                    <a:cubicBezTo>
                      <a:pt x="17104" y="18053"/>
                      <a:pt x="17410" y="17988"/>
                      <a:pt x="17764" y="17879"/>
                    </a:cubicBezTo>
                    <a:cubicBezTo>
                      <a:pt x="17910" y="17832"/>
                      <a:pt x="18038" y="17811"/>
                      <a:pt x="18152" y="17811"/>
                    </a:cubicBezTo>
                    <a:cubicBezTo>
                      <a:pt x="19289" y="17811"/>
                      <a:pt x="18948" y="19957"/>
                      <a:pt x="18872" y="20736"/>
                    </a:cubicBezTo>
                    <a:cubicBezTo>
                      <a:pt x="18800" y="21617"/>
                      <a:pt x="18526" y="24165"/>
                      <a:pt x="19884" y="24439"/>
                    </a:cubicBezTo>
                    <a:cubicBezTo>
                      <a:pt x="20063" y="24477"/>
                      <a:pt x="20185" y="24501"/>
                      <a:pt x="20285" y="24501"/>
                    </a:cubicBezTo>
                    <a:cubicBezTo>
                      <a:pt x="20469" y="24501"/>
                      <a:pt x="20573" y="24417"/>
                      <a:pt x="20812" y="24177"/>
                    </a:cubicBezTo>
                    <a:cubicBezTo>
                      <a:pt x="20967" y="24022"/>
                      <a:pt x="21015" y="23784"/>
                      <a:pt x="21098" y="23582"/>
                    </a:cubicBezTo>
                    <a:cubicBezTo>
                      <a:pt x="21336" y="23005"/>
                      <a:pt x="21634" y="22889"/>
                      <a:pt x="21952" y="22889"/>
                    </a:cubicBezTo>
                    <a:cubicBezTo>
                      <a:pt x="22165" y="22889"/>
                      <a:pt x="22386" y="22941"/>
                      <a:pt x="22604" y="22941"/>
                    </a:cubicBezTo>
                    <a:cubicBezTo>
                      <a:pt x="22781" y="22941"/>
                      <a:pt x="22956" y="22907"/>
                      <a:pt x="23122" y="22784"/>
                    </a:cubicBezTo>
                    <a:cubicBezTo>
                      <a:pt x="25111" y="21308"/>
                      <a:pt x="23789" y="19569"/>
                      <a:pt x="23801" y="17569"/>
                    </a:cubicBezTo>
                    <a:cubicBezTo>
                      <a:pt x="23884" y="17569"/>
                      <a:pt x="23968" y="17522"/>
                      <a:pt x="23991" y="17426"/>
                    </a:cubicBezTo>
                    <a:cubicBezTo>
                      <a:pt x="24124" y="16750"/>
                      <a:pt x="24139" y="16635"/>
                      <a:pt x="24312" y="16635"/>
                    </a:cubicBezTo>
                    <a:cubicBezTo>
                      <a:pt x="24402" y="16635"/>
                      <a:pt x="24534" y="16666"/>
                      <a:pt x="24746" y="16666"/>
                    </a:cubicBezTo>
                    <a:cubicBezTo>
                      <a:pt x="24862" y="16666"/>
                      <a:pt x="25001" y="16656"/>
                      <a:pt x="25170" y="16629"/>
                    </a:cubicBezTo>
                    <a:cubicBezTo>
                      <a:pt x="25349" y="16598"/>
                      <a:pt x="25516" y="16584"/>
                      <a:pt x="25672" y="16584"/>
                    </a:cubicBezTo>
                    <a:cubicBezTo>
                      <a:pt x="26967" y="16584"/>
                      <a:pt x="27550" y="17533"/>
                      <a:pt x="28825" y="17629"/>
                    </a:cubicBezTo>
                    <a:cubicBezTo>
                      <a:pt x="28881" y="17634"/>
                      <a:pt x="28934" y="17637"/>
                      <a:pt x="28984" y="17637"/>
                    </a:cubicBezTo>
                    <a:cubicBezTo>
                      <a:pt x="29262" y="17637"/>
                      <a:pt x="29474" y="17557"/>
                      <a:pt x="29635" y="17426"/>
                    </a:cubicBezTo>
                    <a:lnTo>
                      <a:pt x="29635" y="17426"/>
                    </a:lnTo>
                    <a:cubicBezTo>
                      <a:pt x="28933" y="20677"/>
                      <a:pt x="27206" y="23653"/>
                      <a:pt x="24551" y="25368"/>
                    </a:cubicBezTo>
                    <a:cubicBezTo>
                      <a:pt x="22119" y="26930"/>
                      <a:pt x="19305" y="27707"/>
                      <a:pt x="16512" y="27707"/>
                    </a:cubicBezTo>
                    <a:cubicBezTo>
                      <a:pt x="14451" y="27707"/>
                      <a:pt x="12401" y="27284"/>
                      <a:pt x="10525" y="26439"/>
                    </a:cubicBezTo>
                    <a:cubicBezTo>
                      <a:pt x="10692" y="26380"/>
                      <a:pt x="10787" y="26201"/>
                      <a:pt x="10692" y="25999"/>
                    </a:cubicBezTo>
                    <a:cubicBezTo>
                      <a:pt x="9478" y="23475"/>
                      <a:pt x="11716" y="21093"/>
                      <a:pt x="11811" y="18569"/>
                    </a:cubicBezTo>
                    <a:cubicBezTo>
                      <a:pt x="11919" y="15914"/>
                      <a:pt x="8239" y="15605"/>
                      <a:pt x="7608" y="13402"/>
                    </a:cubicBezTo>
                    <a:cubicBezTo>
                      <a:pt x="7466" y="12914"/>
                      <a:pt x="7168" y="12545"/>
                      <a:pt x="6823" y="12366"/>
                    </a:cubicBezTo>
                    <a:cubicBezTo>
                      <a:pt x="7234" y="11828"/>
                      <a:pt x="7363" y="11257"/>
                      <a:pt x="8238" y="11257"/>
                    </a:cubicBezTo>
                    <a:cubicBezTo>
                      <a:pt x="8427" y="11257"/>
                      <a:pt x="8650" y="11283"/>
                      <a:pt x="8918" y="11342"/>
                    </a:cubicBezTo>
                    <a:cubicBezTo>
                      <a:pt x="9029" y="11367"/>
                      <a:pt x="9136" y="11378"/>
                      <a:pt x="9239" y="11378"/>
                    </a:cubicBezTo>
                    <a:cubicBezTo>
                      <a:pt x="10341" y="11378"/>
                      <a:pt x="10912" y="10049"/>
                      <a:pt x="10716" y="9068"/>
                    </a:cubicBezTo>
                    <a:cubicBezTo>
                      <a:pt x="10490" y="7925"/>
                      <a:pt x="10383" y="7127"/>
                      <a:pt x="10549" y="5973"/>
                    </a:cubicBezTo>
                    <a:cubicBezTo>
                      <a:pt x="10633" y="5377"/>
                      <a:pt x="9609" y="5234"/>
                      <a:pt x="9561" y="4734"/>
                    </a:cubicBezTo>
                    <a:cubicBezTo>
                      <a:pt x="9723" y="4577"/>
                      <a:pt x="9899" y="4511"/>
                      <a:pt x="10080" y="4511"/>
                    </a:cubicBezTo>
                    <a:cubicBezTo>
                      <a:pt x="10806" y="4511"/>
                      <a:pt x="11621" y="5570"/>
                      <a:pt x="12002" y="6104"/>
                    </a:cubicBezTo>
                    <a:cubicBezTo>
                      <a:pt x="12550" y="6889"/>
                      <a:pt x="12526" y="8247"/>
                      <a:pt x="12728" y="9163"/>
                    </a:cubicBezTo>
                    <a:cubicBezTo>
                      <a:pt x="12762" y="9300"/>
                      <a:pt x="12894" y="9382"/>
                      <a:pt x="13024" y="9382"/>
                    </a:cubicBezTo>
                    <a:cubicBezTo>
                      <a:pt x="13075" y="9382"/>
                      <a:pt x="13125" y="9369"/>
                      <a:pt x="13169" y="9342"/>
                    </a:cubicBezTo>
                    <a:cubicBezTo>
                      <a:pt x="13883" y="8937"/>
                      <a:pt x="14240" y="8318"/>
                      <a:pt x="14705" y="7651"/>
                    </a:cubicBezTo>
                    <a:cubicBezTo>
                      <a:pt x="14859" y="7423"/>
                      <a:pt x="15079" y="7349"/>
                      <a:pt x="15331" y="7349"/>
                    </a:cubicBezTo>
                    <a:cubicBezTo>
                      <a:pt x="15811" y="7349"/>
                      <a:pt x="16407" y="7620"/>
                      <a:pt x="16883" y="7620"/>
                    </a:cubicBezTo>
                    <a:cubicBezTo>
                      <a:pt x="16966" y="7620"/>
                      <a:pt x="17046" y="7611"/>
                      <a:pt x="17122" y="7592"/>
                    </a:cubicBezTo>
                    <a:cubicBezTo>
                      <a:pt x="18181" y="7318"/>
                      <a:pt x="17491" y="6306"/>
                      <a:pt x="17110" y="5818"/>
                    </a:cubicBezTo>
                    <a:cubicBezTo>
                      <a:pt x="16633" y="5211"/>
                      <a:pt x="15943" y="4520"/>
                      <a:pt x="16705" y="3675"/>
                    </a:cubicBezTo>
                    <a:cubicBezTo>
                      <a:pt x="16931" y="3437"/>
                      <a:pt x="17264" y="3246"/>
                      <a:pt x="17491" y="3008"/>
                    </a:cubicBezTo>
                    <a:cubicBezTo>
                      <a:pt x="17705" y="2782"/>
                      <a:pt x="17645" y="2591"/>
                      <a:pt x="17479" y="2377"/>
                    </a:cubicBezTo>
                    <a:cubicBezTo>
                      <a:pt x="17162" y="1967"/>
                      <a:pt x="16525" y="1805"/>
                      <a:pt x="15984" y="1805"/>
                    </a:cubicBezTo>
                    <a:cubicBezTo>
                      <a:pt x="15833" y="1805"/>
                      <a:pt x="15689" y="1818"/>
                      <a:pt x="15562" y="1841"/>
                    </a:cubicBezTo>
                    <a:cubicBezTo>
                      <a:pt x="15062" y="1936"/>
                      <a:pt x="14574" y="2043"/>
                      <a:pt x="14085" y="2151"/>
                    </a:cubicBezTo>
                    <a:cubicBezTo>
                      <a:pt x="14008" y="2165"/>
                      <a:pt x="13521" y="2225"/>
                      <a:pt x="13022" y="2225"/>
                    </a:cubicBezTo>
                    <a:cubicBezTo>
                      <a:pt x="12295" y="2225"/>
                      <a:pt x="11541" y="2098"/>
                      <a:pt x="11978" y="1520"/>
                    </a:cubicBezTo>
                    <a:cubicBezTo>
                      <a:pt x="12026" y="1460"/>
                      <a:pt x="12026" y="1401"/>
                      <a:pt x="12002" y="1341"/>
                    </a:cubicBezTo>
                    <a:cubicBezTo>
                      <a:pt x="12835" y="1115"/>
                      <a:pt x="13681" y="948"/>
                      <a:pt x="14502" y="853"/>
                    </a:cubicBezTo>
                    <a:cubicBezTo>
                      <a:pt x="14940" y="802"/>
                      <a:pt x="15381" y="778"/>
                      <a:pt x="15823" y="778"/>
                    </a:cubicBezTo>
                    <a:close/>
                    <a:moveTo>
                      <a:pt x="15585" y="1"/>
                    </a:moveTo>
                    <a:cubicBezTo>
                      <a:pt x="14408" y="1"/>
                      <a:pt x="13227" y="116"/>
                      <a:pt x="12061" y="341"/>
                    </a:cubicBezTo>
                    <a:cubicBezTo>
                      <a:pt x="9001" y="936"/>
                      <a:pt x="4787" y="3567"/>
                      <a:pt x="3977" y="6901"/>
                    </a:cubicBezTo>
                    <a:cubicBezTo>
                      <a:pt x="0" y="12438"/>
                      <a:pt x="2013" y="20558"/>
                      <a:pt x="6656" y="25046"/>
                    </a:cubicBezTo>
                    <a:cubicBezTo>
                      <a:pt x="9180" y="27488"/>
                      <a:pt x="12587" y="28591"/>
                      <a:pt x="16049" y="28591"/>
                    </a:cubicBezTo>
                    <a:cubicBezTo>
                      <a:pt x="20083" y="28591"/>
                      <a:pt x="24192" y="27095"/>
                      <a:pt x="27075" y="24475"/>
                    </a:cubicBezTo>
                    <a:cubicBezTo>
                      <a:pt x="29980" y="21832"/>
                      <a:pt x="30683" y="17022"/>
                      <a:pt x="30707" y="13295"/>
                    </a:cubicBezTo>
                    <a:cubicBezTo>
                      <a:pt x="30730" y="8723"/>
                      <a:pt x="28409" y="5008"/>
                      <a:pt x="24634" y="2591"/>
                    </a:cubicBezTo>
                    <a:cubicBezTo>
                      <a:pt x="21907" y="836"/>
                      <a:pt x="18761" y="1"/>
                      <a:pt x="15585" y="1"/>
                    </a:cubicBezTo>
                    <a:close/>
                  </a:path>
                </a:pathLst>
              </a:custGeom>
              <a:solidFill>
                <a:srgbClr val="5EB2FC"/>
              </a:solidFill>
              <a:ln>
                <a:noFill/>
              </a:ln>
            </p:spPr>
            <p:txBody>
              <a:bodyPr spcFirstLastPara="1" wrap="square" lIns="121900" tIns="121900" rIns="121900" bIns="121900" anchor="ctr" anchorCtr="0">
                <a:noAutofit/>
              </a:bodyPr>
              <a:lstStyle/>
              <a:p>
                <a:pPr algn="l" rtl="0"/>
                <a:endParaRPr sz="2400"/>
              </a:p>
            </p:txBody>
          </p:sp>
        </p:grpSp>
        <p:sp>
          <p:nvSpPr>
            <p:cNvPr id="2467" name="Google Shape;2467;p44"/>
            <p:cNvSpPr/>
            <p:nvPr/>
          </p:nvSpPr>
          <p:spPr>
            <a:xfrm>
              <a:off x="2076475" y="3394760"/>
              <a:ext cx="1862815" cy="228452"/>
            </a:xfrm>
            <a:custGeom>
              <a:avLst/>
              <a:gdLst/>
              <a:ahLst/>
              <a:cxnLst/>
              <a:rect l="l" t="t" r="r" b="b"/>
              <a:pathLst>
                <a:path w="63985" h="7847" extrusionOk="0">
                  <a:moveTo>
                    <a:pt x="2679" y="703"/>
                  </a:moveTo>
                  <a:cubicBezTo>
                    <a:pt x="2429" y="846"/>
                    <a:pt x="2179" y="1179"/>
                    <a:pt x="1917" y="1429"/>
                  </a:cubicBezTo>
                  <a:lnTo>
                    <a:pt x="1334" y="703"/>
                  </a:lnTo>
                  <a:close/>
                  <a:moveTo>
                    <a:pt x="4239" y="703"/>
                  </a:moveTo>
                  <a:cubicBezTo>
                    <a:pt x="3703" y="1143"/>
                    <a:pt x="3167" y="1774"/>
                    <a:pt x="2643" y="2322"/>
                  </a:cubicBezTo>
                  <a:lnTo>
                    <a:pt x="2048" y="1572"/>
                  </a:lnTo>
                  <a:cubicBezTo>
                    <a:pt x="2358" y="1262"/>
                    <a:pt x="2667" y="1000"/>
                    <a:pt x="2989" y="703"/>
                  </a:cubicBezTo>
                  <a:close/>
                  <a:moveTo>
                    <a:pt x="6215" y="703"/>
                  </a:moveTo>
                  <a:cubicBezTo>
                    <a:pt x="5298" y="1596"/>
                    <a:pt x="4394" y="2477"/>
                    <a:pt x="3501" y="3394"/>
                  </a:cubicBezTo>
                  <a:lnTo>
                    <a:pt x="2917" y="2655"/>
                  </a:lnTo>
                  <a:cubicBezTo>
                    <a:pt x="3572" y="2001"/>
                    <a:pt x="4227" y="1298"/>
                    <a:pt x="4894" y="703"/>
                  </a:cubicBezTo>
                  <a:close/>
                  <a:moveTo>
                    <a:pt x="22146" y="703"/>
                  </a:moveTo>
                  <a:cubicBezTo>
                    <a:pt x="19979" y="2786"/>
                    <a:pt x="17836" y="5037"/>
                    <a:pt x="15681" y="7239"/>
                  </a:cubicBezTo>
                  <a:lnTo>
                    <a:pt x="14216" y="7227"/>
                  </a:lnTo>
                  <a:cubicBezTo>
                    <a:pt x="16478" y="5025"/>
                    <a:pt x="18764" y="2786"/>
                    <a:pt x="21050" y="703"/>
                  </a:cubicBezTo>
                  <a:close/>
                  <a:moveTo>
                    <a:pt x="54078" y="703"/>
                  </a:moveTo>
                  <a:cubicBezTo>
                    <a:pt x="51840" y="2786"/>
                    <a:pt x="49578" y="5049"/>
                    <a:pt x="47328" y="7239"/>
                  </a:cubicBezTo>
                  <a:lnTo>
                    <a:pt x="46446" y="7227"/>
                  </a:lnTo>
                  <a:cubicBezTo>
                    <a:pt x="48578" y="5037"/>
                    <a:pt x="50709" y="2786"/>
                    <a:pt x="52840" y="703"/>
                  </a:cubicBezTo>
                  <a:close/>
                  <a:moveTo>
                    <a:pt x="61079" y="1203"/>
                  </a:moveTo>
                  <a:lnTo>
                    <a:pt x="61651" y="1941"/>
                  </a:lnTo>
                  <a:cubicBezTo>
                    <a:pt x="59948" y="3691"/>
                    <a:pt x="58269" y="5453"/>
                    <a:pt x="56591" y="7239"/>
                  </a:cubicBezTo>
                  <a:lnTo>
                    <a:pt x="55591" y="7239"/>
                  </a:lnTo>
                  <a:cubicBezTo>
                    <a:pt x="55896" y="6944"/>
                    <a:pt x="56202" y="6604"/>
                    <a:pt x="56495" y="6299"/>
                  </a:cubicBezTo>
                  <a:cubicBezTo>
                    <a:pt x="58091" y="4668"/>
                    <a:pt x="59579" y="2917"/>
                    <a:pt x="61079" y="1203"/>
                  </a:cubicBezTo>
                  <a:close/>
                  <a:moveTo>
                    <a:pt x="8025" y="703"/>
                  </a:moveTo>
                  <a:cubicBezTo>
                    <a:pt x="5858" y="2786"/>
                    <a:pt x="3703" y="5013"/>
                    <a:pt x="1584" y="7251"/>
                  </a:cubicBezTo>
                  <a:lnTo>
                    <a:pt x="1334" y="7251"/>
                  </a:lnTo>
                  <a:lnTo>
                    <a:pt x="3941" y="3941"/>
                  </a:lnTo>
                  <a:lnTo>
                    <a:pt x="3715" y="3667"/>
                  </a:lnTo>
                  <a:cubicBezTo>
                    <a:pt x="4691" y="2655"/>
                    <a:pt x="5691" y="1596"/>
                    <a:pt x="6692" y="703"/>
                  </a:cubicBezTo>
                  <a:close/>
                  <a:moveTo>
                    <a:pt x="9847" y="703"/>
                  </a:moveTo>
                  <a:cubicBezTo>
                    <a:pt x="7596" y="2786"/>
                    <a:pt x="5358" y="5013"/>
                    <a:pt x="3143" y="7251"/>
                  </a:cubicBezTo>
                  <a:lnTo>
                    <a:pt x="2084" y="7251"/>
                  </a:lnTo>
                  <a:cubicBezTo>
                    <a:pt x="4370" y="5013"/>
                    <a:pt x="6644" y="2786"/>
                    <a:pt x="8906" y="703"/>
                  </a:cubicBezTo>
                  <a:close/>
                  <a:moveTo>
                    <a:pt x="11240" y="703"/>
                  </a:moveTo>
                  <a:cubicBezTo>
                    <a:pt x="9108" y="2786"/>
                    <a:pt x="7001" y="5013"/>
                    <a:pt x="4906" y="7251"/>
                  </a:cubicBezTo>
                  <a:lnTo>
                    <a:pt x="3465" y="7251"/>
                  </a:lnTo>
                  <a:cubicBezTo>
                    <a:pt x="5703" y="5013"/>
                    <a:pt x="7942" y="2786"/>
                    <a:pt x="10168" y="703"/>
                  </a:cubicBezTo>
                  <a:close/>
                  <a:moveTo>
                    <a:pt x="13026" y="703"/>
                  </a:moveTo>
                  <a:cubicBezTo>
                    <a:pt x="10859" y="2786"/>
                    <a:pt x="8716" y="5013"/>
                    <a:pt x="6608" y="7251"/>
                  </a:cubicBezTo>
                  <a:lnTo>
                    <a:pt x="5418" y="7251"/>
                  </a:lnTo>
                  <a:cubicBezTo>
                    <a:pt x="7489" y="5013"/>
                    <a:pt x="9561" y="2786"/>
                    <a:pt x="11656" y="703"/>
                  </a:cubicBezTo>
                  <a:close/>
                  <a:moveTo>
                    <a:pt x="16038" y="703"/>
                  </a:moveTo>
                  <a:cubicBezTo>
                    <a:pt x="13764" y="2786"/>
                    <a:pt x="11442" y="5013"/>
                    <a:pt x="9156" y="7251"/>
                  </a:cubicBezTo>
                  <a:lnTo>
                    <a:pt x="7108" y="7251"/>
                  </a:lnTo>
                  <a:cubicBezTo>
                    <a:pt x="9216" y="5013"/>
                    <a:pt x="11347" y="2786"/>
                    <a:pt x="13490" y="703"/>
                  </a:cubicBezTo>
                  <a:close/>
                  <a:moveTo>
                    <a:pt x="16347" y="667"/>
                  </a:moveTo>
                  <a:lnTo>
                    <a:pt x="18372" y="679"/>
                  </a:lnTo>
                  <a:cubicBezTo>
                    <a:pt x="16062" y="2870"/>
                    <a:pt x="13752" y="5013"/>
                    <a:pt x="11466" y="7251"/>
                  </a:cubicBezTo>
                  <a:lnTo>
                    <a:pt x="9620" y="7251"/>
                  </a:lnTo>
                  <a:cubicBezTo>
                    <a:pt x="11859" y="5013"/>
                    <a:pt x="14121" y="2870"/>
                    <a:pt x="16347" y="667"/>
                  </a:cubicBezTo>
                  <a:close/>
                  <a:moveTo>
                    <a:pt x="20658" y="703"/>
                  </a:moveTo>
                  <a:cubicBezTo>
                    <a:pt x="18336" y="2786"/>
                    <a:pt x="15978" y="5013"/>
                    <a:pt x="13752" y="7251"/>
                  </a:cubicBezTo>
                  <a:lnTo>
                    <a:pt x="11835" y="7251"/>
                  </a:lnTo>
                  <a:cubicBezTo>
                    <a:pt x="14085" y="5013"/>
                    <a:pt x="16336" y="2786"/>
                    <a:pt x="18586" y="703"/>
                  </a:cubicBezTo>
                  <a:close/>
                  <a:moveTo>
                    <a:pt x="24122" y="703"/>
                  </a:moveTo>
                  <a:cubicBezTo>
                    <a:pt x="21943" y="2786"/>
                    <a:pt x="19776" y="5013"/>
                    <a:pt x="17610" y="7251"/>
                  </a:cubicBezTo>
                  <a:lnTo>
                    <a:pt x="15824" y="7251"/>
                  </a:lnTo>
                  <a:cubicBezTo>
                    <a:pt x="18014" y="5013"/>
                    <a:pt x="20229" y="2786"/>
                    <a:pt x="22443" y="703"/>
                  </a:cubicBezTo>
                  <a:close/>
                  <a:moveTo>
                    <a:pt x="25420" y="703"/>
                  </a:moveTo>
                  <a:cubicBezTo>
                    <a:pt x="23229" y="2786"/>
                    <a:pt x="21122" y="5013"/>
                    <a:pt x="19038" y="7251"/>
                  </a:cubicBezTo>
                  <a:lnTo>
                    <a:pt x="17955" y="7251"/>
                  </a:lnTo>
                  <a:cubicBezTo>
                    <a:pt x="20110" y="5013"/>
                    <a:pt x="22265" y="2786"/>
                    <a:pt x="24444" y="703"/>
                  </a:cubicBezTo>
                  <a:close/>
                  <a:moveTo>
                    <a:pt x="27956" y="703"/>
                  </a:moveTo>
                  <a:cubicBezTo>
                    <a:pt x="27456" y="1143"/>
                    <a:pt x="26956" y="1667"/>
                    <a:pt x="26456" y="2155"/>
                  </a:cubicBezTo>
                  <a:cubicBezTo>
                    <a:pt x="24729" y="3858"/>
                    <a:pt x="23015" y="5465"/>
                    <a:pt x="21289" y="7251"/>
                  </a:cubicBezTo>
                  <a:lnTo>
                    <a:pt x="19348" y="7251"/>
                  </a:lnTo>
                  <a:cubicBezTo>
                    <a:pt x="21086" y="5310"/>
                    <a:pt x="22848" y="3548"/>
                    <a:pt x="24658" y="1762"/>
                  </a:cubicBezTo>
                  <a:cubicBezTo>
                    <a:pt x="25015" y="1393"/>
                    <a:pt x="25384" y="1000"/>
                    <a:pt x="25753" y="703"/>
                  </a:cubicBezTo>
                  <a:close/>
                  <a:moveTo>
                    <a:pt x="30194" y="703"/>
                  </a:moveTo>
                  <a:cubicBezTo>
                    <a:pt x="29599" y="1298"/>
                    <a:pt x="29004" y="1893"/>
                    <a:pt x="28432" y="2501"/>
                  </a:cubicBezTo>
                  <a:cubicBezTo>
                    <a:pt x="26896" y="4096"/>
                    <a:pt x="25361" y="5608"/>
                    <a:pt x="23801" y="7251"/>
                  </a:cubicBezTo>
                  <a:lnTo>
                    <a:pt x="21479" y="7251"/>
                  </a:lnTo>
                  <a:cubicBezTo>
                    <a:pt x="22944" y="5763"/>
                    <a:pt x="24420" y="4429"/>
                    <a:pt x="25849" y="3001"/>
                  </a:cubicBezTo>
                  <a:cubicBezTo>
                    <a:pt x="26623" y="2227"/>
                    <a:pt x="27396" y="1441"/>
                    <a:pt x="28170" y="703"/>
                  </a:cubicBezTo>
                  <a:close/>
                  <a:moveTo>
                    <a:pt x="33100" y="703"/>
                  </a:moveTo>
                  <a:cubicBezTo>
                    <a:pt x="31635" y="2191"/>
                    <a:pt x="30159" y="3632"/>
                    <a:pt x="28670" y="5084"/>
                  </a:cubicBezTo>
                  <a:cubicBezTo>
                    <a:pt x="27932" y="5811"/>
                    <a:pt x="27194" y="6501"/>
                    <a:pt x="26456" y="7251"/>
                  </a:cubicBezTo>
                  <a:lnTo>
                    <a:pt x="24087" y="7251"/>
                  </a:lnTo>
                  <a:cubicBezTo>
                    <a:pt x="25587" y="5608"/>
                    <a:pt x="27075" y="4179"/>
                    <a:pt x="28563" y="2632"/>
                  </a:cubicBezTo>
                  <a:cubicBezTo>
                    <a:pt x="29182" y="1977"/>
                    <a:pt x="29825" y="1298"/>
                    <a:pt x="30468" y="703"/>
                  </a:cubicBezTo>
                  <a:close/>
                  <a:moveTo>
                    <a:pt x="35005" y="703"/>
                  </a:moveTo>
                  <a:cubicBezTo>
                    <a:pt x="33219" y="2489"/>
                    <a:pt x="31397" y="4358"/>
                    <a:pt x="29528" y="6132"/>
                  </a:cubicBezTo>
                  <a:cubicBezTo>
                    <a:pt x="29135" y="6501"/>
                    <a:pt x="28742" y="6799"/>
                    <a:pt x="28349" y="7251"/>
                  </a:cubicBezTo>
                  <a:lnTo>
                    <a:pt x="26789" y="7251"/>
                  </a:lnTo>
                  <a:cubicBezTo>
                    <a:pt x="29040" y="5013"/>
                    <a:pt x="31290" y="2786"/>
                    <a:pt x="33528" y="703"/>
                  </a:cubicBezTo>
                  <a:close/>
                  <a:moveTo>
                    <a:pt x="36326" y="703"/>
                  </a:moveTo>
                  <a:cubicBezTo>
                    <a:pt x="34576" y="2334"/>
                    <a:pt x="32838" y="4120"/>
                    <a:pt x="31099" y="5834"/>
                  </a:cubicBezTo>
                  <a:cubicBezTo>
                    <a:pt x="30611" y="6299"/>
                    <a:pt x="30135" y="6799"/>
                    <a:pt x="29647" y="7251"/>
                  </a:cubicBezTo>
                  <a:lnTo>
                    <a:pt x="28635" y="7251"/>
                  </a:lnTo>
                  <a:cubicBezTo>
                    <a:pt x="28730" y="7096"/>
                    <a:pt x="28837" y="7061"/>
                    <a:pt x="28932" y="6965"/>
                  </a:cubicBezTo>
                  <a:cubicBezTo>
                    <a:pt x="31111" y="4918"/>
                    <a:pt x="33242" y="2786"/>
                    <a:pt x="35362" y="703"/>
                  </a:cubicBezTo>
                  <a:close/>
                  <a:moveTo>
                    <a:pt x="37683" y="703"/>
                  </a:moveTo>
                  <a:cubicBezTo>
                    <a:pt x="35540" y="2786"/>
                    <a:pt x="33397" y="5013"/>
                    <a:pt x="31266" y="7251"/>
                  </a:cubicBezTo>
                  <a:lnTo>
                    <a:pt x="29909" y="7251"/>
                  </a:lnTo>
                  <a:cubicBezTo>
                    <a:pt x="30099" y="6954"/>
                    <a:pt x="30290" y="6870"/>
                    <a:pt x="30480" y="6680"/>
                  </a:cubicBezTo>
                  <a:cubicBezTo>
                    <a:pt x="32516" y="4679"/>
                    <a:pt x="34576" y="2632"/>
                    <a:pt x="36636" y="703"/>
                  </a:cubicBezTo>
                  <a:close/>
                  <a:moveTo>
                    <a:pt x="39600" y="703"/>
                  </a:moveTo>
                  <a:cubicBezTo>
                    <a:pt x="37600" y="2632"/>
                    <a:pt x="35600" y="4608"/>
                    <a:pt x="33647" y="6596"/>
                  </a:cubicBezTo>
                  <a:cubicBezTo>
                    <a:pt x="33445" y="6811"/>
                    <a:pt x="33231" y="6954"/>
                    <a:pt x="33028" y="7251"/>
                  </a:cubicBezTo>
                  <a:lnTo>
                    <a:pt x="32278" y="7251"/>
                  </a:lnTo>
                  <a:cubicBezTo>
                    <a:pt x="34421" y="5013"/>
                    <a:pt x="36564" y="2786"/>
                    <a:pt x="38684" y="703"/>
                  </a:cubicBezTo>
                  <a:close/>
                  <a:moveTo>
                    <a:pt x="41541" y="703"/>
                  </a:moveTo>
                  <a:cubicBezTo>
                    <a:pt x="39374" y="2786"/>
                    <a:pt x="37195" y="5013"/>
                    <a:pt x="35005" y="7251"/>
                  </a:cubicBezTo>
                  <a:lnTo>
                    <a:pt x="33338" y="7251"/>
                  </a:lnTo>
                  <a:cubicBezTo>
                    <a:pt x="33492" y="7096"/>
                    <a:pt x="33647" y="6930"/>
                    <a:pt x="33814" y="6763"/>
                  </a:cubicBezTo>
                  <a:cubicBezTo>
                    <a:pt x="35814" y="4703"/>
                    <a:pt x="37898" y="2632"/>
                    <a:pt x="39993" y="703"/>
                  </a:cubicBezTo>
                  <a:close/>
                  <a:moveTo>
                    <a:pt x="44327" y="703"/>
                  </a:moveTo>
                  <a:cubicBezTo>
                    <a:pt x="42029" y="2786"/>
                    <a:pt x="39719" y="5013"/>
                    <a:pt x="37422" y="7251"/>
                  </a:cubicBezTo>
                  <a:lnTo>
                    <a:pt x="35445" y="7251"/>
                  </a:lnTo>
                  <a:cubicBezTo>
                    <a:pt x="37683" y="5013"/>
                    <a:pt x="39922" y="2786"/>
                    <a:pt x="42160" y="703"/>
                  </a:cubicBezTo>
                  <a:close/>
                  <a:moveTo>
                    <a:pt x="46220" y="703"/>
                  </a:moveTo>
                  <a:cubicBezTo>
                    <a:pt x="43994" y="2786"/>
                    <a:pt x="41744" y="5013"/>
                    <a:pt x="39481" y="7251"/>
                  </a:cubicBezTo>
                  <a:lnTo>
                    <a:pt x="37695" y="7251"/>
                  </a:lnTo>
                  <a:cubicBezTo>
                    <a:pt x="39993" y="5013"/>
                    <a:pt x="42315" y="2786"/>
                    <a:pt x="44613" y="703"/>
                  </a:cubicBezTo>
                  <a:close/>
                  <a:moveTo>
                    <a:pt x="49030" y="703"/>
                  </a:moveTo>
                  <a:cubicBezTo>
                    <a:pt x="46827" y="2786"/>
                    <a:pt x="44649" y="5013"/>
                    <a:pt x="42458" y="7251"/>
                  </a:cubicBezTo>
                  <a:lnTo>
                    <a:pt x="39791" y="7251"/>
                  </a:lnTo>
                  <a:cubicBezTo>
                    <a:pt x="42053" y="5013"/>
                    <a:pt x="44303" y="2786"/>
                    <a:pt x="46530" y="703"/>
                  </a:cubicBezTo>
                  <a:close/>
                  <a:moveTo>
                    <a:pt x="50804" y="703"/>
                  </a:moveTo>
                  <a:cubicBezTo>
                    <a:pt x="50721" y="703"/>
                    <a:pt x="50649" y="846"/>
                    <a:pt x="50578" y="917"/>
                  </a:cubicBezTo>
                  <a:cubicBezTo>
                    <a:pt x="48482" y="3048"/>
                    <a:pt x="46375" y="5168"/>
                    <a:pt x="44244" y="7251"/>
                  </a:cubicBezTo>
                  <a:lnTo>
                    <a:pt x="42756" y="7251"/>
                  </a:lnTo>
                  <a:cubicBezTo>
                    <a:pt x="44970" y="5013"/>
                    <a:pt x="47185" y="2786"/>
                    <a:pt x="49411" y="703"/>
                  </a:cubicBezTo>
                  <a:close/>
                  <a:moveTo>
                    <a:pt x="52673" y="703"/>
                  </a:moveTo>
                  <a:cubicBezTo>
                    <a:pt x="51745" y="1596"/>
                    <a:pt x="50804" y="2691"/>
                    <a:pt x="49852" y="3656"/>
                  </a:cubicBezTo>
                  <a:cubicBezTo>
                    <a:pt x="48661" y="4858"/>
                    <a:pt x="47470" y="6061"/>
                    <a:pt x="46280" y="7251"/>
                  </a:cubicBezTo>
                  <a:lnTo>
                    <a:pt x="44613" y="7251"/>
                  </a:lnTo>
                  <a:cubicBezTo>
                    <a:pt x="46673" y="5168"/>
                    <a:pt x="48732" y="3167"/>
                    <a:pt x="50768" y="1108"/>
                  </a:cubicBezTo>
                  <a:cubicBezTo>
                    <a:pt x="50899" y="977"/>
                    <a:pt x="51030" y="846"/>
                    <a:pt x="51161" y="703"/>
                  </a:cubicBezTo>
                  <a:close/>
                  <a:moveTo>
                    <a:pt x="56781" y="703"/>
                  </a:moveTo>
                  <a:cubicBezTo>
                    <a:pt x="54578" y="2786"/>
                    <a:pt x="52376" y="5013"/>
                    <a:pt x="50149" y="7251"/>
                  </a:cubicBezTo>
                  <a:lnTo>
                    <a:pt x="48090" y="7251"/>
                  </a:lnTo>
                  <a:cubicBezTo>
                    <a:pt x="50280" y="5013"/>
                    <a:pt x="52459" y="2786"/>
                    <a:pt x="54638" y="703"/>
                  </a:cubicBezTo>
                  <a:close/>
                  <a:moveTo>
                    <a:pt x="58484" y="703"/>
                  </a:moveTo>
                  <a:cubicBezTo>
                    <a:pt x="56364" y="2929"/>
                    <a:pt x="54197" y="5013"/>
                    <a:pt x="51983" y="7251"/>
                  </a:cubicBezTo>
                  <a:lnTo>
                    <a:pt x="50471" y="7251"/>
                  </a:lnTo>
                  <a:cubicBezTo>
                    <a:pt x="52709" y="5013"/>
                    <a:pt x="54924" y="2786"/>
                    <a:pt x="57138" y="703"/>
                  </a:cubicBezTo>
                  <a:close/>
                  <a:moveTo>
                    <a:pt x="59651" y="703"/>
                  </a:moveTo>
                  <a:cubicBezTo>
                    <a:pt x="58210" y="2191"/>
                    <a:pt x="56805" y="3929"/>
                    <a:pt x="55340" y="5501"/>
                  </a:cubicBezTo>
                  <a:cubicBezTo>
                    <a:pt x="54793" y="6084"/>
                    <a:pt x="54245" y="6656"/>
                    <a:pt x="53685" y="7251"/>
                  </a:cubicBezTo>
                  <a:lnTo>
                    <a:pt x="52566" y="7251"/>
                  </a:lnTo>
                  <a:cubicBezTo>
                    <a:pt x="54757" y="5013"/>
                    <a:pt x="56924" y="2929"/>
                    <a:pt x="58996" y="703"/>
                  </a:cubicBezTo>
                  <a:close/>
                  <a:moveTo>
                    <a:pt x="60663" y="703"/>
                  </a:moveTo>
                  <a:lnTo>
                    <a:pt x="60901" y="977"/>
                  </a:lnTo>
                  <a:cubicBezTo>
                    <a:pt x="59377" y="2703"/>
                    <a:pt x="57912" y="4501"/>
                    <a:pt x="56341" y="6156"/>
                  </a:cubicBezTo>
                  <a:cubicBezTo>
                    <a:pt x="55983" y="6513"/>
                    <a:pt x="55626" y="6799"/>
                    <a:pt x="55281" y="7251"/>
                  </a:cubicBezTo>
                  <a:lnTo>
                    <a:pt x="53876" y="7251"/>
                  </a:lnTo>
                  <a:cubicBezTo>
                    <a:pt x="55936" y="5013"/>
                    <a:pt x="57960" y="2786"/>
                    <a:pt x="59996" y="703"/>
                  </a:cubicBezTo>
                  <a:close/>
                  <a:moveTo>
                    <a:pt x="61841" y="2167"/>
                  </a:moveTo>
                  <a:lnTo>
                    <a:pt x="62675" y="3251"/>
                  </a:lnTo>
                  <a:cubicBezTo>
                    <a:pt x="61532" y="4608"/>
                    <a:pt x="60353" y="5906"/>
                    <a:pt x="59162" y="7251"/>
                  </a:cubicBezTo>
                  <a:lnTo>
                    <a:pt x="57007" y="7251"/>
                  </a:lnTo>
                  <a:cubicBezTo>
                    <a:pt x="58615" y="5465"/>
                    <a:pt x="60222" y="3846"/>
                    <a:pt x="61841" y="2167"/>
                  </a:cubicBezTo>
                  <a:close/>
                  <a:moveTo>
                    <a:pt x="62829" y="3441"/>
                  </a:moveTo>
                  <a:lnTo>
                    <a:pt x="63175" y="3882"/>
                  </a:lnTo>
                  <a:lnTo>
                    <a:pt x="60651" y="7251"/>
                  </a:lnTo>
                  <a:lnTo>
                    <a:pt x="59531" y="7251"/>
                  </a:lnTo>
                  <a:cubicBezTo>
                    <a:pt x="60651" y="5906"/>
                    <a:pt x="61758" y="4715"/>
                    <a:pt x="62829" y="3441"/>
                  </a:cubicBezTo>
                  <a:close/>
                  <a:moveTo>
                    <a:pt x="0" y="0"/>
                  </a:moveTo>
                  <a:lnTo>
                    <a:pt x="3120" y="3917"/>
                  </a:lnTo>
                  <a:lnTo>
                    <a:pt x="0" y="7847"/>
                  </a:lnTo>
                  <a:lnTo>
                    <a:pt x="60972" y="7847"/>
                  </a:lnTo>
                  <a:lnTo>
                    <a:pt x="63984" y="3846"/>
                  </a:lnTo>
                  <a:lnTo>
                    <a:pt x="60972" y="0"/>
                  </a:ln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68" name="Google Shape;2468;p44"/>
            <p:cNvSpPr/>
            <p:nvPr/>
          </p:nvSpPr>
          <p:spPr>
            <a:xfrm flipV="1">
              <a:off x="2942124" y="3549702"/>
              <a:ext cx="143180" cy="464503"/>
            </a:xfrm>
            <a:custGeom>
              <a:avLst/>
              <a:gdLst/>
              <a:ahLst/>
              <a:cxnLst/>
              <a:rect l="l" t="t" r="r" b="b"/>
              <a:pathLst>
                <a:path w="4918" h="15955" extrusionOk="0">
                  <a:moveTo>
                    <a:pt x="2156" y="0"/>
                  </a:moveTo>
                  <a:lnTo>
                    <a:pt x="2156" y="11025"/>
                  </a:lnTo>
                  <a:cubicBezTo>
                    <a:pt x="965" y="11192"/>
                    <a:pt x="1" y="12228"/>
                    <a:pt x="1" y="13478"/>
                  </a:cubicBezTo>
                  <a:cubicBezTo>
                    <a:pt x="1" y="14847"/>
                    <a:pt x="1108" y="15955"/>
                    <a:pt x="2477" y="15955"/>
                  </a:cubicBezTo>
                  <a:cubicBezTo>
                    <a:pt x="3835" y="15955"/>
                    <a:pt x="4918" y="14847"/>
                    <a:pt x="4918" y="13478"/>
                  </a:cubicBezTo>
                  <a:cubicBezTo>
                    <a:pt x="4918" y="12228"/>
                    <a:pt x="3942" y="11192"/>
                    <a:pt x="2751" y="11025"/>
                  </a:cubicBezTo>
                  <a:lnTo>
                    <a:pt x="2751" y="0"/>
                  </a:lnTo>
                  <a:close/>
                </a:path>
              </a:pathLst>
            </a:custGeom>
            <a:solidFill>
              <a:srgbClr val="69E781"/>
            </a:solidFill>
            <a:ln>
              <a:noFill/>
            </a:ln>
          </p:spPr>
          <p:txBody>
            <a:bodyPr spcFirstLastPara="1" wrap="square" lIns="121900" tIns="121900" rIns="121900" bIns="121900" anchor="ctr" anchorCtr="0">
              <a:noAutofit/>
            </a:bodyPr>
            <a:lstStyle/>
            <a:p>
              <a:pPr algn="l" rtl="0"/>
              <a:endParaRPr sz="2400"/>
            </a:p>
          </p:txBody>
        </p:sp>
        <p:sp>
          <p:nvSpPr>
            <p:cNvPr id="2484" name="Google Shape;2484;p44"/>
            <p:cNvSpPr txBox="1"/>
            <p:nvPr/>
          </p:nvSpPr>
          <p:spPr>
            <a:xfrm>
              <a:off x="2091080" y="4099207"/>
              <a:ext cx="1805599" cy="360000"/>
            </a:xfrm>
            <a:prstGeom prst="rect">
              <a:avLst/>
            </a:prstGeom>
            <a:noFill/>
            <a:ln>
              <a:noFill/>
            </a:ln>
          </p:spPr>
          <p:txBody>
            <a:bodyPr spcFirstLastPara="1" wrap="square" lIns="121900" tIns="121900" rIns="121900" bIns="121900" anchor="ctr" anchorCtr="0">
              <a:noAutofit/>
            </a:bodyPr>
            <a:lstStyle/>
            <a:p>
              <a:pPr algn="ctr" rtl="0"/>
              <a:r>
                <a:rPr lang="en-US" sz="2000" dirty="0">
                  <a:solidFill>
                    <a:srgbClr val="434343"/>
                  </a:solidFill>
                  <a:latin typeface="Fira Sans Extra Condensed Medium"/>
                  <a:ea typeface="Fira Sans Extra Condensed Medium"/>
                  <a:cs typeface="Fira Sans Extra Condensed Medium"/>
                  <a:sym typeface="Fira Sans Extra Condensed Medium"/>
                </a:rPr>
                <a:t>1950s</a:t>
              </a:r>
            </a:p>
          </p:txBody>
        </p:sp>
        <p:sp>
          <p:nvSpPr>
            <p:cNvPr id="2485" name="Google Shape;2485;p44"/>
            <p:cNvSpPr txBox="1"/>
            <p:nvPr/>
          </p:nvSpPr>
          <p:spPr>
            <a:xfrm>
              <a:off x="2182504" y="1988434"/>
              <a:ext cx="1805599" cy="1020000"/>
            </a:xfrm>
            <a:prstGeom prst="rect">
              <a:avLst/>
            </a:prstGeom>
            <a:noFill/>
            <a:ln>
              <a:noFill/>
            </a:ln>
          </p:spPr>
          <p:txBody>
            <a:bodyPr spcFirstLastPara="1" wrap="square" lIns="121900" tIns="121900" rIns="121900" bIns="121900" anchor="ctr" anchorCtr="0">
              <a:noAutofit/>
            </a:bodyPr>
            <a:lstStyle/>
            <a:p>
              <a:pPr algn="l"/>
              <a:endParaRPr lang="ar-SA" sz="1800" b="0" i="0" u="none" strike="noStrike" baseline="0" dirty="0">
                <a:solidFill>
                  <a:srgbClr val="000000"/>
                </a:solidFill>
              </a:endParaRPr>
            </a:p>
            <a:p>
              <a:pPr algn="l"/>
              <a:r>
                <a:rPr lang="en-US" sz="1800" b="0" i="0" u="none" strike="noStrike" baseline="0" dirty="0"/>
                <a:t>world without the use of cash was simply inconceivable </a:t>
              </a:r>
            </a:p>
          </p:txBody>
        </p:sp>
      </p:grpSp>
      <p:grpSp>
        <p:nvGrpSpPr>
          <p:cNvPr id="2486" name="Google Shape;2486;p44"/>
          <p:cNvGrpSpPr/>
          <p:nvPr/>
        </p:nvGrpSpPr>
        <p:grpSpPr>
          <a:xfrm>
            <a:off x="7989833" y="2213064"/>
            <a:ext cx="1889349" cy="3199300"/>
            <a:chOff x="5274311" y="1768361"/>
            <a:chExt cx="1417012" cy="2399475"/>
          </a:xfrm>
        </p:grpSpPr>
        <p:sp>
          <p:nvSpPr>
            <p:cNvPr id="2487" name="Google Shape;2487;p44"/>
            <p:cNvSpPr/>
            <p:nvPr/>
          </p:nvSpPr>
          <p:spPr>
            <a:xfrm>
              <a:off x="5274311" y="2610537"/>
              <a:ext cx="1397112" cy="171339"/>
            </a:xfrm>
            <a:custGeom>
              <a:avLst/>
              <a:gdLst/>
              <a:ahLst/>
              <a:cxnLst/>
              <a:rect l="l" t="t" r="r" b="b"/>
              <a:pathLst>
                <a:path w="63985" h="7847" extrusionOk="0">
                  <a:moveTo>
                    <a:pt x="2680" y="703"/>
                  </a:moveTo>
                  <a:cubicBezTo>
                    <a:pt x="2418" y="846"/>
                    <a:pt x="2168" y="1179"/>
                    <a:pt x="1918" y="1429"/>
                  </a:cubicBezTo>
                  <a:lnTo>
                    <a:pt x="1334" y="703"/>
                  </a:lnTo>
                  <a:close/>
                  <a:moveTo>
                    <a:pt x="4239" y="703"/>
                  </a:moveTo>
                  <a:cubicBezTo>
                    <a:pt x="3704" y="1143"/>
                    <a:pt x="3168" y="1774"/>
                    <a:pt x="2632" y="2322"/>
                  </a:cubicBezTo>
                  <a:lnTo>
                    <a:pt x="2049" y="1572"/>
                  </a:lnTo>
                  <a:cubicBezTo>
                    <a:pt x="2358" y="1262"/>
                    <a:pt x="2668" y="1000"/>
                    <a:pt x="2977" y="703"/>
                  </a:cubicBezTo>
                  <a:close/>
                  <a:moveTo>
                    <a:pt x="6216" y="703"/>
                  </a:moveTo>
                  <a:cubicBezTo>
                    <a:pt x="5299" y="1596"/>
                    <a:pt x="4382" y="2477"/>
                    <a:pt x="3489" y="3394"/>
                  </a:cubicBezTo>
                  <a:lnTo>
                    <a:pt x="2918" y="2655"/>
                  </a:lnTo>
                  <a:cubicBezTo>
                    <a:pt x="3573" y="2001"/>
                    <a:pt x="4228" y="1298"/>
                    <a:pt x="4882" y="703"/>
                  </a:cubicBezTo>
                  <a:close/>
                  <a:moveTo>
                    <a:pt x="22135" y="703"/>
                  </a:moveTo>
                  <a:cubicBezTo>
                    <a:pt x="19968" y="2786"/>
                    <a:pt x="17825" y="5037"/>
                    <a:pt x="15669" y="7239"/>
                  </a:cubicBezTo>
                  <a:lnTo>
                    <a:pt x="14205" y="7227"/>
                  </a:lnTo>
                  <a:cubicBezTo>
                    <a:pt x="16467" y="5025"/>
                    <a:pt x="18753" y="2786"/>
                    <a:pt x="21039" y="703"/>
                  </a:cubicBezTo>
                  <a:close/>
                  <a:moveTo>
                    <a:pt x="54079" y="703"/>
                  </a:moveTo>
                  <a:cubicBezTo>
                    <a:pt x="51829" y="2786"/>
                    <a:pt x="49578" y="5049"/>
                    <a:pt x="47316" y="7239"/>
                  </a:cubicBezTo>
                  <a:lnTo>
                    <a:pt x="46447" y="7227"/>
                  </a:lnTo>
                  <a:cubicBezTo>
                    <a:pt x="48566" y="5037"/>
                    <a:pt x="50698" y="2786"/>
                    <a:pt x="52841" y="703"/>
                  </a:cubicBezTo>
                  <a:close/>
                  <a:moveTo>
                    <a:pt x="61080" y="1203"/>
                  </a:moveTo>
                  <a:lnTo>
                    <a:pt x="61651" y="1941"/>
                  </a:lnTo>
                  <a:cubicBezTo>
                    <a:pt x="59949" y="3691"/>
                    <a:pt x="58270" y="5453"/>
                    <a:pt x="56591" y="7239"/>
                  </a:cubicBezTo>
                  <a:lnTo>
                    <a:pt x="55580" y="7239"/>
                  </a:lnTo>
                  <a:cubicBezTo>
                    <a:pt x="55885" y="6944"/>
                    <a:pt x="56191" y="6604"/>
                    <a:pt x="56496" y="6299"/>
                  </a:cubicBezTo>
                  <a:cubicBezTo>
                    <a:pt x="58091" y="4668"/>
                    <a:pt x="59568" y="2917"/>
                    <a:pt x="61080" y="1203"/>
                  </a:cubicBezTo>
                  <a:close/>
                  <a:moveTo>
                    <a:pt x="8014" y="703"/>
                  </a:moveTo>
                  <a:cubicBezTo>
                    <a:pt x="5847" y="2786"/>
                    <a:pt x="3704" y="5013"/>
                    <a:pt x="1584" y="7251"/>
                  </a:cubicBezTo>
                  <a:lnTo>
                    <a:pt x="1334" y="7251"/>
                  </a:lnTo>
                  <a:lnTo>
                    <a:pt x="3942" y="3941"/>
                  </a:lnTo>
                  <a:lnTo>
                    <a:pt x="3704" y="3667"/>
                  </a:lnTo>
                  <a:cubicBezTo>
                    <a:pt x="4692" y="2655"/>
                    <a:pt x="5680" y="1596"/>
                    <a:pt x="6680" y="703"/>
                  </a:cubicBezTo>
                  <a:close/>
                  <a:moveTo>
                    <a:pt x="9835" y="703"/>
                  </a:moveTo>
                  <a:cubicBezTo>
                    <a:pt x="7585" y="2786"/>
                    <a:pt x="5347" y="5013"/>
                    <a:pt x="3132" y="7251"/>
                  </a:cubicBezTo>
                  <a:lnTo>
                    <a:pt x="2073" y="7251"/>
                  </a:lnTo>
                  <a:cubicBezTo>
                    <a:pt x="4359" y="5013"/>
                    <a:pt x="6633" y="2786"/>
                    <a:pt x="8907" y="703"/>
                  </a:cubicBezTo>
                  <a:close/>
                  <a:moveTo>
                    <a:pt x="11228" y="703"/>
                  </a:moveTo>
                  <a:cubicBezTo>
                    <a:pt x="9097" y="2786"/>
                    <a:pt x="6990" y="5013"/>
                    <a:pt x="4906" y="7251"/>
                  </a:cubicBezTo>
                  <a:lnTo>
                    <a:pt x="3454" y="7251"/>
                  </a:lnTo>
                  <a:cubicBezTo>
                    <a:pt x="5692" y="5013"/>
                    <a:pt x="7930" y="2786"/>
                    <a:pt x="10169" y="703"/>
                  </a:cubicBezTo>
                  <a:close/>
                  <a:moveTo>
                    <a:pt x="13014" y="703"/>
                  </a:moveTo>
                  <a:cubicBezTo>
                    <a:pt x="10859" y="2786"/>
                    <a:pt x="8704" y="5013"/>
                    <a:pt x="6609" y="7251"/>
                  </a:cubicBezTo>
                  <a:lnTo>
                    <a:pt x="5406" y="7251"/>
                  </a:lnTo>
                  <a:cubicBezTo>
                    <a:pt x="7478" y="5013"/>
                    <a:pt x="9550" y="2786"/>
                    <a:pt x="11645" y="703"/>
                  </a:cubicBezTo>
                  <a:close/>
                  <a:moveTo>
                    <a:pt x="16027" y="703"/>
                  </a:moveTo>
                  <a:cubicBezTo>
                    <a:pt x="13753" y="2786"/>
                    <a:pt x="11431" y="5013"/>
                    <a:pt x="9145" y="7251"/>
                  </a:cubicBezTo>
                  <a:lnTo>
                    <a:pt x="7097" y="7251"/>
                  </a:lnTo>
                  <a:cubicBezTo>
                    <a:pt x="9204" y="5013"/>
                    <a:pt x="11336" y="2786"/>
                    <a:pt x="13491" y="703"/>
                  </a:cubicBezTo>
                  <a:close/>
                  <a:moveTo>
                    <a:pt x="16336" y="667"/>
                  </a:moveTo>
                  <a:lnTo>
                    <a:pt x="18372" y="679"/>
                  </a:lnTo>
                  <a:cubicBezTo>
                    <a:pt x="16062" y="2870"/>
                    <a:pt x="13741" y="5013"/>
                    <a:pt x="11455" y="7251"/>
                  </a:cubicBezTo>
                  <a:lnTo>
                    <a:pt x="9609" y="7251"/>
                  </a:lnTo>
                  <a:cubicBezTo>
                    <a:pt x="11848" y="5013"/>
                    <a:pt x="14110" y="2870"/>
                    <a:pt x="16336" y="667"/>
                  </a:cubicBezTo>
                  <a:close/>
                  <a:moveTo>
                    <a:pt x="20658" y="703"/>
                  </a:moveTo>
                  <a:cubicBezTo>
                    <a:pt x="18325" y="2786"/>
                    <a:pt x="15967" y="5013"/>
                    <a:pt x="13741" y="7251"/>
                  </a:cubicBezTo>
                  <a:lnTo>
                    <a:pt x="11836" y="7251"/>
                  </a:lnTo>
                  <a:cubicBezTo>
                    <a:pt x="14074" y="5013"/>
                    <a:pt x="16324" y="2786"/>
                    <a:pt x="18587" y="703"/>
                  </a:cubicBezTo>
                  <a:close/>
                  <a:moveTo>
                    <a:pt x="24111" y="703"/>
                  </a:moveTo>
                  <a:cubicBezTo>
                    <a:pt x="21932" y="2786"/>
                    <a:pt x="19765" y="5013"/>
                    <a:pt x="17610" y="7251"/>
                  </a:cubicBezTo>
                  <a:lnTo>
                    <a:pt x="15812" y="7251"/>
                  </a:lnTo>
                  <a:cubicBezTo>
                    <a:pt x="18015" y="5013"/>
                    <a:pt x="20230" y="2786"/>
                    <a:pt x="22432" y="703"/>
                  </a:cubicBezTo>
                  <a:close/>
                  <a:moveTo>
                    <a:pt x="25409" y="703"/>
                  </a:moveTo>
                  <a:cubicBezTo>
                    <a:pt x="23230" y="2786"/>
                    <a:pt x="21111" y="5013"/>
                    <a:pt x="19027" y="7251"/>
                  </a:cubicBezTo>
                  <a:lnTo>
                    <a:pt x="17944" y="7251"/>
                  </a:lnTo>
                  <a:cubicBezTo>
                    <a:pt x="20099" y="5013"/>
                    <a:pt x="22266" y="2786"/>
                    <a:pt x="24432" y="703"/>
                  </a:cubicBezTo>
                  <a:close/>
                  <a:moveTo>
                    <a:pt x="27945" y="703"/>
                  </a:moveTo>
                  <a:cubicBezTo>
                    <a:pt x="27445" y="1143"/>
                    <a:pt x="26945" y="1667"/>
                    <a:pt x="26445" y="2155"/>
                  </a:cubicBezTo>
                  <a:cubicBezTo>
                    <a:pt x="24730" y="3858"/>
                    <a:pt x="23004" y="5465"/>
                    <a:pt x="21277" y="7251"/>
                  </a:cubicBezTo>
                  <a:lnTo>
                    <a:pt x="19337" y="7251"/>
                  </a:lnTo>
                  <a:cubicBezTo>
                    <a:pt x="21087" y="5310"/>
                    <a:pt x="22837" y="3548"/>
                    <a:pt x="24647" y="1762"/>
                  </a:cubicBezTo>
                  <a:cubicBezTo>
                    <a:pt x="25016" y="1393"/>
                    <a:pt x="25385" y="1000"/>
                    <a:pt x="25754" y="703"/>
                  </a:cubicBezTo>
                  <a:close/>
                  <a:moveTo>
                    <a:pt x="30183" y="703"/>
                  </a:moveTo>
                  <a:cubicBezTo>
                    <a:pt x="29588" y="1298"/>
                    <a:pt x="29004" y="1893"/>
                    <a:pt x="28421" y="2501"/>
                  </a:cubicBezTo>
                  <a:cubicBezTo>
                    <a:pt x="26897" y="4096"/>
                    <a:pt x="25349" y="5608"/>
                    <a:pt x="23801" y="7251"/>
                  </a:cubicBezTo>
                  <a:lnTo>
                    <a:pt x="21468" y="7251"/>
                  </a:lnTo>
                  <a:cubicBezTo>
                    <a:pt x="22944" y="5763"/>
                    <a:pt x="24409" y="4429"/>
                    <a:pt x="25837" y="3001"/>
                  </a:cubicBezTo>
                  <a:cubicBezTo>
                    <a:pt x="26611" y="2227"/>
                    <a:pt x="27385" y="1441"/>
                    <a:pt x="28171" y="703"/>
                  </a:cubicBezTo>
                  <a:close/>
                  <a:moveTo>
                    <a:pt x="33100" y="703"/>
                  </a:moveTo>
                  <a:cubicBezTo>
                    <a:pt x="31624" y="2191"/>
                    <a:pt x="30159" y="3632"/>
                    <a:pt x="28671" y="5084"/>
                  </a:cubicBezTo>
                  <a:cubicBezTo>
                    <a:pt x="27933" y="5811"/>
                    <a:pt x="27195" y="6501"/>
                    <a:pt x="26457" y="7251"/>
                  </a:cubicBezTo>
                  <a:lnTo>
                    <a:pt x="24087" y="7251"/>
                  </a:lnTo>
                  <a:cubicBezTo>
                    <a:pt x="25575" y="5608"/>
                    <a:pt x="27076" y="4179"/>
                    <a:pt x="28552" y="2632"/>
                  </a:cubicBezTo>
                  <a:cubicBezTo>
                    <a:pt x="29183" y="1977"/>
                    <a:pt x="29814" y="1298"/>
                    <a:pt x="30457" y="703"/>
                  </a:cubicBezTo>
                  <a:close/>
                  <a:moveTo>
                    <a:pt x="35005" y="703"/>
                  </a:moveTo>
                  <a:cubicBezTo>
                    <a:pt x="33207" y="2489"/>
                    <a:pt x="31386" y="4358"/>
                    <a:pt x="29516" y="6132"/>
                  </a:cubicBezTo>
                  <a:cubicBezTo>
                    <a:pt x="29124" y="6501"/>
                    <a:pt x="28731" y="6799"/>
                    <a:pt x="28350" y="7251"/>
                  </a:cubicBezTo>
                  <a:lnTo>
                    <a:pt x="26778" y="7251"/>
                  </a:lnTo>
                  <a:cubicBezTo>
                    <a:pt x="29040" y="5013"/>
                    <a:pt x="31290" y="2786"/>
                    <a:pt x="33517" y="703"/>
                  </a:cubicBezTo>
                  <a:close/>
                  <a:moveTo>
                    <a:pt x="36315" y="703"/>
                  </a:moveTo>
                  <a:cubicBezTo>
                    <a:pt x="34577" y="2334"/>
                    <a:pt x="32838" y="4120"/>
                    <a:pt x="31088" y="5834"/>
                  </a:cubicBezTo>
                  <a:cubicBezTo>
                    <a:pt x="30612" y="6299"/>
                    <a:pt x="30124" y="6799"/>
                    <a:pt x="29647" y="7251"/>
                  </a:cubicBezTo>
                  <a:lnTo>
                    <a:pt x="28635" y="7251"/>
                  </a:lnTo>
                  <a:cubicBezTo>
                    <a:pt x="28731" y="7096"/>
                    <a:pt x="28826" y="7061"/>
                    <a:pt x="28921" y="6965"/>
                  </a:cubicBezTo>
                  <a:cubicBezTo>
                    <a:pt x="31100" y="4918"/>
                    <a:pt x="33243" y="2786"/>
                    <a:pt x="35362" y="703"/>
                  </a:cubicBezTo>
                  <a:close/>
                  <a:moveTo>
                    <a:pt x="37684" y="703"/>
                  </a:moveTo>
                  <a:cubicBezTo>
                    <a:pt x="35541" y="2786"/>
                    <a:pt x="33398" y="5013"/>
                    <a:pt x="31255" y="7251"/>
                  </a:cubicBezTo>
                  <a:lnTo>
                    <a:pt x="29897" y="7251"/>
                  </a:lnTo>
                  <a:cubicBezTo>
                    <a:pt x="30088" y="6954"/>
                    <a:pt x="30278" y="6870"/>
                    <a:pt x="30469" y="6680"/>
                  </a:cubicBezTo>
                  <a:cubicBezTo>
                    <a:pt x="32517" y="4679"/>
                    <a:pt x="34565" y="2632"/>
                    <a:pt x="36624" y="703"/>
                  </a:cubicBezTo>
                  <a:close/>
                  <a:moveTo>
                    <a:pt x="39589" y="703"/>
                  </a:moveTo>
                  <a:cubicBezTo>
                    <a:pt x="37589" y="2632"/>
                    <a:pt x="35601" y="4608"/>
                    <a:pt x="33648" y="6596"/>
                  </a:cubicBezTo>
                  <a:cubicBezTo>
                    <a:pt x="33434" y="6811"/>
                    <a:pt x="33231" y="6954"/>
                    <a:pt x="33017" y="7251"/>
                  </a:cubicBezTo>
                  <a:lnTo>
                    <a:pt x="32267" y="7251"/>
                  </a:lnTo>
                  <a:cubicBezTo>
                    <a:pt x="34422" y="5013"/>
                    <a:pt x="36553" y="2786"/>
                    <a:pt x="38684" y="703"/>
                  </a:cubicBezTo>
                  <a:close/>
                  <a:moveTo>
                    <a:pt x="41542" y="703"/>
                  </a:moveTo>
                  <a:cubicBezTo>
                    <a:pt x="39363" y="2786"/>
                    <a:pt x="37196" y="5013"/>
                    <a:pt x="35005" y="7251"/>
                  </a:cubicBezTo>
                  <a:lnTo>
                    <a:pt x="33326" y="7251"/>
                  </a:lnTo>
                  <a:cubicBezTo>
                    <a:pt x="33493" y="7096"/>
                    <a:pt x="33648" y="6930"/>
                    <a:pt x="33803" y="6763"/>
                  </a:cubicBezTo>
                  <a:cubicBezTo>
                    <a:pt x="35815" y="4703"/>
                    <a:pt x="37898" y="2632"/>
                    <a:pt x="39994" y="703"/>
                  </a:cubicBezTo>
                  <a:close/>
                  <a:moveTo>
                    <a:pt x="44328" y="703"/>
                  </a:moveTo>
                  <a:cubicBezTo>
                    <a:pt x="42030" y="2786"/>
                    <a:pt x="39720" y="5013"/>
                    <a:pt x="37422" y="7251"/>
                  </a:cubicBezTo>
                  <a:lnTo>
                    <a:pt x="35446" y="7251"/>
                  </a:lnTo>
                  <a:cubicBezTo>
                    <a:pt x="37672" y="5013"/>
                    <a:pt x="39911" y="2786"/>
                    <a:pt x="42149" y="703"/>
                  </a:cubicBezTo>
                  <a:close/>
                  <a:moveTo>
                    <a:pt x="46209" y="703"/>
                  </a:moveTo>
                  <a:cubicBezTo>
                    <a:pt x="43983" y="2786"/>
                    <a:pt x="41744" y="5013"/>
                    <a:pt x="39482" y="7251"/>
                  </a:cubicBezTo>
                  <a:lnTo>
                    <a:pt x="37684" y="7251"/>
                  </a:lnTo>
                  <a:cubicBezTo>
                    <a:pt x="39994" y="5013"/>
                    <a:pt x="42304" y="2786"/>
                    <a:pt x="44614" y="703"/>
                  </a:cubicBezTo>
                  <a:close/>
                  <a:moveTo>
                    <a:pt x="49031" y="703"/>
                  </a:moveTo>
                  <a:cubicBezTo>
                    <a:pt x="46828" y="2786"/>
                    <a:pt x="44637" y="5013"/>
                    <a:pt x="42447" y="7251"/>
                  </a:cubicBezTo>
                  <a:lnTo>
                    <a:pt x="39780" y="7251"/>
                  </a:lnTo>
                  <a:cubicBezTo>
                    <a:pt x="42054" y="5013"/>
                    <a:pt x="44292" y="2786"/>
                    <a:pt x="46530" y="703"/>
                  </a:cubicBezTo>
                  <a:close/>
                  <a:moveTo>
                    <a:pt x="50793" y="703"/>
                  </a:moveTo>
                  <a:cubicBezTo>
                    <a:pt x="50721" y="703"/>
                    <a:pt x="50650" y="846"/>
                    <a:pt x="50579" y="917"/>
                  </a:cubicBezTo>
                  <a:cubicBezTo>
                    <a:pt x="48483" y="3048"/>
                    <a:pt x="46364" y="5168"/>
                    <a:pt x="44244" y="7251"/>
                  </a:cubicBezTo>
                  <a:lnTo>
                    <a:pt x="42744" y="7251"/>
                  </a:lnTo>
                  <a:cubicBezTo>
                    <a:pt x="44971" y="5013"/>
                    <a:pt x="47185" y="2786"/>
                    <a:pt x="49412" y="703"/>
                  </a:cubicBezTo>
                  <a:close/>
                  <a:moveTo>
                    <a:pt x="52662" y="703"/>
                  </a:moveTo>
                  <a:cubicBezTo>
                    <a:pt x="51734" y="1596"/>
                    <a:pt x="50805" y="2691"/>
                    <a:pt x="49840" y="3656"/>
                  </a:cubicBezTo>
                  <a:cubicBezTo>
                    <a:pt x="48662" y="4858"/>
                    <a:pt x="47471" y="6061"/>
                    <a:pt x="46280" y="7251"/>
                  </a:cubicBezTo>
                  <a:lnTo>
                    <a:pt x="44614" y="7251"/>
                  </a:lnTo>
                  <a:cubicBezTo>
                    <a:pt x="46661" y="5168"/>
                    <a:pt x="48721" y="3167"/>
                    <a:pt x="50757" y="1108"/>
                  </a:cubicBezTo>
                  <a:cubicBezTo>
                    <a:pt x="50888" y="977"/>
                    <a:pt x="51019" y="846"/>
                    <a:pt x="51162" y="703"/>
                  </a:cubicBezTo>
                  <a:close/>
                  <a:moveTo>
                    <a:pt x="56770" y="703"/>
                  </a:moveTo>
                  <a:cubicBezTo>
                    <a:pt x="54567" y="2786"/>
                    <a:pt x="52376" y="5013"/>
                    <a:pt x="50150" y="7251"/>
                  </a:cubicBezTo>
                  <a:lnTo>
                    <a:pt x="48090" y="7251"/>
                  </a:lnTo>
                  <a:cubicBezTo>
                    <a:pt x="50269" y="5013"/>
                    <a:pt x="52448" y="2786"/>
                    <a:pt x="54627" y="703"/>
                  </a:cubicBezTo>
                  <a:close/>
                  <a:moveTo>
                    <a:pt x="58484" y="703"/>
                  </a:moveTo>
                  <a:cubicBezTo>
                    <a:pt x="56365" y="2929"/>
                    <a:pt x="54186" y="5013"/>
                    <a:pt x="51984" y="7251"/>
                  </a:cubicBezTo>
                  <a:lnTo>
                    <a:pt x="50471" y="7251"/>
                  </a:lnTo>
                  <a:cubicBezTo>
                    <a:pt x="52710" y="5013"/>
                    <a:pt x="54924" y="2786"/>
                    <a:pt x="57139" y="703"/>
                  </a:cubicBezTo>
                  <a:close/>
                  <a:moveTo>
                    <a:pt x="59639" y="703"/>
                  </a:moveTo>
                  <a:cubicBezTo>
                    <a:pt x="58211" y="2191"/>
                    <a:pt x="56794" y="3929"/>
                    <a:pt x="55329" y="5501"/>
                  </a:cubicBezTo>
                  <a:cubicBezTo>
                    <a:pt x="54782" y="6084"/>
                    <a:pt x="54234" y="6656"/>
                    <a:pt x="53674" y="7251"/>
                  </a:cubicBezTo>
                  <a:lnTo>
                    <a:pt x="52555" y="7251"/>
                  </a:lnTo>
                  <a:cubicBezTo>
                    <a:pt x="54758" y="5013"/>
                    <a:pt x="56913" y="2929"/>
                    <a:pt x="58996" y="703"/>
                  </a:cubicBezTo>
                  <a:close/>
                  <a:moveTo>
                    <a:pt x="60651" y="703"/>
                  </a:moveTo>
                  <a:lnTo>
                    <a:pt x="60889" y="977"/>
                  </a:lnTo>
                  <a:cubicBezTo>
                    <a:pt x="59377" y="2703"/>
                    <a:pt x="57901" y="4501"/>
                    <a:pt x="56329" y="6156"/>
                  </a:cubicBezTo>
                  <a:cubicBezTo>
                    <a:pt x="55984" y="6513"/>
                    <a:pt x="55627" y="6799"/>
                    <a:pt x="55270" y="7251"/>
                  </a:cubicBezTo>
                  <a:lnTo>
                    <a:pt x="53877" y="7251"/>
                  </a:lnTo>
                  <a:cubicBezTo>
                    <a:pt x="55925" y="5013"/>
                    <a:pt x="57960" y="2786"/>
                    <a:pt x="59985" y="703"/>
                  </a:cubicBezTo>
                  <a:close/>
                  <a:moveTo>
                    <a:pt x="61830" y="2167"/>
                  </a:moveTo>
                  <a:lnTo>
                    <a:pt x="62675" y="3251"/>
                  </a:lnTo>
                  <a:cubicBezTo>
                    <a:pt x="61532" y="4608"/>
                    <a:pt x="60354" y="5906"/>
                    <a:pt x="59151" y="7251"/>
                  </a:cubicBezTo>
                  <a:lnTo>
                    <a:pt x="57008" y="7251"/>
                  </a:lnTo>
                  <a:cubicBezTo>
                    <a:pt x="58615" y="5465"/>
                    <a:pt x="60211" y="3846"/>
                    <a:pt x="61830" y="2167"/>
                  </a:cubicBezTo>
                  <a:close/>
                  <a:moveTo>
                    <a:pt x="62830" y="3441"/>
                  </a:moveTo>
                  <a:lnTo>
                    <a:pt x="63164" y="3882"/>
                  </a:lnTo>
                  <a:lnTo>
                    <a:pt x="60651" y="7251"/>
                  </a:lnTo>
                  <a:lnTo>
                    <a:pt x="59520" y="7251"/>
                  </a:lnTo>
                  <a:cubicBezTo>
                    <a:pt x="60639" y="5906"/>
                    <a:pt x="61747" y="4715"/>
                    <a:pt x="62830" y="3441"/>
                  </a:cubicBezTo>
                  <a:close/>
                  <a:moveTo>
                    <a:pt x="1" y="0"/>
                  </a:moveTo>
                  <a:lnTo>
                    <a:pt x="3120" y="3917"/>
                  </a:lnTo>
                  <a:lnTo>
                    <a:pt x="1" y="7847"/>
                  </a:lnTo>
                  <a:lnTo>
                    <a:pt x="60973" y="7847"/>
                  </a:lnTo>
                  <a:lnTo>
                    <a:pt x="63985" y="3846"/>
                  </a:lnTo>
                  <a:lnTo>
                    <a:pt x="60973" y="0"/>
                  </a:lnTo>
                  <a:close/>
                </a:path>
              </a:pathLst>
            </a:custGeom>
            <a:solidFill>
              <a:srgbClr val="4949E7"/>
            </a:solidFill>
            <a:ln>
              <a:noFill/>
            </a:ln>
          </p:spPr>
          <p:txBody>
            <a:bodyPr spcFirstLastPara="1" wrap="square" lIns="121900" tIns="121900" rIns="121900" bIns="121900" anchor="ctr" anchorCtr="0">
              <a:noAutofit/>
            </a:bodyPr>
            <a:lstStyle/>
            <a:p>
              <a:pPr algn="l" rtl="0"/>
              <a:endParaRPr sz="2400"/>
            </a:p>
          </p:txBody>
        </p:sp>
        <p:sp>
          <p:nvSpPr>
            <p:cNvPr id="2488" name="Google Shape;2488;p44"/>
            <p:cNvSpPr/>
            <p:nvPr/>
          </p:nvSpPr>
          <p:spPr>
            <a:xfrm rot="10800000">
              <a:off x="5891403" y="2781876"/>
              <a:ext cx="107385" cy="348377"/>
            </a:xfrm>
            <a:custGeom>
              <a:avLst/>
              <a:gdLst/>
              <a:ahLst/>
              <a:cxnLst/>
              <a:rect l="l" t="t" r="r" b="b"/>
              <a:pathLst>
                <a:path w="4918" h="15955" extrusionOk="0">
                  <a:moveTo>
                    <a:pt x="2144" y="0"/>
                  </a:moveTo>
                  <a:lnTo>
                    <a:pt x="2144" y="11025"/>
                  </a:lnTo>
                  <a:cubicBezTo>
                    <a:pt x="953" y="11192"/>
                    <a:pt x="0" y="12228"/>
                    <a:pt x="0" y="13478"/>
                  </a:cubicBezTo>
                  <a:cubicBezTo>
                    <a:pt x="0" y="14847"/>
                    <a:pt x="1108" y="15955"/>
                    <a:pt x="2477" y="15955"/>
                  </a:cubicBezTo>
                  <a:cubicBezTo>
                    <a:pt x="3846" y="15955"/>
                    <a:pt x="4918" y="14847"/>
                    <a:pt x="4918" y="13478"/>
                  </a:cubicBezTo>
                  <a:cubicBezTo>
                    <a:pt x="4918" y="12228"/>
                    <a:pt x="4084" y="11192"/>
                    <a:pt x="2739" y="11025"/>
                  </a:cubicBezTo>
                  <a:lnTo>
                    <a:pt x="2739" y="0"/>
                  </a:lnTo>
                  <a:close/>
                </a:path>
              </a:pathLst>
            </a:custGeom>
            <a:solidFill>
              <a:srgbClr val="4949E7"/>
            </a:solidFill>
            <a:ln>
              <a:noFill/>
            </a:ln>
          </p:spPr>
          <p:txBody>
            <a:bodyPr spcFirstLastPara="1" wrap="square" lIns="121900" tIns="121900" rIns="121900" bIns="121900" anchor="ctr" anchorCtr="0">
              <a:noAutofit/>
            </a:bodyPr>
            <a:lstStyle/>
            <a:p>
              <a:pPr algn="l" rtl="0"/>
              <a:endParaRPr sz="2400" dirty="0"/>
            </a:p>
          </p:txBody>
        </p:sp>
        <p:grpSp>
          <p:nvGrpSpPr>
            <p:cNvPr id="2489" name="Google Shape;2489;p44"/>
            <p:cNvGrpSpPr/>
            <p:nvPr/>
          </p:nvGrpSpPr>
          <p:grpSpPr>
            <a:xfrm>
              <a:off x="5742191" y="3449148"/>
              <a:ext cx="617297" cy="718688"/>
              <a:chOff x="5734879" y="3498873"/>
              <a:chExt cx="617297" cy="718688"/>
            </a:xfrm>
          </p:grpSpPr>
          <p:sp>
            <p:nvSpPr>
              <p:cNvPr id="2490" name="Google Shape;2490;p44"/>
              <p:cNvSpPr/>
              <p:nvPr/>
            </p:nvSpPr>
            <p:spPr>
              <a:xfrm>
                <a:off x="5790121" y="3498873"/>
                <a:ext cx="408446" cy="408162"/>
              </a:xfrm>
              <a:custGeom>
                <a:avLst/>
                <a:gdLst/>
                <a:ahLst/>
                <a:cxnLst/>
                <a:rect l="l" t="t" r="r" b="b"/>
                <a:pathLst>
                  <a:path w="18706" h="18693" extrusionOk="0">
                    <a:moveTo>
                      <a:pt x="7044" y="6380"/>
                    </a:moveTo>
                    <a:cubicBezTo>
                      <a:pt x="7230" y="6380"/>
                      <a:pt x="7429" y="6430"/>
                      <a:pt x="7644" y="6539"/>
                    </a:cubicBezTo>
                    <a:cubicBezTo>
                      <a:pt x="8251" y="6861"/>
                      <a:pt x="8823" y="7515"/>
                      <a:pt x="8823" y="8230"/>
                    </a:cubicBezTo>
                    <a:cubicBezTo>
                      <a:pt x="8813" y="8920"/>
                      <a:pt x="7957" y="9391"/>
                      <a:pt x="7254" y="9391"/>
                    </a:cubicBezTo>
                    <a:cubicBezTo>
                      <a:pt x="7059" y="9391"/>
                      <a:pt x="6877" y="9355"/>
                      <a:pt x="6727" y="9278"/>
                    </a:cubicBezTo>
                    <a:cubicBezTo>
                      <a:pt x="6001" y="8897"/>
                      <a:pt x="5775" y="7884"/>
                      <a:pt x="5775" y="7063"/>
                    </a:cubicBezTo>
                    <a:cubicBezTo>
                      <a:pt x="5846" y="7063"/>
                      <a:pt x="5906" y="7027"/>
                      <a:pt x="5965" y="6968"/>
                    </a:cubicBezTo>
                    <a:cubicBezTo>
                      <a:pt x="6299" y="6610"/>
                      <a:pt x="6643" y="6380"/>
                      <a:pt x="7044" y="6380"/>
                    </a:cubicBezTo>
                    <a:close/>
                    <a:moveTo>
                      <a:pt x="12777" y="10952"/>
                    </a:moveTo>
                    <a:cubicBezTo>
                      <a:pt x="12913" y="10952"/>
                      <a:pt x="13055" y="10976"/>
                      <a:pt x="13204" y="11028"/>
                    </a:cubicBezTo>
                    <a:cubicBezTo>
                      <a:pt x="13859" y="11266"/>
                      <a:pt x="14371" y="11968"/>
                      <a:pt x="14538" y="12623"/>
                    </a:cubicBezTo>
                    <a:cubicBezTo>
                      <a:pt x="14776" y="13504"/>
                      <a:pt x="13931" y="13992"/>
                      <a:pt x="13169" y="14040"/>
                    </a:cubicBezTo>
                    <a:cubicBezTo>
                      <a:pt x="13136" y="14042"/>
                      <a:pt x="13105" y="14044"/>
                      <a:pt x="13073" y="14044"/>
                    </a:cubicBezTo>
                    <a:cubicBezTo>
                      <a:pt x="12017" y="14044"/>
                      <a:pt x="11478" y="12701"/>
                      <a:pt x="11478" y="11706"/>
                    </a:cubicBezTo>
                    <a:cubicBezTo>
                      <a:pt x="11836" y="11292"/>
                      <a:pt x="12261" y="10952"/>
                      <a:pt x="12777" y="10952"/>
                    </a:cubicBezTo>
                    <a:close/>
                    <a:moveTo>
                      <a:pt x="2963" y="14986"/>
                    </a:moveTo>
                    <a:cubicBezTo>
                      <a:pt x="3528" y="14986"/>
                      <a:pt x="4151" y="15208"/>
                      <a:pt x="4358" y="15731"/>
                    </a:cubicBezTo>
                    <a:cubicBezTo>
                      <a:pt x="4763" y="16731"/>
                      <a:pt x="3775" y="17838"/>
                      <a:pt x="2798" y="17862"/>
                    </a:cubicBezTo>
                    <a:cubicBezTo>
                      <a:pt x="2791" y="17862"/>
                      <a:pt x="2784" y="17862"/>
                      <a:pt x="2778" y="17862"/>
                    </a:cubicBezTo>
                    <a:cubicBezTo>
                      <a:pt x="1894" y="17862"/>
                      <a:pt x="1179" y="17105"/>
                      <a:pt x="1167" y="16266"/>
                    </a:cubicBezTo>
                    <a:cubicBezTo>
                      <a:pt x="1512" y="15743"/>
                      <a:pt x="1703" y="15266"/>
                      <a:pt x="2453" y="15052"/>
                    </a:cubicBezTo>
                    <a:cubicBezTo>
                      <a:pt x="2606" y="15009"/>
                      <a:pt x="2782" y="14986"/>
                      <a:pt x="2963" y="14986"/>
                    </a:cubicBezTo>
                    <a:close/>
                    <a:moveTo>
                      <a:pt x="18134" y="1"/>
                    </a:moveTo>
                    <a:cubicBezTo>
                      <a:pt x="17508" y="1"/>
                      <a:pt x="17148" y="918"/>
                      <a:pt x="16788" y="1348"/>
                    </a:cubicBezTo>
                    <a:cubicBezTo>
                      <a:pt x="16193" y="2039"/>
                      <a:pt x="15443" y="2646"/>
                      <a:pt x="15026" y="3467"/>
                    </a:cubicBezTo>
                    <a:cubicBezTo>
                      <a:pt x="14940" y="3649"/>
                      <a:pt x="15076" y="3884"/>
                      <a:pt x="15256" y="3884"/>
                    </a:cubicBezTo>
                    <a:cubicBezTo>
                      <a:pt x="15301" y="3884"/>
                      <a:pt x="15348" y="3869"/>
                      <a:pt x="15395" y="3836"/>
                    </a:cubicBezTo>
                    <a:cubicBezTo>
                      <a:pt x="15955" y="3432"/>
                      <a:pt x="16526" y="2920"/>
                      <a:pt x="17050" y="2360"/>
                    </a:cubicBezTo>
                    <a:lnTo>
                      <a:pt x="17050" y="2360"/>
                    </a:lnTo>
                    <a:cubicBezTo>
                      <a:pt x="16728" y="3313"/>
                      <a:pt x="16550" y="4479"/>
                      <a:pt x="16240" y="5313"/>
                    </a:cubicBezTo>
                    <a:cubicBezTo>
                      <a:pt x="15597" y="7027"/>
                      <a:pt x="14585" y="8623"/>
                      <a:pt x="14014" y="10349"/>
                    </a:cubicBezTo>
                    <a:cubicBezTo>
                      <a:pt x="13835" y="10242"/>
                      <a:pt x="13657" y="10135"/>
                      <a:pt x="13466" y="10063"/>
                    </a:cubicBezTo>
                    <a:cubicBezTo>
                      <a:pt x="13249" y="9977"/>
                      <a:pt x="13018" y="9934"/>
                      <a:pt x="12788" y="9934"/>
                    </a:cubicBezTo>
                    <a:cubicBezTo>
                      <a:pt x="12478" y="9934"/>
                      <a:pt x="12168" y="10013"/>
                      <a:pt x="11895" y="10170"/>
                    </a:cubicBezTo>
                    <a:cubicBezTo>
                      <a:pt x="11692" y="10290"/>
                      <a:pt x="11549" y="10421"/>
                      <a:pt x="11430" y="10575"/>
                    </a:cubicBezTo>
                    <a:cubicBezTo>
                      <a:pt x="11109" y="10301"/>
                      <a:pt x="10787" y="10028"/>
                      <a:pt x="10478" y="9730"/>
                    </a:cubicBezTo>
                    <a:cubicBezTo>
                      <a:pt x="10204" y="9480"/>
                      <a:pt x="9954" y="9218"/>
                      <a:pt x="9680" y="8968"/>
                    </a:cubicBezTo>
                    <a:cubicBezTo>
                      <a:pt x="9751" y="8825"/>
                      <a:pt x="9799" y="8682"/>
                      <a:pt x="9835" y="8527"/>
                    </a:cubicBezTo>
                    <a:cubicBezTo>
                      <a:pt x="10073" y="7349"/>
                      <a:pt x="9156" y="6182"/>
                      <a:pt x="8168" y="5646"/>
                    </a:cubicBezTo>
                    <a:cubicBezTo>
                      <a:pt x="7816" y="5451"/>
                      <a:pt x="7413" y="5347"/>
                      <a:pt x="7026" y="5347"/>
                    </a:cubicBezTo>
                    <a:cubicBezTo>
                      <a:pt x="6325" y="5347"/>
                      <a:pt x="5676" y="5689"/>
                      <a:pt x="5477" y="6456"/>
                    </a:cubicBezTo>
                    <a:cubicBezTo>
                      <a:pt x="5394" y="6468"/>
                      <a:pt x="5322" y="6527"/>
                      <a:pt x="5287" y="6622"/>
                    </a:cubicBezTo>
                    <a:cubicBezTo>
                      <a:pt x="5013" y="7492"/>
                      <a:pt x="5108" y="8646"/>
                      <a:pt x="5644" y="9444"/>
                    </a:cubicBezTo>
                    <a:cubicBezTo>
                      <a:pt x="5227" y="10206"/>
                      <a:pt x="4810" y="10968"/>
                      <a:pt x="4382" y="11718"/>
                    </a:cubicBezTo>
                    <a:cubicBezTo>
                      <a:pt x="3977" y="12445"/>
                      <a:pt x="3417" y="13230"/>
                      <a:pt x="3203" y="14052"/>
                    </a:cubicBezTo>
                    <a:cubicBezTo>
                      <a:pt x="3102" y="14044"/>
                      <a:pt x="3007" y="14035"/>
                      <a:pt x="2909" y="14035"/>
                    </a:cubicBezTo>
                    <a:cubicBezTo>
                      <a:pt x="2869" y="14035"/>
                      <a:pt x="2828" y="14037"/>
                      <a:pt x="2786" y="14040"/>
                    </a:cubicBezTo>
                    <a:cubicBezTo>
                      <a:pt x="1822" y="14088"/>
                      <a:pt x="0" y="15123"/>
                      <a:pt x="560" y="16290"/>
                    </a:cubicBezTo>
                    <a:cubicBezTo>
                      <a:pt x="453" y="16707"/>
                      <a:pt x="488" y="17112"/>
                      <a:pt x="762" y="17564"/>
                    </a:cubicBezTo>
                    <a:cubicBezTo>
                      <a:pt x="1108" y="18160"/>
                      <a:pt x="1762" y="18517"/>
                      <a:pt x="2417" y="18648"/>
                    </a:cubicBezTo>
                    <a:cubicBezTo>
                      <a:pt x="2572" y="18678"/>
                      <a:pt x="2724" y="18692"/>
                      <a:pt x="2872" y="18692"/>
                    </a:cubicBezTo>
                    <a:cubicBezTo>
                      <a:pt x="4251" y="18692"/>
                      <a:pt x="5304" y="17451"/>
                      <a:pt x="5358" y="16064"/>
                    </a:cubicBezTo>
                    <a:cubicBezTo>
                      <a:pt x="5394" y="14993"/>
                      <a:pt x="4548" y="14326"/>
                      <a:pt x="3596" y="14111"/>
                    </a:cubicBezTo>
                    <a:cubicBezTo>
                      <a:pt x="4060" y="13576"/>
                      <a:pt x="4382" y="12897"/>
                      <a:pt x="4739" y="12302"/>
                    </a:cubicBezTo>
                    <a:cubicBezTo>
                      <a:pt x="5203" y="11528"/>
                      <a:pt x="5656" y="10730"/>
                      <a:pt x="6108" y="9944"/>
                    </a:cubicBezTo>
                    <a:cubicBezTo>
                      <a:pt x="6215" y="10028"/>
                      <a:pt x="6322" y="10111"/>
                      <a:pt x="6453" y="10170"/>
                    </a:cubicBezTo>
                    <a:cubicBezTo>
                      <a:pt x="6719" y="10305"/>
                      <a:pt x="7016" y="10366"/>
                      <a:pt x="7321" y="10366"/>
                    </a:cubicBezTo>
                    <a:cubicBezTo>
                      <a:pt x="8100" y="10366"/>
                      <a:pt x="8931" y="9968"/>
                      <a:pt x="9418" y="9361"/>
                    </a:cubicBezTo>
                    <a:cubicBezTo>
                      <a:pt x="9871" y="10051"/>
                      <a:pt x="10537" y="10671"/>
                      <a:pt x="11168" y="11171"/>
                    </a:cubicBezTo>
                    <a:cubicBezTo>
                      <a:pt x="11144" y="11266"/>
                      <a:pt x="11133" y="11361"/>
                      <a:pt x="11121" y="11456"/>
                    </a:cubicBezTo>
                    <a:cubicBezTo>
                      <a:pt x="10894" y="12135"/>
                      <a:pt x="10871" y="12778"/>
                      <a:pt x="11109" y="13492"/>
                    </a:cubicBezTo>
                    <a:cubicBezTo>
                      <a:pt x="11383" y="14290"/>
                      <a:pt x="12026" y="14909"/>
                      <a:pt x="12871" y="14993"/>
                    </a:cubicBezTo>
                    <a:cubicBezTo>
                      <a:pt x="12970" y="15004"/>
                      <a:pt x="13069" y="15009"/>
                      <a:pt x="13168" y="15009"/>
                    </a:cubicBezTo>
                    <a:cubicBezTo>
                      <a:pt x="14436" y="15009"/>
                      <a:pt x="15707" y="14111"/>
                      <a:pt x="15586" y="12742"/>
                    </a:cubicBezTo>
                    <a:cubicBezTo>
                      <a:pt x="15514" y="11921"/>
                      <a:pt x="15050" y="11183"/>
                      <a:pt x="14419" y="10647"/>
                    </a:cubicBezTo>
                    <a:cubicBezTo>
                      <a:pt x="15347" y="8861"/>
                      <a:pt x="16002" y="6884"/>
                      <a:pt x="16788" y="5027"/>
                    </a:cubicBezTo>
                    <a:cubicBezTo>
                      <a:pt x="16967" y="4610"/>
                      <a:pt x="17371" y="3813"/>
                      <a:pt x="17610" y="3039"/>
                    </a:cubicBezTo>
                    <a:cubicBezTo>
                      <a:pt x="17669" y="3634"/>
                      <a:pt x="17800" y="4194"/>
                      <a:pt x="18002" y="4670"/>
                    </a:cubicBezTo>
                    <a:cubicBezTo>
                      <a:pt x="18064" y="4827"/>
                      <a:pt x="18228" y="4913"/>
                      <a:pt x="18380" y="4913"/>
                    </a:cubicBezTo>
                    <a:cubicBezTo>
                      <a:pt x="18549" y="4913"/>
                      <a:pt x="18706" y="4807"/>
                      <a:pt x="18693" y="4575"/>
                    </a:cubicBezTo>
                    <a:cubicBezTo>
                      <a:pt x="18645" y="3920"/>
                      <a:pt x="18467" y="3277"/>
                      <a:pt x="18407" y="2622"/>
                    </a:cubicBezTo>
                    <a:cubicBezTo>
                      <a:pt x="18348" y="1884"/>
                      <a:pt x="18419" y="1181"/>
                      <a:pt x="18526" y="467"/>
                    </a:cubicBezTo>
                    <a:cubicBezTo>
                      <a:pt x="18562" y="217"/>
                      <a:pt x="18431" y="26"/>
                      <a:pt x="18181" y="3"/>
                    </a:cubicBezTo>
                    <a:cubicBezTo>
                      <a:pt x="18165" y="1"/>
                      <a:pt x="18149" y="1"/>
                      <a:pt x="18134" y="1"/>
                    </a:cubicBezTo>
                    <a:close/>
                  </a:path>
                </a:pathLst>
              </a:custGeom>
              <a:solidFill>
                <a:srgbClr val="4949E7"/>
              </a:solidFill>
              <a:ln>
                <a:noFill/>
              </a:ln>
            </p:spPr>
            <p:txBody>
              <a:bodyPr spcFirstLastPara="1" wrap="square" lIns="121900" tIns="121900" rIns="121900" bIns="121900" anchor="ctr" anchorCtr="0">
                <a:noAutofit/>
              </a:bodyPr>
              <a:lstStyle/>
              <a:p>
                <a:pPr algn="l" rtl="0"/>
                <a:endParaRPr sz="2400"/>
              </a:p>
            </p:txBody>
          </p:sp>
          <p:sp>
            <p:nvSpPr>
              <p:cNvPr id="2495" name="Google Shape;2495;p44"/>
              <p:cNvSpPr/>
              <p:nvPr/>
            </p:nvSpPr>
            <p:spPr>
              <a:xfrm>
                <a:off x="5734879" y="4187189"/>
                <a:ext cx="617297" cy="30372"/>
              </a:xfrm>
              <a:custGeom>
                <a:avLst/>
                <a:gdLst/>
                <a:ahLst/>
                <a:cxnLst/>
                <a:rect l="l" t="t" r="r" b="b"/>
                <a:pathLst>
                  <a:path w="28271" h="1391" extrusionOk="0">
                    <a:moveTo>
                      <a:pt x="27676" y="0"/>
                    </a:moveTo>
                    <a:cubicBezTo>
                      <a:pt x="27668" y="0"/>
                      <a:pt x="27660" y="0"/>
                      <a:pt x="27651" y="1"/>
                    </a:cubicBezTo>
                    <a:cubicBezTo>
                      <a:pt x="22014" y="178"/>
                      <a:pt x="16422" y="410"/>
                      <a:pt x="10820" y="410"/>
                    </a:cubicBezTo>
                    <a:cubicBezTo>
                      <a:pt x="7394" y="410"/>
                      <a:pt x="3964" y="324"/>
                      <a:pt x="517" y="84"/>
                    </a:cubicBezTo>
                    <a:cubicBezTo>
                      <a:pt x="509" y="84"/>
                      <a:pt x="501" y="83"/>
                      <a:pt x="494" y="83"/>
                    </a:cubicBezTo>
                    <a:cubicBezTo>
                      <a:pt x="96" y="83"/>
                      <a:pt x="1" y="692"/>
                      <a:pt x="422" y="751"/>
                    </a:cubicBezTo>
                    <a:cubicBezTo>
                      <a:pt x="3691" y="1234"/>
                      <a:pt x="7004" y="1391"/>
                      <a:pt x="10333" y="1391"/>
                    </a:cubicBezTo>
                    <a:cubicBezTo>
                      <a:pt x="16110" y="1391"/>
                      <a:pt x="21933" y="918"/>
                      <a:pt x="27651" y="858"/>
                    </a:cubicBezTo>
                    <a:cubicBezTo>
                      <a:pt x="28262" y="846"/>
                      <a:pt x="28270" y="0"/>
                      <a:pt x="27676" y="0"/>
                    </a:cubicBezTo>
                    <a:close/>
                  </a:path>
                </a:pathLst>
              </a:custGeom>
              <a:solidFill>
                <a:srgbClr val="4949E7"/>
              </a:solidFill>
              <a:ln>
                <a:noFill/>
              </a:ln>
            </p:spPr>
            <p:txBody>
              <a:bodyPr spcFirstLastPara="1" wrap="square" lIns="121900" tIns="121900" rIns="121900" bIns="121900" anchor="ctr" anchorCtr="0">
                <a:noAutofit/>
              </a:bodyPr>
              <a:lstStyle/>
              <a:p>
                <a:pPr algn="l" rtl="0"/>
                <a:endParaRPr sz="2400"/>
              </a:p>
            </p:txBody>
          </p:sp>
          <p:sp>
            <p:nvSpPr>
              <p:cNvPr id="81" name="Google Shape;2491;p44">
                <a:extLst>
                  <a:ext uri="{FF2B5EF4-FFF2-40B4-BE49-F238E27FC236}">
                    <a16:creationId xmlns:a16="http://schemas.microsoft.com/office/drawing/2014/main" id="{2EFC949B-77D7-48A5-A0F5-E735D8D0D5CB}"/>
                  </a:ext>
                </a:extLst>
              </p:cNvPr>
              <p:cNvSpPr/>
              <p:nvPr/>
            </p:nvSpPr>
            <p:spPr>
              <a:xfrm>
                <a:off x="5753429" y="3961616"/>
                <a:ext cx="109197" cy="191056"/>
              </a:xfrm>
              <a:custGeom>
                <a:avLst/>
                <a:gdLst/>
                <a:ahLst/>
                <a:cxnLst/>
                <a:rect l="l" t="t" r="r" b="b"/>
                <a:pathLst>
                  <a:path w="5001" h="8750" extrusionOk="0">
                    <a:moveTo>
                      <a:pt x="4548" y="1"/>
                    </a:moveTo>
                    <a:cubicBezTo>
                      <a:pt x="4544" y="1"/>
                      <a:pt x="4540" y="1"/>
                      <a:pt x="4536" y="1"/>
                    </a:cubicBezTo>
                    <a:cubicBezTo>
                      <a:pt x="3682" y="33"/>
                      <a:pt x="2849" y="153"/>
                      <a:pt x="2013" y="153"/>
                    </a:cubicBezTo>
                    <a:cubicBezTo>
                      <a:pt x="1614" y="153"/>
                      <a:pt x="1214" y="126"/>
                      <a:pt x="810" y="49"/>
                    </a:cubicBezTo>
                    <a:cubicBezTo>
                      <a:pt x="794" y="46"/>
                      <a:pt x="778" y="45"/>
                      <a:pt x="762" y="45"/>
                    </a:cubicBezTo>
                    <a:cubicBezTo>
                      <a:pt x="570" y="45"/>
                      <a:pt x="421" y="241"/>
                      <a:pt x="476" y="406"/>
                    </a:cubicBezTo>
                    <a:cubicBezTo>
                      <a:pt x="393" y="430"/>
                      <a:pt x="322" y="513"/>
                      <a:pt x="298" y="644"/>
                    </a:cubicBezTo>
                    <a:cubicBezTo>
                      <a:pt x="0" y="3097"/>
                      <a:pt x="393" y="5609"/>
                      <a:pt x="369" y="8074"/>
                    </a:cubicBezTo>
                    <a:cubicBezTo>
                      <a:pt x="369" y="8252"/>
                      <a:pt x="476" y="8359"/>
                      <a:pt x="619" y="8407"/>
                    </a:cubicBezTo>
                    <a:cubicBezTo>
                      <a:pt x="655" y="8478"/>
                      <a:pt x="714" y="8538"/>
                      <a:pt x="810" y="8550"/>
                    </a:cubicBezTo>
                    <a:cubicBezTo>
                      <a:pt x="1687" y="8707"/>
                      <a:pt x="2557" y="8749"/>
                      <a:pt x="3437" y="8749"/>
                    </a:cubicBezTo>
                    <a:cubicBezTo>
                      <a:pt x="3691" y="8749"/>
                      <a:pt x="3947" y="8746"/>
                      <a:pt x="4203" y="8740"/>
                    </a:cubicBezTo>
                    <a:cubicBezTo>
                      <a:pt x="4655" y="8740"/>
                      <a:pt x="4655" y="8062"/>
                      <a:pt x="4203" y="8050"/>
                    </a:cubicBezTo>
                    <a:cubicBezTo>
                      <a:pt x="3167" y="8038"/>
                      <a:pt x="2131" y="8038"/>
                      <a:pt x="1095" y="7919"/>
                    </a:cubicBezTo>
                    <a:cubicBezTo>
                      <a:pt x="1060" y="5514"/>
                      <a:pt x="1167" y="3037"/>
                      <a:pt x="845" y="644"/>
                    </a:cubicBezTo>
                    <a:lnTo>
                      <a:pt x="845" y="644"/>
                    </a:lnTo>
                    <a:cubicBezTo>
                      <a:pt x="1308" y="827"/>
                      <a:pt x="1860" y="897"/>
                      <a:pt x="2427" y="897"/>
                    </a:cubicBezTo>
                    <a:cubicBezTo>
                      <a:pt x="2969" y="897"/>
                      <a:pt x="3524" y="833"/>
                      <a:pt x="4024" y="739"/>
                    </a:cubicBezTo>
                    <a:lnTo>
                      <a:pt x="4024" y="739"/>
                    </a:lnTo>
                    <a:cubicBezTo>
                      <a:pt x="4012" y="763"/>
                      <a:pt x="4012" y="775"/>
                      <a:pt x="4001" y="811"/>
                    </a:cubicBezTo>
                    <a:cubicBezTo>
                      <a:pt x="3989" y="3097"/>
                      <a:pt x="3703" y="5550"/>
                      <a:pt x="4286" y="7800"/>
                    </a:cubicBezTo>
                    <a:cubicBezTo>
                      <a:pt x="4322" y="7955"/>
                      <a:pt x="4465" y="8050"/>
                      <a:pt x="4632" y="8062"/>
                    </a:cubicBezTo>
                    <a:cubicBezTo>
                      <a:pt x="4751" y="8062"/>
                      <a:pt x="4786" y="8026"/>
                      <a:pt x="4882" y="7955"/>
                    </a:cubicBezTo>
                    <a:cubicBezTo>
                      <a:pt x="4989" y="7871"/>
                      <a:pt x="5001" y="7716"/>
                      <a:pt x="4977" y="7597"/>
                    </a:cubicBezTo>
                    <a:cubicBezTo>
                      <a:pt x="4477" y="5430"/>
                      <a:pt x="4727" y="3025"/>
                      <a:pt x="4727" y="811"/>
                    </a:cubicBezTo>
                    <a:cubicBezTo>
                      <a:pt x="4727" y="716"/>
                      <a:pt x="4691" y="644"/>
                      <a:pt x="4643" y="597"/>
                    </a:cubicBezTo>
                    <a:cubicBezTo>
                      <a:pt x="4938" y="479"/>
                      <a:pt x="4871" y="1"/>
                      <a:pt x="4548" y="1"/>
                    </a:cubicBezTo>
                    <a:close/>
                  </a:path>
                </a:pathLst>
              </a:custGeom>
              <a:solidFill>
                <a:srgbClr val="4949E7"/>
              </a:solidFill>
              <a:ln>
                <a:noFill/>
              </a:ln>
            </p:spPr>
            <p:txBody>
              <a:bodyPr spcFirstLastPara="1" wrap="square" lIns="121900" tIns="121900" rIns="121900" bIns="121900" anchor="ctr" anchorCtr="0">
                <a:noAutofit/>
              </a:bodyPr>
              <a:lstStyle/>
              <a:p>
                <a:pPr algn="l" rtl="0"/>
                <a:endParaRPr sz="2400"/>
              </a:p>
            </p:txBody>
          </p:sp>
          <p:sp>
            <p:nvSpPr>
              <p:cNvPr id="82" name="Google Shape;2492;p44">
                <a:extLst>
                  <a:ext uri="{FF2B5EF4-FFF2-40B4-BE49-F238E27FC236}">
                    <a16:creationId xmlns:a16="http://schemas.microsoft.com/office/drawing/2014/main" id="{0FACD18D-2FF1-4ACA-A1BA-38E742D51BC3}"/>
                  </a:ext>
                </a:extLst>
              </p:cNvPr>
              <p:cNvSpPr/>
              <p:nvPr/>
            </p:nvSpPr>
            <p:spPr>
              <a:xfrm>
                <a:off x="5896142" y="3785165"/>
                <a:ext cx="110769" cy="362374"/>
              </a:xfrm>
              <a:custGeom>
                <a:avLst/>
                <a:gdLst/>
                <a:ahLst/>
                <a:cxnLst/>
                <a:rect l="l" t="t" r="r" b="b"/>
                <a:pathLst>
                  <a:path w="5073" h="16596" extrusionOk="0">
                    <a:moveTo>
                      <a:pt x="4323" y="641"/>
                    </a:moveTo>
                    <a:cubicBezTo>
                      <a:pt x="3584" y="5546"/>
                      <a:pt x="3953" y="10856"/>
                      <a:pt x="4037" y="15797"/>
                    </a:cubicBezTo>
                    <a:cubicBezTo>
                      <a:pt x="4001" y="15786"/>
                      <a:pt x="3977" y="15774"/>
                      <a:pt x="3942" y="15774"/>
                    </a:cubicBezTo>
                    <a:cubicBezTo>
                      <a:pt x="3217" y="15740"/>
                      <a:pt x="2488" y="15706"/>
                      <a:pt x="1760" y="15706"/>
                    </a:cubicBezTo>
                    <a:cubicBezTo>
                      <a:pt x="1459" y="15706"/>
                      <a:pt x="1158" y="15712"/>
                      <a:pt x="858" y="15726"/>
                    </a:cubicBezTo>
                    <a:cubicBezTo>
                      <a:pt x="1215" y="13642"/>
                      <a:pt x="1001" y="11392"/>
                      <a:pt x="1013" y="9285"/>
                    </a:cubicBezTo>
                    <a:cubicBezTo>
                      <a:pt x="1036" y="6415"/>
                      <a:pt x="1001" y="3558"/>
                      <a:pt x="834" y="700"/>
                    </a:cubicBezTo>
                    <a:cubicBezTo>
                      <a:pt x="1310" y="700"/>
                      <a:pt x="1794" y="685"/>
                      <a:pt x="2273" y="685"/>
                    </a:cubicBezTo>
                    <a:cubicBezTo>
                      <a:pt x="2393" y="685"/>
                      <a:pt x="2513" y="686"/>
                      <a:pt x="2632" y="688"/>
                    </a:cubicBezTo>
                    <a:cubicBezTo>
                      <a:pt x="2980" y="696"/>
                      <a:pt x="3366" y="800"/>
                      <a:pt x="3722" y="800"/>
                    </a:cubicBezTo>
                    <a:cubicBezTo>
                      <a:pt x="3938" y="800"/>
                      <a:pt x="4143" y="762"/>
                      <a:pt x="4323" y="641"/>
                    </a:cubicBezTo>
                    <a:close/>
                    <a:moveTo>
                      <a:pt x="3346" y="0"/>
                    </a:moveTo>
                    <a:cubicBezTo>
                      <a:pt x="3101" y="0"/>
                      <a:pt x="2853" y="22"/>
                      <a:pt x="2632" y="22"/>
                    </a:cubicBezTo>
                    <a:cubicBezTo>
                      <a:pt x="2562" y="21"/>
                      <a:pt x="2492" y="20"/>
                      <a:pt x="2423" y="20"/>
                    </a:cubicBezTo>
                    <a:cubicBezTo>
                      <a:pt x="1744" y="20"/>
                      <a:pt x="1076" y="76"/>
                      <a:pt x="417" y="260"/>
                    </a:cubicBezTo>
                    <a:cubicBezTo>
                      <a:pt x="179" y="319"/>
                      <a:pt x="227" y="653"/>
                      <a:pt x="441" y="688"/>
                    </a:cubicBezTo>
                    <a:cubicBezTo>
                      <a:pt x="286" y="3260"/>
                      <a:pt x="263" y="5832"/>
                      <a:pt x="251" y="8416"/>
                    </a:cubicBezTo>
                    <a:cubicBezTo>
                      <a:pt x="251" y="10844"/>
                      <a:pt x="1" y="13488"/>
                      <a:pt x="429" y="15881"/>
                    </a:cubicBezTo>
                    <a:cubicBezTo>
                      <a:pt x="441" y="15917"/>
                      <a:pt x="465" y="15928"/>
                      <a:pt x="477" y="15952"/>
                    </a:cubicBezTo>
                    <a:cubicBezTo>
                      <a:pt x="429" y="16083"/>
                      <a:pt x="453" y="16238"/>
                      <a:pt x="620" y="16309"/>
                    </a:cubicBezTo>
                    <a:cubicBezTo>
                      <a:pt x="1121" y="16535"/>
                      <a:pt x="1727" y="16596"/>
                      <a:pt x="2339" y="16596"/>
                    </a:cubicBezTo>
                    <a:cubicBezTo>
                      <a:pt x="2889" y="16596"/>
                      <a:pt x="3444" y="16546"/>
                      <a:pt x="3930" y="16524"/>
                    </a:cubicBezTo>
                    <a:cubicBezTo>
                      <a:pt x="4096" y="16512"/>
                      <a:pt x="4203" y="16428"/>
                      <a:pt x="4251" y="16321"/>
                    </a:cubicBezTo>
                    <a:cubicBezTo>
                      <a:pt x="4310" y="16348"/>
                      <a:pt x="4375" y="16361"/>
                      <a:pt x="4440" y="16361"/>
                    </a:cubicBezTo>
                    <a:cubicBezTo>
                      <a:pt x="4634" y="16361"/>
                      <a:pt x="4823" y="16239"/>
                      <a:pt x="4823" y="15988"/>
                    </a:cubicBezTo>
                    <a:cubicBezTo>
                      <a:pt x="4894" y="10809"/>
                      <a:pt x="5073" y="5475"/>
                      <a:pt x="4811" y="307"/>
                    </a:cubicBezTo>
                    <a:cubicBezTo>
                      <a:pt x="4804" y="178"/>
                      <a:pt x="4680" y="95"/>
                      <a:pt x="4566" y="95"/>
                    </a:cubicBezTo>
                    <a:cubicBezTo>
                      <a:pt x="4481" y="95"/>
                      <a:pt x="4402" y="141"/>
                      <a:pt x="4382" y="248"/>
                    </a:cubicBezTo>
                    <a:cubicBezTo>
                      <a:pt x="4382" y="272"/>
                      <a:pt x="4382" y="307"/>
                      <a:pt x="4370" y="331"/>
                    </a:cubicBezTo>
                    <a:cubicBezTo>
                      <a:pt x="4115" y="54"/>
                      <a:pt x="3734" y="0"/>
                      <a:pt x="3346" y="0"/>
                    </a:cubicBezTo>
                    <a:close/>
                  </a:path>
                </a:pathLst>
              </a:custGeom>
              <a:solidFill>
                <a:srgbClr val="4949E7"/>
              </a:solidFill>
              <a:ln>
                <a:noFill/>
              </a:ln>
            </p:spPr>
            <p:txBody>
              <a:bodyPr spcFirstLastPara="1" wrap="square" lIns="121900" tIns="121900" rIns="121900" bIns="121900" anchor="ctr" anchorCtr="0">
                <a:noAutofit/>
              </a:bodyPr>
              <a:lstStyle/>
              <a:p>
                <a:pPr algn="l" rtl="0"/>
                <a:endParaRPr sz="2400"/>
              </a:p>
            </p:txBody>
          </p:sp>
          <p:sp>
            <p:nvSpPr>
              <p:cNvPr id="83" name="Google Shape;2493;p44">
                <a:extLst>
                  <a:ext uri="{FF2B5EF4-FFF2-40B4-BE49-F238E27FC236}">
                    <a16:creationId xmlns:a16="http://schemas.microsoft.com/office/drawing/2014/main" id="{79FC32D3-CE7A-4083-9540-90BFE4DC9FDA}"/>
                  </a:ext>
                </a:extLst>
              </p:cNvPr>
              <p:cNvSpPr/>
              <p:nvPr/>
            </p:nvSpPr>
            <p:spPr>
              <a:xfrm>
                <a:off x="6031063" y="3844404"/>
                <a:ext cx="110682" cy="298266"/>
              </a:xfrm>
              <a:custGeom>
                <a:avLst/>
                <a:gdLst/>
                <a:ahLst/>
                <a:cxnLst/>
                <a:rect l="l" t="t" r="r" b="b"/>
                <a:pathLst>
                  <a:path w="5069" h="13660" extrusionOk="0">
                    <a:moveTo>
                      <a:pt x="4049" y="869"/>
                    </a:moveTo>
                    <a:cubicBezTo>
                      <a:pt x="3680" y="4798"/>
                      <a:pt x="4204" y="8810"/>
                      <a:pt x="4299" y="12751"/>
                    </a:cubicBezTo>
                    <a:cubicBezTo>
                      <a:pt x="4178" y="12748"/>
                      <a:pt x="4058" y="12747"/>
                      <a:pt x="3937" y="12747"/>
                    </a:cubicBezTo>
                    <a:cubicBezTo>
                      <a:pt x="3429" y="12747"/>
                      <a:pt x="2921" y="12767"/>
                      <a:pt x="2415" y="12767"/>
                    </a:cubicBezTo>
                    <a:cubicBezTo>
                      <a:pt x="2034" y="12767"/>
                      <a:pt x="1653" y="12756"/>
                      <a:pt x="1275" y="12715"/>
                    </a:cubicBezTo>
                    <a:cubicBezTo>
                      <a:pt x="1477" y="11025"/>
                      <a:pt x="1251" y="9274"/>
                      <a:pt x="1180" y="7572"/>
                    </a:cubicBezTo>
                    <a:cubicBezTo>
                      <a:pt x="1096" y="5393"/>
                      <a:pt x="1168" y="3214"/>
                      <a:pt x="977" y="1035"/>
                    </a:cubicBezTo>
                    <a:cubicBezTo>
                      <a:pt x="1442" y="1035"/>
                      <a:pt x="1906" y="988"/>
                      <a:pt x="2358" y="964"/>
                    </a:cubicBezTo>
                    <a:cubicBezTo>
                      <a:pt x="2906" y="940"/>
                      <a:pt x="3501" y="964"/>
                      <a:pt x="4049" y="869"/>
                    </a:cubicBezTo>
                    <a:close/>
                    <a:moveTo>
                      <a:pt x="4366" y="1"/>
                    </a:moveTo>
                    <a:cubicBezTo>
                      <a:pt x="4248" y="1"/>
                      <a:pt x="4127" y="81"/>
                      <a:pt x="4109" y="238"/>
                    </a:cubicBezTo>
                    <a:cubicBezTo>
                      <a:pt x="4109" y="250"/>
                      <a:pt x="4109" y="261"/>
                      <a:pt x="4109" y="273"/>
                    </a:cubicBezTo>
                    <a:cubicBezTo>
                      <a:pt x="3764" y="207"/>
                      <a:pt x="3387" y="191"/>
                      <a:pt x="3021" y="191"/>
                    </a:cubicBezTo>
                    <a:cubicBezTo>
                      <a:pt x="2793" y="191"/>
                      <a:pt x="2569" y="197"/>
                      <a:pt x="2358" y="202"/>
                    </a:cubicBezTo>
                    <a:cubicBezTo>
                      <a:pt x="1870" y="214"/>
                      <a:pt x="1358" y="226"/>
                      <a:pt x="870" y="309"/>
                    </a:cubicBezTo>
                    <a:cubicBezTo>
                      <a:pt x="835" y="255"/>
                      <a:pt x="778" y="227"/>
                      <a:pt x="720" y="227"/>
                    </a:cubicBezTo>
                    <a:cubicBezTo>
                      <a:pt x="639" y="227"/>
                      <a:pt x="558" y="281"/>
                      <a:pt x="537" y="392"/>
                    </a:cubicBezTo>
                    <a:cubicBezTo>
                      <a:pt x="465" y="416"/>
                      <a:pt x="394" y="428"/>
                      <a:pt x="322" y="452"/>
                    </a:cubicBezTo>
                    <a:cubicBezTo>
                      <a:pt x="1" y="559"/>
                      <a:pt x="72" y="988"/>
                      <a:pt x="394" y="1023"/>
                    </a:cubicBezTo>
                    <a:lnTo>
                      <a:pt x="489" y="1023"/>
                    </a:lnTo>
                    <a:cubicBezTo>
                      <a:pt x="322" y="2905"/>
                      <a:pt x="370" y="4786"/>
                      <a:pt x="382" y="6667"/>
                    </a:cubicBezTo>
                    <a:cubicBezTo>
                      <a:pt x="406" y="8632"/>
                      <a:pt x="275" y="10739"/>
                      <a:pt x="775" y="12656"/>
                    </a:cubicBezTo>
                    <a:cubicBezTo>
                      <a:pt x="770" y="12656"/>
                      <a:pt x="766" y="12655"/>
                      <a:pt x="761" y="12655"/>
                    </a:cubicBezTo>
                    <a:cubicBezTo>
                      <a:pt x="527" y="12655"/>
                      <a:pt x="268" y="12957"/>
                      <a:pt x="525" y="13144"/>
                    </a:cubicBezTo>
                    <a:cubicBezTo>
                      <a:pt x="1036" y="13545"/>
                      <a:pt x="1618" y="13660"/>
                      <a:pt x="2223" y="13660"/>
                    </a:cubicBezTo>
                    <a:cubicBezTo>
                      <a:pt x="2929" y="13660"/>
                      <a:pt x="3666" y="13504"/>
                      <a:pt x="4359" y="13465"/>
                    </a:cubicBezTo>
                    <a:lnTo>
                      <a:pt x="4371" y="13465"/>
                    </a:lnTo>
                    <a:cubicBezTo>
                      <a:pt x="4438" y="13577"/>
                      <a:pt x="4568" y="13633"/>
                      <a:pt x="4696" y="13633"/>
                    </a:cubicBezTo>
                    <a:cubicBezTo>
                      <a:pt x="4883" y="13633"/>
                      <a:pt x="5068" y="13515"/>
                      <a:pt x="5061" y="13275"/>
                    </a:cubicBezTo>
                    <a:cubicBezTo>
                      <a:pt x="5049" y="8941"/>
                      <a:pt x="4882" y="4560"/>
                      <a:pt x="4609" y="238"/>
                    </a:cubicBezTo>
                    <a:cubicBezTo>
                      <a:pt x="4597" y="78"/>
                      <a:pt x="4483" y="1"/>
                      <a:pt x="4366" y="1"/>
                    </a:cubicBezTo>
                    <a:close/>
                  </a:path>
                </a:pathLst>
              </a:custGeom>
              <a:solidFill>
                <a:srgbClr val="4949E7"/>
              </a:solidFill>
              <a:ln>
                <a:noFill/>
              </a:ln>
            </p:spPr>
            <p:txBody>
              <a:bodyPr spcFirstLastPara="1" wrap="square" lIns="121900" tIns="121900" rIns="121900" bIns="121900" anchor="ctr" anchorCtr="0">
                <a:noAutofit/>
              </a:bodyPr>
              <a:lstStyle/>
              <a:p>
                <a:pPr algn="l" rtl="0"/>
                <a:endParaRPr sz="2400"/>
              </a:p>
            </p:txBody>
          </p:sp>
          <p:sp>
            <p:nvSpPr>
              <p:cNvPr id="84" name="Google Shape;2494;p44">
                <a:extLst>
                  <a:ext uri="{FF2B5EF4-FFF2-40B4-BE49-F238E27FC236}">
                    <a16:creationId xmlns:a16="http://schemas.microsoft.com/office/drawing/2014/main" id="{1F7FD9FA-0A53-4578-BF77-7CB3F15C17C3}"/>
                  </a:ext>
                </a:extLst>
              </p:cNvPr>
              <p:cNvSpPr/>
              <p:nvPr/>
            </p:nvSpPr>
            <p:spPr>
              <a:xfrm>
                <a:off x="6166005" y="3625463"/>
                <a:ext cx="116643" cy="523953"/>
              </a:xfrm>
              <a:custGeom>
                <a:avLst/>
                <a:gdLst/>
                <a:ahLst/>
                <a:cxnLst/>
                <a:rect l="l" t="t" r="r" b="b"/>
                <a:pathLst>
                  <a:path w="5342" h="23996" extrusionOk="0">
                    <a:moveTo>
                      <a:pt x="3939" y="1094"/>
                    </a:moveTo>
                    <a:cubicBezTo>
                      <a:pt x="4135" y="1094"/>
                      <a:pt x="4330" y="1106"/>
                      <a:pt x="4525" y="1133"/>
                    </a:cubicBezTo>
                    <a:cubicBezTo>
                      <a:pt x="3870" y="4442"/>
                      <a:pt x="4156" y="8062"/>
                      <a:pt x="4251" y="11384"/>
                    </a:cubicBezTo>
                    <a:cubicBezTo>
                      <a:pt x="4358" y="15277"/>
                      <a:pt x="4679" y="19170"/>
                      <a:pt x="4572" y="23076"/>
                    </a:cubicBezTo>
                    <a:cubicBezTo>
                      <a:pt x="4525" y="23064"/>
                      <a:pt x="4489" y="23052"/>
                      <a:pt x="4441" y="23040"/>
                    </a:cubicBezTo>
                    <a:cubicBezTo>
                      <a:pt x="3846" y="23028"/>
                      <a:pt x="3239" y="23016"/>
                      <a:pt x="2632" y="23016"/>
                    </a:cubicBezTo>
                    <a:cubicBezTo>
                      <a:pt x="2346" y="23016"/>
                      <a:pt x="2051" y="23003"/>
                      <a:pt x="1756" y="23003"/>
                    </a:cubicBezTo>
                    <a:cubicBezTo>
                      <a:pt x="1559" y="23003"/>
                      <a:pt x="1362" y="23009"/>
                      <a:pt x="1167" y="23028"/>
                    </a:cubicBezTo>
                    <a:cubicBezTo>
                      <a:pt x="1179" y="23016"/>
                      <a:pt x="1179" y="22992"/>
                      <a:pt x="1179" y="22969"/>
                    </a:cubicBezTo>
                    <a:cubicBezTo>
                      <a:pt x="1119" y="19123"/>
                      <a:pt x="1072" y="15277"/>
                      <a:pt x="1024" y="11431"/>
                    </a:cubicBezTo>
                    <a:cubicBezTo>
                      <a:pt x="988" y="8098"/>
                      <a:pt x="1310" y="4633"/>
                      <a:pt x="905" y="1311"/>
                    </a:cubicBezTo>
                    <a:lnTo>
                      <a:pt x="905" y="1311"/>
                    </a:lnTo>
                    <a:cubicBezTo>
                      <a:pt x="1024" y="1321"/>
                      <a:pt x="1142" y="1325"/>
                      <a:pt x="1261" y="1325"/>
                    </a:cubicBezTo>
                    <a:cubicBezTo>
                      <a:pt x="2146" y="1325"/>
                      <a:pt x="3046" y="1094"/>
                      <a:pt x="3939" y="1094"/>
                    </a:cubicBezTo>
                    <a:close/>
                    <a:moveTo>
                      <a:pt x="4933" y="1"/>
                    </a:moveTo>
                    <a:cubicBezTo>
                      <a:pt x="4854" y="1"/>
                      <a:pt x="4777" y="45"/>
                      <a:pt x="4751" y="144"/>
                    </a:cubicBezTo>
                    <a:cubicBezTo>
                      <a:pt x="4751" y="168"/>
                      <a:pt x="4739" y="192"/>
                      <a:pt x="4727" y="228"/>
                    </a:cubicBezTo>
                    <a:cubicBezTo>
                      <a:pt x="4666" y="228"/>
                      <a:pt x="4604" y="228"/>
                      <a:pt x="4542" y="228"/>
                    </a:cubicBezTo>
                    <a:cubicBezTo>
                      <a:pt x="3329" y="228"/>
                      <a:pt x="1894" y="238"/>
                      <a:pt x="738" y="680"/>
                    </a:cubicBezTo>
                    <a:cubicBezTo>
                      <a:pt x="708" y="667"/>
                      <a:pt x="676" y="660"/>
                      <a:pt x="643" y="660"/>
                    </a:cubicBezTo>
                    <a:cubicBezTo>
                      <a:pt x="560" y="660"/>
                      <a:pt x="478" y="705"/>
                      <a:pt x="453" y="799"/>
                    </a:cubicBezTo>
                    <a:cubicBezTo>
                      <a:pt x="429" y="811"/>
                      <a:pt x="405" y="811"/>
                      <a:pt x="369" y="823"/>
                    </a:cubicBezTo>
                    <a:cubicBezTo>
                      <a:pt x="215" y="906"/>
                      <a:pt x="238" y="1168"/>
                      <a:pt x="405" y="1228"/>
                    </a:cubicBezTo>
                    <a:cubicBezTo>
                      <a:pt x="0" y="4562"/>
                      <a:pt x="369" y="8086"/>
                      <a:pt x="429" y="11431"/>
                    </a:cubicBezTo>
                    <a:cubicBezTo>
                      <a:pt x="500" y="15277"/>
                      <a:pt x="500" y="19123"/>
                      <a:pt x="453" y="22969"/>
                    </a:cubicBezTo>
                    <a:cubicBezTo>
                      <a:pt x="453" y="23088"/>
                      <a:pt x="488" y="23171"/>
                      <a:pt x="560" y="23231"/>
                    </a:cubicBezTo>
                    <a:cubicBezTo>
                      <a:pt x="405" y="23409"/>
                      <a:pt x="453" y="23731"/>
                      <a:pt x="727" y="23802"/>
                    </a:cubicBezTo>
                    <a:cubicBezTo>
                      <a:pt x="1051" y="23898"/>
                      <a:pt x="1393" y="23916"/>
                      <a:pt x="1737" y="23916"/>
                    </a:cubicBezTo>
                    <a:cubicBezTo>
                      <a:pt x="1949" y="23916"/>
                      <a:pt x="2161" y="23909"/>
                      <a:pt x="2370" y="23909"/>
                    </a:cubicBezTo>
                    <a:cubicBezTo>
                      <a:pt x="3060" y="23909"/>
                      <a:pt x="3751" y="23897"/>
                      <a:pt x="4441" y="23885"/>
                    </a:cubicBezTo>
                    <a:cubicBezTo>
                      <a:pt x="4513" y="23885"/>
                      <a:pt x="4572" y="23862"/>
                      <a:pt x="4620" y="23838"/>
                    </a:cubicBezTo>
                    <a:cubicBezTo>
                      <a:pt x="4696" y="23942"/>
                      <a:pt x="4827" y="23995"/>
                      <a:pt x="4956" y="23995"/>
                    </a:cubicBezTo>
                    <a:cubicBezTo>
                      <a:pt x="5150" y="23995"/>
                      <a:pt x="5341" y="23874"/>
                      <a:pt x="5334" y="23623"/>
                    </a:cubicBezTo>
                    <a:cubicBezTo>
                      <a:pt x="5156" y="19861"/>
                      <a:pt x="5108" y="16087"/>
                      <a:pt x="5013" y="12324"/>
                    </a:cubicBezTo>
                    <a:cubicBezTo>
                      <a:pt x="4918" y="8538"/>
                      <a:pt x="5322" y="4693"/>
                      <a:pt x="5168" y="906"/>
                    </a:cubicBezTo>
                    <a:cubicBezTo>
                      <a:pt x="5251" y="752"/>
                      <a:pt x="5239" y="549"/>
                      <a:pt x="5144" y="406"/>
                    </a:cubicBezTo>
                    <a:cubicBezTo>
                      <a:pt x="5144" y="335"/>
                      <a:pt x="5144" y="263"/>
                      <a:pt x="5144" y="192"/>
                    </a:cubicBezTo>
                    <a:cubicBezTo>
                      <a:pt x="5137" y="72"/>
                      <a:pt x="5033" y="1"/>
                      <a:pt x="4933" y="1"/>
                    </a:cubicBezTo>
                    <a:close/>
                  </a:path>
                </a:pathLst>
              </a:custGeom>
              <a:solidFill>
                <a:srgbClr val="4949E7"/>
              </a:solidFill>
              <a:ln>
                <a:noFill/>
              </a:ln>
            </p:spPr>
            <p:txBody>
              <a:bodyPr spcFirstLastPara="1" wrap="square" lIns="121900" tIns="121900" rIns="121900" bIns="121900" anchor="ctr" anchorCtr="0">
                <a:noAutofit/>
              </a:bodyPr>
              <a:lstStyle/>
              <a:p>
                <a:pPr algn="l" rtl="0"/>
                <a:endParaRPr sz="2400"/>
              </a:p>
            </p:txBody>
          </p:sp>
        </p:grpSp>
        <p:sp>
          <p:nvSpPr>
            <p:cNvPr id="2496" name="Google Shape;2496;p44"/>
            <p:cNvSpPr txBox="1"/>
            <p:nvPr/>
          </p:nvSpPr>
          <p:spPr>
            <a:xfrm>
              <a:off x="5295705" y="3088626"/>
              <a:ext cx="1354200" cy="270000"/>
            </a:xfrm>
            <a:prstGeom prst="rect">
              <a:avLst/>
            </a:prstGeom>
            <a:noFill/>
            <a:ln>
              <a:noFill/>
            </a:ln>
          </p:spPr>
          <p:txBody>
            <a:bodyPr spcFirstLastPara="1" wrap="square" lIns="121900" tIns="121900" rIns="121900" bIns="121900" anchor="ctr" anchorCtr="0">
              <a:noAutofit/>
            </a:bodyPr>
            <a:lstStyle/>
            <a:p>
              <a:pPr algn="ctr" rtl="0"/>
              <a:r>
                <a:rPr lang="en" sz="2000" dirty="0">
                  <a:solidFill>
                    <a:srgbClr val="434343"/>
                  </a:solidFill>
                  <a:latin typeface="Fira Sans Extra Condensed Medium"/>
                  <a:ea typeface="Fira Sans Extra Condensed Medium"/>
                  <a:cs typeface="Fira Sans Extra Condensed Medium"/>
                  <a:sym typeface="Fira Sans Extra Condensed Medium"/>
                </a:rPr>
                <a:t>1962</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sp>
          <p:nvSpPr>
            <p:cNvPr id="2497" name="Google Shape;2497;p44"/>
            <p:cNvSpPr txBox="1"/>
            <p:nvPr/>
          </p:nvSpPr>
          <p:spPr>
            <a:xfrm>
              <a:off x="5337123" y="1768361"/>
              <a:ext cx="1354200" cy="765000"/>
            </a:xfrm>
            <a:prstGeom prst="rect">
              <a:avLst/>
            </a:prstGeom>
            <a:noFill/>
            <a:ln>
              <a:noFill/>
            </a:ln>
          </p:spPr>
          <p:txBody>
            <a:bodyPr spcFirstLastPara="1" wrap="square" lIns="121900" tIns="121900" rIns="121900" bIns="121900" anchor="ctr" anchorCtr="0">
              <a:noAutofit/>
            </a:bodyPr>
            <a:lstStyle/>
            <a:p>
              <a:pPr algn="l"/>
              <a:r>
                <a:rPr lang="en-US" sz="1600" b="0" i="0" u="none" strike="noStrike" baseline="0" dirty="0"/>
                <a:t>Hollywood cashed in on the “charge-it craze” with the 1962 movi</a:t>
              </a:r>
              <a:r>
                <a:rPr lang="en-US" sz="1600" dirty="0"/>
                <a:t>e</a:t>
              </a:r>
              <a:endParaRPr lang="en-US" sz="1600" b="0" i="0" u="none" strike="noStrike" baseline="0" dirty="0"/>
            </a:p>
          </p:txBody>
        </p:sp>
      </p:grpSp>
      <p:grpSp>
        <p:nvGrpSpPr>
          <p:cNvPr id="72" name="Google Shape;2445;p44">
            <a:extLst>
              <a:ext uri="{FF2B5EF4-FFF2-40B4-BE49-F238E27FC236}">
                <a16:creationId xmlns:a16="http://schemas.microsoft.com/office/drawing/2014/main" id="{ED862417-9E66-435A-9E47-4C00A563284C}"/>
              </a:ext>
            </a:extLst>
          </p:cNvPr>
          <p:cNvGrpSpPr/>
          <p:nvPr/>
        </p:nvGrpSpPr>
        <p:grpSpPr>
          <a:xfrm>
            <a:off x="5897553" y="1435721"/>
            <a:ext cx="2069936" cy="4040847"/>
            <a:chOff x="3894900" y="1193013"/>
            <a:chExt cx="1552452" cy="3030636"/>
          </a:xfrm>
        </p:grpSpPr>
        <p:sp>
          <p:nvSpPr>
            <p:cNvPr id="73" name="Google Shape;2446;p44">
              <a:extLst>
                <a:ext uri="{FF2B5EF4-FFF2-40B4-BE49-F238E27FC236}">
                  <a16:creationId xmlns:a16="http://schemas.microsoft.com/office/drawing/2014/main" id="{003EF167-5E3C-4E42-82D9-B376783B3391}"/>
                </a:ext>
              </a:extLst>
            </p:cNvPr>
            <p:cNvSpPr/>
            <p:nvPr/>
          </p:nvSpPr>
          <p:spPr>
            <a:xfrm>
              <a:off x="4050480" y="2610537"/>
              <a:ext cx="1396872" cy="171339"/>
            </a:xfrm>
            <a:custGeom>
              <a:avLst/>
              <a:gdLst/>
              <a:ahLst/>
              <a:cxnLst/>
              <a:rect l="l" t="t" r="r" b="b"/>
              <a:pathLst>
                <a:path w="63974" h="7847" extrusionOk="0">
                  <a:moveTo>
                    <a:pt x="2668" y="703"/>
                  </a:moveTo>
                  <a:cubicBezTo>
                    <a:pt x="2418" y="846"/>
                    <a:pt x="2168" y="1179"/>
                    <a:pt x="1918" y="1429"/>
                  </a:cubicBezTo>
                  <a:lnTo>
                    <a:pt x="1334" y="703"/>
                  </a:lnTo>
                  <a:close/>
                  <a:moveTo>
                    <a:pt x="4228" y="703"/>
                  </a:moveTo>
                  <a:cubicBezTo>
                    <a:pt x="3692" y="1143"/>
                    <a:pt x="3168" y="1774"/>
                    <a:pt x="2632" y="2322"/>
                  </a:cubicBezTo>
                  <a:lnTo>
                    <a:pt x="2037" y="1572"/>
                  </a:lnTo>
                  <a:cubicBezTo>
                    <a:pt x="2347" y="1262"/>
                    <a:pt x="2668" y="1000"/>
                    <a:pt x="2978" y="703"/>
                  </a:cubicBezTo>
                  <a:close/>
                  <a:moveTo>
                    <a:pt x="6204" y="703"/>
                  </a:moveTo>
                  <a:cubicBezTo>
                    <a:pt x="5287" y="1596"/>
                    <a:pt x="4382" y="2477"/>
                    <a:pt x="3490" y="3394"/>
                  </a:cubicBezTo>
                  <a:lnTo>
                    <a:pt x="2906" y="2655"/>
                  </a:lnTo>
                  <a:cubicBezTo>
                    <a:pt x="3573" y="2001"/>
                    <a:pt x="4228" y="1298"/>
                    <a:pt x="4883" y="703"/>
                  </a:cubicBezTo>
                  <a:close/>
                  <a:moveTo>
                    <a:pt x="22135" y="703"/>
                  </a:moveTo>
                  <a:cubicBezTo>
                    <a:pt x="19968" y="2786"/>
                    <a:pt x="17825" y="5037"/>
                    <a:pt x="15670" y="7239"/>
                  </a:cubicBezTo>
                  <a:lnTo>
                    <a:pt x="14205" y="7227"/>
                  </a:lnTo>
                  <a:cubicBezTo>
                    <a:pt x="16467" y="5025"/>
                    <a:pt x="18753" y="2786"/>
                    <a:pt x="21039" y="703"/>
                  </a:cubicBezTo>
                  <a:close/>
                  <a:moveTo>
                    <a:pt x="54067" y="703"/>
                  </a:moveTo>
                  <a:cubicBezTo>
                    <a:pt x="51829" y="2786"/>
                    <a:pt x="49579" y="5049"/>
                    <a:pt x="47316" y="7239"/>
                  </a:cubicBezTo>
                  <a:lnTo>
                    <a:pt x="46435" y="7227"/>
                  </a:lnTo>
                  <a:cubicBezTo>
                    <a:pt x="48567" y="5037"/>
                    <a:pt x="50698" y="2786"/>
                    <a:pt x="52829" y="703"/>
                  </a:cubicBezTo>
                  <a:close/>
                  <a:moveTo>
                    <a:pt x="61080" y="1203"/>
                  </a:moveTo>
                  <a:lnTo>
                    <a:pt x="61652" y="1941"/>
                  </a:lnTo>
                  <a:cubicBezTo>
                    <a:pt x="59949" y="3691"/>
                    <a:pt x="58258" y="5453"/>
                    <a:pt x="56591" y="7239"/>
                  </a:cubicBezTo>
                  <a:lnTo>
                    <a:pt x="55580" y="7239"/>
                  </a:lnTo>
                  <a:cubicBezTo>
                    <a:pt x="55885" y="6944"/>
                    <a:pt x="56191" y="6604"/>
                    <a:pt x="56484" y="6299"/>
                  </a:cubicBezTo>
                  <a:cubicBezTo>
                    <a:pt x="58092" y="4668"/>
                    <a:pt x="59568" y="2917"/>
                    <a:pt x="61080" y="1203"/>
                  </a:cubicBezTo>
                  <a:close/>
                  <a:moveTo>
                    <a:pt x="8014" y="703"/>
                  </a:moveTo>
                  <a:cubicBezTo>
                    <a:pt x="5847" y="2786"/>
                    <a:pt x="3704" y="5013"/>
                    <a:pt x="1585" y="7251"/>
                  </a:cubicBezTo>
                  <a:lnTo>
                    <a:pt x="1334" y="7251"/>
                  </a:lnTo>
                  <a:lnTo>
                    <a:pt x="3942" y="3941"/>
                  </a:lnTo>
                  <a:lnTo>
                    <a:pt x="3704" y="3667"/>
                  </a:lnTo>
                  <a:cubicBezTo>
                    <a:pt x="4680" y="2655"/>
                    <a:pt x="5680" y="1596"/>
                    <a:pt x="6680" y="703"/>
                  </a:cubicBezTo>
                  <a:close/>
                  <a:moveTo>
                    <a:pt x="9836" y="703"/>
                  </a:moveTo>
                  <a:cubicBezTo>
                    <a:pt x="7585" y="2786"/>
                    <a:pt x="5347" y="5013"/>
                    <a:pt x="3132" y="7251"/>
                  </a:cubicBezTo>
                  <a:lnTo>
                    <a:pt x="2073" y="7251"/>
                  </a:lnTo>
                  <a:cubicBezTo>
                    <a:pt x="4359" y="5013"/>
                    <a:pt x="6633" y="2786"/>
                    <a:pt x="8907" y="703"/>
                  </a:cubicBezTo>
                  <a:close/>
                  <a:moveTo>
                    <a:pt x="11229" y="703"/>
                  </a:moveTo>
                  <a:cubicBezTo>
                    <a:pt x="9097" y="2786"/>
                    <a:pt x="6990" y="5013"/>
                    <a:pt x="4906" y="7251"/>
                  </a:cubicBezTo>
                  <a:lnTo>
                    <a:pt x="3454" y="7251"/>
                  </a:lnTo>
                  <a:cubicBezTo>
                    <a:pt x="5692" y="5013"/>
                    <a:pt x="7931" y="2786"/>
                    <a:pt x="10157" y="703"/>
                  </a:cubicBezTo>
                  <a:close/>
                  <a:moveTo>
                    <a:pt x="13015" y="703"/>
                  </a:moveTo>
                  <a:cubicBezTo>
                    <a:pt x="10848" y="2786"/>
                    <a:pt x="8704" y="5013"/>
                    <a:pt x="6597" y="7251"/>
                  </a:cubicBezTo>
                  <a:lnTo>
                    <a:pt x="5406" y="7251"/>
                  </a:lnTo>
                  <a:cubicBezTo>
                    <a:pt x="7478" y="5013"/>
                    <a:pt x="9550" y="2786"/>
                    <a:pt x="11645" y="703"/>
                  </a:cubicBezTo>
                  <a:close/>
                  <a:moveTo>
                    <a:pt x="16027" y="703"/>
                  </a:moveTo>
                  <a:cubicBezTo>
                    <a:pt x="13753" y="2786"/>
                    <a:pt x="11431" y="5013"/>
                    <a:pt x="9145" y="7251"/>
                  </a:cubicBezTo>
                  <a:lnTo>
                    <a:pt x="7097" y="7251"/>
                  </a:lnTo>
                  <a:cubicBezTo>
                    <a:pt x="9205" y="5013"/>
                    <a:pt x="11336" y="2786"/>
                    <a:pt x="13491" y="703"/>
                  </a:cubicBezTo>
                  <a:close/>
                  <a:moveTo>
                    <a:pt x="16336" y="667"/>
                  </a:moveTo>
                  <a:lnTo>
                    <a:pt x="18372" y="679"/>
                  </a:lnTo>
                  <a:cubicBezTo>
                    <a:pt x="16063" y="2870"/>
                    <a:pt x="13741" y="5013"/>
                    <a:pt x="11455" y="7251"/>
                  </a:cubicBezTo>
                  <a:lnTo>
                    <a:pt x="9609" y="7251"/>
                  </a:lnTo>
                  <a:cubicBezTo>
                    <a:pt x="11848" y="5013"/>
                    <a:pt x="14110" y="2870"/>
                    <a:pt x="16336" y="667"/>
                  </a:cubicBezTo>
                  <a:close/>
                  <a:moveTo>
                    <a:pt x="20658" y="703"/>
                  </a:moveTo>
                  <a:cubicBezTo>
                    <a:pt x="18325" y="2786"/>
                    <a:pt x="15967" y="5013"/>
                    <a:pt x="13741" y="7251"/>
                  </a:cubicBezTo>
                  <a:lnTo>
                    <a:pt x="11836" y="7251"/>
                  </a:lnTo>
                  <a:cubicBezTo>
                    <a:pt x="14074" y="5013"/>
                    <a:pt x="16324" y="2786"/>
                    <a:pt x="18587" y="703"/>
                  </a:cubicBezTo>
                  <a:close/>
                  <a:moveTo>
                    <a:pt x="24111" y="703"/>
                  </a:moveTo>
                  <a:cubicBezTo>
                    <a:pt x="21932" y="2786"/>
                    <a:pt x="19765" y="5013"/>
                    <a:pt x="17598" y="7251"/>
                  </a:cubicBezTo>
                  <a:lnTo>
                    <a:pt x="15812" y="7251"/>
                  </a:lnTo>
                  <a:cubicBezTo>
                    <a:pt x="18015" y="5013"/>
                    <a:pt x="20230" y="2786"/>
                    <a:pt x="22432" y="703"/>
                  </a:cubicBezTo>
                  <a:close/>
                  <a:moveTo>
                    <a:pt x="25409" y="703"/>
                  </a:moveTo>
                  <a:cubicBezTo>
                    <a:pt x="23218" y="2786"/>
                    <a:pt x="21111" y="5013"/>
                    <a:pt x="19027" y="7251"/>
                  </a:cubicBezTo>
                  <a:lnTo>
                    <a:pt x="17944" y="7251"/>
                  </a:lnTo>
                  <a:cubicBezTo>
                    <a:pt x="20099" y="5013"/>
                    <a:pt x="22254" y="2786"/>
                    <a:pt x="24433" y="703"/>
                  </a:cubicBezTo>
                  <a:close/>
                  <a:moveTo>
                    <a:pt x="27945" y="703"/>
                  </a:moveTo>
                  <a:cubicBezTo>
                    <a:pt x="27445" y="1143"/>
                    <a:pt x="26945" y="1667"/>
                    <a:pt x="26445" y="2155"/>
                  </a:cubicBezTo>
                  <a:cubicBezTo>
                    <a:pt x="24730" y="3858"/>
                    <a:pt x="23004" y="5465"/>
                    <a:pt x="21277" y="7251"/>
                  </a:cubicBezTo>
                  <a:lnTo>
                    <a:pt x="19337" y="7251"/>
                  </a:lnTo>
                  <a:cubicBezTo>
                    <a:pt x="21087" y="5310"/>
                    <a:pt x="22837" y="3548"/>
                    <a:pt x="24647" y="1762"/>
                  </a:cubicBezTo>
                  <a:cubicBezTo>
                    <a:pt x="25016" y="1393"/>
                    <a:pt x="25385" y="1000"/>
                    <a:pt x="25754" y="703"/>
                  </a:cubicBezTo>
                  <a:close/>
                  <a:moveTo>
                    <a:pt x="30183" y="703"/>
                  </a:moveTo>
                  <a:cubicBezTo>
                    <a:pt x="29588" y="1298"/>
                    <a:pt x="29005" y="1893"/>
                    <a:pt x="28421" y="2501"/>
                  </a:cubicBezTo>
                  <a:cubicBezTo>
                    <a:pt x="26885" y="4096"/>
                    <a:pt x="25349" y="5608"/>
                    <a:pt x="23802" y="7251"/>
                  </a:cubicBezTo>
                  <a:lnTo>
                    <a:pt x="21468" y="7251"/>
                  </a:lnTo>
                  <a:cubicBezTo>
                    <a:pt x="22944" y="5763"/>
                    <a:pt x="24409" y="4429"/>
                    <a:pt x="25838" y="3001"/>
                  </a:cubicBezTo>
                  <a:cubicBezTo>
                    <a:pt x="26611" y="2227"/>
                    <a:pt x="27385" y="1441"/>
                    <a:pt x="28159" y="703"/>
                  </a:cubicBezTo>
                  <a:close/>
                  <a:moveTo>
                    <a:pt x="33088" y="703"/>
                  </a:moveTo>
                  <a:cubicBezTo>
                    <a:pt x="31624" y="2191"/>
                    <a:pt x="30160" y="3632"/>
                    <a:pt x="28659" y="5084"/>
                  </a:cubicBezTo>
                  <a:cubicBezTo>
                    <a:pt x="27921" y="5811"/>
                    <a:pt x="27183" y="6501"/>
                    <a:pt x="26445" y="7251"/>
                  </a:cubicBezTo>
                  <a:lnTo>
                    <a:pt x="24075" y="7251"/>
                  </a:lnTo>
                  <a:cubicBezTo>
                    <a:pt x="25576" y="5608"/>
                    <a:pt x="27076" y="4179"/>
                    <a:pt x="28552" y="2632"/>
                  </a:cubicBezTo>
                  <a:cubicBezTo>
                    <a:pt x="29183" y="1977"/>
                    <a:pt x="29814" y="1298"/>
                    <a:pt x="30457" y="703"/>
                  </a:cubicBezTo>
                  <a:close/>
                  <a:moveTo>
                    <a:pt x="35005" y="703"/>
                  </a:moveTo>
                  <a:cubicBezTo>
                    <a:pt x="33208" y="2489"/>
                    <a:pt x="31386" y="4358"/>
                    <a:pt x="29517" y="6132"/>
                  </a:cubicBezTo>
                  <a:cubicBezTo>
                    <a:pt x="29124" y="6501"/>
                    <a:pt x="28731" y="6799"/>
                    <a:pt x="28338" y="7251"/>
                  </a:cubicBezTo>
                  <a:lnTo>
                    <a:pt x="26778" y="7251"/>
                  </a:lnTo>
                  <a:cubicBezTo>
                    <a:pt x="29040" y="5013"/>
                    <a:pt x="31279" y="2786"/>
                    <a:pt x="33517" y="703"/>
                  </a:cubicBezTo>
                  <a:close/>
                  <a:moveTo>
                    <a:pt x="36315" y="703"/>
                  </a:moveTo>
                  <a:cubicBezTo>
                    <a:pt x="34577" y="2334"/>
                    <a:pt x="32838" y="4120"/>
                    <a:pt x="31088" y="5834"/>
                  </a:cubicBezTo>
                  <a:cubicBezTo>
                    <a:pt x="30612" y="6299"/>
                    <a:pt x="30124" y="6799"/>
                    <a:pt x="29636" y="7251"/>
                  </a:cubicBezTo>
                  <a:lnTo>
                    <a:pt x="28624" y="7251"/>
                  </a:lnTo>
                  <a:cubicBezTo>
                    <a:pt x="28731" y="7096"/>
                    <a:pt x="28826" y="7061"/>
                    <a:pt x="28921" y="6965"/>
                  </a:cubicBezTo>
                  <a:cubicBezTo>
                    <a:pt x="31100" y="4918"/>
                    <a:pt x="33243" y="2786"/>
                    <a:pt x="35363" y="703"/>
                  </a:cubicBezTo>
                  <a:close/>
                  <a:moveTo>
                    <a:pt x="37684" y="703"/>
                  </a:moveTo>
                  <a:cubicBezTo>
                    <a:pt x="35529" y="2786"/>
                    <a:pt x="33386" y="5013"/>
                    <a:pt x="31255" y="7251"/>
                  </a:cubicBezTo>
                  <a:lnTo>
                    <a:pt x="29898" y="7251"/>
                  </a:lnTo>
                  <a:cubicBezTo>
                    <a:pt x="30088" y="6954"/>
                    <a:pt x="30279" y="6870"/>
                    <a:pt x="30469" y="6680"/>
                  </a:cubicBezTo>
                  <a:cubicBezTo>
                    <a:pt x="32505" y="4679"/>
                    <a:pt x="34565" y="2632"/>
                    <a:pt x="36625" y="703"/>
                  </a:cubicBezTo>
                  <a:close/>
                  <a:moveTo>
                    <a:pt x="39589" y="703"/>
                  </a:moveTo>
                  <a:cubicBezTo>
                    <a:pt x="37589" y="2632"/>
                    <a:pt x="35601" y="4608"/>
                    <a:pt x="33648" y="6596"/>
                  </a:cubicBezTo>
                  <a:cubicBezTo>
                    <a:pt x="33434" y="6811"/>
                    <a:pt x="33219" y="6954"/>
                    <a:pt x="33017" y="7251"/>
                  </a:cubicBezTo>
                  <a:lnTo>
                    <a:pt x="32267" y="7251"/>
                  </a:lnTo>
                  <a:cubicBezTo>
                    <a:pt x="34410" y="5013"/>
                    <a:pt x="36553" y="2786"/>
                    <a:pt x="38684" y="703"/>
                  </a:cubicBezTo>
                  <a:close/>
                  <a:moveTo>
                    <a:pt x="41542" y="703"/>
                  </a:moveTo>
                  <a:cubicBezTo>
                    <a:pt x="39363" y="2786"/>
                    <a:pt x="37196" y="5013"/>
                    <a:pt x="35005" y="7251"/>
                  </a:cubicBezTo>
                  <a:lnTo>
                    <a:pt x="33327" y="7251"/>
                  </a:lnTo>
                  <a:cubicBezTo>
                    <a:pt x="33481" y="7096"/>
                    <a:pt x="33648" y="6930"/>
                    <a:pt x="33803" y="6763"/>
                  </a:cubicBezTo>
                  <a:cubicBezTo>
                    <a:pt x="35803" y="4703"/>
                    <a:pt x="37899" y="2632"/>
                    <a:pt x="39994" y="703"/>
                  </a:cubicBezTo>
                  <a:close/>
                  <a:moveTo>
                    <a:pt x="44316" y="703"/>
                  </a:moveTo>
                  <a:cubicBezTo>
                    <a:pt x="42018" y="2786"/>
                    <a:pt x="39708" y="5013"/>
                    <a:pt x="37422" y="7251"/>
                  </a:cubicBezTo>
                  <a:lnTo>
                    <a:pt x="35446" y="7251"/>
                  </a:lnTo>
                  <a:cubicBezTo>
                    <a:pt x="37672" y="5013"/>
                    <a:pt x="39911" y="2786"/>
                    <a:pt x="42149" y="703"/>
                  </a:cubicBezTo>
                  <a:close/>
                  <a:moveTo>
                    <a:pt x="46209" y="703"/>
                  </a:moveTo>
                  <a:cubicBezTo>
                    <a:pt x="43983" y="2786"/>
                    <a:pt x="41732" y="5013"/>
                    <a:pt x="39482" y="7251"/>
                  </a:cubicBezTo>
                  <a:lnTo>
                    <a:pt x="37684" y="7251"/>
                  </a:lnTo>
                  <a:cubicBezTo>
                    <a:pt x="39982" y="5013"/>
                    <a:pt x="42304" y="2786"/>
                    <a:pt x="44614" y="703"/>
                  </a:cubicBezTo>
                  <a:close/>
                  <a:moveTo>
                    <a:pt x="49019" y="703"/>
                  </a:moveTo>
                  <a:cubicBezTo>
                    <a:pt x="46828" y="2786"/>
                    <a:pt x="44638" y="5013"/>
                    <a:pt x="42447" y="7251"/>
                  </a:cubicBezTo>
                  <a:lnTo>
                    <a:pt x="39780" y="7251"/>
                  </a:lnTo>
                  <a:cubicBezTo>
                    <a:pt x="42042" y="5013"/>
                    <a:pt x="44292" y="2786"/>
                    <a:pt x="46531" y="703"/>
                  </a:cubicBezTo>
                  <a:close/>
                  <a:moveTo>
                    <a:pt x="50793" y="703"/>
                  </a:moveTo>
                  <a:cubicBezTo>
                    <a:pt x="50722" y="703"/>
                    <a:pt x="50650" y="846"/>
                    <a:pt x="50567" y="917"/>
                  </a:cubicBezTo>
                  <a:cubicBezTo>
                    <a:pt x="48483" y="3048"/>
                    <a:pt x="46364" y="5168"/>
                    <a:pt x="44233" y="7251"/>
                  </a:cubicBezTo>
                  <a:lnTo>
                    <a:pt x="42744" y="7251"/>
                  </a:lnTo>
                  <a:cubicBezTo>
                    <a:pt x="44959" y="5013"/>
                    <a:pt x="47185" y="2786"/>
                    <a:pt x="49400" y="703"/>
                  </a:cubicBezTo>
                  <a:close/>
                  <a:moveTo>
                    <a:pt x="52662" y="703"/>
                  </a:moveTo>
                  <a:cubicBezTo>
                    <a:pt x="51734" y="1596"/>
                    <a:pt x="50805" y="2691"/>
                    <a:pt x="49841" y="3656"/>
                  </a:cubicBezTo>
                  <a:cubicBezTo>
                    <a:pt x="48650" y="4858"/>
                    <a:pt x="47459" y="6061"/>
                    <a:pt x="46281" y="7251"/>
                  </a:cubicBezTo>
                  <a:lnTo>
                    <a:pt x="44602" y="7251"/>
                  </a:lnTo>
                  <a:cubicBezTo>
                    <a:pt x="46662" y="5168"/>
                    <a:pt x="48721" y="3167"/>
                    <a:pt x="50757" y="1108"/>
                  </a:cubicBezTo>
                  <a:cubicBezTo>
                    <a:pt x="50888" y="977"/>
                    <a:pt x="51019" y="846"/>
                    <a:pt x="51150" y="703"/>
                  </a:cubicBezTo>
                  <a:close/>
                  <a:moveTo>
                    <a:pt x="56770" y="703"/>
                  </a:moveTo>
                  <a:cubicBezTo>
                    <a:pt x="54567" y="2786"/>
                    <a:pt x="52365" y="5013"/>
                    <a:pt x="50150" y="7251"/>
                  </a:cubicBezTo>
                  <a:lnTo>
                    <a:pt x="48078" y="7251"/>
                  </a:lnTo>
                  <a:cubicBezTo>
                    <a:pt x="50269" y="5013"/>
                    <a:pt x="52448" y="2786"/>
                    <a:pt x="54627" y="703"/>
                  </a:cubicBezTo>
                  <a:close/>
                  <a:moveTo>
                    <a:pt x="58484" y="703"/>
                  </a:moveTo>
                  <a:cubicBezTo>
                    <a:pt x="56353" y="2929"/>
                    <a:pt x="54186" y="5013"/>
                    <a:pt x="51984" y="7251"/>
                  </a:cubicBezTo>
                  <a:lnTo>
                    <a:pt x="50460" y="7251"/>
                  </a:lnTo>
                  <a:cubicBezTo>
                    <a:pt x="52698" y="5013"/>
                    <a:pt x="54925" y="2786"/>
                    <a:pt x="57127" y="703"/>
                  </a:cubicBezTo>
                  <a:close/>
                  <a:moveTo>
                    <a:pt x="59639" y="703"/>
                  </a:moveTo>
                  <a:cubicBezTo>
                    <a:pt x="58211" y="2191"/>
                    <a:pt x="56794" y="3929"/>
                    <a:pt x="55329" y="5501"/>
                  </a:cubicBezTo>
                  <a:cubicBezTo>
                    <a:pt x="54782" y="6084"/>
                    <a:pt x="54234" y="6656"/>
                    <a:pt x="53674" y="7251"/>
                  </a:cubicBezTo>
                  <a:lnTo>
                    <a:pt x="52555" y="7251"/>
                  </a:lnTo>
                  <a:cubicBezTo>
                    <a:pt x="54758" y="5013"/>
                    <a:pt x="56913" y="2929"/>
                    <a:pt x="58996" y="703"/>
                  </a:cubicBezTo>
                  <a:close/>
                  <a:moveTo>
                    <a:pt x="60651" y="703"/>
                  </a:moveTo>
                  <a:lnTo>
                    <a:pt x="60890" y="977"/>
                  </a:lnTo>
                  <a:cubicBezTo>
                    <a:pt x="59366" y="2703"/>
                    <a:pt x="57901" y="4501"/>
                    <a:pt x="56329" y="6156"/>
                  </a:cubicBezTo>
                  <a:cubicBezTo>
                    <a:pt x="55984" y="6513"/>
                    <a:pt x="55627" y="6799"/>
                    <a:pt x="55270" y="7251"/>
                  </a:cubicBezTo>
                  <a:lnTo>
                    <a:pt x="53877" y="7251"/>
                  </a:lnTo>
                  <a:cubicBezTo>
                    <a:pt x="55925" y="5013"/>
                    <a:pt x="57961" y="2786"/>
                    <a:pt x="59985" y="703"/>
                  </a:cubicBezTo>
                  <a:close/>
                  <a:moveTo>
                    <a:pt x="61830" y="2167"/>
                  </a:moveTo>
                  <a:lnTo>
                    <a:pt x="62675" y="3251"/>
                  </a:lnTo>
                  <a:cubicBezTo>
                    <a:pt x="61521" y="4608"/>
                    <a:pt x="60342" y="5906"/>
                    <a:pt x="59151" y="7251"/>
                  </a:cubicBezTo>
                  <a:lnTo>
                    <a:pt x="57008" y="7251"/>
                  </a:lnTo>
                  <a:cubicBezTo>
                    <a:pt x="58604" y="5465"/>
                    <a:pt x="60211" y="3846"/>
                    <a:pt x="61830" y="2167"/>
                  </a:cubicBezTo>
                  <a:close/>
                  <a:moveTo>
                    <a:pt x="62830" y="3441"/>
                  </a:moveTo>
                  <a:lnTo>
                    <a:pt x="63164" y="3882"/>
                  </a:lnTo>
                  <a:lnTo>
                    <a:pt x="60651" y="7251"/>
                  </a:lnTo>
                  <a:lnTo>
                    <a:pt x="59520" y="7251"/>
                  </a:lnTo>
                  <a:cubicBezTo>
                    <a:pt x="60640" y="5906"/>
                    <a:pt x="61747" y="4715"/>
                    <a:pt x="62830" y="3441"/>
                  </a:cubicBezTo>
                  <a:close/>
                  <a:moveTo>
                    <a:pt x="1" y="0"/>
                  </a:moveTo>
                  <a:lnTo>
                    <a:pt x="3120" y="3917"/>
                  </a:lnTo>
                  <a:lnTo>
                    <a:pt x="1" y="7847"/>
                  </a:lnTo>
                  <a:lnTo>
                    <a:pt x="60973" y="7847"/>
                  </a:lnTo>
                  <a:lnTo>
                    <a:pt x="63973" y="3846"/>
                  </a:lnTo>
                  <a:lnTo>
                    <a:pt x="60961" y="0"/>
                  </a:lnTo>
                  <a:close/>
                </a:path>
              </a:pathLst>
            </a:custGeom>
            <a:solidFill>
              <a:schemeClr val="accent5"/>
            </a:solidFill>
            <a:ln>
              <a:noFill/>
            </a:ln>
          </p:spPr>
          <p:txBody>
            <a:bodyPr spcFirstLastPara="1" wrap="square" lIns="121900" tIns="121900" rIns="121900" bIns="121900" anchor="ctr" anchorCtr="0">
              <a:noAutofit/>
            </a:bodyPr>
            <a:lstStyle/>
            <a:p>
              <a:pPr algn="l" rtl="0"/>
              <a:endParaRPr sz="2400"/>
            </a:p>
          </p:txBody>
        </p:sp>
        <p:sp>
          <p:nvSpPr>
            <p:cNvPr id="74" name="Google Shape;2447;p44">
              <a:extLst>
                <a:ext uri="{FF2B5EF4-FFF2-40B4-BE49-F238E27FC236}">
                  <a16:creationId xmlns:a16="http://schemas.microsoft.com/office/drawing/2014/main" id="{9D555EB9-F2CC-44CB-8664-767525BBACDB}"/>
                </a:ext>
              </a:extLst>
            </p:cNvPr>
            <p:cNvSpPr/>
            <p:nvPr/>
          </p:nvSpPr>
          <p:spPr>
            <a:xfrm>
              <a:off x="4695093" y="2726744"/>
              <a:ext cx="107647" cy="344229"/>
            </a:xfrm>
            <a:custGeom>
              <a:avLst/>
              <a:gdLst/>
              <a:ahLst/>
              <a:cxnLst/>
              <a:rect l="l" t="t" r="r" b="b"/>
              <a:pathLst>
                <a:path w="4930" h="15765" extrusionOk="0">
                  <a:moveTo>
                    <a:pt x="2465" y="0"/>
                  </a:moveTo>
                  <a:cubicBezTo>
                    <a:pt x="1096" y="0"/>
                    <a:pt x="1" y="1108"/>
                    <a:pt x="1" y="2477"/>
                  </a:cubicBezTo>
                  <a:cubicBezTo>
                    <a:pt x="1" y="3727"/>
                    <a:pt x="965" y="4763"/>
                    <a:pt x="2156" y="4918"/>
                  </a:cubicBezTo>
                  <a:lnTo>
                    <a:pt x="2156" y="15764"/>
                  </a:lnTo>
                  <a:lnTo>
                    <a:pt x="2751" y="15764"/>
                  </a:lnTo>
                  <a:lnTo>
                    <a:pt x="2751" y="4918"/>
                  </a:lnTo>
                  <a:cubicBezTo>
                    <a:pt x="4096" y="4763"/>
                    <a:pt x="4930" y="3727"/>
                    <a:pt x="4930" y="2477"/>
                  </a:cubicBezTo>
                  <a:cubicBezTo>
                    <a:pt x="4930" y="1108"/>
                    <a:pt x="3834" y="0"/>
                    <a:pt x="2465" y="0"/>
                  </a:cubicBezTo>
                  <a:close/>
                </a:path>
              </a:pathLst>
            </a:custGeom>
            <a:solidFill>
              <a:schemeClr val="accent5"/>
            </a:solidFill>
            <a:ln>
              <a:noFill/>
            </a:ln>
          </p:spPr>
          <p:txBody>
            <a:bodyPr spcFirstLastPara="1" wrap="square" lIns="121900" tIns="121900" rIns="121900" bIns="121900" anchor="ctr" anchorCtr="0">
              <a:noAutofit/>
            </a:bodyPr>
            <a:lstStyle/>
            <a:p>
              <a:pPr algn="l" rtl="0"/>
              <a:endParaRPr sz="2400"/>
            </a:p>
          </p:txBody>
        </p:sp>
        <p:grpSp>
          <p:nvGrpSpPr>
            <p:cNvPr id="75" name="Google Shape;2448;p44">
              <a:extLst>
                <a:ext uri="{FF2B5EF4-FFF2-40B4-BE49-F238E27FC236}">
                  <a16:creationId xmlns:a16="http://schemas.microsoft.com/office/drawing/2014/main" id="{B2CCB08B-E806-45D0-B2DE-E8C8426B9594}"/>
                </a:ext>
              </a:extLst>
            </p:cNvPr>
            <p:cNvGrpSpPr/>
            <p:nvPr/>
          </p:nvGrpSpPr>
          <p:grpSpPr>
            <a:xfrm>
              <a:off x="4483479" y="3419216"/>
              <a:ext cx="530874" cy="804433"/>
              <a:chOff x="4421219" y="3429906"/>
              <a:chExt cx="530874" cy="804433"/>
            </a:xfrm>
          </p:grpSpPr>
          <p:sp>
            <p:nvSpPr>
              <p:cNvPr id="78" name="Google Shape;2449;p44">
                <a:extLst>
                  <a:ext uri="{FF2B5EF4-FFF2-40B4-BE49-F238E27FC236}">
                    <a16:creationId xmlns:a16="http://schemas.microsoft.com/office/drawing/2014/main" id="{F6FDA4FE-8200-485B-BB4D-F93DC679734F}"/>
                  </a:ext>
                </a:extLst>
              </p:cNvPr>
              <p:cNvSpPr/>
              <p:nvPr/>
            </p:nvSpPr>
            <p:spPr>
              <a:xfrm>
                <a:off x="4421219" y="4143505"/>
                <a:ext cx="530874" cy="90834"/>
              </a:xfrm>
              <a:custGeom>
                <a:avLst/>
                <a:gdLst/>
                <a:ahLst/>
                <a:cxnLst/>
                <a:rect l="l" t="t" r="r" b="b"/>
                <a:pathLst>
                  <a:path w="24313" h="4160" extrusionOk="0">
                    <a:moveTo>
                      <a:pt x="3501" y="848"/>
                    </a:moveTo>
                    <a:cubicBezTo>
                      <a:pt x="3613" y="848"/>
                      <a:pt x="3736" y="861"/>
                      <a:pt x="3870" y="886"/>
                    </a:cubicBezTo>
                    <a:cubicBezTo>
                      <a:pt x="4513" y="886"/>
                      <a:pt x="5168" y="958"/>
                      <a:pt x="5811" y="1005"/>
                    </a:cubicBezTo>
                    <a:cubicBezTo>
                      <a:pt x="6270" y="1041"/>
                      <a:pt x="6734" y="1053"/>
                      <a:pt x="7198" y="1053"/>
                    </a:cubicBezTo>
                    <a:cubicBezTo>
                      <a:pt x="8150" y="1053"/>
                      <a:pt x="9108" y="1003"/>
                      <a:pt x="10054" y="1003"/>
                    </a:cubicBezTo>
                    <a:cubicBezTo>
                      <a:pt x="10175" y="1003"/>
                      <a:pt x="10297" y="1004"/>
                      <a:pt x="10418" y="1005"/>
                    </a:cubicBezTo>
                    <a:cubicBezTo>
                      <a:pt x="13681" y="1029"/>
                      <a:pt x="16955" y="1160"/>
                      <a:pt x="20205" y="1267"/>
                    </a:cubicBezTo>
                    <a:cubicBezTo>
                      <a:pt x="20379" y="1235"/>
                      <a:pt x="20540" y="1219"/>
                      <a:pt x="20689" y="1219"/>
                    </a:cubicBezTo>
                    <a:cubicBezTo>
                      <a:pt x="21588" y="1219"/>
                      <a:pt x="22022" y="1807"/>
                      <a:pt x="21991" y="2982"/>
                    </a:cubicBezTo>
                    <a:cubicBezTo>
                      <a:pt x="21360" y="3232"/>
                      <a:pt x="20503" y="3184"/>
                      <a:pt x="19824" y="3196"/>
                    </a:cubicBezTo>
                    <a:cubicBezTo>
                      <a:pt x="18229" y="3220"/>
                      <a:pt x="16633" y="3291"/>
                      <a:pt x="15026" y="3303"/>
                    </a:cubicBezTo>
                    <a:cubicBezTo>
                      <a:pt x="14826" y="3306"/>
                      <a:pt x="14627" y="3307"/>
                      <a:pt x="14427" y="3307"/>
                    </a:cubicBezTo>
                    <a:cubicBezTo>
                      <a:pt x="12748" y="3307"/>
                      <a:pt x="11076" y="3223"/>
                      <a:pt x="9394" y="3149"/>
                    </a:cubicBezTo>
                    <a:cubicBezTo>
                      <a:pt x="7227" y="3041"/>
                      <a:pt x="4894" y="3232"/>
                      <a:pt x="2763" y="2708"/>
                    </a:cubicBezTo>
                    <a:cubicBezTo>
                      <a:pt x="2471" y="1468"/>
                      <a:pt x="2717" y="848"/>
                      <a:pt x="3501" y="848"/>
                    </a:cubicBezTo>
                    <a:close/>
                    <a:moveTo>
                      <a:pt x="3958" y="1"/>
                    </a:moveTo>
                    <a:cubicBezTo>
                      <a:pt x="2636" y="1"/>
                      <a:pt x="1749" y="295"/>
                      <a:pt x="917" y="1470"/>
                    </a:cubicBezTo>
                    <a:cubicBezTo>
                      <a:pt x="0" y="2744"/>
                      <a:pt x="1846" y="3577"/>
                      <a:pt x="2715" y="3708"/>
                    </a:cubicBezTo>
                    <a:cubicBezTo>
                      <a:pt x="2731" y="3710"/>
                      <a:pt x="2747" y="3711"/>
                      <a:pt x="2763" y="3711"/>
                    </a:cubicBezTo>
                    <a:cubicBezTo>
                      <a:pt x="2838" y="3711"/>
                      <a:pt x="2904" y="3688"/>
                      <a:pt x="2953" y="3649"/>
                    </a:cubicBezTo>
                    <a:cubicBezTo>
                      <a:pt x="4391" y="3970"/>
                      <a:pt x="5932" y="4031"/>
                      <a:pt x="7470" y="4031"/>
                    </a:cubicBezTo>
                    <a:cubicBezTo>
                      <a:pt x="8433" y="4031"/>
                      <a:pt x="9396" y="4007"/>
                      <a:pt x="10332" y="4007"/>
                    </a:cubicBezTo>
                    <a:cubicBezTo>
                      <a:pt x="10784" y="4007"/>
                      <a:pt x="11231" y="4013"/>
                      <a:pt x="11668" y="4030"/>
                    </a:cubicBezTo>
                    <a:cubicBezTo>
                      <a:pt x="13506" y="4107"/>
                      <a:pt x="15369" y="4160"/>
                      <a:pt x="17227" y="4160"/>
                    </a:cubicBezTo>
                    <a:cubicBezTo>
                      <a:pt x="18499" y="4160"/>
                      <a:pt x="19769" y="4135"/>
                      <a:pt x="21027" y="4077"/>
                    </a:cubicBezTo>
                    <a:cubicBezTo>
                      <a:pt x="23789" y="3946"/>
                      <a:pt x="24313" y="1458"/>
                      <a:pt x="21646" y="541"/>
                    </a:cubicBezTo>
                    <a:cubicBezTo>
                      <a:pt x="20542" y="158"/>
                      <a:pt x="19209" y="90"/>
                      <a:pt x="17884" y="90"/>
                    </a:cubicBezTo>
                    <a:cubicBezTo>
                      <a:pt x="17155" y="90"/>
                      <a:pt x="16429" y="111"/>
                      <a:pt x="15745" y="111"/>
                    </a:cubicBezTo>
                    <a:cubicBezTo>
                      <a:pt x="15393" y="111"/>
                      <a:pt x="15052" y="105"/>
                      <a:pt x="14728" y="89"/>
                    </a:cubicBezTo>
                    <a:cubicBezTo>
                      <a:pt x="13799" y="43"/>
                      <a:pt x="12869" y="29"/>
                      <a:pt x="11939" y="29"/>
                    </a:cubicBezTo>
                    <a:cubicBezTo>
                      <a:pt x="10357" y="29"/>
                      <a:pt x="8775" y="70"/>
                      <a:pt x="7195" y="70"/>
                    </a:cubicBezTo>
                    <a:cubicBezTo>
                      <a:pt x="6316" y="70"/>
                      <a:pt x="5438" y="57"/>
                      <a:pt x="4560" y="17"/>
                    </a:cubicBezTo>
                    <a:cubicBezTo>
                      <a:pt x="4350" y="7"/>
                      <a:pt x="4149" y="1"/>
                      <a:pt x="3958" y="1"/>
                    </a:cubicBezTo>
                    <a:close/>
                  </a:path>
                </a:pathLst>
              </a:custGeom>
              <a:solidFill>
                <a:schemeClr val="accent5"/>
              </a:solidFill>
              <a:ln>
                <a:noFill/>
              </a:ln>
            </p:spPr>
            <p:txBody>
              <a:bodyPr spcFirstLastPara="1" wrap="square" lIns="121900" tIns="121900" rIns="121900" bIns="121900" anchor="ctr" anchorCtr="0">
                <a:noAutofit/>
              </a:bodyPr>
              <a:lstStyle/>
              <a:p>
                <a:pPr algn="l" rtl="0"/>
                <a:endParaRPr sz="2400"/>
              </a:p>
            </p:txBody>
          </p:sp>
          <p:sp>
            <p:nvSpPr>
              <p:cNvPr id="79" name="Google Shape;2450;p44">
                <a:extLst>
                  <a:ext uri="{FF2B5EF4-FFF2-40B4-BE49-F238E27FC236}">
                    <a16:creationId xmlns:a16="http://schemas.microsoft.com/office/drawing/2014/main" id="{48C69790-DCDB-4F66-86B2-5A50DC8401BA}"/>
                  </a:ext>
                </a:extLst>
              </p:cNvPr>
              <p:cNvSpPr/>
              <p:nvPr/>
            </p:nvSpPr>
            <p:spPr>
              <a:xfrm>
                <a:off x="4421219" y="4013781"/>
                <a:ext cx="530874" cy="90834"/>
              </a:xfrm>
              <a:custGeom>
                <a:avLst/>
                <a:gdLst/>
                <a:ahLst/>
                <a:cxnLst/>
                <a:rect l="l" t="t" r="r" b="b"/>
                <a:pathLst>
                  <a:path w="24313" h="4160" extrusionOk="0">
                    <a:moveTo>
                      <a:pt x="3501" y="848"/>
                    </a:moveTo>
                    <a:cubicBezTo>
                      <a:pt x="3613" y="848"/>
                      <a:pt x="3736" y="861"/>
                      <a:pt x="3870" y="886"/>
                    </a:cubicBezTo>
                    <a:cubicBezTo>
                      <a:pt x="4513" y="886"/>
                      <a:pt x="5168" y="958"/>
                      <a:pt x="5811" y="1005"/>
                    </a:cubicBezTo>
                    <a:cubicBezTo>
                      <a:pt x="6270" y="1041"/>
                      <a:pt x="6734" y="1053"/>
                      <a:pt x="7198" y="1053"/>
                    </a:cubicBezTo>
                    <a:cubicBezTo>
                      <a:pt x="8150" y="1053"/>
                      <a:pt x="9108" y="1003"/>
                      <a:pt x="10054" y="1003"/>
                    </a:cubicBezTo>
                    <a:cubicBezTo>
                      <a:pt x="10175" y="1003"/>
                      <a:pt x="10297" y="1003"/>
                      <a:pt x="10418" y="1005"/>
                    </a:cubicBezTo>
                    <a:cubicBezTo>
                      <a:pt x="13681" y="1029"/>
                      <a:pt x="16955" y="1160"/>
                      <a:pt x="20205" y="1267"/>
                    </a:cubicBezTo>
                    <a:cubicBezTo>
                      <a:pt x="20379" y="1235"/>
                      <a:pt x="20540" y="1219"/>
                      <a:pt x="20689" y="1219"/>
                    </a:cubicBezTo>
                    <a:cubicBezTo>
                      <a:pt x="21588" y="1219"/>
                      <a:pt x="22022" y="1807"/>
                      <a:pt x="21991" y="2982"/>
                    </a:cubicBezTo>
                    <a:cubicBezTo>
                      <a:pt x="21360" y="3232"/>
                      <a:pt x="20503" y="3184"/>
                      <a:pt x="19824" y="3196"/>
                    </a:cubicBezTo>
                    <a:cubicBezTo>
                      <a:pt x="18229" y="3220"/>
                      <a:pt x="16633" y="3291"/>
                      <a:pt x="15026" y="3303"/>
                    </a:cubicBezTo>
                    <a:cubicBezTo>
                      <a:pt x="14826" y="3306"/>
                      <a:pt x="14627" y="3307"/>
                      <a:pt x="14427" y="3307"/>
                    </a:cubicBezTo>
                    <a:cubicBezTo>
                      <a:pt x="12748" y="3307"/>
                      <a:pt x="11076" y="3223"/>
                      <a:pt x="9394" y="3148"/>
                    </a:cubicBezTo>
                    <a:cubicBezTo>
                      <a:pt x="7227" y="3041"/>
                      <a:pt x="4894" y="3232"/>
                      <a:pt x="2763" y="2708"/>
                    </a:cubicBezTo>
                    <a:cubicBezTo>
                      <a:pt x="2471" y="1468"/>
                      <a:pt x="2717" y="848"/>
                      <a:pt x="3501" y="848"/>
                    </a:cubicBezTo>
                    <a:close/>
                    <a:moveTo>
                      <a:pt x="3958" y="0"/>
                    </a:moveTo>
                    <a:cubicBezTo>
                      <a:pt x="2636" y="0"/>
                      <a:pt x="1749" y="294"/>
                      <a:pt x="917" y="1470"/>
                    </a:cubicBezTo>
                    <a:cubicBezTo>
                      <a:pt x="0" y="2744"/>
                      <a:pt x="1846" y="3577"/>
                      <a:pt x="2715" y="3708"/>
                    </a:cubicBezTo>
                    <a:cubicBezTo>
                      <a:pt x="2731" y="3710"/>
                      <a:pt x="2747" y="3711"/>
                      <a:pt x="2763" y="3711"/>
                    </a:cubicBezTo>
                    <a:cubicBezTo>
                      <a:pt x="2838" y="3711"/>
                      <a:pt x="2904" y="3688"/>
                      <a:pt x="2953" y="3648"/>
                    </a:cubicBezTo>
                    <a:cubicBezTo>
                      <a:pt x="4391" y="3969"/>
                      <a:pt x="5932" y="4031"/>
                      <a:pt x="7470" y="4031"/>
                    </a:cubicBezTo>
                    <a:cubicBezTo>
                      <a:pt x="8433" y="4031"/>
                      <a:pt x="9396" y="4007"/>
                      <a:pt x="10332" y="4007"/>
                    </a:cubicBezTo>
                    <a:cubicBezTo>
                      <a:pt x="10784" y="4007"/>
                      <a:pt x="11231" y="4013"/>
                      <a:pt x="11668" y="4029"/>
                    </a:cubicBezTo>
                    <a:cubicBezTo>
                      <a:pt x="13506" y="4107"/>
                      <a:pt x="15369" y="4160"/>
                      <a:pt x="17227" y="4160"/>
                    </a:cubicBezTo>
                    <a:cubicBezTo>
                      <a:pt x="18499" y="4160"/>
                      <a:pt x="19769" y="4135"/>
                      <a:pt x="21027" y="4077"/>
                    </a:cubicBezTo>
                    <a:cubicBezTo>
                      <a:pt x="23789" y="3946"/>
                      <a:pt x="24313" y="1458"/>
                      <a:pt x="21646" y="541"/>
                    </a:cubicBezTo>
                    <a:cubicBezTo>
                      <a:pt x="20542" y="158"/>
                      <a:pt x="19209" y="90"/>
                      <a:pt x="17884" y="90"/>
                    </a:cubicBezTo>
                    <a:cubicBezTo>
                      <a:pt x="17155" y="90"/>
                      <a:pt x="16429" y="110"/>
                      <a:pt x="15745" y="110"/>
                    </a:cubicBezTo>
                    <a:cubicBezTo>
                      <a:pt x="15393" y="110"/>
                      <a:pt x="15052" y="105"/>
                      <a:pt x="14728" y="88"/>
                    </a:cubicBezTo>
                    <a:cubicBezTo>
                      <a:pt x="13799" y="43"/>
                      <a:pt x="12869" y="28"/>
                      <a:pt x="11939" y="28"/>
                    </a:cubicBezTo>
                    <a:cubicBezTo>
                      <a:pt x="10357" y="28"/>
                      <a:pt x="8775" y="70"/>
                      <a:pt x="7195" y="70"/>
                    </a:cubicBezTo>
                    <a:cubicBezTo>
                      <a:pt x="6316" y="70"/>
                      <a:pt x="5438" y="57"/>
                      <a:pt x="4560" y="17"/>
                    </a:cubicBezTo>
                    <a:cubicBezTo>
                      <a:pt x="4350" y="6"/>
                      <a:pt x="4149" y="0"/>
                      <a:pt x="3958" y="0"/>
                    </a:cubicBezTo>
                    <a:close/>
                  </a:path>
                </a:pathLst>
              </a:custGeom>
              <a:solidFill>
                <a:schemeClr val="accent5"/>
              </a:solidFill>
              <a:ln>
                <a:noFill/>
              </a:ln>
            </p:spPr>
            <p:txBody>
              <a:bodyPr spcFirstLastPara="1" wrap="square" lIns="121900" tIns="121900" rIns="121900" bIns="121900" anchor="ctr" anchorCtr="0">
                <a:noAutofit/>
              </a:bodyPr>
              <a:lstStyle/>
              <a:p>
                <a:pPr algn="l" rtl="0"/>
                <a:endParaRPr sz="2400"/>
              </a:p>
            </p:txBody>
          </p:sp>
          <p:sp>
            <p:nvSpPr>
              <p:cNvPr id="80" name="Google Shape;2451;p44">
                <a:extLst>
                  <a:ext uri="{FF2B5EF4-FFF2-40B4-BE49-F238E27FC236}">
                    <a16:creationId xmlns:a16="http://schemas.microsoft.com/office/drawing/2014/main" id="{81C3742B-7165-4DFF-81E0-FA2623A01E7D}"/>
                  </a:ext>
                </a:extLst>
              </p:cNvPr>
              <p:cNvSpPr/>
              <p:nvPr/>
            </p:nvSpPr>
            <p:spPr>
              <a:xfrm>
                <a:off x="4423555" y="3429906"/>
                <a:ext cx="515699" cy="515350"/>
              </a:xfrm>
              <a:custGeom>
                <a:avLst/>
                <a:gdLst/>
                <a:ahLst/>
                <a:cxnLst/>
                <a:rect l="l" t="t" r="r" b="b"/>
                <a:pathLst>
                  <a:path w="23618" h="23602" extrusionOk="0">
                    <a:moveTo>
                      <a:pt x="8886" y="8055"/>
                    </a:moveTo>
                    <a:cubicBezTo>
                      <a:pt x="9122" y="8055"/>
                      <a:pt x="9374" y="8117"/>
                      <a:pt x="9645" y="8255"/>
                    </a:cubicBezTo>
                    <a:cubicBezTo>
                      <a:pt x="10418" y="8648"/>
                      <a:pt x="11145" y="9481"/>
                      <a:pt x="11133" y="10386"/>
                    </a:cubicBezTo>
                    <a:cubicBezTo>
                      <a:pt x="11123" y="11265"/>
                      <a:pt x="10034" y="11858"/>
                      <a:pt x="9145" y="11858"/>
                    </a:cubicBezTo>
                    <a:cubicBezTo>
                      <a:pt x="8903" y="11858"/>
                      <a:pt x="8676" y="11814"/>
                      <a:pt x="8490" y="11719"/>
                    </a:cubicBezTo>
                    <a:cubicBezTo>
                      <a:pt x="7573" y="11231"/>
                      <a:pt x="7287" y="9945"/>
                      <a:pt x="7287" y="8921"/>
                    </a:cubicBezTo>
                    <a:cubicBezTo>
                      <a:pt x="7370" y="8921"/>
                      <a:pt x="7454" y="8874"/>
                      <a:pt x="7525" y="8791"/>
                    </a:cubicBezTo>
                    <a:cubicBezTo>
                      <a:pt x="7946" y="8337"/>
                      <a:pt x="8383" y="8055"/>
                      <a:pt x="8886" y="8055"/>
                    </a:cubicBezTo>
                    <a:close/>
                    <a:moveTo>
                      <a:pt x="16116" y="13824"/>
                    </a:moveTo>
                    <a:cubicBezTo>
                      <a:pt x="16288" y="13824"/>
                      <a:pt x="16469" y="13854"/>
                      <a:pt x="16657" y="13922"/>
                    </a:cubicBezTo>
                    <a:cubicBezTo>
                      <a:pt x="17491" y="14220"/>
                      <a:pt x="18146" y="15125"/>
                      <a:pt x="18360" y="15934"/>
                    </a:cubicBezTo>
                    <a:cubicBezTo>
                      <a:pt x="18658" y="17042"/>
                      <a:pt x="17586" y="17661"/>
                      <a:pt x="16622" y="17732"/>
                    </a:cubicBezTo>
                    <a:cubicBezTo>
                      <a:pt x="16580" y="17735"/>
                      <a:pt x="16539" y="17737"/>
                      <a:pt x="16499" y="17737"/>
                    </a:cubicBezTo>
                    <a:cubicBezTo>
                      <a:pt x="15163" y="17737"/>
                      <a:pt x="14478" y="16039"/>
                      <a:pt x="14478" y="14779"/>
                    </a:cubicBezTo>
                    <a:cubicBezTo>
                      <a:pt x="14929" y="14253"/>
                      <a:pt x="15469" y="13824"/>
                      <a:pt x="16116" y="13824"/>
                    </a:cubicBezTo>
                    <a:close/>
                    <a:moveTo>
                      <a:pt x="3735" y="18926"/>
                    </a:moveTo>
                    <a:cubicBezTo>
                      <a:pt x="4450" y="18926"/>
                      <a:pt x="5231" y="19197"/>
                      <a:pt x="5501" y="19863"/>
                    </a:cubicBezTo>
                    <a:cubicBezTo>
                      <a:pt x="6013" y="21125"/>
                      <a:pt x="4763" y="22530"/>
                      <a:pt x="3525" y="22554"/>
                    </a:cubicBezTo>
                    <a:cubicBezTo>
                      <a:pt x="3518" y="22554"/>
                      <a:pt x="3511" y="22554"/>
                      <a:pt x="3504" y="22554"/>
                    </a:cubicBezTo>
                    <a:cubicBezTo>
                      <a:pt x="2382" y="22554"/>
                      <a:pt x="1477" y="21607"/>
                      <a:pt x="1453" y="20542"/>
                    </a:cubicBezTo>
                    <a:cubicBezTo>
                      <a:pt x="1905" y="19875"/>
                      <a:pt x="2144" y="19268"/>
                      <a:pt x="3084" y="19006"/>
                    </a:cubicBezTo>
                    <a:cubicBezTo>
                      <a:pt x="3281" y="18954"/>
                      <a:pt x="3505" y="18926"/>
                      <a:pt x="3735" y="18926"/>
                    </a:cubicBezTo>
                    <a:close/>
                    <a:moveTo>
                      <a:pt x="22876" y="1"/>
                    </a:moveTo>
                    <a:cubicBezTo>
                      <a:pt x="22107" y="1"/>
                      <a:pt x="21645" y="1162"/>
                      <a:pt x="21194" y="1694"/>
                    </a:cubicBezTo>
                    <a:cubicBezTo>
                      <a:pt x="20443" y="2575"/>
                      <a:pt x="19503" y="3337"/>
                      <a:pt x="18979" y="4385"/>
                    </a:cubicBezTo>
                    <a:cubicBezTo>
                      <a:pt x="18865" y="4604"/>
                      <a:pt x="19032" y="4899"/>
                      <a:pt x="19256" y="4899"/>
                    </a:cubicBezTo>
                    <a:cubicBezTo>
                      <a:pt x="19312" y="4899"/>
                      <a:pt x="19372" y="4881"/>
                      <a:pt x="19431" y="4838"/>
                    </a:cubicBezTo>
                    <a:cubicBezTo>
                      <a:pt x="20146" y="4326"/>
                      <a:pt x="20872" y="3683"/>
                      <a:pt x="21515" y="2968"/>
                    </a:cubicBezTo>
                    <a:lnTo>
                      <a:pt x="21515" y="2968"/>
                    </a:lnTo>
                    <a:cubicBezTo>
                      <a:pt x="21122" y="4171"/>
                      <a:pt x="20896" y="5659"/>
                      <a:pt x="20503" y="6707"/>
                    </a:cubicBezTo>
                    <a:cubicBezTo>
                      <a:pt x="19693" y="8874"/>
                      <a:pt x="18419" y="10874"/>
                      <a:pt x="17693" y="13065"/>
                    </a:cubicBezTo>
                    <a:cubicBezTo>
                      <a:pt x="17467" y="12922"/>
                      <a:pt x="17241" y="12803"/>
                      <a:pt x="17003" y="12708"/>
                    </a:cubicBezTo>
                    <a:cubicBezTo>
                      <a:pt x="16728" y="12596"/>
                      <a:pt x="16435" y="12541"/>
                      <a:pt x="16142" y="12541"/>
                    </a:cubicBezTo>
                    <a:cubicBezTo>
                      <a:pt x="15748" y="12541"/>
                      <a:pt x="15356" y="12641"/>
                      <a:pt x="15014" y="12839"/>
                    </a:cubicBezTo>
                    <a:cubicBezTo>
                      <a:pt x="14764" y="12993"/>
                      <a:pt x="14574" y="13160"/>
                      <a:pt x="14431" y="13351"/>
                    </a:cubicBezTo>
                    <a:cubicBezTo>
                      <a:pt x="14026" y="13005"/>
                      <a:pt x="13609" y="12660"/>
                      <a:pt x="13216" y="12279"/>
                    </a:cubicBezTo>
                    <a:cubicBezTo>
                      <a:pt x="12883" y="11958"/>
                      <a:pt x="12562" y="11636"/>
                      <a:pt x="12216" y="11315"/>
                    </a:cubicBezTo>
                    <a:cubicBezTo>
                      <a:pt x="12300" y="11148"/>
                      <a:pt x="12371" y="10957"/>
                      <a:pt x="12407" y="10767"/>
                    </a:cubicBezTo>
                    <a:cubicBezTo>
                      <a:pt x="12716" y="9279"/>
                      <a:pt x="11550" y="7802"/>
                      <a:pt x="10311" y="7124"/>
                    </a:cubicBezTo>
                    <a:cubicBezTo>
                      <a:pt x="9867" y="6878"/>
                      <a:pt x="9359" y="6747"/>
                      <a:pt x="8870" y="6747"/>
                    </a:cubicBezTo>
                    <a:cubicBezTo>
                      <a:pt x="7982" y="6747"/>
                      <a:pt x="7159" y="7180"/>
                      <a:pt x="6906" y="8148"/>
                    </a:cubicBezTo>
                    <a:cubicBezTo>
                      <a:pt x="6799" y="8171"/>
                      <a:pt x="6716" y="8231"/>
                      <a:pt x="6668" y="8350"/>
                    </a:cubicBezTo>
                    <a:cubicBezTo>
                      <a:pt x="6323" y="9457"/>
                      <a:pt x="6442" y="10910"/>
                      <a:pt x="7120" y="11922"/>
                    </a:cubicBezTo>
                    <a:cubicBezTo>
                      <a:pt x="6597" y="12886"/>
                      <a:pt x="6061" y="13839"/>
                      <a:pt x="5537" y="14803"/>
                    </a:cubicBezTo>
                    <a:cubicBezTo>
                      <a:pt x="5025" y="15720"/>
                      <a:pt x="4311" y="16708"/>
                      <a:pt x="4037" y="17744"/>
                    </a:cubicBezTo>
                    <a:cubicBezTo>
                      <a:pt x="3910" y="17736"/>
                      <a:pt x="3790" y="17727"/>
                      <a:pt x="3667" y="17727"/>
                    </a:cubicBezTo>
                    <a:cubicBezTo>
                      <a:pt x="3616" y="17727"/>
                      <a:pt x="3565" y="17729"/>
                      <a:pt x="3513" y="17732"/>
                    </a:cubicBezTo>
                    <a:cubicBezTo>
                      <a:pt x="2298" y="17780"/>
                      <a:pt x="0" y="19089"/>
                      <a:pt x="703" y="20566"/>
                    </a:cubicBezTo>
                    <a:cubicBezTo>
                      <a:pt x="560" y="21102"/>
                      <a:pt x="608" y="21602"/>
                      <a:pt x="953" y="22185"/>
                    </a:cubicBezTo>
                    <a:cubicBezTo>
                      <a:pt x="1382" y="22923"/>
                      <a:pt x="2215" y="23388"/>
                      <a:pt x="3037" y="23542"/>
                    </a:cubicBezTo>
                    <a:cubicBezTo>
                      <a:pt x="3238" y="23583"/>
                      <a:pt x="3435" y="23602"/>
                      <a:pt x="3627" y="23602"/>
                    </a:cubicBezTo>
                    <a:cubicBezTo>
                      <a:pt x="5369" y="23602"/>
                      <a:pt x="6698" y="22028"/>
                      <a:pt x="6751" y="20280"/>
                    </a:cubicBezTo>
                    <a:cubicBezTo>
                      <a:pt x="6799" y="18923"/>
                      <a:pt x="5727" y="18101"/>
                      <a:pt x="4537" y="17827"/>
                    </a:cubicBezTo>
                    <a:cubicBezTo>
                      <a:pt x="5120" y="17149"/>
                      <a:pt x="5525" y="16280"/>
                      <a:pt x="5977" y="15529"/>
                    </a:cubicBezTo>
                    <a:cubicBezTo>
                      <a:pt x="6561" y="14553"/>
                      <a:pt x="7132" y="13553"/>
                      <a:pt x="7704" y="12553"/>
                    </a:cubicBezTo>
                    <a:cubicBezTo>
                      <a:pt x="7835" y="12660"/>
                      <a:pt x="7978" y="12767"/>
                      <a:pt x="8132" y="12839"/>
                    </a:cubicBezTo>
                    <a:cubicBezTo>
                      <a:pt x="8468" y="13006"/>
                      <a:pt x="8844" y="13083"/>
                      <a:pt x="9231" y="13083"/>
                    </a:cubicBezTo>
                    <a:cubicBezTo>
                      <a:pt x="10217" y="13083"/>
                      <a:pt x="11271" y="12584"/>
                      <a:pt x="11895" y="11815"/>
                    </a:cubicBezTo>
                    <a:cubicBezTo>
                      <a:pt x="12466" y="12684"/>
                      <a:pt x="13300" y="13470"/>
                      <a:pt x="14097" y="14101"/>
                    </a:cubicBezTo>
                    <a:cubicBezTo>
                      <a:pt x="14074" y="14220"/>
                      <a:pt x="14050" y="14339"/>
                      <a:pt x="14038" y="14470"/>
                    </a:cubicBezTo>
                    <a:cubicBezTo>
                      <a:pt x="13752" y="15327"/>
                      <a:pt x="13716" y="16137"/>
                      <a:pt x="14026" y="17042"/>
                    </a:cubicBezTo>
                    <a:cubicBezTo>
                      <a:pt x="14371" y="18042"/>
                      <a:pt x="15169" y="18816"/>
                      <a:pt x="16252" y="18935"/>
                    </a:cubicBezTo>
                    <a:cubicBezTo>
                      <a:pt x="16375" y="18948"/>
                      <a:pt x="16498" y="18955"/>
                      <a:pt x="16621" y="18955"/>
                    </a:cubicBezTo>
                    <a:cubicBezTo>
                      <a:pt x="18224" y="18955"/>
                      <a:pt x="19825" y="17825"/>
                      <a:pt x="19681" y="16089"/>
                    </a:cubicBezTo>
                    <a:cubicBezTo>
                      <a:pt x="19586" y="15053"/>
                      <a:pt x="19003" y="14113"/>
                      <a:pt x="18205" y="13446"/>
                    </a:cubicBezTo>
                    <a:cubicBezTo>
                      <a:pt x="19372" y="11184"/>
                      <a:pt x="20205" y="8695"/>
                      <a:pt x="21205" y="6350"/>
                    </a:cubicBezTo>
                    <a:cubicBezTo>
                      <a:pt x="21432" y="5814"/>
                      <a:pt x="21944" y="4802"/>
                      <a:pt x="22229" y="3838"/>
                    </a:cubicBezTo>
                    <a:cubicBezTo>
                      <a:pt x="22313" y="4576"/>
                      <a:pt x="22468" y="5290"/>
                      <a:pt x="22718" y="5897"/>
                    </a:cubicBezTo>
                    <a:cubicBezTo>
                      <a:pt x="22801" y="6099"/>
                      <a:pt x="23009" y="6205"/>
                      <a:pt x="23201" y="6205"/>
                    </a:cubicBezTo>
                    <a:cubicBezTo>
                      <a:pt x="23419" y="6205"/>
                      <a:pt x="23618" y="6069"/>
                      <a:pt x="23599" y="5778"/>
                    </a:cubicBezTo>
                    <a:cubicBezTo>
                      <a:pt x="23539" y="4945"/>
                      <a:pt x="23325" y="4135"/>
                      <a:pt x="23253" y="3302"/>
                    </a:cubicBezTo>
                    <a:cubicBezTo>
                      <a:pt x="23170" y="2385"/>
                      <a:pt x="23253" y="1492"/>
                      <a:pt x="23384" y="575"/>
                    </a:cubicBezTo>
                    <a:cubicBezTo>
                      <a:pt x="23432" y="266"/>
                      <a:pt x="23265" y="28"/>
                      <a:pt x="22944" y="4"/>
                    </a:cubicBezTo>
                    <a:cubicBezTo>
                      <a:pt x="22921" y="2"/>
                      <a:pt x="22898" y="1"/>
                      <a:pt x="22876" y="1"/>
                    </a:cubicBezTo>
                    <a:close/>
                  </a:path>
                </a:pathLst>
              </a:custGeom>
              <a:solidFill>
                <a:schemeClr val="accent5"/>
              </a:solidFill>
              <a:ln>
                <a:noFill/>
              </a:ln>
            </p:spPr>
            <p:txBody>
              <a:bodyPr spcFirstLastPara="1" wrap="square" lIns="121900" tIns="121900" rIns="121900" bIns="121900" anchor="ctr" anchorCtr="0">
                <a:noAutofit/>
              </a:bodyPr>
              <a:lstStyle/>
              <a:p>
                <a:pPr algn="l" rtl="0"/>
                <a:endParaRPr sz="2400"/>
              </a:p>
            </p:txBody>
          </p:sp>
        </p:grpSp>
        <p:sp>
          <p:nvSpPr>
            <p:cNvPr id="76" name="Google Shape;2452;p44">
              <a:extLst>
                <a:ext uri="{FF2B5EF4-FFF2-40B4-BE49-F238E27FC236}">
                  <a16:creationId xmlns:a16="http://schemas.microsoft.com/office/drawing/2014/main" id="{CCB0B709-1B75-4F0C-8057-F8BFAB3A181E}"/>
                </a:ext>
              </a:extLst>
            </p:cNvPr>
            <p:cNvSpPr txBox="1"/>
            <p:nvPr/>
          </p:nvSpPr>
          <p:spPr>
            <a:xfrm>
              <a:off x="3894900" y="3065870"/>
              <a:ext cx="1354200" cy="270000"/>
            </a:xfrm>
            <a:prstGeom prst="rect">
              <a:avLst/>
            </a:prstGeom>
            <a:noFill/>
            <a:ln>
              <a:noFill/>
            </a:ln>
          </p:spPr>
          <p:txBody>
            <a:bodyPr spcFirstLastPara="1" wrap="square" lIns="121900" tIns="121900" rIns="121900" bIns="121900" anchor="ctr" anchorCtr="0">
              <a:noAutofit/>
            </a:bodyPr>
            <a:lstStyle/>
            <a:p>
              <a:pPr algn="ctr" rtl="0"/>
              <a:r>
                <a:rPr lang="en" sz="2000" dirty="0">
                  <a:solidFill>
                    <a:srgbClr val="434343"/>
                  </a:solidFill>
                  <a:latin typeface="Fira Sans Extra Condensed Medium"/>
                  <a:ea typeface="Fira Sans Extra Condensed Medium"/>
                  <a:cs typeface="Fira Sans Extra Condensed Medium"/>
                  <a:sym typeface="Fira Sans Extra Condensed Medium"/>
                </a:rPr>
                <a:t>1955s</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sp>
          <p:nvSpPr>
            <p:cNvPr id="77" name="Google Shape;2453;p44">
              <a:extLst>
                <a:ext uri="{FF2B5EF4-FFF2-40B4-BE49-F238E27FC236}">
                  <a16:creationId xmlns:a16="http://schemas.microsoft.com/office/drawing/2014/main" id="{C11E23A3-965B-49D2-8343-7C8F96983D6C}"/>
                </a:ext>
              </a:extLst>
            </p:cNvPr>
            <p:cNvSpPr txBox="1"/>
            <p:nvPr/>
          </p:nvSpPr>
          <p:spPr>
            <a:xfrm>
              <a:off x="3894900" y="1193013"/>
              <a:ext cx="1354200" cy="1331824"/>
            </a:xfrm>
            <a:prstGeom prst="rect">
              <a:avLst/>
            </a:prstGeom>
            <a:noFill/>
            <a:ln>
              <a:noFill/>
            </a:ln>
          </p:spPr>
          <p:txBody>
            <a:bodyPr spcFirstLastPara="1" wrap="square" lIns="121900" tIns="121900" rIns="121900" bIns="121900" anchor="ctr" anchorCtr="0">
              <a:noAutofit/>
            </a:bodyPr>
            <a:lstStyle/>
            <a:p>
              <a:pPr algn="l"/>
              <a:endParaRPr lang="ar-SA" sz="1800" b="0" i="0" u="none" strike="noStrike" baseline="0" dirty="0">
                <a:solidFill>
                  <a:srgbClr val="000000"/>
                </a:solidFill>
              </a:endParaRPr>
            </a:p>
            <a:p>
              <a:pPr algn="l"/>
              <a:r>
                <a:rPr lang="en-US" sz="1800" b="0" i="0" u="none" strike="noStrike" baseline="0" dirty="0"/>
                <a:t>Western Airlines became the first airline to accept the Diner’s Club Card. </a:t>
              </a:r>
            </a:p>
          </p:txBody>
        </p:sp>
      </p:grpSp>
      <p:pic>
        <p:nvPicPr>
          <p:cNvPr id="85" name="Picture 2" descr="Bank cards">
            <a:extLst>
              <a:ext uri="{FF2B5EF4-FFF2-40B4-BE49-F238E27FC236}">
                <a16:creationId xmlns:a16="http://schemas.microsoft.com/office/drawing/2014/main" id="{BE05B798-E2F6-46DC-9C3C-78FFF70769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79" b="99715" l="4000" r="99667">
                        <a14:foregroundMark x1="92833" y1="38462" x2="92833" y2="38462"/>
                        <a14:foregroundMark x1="47667" y1="96866" x2="47667" y2="96866"/>
                        <a14:foregroundMark x1="4000" y1="75499" x2="27500" y2="97721"/>
                        <a14:foregroundMark x1="31833" y1="44444" x2="31000" y2="58120"/>
                        <a14:foregroundMark x1="25500" y1="41595" x2="29333" y2="56980"/>
                        <a14:foregroundMark x1="22500" y1="46439" x2="26500" y2="64672"/>
                        <a14:foregroundMark x1="96333" y1="16524" x2="99667" y2="21652"/>
                        <a14:foregroundMark x1="68833" y1="2564" x2="55667" y2="13960"/>
                        <a14:foregroundMark x1="68167" y1="3134" x2="75333" y2="4843"/>
                        <a14:foregroundMark x1="98833" y1="59259" x2="89333" y2="75214"/>
                        <a14:foregroundMark x1="89333" y1="75214" x2="51333" y2="98860"/>
                        <a14:foregroundMark x1="51333" y1="98860" x2="30000" y2="99715"/>
                        <a14:foregroundMark x1="30000" y1="99715" x2="24667" y2="89744"/>
                        <a14:foregroundMark x1="57333" y1="17664" x2="27833" y2="53561"/>
                        <a14:foregroundMark x1="66500" y1="43875" x2="66500" y2="43875"/>
                        <a14:foregroundMark x1="37167" y1="49003" x2="37167" y2="49003"/>
                        <a14:foregroundMark x1="13833" y1="35328" x2="13833" y2="35328"/>
                        <a14:foregroundMark x1="44500" y1="21937" x2="44500" y2="21937"/>
                        <a14:foregroundMark x1="6500" y1="66097" x2="6500" y2="66097"/>
                        <a14:foregroundMark x1="6833" y1="48718" x2="6833" y2="48718"/>
                        <a14:foregroundMark x1="6167" y1="49003" x2="5833" y2="51852"/>
                        <a14:foregroundMark x1="24833" y1="43305" x2="27500" y2="60399"/>
                      </a14:backgroundRemoval>
                    </a14:imgEffect>
                  </a14:imgLayer>
                </a14:imgProps>
              </a:ext>
              <a:ext uri="{28A0092B-C50C-407E-A947-70E740481C1C}">
                <a14:useLocalDpi xmlns:a14="http://schemas.microsoft.com/office/drawing/2010/main" val="0"/>
              </a:ext>
            </a:extLst>
          </a:blip>
          <a:srcRect/>
          <a:stretch>
            <a:fillRect/>
          </a:stretch>
        </p:blipFill>
        <p:spPr bwMode="auto">
          <a:xfrm>
            <a:off x="8955802" y="336582"/>
            <a:ext cx="1535478" cy="9521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5" name="مجموعة 4">
            <a:extLst>
              <a:ext uri="{FF2B5EF4-FFF2-40B4-BE49-F238E27FC236}">
                <a16:creationId xmlns:a16="http://schemas.microsoft.com/office/drawing/2014/main" id="{C3728B97-3D40-401A-A959-4BE1AE45F050}"/>
              </a:ext>
            </a:extLst>
          </p:cNvPr>
          <p:cNvGrpSpPr/>
          <p:nvPr/>
        </p:nvGrpSpPr>
        <p:grpSpPr>
          <a:xfrm>
            <a:off x="3998484" y="1746607"/>
            <a:ext cx="2159727" cy="3850298"/>
            <a:chOff x="3998484" y="1746607"/>
            <a:chExt cx="2159727" cy="3850298"/>
          </a:xfrm>
        </p:grpSpPr>
        <p:grpSp>
          <p:nvGrpSpPr>
            <p:cNvPr id="2445" name="Google Shape;2445;p44"/>
            <p:cNvGrpSpPr/>
            <p:nvPr/>
          </p:nvGrpSpPr>
          <p:grpSpPr>
            <a:xfrm>
              <a:off x="4073165" y="1746607"/>
              <a:ext cx="2010871" cy="3770513"/>
              <a:chOff x="3873564" y="1395763"/>
              <a:chExt cx="1508153" cy="2827886"/>
            </a:xfrm>
          </p:grpSpPr>
          <p:sp>
            <p:nvSpPr>
              <p:cNvPr id="2446" name="Google Shape;2446;p44"/>
              <p:cNvSpPr/>
              <p:nvPr/>
            </p:nvSpPr>
            <p:spPr>
              <a:xfrm>
                <a:off x="3873564" y="2610537"/>
                <a:ext cx="1396872" cy="171339"/>
              </a:xfrm>
              <a:custGeom>
                <a:avLst/>
                <a:gdLst/>
                <a:ahLst/>
                <a:cxnLst/>
                <a:rect l="l" t="t" r="r" b="b"/>
                <a:pathLst>
                  <a:path w="63974" h="7847" extrusionOk="0">
                    <a:moveTo>
                      <a:pt x="2668" y="703"/>
                    </a:moveTo>
                    <a:cubicBezTo>
                      <a:pt x="2418" y="846"/>
                      <a:pt x="2168" y="1179"/>
                      <a:pt x="1918" y="1429"/>
                    </a:cubicBezTo>
                    <a:lnTo>
                      <a:pt x="1334" y="703"/>
                    </a:lnTo>
                    <a:close/>
                    <a:moveTo>
                      <a:pt x="4228" y="703"/>
                    </a:moveTo>
                    <a:cubicBezTo>
                      <a:pt x="3692" y="1143"/>
                      <a:pt x="3168" y="1774"/>
                      <a:pt x="2632" y="2322"/>
                    </a:cubicBezTo>
                    <a:lnTo>
                      <a:pt x="2037" y="1572"/>
                    </a:lnTo>
                    <a:cubicBezTo>
                      <a:pt x="2347" y="1262"/>
                      <a:pt x="2668" y="1000"/>
                      <a:pt x="2978" y="703"/>
                    </a:cubicBezTo>
                    <a:close/>
                    <a:moveTo>
                      <a:pt x="6204" y="703"/>
                    </a:moveTo>
                    <a:cubicBezTo>
                      <a:pt x="5287" y="1596"/>
                      <a:pt x="4382" y="2477"/>
                      <a:pt x="3490" y="3394"/>
                    </a:cubicBezTo>
                    <a:lnTo>
                      <a:pt x="2906" y="2655"/>
                    </a:lnTo>
                    <a:cubicBezTo>
                      <a:pt x="3573" y="2001"/>
                      <a:pt x="4228" y="1298"/>
                      <a:pt x="4883" y="703"/>
                    </a:cubicBezTo>
                    <a:close/>
                    <a:moveTo>
                      <a:pt x="22135" y="703"/>
                    </a:moveTo>
                    <a:cubicBezTo>
                      <a:pt x="19968" y="2786"/>
                      <a:pt x="17825" y="5037"/>
                      <a:pt x="15670" y="7239"/>
                    </a:cubicBezTo>
                    <a:lnTo>
                      <a:pt x="14205" y="7227"/>
                    </a:lnTo>
                    <a:cubicBezTo>
                      <a:pt x="16467" y="5025"/>
                      <a:pt x="18753" y="2786"/>
                      <a:pt x="21039" y="703"/>
                    </a:cubicBezTo>
                    <a:close/>
                    <a:moveTo>
                      <a:pt x="54067" y="703"/>
                    </a:moveTo>
                    <a:cubicBezTo>
                      <a:pt x="51829" y="2786"/>
                      <a:pt x="49579" y="5049"/>
                      <a:pt x="47316" y="7239"/>
                    </a:cubicBezTo>
                    <a:lnTo>
                      <a:pt x="46435" y="7227"/>
                    </a:lnTo>
                    <a:cubicBezTo>
                      <a:pt x="48567" y="5037"/>
                      <a:pt x="50698" y="2786"/>
                      <a:pt x="52829" y="703"/>
                    </a:cubicBezTo>
                    <a:close/>
                    <a:moveTo>
                      <a:pt x="61080" y="1203"/>
                    </a:moveTo>
                    <a:lnTo>
                      <a:pt x="61652" y="1941"/>
                    </a:lnTo>
                    <a:cubicBezTo>
                      <a:pt x="59949" y="3691"/>
                      <a:pt x="58258" y="5453"/>
                      <a:pt x="56591" y="7239"/>
                    </a:cubicBezTo>
                    <a:lnTo>
                      <a:pt x="55580" y="7239"/>
                    </a:lnTo>
                    <a:cubicBezTo>
                      <a:pt x="55885" y="6944"/>
                      <a:pt x="56191" y="6604"/>
                      <a:pt x="56484" y="6299"/>
                    </a:cubicBezTo>
                    <a:cubicBezTo>
                      <a:pt x="58092" y="4668"/>
                      <a:pt x="59568" y="2917"/>
                      <a:pt x="61080" y="1203"/>
                    </a:cubicBezTo>
                    <a:close/>
                    <a:moveTo>
                      <a:pt x="8014" y="703"/>
                    </a:moveTo>
                    <a:cubicBezTo>
                      <a:pt x="5847" y="2786"/>
                      <a:pt x="3704" y="5013"/>
                      <a:pt x="1585" y="7251"/>
                    </a:cubicBezTo>
                    <a:lnTo>
                      <a:pt x="1334" y="7251"/>
                    </a:lnTo>
                    <a:lnTo>
                      <a:pt x="3942" y="3941"/>
                    </a:lnTo>
                    <a:lnTo>
                      <a:pt x="3704" y="3667"/>
                    </a:lnTo>
                    <a:cubicBezTo>
                      <a:pt x="4680" y="2655"/>
                      <a:pt x="5680" y="1596"/>
                      <a:pt x="6680" y="703"/>
                    </a:cubicBezTo>
                    <a:close/>
                    <a:moveTo>
                      <a:pt x="9836" y="703"/>
                    </a:moveTo>
                    <a:cubicBezTo>
                      <a:pt x="7585" y="2786"/>
                      <a:pt x="5347" y="5013"/>
                      <a:pt x="3132" y="7251"/>
                    </a:cubicBezTo>
                    <a:lnTo>
                      <a:pt x="2073" y="7251"/>
                    </a:lnTo>
                    <a:cubicBezTo>
                      <a:pt x="4359" y="5013"/>
                      <a:pt x="6633" y="2786"/>
                      <a:pt x="8907" y="703"/>
                    </a:cubicBezTo>
                    <a:close/>
                    <a:moveTo>
                      <a:pt x="11229" y="703"/>
                    </a:moveTo>
                    <a:cubicBezTo>
                      <a:pt x="9097" y="2786"/>
                      <a:pt x="6990" y="5013"/>
                      <a:pt x="4906" y="7251"/>
                    </a:cubicBezTo>
                    <a:lnTo>
                      <a:pt x="3454" y="7251"/>
                    </a:lnTo>
                    <a:cubicBezTo>
                      <a:pt x="5692" y="5013"/>
                      <a:pt x="7931" y="2786"/>
                      <a:pt x="10157" y="703"/>
                    </a:cubicBezTo>
                    <a:close/>
                    <a:moveTo>
                      <a:pt x="13015" y="703"/>
                    </a:moveTo>
                    <a:cubicBezTo>
                      <a:pt x="10848" y="2786"/>
                      <a:pt x="8704" y="5013"/>
                      <a:pt x="6597" y="7251"/>
                    </a:cubicBezTo>
                    <a:lnTo>
                      <a:pt x="5406" y="7251"/>
                    </a:lnTo>
                    <a:cubicBezTo>
                      <a:pt x="7478" y="5013"/>
                      <a:pt x="9550" y="2786"/>
                      <a:pt x="11645" y="703"/>
                    </a:cubicBezTo>
                    <a:close/>
                    <a:moveTo>
                      <a:pt x="16027" y="703"/>
                    </a:moveTo>
                    <a:cubicBezTo>
                      <a:pt x="13753" y="2786"/>
                      <a:pt x="11431" y="5013"/>
                      <a:pt x="9145" y="7251"/>
                    </a:cubicBezTo>
                    <a:lnTo>
                      <a:pt x="7097" y="7251"/>
                    </a:lnTo>
                    <a:cubicBezTo>
                      <a:pt x="9205" y="5013"/>
                      <a:pt x="11336" y="2786"/>
                      <a:pt x="13491" y="703"/>
                    </a:cubicBezTo>
                    <a:close/>
                    <a:moveTo>
                      <a:pt x="16336" y="667"/>
                    </a:moveTo>
                    <a:lnTo>
                      <a:pt x="18372" y="679"/>
                    </a:lnTo>
                    <a:cubicBezTo>
                      <a:pt x="16063" y="2870"/>
                      <a:pt x="13741" y="5013"/>
                      <a:pt x="11455" y="7251"/>
                    </a:cubicBezTo>
                    <a:lnTo>
                      <a:pt x="9609" y="7251"/>
                    </a:lnTo>
                    <a:cubicBezTo>
                      <a:pt x="11848" y="5013"/>
                      <a:pt x="14110" y="2870"/>
                      <a:pt x="16336" y="667"/>
                    </a:cubicBezTo>
                    <a:close/>
                    <a:moveTo>
                      <a:pt x="20658" y="703"/>
                    </a:moveTo>
                    <a:cubicBezTo>
                      <a:pt x="18325" y="2786"/>
                      <a:pt x="15967" y="5013"/>
                      <a:pt x="13741" y="7251"/>
                    </a:cubicBezTo>
                    <a:lnTo>
                      <a:pt x="11836" y="7251"/>
                    </a:lnTo>
                    <a:cubicBezTo>
                      <a:pt x="14074" y="5013"/>
                      <a:pt x="16324" y="2786"/>
                      <a:pt x="18587" y="703"/>
                    </a:cubicBezTo>
                    <a:close/>
                    <a:moveTo>
                      <a:pt x="24111" y="703"/>
                    </a:moveTo>
                    <a:cubicBezTo>
                      <a:pt x="21932" y="2786"/>
                      <a:pt x="19765" y="5013"/>
                      <a:pt x="17598" y="7251"/>
                    </a:cubicBezTo>
                    <a:lnTo>
                      <a:pt x="15812" y="7251"/>
                    </a:lnTo>
                    <a:cubicBezTo>
                      <a:pt x="18015" y="5013"/>
                      <a:pt x="20230" y="2786"/>
                      <a:pt x="22432" y="703"/>
                    </a:cubicBezTo>
                    <a:close/>
                    <a:moveTo>
                      <a:pt x="25409" y="703"/>
                    </a:moveTo>
                    <a:cubicBezTo>
                      <a:pt x="23218" y="2786"/>
                      <a:pt x="21111" y="5013"/>
                      <a:pt x="19027" y="7251"/>
                    </a:cubicBezTo>
                    <a:lnTo>
                      <a:pt x="17944" y="7251"/>
                    </a:lnTo>
                    <a:cubicBezTo>
                      <a:pt x="20099" y="5013"/>
                      <a:pt x="22254" y="2786"/>
                      <a:pt x="24433" y="703"/>
                    </a:cubicBezTo>
                    <a:close/>
                    <a:moveTo>
                      <a:pt x="27945" y="703"/>
                    </a:moveTo>
                    <a:cubicBezTo>
                      <a:pt x="27445" y="1143"/>
                      <a:pt x="26945" y="1667"/>
                      <a:pt x="26445" y="2155"/>
                    </a:cubicBezTo>
                    <a:cubicBezTo>
                      <a:pt x="24730" y="3858"/>
                      <a:pt x="23004" y="5465"/>
                      <a:pt x="21277" y="7251"/>
                    </a:cubicBezTo>
                    <a:lnTo>
                      <a:pt x="19337" y="7251"/>
                    </a:lnTo>
                    <a:cubicBezTo>
                      <a:pt x="21087" y="5310"/>
                      <a:pt x="22837" y="3548"/>
                      <a:pt x="24647" y="1762"/>
                    </a:cubicBezTo>
                    <a:cubicBezTo>
                      <a:pt x="25016" y="1393"/>
                      <a:pt x="25385" y="1000"/>
                      <a:pt x="25754" y="703"/>
                    </a:cubicBezTo>
                    <a:close/>
                    <a:moveTo>
                      <a:pt x="30183" y="703"/>
                    </a:moveTo>
                    <a:cubicBezTo>
                      <a:pt x="29588" y="1298"/>
                      <a:pt x="29005" y="1893"/>
                      <a:pt x="28421" y="2501"/>
                    </a:cubicBezTo>
                    <a:cubicBezTo>
                      <a:pt x="26885" y="4096"/>
                      <a:pt x="25349" y="5608"/>
                      <a:pt x="23802" y="7251"/>
                    </a:cubicBezTo>
                    <a:lnTo>
                      <a:pt x="21468" y="7251"/>
                    </a:lnTo>
                    <a:cubicBezTo>
                      <a:pt x="22944" y="5763"/>
                      <a:pt x="24409" y="4429"/>
                      <a:pt x="25838" y="3001"/>
                    </a:cubicBezTo>
                    <a:cubicBezTo>
                      <a:pt x="26611" y="2227"/>
                      <a:pt x="27385" y="1441"/>
                      <a:pt x="28159" y="703"/>
                    </a:cubicBezTo>
                    <a:close/>
                    <a:moveTo>
                      <a:pt x="33088" y="703"/>
                    </a:moveTo>
                    <a:cubicBezTo>
                      <a:pt x="31624" y="2191"/>
                      <a:pt x="30160" y="3632"/>
                      <a:pt x="28659" y="5084"/>
                    </a:cubicBezTo>
                    <a:cubicBezTo>
                      <a:pt x="27921" y="5811"/>
                      <a:pt x="27183" y="6501"/>
                      <a:pt x="26445" y="7251"/>
                    </a:cubicBezTo>
                    <a:lnTo>
                      <a:pt x="24075" y="7251"/>
                    </a:lnTo>
                    <a:cubicBezTo>
                      <a:pt x="25576" y="5608"/>
                      <a:pt x="27076" y="4179"/>
                      <a:pt x="28552" y="2632"/>
                    </a:cubicBezTo>
                    <a:cubicBezTo>
                      <a:pt x="29183" y="1977"/>
                      <a:pt x="29814" y="1298"/>
                      <a:pt x="30457" y="703"/>
                    </a:cubicBezTo>
                    <a:close/>
                    <a:moveTo>
                      <a:pt x="35005" y="703"/>
                    </a:moveTo>
                    <a:cubicBezTo>
                      <a:pt x="33208" y="2489"/>
                      <a:pt x="31386" y="4358"/>
                      <a:pt x="29517" y="6132"/>
                    </a:cubicBezTo>
                    <a:cubicBezTo>
                      <a:pt x="29124" y="6501"/>
                      <a:pt x="28731" y="6799"/>
                      <a:pt x="28338" y="7251"/>
                    </a:cubicBezTo>
                    <a:lnTo>
                      <a:pt x="26778" y="7251"/>
                    </a:lnTo>
                    <a:cubicBezTo>
                      <a:pt x="29040" y="5013"/>
                      <a:pt x="31279" y="2786"/>
                      <a:pt x="33517" y="703"/>
                    </a:cubicBezTo>
                    <a:close/>
                    <a:moveTo>
                      <a:pt x="36315" y="703"/>
                    </a:moveTo>
                    <a:cubicBezTo>
                      <a:pt x="34577" y="2334"/>
                      <a:pt x="32838" y="4120"/>
                      <a:pt x="31088" y="5834"/>
                    </a:cubicBezTo>
                    <a:cubicBezTo>
                      <a:pt x="30612" y="6299"/>
                      <a:pt x="30124" y="6799"/>
                      <a:pt x="29636" y="7251"/>
                    </a:cubicBezTo>
                    <a:lnTo>
                      <a:pt x="28624" y="7251"/>
                    </a:lnTo>
                    <a:cubicBezTo>
                      <a:pt x="28731" y="7096"/>
                      <a:pt x="28826" y="7061"/>
                      <a:pt x="28921" y="6965"/>
                    </a:cubicBezTo>
                    <a:cubicBezTo>
                      <a:pt x="31100" y="4918"/>
                      <a:pt x="33243" y="2786"/>
                      <a:pt x="35363" y="703"/>
                    </a:cubicBezTo>
                    <a:close/>
                    <a:moveTo>
                      <a:pt x="37684" y="703"/>
                    </a:moveTo>
                    <a:cubicBezTo>
                      <a:pt x="35529" y="2786"/>
                      <a:pt x="33386" y="5013"/>
                      <a:pt x="31255" y="7251"/>
                    </a:cubicBezTo>
                    <a:lnTo>
                      <a:pt x="29898" y="7251"/>
                    </a:lnTo>
                    <a:cubicBezTo>
                      <a:pt x="30088" y="6954"/>
                      <a:pt x="30279" y="6870"/>
                      <a:pt x="30469" y="6680"/>
                    </a:cubicBezTo>
                    <a:cubicBezTo>
                      <a:pt x="32505" y="4679"/>
                      <a:pt x="34565" y="2632"/>
                      <a:pt x="36625" y="703"/>
                    </a:cubicBezTo>
                    <a:close/>
                    <a:moveTo>
                      <a:pt x="39589" y="703"/>
                    </a:moveTo>
                    <a:cubicBezTo>
                      <a:pt x="37589" y="2632"/>
                      <a:pt x="35601" y="4608"/>
                      <a:pt x="33648" y="6596"/>
                    </a:cubicBezTo>
                    <a:cubicBezTo>
                      <a:pt x="33434" y="6811"/>
                      <a:pt x="33219" y="6954"/>
                      <a:pt x="33017" y="7251"/>
                    </a:cubicBezTo>
                    <a:lnTo>
                      <a:pt x="32267" y="7251"/>
                    </a:lnTo>
                    <a:cubicBezTo>
                      <a:pt x="34410" y="5013"/>
                      <a:pt x="36553" y="2786"/>
                      <a:pt x="38684" y="703"/>
                    </a:cubicBezTo>
                    <a:close/>
                    <a:moveTo>
                      <a:pt x="41542" y="703"/>
                    </a:moveTo>
                    <a:cubicBezTo>
                      <a:pt x="39363" y="2786"/>
                      <a:pt x="37196" y="5013"/>
                      <a:pt x="35005" y="7251"/>
                    </a:cubicBezTo>
                    <a:lnTo>
                      <a:pt x="33327" y="7251"/>
                    </a:lnTo>
                    <a:cubicBezTo>
                      <a:pt x="33481" y="7096"/>
                      <a:pt x="33648" y="6930"/>
                      <a:pt x="33803" y="6763"/>
                    </a:cubicBezTo>
                    <a:cubicBezTo>
                      <a:pt x="35803" y="4703"/>
                      <a:pt x="37899" y="2632"/>
                      <a:pt x="39994" y="703"/>
                    </a:cubicBezTo>
                    <a:close/>
                    <a:moveTo>
                      <a:pt x="44316" y="703"/>
                    </a:moveTo>
                    <a:cubicBezTo>
                      <a:pt x="42018" y="2786"/>
                      <a:pt x="39708" y="5013"/>
                      <a:pt x="37422" y="7251"/>
                    </a:cubicBezTo>
                    <a:lnTo>
                      <a:pt x="35446" y="7251"/>
                    </a:lnTo>
                    <a:cubicBezTo>
                      <a:pt x="37672" y="5013"/>
                      <a:pt x="39911" y="2786"/>
                      <a:pt x="42149" y="703"/>
                    </a:cubicBezTo>
                    <a:close/>
                    <a:moveTo>
                      <a:pt x="46209" y="703"/>
                    </a:moveTo>
                    <a:cubicBezTo>
                      <a:pt x="43983" y="2786"/>
                      <a:pt x="41732" y="5013"/>
                      <a:pt x="39482" y="7251"/>
                    </a:cubicBezTo>
                    <a:lnTo>
                      <a:pt x="37684" y="7251"/>
                    </a:lnTo>
                    <a:cubicBezTo>
                      <a:pt x="39982" y="5013"/>
                      <a:pt x="42304" y="2786"/>
                      <a:pt x="44614" y="703"/>
                    </a:cubicBezTo>
                    <a:close/>
                    <a:moveTo>
                      <a:pt x="49019" y="703"/>
                    </a:moveTo>
                    <a:cubicBezTo>
                      <a:pt x="46828" y="2786"/>
                      <a:pt x="44638" y="5013"/>
                      <a:pt x="42447" y="7251"/>
                    </a:cubicBezTo>
                    <a:lnTo>
                      <a:pt x="39780" y="7251"/>
                    </a:lnTo>
                    <a:cubicBezTo>
                      <a:pt x="42042" y="5013"/>
                      <a:pt x="44292" y="2786"/>
                      <a:pt x="46531" y="703"/>
                    </a:cubicBezTo>
                    <a:close/>
                    <a:moveTo>
                      <a:pt x="50793" y="703"/>
                    </a:moveTo>
                    <a:cubicBezTo>
                      <a:pt x="50722" y="703"/>
                      <a:pt x="50650" y="846"/>
                      <a:pt x="50567" y="917"/>
                    </a:cubicBezTo>
                    <a:cubicBezTo>
                      <a:pt x="48483" y="3048"/>
                      <a:pt x="46364" y="5168"/>
                      <a:pt x="44233" y="7251"/>
                    </a:cubicBezTo>
                    <a:lnTo>
                      <a:pt x="42744" y="7251"/>
                    </a:lnTo>
                    <a:cubicBezTo>
                      <a:pt x="44959" y="5013"/>
                      <a:pt x="47185" y="2786"/>
                      <a:pt x="49400" y="703"/>
                    </a:cubicBezTo>
                    <a:close/>
                    <a:moveTo>
                      <a:pt x="52662" y="703"/>
                    </a:moveTo>
                    <a:cubicBezTo>
                      <a:pt x="51734" y="1596"/>
                      <a:pt x="50805" y="2691"/>
                      <a:pt x="49841" y="3656"/>
                    </a:cubicBezTo>
                    <a:cubicBezTo>
                      <a:pt x="48650" y="4858"/>
                      <a:pt x="47459" y="6061"/>
                      <a:pt x="46281" y="7251"/>
                    </a:cubicBezTo>
                    <a:lnTo>
                      <a:pt x="44602" y="7251"/>
                    </a:lnTo>
                    <a:cubicBezTo>
                      <a:pt x="46662" y="5168"/>
                      <a:pt x="48721" y="3167"/>
                      <a:pt x="50757" y="1108"/>
                    </a:cubicBezTo>
                    <a:cubicBezTo>
                      <a:pt x="50888" y="977"/>
                      <a:pt x="51019" y="846"/>
                      <a:pt x="51150" y="703"/>
                    </a:cubicBezTo>
                    <a:close/>
                    <a:moveTo>
                      <a:pt x="56770" y="703"/>
                    </a:moveTo>
                    <a:cubicBezTo>
                      <a:pt x="54567" y="2786"/>
                      <a:pt x="52365" y="5013"/>
                      <a:pt x="50150" y="7251"/>
                    </a:cubicBezTo>
                    <a:lnTo>
                      <a:pt x="48078" y="7251"/>
                    </a:lnTo>
                    <a:cubicBezTo>
                      <a:pt x="50269" y="5013"/>
                      <a:pt x="52448" y="2786"/>
                      <a:pt x="54627" y="703"/>
                    </a:cubicBezTo>
                    <a:close/>
                    <a:moveTo>
                      <a:pt x="58484" y="703"/>
                    </a:moveTo>
                    <a:cubicBezTo>
                      <a:pt x="56353" y="2929"/>
                      <a:pt x="54186" y="5013"/>
                      <a:pt x="51984" y="7251"/>
                    </a:cubicBezTo>
                    <a:lnTo>
                      <a:pt x="50460" y="7251"/>
                    </a:lnTo>
                    <a:cubicBezTo>
                      <a:pt x="52698" y="5013"/>
                      <a:pt x="54925" y="2786"/>
                      <a:pt x="57127" y="703"/>
                    </a:cubicBezTo>
                    <a:close/>
                    <a:moveTo>
                      <a:pt x="59639" y="703"/>
                    </a:moveTo>
                    <a:cubicBezTo>
                      <a:pt x="58211" y="2191"/>
                      <a:pt x="56794" y="3929"/>
                      <a:pt x="55329" y="5501"/>
                    </a:cubicBezTo>
                    <a:cubicBezTo>
                      <a:pt x="54782" y="6084"/>
                      <a:pt x="54234" y="6656"/>
                      <a:pt x="53674" y="7251"/>
                    </a:cubicBezTo>
                    <a:lnTo>
                      <a:pt x="52555" y="7251"/>
                    </a:lnTo>
                    <a:cubicBezTo>
                      <a:pt x="54758" y="5013"/>
                      <a:pt x="56913" y="2929"/>
                      <a:pt x="58996" y="703"/>
                    </a:cubicBezTo>
                    <a:close/>
                    <a:moveTo>
                      <a:pt x="60651" y="703"/>
                    </a:moveTo>
                    <a:lnTo>
                      <a:pt x="60890" y="977"/>
                    </a:lnTo>
                    <a:cubicBezTo>
                      <a:pt x="59366" y="2703"/>
                      <a:pt x="57901" y="4501"/>
                      <a:pt x="56329" y="6156"/>
                    </a:cubicBezTo>
                    <a:cubicBezTo>
                      <a:pt x="55984" y="6513"/>
                      <a:pt x="55627" y="6799"/>
                      <a:pt x="55270" y="7251"/>
                    </a:cubicBezTo>
                    <a:lnTo>
                      <a:pt x="53877" y="7251"/>
                    </a:lnTo>
                    <a:cubicBezTo>
                      <a:pt x="55925" y="5013"/>
                      <a:pt x="57961" y="2786"/>
                      <a:pt x="59985" y="703"/>
                    </a:cubicBezTo>
                    <a:close/>
                    <a:moveTo>
                      <a:pt x="61830" y="2167"/>
                    </a:moveTo>
                    <a:lnTo>
                      <a:pt x="62675" y="3251"/>
                    </a:lnTo>
                    <a:cubicBezTo>
                      <a:pt x="61521" y="4608"/>
                      <a:pt x="60342" y="5906"/>
                      <a:pt x="59151" y="7251"/>
                    </a:cubicBezTo>
                    <a:lnTo>
                      <a:pt x="57008" y="7251"/>
                    </a:lnTo>
                    <a:cubicBezTo>
                      <a:pt x="58604" y="5465"/>
                      <a:pt x="60211" y="3846"/>
                      <a:pt x="61830" y="2167"/>
                    </a:cubicBezTo>
                    <a:close/>
                    <a:moveTo>
                      <a:pt x="62830" y="3441"/>
                    </a:moveTo>
                    <a:lnTo>
                      <a:pt x="63164" y="3882"/>
                    </a:lnTo>
                    <a:lnTo>
                      <a:pt x="60651" y="7251"/>
                    </a:lnTo>
                    <a:lnTo>
                      <a:pt x="59520" y="7251"/>
                    </a:lnTo>
                    <a:cubicBezTo>
                      <a:pt x="60640" y="5906"/>
                      <a:pt x="61747" y="4715"/>
                      <a:pt x="62830" y="3441"/>
                    </a:cubicBezTo>
                    <a:close/>
                    <a:moveTo>
                      <a:pt x="1" y="0"/>
                    </a:moveTo>
                    <a:lnTo>
                      <a:pt x="3120" y="3917"/>
                    </a:lnTo>
                    <a:lnTo>
                      <a:pt x="1" y="7847"/>
                    </a:lnTo>
                    <a:lnTo>
                      <a:pt x="60973" y="7847"/>
                    </a:lnTo>
                    <a:lnTo>
                      <a:pt x="63973" y="3846"/>
                    </a:lnTo>
                    <a:lnTo>
                      <a:pt x="60961" y="0"/>
                    </a:lnTo>
                    <a:close/>
                  </a:path>
                </a:pathLst>
              </a:custGeom>
              <a:solidFill>
                <a:srgbClr val="FCBD24"/>
              </a:solidFill>
              <a:ln>
                <a:noFill/>
              </a:ln>
            </p:spPr>
            <p:txBody>
              <a:bodyPr spcFirstLastPara="1" wrap="square" lIns="121900" tIns="121900" rIns="121900" bIns="121900" anchor="ctr" anchorCtr="0">
                <a:noAutofit/>
              </a:bodyPr>
              <a:lstStyle/>
              <a:p>
                <a:pPr algn="l" rtl="0"/>
                <a:endParaRPr sz="2400"/>
              </a:p>
            </p:txBody>
          </p:sp>
          <p:sp>
            <p:nvSpPr>
              <p:cNvPr id="2447" name="Google Shape;2447;p44"/>
              <p:cNvSpPr/>
              <p:nvPr/>
            </p:nvSpPr>
            <p:spPr>
              <a:xfrm>
                <a:off x="4518177" y="2726744"/>
                <a:ext cx="107647" cy="344229"/>
              </a:xfrm>
              <a:custGeom>
                <a:avLst/>
                <a:gdLst/>
                <a:ahLst/>
                <a:cxnLst/>
                <a:rect l="l" t="t" r="r" b="b"/>
                <a:pathLst>
                  <a:path w="4930" h="15765" extrusionOk="0">
                    <a:moveTo>
                      <a:pt x="2465" y="0"/>
                    </a:moveTo>
                    <a:cubicBezTo>
                      <a:pt x="1096" y="0"/>
                      <a:pt x="1" y="1108"/>
                      <a:pt x="1" y="2477"/>
                    </a:cubicBezTo>
                    <a:cubicBezTo>
                      <a:pt x="1" y="3727"/>
                      <a:pt x="965" y="4763"/>
                      <a:pt x="2156" y="4918"/>
                    </a:cubicBezTo>
                    <a:lnTo>
                      <a:pt x="2156" y="15764"/>
                    </a:lnTo>
                    <a:lnTo>
                      <a:pt x="2751" y="15764"/>
                    </a:lnTo>
                    <a:lnTo>
                      <a:pt x="2751" y="4918"/>
                    </a:lnTo>
                    <a:cubicBezTo>
                      <a:pt x="4096" y="4763"/>
                      <a:pt x="4930" y="3727"/>
                      <a:pt x="4930" y="2477"/>
                    </a:cubicBezTo>
                    <a:cubicBezTo>
                      <a:pt x="4930" y="1108"/>
                      <a:pt x="3834" y="0"/>
                      <a:pt x="2465" y="0"/>
                    </a:cubicBezTo>
                    <a:close/>
                  </a:path>
                </a:pathLst>
              </a:custGeom>
              <a:solidFill>
                <a:srgbClr val="FCBD24"/>
              </a:solidFill>
              <a:ln>
                <a:noFill/>
              </a:ln>
            </p:spPr>
            <p:txBody>
              <a:bodyPr spcFirstLastPara="1" wrap="square" lIns="121900" tIns="121900" rIns="121900" bIns="121900" anchor="ctr" anchorCtr="0">
                <a:noAutofit/>
              </a:bodyPr>
              <a:lstStyle/>
              <a:p>
                <a:pPr algn="l" rtl="0"/>
                <a:endParaRPr sz="2400"/>
              </a:p>
            </p:txBody>
          </p:sp>
          <p:grpSp>
            <p:nvGrpSpPr>
              <p:cNvPr id="2448" name="Google Shape;2448;p44"/>
              <p:cNvGrpSpPr/>
              <p:nvPr/>
            </p:nvGrpSpPr>
            <p:grpSpPr>
              <a:xfrm>
                <a:off x="4306563" y="3419216"/>
                <a:ext cx="530874" cy="804433"/>
                <a:chOff x="4244303" y="3429906"/>
                <a:chExt cx="530874" cy="804433"/>
              </a:xfrm>
            </p:grpSpPr>
            <p:sp>
              <p:nvSpPr>
                <p:cNvPr id="2449" name="Google Shape;2449;p44"/>
                <p:cNvSpPr/>
                <p:nvPr/>
              </p:nvSpPr>
              <p:spPr>
                <a:xfrm>
                  <a:off x="4244303" y="4143505"/>
                  <a:ext cx="530874" cy="90834"/>
                </a:xfrm>
                <a:custGeom>
                  <a:avLst/>
                  <a:gdLst/>
                  <a:ahLst/>
                  <a:cxnLst/>
                  <a:rect l="l" t="t" r="r" b="b"/>
                  <a:pathLst>
                    <a:path w="24313" h="4160" extrusionOk="0">
                      <a:moveTo>
                        <a:pt x="3501" y="848"/>
                      </a:moveTo>
                      <a:cubicBezTo>
                        <a:pt x="3613" y="848"/>
                        <a:pt x="3736" y="861"/>
                        <a:pt x="3870" y="886"/>
                      </a:cubicBezTo>
                      <a:cubicBezTo>
                        <a:pt x="4513" y="886"/>
                        <a:pt x="5168" y="958"/>
                        <a:pt x="5811" y="1005"/>
                      </a:cubicBezTo>
                      <a:cubicBezTo>
                        <a:pt x="6270" y="1041"/>
                        <a:pt x="6734" y="1053"/>
                        <a:pt x="7198" y="1053"/>
                      </a:cubicBezTo>
                      <a:cubicBezTo>
                        <a:pt x="8150" y="1053"/>
                        <a:pt x="9108" y="1003"/>
                        <a:pt x="10054" y="1003"/>
                      </a:cubicBezTo>
                      <a:cubicBezTo>
                        <a:pt x="10175" y="1003"/>
                        <a:pt x="10297" y="1004"/>
                        <a:pt x="10418" y="1005"/>
                      </a:cubicBezTo>
                      <a:cubicBezTo>
                        <a:pt x="13681" y="1029"/>
                        <a:pt x="16955" y="1160"/>
                        <a:pt x="20205" y="1267"/>
                      </a:cubicBezTo>
                      <a:cubicBezTo>
                        <a:pt x="20379" y="1235"/>
                        <a:pt x="20540" y="1219"/>
                        <a:pt x="20689" y="1219"/>
                      </a:cubicBezTo>
                      <a:cubicBezTo>
                        <a:pt x="21588" y="1219"/>
                        <a:pt x="22022" y="1807"/>
                        <a:pt x="21991" y="2982"/>
                      </a:cubicBezTo>
                      <a:cubicBezTo>
                        <a:pt x="21360" y="3232"/>
                        <a:pt x="20503" y="3184"/>
                        <a:pt x="19824" y="3196"/>
                      </a:cubicBezTo>
                      <a:cubicBezTo>
                        <a:pt x="18229" y="3220"/>
                        <a:pt x="16633" y="3291"/>
                        <a:pt x="15026" y="3303"/>
                      </a:cubicBezTo>
                      <a:cubicBezTo>
                        <a:pt x="14826" y="3306"/>
                        <a:pt x="14627" y="3307"/>
                        <a:pt x="14427" y="3307"/>
                      </a:cubicBezTo>
                      <a:cubicBezTo>
                        <a:pt x="12748" y="3307"/>
                        <a:pt x="11076" y="3223"/>
                        <a:pt x="9394" y="3149"/>
                      </a:cubicBezTo>
                      <a:cubicBezTo>
                        <a:pt x="7227" y="3041"/>
                        <a:pt x="4894" y="3232"/>
                        <a:pt x="2763" y="2708"/>
                      </a:cubicBezTo>
                      <a:cubicBezTo>
                        <a:pt x="2471" y="1468"/>
                        <a:pt x="2717" y="848"/>
                        <a:pt x="3501" y="848"/>
                      </a:cubicBezTo>
                      <a:close/>
                      <a:moveTo>
                        <a:pt x="3958" y="1"/>
                      </a:moveTo>
                      <a:cubicBezTo>
                        <a:pt x="2636" y="1"/>
                        <a:pt x="1749" y="295"/>
                        <a:pt x="917" y="1470"/>
                      </a:cubicBezTo>
                      <a:cubicBezTo>
                        <a:pt x="0" y="2744"/>
                        <a:pt x="1846" y="3577"/>
                        <a:pt x="2715" y="3708"/>
                      </a:cubicBezTo>
                      <a:cubicBezTo>
                        <a:pt x="2731" y="3710"/>
                        <a:pt x="2747" y="3711"/>
                        <a:pt x="2763" y="3711"/>
                      </a:cubicBezTo>
                      <a:cubicBezTo>
                        <a:pt x="2838" y="3711"/>
                        <a:pt x="2904" y="3688"/>
                        <a:pt x="2953" y="3649"/>
                      </a:cubicBezTo>
                      <a:cubicBezTo>
                        <a:pt x="4391" y="3970"/>
                        <a:pt x="5932" y="4031"/>
                        <a:pt x="7470" y="4031"/>
                      </a:cubicBezTo>
                      <a:cubicBezTo>
                        <a:pt x="8433" y="4031"/>
                        <a:pt x="9396" y="4007"/>
                        <a:pt x="10332" y="4007"/>
                      </a:cubicBezTo>
                      <a:cubicBezTo>
                        <a:pt x="10784" y="4007"/>
                        <a:pt x="11231" y="4013"/>
                        <a:pt x="11668" y="4030"/>
                      </a:cubicBezTo>
                      <a:cubicBezTo>
                        <a:pt x="13506" y="4107"/>
                        <a:pt x="15369" y="4160"/>
                        <a:pt x="17227" y="4160"/>
                      </a:cubicBezTo>
                      <a:cubicBezTo>
                        <a:pt x="18499" y="4160"/>
                        <a:pt x="19769" y="4135"/>
                        <a:pt x="21027" y="4077"/>
                      </a:cubicBezTo>
                      <a:cubicBezTo>
                        <a:pt x="23789" y="3946"/>
                        <a:pt x="24313" y="1458"/>
                        <a:pt x="21646" y="541"/>
                      </a:cubicBezTo>
                      <a:cubicBezTo>
                        <a:pt x="20542" y="158"/>
                        <a:pt x="19209" y="90"/>
                        <a:pt x="17884" y="90"/>
                      </a:cubicBezTo>
                      <a:cubicBezTo>
                        <a:pt x="17155" y="90"/>
                        <a:pt x="16429" y="111"/>
                        <a:pt x="15745" y="111"/>
                      </a:cubicBezTo>
                      <a:cubicBezTo>
                        <a:pt x="15393" y="111"/>
                        <a:pt x="15052" y="105"/>
                        <a:pt x="14728" y="89"/>
                      </a:cubicBezTo>
                      <a:cubicBezTo>
                        <a:pt x="13799" y="43"/>
                        <a:pt x="12869" y="29"/>
                        <a:pt x="11939" y="29"/>
                      </a:cubicBezTo>
                      <a:cubicBezTo>
                        <a:pt x="10357" y="29"/>
                        <a:pt x="8775" y="70"/>
                        <a:pt x="7195" y="70"/>
                      </a:cubicBezTo>
                      <a:cubicBezTo>
                        <a:pt x="6316" y="70"/>
                        <a:pt x="5438" y="57"/>
                        <a:pt x="4560" y="17"/>
                      </a:cubicBezTo>
                      <a:cubicBezTo>
                        <a:pt x="4350" y="7"/>
                        <a:pt x="4149" y="1"/>
                        <a:pt x="3958" y="1"/>
                      </a:cubicBezTo>
                      <a:close/>
                    </a:path>
                  </a:pathLst>
                </a:custGeom>
                <a:solidFill>
                  <a:srgbClr val="FCBD24"/>
                </a:solidFill>
                <a:ln>
                  <a:noFill/>
                </a:ln>
              </p:spPr>
              <p:txBody>
                <a:bodyPr spcFirstLastPara="1" wrap="square" lIns="121900" tIns="121900" rIns="121900" bIns="121900" anchor="ctr" anchorCtr="0">
                  <a:noAutofit/>
                </a:bodyPr>
                <a:lstStyle/>
                <a:p>
                  <a:pPr algn="l" rtl="0"/>
                  <a:endParaRPr sz="2400"/>
                </a:p>
              </p:txBody>
            </p:sp>
            <p:sp>
              <p:nvSpPr>
                <p:cNvPr id="2450" name="Google Shape;2450;p44"/>
                <p:cNvSpPr/>
                <p:nvPr/>
              </p:nvSpPr>
              <p:spPr>
                <a:xfrm>
                  <a:off x="4244303" y="4013781"/>
                  <a:ext cx="530874" cy="90834"/>
                </a:xfrm>
                <a:custGeom>
                  <a:avLst/>
                  <a:gdLst/>
                  <a:ahLst/>
                  <a:cxnLst/>
                  <a:rect l="l" t="t" r="r" b="b"/>
                  <a:pathLst>
                    <a:path w="24313" h="4160" extrusionOk="0">
                      <a:moveTo>
                        <a:pt x="3501" y="848"/>
                      </a:moveTo>
                      <a:cubicBezTo>
                        <a:pt x="3613" y="848"/>
                        <a:pt x="3736" y="861"/>
                        <a:pt x="3870" y="886"/>
                      </a:cubicBezTo>
                      <a:cubicBezTo>
                        <a:pt x="4513" y="886"/>
                        <a:pt x="5168" y="958"/>
                        <a:pt x="5811" y="1005"/>
                      </a:cubicBezTo>
                      <a:cubicBezTo>
                        <a:pt x="6270" y="1041"/>
                        <a:pt x="6734" y="1053"/>
                        <a:pt x="7198" y="1053"/>
                      </a:cubicBezTo>
                      <a:cubicBezTo>
                        <a:pt x="8150" y="1053"/>
                        <a:pt x="9108" y="1003"/>
                        <a:pt x="10054" y="1003"/>
                      </a:cubicBezTo>
                      <a:cubicBezTo>
                        <a:pt x="10175" y="1003"/>
                        <a:pt x="10297" y="1003"/>
                        <a:pt x="10418" y="1005"/>
                      </a:cubicBezTo>
                      <a:cubicBezTo>
                        <a:pt x="13681" y="1029"/>
                        <a:pt x="16955" y="1160"/>
                        <a:pt x="20205" y="1267"/>
                      </a:cubicBezTo>
                      <a:cubicBezTo>
                        <a:pt x="20379" y="1235"/>
                        <a:pt x="20540" y="1219"/>
                        <a:pt x="20689" y="1219"/>
                      </a:cubicBezTo>
                      <a:cubicBezTo>
                        <a:pt x="21588" y="1219"/>
                        <a:pt x="22022" y="1807"/>
                        <a:pt x="21991" y="2982"/>
                      </a:cubicBezTo>
                      <a:cubicBezTo>
                        <a:pt x="21360" y="3232"/>
                        <a:pt x="20503" y="3184"/>
                        <a:pt x="19824" y="3196"/>
                      </a:cubicBezTo>
                      <a:cubicBezTo>
                        <a:pt x="18229" y="3220"/>
                        <a:pt x="16633" y="3291"/>
                        <a:pt x="15026" y="3303"/>
                      </a:cubicBezTo>
                      <a:cubicBezTo>
                        <a:pt x="14826" y="3306"/>
                        <a:pt x="14627" y="3307"/>
                        <a:pt x="14427" y="3307"/>
                      </a:cubicBezTo>
                      <a:cubicBezTo>
                        <a:pt x="12748" y="3307"/>
                        <a:pt x="11076" y="3223"/>
                        <a:pt x="9394" y="3148"/>
                      </a:cubicBezTo>
                      <a:cubicBezTo>
                        <a:pt x="7227" y="3041"/>
                        <a:pt x="4894" y="3232"/>
                        <a:pt x="2763" y="2708"/>
                      </a:cubicBezTo>
                      <a:cubicBezTo>
                        <a:pt x="2471" y="1468"/>
                        <a:pt x="2717" y="848"/>
                        <a:pt x="3501" y="848"/>
                      </a:cubicBezTo>
                      <a:close/>
                      <a:moveTo>
                        <a:pt x="3958" y="0"/>
                      </a:moveTo>
                      <a:cubicBezTo>
                        <a:pt x="2636" y="0"/>
                        <a:pt x="1749" y="294"/>
                        <a:pt x="917" y="1470"/>
                      </a:cubicBezTo>
                      <a:cubicBezTo>
                        <a:pt x="0" y="2744"/>
                        <a:pt x="1846" y="3577"/>
                        <a:pt x="2715" y="3708"/>
                      </a:cubicBezTo>
                      <a:cubicBezTo>
                        <a:pt x="2731" y="3710"/>
                        <a:pt x="2747" y="3711"/>
                        <a:pt x="2763" y="3711"/>
                      </a:cubicBezTo>
                      <a:cubicBezTo>
                        <a:pt x="2838" y="3711"/>
                        <a:pt x="2904" y="3688"/>
                        <a:pt x="2953" y="3648"/>
                      </a:cubicBezTo>
                      <a:cubicBezTo>
                        <a:pt x="4391" y="3969"/>
                        <a:pt x="5932" y="4031"/>
                        <a:pt x="7470" y="4031"/>
                      </a:cubicBezTo>
                      <a:cubicBezTo>
                        <a:pt x="8433" y="4031"/>
                        <a:pt x="9396" y="4007"/>
                        <a:pt x="10332" y="4007"/>
                      </a:cubicBezTo>
                      <a:cubicBezTo>
                        <a:pt x="10784" y="4007"/>
                        <a:pt x="11231" y="4013"/>
                        <a:pt x="11668" y="4029"/>
                      </a:cubicBezTo>
                      <a:cubicBezTo>
                        <a:pt x="13506" y="4107"/>
                        <a:pt x="15369" y="4160"/>
                        <a:pt x="17227" y="4160"/>
                      </a:cubicBezTo>
                      <a:cubicBezTo>
                        <a:pt x="18499" y="4160"/>
                        <a:pt x="19769" y="4135"/>
                        <a:pt x="21027" y="4077"/>
                      </a:cubicBezTo>
                      <a:cubicBezTo>
                        <a:pt x="23789" y="3946"/>
                        <a:pt x="24313" y="1458"/>
                        <a:pt x="21646" y="541"/>
                      </a:cubicBezTo>
                      <a:cubicBezTo>
                        <a:pt x="20542" y="158"/>
                        <a:pt x="19209" y="90"/>
                        <a:pt x="17884" y="90"/>
                      </a:cubicBezTo>
                      <a:cubicBezTo>
                        <a:pt x="17155" y="90"/>
                        <a:pt x="16429" y="110"/>
                        <a:pt x="15745" y="110"/>
                      </a:cubicBezTo>
                      <a:cubicBezTo>
                        <a:pt x="15393" y="110"/>
                        <a:pt x="15052" y="105"/>
                        <a:pt x="14728" y="88"/>
                      </a:cubicBezTo>
                      <a:cubicBezTo>
                        <a:pt x="13799" y="43"/>
                        <a:pt x="12869" y="28"/>
                        <a:pt x="11939" y="28"/>
                      </a:cubicBezTo>
                      <a:cubicBezTo>
                        <a:pt x="10357" y="28"/>
                        <a:pt x="8775" y="70"/>
                        <a:pt x="7195" y="70"/>
                      </a:cubicBezTo>
                      <a:cubicBezTo>
                        <a:pt x="6316" y="70"/>
                        <a:pt x="5438" y="57"/>
                        <a:pt x="4560" y="17"/>
                      </a:cubicBezTo>
                      <a:cubicBezTo>
                        <a:pt x="4350" y="6"/>
                        <a:pt x="4149" y="0"/>
                        <a:pt x="3958" y="0"/>
                      </a:cubicBezTo>
                      <a:close/>
                    </a:path>
                  </a:pathLst>
                </a:custGeom>
                <a:solidFill>
                  <a:srgbClr val="FCBD24"/>
                </a:solidFill>
                <a:ln>
                  <a:noFill/>
                </a:ln>
              </p:spPr>
              <p:txBody>
                <a:bodyPr spcFirstLastPara="1" wrap="square" lIns="121900" tIns="121900" rIns="121900" bIns="121900" anchor="ctr" anchorCtr="0">
                  <a:noAutofit/>
                </a:bodyPr>
                <a:lstStyle/>
                <a:p>
                  <a:pPr algn="l" rtl="0"/>
                  <a:endParaRPr sz="2400"/>
                </a:p>
              </p:txBody>
            </p:sp>
            <p:sp>
              <p:nvSpPr>
                <p:cNvPr id="2451" name="Google Shape;2451;p44"/>
                <p:cNvSpPr/>
                <p:nvPr/>
              </p:nvSpPr>
              <p:spPr>
                <a:xfrm>
                  <a:off x="4246639" y="3429906"/>
                  <a:ext cx="515699" cy="515350"/>
                </a:xfrm>
                <a:custGeom>
                  <a:avLst/>
                  <a:gdLst/>
                  <a:ahLst/>
                  <a:cxnLst/>
                  <a:rect l="l" t="t" r="r" b="b"/>
                  <a:pathLst>
                    <a:path w="23618" h="23602" extrusionOk="0">
                      <a:moveTo>
                        <a:pt x="8886" y="8055"/>
                      </a:moveTo>
                      <a:cubicBezTo>
                        <a:pt x="9122" y="8055"/>
                        <a:pt x="9374" y="8117"/>
                        <a:pt x="9645" y="8255"/>
                      </a:cubicBezTo>
                      <a:cubicBezTo>
                        <a:pt x="10418" y="8648"/>
                        <a:pt x="11145" y="9481"/>
                        <a:pt x="11133" y="10386"/>
                      </a:cubicBezTo>
                      <a:cubicBezTo>
                        <a:pt x="11123" y="11265"/>
                        <a:pt x="10034" y="11858"/>
                        <a:pt x="9145" y="11858"/>
                      </a:cubicBezTo>
                      <a:cubicBezTo>
                        <a:pt x="8903" y="11858"/>
                        <a:pt x="8676" y="11814"/>
                        <a:pt x="8490" y="11719"/>
                      </a:cubicBezTo>
                      <a:cubicBezTo>
                        <a:pt x="7573" y="11231"/>
                        <a:pt x="7287" y="9945"/>
                        <a:pt x="7287" y="8921"/>
                      </a:cubicBezTo>
                      <a:cubicBezTo>
                        <a:pt x="7370" y="8921"/>
                        <a:pt x="7454" y="8874"/>
                        <a:pt x="7525" y="8791"/>
                      </a:cubicBezTo>
                      <a:cubicBezTo>
                        <a:pt x="7946" y="8337"/>
                        <a:pt x="8383" y="8055"/>
                        <a:pt x="8886" y="8055"/>
                      </a:cubicBezTo>
                      <a:close/>
                      <a:moveTo>
                        <a:pt x="16116" y="13824"/>
                      </a:moveTo>
                      <a:cubicBezTo>
                        <a:pt x="16288" y="13824"/>
                        <a:pt x="16469" y="13854"/>
                        <a:pt x="16657" y="13922"/>
                      </a:cubicBezTo>
                      <a:cubicBezTo>
                        <a:pt x="17491" y="14220"/>
                        <a:pt x="18146" y="15125"/>
                        <a:pt x="18360" y="15934"/>
                      </a:cubicBezTo>
                      <a:cubicBezTo>
                        <a:pt x="18658" y="17042"/>
                        <a:pt x="17586" y="17661"/>
                        <a:pt x="16622" y="17732"/>
                      </a:cubicBezTo>
                      <a:cubicBezTo>
                        <a:pt x="16580" y="17735"/>
                        <a:pt x="16539" y="17737"/>
                        <a:pt x="16499" y="17737"/>
                      </a:cubicBezTo>
                      <a:cubicBezTo>
                        <a:pt x="15163" y="17737"/>
                        <a:pt x="14478" y="16039"/>
                        <a:pt x="14478" y="14779"/>
                      </a:cubicBezTo>
                      <a:cubicBezTo>
                        <a:pt x="14929" y="14253"/>
                        <a:pt x="15469" y="13824"/>
                        <a:pt x="16116" y="13824"/>
                      </a:cubicBezTo>
                      <a:close/>
                      <a:moveTo>
                        <a:pt x="3735" y="18926"/>
                      </a:moveTo>
                      <a:cubicBezTo>
                        <a:pt x="4450" y="18926"/>
                        <a:pt x="5231" y="19197"/>
                        <a:pt x="5501" y="19863"/>
                      </a:cubicBezTo>
                      <a:cubicBezTo>
                        <a:pt x="6013" y="21125"/>
                        <a:pt x="4763" y="22530"/>
                        <a:pt x="3525" y="22554"/>
                      </a:cubicBezTo>
                      <a:cubicBezTo>
                        <a:pt x="3518" y="22554"/>
                        <a:pt x="3511" y="22554"/>
                        <a:pt x="3504" y="22554"/>
                      </a:cubicBezTo>
                      <a:cubicBezTo>
                        <a:pt x="2382" y="22554"/>
                        <a:pt x="1477" y="21607"/>
                        <a:pt x="1453" y="20542"/>
                      </a:cubicBezTo>
                      <a:cubicBezTo>
                        <a:pt x="1905" y="19875"/>
                        <a:pt x="2144" y="19268"/>
                        <a:pt x="3084" y="19006"/>
                      </a:cubicBezTo>
                      <a:cubicBezTo>
                        <a:pt x="3281" y="18954"/>
                        <a:pt x="3505" y="18926"/>
                        <a:pt x="3735" y="18926"/>
                      </a:cubicBezTo>
                      <a:close/>
                      <a:moveTo>
                        <a:pt x="22876" y="1"/>
                      </a:moveTo>
                      <a:cubicBezTo>
                        <a:pt x="22107" y="1"/>
                        <a:pt x="21645" y="1162"/>
                        <a:pt x="21194" y="1694"/>
                      </a:cubicBezTo>
                      <a:cubicBezTo>
                        <a:pt x="20443" y="2575"/>
                        <a:pt x="19503" y="3337"/>
                        <a:pt x="18979" y="4385"/>
                      </a:cubicBezTo>
                      <a:cubicBezTo>
                        <a:pt x="18865" y="4604"/>
                        <a:pt x="19032" y="4899"/>
                        <a:pt x="19256" y="4899"/>
                      </a:cubicBezTo>
                      <a:cubicBezTo>
                        <a:pt x="19312" y="4899"/>
                        <a:pt x="19372" y="4881"/>
                        <a:pt x="19431" y="4838"/>
                      </a:cubicBezTo>
                      <a:cubicBezTo>
                        <a:pt x="20146" y="4326"/>
                        <a:pt x="20872" y="3683"/>
                        <a:pt x="21515" y="2968"/>
                      </a:cubicBezTo>
                      <a:lnTo>
                        <a:pt x="21515" y="2968"/>
                      </a:lnTo>
                      <a:cubicBezTo>
                        <a:pt x="21122" y="4171"/>
                        <a:pt x="20896" y="5659"/>
                        <a:pt x="20503" y="6707"/>
                      </a:cubicBezTo>
                      <a:cubicBezTo>
                        <a:pt x="19693" y="8874"/>
                        <a:pt x="18419" y="10874"/>
                        <a:pt x="17693" y="13065"/>
                      </a:cubicBezTo>
                      <a:cubicBezTo>
                        <a:pt x="17467" y="12922"/>
                        <a:pt x="17241" y="12803"/>
                        <a:pt x="17003" y="12708"/>
                      </a:cubicBezTo>
                      <a:cubicBezTo>
                        <a:pt x="16728" y="12596"/>
                        <a:pt x="16435" y="12541"/>
                        <a:pt x="16142" y="12541"/>
                      </a:cubicBezTo>
                      <a:cubicBezTo>
                        <a:pt x="15748" y="12541"/>
                        <a:pt x="15356" y="12641"/>
                        <a:pt x="15014" y="12839"/>
                      </a:cubicBezTo>
                      <a:cubicBezTo>
                        <a:pt x="14764" y="12993"/>
                        <a:pt x="14574" y="13160"/>
                        <a:pt x="14431" y="13351"/>
                      </a:cubicBezTo>
                      <a:cubicBezTo>
                        <a:pt x="14026" y="13005"/>
                        <a:pt x="13609" y="12660"/>
                        <a:pt x="13216" y="12279"/>
                      </a:cubicBezTo>
                      <a:cubicBezTo>
                        <a:pt x="12883" y="11958"/>
                        <a:pt x="12562" y="11636"/>
                        <a:pt x="12216" y="11315"/>
                      </a:cubicBezTo>
                      <a:cubicBezTo>
                        <a:pt x="12300" y="11148"/>
                        <a:pt x="12371" y="10957"/>
                        <a:pt x="12407" y="10767"/>
                      </a:cubicBezTo>
                      <a:cubicBezTo>
                        <a:pt x="12716" y="9279"/>
                        <a:pt x="11550" y="7802"/>
                        <a:pt x="10311" y="7124"/>
                      </a:cubicBezTo>
                      <a:cubicBezTo>
                        <a:pt x="9867" y="6878"/>
                        <a:pt x="9359" y="6747"/>
                        <a:pt x="8870" y="6747"/>
                      </a:cubicBezTo>
                      <a:cubicBezTo>
                        <a:pt x="7982" y="6747"/>
                        <a:pt x="7159" y="7180"/>
                        <a:pt x="6906" y="8148"/>
                      </a:cubicBezTo>
                      <a:cubicBezTo>
                        <a:pt x="6799" y="8171"/>
                        <a:pt x="6716" y="8231"/>
                        <a:pt x="6668" y="8350"/>
                      </a:cubicBezTo>
                      <a:cubicBezTo>
                        <a:pt x="6323" y="9457"/>
                        <a:pt x="6442" y="10910"/>
                        <a:pt x="7120" y="11922"/>
                      </a:cubicBezTo>
                      <a:cubicBezTo>
                        <a:pt x="6597" y="12886"/>
                        <a:pt x="6061" y="13839"/>
                        <a:pt x="5537" y="14803"/>
                      </a:cubicBezTo>
                      <a:cubicBezTo>
                        <a:pt x="5025" y="15720"/>
                        <a:pt x="4311" y="16708"/>
                        <a:pt x="4037" y="17744"/>
                      </a:cubicBezTo>
                      <a:cubicBezTo>
                        <a:pt x="3910" y="17736"/>
                        <a:pt x="3790" y="17727"/>
                        <a:pt x="3667" y="17727"/>
                      </a:cubicBezTo>
                      <a:cubicBezTo>
                        <a:pt x="3616" y="17727"/>
                        <a:pt x="3565" y="17729"/>
                        <a:pt x="3513" y="17732"/>
                      </a:cubicBezTo>
                      <a:cubicBezTo>
                        <a:pt x="2298" y="17780"/>
                        <a:pt x="0" y="19089"/>
                        <a:pt x="703" y="20566"/>
                      </a:cubicBezTo>
                      <a:cubicBezTo>
                        <a:pt x="560" y="21102"/>
                        <a:pt x="608" y="21602"/>
                        <a:pt x="953" y="22185"/>
                      </a:cubicBezTo>
                      <a:cubicBezTo>
                        <a:pt x="1382" y="22923"/>
                        <a:pt x="2215" y="23388"/>
                        <a:pt x="3037" y="23542"/>
                      </a:cubicBezTo>
                      <a:cubicBezTo>
                        <a:pt x="3238" y="23583"/>
                        <a:pt x="3435" y="23602"/>
                        <a:pt x="3627" y="23602"/>
                      </a:cubicBezTo>
                      <a:cubicBezTo>
                        <a:pt x="5369" y="23602"/>
                        <a:pt x="6698" y="22028"/>
                        <a:pt x="6751" y="20280"/>
                      </a:cubicBezTo>
                      <a:cubicBezTo>
                        <a:pt x="6799" y="18923"/>
                        <a:pt x="5727" y="18101"/>
                        <a:pt x="4537" y="17827"/>
                      </a:cubicBezTo>
                      <a:cubicBezTo>
                        <a:pt x="5120" y="17149"/>
                        <a:pt x="5525" y="16280"/>
                        <a:pt x="5977" y="15529"/>
                      </a:cubicBezTo>
                      <a:cubicBezTo>
                        <a:pt x="6561" y="14553"/>
                        <a:pt x="7132" y="13553"/>
                        <a:pt x="7704" y="12553"/>
                      </a:cubicBezTo>
                      <a:cubicBezTo>
                        <a:pt x="7835" y="12660"/>
                        <a:pt x="7978" y="12767"/>
                        <a:pt x="8132" y="12839"/>
                      </a:cubicBezTo>
                      <a:cubicBezTo>
                        <a:pt x="8468" y="13006"/>
                        <a:pt x="8844" y="13083"/>
                        <a:pt x="9231" y="13083"/>
                      </a:cubicBezTo>
                      <a:cubicBezTo>
                        <a:pt x="10217" y="13083"/>
                        <a:pt x="11271" y="12584"/>
                        <a:pt x="11895" y="11815"/>
                      </a:cubicBezTo>
                      <a:cubicBezTo>
                        <a:pt x="12466" y="12684"/>
                        <a:pt x="13300" y="13470"/>
                        <a:pt x="14097" y="14101"/>
                      </a:cubicBezTo>
                      <a:cubicBezTo>
                        <a:pt x="14074" y="14220"/>
                        <a:pt x="14050" y="14339"/>
                        <a:pt x="14038" y="14470"/>
                      </a:cubicBezTo>
                      <a:cubicBezTo>
                        <a:pt x="13752" y="15327"/>
                        <a:pt x="13716" y="16137"/>
                        <a:pt x="14026" y="17042"/>
                      </a:cubicBezTo>
                      <a:cubicBezTo>
                        <a:pt x="14371" y="18042"/>
                        <a:pt x="15169" y="18816"/>
                        <a:pt x="16252" y="18935"/>
                      </a:cubicBezTo>
                      <a:cubicBezTo>
                        <a:pt x="16375" y="18948"/>
                        <a:pt x="16498" y="18955"/>
                        <a:pt x="16621" y="18955"/>
                      </a:cubicBezTo>
                      <a:cubicBezTo>
                        <a:pt x="18224" y="18955"/>
                        <a:pt x="19825" y="17825"/>
                        <a:pt x="19681" y="16089"/>
                      </a:cubicBezTo>
                      <a:cubicBezTo>
                        <a:pt x="19586" y="15053"/>
                        <a:pt x="19003" y="14113"/>
                        <a:pt x="18205" y="13446"/>
                      </a:cubicBezTo>
                      <a:cubicBezTo>
                        <a:pt x="19372" y="11184"/>
                        <a:pt x="20205" y="8695"/>
                        <a:pt x="21205" y="6350"/>
                      </a:cubicBezTo>
                      <a:cubicBezTo>
                        <a:pt x="21432" y="5814"/>
                        <a:pt x="21944" y="4802"/>
                        <a:pt x="22229" y="3838"/>
                      </a:cubicBezTo>
                      <a:cubicBezTo>
                        <a:pt x="22313" y="4576"/>
                        <a:pt x="22468" y="5290"/>
                        <a:pt x="22718" y="5897"/>
                      </a:cubicBezTo>
                      <a:cubicBezTo>
                        <a:pt x="22801" y="6099"/>
                        <a:pt x="23009" y="6205"/>
                        <a:pt x="23201" y="6205"/>
                      </a:cubicBezTo>
                      <a:cubicBezTo>
                        <a:pt x="23419" y="6205"/>
                        <a:pt x="23618" y="6069"/>
                        <a:pt x="23599" y="5778"/>
                      </a:cubicBezTo>
                      <a:cubicBezTo>
                        <a:pt x="23539" y="4945"/>
                        <a:pt x="23325" y="4135"/>
                        <a:pt x="23253" y="3302"/>
                      </a:cubicBezTo>
                      <a:cubicBezTo>
                        <a:pt x="23170" y="2385"/>
                        <a:pt x="23253" y="1492"/>
                        <a:pt x="23384" y="575"/>
                      </a:cubicBezTo>
                      <a:cubicBezTo>
                        <a:pt x="23432" y="266"/>
                        <a:pt x="23265" y="28"/>
                        <a:pt x="22944" y="4"/>
                      </a:cubicBezTo>
                      <a:cubicBezTo>
                        <a:pt x="22921" y="2"/>
                        <a:pt x="22898" y="1"/>
                        <a:pt x="22876" y="1"/>
                      </a:cubicBezTo>
                      <a:close/>
                    </a:path>
                  </a:pathLst>
                </a:custGeom>
                <a:solidFill>
                  <a:srgbClr val="FCBD24"/>
                </a:solidFill>
                <a:ln>
                  <a:noFill/>
                </a:ln>
              </p:spPr>
              <p:txBody>
                <a:bodyPr spcFirstLastPara="1" wrap="square" lIns="121900" tIns="121900" rIns="121900" bIns="121900" anchor="ctr" anchorCtr="0">
                  <a:noAutofit/>
                </a:bodyPr>
                <a:lstStyle/>
                <a:p>
                  <a:pPr algn="l" rtl="0"/>
                  <a:endParaRPr sz="2400"/>
                </a:p>
              </p:txBody>
            </p:sp>
          </p:grpSp>
          <p:sp>
            <p:nvSpPr>
              <p:cNvPr id="2452" name="Google Shape;2452;p44"/>
              <p:cNvSpPr txBox="1"/>
              <p:nvPr/>
            </p:nvSpPr>
            <p:spPr>
              <a:xfrm>
                <a:off x="3894900" y="3065870"/>
                <a:ext cx="1354200" cy="270000"/>
              </a:xfrm>
              <a:prstGeom prst="rect">
                <a:avLst/>
              </a:prstGeom>
              <a:noFill/>
              <a:ln>
                <a:noFill/>
              </a:ln>
            </p:spPr>
            <p:txBody>
              <a:bodyPr spcFirstLastPara="1" wrap="square" lIns="121900" tIns="121900" rIns="121900" bIns="121900" anchor="ctr" anchorCtr="0">
                <a:noAutofit/>
              </a:bodyPr>
              <a:lstStyle/>
              <a:p>
                <a:pPr algn="ctr" rtl="0"/>
                <a:r>
                  <a:rPr lang="en" sz="2000" dirty="0">
                    <a:solidFill>
                      <a:srgbClr val="434343"/>
                    </a:solidFill>
                    <a:latin typeface="Fira Sans Extra Condensed Medium"/>
                    <a:ea typeface="Fira Sans Extra Condensed Medium"/>
                    <a:cs typeface="Fira Sans Extra Condensed Medium"/>
                    <a:sym typeface="Fira Sans Extra Condensed Medium"/>
                  </a:rPr>
                  <a:t>1952s</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sp>
            <p:nvSpPr>
              <p:cNvPr id="2453" name="Google Shape;2453;p44"/>
              <p:cNvSpPr txBox="1"/>
              <p:nvPr/>
            </p:nvSpPr>
            <p:spPr>
              <a:xfrm>
                <a:off x="3894900" y="1395763"/>
                <a:ext cx="1486817" cy="1129074"/>
              </a:xfrm>
              <a:prstGeom prst="rect">
                <a:avLst/>
              </a:prstGeom>
              <a:noFill/>
              <a:ln>
                <a:noFill/>
              </a:ln>
            </p:spPr>
            <p:txBody>
              <a:bodyPr spcFirstLastPara="1" wrap="square" lIns="121900" tIns="121900" rIns="121900" bIns="121900" anchor="ctr" anchorCtr="0">
                <a:noAutofit/>
              </a:bodyPr>
              <a:lstStyle/>
              <a:p>
                <a:pPr algn="l"/>
                <a:endParaRPr lang="ar-SA" sz="1800" b="0" i="0" u="none" strike="noStrike" baseline="0" dirty="0">
                  <a:solidFill>
                    <a:srgbClr val="000000"/>
                  </a:solidFill>
                </a:endParaRPr>
              </a:p>
              <a:p>
                <a:pPr algn="l"/>
                <a:r>
                  <a:rPr lang="en-US" sz="1800" b="0" i="0" u="none" strike="noStrike" baseline="0" dirty="0"/>
                  <a:t>The Diner’s Club Card became the first international charge card </a:t>
                </a:r>
              </a:p>
            </p:txBody>
          </p:sp>
        </p:grpSp>
        <p:pic>
          <p:nvPicPr>
            <p:cNvPr id="2050" name="Picture 2" descr="A Look At Credit Cards Throughout History - AdvantageCCS">
              <a:extLst>
                <a:ext uri="{FF2B5EF4-FFF2-40B4-BE49-F238E27FC236}">
                  <a16:creationId xmlns:a16="http://schemas.microsoft.com/office/drawing/2014/main" id="{18006CAA-69C6-4F0F-8027-22B881523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484" y="4351462"/>
              <a:ext cx="2159727" cy="124544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صورة 7">
            <a:extLst>
              <a:ext uri="{FF2B5EF4-FFF2-40B4-BE49-F238E27FC236}">
                <a16:creationId xmlns:a16="http://schemas.microsoft.com/office/drawing/2014/main" id="{279FBE2C-3C96-45A0-8D98-9361AE4D5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0525" y="1533525"/>
            <a:ext cx="3790950" cy="3790950"/>
          </a:xfrm>
          <a:prstGeom prst="rect">
            <a:avLst/>
          </a:prstGeom>
        </p:spPr>
      </p:pic>
      <p:sp>
        <p:nvSpPr>
          <p:cNvPr id="2" name="فقاعة الكلام: بيضاوية 1">
            <a:extLst>
              <a:ext uri="{FF2B5EF4-FFF2-40B4-BE49-F238E27FC236}">
                <a16:creationId xmlns:a16="http://schemas.microsoft.com/office/drawing/2014/main" id="{30F65ACC-F9EA-ADE7-795A-CB157E051B22}"/>
              </a:ext>
            </a:extLst>
          </p:cNvPr>
          <p:cNvSpPr/>
          <p:nvPr/>
        </p:nvSpPr>
        <p:spPr>
          <a:xfrm>
            <a:off x="381582" y="24606076"/>
            <a:ext cx="3978954" cy="1566191"/>
          </a:xfrm>
          <a:prstGeom prst="wedgeEllipseCallout">
            <a:avLst>
              <a:gd name="adj1" fmla="val -65474"/>
              <a:gd name="adj2" fmla="val 81432"/>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dirty="0">
              <a:solidFill>
                <a:schemeClr val="tx1"/>
              </a:solidFill>
            </a:endParaRPr>
          </a:p>
          <a:p>
            <a:pPr algn="ctr"/>
            <a:r>
              <a:rPr lang="en-US" sz="2400" dirty="0">
                <a:solidFill>
                  <a:schemeClr val="tx1"/>
                </a:solidFill>
              </a:rPr>
              <a:t>What is the meaning of the title: </a:t>
            </a:r>
            <a:r>
              <a:rPr lang="en-US" sz="2400" i="1" dirty="0">
                <a:solidFill>
                  <a:schemeClr val="tx1"/>
                </a:solidFill>
              </a:rPr>
              <a:t>The World of Plastic. </a:t>
            </a:r>
            <a:endParaRPr lang="en-US" sz="4000" b="1" dirty="0">
              <a:solidFill>
                <a:schemeClr val="tx1"/>
              </a:solidFill>
            </a:endParaRPr>
          </a:p>
        </p:txBody>
      </p:sp>
      <p:sp>
        <p:nvSpPr>
          <p:cNvPr id="7" name="فقاعة الكلام: بيضاوية 6">
            <a:extLst>
              <a:ext uri="{FF2B5EF4-FFF2-40B4-BE49-F238E27FC236}">
                <a16:creationId xmlns:a16="http://schemas.microsoft.com/office/drawing/2014/main" id="{E7B2FE74-1E5A-6B5D-BF3C-19FB6F906412}"/>
              </a:ext>
            </a:extLst>
          </p:cNvPr>
          <p:cNvSpPr/>
          <p:nvPr/>
        </p:nvSpPr>
        <p:spPr>
          <a:xfrm>
            <a:off x="3895497" y="24303286"/>
            <a:ext cx="3978954" cy="1566191"/>
          </a:xfrm>
          <a:prstGeom prst="wedgeEllipseCallout">
            <a:avLst>
              <a:gd name="adj1" fmla="val -65474"/>
              <a:gd name="adj2" fmla="val 81432"/>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1" anchor="ctr"/>
          <a:lstStyle/>
          <a:p>
            <a:pPr algn="l"/>
            <a:r>
              <a:rPr lang="en-US" sz="2400" b="1" dirty="0">
                <a:solidFill>
                  <a:schemeClr val="tx1"/>
                </a:solidFill>
              </a:rPr>
              <a:t>---are the cons  -  of using credit cards?</a:t>
            </a:r>
            <a:endParaRPr lang="en-US" sz="3200" b="1" dirty="0">
              <a:solidFill>
                <a:schemeClr val="tx1"/>
              </a:solidFill>
            </a:endParaRPr>
          </a:p>
          <a:p>
            <a:pPr algn="l"/>
            <a:endParaRPr lang="ar-SA" sz="2400" b="1" dirty="0"/>
          </a:p>
        </p:txBody>
      </p:sp>
      <p:sp>
        <p:nvSpPr>
          <p:cNvPr id="9" name="فقاعة الكلام: بيضاوية 8">
            <a:extLst>
              <a:ext uri="{FF2B5EF4-FFF2-40B4-BE49-F238E27FC236}">
                <a16:creationId xmlns:a16="http://schemas.microsoft.com/office/drawing/2014/main" id="{6D2EF776-8FEA-0A69-B663-49CB3CE28855}"/>
              </a:ext>
            </a:extLst>
          </p:cNvPr>
          <p:cNvSpPr/>
          <p:nvPr/>
        </p:nvSpPr>
        <p:spPr>
          <a:xfrm>
            <a:off x="6033545" y="23758386"/>
            <a:ext cx="4080073" cy="1566191"/>
          </a:xfrm>
          <a:prstGeom prst="wedgeEllipseCallout">
            <a:avLst>
              <a:gd name="adj1" fmla="val -65474"/>
              <a:gd name="adj2" fmla="val 81432"/>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endParaRPr lang="ar-SA" sz="2000" dirty="0">
              <a:solidFill>
                <a:schemeClr val="tx1"/>
              </a:solidFill>
            </a:endParaRPr>
          </a:p>
          <a:p>
            <a:pPr algn="l"/>
            <a:r>
              <a:rPr lang="en-US" sz="2400" b="1" dirty="0">
                <a:solidFill>
                  <a:schemeClr val="tx1"/>
                </a:solidFill>
              </a:rPr>
              <a:t>--are the pros + of using credit cards? </a:t>
            </a:r>
            <a:endParaRPr lang="en-US" sz="3200" b="1"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28"/>
                                        </p:tgtEl>
                                        <p:attrNameLst>
                                          <p:attrName>style.visibility</p:attrName>
                                        </p:attrNameLst>
                                      </p:cBhvr>
                                      <p:to>
                                        <p:strVal val="visible"/>
                                      </p:to>
                                    </p:set>
                                    <p:anim calcmode="lin" valueType="num">
                                      <p:cBhvr additive="base">
                                        <p:cTn id="7" dur="1000" fill="hold"/>
                                        <p:tgtEl>
                                          <p:spTgt spid="2428"/>
                                        </p:tgtEl>
                                        <p:attrNameLst>
                                          <p:attrName>ppt_x</p:attrName>
                                        </p:attrNameLst>
                                      </p:cBhvr>
                                      <p:tavLst>
                                        <p:tav tm="0">
                                          <p:val>
                                            <p:strVal val="0-#ppt_w/2"/>
                                          </p:val>
                                        </p:tav>
                                        <p:tav tm="100000">
                                          <p:val>
                                            <p:strVal val="#ppt_x"/>
                                          </p:val>
                                        </p:tav>
                                      </p:tavLst>
                                    </p:anim>
                                    <p:anim calcmode="lin" valueType="num">
                                      <p:cBhvr additive="base">
                                        <p:cTn id="8" dur="1000" fill="hold"/>
                                        <p:tgtEl>
                                          <p:spTgt spid="24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0-#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1000" fill="hold"/>
                                        <p:tgtEl>
                                          <p:spTgt spid="72"/>
                                        </p:tgtEl>
                                        <p:attrNameLst>
                                          <p:attrName>ppt_x</p:attrName>
                                        </p:attrNameLst>
                                      </p:cBhvr>
                                      <p:tavLst>
                                        <p:tav tm="0">
                                          <p:val>
                                            <p:strVal val="0-#ppt_w/2"/>
                                          </p:val>
                                        </p:tav>
                                        <p:tav tm="100000">
                                          <p:val>
                                            <p:strVal val="#ppt_x"/>
                                          </p:val>
                                        </p:tav>
                                      </p:tavLst>
                                    </p:anim>
                                    <p:anim calcmode="lin" valueType="num">
                                      <p:cBhvr additive="base">
                                        <p:cTn id="32" dur="10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486"/>
                                        </p:tgtEl>
                                        <p:attrNameLst>
                                          <p:attrName>style.visibility</p:attrName>
                                        </p:attrNameLst>
                                      </p:cBhvr>
                                      <p:to>
                                        <p:strVal val="visible"/>
                                      </p:to>
                                    </p:set>
                                    <p:anim calcmode="lin" valueType="num">
                                      <p:cBhvr additive="base">
                                        <p:cTn id="37" dur="1000" fill="hold"/>
                                        <p:tgtEl>
                                          <p:spTgt spid="2486"/>
                                        </p:tgtEl>
                                        <p:attrNameLst>
                                          <p:attrName>ppt_x</p:attrName>
                                        </p:attrNameLst>
                                      </p:cBhvr>
                                      <p:tavLst>
                                        <p:tav tm="0">
                                          <p:val>
                                            <p:strVal val="0-#ppt_w/2"/>
                                          </p:val>
                                        </p:tav>
                                        <p:tav tm="100000">
                                          <p:val>
                                            <p:strVal val="#ppt_x"/>
                                          </p:val>
                                        </p:tav>
                                      </p:tavLst>
                                    </p:anim>
                                    <p:anim calcmode="lin" valueType="num">
                                      <p:cBhvr additive="base">
                                        <p:cTn id="38" dur="1000" fill="hold"/>
                                        <p:tgtEl>
                                          <p:spTgt spid="248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454"/>
                                        </p:tgtEl>
                                        <p:attrNameLst>
                                          <p:attrName>style.visibility</p:attrName>
                                        </p:attrNameLst>
                                      </p:cBhvr>
                                      <p:to>
                                        <p:strVal val="visible"/>
                                      </p:to>
                                    </p:set>
                                    <p:anim calcmode="lin" valueType="num">
                                      <p:cBhvr additive="base">
                                        <p:cTn id="43" dur="1000" fill="hold"/>
                                        <p:tgtEl>
                                          <p:spTgt spid="2454"/>
                                        </p:tgtEl>
                                        <p:attrNameLst>
                                          <p:attrName>ppt_x</p:attrName>
                                        </p:attrNameLst>
                                      </p:cBhvr>
                                      <p:tavLst>
                                        <p:tav tm="0">
                                          <p:val>
                                            <p:strVal val="0-#ppt_w/2"/>
                                          </p:val>
                                        </p:tav>
                                        <p:tav tm="100000">
                                          <p:val>
                                            <p:strVal val="#ppt_x"/>
                                          </p:val>
                                        </p:tav>
                                      </p:tavLst>
                                    </p:anim>
                                    <p:anim calcmode="lin" valueType="num">
                                      <p:cBhvr additive="base">
                                        <p:cTn id="44" dur="1000" fill="hold"/>
                                        <p:tgtEl>
                                          <p:spTgt spid="245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999"/>
                                          </p:stCondLst>
                                        </p:cTn>
                                        <p:tgtEl>
                                          <p:spTgt spid="242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999"/>
                                          </p:stCondLst>
                                        </p:cTn>
                                        <p:tgtEl>
                                          <p:spTgt spid="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999"/>
                                          </p:stCondLst>
                                        </p:cTn>
                                        <p:tgtEl>
                                          <p:spTgt spid="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999"/>
                                          </p:stCondLst>
                                        </p:cTn>
                                        <p:tgtEl>
                                          <p:spTgt spid="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999"/>
                                          </p:stCondLst>
                                        </p:cTn>
                                        <p:tgtEl>
                                          <p:spTgt spid="7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999"/>
                                          </p:stCondLst>
                                        </p:cTn>
                                        <p:tgtEl>
                                          <p:spTgt spid="2486"/>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999"/>
                                          </p:stCondLst>
                                        </p:cTn>
                                        <p:tgtEl>
                                          <p:spTgt spid="2454"/>
                                        </p:tgtEl>
                                        <p:attrNameLst>
                                          <p:attrName>style.visibility</p:attrName>
                                        </p:attrNameLst>
                                      </p:cBhvr>
                                      <p:to>
                                        <p:strVal val="hidden"/>
                                      </p:to>
                                    </p:se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par>
                          <p:cTn id="65" fill="hold">
                            <p:stCondLst>
                              <p:cond delay="1500"/>
                            </p:stCondLst>
                            <p:childTnLst>
                              <p:par>
                                <p:cTn id="66" presetID="6" presetClass="emph" presetSubtype="0" fill="hold" nodeType="afterEffect">
                                  <p:stCondLst>
                                    <p:cond delay="0"/>
                                  </p:stCondLst>
                                  <p:childTnLst>
                                    <p:animScale>
                                      <p:cBhvr>
                                        <p:cTn id="67"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8" grpId="0"/>
      <p:bldP spid="2428" grpId="1"/>
    </p:bldLst>
  </p:timing>
</p:sld>
</file>

<file path=ppt/theme/theme1.xml><?xml version="1.0" encoding="utf-8"?>
<a:theme xmlns:a="http://schemas.openxmlformats.org/drawingml/2006/main" name="نسق Office">
  <a:themeElements>
    <a:clrScheme name="ألوان متوسطة">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ألوان متوسطة">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
  <TotalTime>1451</TotalTime>
  <Words>1326</Words>
  <Application>Microsoft Office PowerPoint</Application>
  <PresentationFormat>شاشة عريضة</PresentationFormat>
  <Paragraphs>129</Paragraphs>
  <Slides>20</Slides>
  <Notes>5</Notes>
  <HiddenSlides>0</HiddenSlides>
  <MMClips>2</MMClips>
  <ScaleCrop>false</ScaleCrop>
  <HeadingPairs>
    <vt:vector size="6" baseType="variant">
      <vt:variant>
        <vt:lpstr>الخطوط المستخدمة</vt:lpstr>
      </vt:variant>
      <vt:variant>
        <vt:i4>15</vt:i4>
      </vt:variant>
      <vt:variant>
        <vt:lpstr>نسق</vt:lpstr>
      </vt:variant>
      <vt:variant>
        <vt:i4>1</vt:i4>
      </vt:variant>
      <vt:variant>
        <vt:lpstr>عناوين الشرائح</vt:lpstr>
      </vt:variant>
      <vt:variant>
        <vt:i4>20</vt:i4>
      </vt:variant>
    </vt:vector>
  </HeadingPairs>
  <TitlesOfParts>
    <vt:vector size="36" baseType="lpstr">
      <vt:lpstr>MingLiU-ExtB</vt:lpstr>
      <vt:lpstr>Abadi Extra Light</vt:lpstr>
      <vt:lpstr>Algerian</vt:lpstr>
      <vt:lpstr>Arial</vt:lpstr>
      <vt:lpstr>Arial Narrow</vt:lpstr>
      <vt:lpstr>Calibri</vt:lpstr>
      <vt:lpstr>Calibri Light</vt:lpstr>
      <vt:lpstr>Constantia</vt:lpstr>
      <vt:lpstr>Dog Rough</vt:lpstr>
      <vt:lpstr>Fira Sans Extra Condensed Medium</vt:lpstr>
      <vt:lpstr>HelveticaNeue</vt:lpstr>
      <vt:lpstr>MV Boli</vt:lpstr>
      <vt:lpstr>Proxima Nova</vt:lpstr>
      <vt:lpstr>Proxima Nova ExCn</vt:lpstr>
      <vt:lpstr>Proxima Nova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History of the Credit Card</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حصه بنت العتيبي</dc:creator>
  <cp:lastModifiedBy>حصه بنت العتيبي</cp:lastModifiedBy>
  <cp:revision>35</cp:revision>
  <dcterms:created xsi:type="dcterms:W3CDTF">2021-11-02T07:20:40Z</dcterms:created>
  <dcterms:modified xsi:type="dcterms:W3CDTF">2022-10-17T09:37:48Z</dcterms:modified>
</cp:coreProperties>
</file>