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5" r:id="rId7"/>
    <p:sldId id="276" r:id="rId8"/>
    <p:sldId id="264" r:id="rId9"/>
    <p:sldId id="266" r:id="rId10"/>
    <p:sldId id="267" r:id="rId11"/>
    <p:sldId id="270" r:id="rId12"/>
    <p:sldId id="271" r:id="rId13"/>
    <p:sldId id="272" r:id="rId14"/>
    <p:sldId id="273" r:id="rId15"/>
    <p:sldId id="274" r:id="rId16"/>
    <p:sldId id="287" r:id="rId17"/>
    <p:sldId id="288" r:id="rId18"/>
    <p:sldId id="286" r:id="rId19"/>
    <p:sldId id="289" r:id="rId20"/>
    <p:sldId id="275" r:id="rId21"/>
    <p:sldId id="269" r:id="rId22"/>
    <p:sldId id="277" r:id="rId23"/>
    <p:sldId id="262" r:id="rId24"/>
    <p:sldId id="278" r:id="rId25"/>
    <p:sldId id="268" r:id="rId26"/>
    <p:sldId id="282" r:id="rId27"/>
    <p:sldId id="280" r:id="rId28"/>
    <p:sldId id="279" r:id="rId29"/>
    <p:sldId id="281" r:id="rId30"/>
    <p:sldId id="283" r:id="rId31"/>
    <p:sldId id="263" r:id="rId32"/>
    <p:sldId id="285" r:id="rId33"/>
    <p:sldId id="284" r:id="rId3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C3"/>
    <a:srgbClr val="217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05" autoAdjust="0"/>
    <p:restoredTop sz="94660"/>
  </p:normalViewPr>
  <p:slideViewPr>
    <p:cSldViewPr snapToGrid="0">
      <p:cViewPr>
        <p:scale>
          <a:sx n="96" d="100"/>
          <a:sy n="96" d="100"/>
        </p:scale>
        <p:origin x="61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0BFBBD01-DEC9-4D12-B410-EAF6B67C2487}"/>
    <pc:docChg chg="modSld modMainMaster">
      <pc:chgData name="حصه بنت العتيبي" userId="c1fe605c-1aaf-4791-a440-af891effc177" providerId="ADAL" clId="{0BFBBD01-DEC9-4D12-B410-EAF6B67C2487}" dt="2021-10-31T06:58:42.808" v="42" actId="2711"/>
      <pc:docMkLst>
        <pc:docMk/>
      </pc:docMkLst>
      <pc:sldChg chg="modSp">
        <pc:chgData name="حصه بنت العتيبي" userId="c1fe605c-1aaf-4791-a440-af891effc177" providerId="ADAL" clId="{0BFBBD01-DEC9-4D12-B410-EAF6B67C2487}" dt="2021-10-31T06:53:53.135" v="0"/>
        <pc:sldMkLst>
          <pc:docMk/>
          <pc:sldMk cId="3979434636" sldId="263"/>
        </pc:sldMkLst>
        <pc:picChg chg="mod">
          <ac:chgData name="حصه بنت العتيبي" userId="c1fe605c-1aaf-4791-a440-af891effc177" providerId="ADAL" clId="{0BFBBD01-DEC9-4D12-B410-EAF6B67C2487}" dt="2021-10-31T06:53:53.135" v="0"/>
          <ac:picMkLst>
            <pc:docMk/>
            <pc:sldMk cId="3979434636" sldId="263"/>
            <ac:picMk id="16" creationId="{F77652BC-76C9-462C-8F57-D70725E9292C}"/>
          </ac:picMkLst>
        </pc:picChg>
      </pc:sldChg>
      <pc:sldChg chg="addSp modSp mod">
        <pc:chgData name="حصه بنت العتيبي" userId="c1fe605c-1aaf-4791-a440-af891effc177" providerId="ADAL" clId="{0BFBBD01-DEC9-4D12-B410-EAF6B67C2487}" dt="2021-10-31T06:58:42.808" v="42" actId="2711"/>
        <pc:sldMkLst>
          <pc:docMk/>
          <pc:sldMk cId="949855520" sldId="265"/>
        </pc:sldMkLst>
        <pc:spChg chg="add mod">
          <ac:chgData name="حصه بنت العتيبي" userId="c1fe605c-1aaf-4791-a440-af891effc177" providerId="ADAL" clId="{0BFBBD01-DEC9-4D12-B410-EAF6B67C2487}" dt="2021-10-31T06:58:42.808" v="42" actId="2711"/>
          <ac:spMkLst>
            <pc:docMk/>
            <pc:sldMk cId="949855520" sldId="265"/>
            <ac:spMk id="2" creationId="{573EE982-E517-46B0-8221-19C78C8A6553}"/>
          </ac:spMkLst>
        </pc:spChg>
      </pc:sldChg>
      <pc:sldMasterChg chg="addSp modSp mod">
        <pc:chgData name="حصه بنت العتيبي" userId="c1fe605c-1aaf-4791-a440-af891effc177" providerId="ADAL" clId="{0BFBBD01-DEC9-4D12-B410-EAF6B67C2487}" dt="2021-10-31T06:55:30.024" v="2" actId="1076"/>
        <pc:sldMasterMkLst>
          <pc:docMk/>
          <pc:sldMasterMk cId="1630571487" sldId="2147483648"/>
        </pc:sldMasterMkLst>
        <pc:spChg chg="add mod">
          <ac:chgData name="حصه بنت العتيبي" userId="c1fe605c-1aaf-4791-a440-af891effc177" providerId="ADAL" clId="{0BFBBD01-DEC9-4D12-B410-EAF6B67C2487}" dt="2021-10-31T06:55:24.536" v="1"/>
          <ac:spMkLst>
            <pc:docMk/>
            <pc:sldMasterMk cId="1630571487" sldId="2147483648"/>
            <ac:spMk id="2" creationId="{BB0B7BD0-1A92-429F-B6AF-BEE81BB86241}"/>
          </ac:spMkLst>
        </pc:spChg>
        <pc:spChg chg="add mod">
          <ac:chgData name="حصه بنت العتيبي" userId="c1fe605c-1aaf-4791-a440-af891effc177" providerId="ADAL" clId="{0BFBBD01-DEC9-4D12-B410-EAF6B67C2487}" dt="2021-10-31T06:55:30.024" v="2" actId="1076"/>
          <ac:spMkLst>
            <pc:docMk/>
            <pc:sldMasterMk cId="1630571487" sldId="2147483648"/>
            <ac:spMk id="3" creationId="{252E4432-EE67-4F67-BCB4-B5AA42F27081}"/>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457622-EDA4-40CD-BE6F-790FFA26A08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2FC8BA4-696F-404D-B08B-38C2D192551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Tree>
    <p:extLst>
      <p:ext uri="{BB962C8B-B14F-4D97-AF65-F5344CB8AC3E}">
        <p14:creationId xmlns:p14="http://schemas.microsoft.com/office/powerpoint/2010/main" val="401992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B0B7BD0-1A92-429F-B6AF-BEE81BB86241}"/>
              </a:ext>
            </a:extLst>
          </p:cNvPr>
          <p:cNvSpPr txBox="1"/>
          <p:nvPr userDrawn="1"/>
        </p:nvSpPr>
        <p:spPr>
          <a:xfrm>
            <a:off x="0" y="6858000"/>
            <a:ext cx="3184263" cy="369332"/>
          </a:xfrm>
          <a:prstGeom prst="rect">
            <a:avLst/>
          </a:prstGeom>
          <a:noFill/>
        </p:spPr>
        <p:txBody>
          <a:bodyPr wrap="square" rtlCol="1">
            <a:spAutoFit/>
          </a:bodyPr>
          <a:lstStyle/>
          <a:p>
            <a:pPr algn="l"/>
            <a:r>
              <a:rPr lang="en-US" dirty="0"/>
              <a:t>Done by : Hissah Alotaibi</a:t>
            </a:r>
            <a:endParaRPr lang="ar-SA" dirty="0"/>
          </a:p>
        </p:txBody>
      </p:sp>
      <p:sp>
        <p:nvSpPr>
          <p:cNvPr id="3" name="مربع نص 2">
            <a:extLst>
              <a:ext uri="{FF2B5EF4-FFF2-40B4-BE49-F238E27FC236}">
                <a16:creationId xmlns:a16="http://schemas.microsoft.com/office/drawing/2014/main" id="{252E4432-EE67-4F67-BCB4-B5AA42F27081}"/>
              </a:ext>
            </a:extLst>
          </p:cNvPr>
          <p:cNvSpPr txBox="1"/>
          <p:nvPr userDrawn="1"/>
        </p:nvSpPr>
        <p:spPr>
          <a:xfrm rot="16200000">
            <a:off x="11102348" y="5742073"/>
            <a:ext cx="2038574" cy="369332"/>
          </a:xfrm>
          <a:prstGeom prst="rect">
            <a:avLst/>
          </a:prstGeom>
          <a:noFill/>
        </p:spPr>
        <p:txBody>
          <a:bodyPr wrap="square" rtlCol="1">
            <a:spAutoFit/>
          </a:bodyPr>
          <a:lstStyle/>
          <a:p>
            <a:pPr algn="l"/>
            <a:r>
              <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rPr>
              <a:t>Done by : Hissah Alotaibi</a:t>
            </a:r>
            <a:endParaRPr lang="ar-SA"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Condensed" panose="020B0502040204020203" pitchFamily="34" charset="0"/>
            </a:endParaRPr>
          </a:p>
        </p:txBody>
      </p:sp>
    </p:spTree>
    <p:extLst>
      <p:ext uri="{BB962C8B-B14F-4D97-AF65-F5344CB8AC3E}">
        <p14:creationId xmlns:p14="http://schemas.microsoft.com/office/powerpoint/2010/main" val="1630571487"/>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9.wdp"/><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11.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5.emf"/><Relationship Id="rId5" Type="http://schemas.microsoft.com/office/2007/relationships/hdphoto" Target="../media/hdphoto12.wdp"/><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صورة 43">
            <a:extLst>
              <a:ext uri="{FF2B5EF4-FFF2-40B4-BE49-F238E27FC236}">
                <a16:creationId xmlns:a16="http://schemas.microsoft.com/office/drawing/2014/main" id="{EA19A430-FF4A-468B-BDCC-1DABD39121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0412" b="65240" l="8371" r="28883">
                        <a14:foregroundMark x1="8371" y1="46589" x2="8802" y2="60557"/>
                        <a14:foregroundMark x1="8802" y1="60557" x2="11279" y2="63222"/>
                      </a14:backgroundRemoval>
                    </a14:imgEffect>
                    <a14:imgEffect>
                      <a14:colorTemperature colorTemp="5300"/>
                    </a14:imgEffect>
                  </a14:imgLayer>
                </a14:imgProps>
              </a:ext>
              <a:ext uri="{28A0092B-C50C-407E-A947-70E740481C1C}">
                <a14:useLocalDpi xmlns:a14="http://schemas.microsoft.com/office/drawing/2010/main" val="0"/>
              </a:ext>
            </a:extLst>
          </a:blip>
          <a:srcRect l="6815" t="39522" r="71884" b="34256"/>
          <a:stretch/>
        </p:blipFill>
        <p:spPr>
          <a:xfrm>
            <a:off x="0" y="88776"/>
            <a:ext cx="11552222" cy="6447825"/>
          </a:xfrm>
          <a:prstGeom prst="rect">
            <a:avLst/>
          </a:prstGeom>
        </p:spPr>
      </p:pic>
      <p:pic>
        <p:nvPicPr>
          <p:cNvPr id="4" name="Picture 2" descr="ادعية الصباح والمساء , اجمل الادعية الدينية - احلى كلام">
            <a:extLst>
              <a:ext uri="{FF2B5EF4-FFF2-40B4-BE49-F238E27FC236}">
                <a16:creationId xmlns:a16="http://schemas.microsoft.com/office/drawing/2014/main" id="{FE8C898D-11FF-4A9F-8709-09CB68E867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5" t="22864" r="4821" b="30908"/>
          <a:stretch/>
        </p:blipFill>
        <p:spPr bwMode="auto">
          <a:xfrm>
            <a:off x="1949380" y="1547446"/>
            <a:ext cx="8601389" cy="35671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883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144D84B-5713-447F-B351-CC4079CC8292}"/>
              </a:ext>
            </a:extLst>
          </p:cNvPr>
          <p:cNvPicPr>
            <a:picLocks noChangeAspect="1"/>
          </p:cNvPicPr>
          <p:nvPr/>
        </p:nvPicPr>
        <p:blipFill rotWithShape="1">
          <a:blip r:embed="rId2">
            <a:extLst>
              <a:ext uri="{28A0092B-C50C-407E-A947-70E740481C1C}">
                <a14:useLocalDpi xmlns:a14="http://schemas.microsoft.com/office/drawing/2010/main" val="0"/>
              </a:ext>
            </a:extLst>
          </a:blip>
          <a:srcRect l="15188" t="695" r="14760"/>
          <a:stretch/>
        </p:blipFill>
        <p:spPr>
          <a:xfrm>
            <a:off x="9536348" y="3112851"/>
            <a:ext cx="2655652" cy="3871608"/>
          </a:xfrm>
          <a:prstGeom prst="rect">
            <a:avLst/>
          </a:prstGeom>
        </p:spPr>
      </p:pic>
      <p:pic>
        <p:nvPicPr>
          <p:cNvPr id="6" name="صورة 5">
            <a:extLst>
              <a:ext uri="{FF2B5EF4-FFF2-40B4-BE49-F238E27FC236}">
                <a16:creationId xmlns:a16="http://schemas.microsoft.com/office/drawing/2014/main" id="{04800BCD-B663-45B7-9C27-55F4A1C982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412" b="65240" l="8371" r="28883">
                        <a14:foregroundMark x1="8371" y1="46589" x2="8802" y2="60557"/>
                        <a14:foregroundMark x1="8802" y1="60557" x2="11279" y2="63222"/>
                      </a14:backgroundRemoval>
                    </a14:imgEffect>
                  </a14:imgLayer>
                </a14:imgProps>
              </a:ext>
              <a:ext uri="{28A0092B-C50C-407E-A947-70E740481C1C}">
                <a14:useLocalDpi xmlns:a14="http://schemas.microsoft.com/office/drawing/2010/main" val="0"/>
              </a:ext>
            </a:extLst>
          </a:blip>
          <a:srcRect l="6815" t="39522" r="71884" b="34256"/>
          <a:stretch/>
        </p:blipFill>
        <p:spPr>
          <a:xfrm>
            <a:off x="301558" y="293058"/>
            <a:ext cx="5651770" cy="958789"/>
          </a:xfrm>
          <a:prstGeom prst="rect">
            <a:avLst/>
          </a:prstGeom>
        </p:spPr>
      </p:pic>
      <p:sp>
        <p:nvSpPr>
          <p:cNvPr id="7" name="مربع نص 6">
            <a:extLst>
              <a:ext uri="{FF2B5EF4-FFF2-40B4-BE49-F238E27FC236}">
                <a16:creationId xmlns:a16="http://schemas.microsoft.com/office/drawing/2014/main" id="{DF0FD579-7E3A-421E-92A1-FBA414D849B9}"/>
              </a:ext>
            </a:extLst>
          </p:cNvPr>
          <p:cNvSpPr txBox="1"/>
          <p:nvPr/>
        </p:nvSpPr>
        <p:spPr>
          <a:xfrm>
            <a:off x="1579125" y="293058"/>
            <a:ext cx="4659549" cy="1077218"/>
          </a:xfrm>
          <a:prstGeom prst="rect">
            <a:avLst/>
          </a:prstGeom>
          <a:noFill/>
        </p:spPr>
        <p:txBody>
          <a:bodyPr wrap="square" rtlCol="1">
            <a:spAutoFit/>
          </a:bodyPr>
          <a:lstStyle/>
          <a:p>
            <a:pPr algn="l"/>
            <a:endParaRPr lang="ar-SA" sz="2000" b="0" i="0" u="none" strike="noStrike" baseline="0" dirty="0">
              <a:solidFill>
                <a:srgbClr val="C00000"/>
              </a:solidFill>
            </a:endParaRPr>
          </a:p>
          <a:p>
            <a:pPr algn="l"/>
            <a:r>
              <a:rPr lang="en-US" sz="2400" b="1" i="0" u="none" strike="noStrike" baseline="0" dirty="0">
                <a:solidFill>
                  <a:srgbClr val="C00000"/>
                </a:solidFill>
                <a:latin typeface="MV Boli" panose="02000500030200090000" pitchFamily="2" charset="0"/>
                <a:cs typeface="MV Boli" panose="02000500030200090000" pitchFamily="2" charset="0"/>
              </a:rPr>
              <a:t>Use the passive to</a:t>
            </a:r>
          </a:p>
          <a:p>
            <a:pPr algn="l"/>
            <a:r>
              <a:rPr lang="en-US" sz="2000" b="0" i="0" u="none" strike="noStrike" baseline="0" dirty="0">
                <a:solidFill>
                  <a:srgbClr val="C00000"/>
                </a:solidFill>
              </a:rPr>
              <a:t> </a:t>
            </a:r>
            <a:endParaRPr lang="ar-SA" sz="2000" dirty="0">
              <a:solidFill>
                <a:srgbClr val="C00000"/>
              </a:solidFill>
            </a:endParaRPr>
          </a:p>
        </p:txBody>
      </p:sp>
      <p:sp>
        <p:nvSpPr>
          <p:cNvPr id="8" name="مربع نص 7">
            <a:extLst>
              <a:ext uri="{FF2B5EF4-FFF2-40B4-BE49-F238E27FC236}">
                <a16:creationId xmlns:a16="http://schemas.microsoft.com/office/drawing/2014/main" id="{516F9BA0-10ED-482A-8928-AD6770005ADB}"/>
              </a:ext>
            </a:extLst>
          </p:cNvPr>
          <p:cNvSpPr txBox="1"/>
          <p:nvPr/>
        </p:nvSpPr>
        <p:spPr>
          <a:xfrm>
            <a:off x="1410511" y="1643974"/>
            <a:ext cx="6196519" cy="954107"/>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2000" b="1" i="0" u="none" strike="noStrike" baseline="0" dirty="0">
                <a:latin typeface="MV Boli" panose="02000500030200090000" pitchFamily="2" charset="0"/>
                <a:cs typeface="MV Boli" panose="02000500030200090000" pitchFamily="2" charset="0"/>
              </a:rPr>
              <a:t>1- emphasize what was done </a:t>
            </a:r>
          </a:p>
          <a:p>
            <a:endParaRPr lang="ar-SA" dirty="0"/>
          </a:p>
        </p:txBody>
      </p:sp>
      <p:sp>
        <p:nvSpPr>
          <p:cNvPr id="9" name="مربع نص 8">
            <a:extLst>
              <a:ext uri="{FF2B5EF4-FFF2-40B4-BE49-F238E27FC236}">
                <a16:creationId xmlns:a16="http://schemas.microsoft.com/office/drawing/2014/main" id="{918866C5-8953-4382-89AB-67FC2D5260C6}"/>
              </a:ext>
            </a:extLst>
          </p:cNvPr>
          <p:cNvSpPr txBox="1"/>
          <p:nvPr/>
        </p:nvSpPr>
        <p:spPr>
          <a:xfrm>
            <a:off x="1410510" y="2474893"/>
            <a:ext cx="6196519" cy="954107"/>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2000" b="1" i="0" u="none" strike="noStrike" baseline="0" dirty="0">
                <a:latin typeface="MV Boli" panose="02000500030200090000" pitchFamily="2" charset="0"/>
                <a:cs typeface="MV Boli" panose="02000500030200090000" pitchFamily="2" charset="0"/>
              </a:rPr>
              <a:t>2- or not interested in the agent (doer) </a:t>
            </a:r>
          </a:p>
          <a:p>
            <a:endParaRPr lang="ar-SA" dirty="0"/>
          </a:p>
        </p:txBody>
      </p:sp>
      <p:sp>
        <p:nvSpPr>
          <p:cNvPr id="10" name="مربع نص 9">
            <a:extLst>
              <a:ext uri="{FF2B5EF4-FFF2-40B4-BE49-F238E27FC236}">
                <a16:creationId xmlns:a16="http://schemas.microsoft.com/office/drawing/2014/main" id="{83CCD1EA-C877-4952-9A26-A31004C09056}"/>
              </a:ext>
            </a:extLst>
          </p:cNvPr>
          <p:cNvSpPr txBox="1"/>
          <p:nvPr/>
        </p:nvSpPr>
        <p:spPr>
          <a:xfrm>
            <a:off x="1070043" y="3988340"/>
            <a:ext cx="3677055" cy="400110"/>
          </a:xfrm>
          <a:prstGeom prst="rect">
            <a:avLst/>
          </a:prstGeom>
          <a:noFill/>
        </p:spPr>
        <p:txBody>
          <a:bodyPr wrap="square" rtlCol="1">
            <a:spAutoFit/>
          </a:bodyPr>
          <a:lstStyle/>
          <a:p>
            <a:pPr algn="l"/>
            <a:r>
              <a:rPr lang="en-US" sz="2000" b="1" u="sng" dirty="0">
                <a:solidFill>
                  <a:srgbClr val="C00000"/>
                </a:solidFill>
                <a:latin typeface="MV Boli" panose="02000500030200090000" pitchFamily="2" charset="0"/>
                <a:cs typeface="MV Boli" panose="02000500030200090000" pitchFamily="2" charset="0"/>
              </a:rPr>
              <a:t>Examples : </a:t>
            </a:r>
            <a:endParaRPr lang="ar-SA" sz="2000" b="1" u="sng" dirty="0">
              <a:solidFill>
                <a:srgbClr val="C00000"/>
              </a:solidFill>
              <a:latin typeface="MV Boli" panose="02000500030200090000" pitchFamily="2" charset="0"/>
            </a:endParaRPr>
          </a:p>
        </p:txBody>
      </p:sp>
      <p:sp>
        <p:nvSpPr>
          <p:cNvPr id="11" name="مربع نص 10">
            <a:extLst>
              <a:ext uri="{FF2B5EF4-FFF2-40B4-BE49-F238E27FC236}">
                <a16:creationId xmlns:a16="http://schemas.microsoft.com/office/drawing/2014/main" id="{B04170DF-4CF2-492B-866B-79D4000B2B94}"/>
              </a:ext>
            </a:extLst>
          </p:cNvPr>
          <p:cNvSpPr txBox="1"/>
          <p:nvPr/>
        </p:nvSpPr>
        <p:spPr>
          <a:xfrm>
            <a:off x="1167319" y="4601183"/>
            <a:ext cx="5350213" cy="1131079"/>
          </a:xfrm>
          <a:prstGeom prst="rect">
            <a:avLst/>
          </a:prstGeom>
          <a:noFill/>
        </p:spPr>
        <p:txBody>
          <a:bodyPr wrap="square" rtlCol="1">
            <a:spAutoFit/>
          </a:bodyPr>
          <a:lstStyle/>
          <a:p>
            <a:pPr algn="l">
              <a:lnSpc>
                <a:spcPct val="200000"/>
              </a:lnSpc>
            </a:pPr>
            <a:r>
              <a:rPr lang="en-US" dirty="0">
                <a:latin typeface="MV Boli" panose="02000500030200090000" pitchFamily="2" charset="0"/>
                <a:cs typeface="MV Boli" panose="02000500030200090000" pitchFamily="2" charset="0"/>
              </a:rPr>
              <a:t>1- The window </a:t>
            </a:r>
            <a:r>
              <a:rPr lang="en-US" b="1" dirty="0">
                <a:solidFill>
                  <a:schemeClr val="accent2">
                    <a:lumMod val="75000"/>
                  </a:schemeClr>
                </a:solidFill>
                <a:latin typeface="MV Boli" panose="02000500030200090000" pitchFamily="2" charset="0"/>
                <a:cs typeface="MV Boli" panose="02000500030200090000" pitchFamily="2" charset="0"/>
              </a:rPr>
              <a:t>was </a:t>
            </a:r>
            <a:r>
              <a:rPr lang="en-US" b="1" dirty="0">
                <a:solidFill>
                  <a:srgbClr val="0070C0"/>
                </a:solidFill>
                <a:latin typeface="MV Boli" panose="02000500030200090000" pitchFamily="2" charset="0"/>
                <a:cs typeface="MV Boli" panose="02000500030200090000" pitchFamily="2" charset="0"/>
              </a:rPr>
              <a:t>broken</a:t>
            </a:r>
          </a:p>
          <a:p>
            <a:pPr algn="l">
              <a:lnSpc>
                <a:spcPct val="200000"/>
              </a:lnSpc>
            </a:pPr>
            <a:r>
              <a:rPr lang="en-US" dirty="0">
                <a:latin typeface="MV Boli" panose="02000500030200090000" pitchFamily="2" charset="0"/>
                <a:cs typeface="MV Boli" panose="02000500030200090000" pitchFamily="2" charset="0"/>
              </a:rPr>
              <a:t>2-The lunch </a:t>
            </a:r>
            <a:r>
              <a:rPr lang="en-US" b="1" dirty="0">
                <a:solidFill>
                  <a:schemeClr val="accent2">
                    <a:lumMod val="75000"/>
                  </a:schemeClr>
                </a:solidFill>
                <a:latin typeface="MV Boli" panose="02000500030200090000" pitchFamily="2" charset="0"/>
                <a:cs typeface="MV Boli" panose="02000500030200090000" pitchFamily="2" charset="0"/>
              </a:rPr>
              <a:t>was</a:t>
            </a:r>
            <a:r>
              <a:rPr lang="en-US" dirty="0">
                <a:latin typeface="MV Boli" panose="02000500030200090000" pitchFamily="2" charset="0"/>
                <a:cs typeface="MV Boli" panose="02000500030200090000" pitchFamily="2" charset="0"/>
              </a:rPr>
              <a:t> </a:t>
            </a:r>
            <a:r>
              <a:rPr lang="en-US" b="1" dirty="0">
                <a:solidFill>
                  <a:srgbClr val="0070C0"/>
                </a:solidFill>
                <a:latin typeface="MV Boli" panose="02000500030200090000" pitchFamily="2" charset="0"/>
                <a:cs typeface="MV Boli" panose="02000500030200090000" pitchFamily="2" charset="0"/>
              </a:rPr>
              <a:t>cooked</a:t>
            </a:r>
            <a:endParaRPr lang="ar-SA" b="1" dirty="0">
              <a:solidFill>
                <a:srgbClr val="0070C0"/>
              </a:solidFill>
              <a:latin typeface="MV Boli" panose="02000500030200090000" pitchFamily="2" charset="0"/>
            </a:endParaRPr>
          </a:p>
        </p:txBody>
      </p:sp>
    </p:spTree>
    <p:extLst>
      <p:ext uri="{BB962C8B-B14F-4D97-AF65-F5344CB8AC3E}">
        <p14:creationId xmlns:p14="http://schemas.microsoft.com/office/powerpoint/2010/main" val="2075061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25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125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25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125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C1AB109-FE8F-4811-B0DF-0388DB94D04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0412" b="65240" l="8371" r="28883">
                        <a14:foregroundMark x1="8371" y1="46589" x2="8802" y2="60557"/>
                        <a14:foregroundMark x1="8802" y1="60557" x2="11279" y2="63222"/>
                      </a14:backgroundRemoval>
                    </a14:imgEffect>
                  </a14:imgLayer>
                </a14:imgProps>
              </a:ext>
              <a:ext uri="{28A0092B-C50C-407E-A947-70E740481C1C}">
                <a14:useLocalDpi xmlns:a14="http://schemas.microsoft.com/office/drawing/2010/main" val="0"/>
              </a:ext>
            </a:extLst>
          </a:blip>
          <a:srcRect l="6815" t="39522" r="71884" b="34256"/>
          <a:stretch/>
        </p:blipFill>
        <p:spPr>
          <a:xfrm>
            <a:off x="301558" y="293058"/>
            <a:ext cx="5651770" cy="958789"/>
          </a:xfrm>
          <a:prstGeom prst="rect">
            <a:avLst/>
          </a:prstGeom>
        </p:spPr>
      </p:pic>
      <p:sp>
        <p:nvSpPr>
          <p:cNvPr id="3" name="مربع نص 2">
            <a:extLst>
              <a:ext uri="{FF2B5EF4-FFF2-40B4-BE49-F238E27FC236}">
                <a16:creationId xmlns:a16="http://schemas.microsoft.com/office/drawing/2014/main" id="{0FA4F946-341C-4969-8300-98C4E07B415D}"/>
              </a:ext>
            </a:extLst>
          </p:cNvPr>
          <p:cNvSpPr txBox="1"/>
          <p:nvPr/>
        </p:nvSpPr>
        <p:spPr>
          <a:xfrm>
            <a:off x="1579125" y="293058"/>
            <a:ext cx="4659549" cy="769441"/>
          </a:xfrm>
          <a:prstGeom prst="rect">
            <a:avLst/>
          </a:prstGeom>
          <a:noFill/>
        </p:spPr>
        <p:txBody>
          <a:bodyPr wrap="square" rtlCol="1">
            <a:spAutoFit/>
          </a:bodyPr>
          <a:lstStyle/>
          <a:p>
            <a:pPr algn="l"/>
            <a:endParaRPr lang="ar-SA" sz="2000" b="0" i="0" u="none" strike="noStrike" baseline="0" dirty="0">
              <a:solidFill>
                <a:srgbClr val="C00000"/>
              </a:solidFill>
            </a:endParaRPr>
          </a:p>
          <a:p>
            <a:pPr algn="l"/>
            <a:r>
              <a:rPr lang="en-US" sz="2400" b="1" i="0" u="none" strike="noStrike" baseline="0" dirty="0">
                <a:solidFill>
                  <a:srgbClr val="C00000"/>
                </a:solidFill>
                <a:latin typeface="MV Boli" panose="02000500030200090000" pitchFamily="2" charset="0"/>
                <a:cs typeface="MV Boli" panose="02000500030200090000" pitchFamily="2" charset="0"/>
              </a:rPr>
              <a:t>Passive Is formed by:</a:t>
            </a:r>
            <a:endParaRPr lang="ar-SA" sz="2000" dirty="0">
              <a:solidFill>
                <a:srgbClr val="C00000"/>
              </a:solidFill>
            </a:endParaRPr>
          </a:p>
        </p:txBody>
      </p:sp>
      <p:sp>
        <p:nvSpPr>
          <p:cNvPr id="4" name="عنصر نائب للمحتوى 2">
            <a:extLst>
              <a:ext uri="{FF2B5EF4-FFF2-40B4-BE49-F238E27FC236}">
                <a16:creationId xmlns:a16="http://schemas.microsoft.com/office/drawing/2014/main" id="{8BCF39B0-8D5E-4D02-8521-3D09A968C3A4}"/>
              </a:ext>
            </a:extLst>
          </p:cNvPr>
          <p:cNvSpPr txBox="1">
            <a:spLocks/>
          </p:cNvSpPr>
          <p:nvPr/>
        </p:nvSpPr>
        <p:spPr>
          <a:xfrm>
            <a:off x="1756181" y="1573967"/>
            <a:ext cx="7920880" cy="1872208"/>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0" algn="l" rtl="0">
              <a:buFont typeface="Arial" panose="020B0604020202020204" pitchFamily="34" charset="0"/>
              <a:buNone/>
            </a:pPr>
            <a:endParaRPr lang="en-US" sz="2100" dirty="0">
              <a:latin typeface="Arial Rounded MT Bold" pitchFamily="34" charset="0"/>
            </a:endParaRPr>
          </a:p>
          <a:p>
            <a:pPr algn="ctr" rtl="0"/>
            <a:r>
              <a:rPr lang="en-US" dirty="0">
                <a:solidFill>
                  <a:srgbClr val="FF0000"/>
                </a:solidFill>
                <a:latin typeface="Arial Rounded MT Bold" pitchFamily="34" charset="0"/>
              </a:rPr>
              <a:t>active 					</a:t>
            </a:r>
            <a:endParaRPr lang="en-US" sz="1100" dirty="0">
              <a:latin typeface="Arial Rounded MT Bold" pitchFamily="34" charset="0"/>
            </a:endParaRPr>
          </a:p>
          <a:p>
            <a:pPr marL="68580" indent="0" algn="ctr" rtl="0">
              <a:buFont typeface="Arial" panose="020B0604020202020204" pitchFamily="34" charset="0"/>
              <a:buNone/>
            </a:pPr>
            <a:r>
              <a:rPr lang="en-US" dirty="0">
                <a:latin typeface="Arial Rounded MT Bold" pitchFamily="34" charset="0"/>
              </a:rPr>
              <a:t>The boy </a:t>
            </a:r>
            <a:r>
              <a:rPr lang="en-US" dirty="0">
                <a:solidFill>
                  <a:srgbClr val="00B050"/>
                </a:solidFill>
                <a:latin typeface="Arial Rounded MT Bold" pitchFamily="34" charset="0"/>
              </a:rPr>
              <a:t>broke</a:t>
            </a:r>
            <a:r>
              <a:rPr lang="en-US" dirty="0">
                <a:latin typeface="Arial Rounded MT Bold" pitchFamily="34" charset="0"/>
              </a:rPr>
              <a:t> the window.</a:t>
            </a:r>
          </a:p>
          <a:p>
            <a:pPr marL="68580" indent="0" algn="ctr" rtl="0">
              <a:buFont typeface="Arial" panose="020B0604020202020204" pitchFamily="34" charset="0"/>
              <a:buNone/>
            </a:pPr>
            <a:endParaRPr lang="en-US" sz="2100" dirty="0">
              <a:latin typeface="Arial Rounded MT Bold" pitchFamily="34" charset="0"/>
            </a:endParaRPr>
          </a:p>
          <a:p>
            <a:pPr marL="68580" indent="0" algn="ctr" rtl="0">
              <a:buFont typeface="Arial" panose="020B0604020202020204" pitchFamily="34" charset="0"/>
              <a:buNone/>
            </a:pPr>
            <a:endParaRPr lang="en-US" sz="2100" dirty="0">
              <a:latin typeface="Arial Rounded MT Bold" pitchFamily="34" charset="0"/>
            </a:endParaRPr>
          </a:p>
          <a:p>
            <a:pPr marL="68580" indent="0" algn="ctr" rtl="0">
              <a:buFont typeface="Arial" panose="020B0604020202020204" pitchFamily="34" charset="0"/>
              <a:buNone/>
            </a:pPr>
            <a:endParaRPr lang="en-US" sz="2100" dirty="0">
              <a:latin typeface="Arial Rounded MT Bold" pitchFamily="34" charset="0"/>
            </a:endParaRPr>
          </a:p>
        </p:txBody>
      </p:sp>
      <p:sp>
        <p:nvSpPr>
          <p:cNvPr id="5" name="عنصر نائب للمحتوى 2">
            <a:extLst>
              <a:ext uri="{FF2B5EF4-FFF2-40B4-BE49-F238E27FC236}">
                <a16:creationId xmlns:a16="http://schemas.microsoft.com/office/drawing/2014/main" id="{E384D8B1-F0BB-4D7F-B1D0-22A40D1E38F3}"/>
              </a:ext>
            </a:extLst>
          </p:cNvPr>
          <p:cNvSpPr txBox="1">
            <a:spLocks/>
          </p:cNvSpPr>
          <p:nvPr/>
        </p:nvSpPr>
        <p:spPr>
          <a:xfrm>
            <a:off x="1756181" y="3529096"/>
            <a:ext cx="7920880" cy="1872208"/>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l" rtl="0">
              <a:buNone/>
            </a:pPr>
            <a:endParaRPr lang="en-US" sz="2100" dirty="0">
              <a:latin typeface="Arial Rounded MT Bold" pitchFamily="34" charset="0"/>
            </a:endParaRPr>
          </a:p>
          <a:p>
            <a:pPr algn="ctr" rtl="0"/>
            <a:r>
              <a:rPr lang="en-US" dirty="0">
                <a:solidFill>
                  <a:srgbClr val="FF0000"/>
                </a:solidFill>
                <a:latin typeface="Arial Rounded MT Bold" pitchFamily="34" charset="0"/>
              </a:rPr>
              <a:t>passive 		  			</a:t>
            </a:r>
          </a:p>
          <a:p>
            <a:pPr marL="68580" indent="0" algn="l" rtl="0">
              <a:buNone/>
            </a:pPr>
            <a:endParaRPr lang="en-US" sz="1100" dirty="0">
              <a:latin typeface="Arial Rounded MT Bold" pitchFamily="34" charset="0"/>
            </a:endParaRPr>
          </a:p>
          <a:p>
            <a:pPr marL="68580" indent="0" algn="ctr" rtl="0">
              <a:buNone/>
            </a:pPr>
            <a:r>
              <a:rPr lang="en-US" dirty="0">
                <a:latin typeface="Arial Rounded MT Bold" pitchFamily="34" charset="0"/>
              </a:rPr>
              <a:t>The room is cleaned by mother</a:t>
            </a:r>
            <a:endParaRPr lang="en-US" sz="2100" dirty="0">
              <a:latin typeface="Arial Rounded MT Bold" pitchFamily="34" charset="0"/>
            </a:endParaRPr>
          </a:p>
          <a:p>
            <a:pPr marL="68580" indent="0" algn="ctr" rtl="0">
              <a:buNone/>
            </a:pPr>
            <a:endParaRPr lang="en-US" sz="2100" dirty="0">
              <a:latin typeface="Arial Rounded MT Bold" pitchFamily="34" charset="0"/>
            </a:endParaRPr>
          </a:p>
          <a:p>
            <a:pPr marL="68580" indent="0" algn="ctr" rtl="0">
              <a:buNone/>
            </a:pPr>
            <a:endParaRPr lang="en-US" sz="2100" dirty="0">
              <a:latin typeface="Arial Rounded MT Bold" pitchFamily="34" charset="0"/>
            </a:endParaRPr>
          </a:p>
        </p:txBody>
      </p:sp>
      <p:sp>
        <p:nvSpPr>
          <p:cNvPr id="6" name="مربع نص 5">
            <a:extLst>
              <a:ext uri="{FF2B5EF4-FFF2-40B4-BE49-F238E27FC236}">
                <a16:creationId xmlns:a16="http://schemas.microsoft.com/office/drawing/2014/main" id="{8073C9C0-8C40-4DFA-BBC8-7F2F35876E0D}"/>
              </a:ext>
            </a:extLst>
          </p:cNvPr>
          <p:cNvSpPr txBox="1"/>
          <p:nvPr/>
        </p:nvSpPr>
        <p:spPr>
          <a:xfrm>
            <a:off x="4156012" y="1999340"/>
            <a:ext cx="2658807" cy="369332"/>
          </a:xfrm>
          <a:prstGeom prst="rect">
            <a:avLst/>
          </a:prstGeom>
          <a:noFill/>
        </p:spPr>
        <p:txBody>
          <a:bodyPr wrap="square">
            <a:spAutoFit/>
          </a:bodyPr>
          <a:lstStyle/>
          <a:p>
            <a:pPr algn="ctr" rtl="0"/>
            <a:r>
              <a:rPr lang="en-US" dirty="0">
                <a:solidFill>
                  <a:srgbClr val="0000FF"/>
                </a:solidFill>
                <a:latin typeface="Arial Rounded MT Bold" pitchFamily="34" charset="0"/>
              </a:rPr>
              <a:t>S   </a:t>
            </a:r>
            <a:r>
              <a:rPr lang="en-US" dirty="0">
                <a:solidFill>
                  <a:schemeClr val="bg1">
                    <a:lumMod val="75000"/>
                  </a:schemeClr>
                </a:solidFill>
                <a:latin typeface="Arial Rounded MT Bold" pitchFamily="34" charset="0"/>
              </a:rPr>
              <a:t>+</a:t>
            </a:r>
            <a:r>
              <a:rPr lang="en-US" dirty="0">
                <a:solidFill>
                  <a:srgbClr val="0000FF"/>
                </a:solidFill>
                <a:latin typeface="Arial Rounded MT Bold" pitchFamily="34" charset="0"/>
              </a:rPr>
              <a:t>   </a:t>
            </a:r>
            <a:r>
              <a:rPr lang="en-US" dirty="0">
                <a:solidFill>
                  <a:srgbClr val="00B050"/>
                </a:solidFill>
                <a:latin typeface="Arial Rounded MT Bold" pitchFamily="34" charset="0"/>
              </a:rPr>
              <a:t>V</a:t>
            </a:r>
            <a:r>
              <a:rPr lang="en-US" dirty="0">
                <a:solidFill>
                  <a:srgbClr val="0000FF"/>
                </a:solidFill>
                <a:latin typeface="Arial Rounded MT Bold" pitchFamily="34" charset="0"/>
              </a:rPr>
              <a:t>   </a:t>
            </a:r>
            <a:r>
              <a:rPr lang="en-US" dirty="0">
                <a:solidFill>
                  <a:schemeClr val="bg1">
                    <a:lumMod val="75000"/>
                  </a:schemeClr>
                </a:solidFill>
                <a:latin typeface="Arial Rounded MT Bold" pitchFamily="34" charset="0"/>
              </a:rPr>
              <a:t>+</a:t>
            </a:r>
            <a:r>
              <a:rPr lang="en-US" dirty="0">
                <a:solidFill>
                  <a:srgbClr val="0000FF"/>
                </a:solidFill>
                <a:latin typeface="Arial Rounded MT Bold" pitchFamily="34" charset="0"/>
              </a:rPr>
              <a:t>   </a:t>
            </a:r>
            <a:r>
              <a:rPr lang="en-US" dirty="0">
                <a:solidFill>
                  <a:srgbClr val="7030A0"/>
                </a:solidFill>
                <a:latin typeface="Arial Rounded MT Bold" pitchFamily="34" charset="0"/>
              </a:rPr>
              <a:t>O</a:t>
            </a:r>
            <a:endParaRPr lang="ar-SA" dirty="0"/>
          </a:p>
        </p:txBody>
      </p:sp>
      <p:sp>
        <p:nvSpPr>
          <p:cNvPr id="7" name="مربع نص 6">
            <a:extLst>
              <a:ext uri="{FF2B5EF4-FFF2-40B4-BE49-F238E27FC236}">
                <a16:creationId xmlns:a16="http://schemas.microsoft.com/office/drawing/2014/main" id="{7B2D98EE-121A-4D6F-AAAF-F0F61F257EDB}"/>
              </a:ext>
            </a:extLst>
          </p:cNvPr>
          <p:cNvSpPr txBox="1"/>
          <p:nvPr/>
        </p:nvSpPr>
        <p:spPr>
          <a:xfrm>
            <a:off x="4597563" y="3942063"/>
            <a:ext cx="3405057" cy="369332"/>
          </a:xfrm>
          <a:prstGeom prst="rect">
            <a:avLst/>
          </a:prstGeom>
          <a:noFill/>
        </p:spPr>
        <p:txBody>
          <a:bodyPr wrap="square">
            <a:spAutoFit/>
          </a:bodyPr>
          <a:lstStyle/>
          <a:p>
            <a:pPr algn="ctr" rtl="0"/>
            <a:r>
              <a:rPr lang="en-US" b="1" dirty="0">
                <a:solidFill>
                  <a:srgbClr val="0070C0"/>
                </a:solidFill>
                <a:latin typeface="Arial Rounded MT Bold" pitchFamily="34" charset="0"/>
              </a:rPr>
              <a:t>O  </a:t>
            </a:r>
            <a:r>
              <a:rPr lang="en-US" dirty="0">
                <a:solidFill>
                  <a:srgbClr val="0000FF"/>
                </a:solidFill>
                <a:latin typeface="Arial Rounded MT Bold" pitchFamily="34" charset="0"/>
              </a:rPr>
              <a:t> </a:t>
            </a:r>
            <a:r>
              <a:rPr lang="en-US" dirty="0">
                <a:solidFill>
                  <a:schemeClr val="bg1">
                    <a:lumMod val="75000"/>
                  </a:schemeClr>
                </a:solidFill>
                <a:latin typeface="Arial Rounded MT Bold" pitchFamily="34" charset="0"/>
              </a:rPr>
              <a:t>+</a:t>
            </a:r>
            <a:r>
              <a:rPr lang="en-US" dirty="0">
                <a:solidFill>
                  <a:srgbClr val="0000FF"/>
                </a:solidFill>
                <a:latin typeface="Arial Rounded MT Bold" pitchFamily="34" charset="0"/>
              </a:rPr>
              <a:t>   </a:t>
            </a:r>
            <a:r>
              <a:rPr lang="en-US" dirty="0">
                <a:solidFill>
                  <a:srgbClr val="00B050"/>
                </a:solidFill>
                <a:latin typeface="Arial Rounded MT Bold" pitchFamily="34" charset="0"/>
              </a:rPr>
              <a:t>Be</a:t>
            </a:r>
            <a:r>
              <a:rPr lang="en-US" dirty="0">
                <a:solidFill>
                  <a:srgbClr val="0000FF"/>
                </a:solidFill>
                <a:latin typeface="Arial Rounded MT Bold" pitchFamily="34" charset="0"/>
              </a:rPr>
              <a:t>   </a:t>
            </a:r>
            <a:r>
              <a:rPr lang="en-US" dirty="0">
                <a:solidFill>
                  <a:schemeClr val="bg1">
                    <a:lumMod val="75000"/>
                  </a:schemeClr>
                </a:solidFill>
                <a:latin typeface="Arial Rounded MT Bold" pitchFamily="34" charset="0"/>
              </a:rPr>
              <a:t>+</a:t>
            </a:r>
            <a:r>
              <a:rPr lang="en-US" dirty="0">
                <a:solidFill>
                  <a:srgbClr val="0000FF"/>
                </a:solidFill>
                <a:latin typeface="Arial Rounded MT Bold" pitchFamily="34" charset="0"/>
              </a:rPr>
              <a:t>   </a:t>
            </a:r>
            <a:r>
              <a:rPr lang="en-US" dirty="0">
                <a:solidFill>
                  <a:srgbClr val="00B050"/>
                </a:solidFill>
                <a:latin typeface="Arial Rounded MT Bold" pitchFamily="34" charset="0"/>
              </a:rPr>
              <a:t>V3   </a:t>
            </a:r>
            <a:r>
              <a:rPr lang="en-US" dirty="0">
                <a:solidFill>
                  <a:schemeClr val="bg1">
                    <a:lumMod val="65000"/>
                  </a:schemeClr>
                </a:solidFill>
                <a:latin typeface="Arial Rounded MT Bold" pitchFamily="34" charset="0"/>
              </a:rPr>
              <a:t>+ </a:t>
            </a:r>
            <a:r>
              <a:rPr lang="en-US" sz="1200" dirty="0">
                <a:solidFill>
                  <a:schemeClr val="bg1">
                    <a:lumMod val="65000"/>
                  </a:schemeClr>
                </a:solidFill>
                <a:latin typeface="Arial Rounded MT Bold" pitchFamily="34" charset="0"/>
              </a:rPr>
              <a:t>by doer</a:t>
            </a:r>
            <a:endParaRPr lang="ar-SA" dirty="0">
              <a:solidFill>
                <a:schemeClr val="bg1">
                  <a:lumMod val="65000"/>
                </a:schemeClr>
              </a:solidFill>
            </a:endParaRPr>
          </a:p>
        </p:txBody>
      </p:sp>
      <p:sp>
        <p:nvSpPr>
          <p:cNvPr id="8" name="مربع نص 7">
            <a:extLst>
              <a:ext uri="{FF2B5EF4-FFF2-40B4-BE49-F238E27FC236}">
                <a16:creationId xmlns:a16="http://schemas.microsoft.com/office/drawing/2014/main" id="{66F62D63-EF9A-4F70-9145-612E7BF6D448}"/>
              </a:ext>
            </a:extLst>
          </p:cNvPr>
          <p:cNvSpPr txBox="1"/>
          <p:nvPr/>
        </p:nvSpPr>
        <p:spPr>
          <a:xfrm>
            <a:off x="3430621" y="2491096"/>
            <a:ext cx="4572000" cy="461665"/>
          </a:xfrm>
          <a:prstGeom prst="rect">
            <a:avLst/>
          </a:prstGeom>
          <a:solidFill>
            <a:srgbClr val="FFC000"/>
          </a:solidFill>
        </p:spPr>
        <p:txBody>
          <a:bodyPr wrap="square">
            <a:spAutoFit/>
          </a:bodyPr>
          <a:lstStyle/>
          <a:p>
            <a:pPr marL="68580" algn="ctr" rtl="0"/>
            <a:r>
              <a:rPr lang="en-US" sz="2400" b="1" dirty="0">
                <a:solidFill>
                  <a:srgbClr val="0070C0"/>
                </a:solidFill>
                <a:latin typeface="Proxima Nova Light"/>
              </a:rPr>
              <a:t>The boy </a:t>
            </a:r>
            <a:r>
              <a:rPr lang="en-US" sz="2400" b="1" dirty="0">
                <a:solidFill>
                  <a:srgbClr val="00B050"/>
                </a:solidFill>
                <a:latin typeface="Proxima Nova Light"/>
              </a:rPr>
              <a:t>broke</a:t>
            </a:r>
            <a:r>
              <a:rPr lang="en-US" sz="2400" dirty="0">
                <a:latin typeface="Proxima Nova Light"/>
              </a:rPr>
              <a:t> the window</a:t>
            </a:r>
            <a:r>
              <a:rPr lang="en-US" sz="2400" dirty="0">
                <a:latin typeface="Arial Rounded MT Bold" pitchFamily="34" charset="0"/>
              </a:rPr>
              <a:t>.</a:t>
            </a:r>
          </a:p>
        </p:txBody>
      </p:sp>
      <p:sp>
        <p:nvSpPr>
          <p:cNvPr id="9" name="مربع نص 8">
            <a:extLst>
              <a:ext uri="{FF2B5EF4-FFF2-40B4-BE49-F238E27FC236}">
                <a16:creationId xmlns:a16="http://schemas.microsoft.com/office/drawing/2014/main" id="{3CE1846F-3E2B-4A1C-8145-384BA5D33102}"/>
              </a:ext>
            </a:extLst>
          </p:cNvPr>
          <p:cNvSpPr txBox="1"/>
          <p:nvPr/>
        </p:nvSpPr>
        <p:spPr>
          <a:xfrm>
            <a:off x="3430621" y="4612920"/>
            <a:ext cx="4572000" cy="461665"/>
          </a:xfrm>
          <a:prstGeom prst="rect">
            <a:avLst/>
          </a:prstGeom>
          <a:solidFill>
            <a:srgbClr val="FFC000"/>
          </a:solidFill>
        </p:spPr>
        <p:txBody>
          <a:bodyPr wrap="square">
            <a:spAutoFit/>
          </a:bodyPr>
          <a:lstStyle/>
          <a:p>
            <a:pPr marL="68580" algn="ctr" rtl="0"/>
            <a:r>
              <a:rPr lang="en-US" sz="2400" b="1" dirty="0">
                <a:solidFill>
                  <a:srgbClr val="0070C0"/>
                </a:solidFill>
                <a:latin typeface="Proxima Nova Light"/>
              </a:rPr>
              <a:t>The room  </a:t>
            </a:r>
            <a:r>
              <a:rPr lang="en-US" sz="2400" b="1" dirty="0">
                <a:solidFill>
                  <a:srgbClr val="00B050"/>
                </a:solidFill>
                <a:latin typeface="Proxima Nova Light"/>
              </a:rPr>
              <a:t>is cleaned</a:t>
            </a:r>
            <a:endParaRPr lang="en-US" sz="3200" b="1" dirty="0">
              <a:solidFill>
                <a:srgbClr val="00B050"/>
              </a:solidFill>
              <a:latin typeface="Arial Rounded MT Bold" pitchFamily="34" charset="0"/>
            </a:endParaRPr>
          </a:p>
        </p:txBody>
      </p:sp>
      <p:pic>
        <p:nvPicPr>
          <p:cNvPr id="10" name="صورة 9">
            <a:extLst>
              <a:ext uri="{FF2B5EF4-FFF2-40B4-BE49-F238E27FC236}">
                <a16:creationId xmlns:a16="http://schemas.microsoft.com/office/drawing/2014/main" id="{57709EAB-E177-4456-9224-40328B27B8F8}"/>
              </a:ext>
            </a:extLst>
          </p:cNvPr>
          <p:cNvPicPr>
            <a:picLocks noChangeAspect="1"/>
          </p:cNvPicPr>
          <p:nvPr/>
        </p:nvPicPr>
        <p:blipFill rotWithShape="1">
          <a:blip r:embed="rId4">
            <a:extLst>
              <a:ext uri="{28A0092B-C50C-407E-A947-70E740481C1C}">
                <a14:useLocalDpi xmlns:a14="http://schemas.microsoft.com/office/drawing/2010/main" val="0"/>
              </a:ext>
            </a:extLst>
          </a:blip>
          <a:srcRect l="15188" t="695" r="14760"/>
          <a:stretch/>
        </p:blipFill>
        <p:spPr>
          <a:xfrm flipH="1">
            <a:off x="-62251" y="3159540"/>
            <a:ext cx="2655652" cy="3871608"/>
          </a:xfrm>
          <a:prstGeom prst="rect">
            <a:avLst/>
          </a:prstGeom>
        </p:spPr>
      </p:pic>
    </p:spTree>
    <p:extLst>
      <p:ext uri="{BB962C8B-B14F-4D97-AF65-F5344CB8AC3E}">
        <p14:creationId xmlns:p14="http://schemas.microsoft.com/office/powerpoint/2010/main" val="2149091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20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225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55FFB96-CAA1-45C2-A676-BC9AD58AE416}"/>
              </a:ext>
            </a:extLst>
          </p:cNvPr>
          <p:cNvSpPr txBox="1"/>
          <p:nvPr/>
        </p:nvSpPr>
        <p:spPr>
          <a:xfrm>
            <a:off x="1004379" y="411275"/>
            <a:ext cx="7906156" cy="2185214"/>
          </a:xfrm>
          <a:prstGeom prst="rect">
            <a:avLst/>
          </a:prstGeom>
          <a:noFill/>
        </p:spPr>
        <p:txBody>
          <a:bodyPr wrap="square">
            <a:spAutoFit/>
          </a:bodyPr>
          <a:lstStyle/>
          <a:p>
            <a:pPr algn="l"/>
            <a:endParaRPr lang="ar-SA" sz="1800" b="0" i="0" u="none" strike="noStrike" baseline="0" dirty="0">
              <a:solidFill>
                <a:srgbClr val="000000"/>
              </a:solidFill>
              <a:latin typeface="MV Boli" panose="02000500030200090000" pitchFamily="2" charset="0"/>
            </a:endParaRPr>
          </a:p>
          <a:p>
            <a:pPr algn="l"/>
            <a:r>
              <a:rPr lang="en-US" sz="2000" b="1" i="0" u="none" strike="noStrike" baseline="0" dirty="0">
                <a:solidFill>
                  <a:srgbClr val="00B050"/>
                </a:solidFill>
                <a:latin typeface="MV Boli" panose="02000500030200090000" pitchFamily="2" charset="0"/>
                <a:cs typeface="MV Boli" panose="02000500030200090000" pitchFamily="2" charset="0"/>
              </a:rPr>
              <a:t>Simple Present</a:t>
            </a:r>
            <a:r>
              <a:rPr lang="en-US" sz="1800" b="0" i="0" u="none" strike="noStrike" baseline="0" dirty="0">
                <a:latin typeface="MV Boli" panose="02000500030200090000" pitchFamily="2" charset="0"/>
                <a:cs typeface="MV Boli" panose="02000500030200090000" pitchFamily="2" charset="0"/>
              </a:rPr>
              <a:t>: </a:t>
            </a:r>
          </a:p>
          <a:p>
            <a:pPr algn="l"/>
            <a:endParaRPr lang="en-US" dirty="0">
              <a:latin typeface="MV Boli" panose="02000500030200090000" pitchFamily="2" charset="0"/>
              <a:cs typeface="MV Boli" panose="02000500030200090000" pitchFamily="2" charset="0"/>
            </a:endParaRPr>
          </a:p>
          <a:p>
            <a:pPr algn="l"/>
            <a:r>
              <a:rPr lang="en-US" sz="1800" b="0" i="0" u="none" strike="noStrike" baseline="0" dirty="0">
                <a:latin typeface="MV Boli" panose="02000500030200090000" pitchFamily="2" charset="0"/>
                <a:cs typeface="MV Boli" panose="02000500030200090000" pitchFamily="2" charset="0"/>
              </a:rPr>
              <a:t>                 </a:t>
            </a:r>
            <a:r>
              <a:rPr lang="en-US" sz="1800" b="0" i="0" u="none" strike="noStrike" baseline="0" dirty="0">
                <a:solidFill>
                  <a:srgbClr val="00B0F0"/>
                </a:solidFill>
                <a:latin typeface="MV Boli" panose="02000500030200090000" pitchFamily="2" charset="0"/>
                <a:cs typeface="MV Boli" panose="02000500030200090000" pitchFamily="2" charset="0"/>
              </a:rPr>
              <a:t>A company </a:t>
            </a:r>
            <a:r>
              <a:rPr lang="en-US" sz="2000" b="1" i="0" u="none" strike="noStrike" baseline="0" dirty="0">
                <a:solidFill>
                  <a:srgbClr val="C00000"/>
                </a:solidFill>
                <a:latin typeface="MV Boli" panose="02000500030200090000" pitchFamily="2" charset="0"/>
                <a:cs typeface="MV Boli" panose="02000500030200090000" pitchFamily="2" charset="0"/>
              </a:rPr>
              <a:t>is making </a:t>
            </a:r>
            <a:r>
              <a:rPr lang="en-US" sz="1800" b="0" i="0" u="none" strike="noStrike" baseline="0" dirty="0">
                <a:latin typeface="MV Boli" panose="02000500030200090000" pitchFamily="2" charset="0"/>
                <a:cs typeface="MV Boli" panose="02000500030200090000" pitchFamily="2" charset="0"/>
              </a:rPr>
              <a:t>a car in Japan      </a:t>
            </a:r>
          </a:p>
          <a:p>
            <a:pPr algn="l"/>
            <a:endParaRPr lang="en-US" dirty="0">
              <a:latin typeface="MV Boli" panose="02000500030200090000" pitchFamily="2" charset="0"/>
              <a:cs typeface="MV Boli" panose="02000500030200090000" pitchFamily="2" charset="0"/>
            </a:endParaRPr>
          </a:p>
          <a:p>
            <a:pPr algn="l"/>
            <a:endParaRPr lang="en-US" sz="1800" b="0" i="0" u="none" strike="noStrike" baseline="0" dirty="0">
              <a:latin typeface="MV Boli" panose="02000500030200090000" pitchFamily="2" charset="0"/>
              <a:cs typeface="MV Boli" panose="02000500030200090000" pitchFamily="2" charset="0"/>
            </a:endParaRPr>
          </a:p>
          <a:p>
            <a:pPr algn="l"/>
            <a:r>
              <a:rPr lang="en-US" dirty="0">
                <a:latin typeface="MV Boli" panose="02000500030200090000" pitchFamily="2" charset="0"/>
                <a:cs typeface="MV Boli" panose="02000500030200090000" pitchFamily="2" charset="0"/>
              </a:rPr>
              <a:t>                </a:t>
            </a:r>
            <a:r>
              <a:rPr lang="en-US" sz="1800" b="0" i="0" u="none" strike="noStrike" baseline="0" dirty="0">
                <a:latin typeface="MV Boli" panose="02000500030200090000" pitchFamily="2" charset="0"/>
                <a:cs typeface="MV Boli" panose="02000500030200090000" pitchFamily="2" charset="0"/>
              </a:rPr>
              <a:t>   This car </a:t>
            </a:r>
            <a:r>
              <a:rPr lang="en-US" sz="2400" b="1" i="0" u="none" strike="noStrike" baseline="0" dirty="0">
                <a:solidFill>
                  <a:srgbClr val="C00000"/>
                </a:solidFill>
                <a:latin typeface="MV Boli" panose="02000500030200090000" pitchFamily="2" charset="0"/>
                <a:cs typeface="MV Boli" panose="02000500030200090000" pitchFamily="2" charset="0"/>
              </a:rPr>
              <a:t>is made </a:t>
            </a:r>
            <a:r>
              <a:rPr lang="en-US" sz="1800" b="0" i="0" u="none" strike="noStrike" baseline="0" dirty="0">
                <a:latin typeface="MV Boli" panose="02000500030200090000" pitchFamily="2" charset="0"/>
                <a:cs typeface="MV Boli" panose="02000500030200090000" pitchFamily="2" charset="0"/>
              </a:rPr>
              <a:t>in Japan </a:t>
            </a:r>
          </a:p>
        </p:txBody>
      </p:sp>
      <p:sp>
        <p:nvSpPr>
          <p:cNvPr id="5" name="مربع نص 4">
            <a:extLst>
              <a:ext uri="{FF2B5EF4-FFF2-40B4-BE49-F238E27FC236}">
                <a16:creationId xmlns:a16="http://schemas.microsoft.com/office/drawing/2014/main" id="{F829810E-80DA-451B-9DF6-ADD1C2DB6B17}"/>
              </a:ext>
            </a:extLst>
          </p:cNvPr>
          <p:cNvSpPr txBox="1"/>
          <p:nvPr/>
        </p:nvSpPr>
        <p:spPr>
          <a:xfrm>
            <a:off x="1117868" y="3297147"/>
            <a:ext cx="7906156" cy="2308324"/>
          </a:xfrm>
          <a:prstGeom prst="rect">
            <a:avLst/>
          </a:prstGeom>
          <a:noFill/>
        </p:spPr>
        <p:txBody>
          <a:bodyPr wrap="square">
            <a:spAutoFit/>
          </a:bodyPr>
          <a:lstStyle/>
          <a:p>
            <a:endParaRPr lang="ar-SA" dirty="0"/>
          </a:p>
          <a:p>
            <a:pPr algn="l"/>
            <a:r>
              <a:rPr lang="en-US" b="1" dirty="0">
                <a:solidFill>
                  <a:srgbClr val="00B050"/>
                </a:solidFill>
                <a:latin typeface="MV Boli" panose="02000500030200090000" pitchFamily="2" charset="0"/>
                <a:cs typeface="MV Boli" panose="02000500030200090000" pitchFamily="2" charset="0"/>
              </a:rPr>
              <a:t>Simple Past</a:t>
            </a:r>
            <a:r>
              <a:rPr lang="en-US" b="1" dirty="0">
                <a:latin typeface="MV Boli" panose="02000500030200090000" pitchFamily="2" charset="0"/>
                <a:cs typeface="MV Boli" panose="02000500030200090000" pitchFamily="2" charset="0"/>
              </a:rPr>
              <a:t>: </a:t>
            </a:r>
          </a:p>
          <a:p>
            <a:pPr algn="l"/>
            <a:endParaRPr lang="en-US" b="1" dirty="0">
              <a:latin typeface="MV Boli" panose="02000500030200090000" pitchFamily="2" charset="0"/>
              <a:cs typeface="MV Boli" panose="02000500030200090000" pitchFamily="2" charset="0"/>
            </a:endParaRPr>
          </a:p>
          <a:p>
            <a:pPr algn="l"/>
            <a:endParaRPr lang="en-US" b="1" dirty="0">
              <a:latin typeface="MV Boli" panose="02000500030200090000" pitchFamily="2" charset="0"/>
              <a:cs typeface="MV Boli" panose="02000500030200090000" pitchFamily="2" charset="0"/>
            </a:endParaRPr>
          </a:p>
          <a:p>
            <a:pPr algn="l"/>
            <a:r>
              <a:rPr lang="en-US" b="1" dirty="0">
                <a:latin typeface="MV Boli" panose="02000500030200090000" pitchFamily="2" charset="0"/>
                <a:cs typeface="MV Boli" panose="02000500030200090000" pitchFamily="2" charset="0"/>
              </a:rPr>
              <a:t>                  </a:t>
            </a:r>
            <a:r>
              <a:rPr lang="en-US" b="1" dirty="0">
                <a:solidFill>
                  <a:srgbClr val="00B0F0"/>
                </a:solidFill>
                <a:latin typeface="MV Boli" panose="02000500030200090000" pitchFamily="2" charset="0"/>
                <a:cs typeface="MV Boli" panose="02000500030200090000" pitchFamily="2" charset="0"/>
              </a:rPr>
              <a:t>A company </a:t>
            </a:r>
            <a:r>
              <a:rPr lang="en-US" b="1" dirty="0">
                <a:solidFill>
                  <a:srgbClr val="C00000"/>
                </a:solidFill>
                <a:latin typeface="MV Boli" panose="02000500030200090000" pitchFamily="2" charset="0"/>
                <a:cs typeface="MV Boli" panose="02000500030200090000" pitchFamily="2" charset="0"/>
              </a:rPr>
              <a:t>developed</a:t>
            </a:r>
            <a:r>
              <a:rPr lang="en-US" b="1" dirty="0">
                <a:latin typeface="MV Boli" panose="02000500030200090000" pitchFamily="2" charset="0"/>
                <a:cs typeface="MV Boli" panose="02000500030200090000" pitchFamily="2" charset="0"/>
              </a:rPr>
              <a:t> the suitcase</a:t>
            </a:r>
          </a:p>
          <a:p>
            <a:pPr algn="l"/>
            <a:endParaRPr lang="en-US" b="1" dirty="0">
              <a:latin typeface="MV Boli" panose="02000500030200090000" pitchFamily="2" charset="0"/>
              <a:cs typeface="MV Boli" panose="02000500030200090000" pitchFamily="2" charset="0"/>
            </a:endParaRPr>
          </a:p>
          <a:p>
            <a:pPr algn="l"/>
            <a:endParaRPr lang="en-US" b="1" dirty="0">
              <a:latin typeface="MV Boli" panose="02000500030200090000" pitchFamily="2" charset="0"/>
              <a:cs typeface="MV Boli" panose="02000500030200090000" pitchFamily="2" charset="0"/>
            </a:endParaRPr>
          </a:p>
          <a:p>
            <a:pPr algn="l"/>
            <a:r>
              <a:rPr lang="en-US" b="1" dirty="0">
                <a:latin typeface="MV Boli" panose="02000500030200090000" pitchFamily="2" charset="0"/>
                <a:cs typeface="MV Boli" panose="02000500030200090000" pitchFamily="2" charset="0"/>
              </a:rPr>
              <a:t>              The suitcase </a:t>
            </a:r>
            <a:r>
              <a:rPr lang="en-US" b="1" dirty="0">
                <a:solidFill>
                  <a:srgbClr val="C00000"/>
                </a:solidFill>
                <a:latin typeface="MV Boli" panose="02000500030200090000" pitchFamily="2" charset="0"/>
                <a:cs typeface="MV Boli" panose="02000500030200090000" pitchFamily="2" charset="0"/>
              </a:rPr>
              <a:t>was developed </a:t>
            </a:r>
            <a:r>
              <a:rPr lang="en-US" b="1" dirty="0">
                <a:latin typeface="MV Boli" panose="02000500030200090000" pitchFamily="2" charset="0"/>
                <a:cs typeface="MV Boli" panose="02000500030200090000" pitchFamily="2" charset="0"/>
              </a:rPr>
              <a:t>in the Netherlands </a:t>
            </a:r>
          </a:p>
        </p:txBody>
      </p:sp>
      <p:pic>
        <p:nvPicPr>
          <p:cNvPr id="6" name="صورة 5">
            <a:extLst>
              <a:ext uri="{FF2B5EF4-FFF2-40B4-BE49-F238E27FC236}">
                <a16:creationId xmlns:a16="http://schemas.microsoft.com/office/drawing/2014/main" id="{BC4E6EC9-55CA-4E57-8B23-A491B55D9D2D}"/>
              </a:ext>
            </a:extLst>
          </p:cNvPr>
          <p:cNvPicPr>
            <a:picLocks noChangeAspect="1"/>
          </p:cNvPicPr>
          <p:nvPr/>
        </p:nvPicPr>
        <p:blipFill rotWithShape="1">
          <a:blip r:embed="rId2">
            <a:extLst>
              <a:ext uri="{28A0092B-C50C-407E-A947-70E740481C1C}">
                <a14:useLocalDpi xmlns:a14="http://schemas.microsoft.com/office/drawing/2010/main" val="0"/>
              </a:ext>
            </a:extLst>
          </a:blip>
          <a:srcRect l="15188" t="695" r="14760"/>
          <a:stretch/>
        </p:blipFill>
        <p:spPr>
          <a:xfrm>
            <a:off x="9536348" y="3112851"/>
            <a:ext cx="2655652" cy="3871608"/>
          </a:xfrm>
          <a:prstGeom prst="rect">
            <a:avLst/>
          </a:prstGeom>
        </p:spPr>
      </p:pic>
    </p:spTree>
    <p:extLst>
      <p:ext uri="{BB962C8B-B14F-4D97-AF65-F5344CB8AC3E}">
        <p14:creationId xmlns:p14="http://schemas.microsoft.com/office/powerpoint/2010/main" val="3974355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0E9196A-1849-4273-BCE6-9F582B5EC54D}"/>
              </a:ext>
            </a:extLst>
          </p:cNvPr>
          <p:cNvSpPr txBox="1"/>
          <p:nvPr/>
        </p:nvSpPr>
        <p:spPr>
          <a:xfrm>
            <a:off x="2560975" y="505308"/>
            <a:ext cx="7906156" cy="2431435"/>
          </a:xfrm>
          <a:prstGeom prst="rect">
            <a:avLst/>
          </a:prstGeom>
          <a:noFill/>
        </p:spPr>
        <p:txBody>
          <a:bodyPr wrap="square">
            <a:spAutoFit/>
          </a:bodyPr>
          <a:lstStyle/>
          <a:p>
            <a:pPr algn="l"/>
            <a:endParaRPr lang="ar-SA" sz="2000" dirty="0">
              <a:latin typeface="MV Boli" panose="02000500030200090000" pitchFamily="2" charset="0"/>
            </a:endParaRPr>
          </a:p>
          <a:p>
            <a:pPr algn="l"/>
            <a:endParaRPr lang="ar-SA" sz="2000" b="0" i="0" u="none" strike="noStrike" baseline="0" dirty="0">
              <a:solidFill>
                <a:srgbClr val="000000"/>
              </a:solidFill>
              <a:latin typeface="MV Boli" panose="02000500030200090000" pitchFamily="2" charset="0"/>
            </a:endParaRPr>
          </a:p>
          <a:p>
            <a:pPr algn="l"/>
            <a:r>
              <a:rPr lang="en-US" sz="2400" b="0" i="0" u="none" strike="noStrike" baseline="0" dirty="0">
                <a:solidFill>
                  <a:srgbClr val="00B050"/>
                </a:solidFill>
                <a:latin typeface="MV Boli" panose="02000500030200090000" pitchFamily="2" charset="0"/>
                <a:cs typeface="MV Boli" panose="02000500030200090000" pitchFamily="2" charset="0"/>
              </a:rPr>
              <a:t>Present Perfect:</a:t>
            </a:r>
          </a:p>
          <a:p>
            <a:pPr algn="l"/>
            <a:endParaRPr lang="en-US" sz="2400" b="0" i="0" u="none" strike="noStrike" baseline="0" dirty="0">
              <a:solidFill>
                <a:srgbClr val="00B050"/>
              </a:solidFill>
              <a:latin typeface="MV Boli" panose="02000500030200090000" pitchFamily="2" charset="0"/>
              <a:cs typeface="MV Boli" panose="02000500030200090000" pitchFamily="2" charset="0"/>
            </a:endParaRPr>
          </a:p>
          <a:p>
            <a:pPr algn="l"/>
            <a:r>
              <a:rPr lang="en-US" sz="2000" b="0" i="0" u="none" strike="noStrike" baseline="0" dirty="0">
                <a:latin typeface="MV Boli" panose="02000500030200090000" pitchFamily="2" charset="0"/>
                <a:cs typeface="MV Boli" panose="02000500030200090000" pitchFamily="2" charset="0"/>
              </a:rPr>
              <a:t>        Travelers </a:t>
            </a:r>
            <a:r>
              <a:rPr lang="en-US" sz="2400" b="1" i="0" u="none" strike="noStrike" baseline="0" dirty="0">
                <a:solidFill>
                  <a:srgbClr val="C00000"/>
                </a:solidFill>
                <a:latin typeface="MV Boli" panose="02000500030200090000" pitchFamily="2" charset="0"/>
                <a:cs typeface="MV Boli" panose="02000500030200090000" pitchFamily="2" charset="0"/>
              </a:rPr>
              <a:t>have used </a:t>
            </a:r>
            <a:r>
              <a:rPr lang="en-US" sz="2000" b="0" i="0" u="none" strike="noStrike" baseline="0" dirty="0">
                <a:latin typeface="MV Boli" panose="02000500030200090000" pitchFamily="2" charset="0"/>
                <a:cs typeface="MV Boli" panose="02000500030200090000" pitchFamily="2" charset="0"/>
              </a:rPr>
              <a:t>Our products </a:t>
            </a:r>
            <a:endParaRPr lang="en-US" sz="2000" dirty="0">
              <a:latin typeface="MV Boli" panose="02000500030200090000" pitchFamily="2" charset="0"/>
              <a:cs typeface="MV Boli" panose="02000500030200090000" pitchFamily="2" charset="0"/>
            </a:endParaRPr>
          </a:p>
          <a:p>
            <a:pPr algn="l"/>
            <a:endParaRPr lang="en-US" sz="2000" b="0" i="0" u="none" strike="noStrike" baseline="0" dirty="0">
              <a:latin typeface="MV Boli" panose="02000500030200090000" pitchFamily="2" charset="0"/>
              <a:cs typeface="MV Boli" panose="02000500030200090000" pitchFamily="2" charset="0"/>
            </a:endParaRPr>
          </a:p>
          <a:p>
            <a:pPr algn="l"/>
            <a:r>
              <a:rPr lang="en-US" sz="2000" b="0" i="0" u="none" strike="noStrike" baseline="0" dirty="0">
                <a:latin typeface="MV Boli" panose="02000500030200090000" pitchFamily="2" charset="0"/>
                <a:cs typeface="MV Boli" panose="02000500030200090000" pitchFamily="2" charset="0"/>
              </a:rPr>
              <a:t> Our products </a:t>
            </a:r>
            <a:r>
              <a:rPr lang="en-US" sz="2000" b="1" i="0" u="none" strike="noStrike" baseline="0" dirty="0">
                <a:solidFill>
                  <a:srgbClr val="C00000"/>
                </a:solidFill>
                <a:latin typeface="MV Boli" panose="02000500030200090000" pitchFamily="2" charset="0"/>
                <a:cs typeface="MV Boli" panose="02000500030200090000" pitchFamily="2" charset="0"/>
              </a:rPr>
              <a:t>have</a:t>
            </a:r>
            <a:r>
              <a:rPr lang="en-US" sz="2000" b="0" i="0" u="none" strike="noStrike" baseline="0" dirty="0">
                <a:latin typeface="MV Boli" panose="02000500030200090000" pitchFamily="2" charset="0"/>
                <a:cs typeface="MV Boli" panose="02000500030200090000" pitchFamily="2" charset="0"/>
              </a:rPr>
              <a:t> </a:t>
            </a:r>
            <a:r>
              <a:rPr lang="en-US" sz="2000" b="1" i="0" u="none" strike="noStrike" baseline="0" dirty="0">
                <a:solidFill>
                  <a:srgbClr val="00B0F0"/>
                </a:solidFill>
                <a:latin typeface="MV Boli" panose="02000500030200090000" pitchFamily="2" charset="0"/>
                <a:cs typeface="MV Boli" panose="02000500030200090000" pitchFamily="2" charset="0"/>
              </a:rPr>
              <a:t>been</a:t>
            </a:r>
            <a:r>
              <a:rPr lang="en-US" sz="2000" b="0" i="0" u="none" strike="noStrike" baseline="0" dirty="0">
                <a:latin typeface="MV Boli" panose="02000500030200090000" pitchFamily="2" charset="0"/>
                <a:cs typeface="MV Boli" panose="02000500030200090000" pitchFamily="2" charset="0"/>
              </a:rPr>
              <a:t> </a:t>
            </a:r>
            <a:r>
              <a:rPr lang="en-US" sz="2000" b="1" i="0" u="none" strike="noStrike" baseline="0" dirty="0">
                <a:solidFill>
                  <a:srgbClr val="C00000"/>
                </a:solidFill>
                <a:latin typeface="MV Boli" panose="02000500030200090000" pitchFamily="2" charset="0"/>
                <a:cs typeface="MV Boli" panose="02000500030200090000" pitchFamily="2" charset="0"/>
              </a:rPr>
              <a:t>used</a:t>
            </a:r>
            <a:r>
              <a:rPr lang="en-US" sz="2000" b="0" i="0" u="none" strike="noStrike" baseline="0" dirty="0">
                <a:latin typeface="MV Boli" panose="02000500030200090000" pitchFamily="2" charset="0"/>
                <a:cs typeface="MV Boli" panose="02000500030200090000" pitchFamily="2" charset="0"/>
              </a:rPr>
              <a:t> by travelers all over the world </a:t>
            </a:r>
          </a:p>
        </p:txBody>
      </p:sp>
      <p:pic>
        <p:nvPicPr>
          <p:cNvPr id="3" name="صورة 2">
            <a:extLst>
              <a:ext uri="{FF2B5EF4-FFF2-40B4-BE49-F238E27FC236}">
                <a16:creationId xmlns:a16="http://schemas.microsoft.com/office/drawing/2014/main" id="{5E19D541-9F80-4058-B2FA-B9164CFEC986}"/>
              </a:ext>
            </a:extLst>
          </p:cNvPr>
          <p:cNvPicPr>
            <a:picLocks noChangeAspect="1"/>
          </p:cNvPicPr>
          <p:nvPr/>
        </p:nvPicPr>
        <p:blipFill rotWithShape="1">
          <a:blip r:embed="rId2">
            <a:extLst>
              <a:ext uri="{28A0092B-C50C-407E-A947-70E740481C1C}">
                <a14:useLocalDpi xmlns:a14="http://schemas.microsoft.com/office/drawing/2010/main" val="0"/>
              </a:ext>
            </a:extLst>
          </a:blip>
          <a:srcRect l="15188" t="695" r="14760"/>
          <a:stretch/>
        </p:blipFill>
        <p:spPr>
          <a:xfrm flipH="1">
            <a:off x="-62251" y="3159540"/>
            <a:ext cx="2655652" cy="3871608"/>
          </a:xfrm>
          <a:prstGeom prst="rect">
            <a:avLst/>
          </a:prstGeom>
        </p:spPr>
      </p:pic>
      <p:sp>
        <p:nvSpPr>
          <p:cNvPr id="4" name="مربع نص 3">
            <a:extLst>
              <a:ext uri="{FF2B5EF4-FFF2-40B4-BE49-F238E27FC236}">
                <a16:creationId xmlns:a16="http://schemas.microsoft.com/office/drawing/2014/main" id="{B9D1CBD8-0AA6-4057-92D2-ED202868D735}"/>
              </a:ext>
            </a:extLst>
          </p:cNvPr>
          <p:cNvSpPr txBox="1"/>
          <p:nvPr/>
        </p:nvSpPr>
        <p:spPr>
          <a:xfrm>
            <a:off x="2723102" y="3159540"/>
            <a:ext cx="8891724" cy="2492990"/>
          </a:xfrm>
          <a:prstGeom prst="rect">
            <a:avLst/>
          </a:prstGeom>
          <a:noFill/>
        </p:spPr>
        <p:txBody>
          <a:bodyPr wrap="square">
            <a:spAutoFit/>
          </a:bodyPr>
          <a:lstStyle/>
          <a:p>
            <a:pPr algn="l"/>
            <a:endParaRPr lang="ar-SA" sz="2000" dirty="0">
              <a:latin typeface="MV Boli" panose="02000500030200090000" pitchFamily="2" charset="0"/>
            </a:endParaRPr>
          </a:p>
          <a:p>
            <a:pPr algn="l"/>
            <a:r>
              <a:rPr lang="en-US" sz="2400" dirty="0">
                <a:solidFill>
                  <a:srgbClr val="00B050"/>
                </a:solidFill>
                <a:latin typeface="MV Boli" panose="02000500030200090000" pitchFamily="2" charset="0"/>
                <a:cs typeface="MV Boli" panose="02000500030200090000" pitchFamily="2" charset="0"/>
              </a:rPr>
              <a:t>Future:</a:t>
            </a:r>
            <a:endParaRPr lang="ar-SA" sz="2400" dirty="0">
              <a:solidFill>
                <a:srgbClr val="00B050"/>
              </a:solidFill>
              <a:latin typeface="MV Boli" panose="02000500030200090000" pitchFamily="2" charset="0"/>
              <a:cs typeface="MV Boli" panose="02000500030200090000" pitchFamily="2" charset="0"/>
            </a:endParaRPr>
          </a:p>
          <a:p>
            <a:pPr algn="l"/>
            <a:endParaRPr lang="ar-SA" sz="2000" dirty="0">
              <a:latin typeface="MV Boli" panose="02000500030200090000" pitchFamily="2" charset="0"/>
              <a:cs typeface="MV Boli" panose="02000500030200090000" pitchFamily="2" charset="0"/>
            </a:endParaRPr>
          </a:p>
          <a:p>
            <a:pPr algn="l"/>
            <a:endParaRPr lang="ar-SA" sz="2000" dirty="0">
              <a:latin typeface="MV Boli" panose="02000500030200090000" pitchFamily="2" charset="0"/>
              <a:cs typeface="MV Boli" panose="02000500030200090000" pitchFamily="2" charset="0"/>
            </a:endParaRPr>
          </a:p>
          <a:p>
            <a:pPr algn="l"/>
            <a:r>
              <a:rPr lang="en-US" sz="2000" dirty="0">
                <a:latin typeface="MV Boli" panose="02000500030200090000" pitchFamily="2" charset="0"/>
                <a:cs typeface="MV Boli" panose="02000500030200090000" pitchFamily="2" charset="0"/>
              </a:rPr>
              <a:t>        </a:t>
            </a:r>
            <a:r>
              <a:rPr lang="en-US" sz="2400" dirty="0">
                <a:latin typeface="MV Boli" panose="02000500030200090000" pitchFamily="2" charset="0"/>
                <a:cs typeface="MV Boli" panose="02000500030200090000" pitchFamily="2" charset="0"/>
              </a:rPr>
              <a:t>The factory </a:t>
            </a:r>
            <a:r>
              <a:rPr lang="en-US" sz="2400" b="1" dirty="0">
                <a:solidFill>
                  <a:srgbClr val="C00000"/>
                </a:solidFill>
                <a:latin typeface="MV Boli" panose="02000500030200090000" pitchFamily="2" charset="0"/>
                <a:cs typeface="MV Boli" panose="02000500030200090000" pitchFamily="2" charset="0"/>
              </a:rPr>
              <a:t>will produce </a:t>
            </a:r>
            <a:r>
              <a:rPr lang="en-US" sz="2400" dirty="0">
                <a:latin typeface="MV Boli" panose="02000500030200090000" pitchFamily="2" charset="0"/>
                <a:cs typeface="MV Boli" panose="02000500030200090000" pitchFamily="2" charset="0"/>
              </a:rPr>
              <a:t>a clean engine in the future</a:t>
            </a:r>
            <a:endParaRPr lang="ar-SA" sz="2400" dirty="0">
              <a:latin typeface="MV Boli" panose="02000500030200090000" pitchFamily="2" charset="0"/>
              <a:cs typeface="MV Boli" panose="02000500030200090000" pitchFamily="2" charset="0"/>
            </a:endParaRPr>
          </a:p>
          <a:p>
            <a:pPr algn="l"/>
            <a:endParaRPr lang="en-US" sz="2400" dirty="0">
              <a:latin typeface="MV Boli" panose="02000500030200090000" pitchFamily="2" charset="0"/>
              <a:cs typeface="MV Boli" panose="02000500030200090000" pitchFamily="2" charset="0"/>
            </a:endParaRPr>
          </a:p>
          <a:p>
            <a:pPr algn="l"/>
            <a:r>
              <a:rPr lang="en-US" sz="2400" dirty="0">
                <a:latin typeface="MV Boli" panose="02000500030200090000" pitchFamily="2" charset="0"/>
                <a:cs typeface="MV Boli" panose="02000500030200090000" pitchFamily="2" charset="0"/>
              </a:rPr>
              <a:t>        A clean engine </a:t>
            </a:r>
            <a:r>
              <a:rPr lang="en-US" sz="2400" b="1" dirty="0">
                <a:solidFill>
                  <a:srgbClr val="C00000"/>
                </a:solidFill>
                <a:latin typeface="MV Boli" panose="02000500030200090000" pitchFamily="2" charset="0"/>
                <a:cs typeface="MV Boli" panose="02000500030200090000" pitchFamily="2" charset="0"/>
              </a:rPr>
              <a:t>will</a:t>
            </a:r>
            <a:r>
              <a:rPr lang="en-US" sz="2400" dirty="0">
                <a:latin typeface="MV Boli" panose="02000500030200090000" pitchFamily="2" charset="0"/>
                <a:cs typeface="MV Boli" panose="02000500030200090000" pitchFamily="2" charset="0"/>
              </a:rPr>
              <a:t> </a:t>
            </a:r>
            <a:r>
              <a:rPr lang="en-US" sz="2400" b="1" dirty="0">
                <a:solidFill>
                  <a:srgbClr val="0070C0"/>
                </a:solidFill>
                <a:latin typeface="MV Boli" panose="02000500030200090000" pitchFamily="2" charset="0"/>
                <a:cs typeface="MV Boli" panose="02000500030200090000" pitchFamily="2" charset="0"/>
              </a:rPr>
              <a:t>be</a:t>
            </a:r>
            <a:r>
              <a:rPr lang="en-US" sz="2400" dirty="0">
                <a:latin typeface="MV Boli" panose="02000500030200090000" pitchFamily="2" charset="0"/>
                <a:cs typeface="MV Boli" panose="02000500030200090000" pitchFamily="2" charset="0"/>
              </a:rPr>
              <a:t> </a:t>
            </a:r>
            <a:r>
              <a:rPr lang="en-US" sz="2400" b="1" dirty="0">
                <a:solidFill>
                  <a:srgbClr val="C00000"/>
                </a:solidFill>
                <a:latin typeface="MV Boli" panose="02000500030200090000" pitchFamily="2" charset="0"/>
                <a:cs typeface="MV Boli" panose="02000500030200090000" pitchFamily="2" charset="0"/>
              </a:rPr>
              <a:t>produced</a:t>
            </a:r>
            <a:r>
              <a:rPr lang="en-US" sz="2400" dirty="0">
                <a:latin typeface="MV Boli" panose="02000500030200090000" pitchFamily="2" charset="0"/>
                <a:cs typeface="MV Boli" panose="02000500030200090000" pitchFamily="2" charset="0"/>
              </a:rPr>
              <a:t> in the future. </a:t>
            </a:r>
          </a:p>
        </p:txBody>
      </p:sp>
    </p:spTree>
    <p:extLst>
      <p:ext uri="{BB962C8B-B14F-4D97-AF65-F5344CB8AC3E}">
        <p14:creationId xmlns:p14="http://schemas.microsoft.com/office/powerpoint/2010/main" val="3070179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2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2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2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125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250"/>
                                        <p:tgtEl>
                                          <p:spTgt spid="4">
                                            <p:txEl>
                                              <p:pRg st="4" end="4"/>
                                            </p:txEl>
                                          </p:spTgt>
                                        </p:tgtEl>
                                      </p:cBhvr>
                                    </p:animEffect>
                                  </p:childTnLst>
                                </p:cTn>
                              </p:par>
                            </p:childTnLst>
                          </p:cTn>
                        </p:par>
                        <p:par>
                          <p:cTn id="28" fill="hold">
                            <p:stCondLst>
                              <p:cond delay="125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 Clipart PNG Images, Transparent Time Clipart Image Download - PNGitem">
            <a:extLst>
              <a:ext uri="{FF2B5EF4-FFF2-40B4-BE49-F238E27FC236}">
                <a16:creationId xmlns:a16="http://schemas.microsoft.com/office/drawing/2014/main" id="{F4F72390-ACC0-441B-97D6-3D14944CC2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2500" l="7280" r="92720">
                        <a14:foregroundMark x1="63985" y1="90714" x2="63985" y2="90714"/>
                        <a14:foregroundMark x1="91954" y1="25357" x2="91954" y2="25000"/>
                        <a14:foregroundMark x1="28352" y1="10714" x2="28352" y2="10714"/>
                        <a14:foregroundMark x1="8046" y1="20357" x2="7280" y2="21071"/>
                        <a14:foregroundMark x1="54406" y1="9286" x2="54406" y2="9286"/>
                        <a14:foregroundMark x1="52107" y1="9643" x2="52107" y2="9643"/>
                        <a14:foregroundMark x1="62835" y1="92857" x2="62835" y2="92857"/>
                        <a14:foregroundMark x1="93103" y1="56429" x2="93103" y2="56429"/>
                        <a14:foregroundMark x1="78544" y1="7500" x2="78544" y2="7500"/>
                      </a14:backgroundRemoval>
                    </a14:imgEffect>
                  </a14:imgLayer>
                </a14:imgProps>
              </a:ext>
              <a:ext uri="{28A0092B-C50C-407E-A947-70E740481C1C}">
                <a14:useLocalDpi xmlns:a14="http://schemas.microsoft.com/office/drawing/2010/main" val="0"/>
              </a:ext>
            </a:extLst>
          </a:blip>
          <a:srcRect/>
          <a:stretch>
            <a:fillRect/>
          </a:stretch>
        </p:blipFill>
        <p:spPr bwMode="auto">
          <a:xfrm>
            <a:off x="10559546" y="77626"/>
            <a:ext cx="1707268" cy="13814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actice Clip Art At Clker Com Vector Clip Art Online - Practice Clipart -  Png Download - Full Size Clipart (#602650) - PinClipart">
            <a:extLst>
              <a:ext uri="{FF2B5EF4-FFF2-40B4-BE49-F238E27FC236}">
                <a16:creationId xmlns:a16="http://schemas.microsoft.com/office/drawing/2014/main" id="{47BAA63E-7F77-4E83-83AD-4C4F7796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170" y="204281"/>
            <a:ext cx="6985417" cy="66537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2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CD7692E-1A3E-4475-BCAB-0911DE8CD963}"/>
              </a:ext>
            </a:extLst>
          </p:cNvPr>
          <p:cNvSpPr txBox="1"/>
          <p:nvPr/>
        </p:nvSpPr>
        <p:spPr>
          <a:xfrm>
            <a:off x="773349" y="42786"/>
            <a:ext cx="9387191" cy="1077218"/>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2400" b="1" i="0" u="none" strike="noStrike" baseline="0" dirty="0"/>
              <a:t>A</a:t>
            </a:r>
            <a:r>
              <a:rPr lang="en-US" sz="2400" b="1" i="0" u="sng" strike="noStrike" baseline="0" dirty="0"/>
              <a:t>. Change the sentences from the </a:t>
            </a:r>
            <a:r>
              <a:rPr lang="en-US" sz="2400" b="1" i="0" u="sng" strike="noStrike" baseline="0" dirty="0">
                <a:solidFill>
                  <a:srgbClr val="C00000"/>
                </a:solidFill>
              </a:rPr>
              <a:t>active voice t</a:t>
            </a:r>
            <a:r>
              <a:rPr lang="en-US" sz="2400" b="1" i="0" u="sng" strike="noStrike" baseline="0" dirty="0"/>
              <a:t>o the </a:t>
            </a:r>
            <a:r>
              <a:rPr lang="en-US" sz="2800" b="1" i="0" u="sng" strike="noStrike" baseline="0" dirty="0">
                <a:solidFill>
                  <a:srgbClr val="C00000"/>
                </a:solidFill>
              </a:rPr>
              <a:t>passive voice. </a:t>
            </a:r>
          </a:p>
          <a:p>
            <a:endParaRPr lang="ar-SA" dirty="0"/>
          </a:p>
        </p:txBody>
      </p:sp>
      <p:pic>
        <p:nvPicPr>
          <p:cNvPr id="3" name="Picture 4" descr="Lamp Idea Or Light Bulb Doodle Sketch Vector Icon Royalty Free Cliparts,  Vectors, And Stock Illustration. Image 100548135.">
            <a:extLst>
              <a:ext uri="{FF2B5EF4-FFF2-40B4-BE49-F238E27FC236}">
                <a16:creationId xmlns:a16="http://schemas.microsoft.com/office/drawing/2014/main" id="{EB44E35F-D8FC-4827-8C56-39E8DA0360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231" b="97231" l="3464" r="93149">
                        <a14:foregroundMark x1="62818" y1="34615" x2="62818" y2="34615"/>
                        <a14:foregroundMark x1="47421" y1="31077" x2="47421" y2="31077"/>
                        <a14:foregroundMark x1="25558" y1="76846" x2="25558" y2="76846"/>
                        <a14:foregroundMark x1="18476" y1="66308" x2="18476" y2="66308"/>
                        <a14:foregroundMark x1="15012" y1="53154" x2="15012" y2="53154"/>
                        <a14:foregroundMark x1="19246" y1="40923" x2="19246" y2="40923"/>
                        <a14:foregroundMark x1="26867" y1="30923" x2="26867" y2="30923"/>
                        <a14:foregroundMark x1="36490" y1="22231" x2="36490" y2="22231"/>
                        <a14:foregroundMark x1="49654" y1="20000" x2="49654" y2="20000"/>
                        <a14:foregroundMark x1="62433" y1="21692" x2="62433" y2="21692"/>
                        <a14:foregroundMark x1="63895" y1="36846" x2="63895" y2="36846"/>
                        <a14:foregroundMark x1="70747" y1="31462" x2="70747" y2="31462"/>
                        <a14:foregroundMark x1="79985" y1="40154" x2="79985" y2="40154"/>
                        <a14:foregroundMark x1="82987" y1="53154" x2="82987" y2="53154"/>
                        <a14:foregroundMark x1="82987" y1="66846" x2="82987" y2="66846"/>
                        <a14:foregroundMark x1="71901" y1="75538" x2="71901" y2="75538"/>
                      </a14:backgroundRemoval>
                    </a14:imgEffect>
                  </a14:imgLayer>
                </a14:imgProps>
              </a:ext>
              <a:ext uri="{28A0092B-C50C-407E-A947-70E740481C1C}">
                <a14:useLocalDpi xmlns:a14="http://schemas.microsoft.com/office/drawing/2010/main" val="0"/>
              </a:ext>
            </a:extLst>
          </a:blip>
          <a:srcRect/>
          <a:stretch>
            <a:fillRect/>
          </a:stretch>
        </p:blipFill>
        <p:spPr bwMode="auto">
          <a:xfrm>
            <a:off x="213343" y="818754"/>
            <a:ext cx="689708" cy="81216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A2C51DDE-D48B-4674-9B2D-833FCB955555}"/>
              </a:ext>
            </a:extLst>
          </p:cNvPr>
          <p:cNvSpPr txBox="1"/>
          <p:nvPr/>
        </p:nvSpPr>
        <p:spPr>
          <a:xfrm>
            <a:off x="903051" y="666345"/>
            <a:ext cx="10194586" cy="1015663"/>
          </a:xfrm>
          <a:prstGeom prst="rect">
            <a:avLst/>
          </a:prstGeom>
          <a:noFill/>
        </p:spPr>
        <p:txBody>
          <a:bodyPr wrap="square" rtlCol="1">
            <a:spAutoFit/>
          </a:bodyPr>
          <a:lstStyle/>
          <a:p>
            <a:pPr algn="l"/>
            <a:endParaRPr lang="ar-SA" sz="2000" b="1" i="0" u="none" strike="noStrike" baseline="0" dirty="0">
              <a:solidFill>
                <a:srgbClr val="000000"/>
              </a:solidFill>
            </a:endParaRPr>
          </a:p>
          <a:p>
            <a:pPr algn="l"/>
            <a:r>
              <a:rPr lang="en-US" sz="2000" b="1" i="0" u="none" strike="noStrike" baseline="0" dirty="0"/>
              <a:t>A company in Japan </a:t>
            </a:r>
            <a:r>
              <a:rPr lang="en-US" sz="2000" b="1" i="0" u="none" strike="noStrike" baseline="0" dirty="0">
                <a:solidFill>
                  <a:srgbClr val="C00000"/>
                </a:solidFill>
              </a:rPr>
              <a:t>makes</a:t>
            </a:r>
            <a:r>
              <a:rPr lang="en-US" sz="2000" b="1" i="0" u="none" strike="noStrike" baseline="0" dirty="0"/>
              <a:t> the car.             The car </a:t>
            </a:r>
            <a:r>
              <a:rPr lang="en-US" sz="2000" b="1" i="0" u="none" strike="noStrike" baseline="0" dirty="0">
                <a:solidFill>
                  <a:srgbClr val="C00000"/>
                </a:solidFill>
              </a:rPr>
              <a:t>is made </a:t>
            </a:r>
            <a:r>
              <a:rPr lang="en-US" sz="2000" b="1" i="0" u="none" strike="noStrike" baseline="0" dirty="0"/>
              <a:t>by a company in Japan. </a:t>
            </a:r>
          </a:p>
          <a:p>
            <a:pPr algn="l"/>
            <a:r>
              <a:rPr lang="en-US" sz="2000" b="1" i="0" u="none" strike="noStrike" baseline="0" dirty="0"/>
              <a:t>The company </a:t>
            </a:r>
            <a:r>
              <a:rPr lang="en-US" sz="2000" b="1" i="0" u="none" strike="noStrike" baseline="0" dirty="0">
                <a:solidFill>
                  <a:srgbClr val="C00000"/>
                </a:solidFill>
              </a:rPr>
              <a:t>has opened </a:t>
            </a:r>
            <a:r>
              <a:rPr lang="en-US" sz="2000" b="1" i="0" u="none" strike="noStrike" baseline="0" dirty="0"/>
              <a:t>a new factory.      A new factory </a:t>
            </a:r>
            <a:r>
              <a:rPr lang="en-US" sz="2000" b="1" i="0" u="none" strike="noStrike" baseline="0" dirty="0">
                <a:solidFill>
                  <a:srgbClr val="C00000"/>
                </a:solidFill>
              </a:rPr>
              <a:t>has been opened </a:t>
            </a:r>
            <a:r>
              <a:rPr lang="en-US" sz="2000" b="1" i="0" u="none" strike="noStrike" baseline="0" dirty="0"/>
              <a:t>by the company. </a:t>
            </a:r>
          </a:p>
        </p:txBody>
      </p:sp>
      <p:sp>
        <p:nvSpPr>
          <p:cNvPr id="6" name="مربع نص 5">
            <a:extLst>
              <a:ext uri="{FF2B5EF4-FFF2-40B4-BE49-F238E27FC236}">
                <a16:creationId xmlns:a16="http://schemas.microsoft.com/office/drawing/2014/main" id="{0BB7ACB3-0718-4521-9093-EA6436F34F63}"/>
              </a:ext>
            </a:extLst>
          </p:cNvPr>
          <p:cNvSpPr txBox="1"/>
          <p:nvPr/>
        </p:nvSpPr>
        <p:spPr>
          <a:xfrm>
            <a:off x="558197" y="1682008"/>
            <a:ext cx="9659566" cy="2585323"/>
          </a:xfrm>
          <a:prstGeom prst="rect">
            <a:avLst/>
          </a:prstGeom>
          <a:noFill/>
        </p:spPr>
        <p:txBody>
          <a:bodyPr wrap="square" rtlCol="1">
            <a:spAutoFit/>
          </a:bodyPr>
          <a:lstStyle/>
          <a:p>
            <a:pPr algn="l"/>
            <a:endParaRPr lang="ar-SA" sz="1800" b="0" i="0" u="none" strike="noStrike" baseline="0" dirty="0">
              <a:solidFill>
                <a:srgbClr val="000000"/>
              </a:solidFill>
            </a:endParaRPr>
          </a:p>
          <a:p>
            <a:pPr algn="l"/>
            <a:r>
              <a:rPr lang="en-US" sz="1800" b="0" i="0" u="none" strike="noStrike" baseline="0" dirty="0"/>
              <a:t>1. Karl Benz made the first car in 1886.</a:t>
            </a:r>
          </a:p>
          <a:p>
            <a:pPr algn="l"/>
            <a:r>
              <a:rPr lang="en-US" sz="1800" b="0" i="0" u="none" strike="noStrike" baseline="0" dirty="0"/>
              <a:t> 2. Companies all the over world produce cars nowadays. </a:t>
            </a:r>
          </a:p>
          <a:p>
            <a:pPr algn="l"/>
            <a:r>
              <a:rPr lang="en-US" sz="1800" b="0" i="0" u="none" strike="noStrike" baseline="0" dirty="0"/>
              <a:t>3. In the future, people will drive smaller and smaller cars.</a:t>
            </a:r>
          </a:p>
          <a:p>
            <a:pPr algn="l"/>
            <a:r>
              <a:rPr lang="en-US" sz="1800" b="0" i="0" u="none" strike="noStrike" baseline="0" dirty="0"/>
              <a:t> 4. Cartier makes perfume, watches, and jewelry.</a:t>
            </a:r>
          </a:p>
          <a:p>
            <a:pPr algn="l"/>
            <a:r>
              <a:rPr lang="en-US" sz="1800" b="0" i="0" u="none" strike="noStrike" baseline="0" dirty="0"/>
              <a:t> 5. Francois Coty started the perfume industry in the late 1800s.</a:t>
            </a:r>
          </a:p>
          <a:p>
            <a:pPr algn="l"/>
            <a:r>
              <a:rPr lang="en-US" sz="1800" b="0" i="0" u="none" strike="noStrike" baseline="0" dirty="0"/>
              <a:t> 6. The French have produced famous perfumes for many years.</a:t>
            </a:r>
          </a:p>
          <a:p>
            <a:pPr algn="l"/>
            <a:r>
              <a:rPr lang="en-US" sz="1800" b="0" i="0" u="none" strike="noStrike" baseline="0" dirty="0"/>
              <a:t> 7. In the future, people will buy more and more hybrid cars.</a:t>
            </a:r>
          </a:p>
          <a:p>
            <a:pPr algn="l"/>
            <a:r>
              <a:rPr lang="en-US" sz="1800" b="0" i="0" u="none" strike="noStrike" baseline="0" dirty="0"/>
              <a:t> 8. In the past, many people used bikes to go to work. </a:t>
            </a:r>
          </a:p>
        </p:txBody>
      </p:sp>
      <p:sp>
        <p:nvSpPr>
          <p:cNvPr id="7" name="مربع نص 6">
            <a:extLst>
              <a:ext uri="{FF2B5EF4-FFF2-40B4-BE49-F238E27FC236}">
                <a16:creationId xmlns:a16="http://schemas.microsoft.com/office/drawing/2014/main" id="{036C5E7E-A685-4127-A473-DF1989E19FB0}"/>
              </a:ext>
            </a:extLst>
          </p:cNvPr>
          <p:cNvSpPr txBox="1"/>
          <p:nvPr/>
        </p:nvSpPr>
        <p:spPr>
          <a:xfrm>
            <a:off x="437983" y="4026456"/>
            <a:ext cx="11124722" cy="2831544"/>
          </a:xfrm>
          <a:prstGeom prst="rect">
            <a:avLst/>
          </a:prstGeom>
          <a:noFill/>
        </p:spPr>
        <p:txBody>
          <a:bodyPr wrap="square" rtlCol="1">
            <a:spAutoFit/>
          </a:bodyPr>
          <a:lstStyle/>
          <a:p>
            <a:pPr algn="l"/>
            <a:endParaRPr lang="ar-SA" sz="1800" b="0" i="0" u="none" strike="noStrike" baseline="0" dirty="0">
              <a:solidFill>
                <a:srgbClr val="000000"/>
              </a:solidFill>
              <a:latin typeface="Proxima Nova"/>
            </a:endParaRPr>
          </a:p>
          <a:p>
            <a:pPr algn="l"/>
            <a:r>
              <a:rPr lang="en-US" sz="1800" b="1" i="0" u="none" strike="noStrike" baseline="0" dirty="0">
                <a:latin typeface="Proxima Nova"/>
              </a:rPr>
              <a:t>1</a:t>
            </a:r>
            <a:r>
              <a:rPr lang="en-US" sz="2000" b="1" i="0" u="none" strike="noStrike" baseline="0" dirty="0">
                <a:solidFill>
                  <a:srgbClr val="0070C0"/>
                </a:solidFill>
                <a:latin typeface="MV Boli" panose="02000500030200090000" pitchFamily="2" charset="0"/>
                <a:cs typeface="MV Boli" panose="02000500030200090000" pitchFamily="2" charset="0"/>
              </a:rPr>
              <a:t>. The first car was made by Karl Benz in 1886.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2. Cars are produced (by companies) all over the world nowadays.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3. In the future, smaller and smaller cars will be driven (by people).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4. Perfume, watches, and jewelry are made by Cartier.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5. The perfume industry was started by Francois Coty in the late 1800s.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6. Famous perfumes have been produced by the French for many years.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7. In the future, more and more hybrid cars will be bought (by people). </a:t>
            </a:r>
          </a:p>
          <a:p>
            <a:pPr algn="l"/>
            <a:r>
              <a:rPr lang="en-US" sz="2000" b="1" i="0" u="none" strike="noStrike" baseline="0" dirty="0">
                <a:solidFill>
                  <a:srgbClr val="0070C0"/>
                </a:solidFill>
                <a:latin typeface="MV Boli" panose="02000500030200090000" pitchFamily="2" charset="0"/>
                <a:cs typeface="MV Boli" panose="02000500030200090000" pitchFamily="2" charset="0"/>
              </a:rPr>
              <a:t>8. In the past, bikes were used by many people to go to work. </a:t>
            </a:r>
            <a:endParaRPr lang="ar-SA" b="1" dirty="0">
              <a:solidFill>
                <a:srgbClr val="0070C0"/>
              </a:solidFill>
              <a:latin typeface="MV Boli" panose="02000500030200090000" pitchFamily="2" charset="0"/>
            </a:endParaRPr>
          </a:p>
        </p:txBody>
      </p:sp>
      <p:pic>
        <p:nvPicPr>
          <p:cNvPr id="8" name="Picture 2" descr="Nicecar - Red Car Shining Png Clipart (#3939910) - PikPng">
            <a:extLst>
              <a:ext uri="{FF2B5EF4-FFF2-40B4-BE49-F238E27FC236}">
                <a16:creationId xmlns:a16="http://schemas.microsoft.com/office/drawing/2014/main" id="{2A52F4CD-A437-418A-A959-37EC727BEA2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26" b="89578" l="8810" r="93690">
                        <a14:foregroundMark x1="8810" y1="45906" x2="8810" y2="45906"/>
                        <a14:foregroundMark x1="11905" y1="68734" x2="11905" y2="68734"/>
                        <a14:foregroundMark x1="10357" y1="46154" x2="12500" y2="65012"/>
                        <a14:foregroundMark x1="12500" y1="65012" x2="12500" y2="65012"/>
                        <a14:foregroundMark x1="24167" y1="17618" x2="24762" y2="32010"/>
                        <a14:foregroundMark x1="24762" y1="32010" x2="24762" y2="32258"/>
                        <a14:foregroundMark x1="37381" y1="31514" x2="28452" y2="29529"/>
                        <a14:foregroundMark x1="23929" y1="13648" x2="17500" y2="18610"/>
                        <a14:foregroundMark x1="17500" y1="18610" x2="13214" y2="25558"/>
                        <a14:foregroundMark x1="42024" y1="11414" x2="56786" y2="17618"/>
                        <a14:foregroundMark x1="56786" y1="17618" x2="64643" y2="25062"/>
                        <a14:foregroundMark x1="64643" y1="25062" x2="66786" y2="30521"/>
                        <a14:foregroundMark x1="57500" y1="67246" x2="49643" y2="66005"/>
                        <a14:foregroundMark x1="49643" y1="66005" x2="55714" y2="63772"/>
                        <a14:foregroundMark x1="53333" y1="46154" x2="46429" y2="45161"/>
                        <a14:foregroundMark x1="46429" y1="45161" x2="44286" y2="60298"/>
                        <a14:foregroundMark x1="44286" y1="60298" x2="44405" y2="78660"/>
                        <a14:foregroundMark x1="44405" y1="78660" x2="49405" y2="86600"/>
                        <a14:foregroundMark x1="49405" y1="86600" x2="64762" y2="79653"/>
                        <a14:foregroundMark x1="90119" y1="36973" x2="96548" y2="47395"/>
                        <a14:foregroundMark x1="96548" y1="47395" x2="98214" y2="63027"/>
                        <a14:foregroundMark x1="98214" y1="63027" x2="93690" y2="76179"/>
                        <a14:foregroundMark x1="93690" y1="76179" x2="73810" y2="81141"/>
                        <a14:foregroundMark x1="92262" y1="47891" x2="85714" y2="71960"/>
                      </a14:backgroundRemoval>
                    </a14:imgEffect>
                  </a14:imgLayer>
                </a14:imgProps>
              </a:ext>
              <a:ext uri="{28A0092B-C50C-407E-A947-70E740481C1C}">
                <a14:useLocalDpi xmlns:a14="http://schemas.microsoft.com/office/drawing/2010/main" val="0"/>
              </a:ext>
            </a:extLst>
          </a:blip>
          <a:srcRect l="4328" t="8513" r="3239" b="3151"/>
          <a:stretch/>
        </p:blipFill>
        <p:spPr bwMode="auto">
          <a:xfrm>
            <a:off x="10160540" y="2305567"/>
            <a:ext cx="1967686" cy="1642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odern red bicycle on transparent background PNG - Similar PNG">
            <a:extLst>
              <a:ext uri="{FF2B5EF4-FFF2-40B4-BE49-F238E27FC236}">
                <a16:creationId xmlns:a16="http://schemas.microsoft.com/office/drawing/2014/main" id="{339A39D4-DC16-411F-8EAF-8D2025187E3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3667" r="98500">
                        <a14:foregroundMark x1="32167" y1="50444" x2="32167" y2="50444"/>
                        <a14:foregroundMark x1="3833" y1="66667" x2="3833" y2="66667"/>
                        <a14:foregroundMark x1="13000" y1="42667" x2="13000" y2="42667"/>
                        <a14:foregroundMark x1="19833" y1="37778" x2="19833" y2="37778"/>
                        <a14:foregroundMark x1="31500" y1="25556" x2="31500" y2="25556"/>
                        <a14:foregroundMark x1="34167" y1="30889" x2="34167" y2="30889"/>
                        <a14:foregroundMark x1="33833" y1="28222" x2="36167" y2="32444"/>
                        <a14:foregroundMark x1="81333" y1="34444" x2="81333" y2="34444"/>
                        <a14:foregroundMark x1="75667" y1="15778" x2="75667" y2="15778"/>
                        <a14:foregroundMark x1="80167" y1="60000" x2="80167" y2="60000"/>
                        <a14:foregroundMark x1="70833" y1="23111" x2="80333" y2="62000"/>
                        <a14:foregroundMark x1="89500" y1="44889" x2="89500" y2="44889"/>
                        <a14:foregroundMark x1="89167" y1="81556" x2="89167" y2="81556"/>
                        <a14:foregroundMark x1="45500" y1="68667" x2="45500" y2="68667"/>
                        <a14:foregroundMark x1="52333" y1="75778" x2="52333" y2="75778"/>
                        <a14:foregroundMark x1="50167" y1="74000" x2="50167" y2="74000"/>
                        <a14:foregroundMark x1="81667" y1="30444" x2="81667" y2="30444"/>
                        <a14:foregroundMark x1="78667" y1="26444" x2="78667" y2="26444"/>
                        <a14:foregroundMark x1="77167" y1="39778" x2="77167" y2="39778"/>
                        <a14:foregroundMark x1="88167" y1="40222" x2="88167" y2="40222"/>
                        <a14:foregroundMark x1="94500" y1="75333" x2="94500" y2="75333"/>
                        <a14:foregroundMark x1="54167" y1="54000" x2="54167" y2="54000"/>
                        <a14:foregroundMark x1="40333" y1="51111" x2="57333" y2="55111"/>
                        <a14:foregroundMark x1="87833" y1="40889" x2="96249" y2="51474"/>
                        <a14:foregroundMark x1="98362" y1="65358" x2="98500" y2="66444"/>
                        <a14:backgroundMark x1="98167" y1="51111" x2="99667" y2="65111"/>
                      </a14:backgroundRemoval>
                    </a14:imgEffect>
                  </a14:imgLayer>
                </a14:imgProps>
              </a:ext>
              <a:ext uri="{28A0092B-C50C-407E-A947-70E740481C1C}">
                <a14:useLocalDpi xmlns:a14="http://schemas.microsoft.com/office/drawing/2010/main" val="0"/>
              </a:ext>
            </a:extLst>
          </a:blip>
          <a:srcRect l="-1106" t="11682" b="11824"/>
          <a:stretch/>
        </p:blipFill>
        <p:spPr bwMode="auto">
          <a:xfrm>
            <a:off x="9576515" y="4629440"/>
            <a:ext cx="1964443" cy="2309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6" descr="Lancôme La Vie est Belle Eau de Parfum Perfume Lancome La Vie Est Belle Eau  De Parfum Intense Lancôme La Vie est Belle Légère, perfume, cosmetics, eau  De Toilette, glass Bottle png |">
            <a:extLst>
              <a:ext uri="{FF2B5EF4-FFF2-40B4-BE49-F238E27FC236}">
                <a16:creationId xmlns:a16="http://schemas.microsoft.com/office/drawing/2014/main" id="{24F5F80C-32E2-46E3-B478-138DD7B5F75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7813" b="89974" l="10000" r="90000">
                        <a14:foregroundMark x1="82174" y1="24609" x2="82174" y2="24609"/>
                        <a14:foregroundMark x1="82391" y1="23568" x2="82391" y2="23568"/>
                        <a14:foregroundMark x1="82500" y1="23177" x2="82500" y2="23177"/>
                        <a14:foregroundMark x1="54348" y1="16146" x2="54348" y2="16146"/>
                        <a14:foregroundMark x1="56247" y1="30148" x2="56304" y2="30859"/>
                        <a14:foregroundMark x1="56088" y1="28160" x2="56163" y2="29101"/>
                        <a14:foregroundMark x1="54457" y1="7813" x2="55571" y2="21711"/>
                        <a14:foregroundMark x1="54348" y1="23698" x2="47283" y2="26563"/>
                        <a14:foregroundMark x1="47283" y1="26563" x2="48696" y2="27083"/>
                        <a14:backgroundMark x1="57500" y1="21224" x2="56630" y2="28255"/>
                        <a14:backgroundMark x1="56630" y1="28255" x2="71196" y2="29297"/>
                      </a14:backgroundRemoval>
                    </a14:imgEffect>
                  </a14:imgLayer>
                </a14:imgProps>
              </a:ext>
              <a:ext uri="{28A0092B-C50C-407E-A947-70E740481C1C}">
                <a14:useLocalDpi xmlns:a14="http://schemas.microsoft.com/office/drawing/2010/main" val="0"/>
              </a:ext>
            </a:extLst>
          </a:blip>
          <a:srcRect l="30602" t="5567" r="30747" b="18323"/>
          <a:stretch/>
        </p:blipFill>
        <p:spPr bwMode="auto">
          <a:xfrm>
            <a:off x="10419539" y="2980422"/>
            <a:ext cx="678098" cy="2309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8" descr="share this image - gold rolex watch PNG image with transparent background |  TOPpng">
            <a:extLst>
              <a:ext uri="{FF2B5EF4-FFF2-40B4-BE49-F238E27FC236}">
                <a16:creationId xmlns:a16="http://schemas.microsoft.com/office/drawing/2014/main" id="{51987C2E-DB06-4FED-B49F-BC60B2B0573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33" b="99185" l="10000" r="90000">
                        <a14:foregroundMark x1="72500" y1="7800" x2="72500" y2="7800"/>
                        <a14:foregroundMark x1="26786" y1="87660" x2="32143" y2="93364"/>
                        <a14:foregroundMark x1="32143" y1="93364" x2="58929" y2="98952"/>
                        <a14:foregroundMark x1="58929" y1="98952" x2="63810" y2="93248"/>
                        <a14:foregroundMark x1="63810" y1="93248" x2="50952" y2="89523"/>
                        <a14:foregroundMark x1="50952" y1="89523" x2="47500" y2="91153"/>
                        <a14:foregroundMark x1="25119" y1="27590" x2="20833" y2="34459"/>
                        <a14:foregroundMark x1="20833" y1="34459" x2="18571" y2="51106"/>
                        <a14:foregroundMark x1="18095" y1="45402" x2="18095" y2="45402"/>
                        <a14:foregroundMark x1="18571" y1="43772" x2="18571" y2="43772"/>
                        <a14:foregroundMark x1="20833" y1="36088" x2="20833" y2="36088"/>
                        <a14:foregroundMark x1="20357" y1="34575" x2="20357" y2="34575"/>
                        <a14:foregroundMark x1="18571" y1="38533" x2="18571" y2="38533"/>
                        <a14:foregroundMark x1="18452" y1="39814" x2="18333" y2="47730"/>
                        <a14:foregroundMark x1="22738" y1="30966" x2="18333" y2="39697"/>
                        <a14:foregroundMark x1="45238" y1="5471" x2="51190" y2="582"/>
                        <a14:foregroundMark x1="51190" y1="582" x2="58333" y2="931"/>
                        <a14:foregroundMark x1="58333" y1="931" x2="74643" y2="5239"/>
                        <a14:foregroundMark x1="74643" y1="5239" x2="75952" y2="5239"/>
                        <a14:foregroundMark x1="61310" y1="2095" x2="52500" y2="349"/>
                        <a14:foregroundMark x1="62500" y1="93597" x2="57619" y2="99185"/>
                        <a14:foregroundMark x1="57619" y1="99185" x2="36071" y2="94761"/>
                      </a14:backgroundRemoval>
                    </a14:imgEffect>
                  </a14:imgLayer>
                </a14:imgProps>
              </a:ext>
              <a:ext uri="{28A0092B-C50C-407E-A947-70E740481C1C}">
                <a14:useLocalDpi xmlns:a14="http://schemas.microsoft.com/office/drawing/2010/main" val="0"/>
              </a:ext>
            </a:extLst>
          </a:blip>
          <a:srcRect l="14424" r="15634"/>
          <a:stretch/>
        </p:blipFill>
        <p:spPr bwMode="auto">
          <a:xfrm>
            <a:off x="11234529" y="3345453"/>
            <a:ext cx="678099" cy="18017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0" descr="Buy 250+ Designs Online | BlueStone.com - India&amp;#39;s #1 Online Jewellery Brand">
            <a:extLst>
              <a:ext uri="{FF2B5EF4-FFF2-40B4-BE49-F238E27FC236}">
                <a16:creationId xmlns:a16="http://schemas.microsoft.com/office/drawing/2014/main" id="{E54DDDAA-9A79-4391-9D50-85FB04BA2E1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25825" y1="82330" x2="25825" y2="82330"/>
                        <a14:foregroundMark x1="15728" y1="46796" x2="16893" y2="59806"/>
                      </a14:backgroundRemoval>
                    </a14:imgEffect>
                  </a14:imgLayer>
                </a14:imgProps>
              </a:ext>
              <a:ext uri="{28A0092B-C50C-407E-A947-70E740481C1C}">
                <a14:useLocalDpi xmlns:a14="http://schemas.microsoft.com/office/drawing/2010/main" val="0"/>
              </a:ext>
            </a:extLst>
          </a:blip>
          <a:srcRect l="11363" t="12258" r="13059" b="14204"/>
          <a:stretch/>
        </p:blipFill>
        <p:spPr bwMode="auto">
          <a:xfrm>
            <a:off x="11299413" y="5116381"/>
            <a:ext cx="593408" cy="7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77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صورة 43">
            <a:extLst>
              <a:ext uri="{FF2B5EF4-FFF2-40B4-BE49-F238E27FC236}">
                <a16:creationId xmlns:a16="http://schemas.microsoft.com/office/drawing/2014/main" id="{EA19A430-FF4A-468B-BDCC-1DABD39121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0412" b="65240" l="8371" r="28883">
                        <a14:foregroundMark x1="8371" y1="46589" x2="8802" y2="60557"/>
                        <a14:foregroundMark x1="8802" y1="60557" x2="11279" y2="63222"/>
                      </a14:backgroundRemoval>
                    </a14:imgEffect>
                    <a14:imgEffect>
                      <a14:colorTemperature colorTemp="5300"/>
                    </a14:imgEffect>
                  </a14:imgLayer>
                </a14:imgProps>
              </a:ext>
              <a:ext uri="{28A0092B-C50C-407E-A947-70E740481C1C}">
                <a14:useLocalDpi xmlns:a14="http://schemas.microsoft.com/office/drawing/2010/main" val="0"/>
              </a:ext>
            </a:extLst>
          </a:blip>
          <a:srcRect l="6815" t="39522" r="71884" b="34256"/>
          <a:stretch/>
        </p:blipFill>
        <p:spPr>
          <a:xfrm>
            <a:off x="0" y="88776"/>
            <a:ext cx="11552222" cy="6447825"/>
          </a:xfrm>
          <a:prstGeom prst="rect">
            <a:avLst/>
          </a:prstGeom>
        </p:spPr>
      </p:pic>
      <p:pic>
        <p:nvPicPr>
          <p:cNvPr id="4" name="Picture 2" descr="ادعية الصباح والمساء , اجمل الادعية الدينية - احلى كلام">
            <a:extLst>
              <a:ext uri="{FF2B5EF4-FFF2-40B4-BE49-F238E27FC236}">
                <a16:creationId xmlns:a16="http://schemas.microsoft.com/office/drawing/2014/main" id="{FE8C898D-11FF-4A9F-8709-09CB68E867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5" t="22864" r="4821" b="30908"/>
          <a:stretch/>
        </p:blipFill>
        <p:spPr bwMode="auto">
          <a:xfrm>
            <a:off x="1949380" y="1547446"/>
            <a:ext cx="8601389" cy="35671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60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81B0FEE-B0CC-48EF-AC8E-7A5FE9C40BE2}"/>
              </a:ext>
            </a:extLst>
          </p:cNvPr>
          <p:cNvSpPr txBox="1"/>
          <p:nvPr/>
        </p:nvSpPr>
        <p:spPr>
          <a:xfrm>
            <a:off x="2543643" y="1819588"/>
            <a:ext cx="6450905" cy="3046988"/>
          </a:xfrm>
          <a:prstGeom prst="rect">
            <a:avLst/>
          </a:prstGeom>
          <a:noFill/>
        </p:spPr>
        <p:txBody>
          <a:bodyPr wrap="square" rtlCol="1">
            <a:spAutoFit/>
            <a:scene3d>
              <a:camera prst="orthographicFront"/>
              <a:lightRig rig="soft" dir="t">
                <a:rot lat="0" lon="0" rev="15600000"/>
              </a:lightRig>
            </a:scene3d>
            <a:sp3d extrusionH="57150" prstMaterial="softEdge">
              <a:bevelT w="25400" h="38100"/>
            </a:sp3d>
          </a:bodyPr>
          <a:lstStyle/>
          <a:p>
            <a:pPr algn="ctr"/>
            <a:r>
              <a:rPr lang="en-US" sz="9600" dirty="0">
                <a:ln w="0"/>
                <a:effectLst>
                  <a:outerShdw blurRad="38100" dist="19050" dir="2700000" algn="tl" rotWithShape="0">
                    <a:schemeClr val="dk1">
                      <a:alpha val="40000"/>
                    </a:schemeClr>
                  </a:outerShdw>
                </a:effectLst>
                <a:latin typeface="Algerian" panose="04020705040A02060702" pitchFamily="82" charset="0"/>
              </a:rPr>
              <a:t>Good Morning</a:t>
            </a:r>
            <a:endParaRPr lang="ar-SA" sz="9600" dirty="0">
              <a:ln w="0"/>
              <a:effectLst>
                <a:outerShdw blurRad="38100" dist="19050" dir="2700000" algn="tl" rotWithShape="0">
                  <a:schemeClr val="dk1">
                    <a:alpha val="40000"/>
                  </a:schemeClr>
                </a:outerShdw>
              </a:effectLst>
              <a:latin typeface="Algerian" panose="04020705040A02060702" pitchFamily="82" charset="0"/>
            </a:endParaRPr>
          </a:p>
        </p:txBody>
      </p:sp>
      <p:sp>
        <p:nvSpPr>
          <p:cNvPr id="26" name="مستطيل: زوايا مستديرة 25">
            <a:extLst>
              <a:ext uri="{FF2B5EF4-FFF2-40B4-BE49-F238E27FC236}">
                <a16:creationId xmlns:a16="http://schemas.microsoft.com/office/drawing/2014/main" id="{98986675-D2D5-46C0-B8F1-42997077B1CC}"/>
              </a:ext>
            </a:extLst>
          </p:cNvPr>
          <p:cNvSpPr/>
          <p:nvPr/>
        </p:nvSpPr>
        <p:spPr>
          <a:xfrm>
            <a:off x="1856032" y="956270"/>
            <a:ext cx="7792325" cy="4372028"/>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زوايا مستديرة 26">
            <a:extLst>
              <a:ext uri="{FF2B5EF4-FFF2-40B4-BE49-F238E27FC236}">
                <a16:creationId xmlns:a16="http://schemas.microsoft.com/office/drawing/2014/main" id="{7D6701E7-66CA-4687-820F-83C759C1C19C}"/>
              </a:ext>
            </a:extLst>
          </p:cNvPr>
          <p:cNvSpPr/>
          <p:nvPr/>
        </p:nvSpPr>
        <p:spPr>
          <a:xfrm rot="756959">
            <a:off x="2055183" y="1128732"/>
            <a:ext cx="7765104" cy="4177956"/>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4819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EB15593B-03A3-4150-9043-B038BC33F10C}"/>
              </a:ext>
            </a:extLst>
          </p:cNvPr>
          <p:cNvGrpSpPr/>
          <p:nvPr/>
        </p:nvGrpSpPr>
        <p:grpSpPr>
          <a:xfrm>
            <a:off x="469386" y="1674318"/>
            <a:ext cx="914400" cy="914400"/>
            <a:chOff x="469386" y="1674318"/>
            <a:chExt cx="914400" cy="914400"/>
          </a:xfrm>
        </p:grpSpPr>
        <p:pic>
          <p:nvPicPr>
            <p:cNvPr id="6" name="رسم 5" descr="أداة التحديد">
              <a:extLst>
                <a:ext uri="{FF2B5EF4-FFF2-40B4-BE49-F238E27FC236}">
                  <a16:creationId xmlns:a16="http://schemas.microsoft.com/office/drawing/2014/main" id="{88CAF033-7AD5-4B8D-8F71-6625C0C85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15" name="مربع نص 14">
              <a:extLst>
                <a:ext uri="{FF2B5EF4-FFF2-40B4-BE49-F238E27FC236}">
                  <a16:creationId xmlns:a16="http://schemas.microsoft.com/office/drawing/2014/main" id="{35EF8576-256E-491C-915D-DF50E856DBA5}"/>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1</a:t>
              </a:r>
              <a:endParaRPr lang="ar-SA" b="1" dirty="0">
                <a:solidFill>
                  <a:schemeClr val="bg1"/>
                </a:solidFill>
              </a:endParaRPr>
            </a:p>
          </p:txBody>
        </p:sp>
      </p:grpSp>
      <p:sp>
        <p:nvSpPr>
          <p:cNvPr id="37" name="مربع نص 36">
            <a:extLst>
              <a:ext uri="{FF2B5EF4-FFF2-40B4-BE49-F238E27FC236}">
                <a16:creationId xmlns:a16="http://schemas.microsoft.com/office/drawing/2014/main" id="{05588645-A765-4B4F-8695-F2CBF68054F9}"/>
              </a:ext>
            </a:extLst>
          </p:cNvPr>
          <p:cNvSpPr txBox="1"/>
          <p:nvPr/>
        </p:nvSpPr>
        <p:spPr>
          <a:xfrm>
            <a:off x="1373777" y="1997528"/>
            <a:ext cx="6721541" cy="369332"/>
          </a:xfrm>
          <a:prstGeom prst="rect">
            <a:avLst/>
          </a:prstGeom>
          <a:noFill/>
        </p:spPr>
        <p:txBody>
          <a:bodyPr wrap="square" rtlCol="1">
            <a:spAutoFit/>
          </a:bodyPr>
          <a:lstStyle/>
          <a:p>
            <a:pPr algn="l"/>
            <a:r>
              <a:rPr lang="en-US" b="1" i="0" dirty="0">
                <a:solidFill>
                  <a:srgbClr val="676A6C"/>
                </a:solidFill>
                <a:effectLst/>
                <a:latin typeface="HelveticaNeue"/>
              </a:rPr>
              <a:t>Compare two different things correctly</a:t>
            </a:r>
            <a:endParaRPr lang="ar-SA" dirty="0"/>
          </a:p>
        </p:txBody>
      </p:sp>
      <p:sp>
        <p:nvSpPr>
          <p:cNvPr id="38" name="مربع نص 37">
            <a:extLst>
              <a:ext uri="{FF2B5EF4-FFF2-40B4-BE49-F238E27FC236}">
                <a16:creationId xmlns:a16="http://schemas.microsoft.com/office/drawing/2014/main" id="{21512A1A-8C3E-4F24-ACC5-3FCBA3DADA72}"/>
              </a:ext>
            </a:extLst>
          </p:cNvPr>
          <p:cNvSpPr txBox="1"/>
          <p:nvPr/>
        </p:nvSpPr>
        <p:spPr>
          <a:xfrm>
            <a:off x="1801624" y="3120977"/>
            <a:ext cx="6721541" cy="369332"/>
          </a:xfrm>
          <a:prstGeom prst="rect">
            <a:avLst/>
          </a:prstGeom>
          <a:noFill/>
        </p:spPr>
        <p:txBody>
          <a:bodyPr wrap="square" rtlCol="1">
            <a:spAutoFit/>
          </a:bodyPr>
          <a:lstStyle/>
          <a:p>
            <a:pPr algn="l"/>
            <a:r>
              <a:rPr lang="en-US" b="1" i="0" dirty="0">
                <a:solidFill>
                  <a:srgbClr val="676A6C"/>
                </a:solidFill>
                <a:effectLst/>
                <a:latin typeface="HelveticaNeue"/>
              </a:rPr>
              <a:t>Use the verbs "look, smell, sound, taste" with like + noun</a:t>
            </a:r>
            <a:endParaRPr lang="ar-SA" dirty="0"/>
          </a:p>
        </p:txBody>
      </p:sp>
      <p:sp>
        <p:nvSpPr>
          <p:cNvPr id="40" name="مربع نص 39">
            <a:extLst>
              <a:ext uri="{FF2B5EF4-FFF2-40B4-BE49-F238E27FC236}">
                <a16:creationId xmlns:a16="http://schemas.microsoft.com/office/drawing/2014/main" id="{52687365-D6C4-4827-B190-B04C49546ED7}"/>
              </a:ext>
            </a:extLst>
          </p:cNvPr>
          <p:cNvSpPr txBox="1"/>
          <p:nvPr/>
        </p:nvSpPr>
        <p:spPr>
          <a:xfrm>
            <a:off x="1139518" y="3930513"/>
            <a:ext cx="6721541" cy="369332"/>
          </a:xfrm>
          <a:prstGeom prst="rect">
            <a:avLst/>
          </a:prstGeom>
          <a:noFill/>
        </p:spPr>
        <p:txBody>
          <a:bodyPr wrap="square" rtlCol="1">
            <a:spAutoFit/>
          </a:bodyPr>
          <a:lstStyle/>
          <a:p>
            <a:pPr algn="l"/>
            <a:r>
              <a:rPr lang="en-US" b="1" i="0" dirty="0">
                <a:solidFill>
                  <a:srgbClr val="676A6C"/>
                </a:solidFill>
                <a:effectLst/>
                <a:latin typeface="HelveticaNeue"/>
              </a:rPr>
              <a:t>Use comparative and superlative forms correctly</a:t>
            </a:r>
            <a:endParaRPr lang="ar-SA" dirty="0"/>
          </a:p>
        </p:txBody>
      </p:sp>
      <p:sp>
        <p:nvSpPr>
          <p:cNvPr id="41" name="مربع نص 40">
            <a:extLst>
              <a:ext uri="{FF2B5EF4-FFF2-40B4-BE49-F238E27FC236}">
                <a16:creationId xmlns:a16="http://schemas.microsoft.com/office/drawing/2014/main" id="{2BC95680-3123-4392-A5A9-F74FDF417B29}"/>
              </a:ext>
            </a:extLst>
          </p:cNvPr>
          <p:cNvSpPr txBox="1"/>
          <p:nvPr/>
        </p:nvSpPr>
        <p:spPr>
          <a:xfrm>
            <a:off x="1801624" y="4946931"/>
            <a:ext cx="6721541" cy="369332"/>
          </a:xfrm>
          <a:prstGeom prst="rect">
            <a:avLst/>
          </a:prstGeom>
          <a:noFill/>
        </p:spPr>
        <p:txBody>
          <a:bodyPr wrap="square" rtlCol="1">
            <a:spAutoFit/>
          </a:bodyPr>
          <a:lstStyle/>
          <a:p>
            <a:pPr algn="l"/>
            <a:r>
              <a:rPr lang="en-US" b="1" i="0" dirty="0">
                <a:solidFill>
                  <a:srgbClr val="676A6C"/>
                </a:solidFill>
                <a:effectLst/>
                <a:latin typeface="HelveticaNeue"/>
              </a:rPr>
              <a:t>Compare two things using "as-as</a:t>
            </a:r>
            <a:endParaRPr lang="ar-SA" dirty="0"/>
          </a:p>
        </p:txBody>
      </p:sp>
      <p:sp>
        <p:nvSpPr>
          <p:cNvPr id="42" name="مربع نص 41">
            <a:extLst>
              <a:ext uri="{FF2B5EF4-FFF2-40B4-BE49-F238E27FC236}">
                <a16:creationId xmlns:a16="http://schemas.microsoft.com/office/drawing/2014/main" id="{FDB618E6-F647-4182-88A3-D2CE5BB99881}"/>
              </a:ext>
            </a:extLst>
          </p:cNvPr>
          <p:cNvSpPr txBox="1"/>
          <p:nvPr/>
        </p:nvSpPr>
        <p:spPr>
          <a:xfrm>
            <a:off x="1071350" y="5817561"/>
            <a:ext cx="6721541" cy="646331"/>
          </a:xfrm>
          <a:prstGeom prst="rect">
            <a:avLst/>
          </a:prstGeom>
          <a:noFill/>
        </p:spPr>
        <p:txBody>
          <a:bodyPr wrap="square" rtlCol="1">
            <a:spAutoFit/>
          </a:bodyPr>
          <a:lstStyle/>
          <a:p>
            <a:pPr algn="l"/>
            <a:r>
              <a:rPr lang="en-US" b="1" i="0" dirty="0">
                <a:solidFill>
                  <a:srgbClr val="676A6C"/>
                </a:solidFill>
                <a:effectLst/>
                <a:latin typeface="HelveticaNeue"/>
              </a:rPr>
              <a:t>Say verse of Aya about comparisons</a:t>
            </a:r>
          </a:p>
          <a:p>
            <a:pPr algn="l"/>
            <a:endParaRPr lang="ar-SA" dirty="0"/>
          </a:p>
        </p:txBody>
      </p:sp>
      <p:pic>
        <p:nvPicPr>
          <p:cNvPr id="43" name="صورة 42">
            <a:extLst>
              <a:ext uri="{FF2B5EF4-FFF2-40B4-BE49-F238E27FC236}">
                <a16:creationId xmlns:a16="http://schemas.microsoft.com/office/drawing/2014/main" id="{D4F428AC-F4CF-4D27-BF7B-9255A6C8B8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0412" b="65240" l="8371" r="28883">
                        <a14:foregroundMark x1="8371" y1="46589" x2="8802" y2="60557"/>
                        <a14:foregroundMark x1="8802" y1="60557" x2="11279" y2="63222"/>
                      </a14:backgroundRemoval>
                    </a14:imgEffect>
                  </a14:imgLayer>
                </a14:imgProps>
              </a:ext>
              <a:ext uri="{28A0092B-C50C-407E-A947-70E740481C1C}">
                <a14:useLocalDpi xmlns:a14="http://schemas.microsoft.com/office/drawing/2010/main" val="0"/>
              </a:ext>
            </a:extLst>
          </a:blip>
          <a:srcRect l="6815" t="39522" r="71884" b="34256"/>
          <a:stretch/>
        </p:blipFill>
        <p:spPr>
          <a:xfrm>
            <a:off x="0" y="88777"/>
            <a:ext cx="2855650" cy="958789"/>
          </a:xfrm>
          <a:prstGeom prst="rect">
            <a:avLst/>
          </a:prstGeom>
        </p:spPr>
      </p:pic>
      <p:sp>
        <p:nvSpPr>
          <p:cNvPr id="11" name="مربع نص 10">
            <a:extLst>
              <a:ext uri="{FF2B5EF4-FFF2-40B4-BE49-F238E27FC236}">
                <a16:creationId xmlns:a16="http://schemas.microsoft.com/office/drawing/2014/main" id="{D8F3A914-BE0D-4BA2-97A8-BC85C8EA0031}"/>
              </a:ext>
            </a:extLst>
          </p:cNvPr>
          <p:cNvSpPr txBox="1"/>
          <p:nvPr/>
        </p:nvSpPr>
        <p:spPr>
          <a:xfrm>
            <a:off x="295330" y="321504"/>
            <a:ext cx="2560320" cy="523220"/>
          </a:xfrm>
          <a:prstGeom prst="rect">
            <a:avLst/>
          </a:prstGeom>
          <a:noFill/>
        </p:spPr>
        <p:txBody>
          <a:bodyPr wrap="square" rtlCol="1">
            <a:spAutoFit/>
          </a:bodyPr>
          <a:lstStyle/>
          <a:p>
            <a:pPr algn="ctr"/>
            <a:r>
              <a:rPr lang="en-US" sz="2800" b="1" dirty="0">
                <a:solidFill>
                  <a:schemeClr val="bg1"/>
                </a:solidFill>
                <a:latin typeface="MV Boli" panose="02000500030200090000" pitchFamily="2" charset="0"/>
                <a:cs typeface="MV Boli" panose="02000500030200090000" pitchFamily="2" charset="0"/>
              </a:rPr>
              <a:t>Objectives</a:t>
            </a:r>
            <a:r>
              <a:rPr lang="en-US" sz="2800" b="1" dirty="0">
                <a:solidFill>
                  <a:schemeClr val="bg1">
                    <a:lumMod val="85000"/>
                  </a:schemeClr>
                </a:solidFill>
                <a:latin typeface="MV Boli" panose="02000500030200090000" pitchFamily="2" charset="0"/>
                <a:cs typeface="MV Boli" panose="02000500030200090000" pitchFamily="2" charset="0"/>
              </a:rPr>
              <a:t>:</a:t>
            </a:r>
            <a:endParaRPr lang="ar-SA" sz="2800" b="1" dirty="0">
              <a:solidFill>
                <a:schemeClr val="bg1">
                  <a:lumMod val="85000"/>
                </a:schemeClr>
              </a:solidFill>
              <a:latin typeface="MV Boli" panose="02000500030200090000" pitchFamily="2" charset="0"/>
            </a:endParaRPr>
          </a:p>
        </p:txBody>
      </p:sp>
      <p:grpSp>
        <p:nvGrpSpPr>
          <p:cNvPr id="51" name="مجموعة 50">
            <a:extLst>
              <a:ext uri="{FF2B5EF4-FFF2-40B4-BE49-F238E27FC236}">
                <a16:creationId xmlns:a16="http://schemas.microsoft.com/office/drawing/2014/main" id="{53BA7E88-F194-4BB5-B975-C634B16EE528}"/>
              </a:ext>
            </a:extLst>
          </p:cNvPr>
          <p:cNvGrpSpPr/>
          <p:nvPr/>
        </p:nvGrpSpPr>
        <p:grpSpPr>
          <a:xfrm>
            <a:off x="1106337" y="2823248"/>
            <a:ext cx="914400" cy="914400"/>
            <a:chOff x="469386" y="1674318"/>
            <a:chExt cx="914400" cy="914400"/>
          </a:xfrm>
        </p:grpSpPr>
        <p:pic>
          <p:nvPicPr>
            <p:cNvPr id="52" name="رسم 51" descr="أداة التحديد">
              <a:extLst>
                <a:ext uri="{FF2B5EF4-FFF2-40B4-BE49-F238E27FC236}">
                  <a16:creationId xmlns:a16="http://schemas.microsoft.com/office/drawing/2014/main" id="{73B109A2-7AC6-4076-95CC-5AEE8E5547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53" name="مربع نص 52">
              <a:extLst>
                <a:ext uri="{FF2B5EF4-FFF2-40B4-BE49-F238E27FC236}">
                  <a16:creationId xmlns:a16="http://schemas.microsoft.com/office/drawing/2014/main" id="{988A99C4-6804-49CE-9DB8-91F7B2B52432}"/>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2</a:t>
              </a:r>
              <a:endParaRPr lang="ar-SA" b="1" dirty="0">
                <a:solidFill>
                  <a:schemeClr val="bg1"/>
                </a:solidFill>
              </a:endParaRPr>
            </a:p>
          </p:txBody>
        </p:sp>
      </p:grpSp>
      <p:grpSp>
        <p:nvGrpSpPr>
          <p:cNvPr id="54" name="مجموعة 53">
            <a:extLst>
              <a:ext uri="{FF2B5EF4-FFF2-40B4-BE49-F238E27FC236}">
                <a16:creationId xmlns:a16="http://schemas.microsoft.com/office/drawing/2014/main" id="{F752644D-4AAA-4DC8-B9CF-9C8B530A08A3}"/>
              </a:ext>
            </a:extLst>
          </p:cNvPr>
          <p:cNvGrpSpPr/>
          <p:nvPr/>
        </p:nvGrpSpPr>
        <p:grpSpPr>
          <a:xfrm>
            <a:off x="344523" y="3549046"/>
            <a:ext cx="914400" cy="914400"/>
            <a:chOff x="354532" y="1650766"/>
            <a:chExt cx="914400" cy="914400"/>
          </a:xfrm>
        </p:grpSpPr>
        <p:pic>
          <p:nvPicPr>
            <p:cNvPr id="55" name="رسم 54" descr="أداة التحديد">
              <a:extLst>
                <a:ext uri="{FF2B5EF4-FFF2-40B4-BE49-F238E27FC236}">
                  <a16:creationId xmlns:a16="http://schemas.microsoft.com/office/drawing/2014/main" id="{EF0F1E12-EE79-4982-AF0B-38E266D37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532" y="1650766"/>
              <a:ext cx="914400" cy="914400"/>
            </a:xfrm>
            <a:prstGeom prst="rect">
              <a:avLst/>
            </a:prstGeom>
          </p:spPr>
        </p:pic>
        <p:sp>
          <p:nvSpPr>
            <p:cNvPr id="56" name="مربع نص 55">
              <a:extLst>
                <a:ext uri="{FF2B5EF4-FFF2-40B4-BE49-F238E27FC236}">
                  <a16:creationId xmlns:a16="http://schemas.microsoft.com/office/drawing/2014/main" id="{2616FE77-AF3D-4124-AE0A-B3EE14C4D968}"/>
                </a:ext>
              </a:extLst>
            </p:cNvPr>
            <p:cNvSpPr txBox="1"/>
            <p:nvPr/>
          </p:nvSpPr>
          <p:spPr>
            <a:xfrm>
              <a:off x="686309" y="1985943"/>
              <a:ext cx="265231" cy="369332"/>
            </a:xfrm>
            <a:prstGeom prst="rect">
              <a:avLst/>
            </a:prstGeom>
            <a:noFill/>
          </p:spPr>
          <p:txBody>
            <a:bodyPr wrap="square" rtlCol="1">
              <a:spAutoFit/>
            </a:bodyPr>
            <a:lstStyle/>
            <a:p>
              <a:r>
                <a:rPr lang="en-US" b="1" dirty="0">
                  <a:solidFill>
                    <a:schemeClr val="bg1"/>
                  </a:solidFill>
                </a:rPr>
                <a:t>3</a:t>
              </a:r>
              <a:endParaRPr lang="ar-SA" b="1" dirty="0">
                <a:solidFill>
                  <a:schemeClr val="bg1"/>
                </a:solidFill>
              </a:endParaRPr>
            </a:p>
          </p:txBody>
        </p:sp>
      </p:grpSp>
      <p:grpSp>
        <p:nvGrpSpPr>
          <p:cNvPr id="57" name="مجموعة 56">
            <a:extLst>
              <a:ext uri="{FF2B5EF4-FFF2-40B4-BE49-F238E27FC236}">
                <a16:creationId xmlns:a16="http://schemas.microsoft.com/office/drawing/2014/main" id="{75A5E206-DE86-48B2-A434-503F10A9D4FE}"/>
              </a:ext>
            </a:extLst>
          </p:cNvPr>
          <p:cNvGrpSpPr/>
          <p:nvPr/>
        </p:nvGrpSpPr>
        <p:grpSpPr>
          <a:xfrm>
            <a:off x="991483" y="4613758"/>
            <a:ext cx="914400" cy="914400"/>
            <a:chOff x="469386" y="1674318"/>
            <a:chExt cx="914400" cy="914400"/>
          </a:xfrm>
        </p:grpSpPr>
        <p:pic>
          <p:nvPicPr>
            <p:cNvPr id="58" name="رسم 57" descr="أداة التحديد">
              <a:extLst>
                <a:ext uri="{FF2B5EF4-FFF2-40B4-BE49-F238E27FC236}">
                  <a16:creationId xmlns:a16="http://schemas.microsoft.com/office/drawing/2014/main" id="{629D4C7A-98BE-48E4-A9E1-610BD72F6E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59" name="مربع نص 58">
              <a:extLst>
                <a:ext uri="{FF2B5EF4-FFF2-40B4-BE49-F238E27FC236}">
                  <a16:creationId xmlns:a16="http://schemas.microsoft.com/office/drawing/2014/main" id="{6C6377D2-1F84-422E-BEF6-2D9FB7E1B257}"/>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4</a:t>
              </a:r>
              <a:endParaRPr lang="ar-SA" b="1" dirty="0">
                <a:solidFill>
                  <a:schemeClr val="bg1"/>
                </a:solidFill>
              </a:endParaRPr>
            </a:p>
          </p:txBody>
        </p:sp>
      </p:grpSp>
      <p:grpSp>
        <p:nvGrpSpPr>
          <p:cNvPr id="61" name="مجموعة 60">
            <a:extLst>
              <a:ext uri="{FF2B5EF4-FFF2-40B4-BE49-F238E27FC236}">
                <a16:creationId xmlns:a16="http://schemas.microsoft.com/office/drawing/2014/main" id="{40DAF103-4D12-466C-A865-62D092057C4A}"/>
              </a:ext>
            </a:extLst>
          </p:cNvPr>
          <p:cNvGrpSpPr/>
          <p:nvPr/>
        </p:nvGrpSpPr>
        <p:grpSpPr>
          <a:xfrm>
            <a:off x="225118" y="5423775"/>
            <a:ext cx="914400" cy="914400"/>
            <a:chOff x="469386" y="1674318"/>
            <a:chExt cx="914400" cy="914400"/>
          </a:xfrm>
        </p:grpSpPr>
        <p:pic>
          <p:nvPicPr>
            <p:cNvPr id="62" name="رسم 61" descr="أداة التحديد">
              <a:extLst>
                <a:ext uri="{FF2B5EF4-FFF2-40B4-BE49-F238E27FC236}">
                  <a16:creationId xmlns:a16="http://schemas.microsoft.com/office/drawing/2014/main" id="{79EFDAA0-5FDC-4192-9807-BA75668E8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63" name="مربع نص 62">
              <a:extLst>
                <a:ext uri="{FF2B5EF4-FFF2-40B4-BE49-F238E27FC236}">
                  <a16:creationId xmlns:a16="http://schemas.microsoft.com/office/drawing/2014/main" id="{AD975B3B-C0B6-4A2C-BEAA-9DB038E25F60}"/>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5</a:t>
              </a:r>
              <a:endParaRPr lang="ar-SA" b="1" dirty="0">
                <a:solidFill>
                  <a:schemeClr val="bg1"/>
                </a:solidFill>
              </a:endParaRPr>
            </a:p>
          </p:txBody>
        </p:sp>
      </p:grpSp>
    </p:spTree>
    <p:extLst>
      <p:ext uri="{BB962C8B-B14F-4D97-AF65-F5344CB8AC3E}">
        <p14:creationId xmlns:p14="http://schemas.microsoft.com/office/powerpoint/2010/main" val="3689002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p:tgtEl>
                                          <p:spTgt spid="51"/>
                                        </p:tgtEl>
                                        <p:attrNameLst>
                                          <p:attrName>ppt_y</p:attrName>
                                        </p:attrNameLst>
                                      </p:cBhvr>
                                      <p:tavLst>
                                        <p:tav tm="0">
                                          <p:val>
                                            <p:strVal val="#ppt_y+#ppt_h*1.125000"/>
                                          </p:val>
                                        </p:tav>
                                        <p:tav tm="100000">
                                          <p:val>
                                            <p:strVal val="#ppt_y"/>
                                          </p:val>
                                        </p:tav>
                                      </p:tavLst>
                                    </p:anim>
                                    <p:animEffect transition="in" filter="wipe(up)">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p:tgtEl>
                                          <p:spTgt spid="54"/>
                                        </p:tgtEl>
                                        <p:attrNameLst>
                                          <p:attrName>ppt_y</p:attrName>
                                        </p:attrNameLst>
                                      </p:cBhvr>
                                      <p:tavLst>
                                        <p:tav tm="0">
                                          <p:val>
                                            <p:strVal val="#ppt_y+#ppt_h*1.125000"/>
                                          </p:val>
                                        </p:tav>
                                        <p:tav tm="100000">
                                          <p:val>
                                            <p:strVal val="#ppt_y"/>
                                          </p:val>
                                        </p:tav>
                                      </p:tavLst>
                                    </p:anim>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up)">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up)">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صورة 51">
            <a:extLst>
              <a:ext uri="{FF2B5EF4-FFF2-40B4-BE49-F238E27FC236}">
                <a16:creationId xmlns:a16="http://schemas.microsoft.com/office/drawing/2014/main" id="{E4560DEF-FDFD-4522-9EEE-4A5D085ACD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0412" b="65240" l="8371" r="28883">
                        <a14:foregroundMark x1="8371" y1="46589" x2="8802" y2="60557"/>
                        <a14:foregroundMark x1="8802" y1="60557" x2="11279" y2="63222"/>
                      </a14:backgroundRemoval>
                    </a14:imgEffect>
                    <a14:imgEffect>
                      <a14:colorTemperature colorTemp="5300"/>
                    </a14:imgEffect>
                  </a14:imgLayer>
                </a14:imgProps>
              </a:ext>
              <a:ext uri="{28A0092B-C50C-407E-A947-70E740481C1C}">
                <a14:useLocalDpi xmlns:a14="http://schemas.microsoft.com/office/drawing/2010/main" val="0"/>
              </a:ext>
            </a:extLst>
          </a:blip>
          <a:srcRect l="6815" t="39522" r="71884" b="34256"/>
          <a:stretch/>
        </p:blipFill>
        <p:spPr>
          <a:xfrm>
            <a:off x="3059748" y="746788"/>
            <a:ext cx="6455120" cy="5364423"/>
          </a:xfrm>
          <a:prstGeom prst="rect">
            <a:avLst/>
          </a:prstGeom>
        </p:spPr>
      </p:pic>
      <p:pic>
        <p:nvPicPr>
          <p:cNvPr id="5" name="صورة 4">
            <a:extLst>
              <a:ext uri="{FF2B5EF4-FFF2-40B4-BE49-F238E27FC236}">
                <a16:creationId xmlns:a16="http://schemas.microsoft.com/office/drawing/2014/main" id="{AED9BEA6-C74E-40C9-92EC-6821010CA6BD}"/>
              </a:ext>
            </a:extLst>
          </p:cNvPr>
          <p:cNvPicPr>
            <a:picLocks noChangeAspect="1"/>
          </p:cNvPicPr>
          <p:nvPr/>
        </p:nvPicPr>
        <p:blipFill rotWithShape="1">
          <a:blip r:embed="rId4">
            <a:extLst>
              <a:ext uri="{28A0092B-C50C-407E-A947-70E740481C1C}">
                <a14:useLocalDpi xmlns:a14="http://schemas.microsoft.com/office/drawing/2010/main" val="0"/>
              </a:ext>
            </a:extLst>
          </a:blip>
          <a:srcRect l="5528" t="19366" r="9547" b="25541"/>
          <a:stretch/>
        </p:blipFill>
        <p:spPr>
          <a:xfrm rot="21192052">
            <a:off x="-282047" y="3588477"/>
            <a:ext cx="3297621" cy="3383034"/>
          </a:xfrm>
          <a:prstGeom prst="rect">
            <a:avLst/>
          </a:prstGeom>
          <a:ln>
            <a:noFill/>
          </a:ln>
          <a:effectLst>
            <a:outerShdw blurRad="190500" algn="tl" rotWithShape="0">
              <a:srgbClr val="000000">
                <a:alpha val="70000"/>
              </a:srgbClr>
            </a:outerShdw>
          </a:effectLst>
        </p:spPr>
      </p:pic>
      <p:sp>
        <p:nvSpPr>
          <p:cNvPr id="6" name="مربع نص 5">
            <a:extLst>
              <a:ext uri="{FF2B5EF4-FFF2-40B4-BE49-F238E27FC236}">
                <a16:creationId xmlns:a16="http://schemas.microsoft.com/office/drawing/2014/main" id="{EA3B72F5-398B-4B9E-A1BC-07AD50B3C1A1}"/>
              </a:ext>
            </a:extLst>
          </p:cNvPr>
          <p:cNvSpPr txBox="1"/>
          <p:nvPr/>
        </p:nvSpPr>
        <p:spPr>
          <a:xfrm>
            <a:off x="3704443" y="1883806"/>
            <a:ext cx="5165729" cy="3247684"/>
          </a:xfrm>
          <a:prstGeom prst="rect">
            <a:avLst/>
          </a:prstGeom>
          <a:noFill/>
        </p:spPr>
        <p:txBody>
          <a:bodyPr wrap="square" rtlCol="1">
            <a:spAutoFit/>
            <a:scene3d>
              <a:camera prst="orthographicFront"/>
              <a:lightRig rig="threePt" dir="t"/>
            </a:scene3d>
            <a:sp3d extrusionH="57150">
              <a:bevelT w="82550" h="38100" prst="coolSlant"/>
            </a:sp3d>
          </a:bodyPr>
          <a:lstStyle/>
          <a:p>
            <a:pPr algn="ctr">
              <a:lnSpc>
                <a:spcPct val="150000"/>
              </a:lnSpc>
            </a:pPr>
            <a:r>
              <a:rPr lang="en-US" sz="3600" b="1" dirty="0">
                <a:effectLst>
                  <a:outerShdw blurRad="38100" dist="38100" dir="2700000" algn="tl">
                    <a:srgbClr val="000000">
                      <a:alpha val="43137"/>
                    </a:srgbClr>
                  </a:outerShdw>
                </a:effectLst>
              </a:rPr>
              <a:t>Unit-4-</a:t>
            </a:r>
          </a:p>
          <a:p>
            <a:pPr algn="l"/>
            <a:r>
              <a:rPr lang="en-US" sz="3600" b="1" dirty="0">
                <a:effectLst>
                  <a:outerShdw blurRad="38100" dist="38100" dir="2700000" algn="tl">
                    <a:srgbClr val="000000">
                      <a:alpha val="43137"/>
                    </a:srgbClr>
                  </a:outerShdw>
                </a:effectLst>
              </a:rPr>
              <a:t> </a:t>
            </a:r>
            <a:endParaRPr lang="ar-SA" sz="1800" b="0" i="0" u="none" strike="noStrike" baseline="0" dirty="0">
              <a:solidFill>
                <a:srgbClr val="000000"/>
              </a:solidFill>
            </a:endParaRPr>
          </a:p>
          <a:p>
            <a:pPr algn="ctr"/>
            <a:r>
              <a:rPr lang="en-US" sz="3600" b="1" i="0" u="none" strike="noStrike" baseline="0" dirty="0"/>
              <a:t>The Art of Advertising</a:t>
            </a:r>
          </a:p>
          <a:p>
            <a:pPr algn="ctr"/>
            <a:r>
              <a:rPr lang="en-US" sz="3600" b="1" i="0" u="none" strike="noStrike" baseline="0" dirty="0"/>
              <a:t> </a:t>
            </a:r>
            <a:endParaRPr lang="en-US" sz="3600" b="1" dirty="0">
              <a:effectLst>
                <a:outerShdw blurRad="38100" dist="38100" dir="2700000" algn="tl">
                  <a:srgbClr val="000000">
                    <a:alpha val="43137"/>
                  </a:srgbClr>
                </a:outerShdw>
              </a:effectLst>
            </a:endParaRPr>
          </a:p>
          <a:p>
            <a:pPr algn="ctr">
              <a:lnSpc>
                <a:spcPct val="150000"/>
              </a:lnSpc>
            </a:pPr>
            <a:r>
              <a:rPr lang="en-US" sz="3200" b="1" dirty="0">
                <a:solidFill>
                  <a:srgbClr val="AB4518"/>
                </a:solidFill>
              </a:rPr>
              <a:t>   </a:t>
            </a:r>
            <a:r>
              <a:rPr lang="en-US" sz="3200" b="1" dirty="0">
                <a:solidFill>
                  <a:srgbClr val="217F40"/>
                </a:solidFill>
                <a:effectLst>
                  <a:outerShdw blurRad="38100" dist="38100" dir="2700000" algn="tl">
                    <a:srgbClr val="000000">
                      <a:alpha val="43137"/>
                    </a:srgbClr>
                  </a:outerShdw>
                </a:effectLst>
              </a:rPr>
              <a:t>L3</a:t>
            </a:r>
            <a:r>
              <a:rPr lang="en-US" sz="3200" b="1" dirty="0">
                <a:solidFill>
                  <a:srgbClr val="AB4518"/>
                </a:solidFill>
                <a:effectLst>
                  <a:outerShdw blurRad="38100" dist="38100" dir="2700000" algn="tl">
                    <a:srgbClr val="000000">
                      <a:alpha val="43137"/>
                    </a:srgbClr>
                  </a:outerShdw>
                </a:effectLst>
              </a:rPr>
              <a:t>   </a:t>
            </a:r>
            <a:r>
              <a:rPr lang="en-US" sz="3200" b="1" dirty="0">
                <a:solidFill>
                  <a:srgbClr val="217F40"/>
                </a:solidFill>
              </a:rPr>
              <a:t>Grammar</a:t>
            </a:r>
          </a:p>
        </p:txBody>
      </p:sp>
      <p:pic>
        <p:nvPicPr>
          <p:cNvPr id="8" name="صورة 7">
            <a:extLst>
              <a:ext uri="{FF2B5EF4-FFF2-40B4-BE49-F238E27FC236}">
                <a16:creationId xmlns:a16="http://schemas.microsoft.com/office/drawing/2014/main" id="{954486BD-27CE-4DDB-83FD-FE9EE207DB26}"/>
              </a:ext>
            </a:extLst>
          </p:cNvPr>
          <p:cNvPicPr>
            <a:picLocks noChangeAspect="1"/>
          </p:cNvPicPr>
          <p:nvPr/>
        </p:nvPicPr>
        <p:blipFill>
          <a:blip r:embed="rId5"/>
          <a:stretch>
            <a:fillRect/>
          </a:stretch>
        </p:blipFill>
        <p:spPr>
          <a:xfrm>
            <a:off x="7962368" y="4488246"/>
            <a:ext cx="578734" cy="567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647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81B0FEE-B0CC-48EF-AC8E-7A5FE9C40BE2}"/>
              </a:ext>
            </a:extLst>
          </p:cNvPr>
          <p:cNvSpPr txBox="1"/>
          <p:nvPr/>
        </p:nvSpPr>
        <p:spPr>
          <a:xfrm>
            <a:off x="2543643" y="1819588"/>
            <a:ext cx="6450905" cy="3046988"/>
          </a:xfrm>
          <a:prstGeom prst="rect">
            <a:avLst/>
          </a:prstGeom>
          <a:noFill/>
        </p:spPr>
        <p:txBody>
          <a:bodyPr wrap="square" rtlCol="1">
            <a:spAutoFit/>
            <a:scene3d>
              <a:camera prst="orthographicFront"/>
              <a:lightRig rig="soft" dir="t">
                <a:rot lat="0" lon="0" rev="15600000"/>
              </a:lightRig>
            </a:scene3d>
            <a:sp3d extrusionH="57150" prstMaterial="softEdge">
              <a:bevelT w="25400" h="38100"/>
            </a:sp3d>
          </a:bodyPr>
          <a:lstStyle/>
          <a:p>
            <a:pPr algn="ctr"/>
            <a:r>
              <a:rPr lang="en-US" sz="9600" dirty="0">
                <a:ln w="0"/>
                <a:effectLst>
                  <a:outerShdw blurRad="38100" dist="19050" dir="2700000" algn="tl" rotWithShape="0">
                    <a:schemeClr val="dk1">
                      <a:alpha val="40000"/>
                    </a:schemeClr>
                  </a:outerShdw>
                </a:effectLst>
                <a:latin typeface="Algerian" panose="04020705040A02060702" pitchFamily="82" charset="0"/>
              </a:rPr>
              <a:t>Good Morning</a:t>
            </a:r>
            <a:endParaRPr lang="ar-SA" sz="9600" dirty="0">
              <a:ln w="0"/>
              <a:effectLst>
                <a:outerShdw blurRad="38100" dist="19050" dir="2700000" algn="tl" rotWithShape="0">
                  <a:schemeClr val="dk1">
                    <a:alpha val="40000"/>
                  </a:schemeClr>
                </a:outerShdw>
              </a:effectLst>
              <a:latin typeface="Algerian" panose="04020705040A02060702" pitchFamily="82" charset="0"/>
            </a:endParaRPr>
          </a:p>
        </p:txBody>
      </p:sp>
      <p:sp>
        <p:nvSpPr>
          <p:cNvPr id="26" name="مستطيل: زوايا مستديرة 25">
            <a:extLst>
              <a:ext uri="{FF2B5EF4-FFF2-40B4-BE49-F238E27FC236}">
                <a16:creationId xmlns:a16="http://schemas.microsoft.com/office/drawing/2014/main" id="{98986675-D2D5-46C0-B8F1-42997077B1CC}"/>
              </a:ext>
            </a:extLst>
          </p:cNvPr>
          <p:cNvSpPr/>
          <p:nvPr/>
        </p:nvSpPr>
        <p:spPr>
          <a:xfrm>
            <a:off x="1856032" y="956270"/>
            <a:ext cx="7792325" cy="4372028"/>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زوايا مستديرة 26">
            <a:extLst>
              <a:ext uri="{FF2B5EF4-FFF2-40B4-BE49-F238E27FC236}">
                <a16:creationId xmlns:a16="http://schemas.microsoft.com/office/drawing/2014/main" id="{7D6701E7-66CA-4687-820F-83C759C1C19C}"/>
              </a:ext>
            </a:extLst>
          </p:cNvPr>
          <p:cNvSpPr/>
          <p:nvPr/>
        </p:nvSpPr>
        <p:spPr>
          <a:xfrm rot="756959">
            <a:off x="2055183" y="1128732"/>
            <a:ext cx="7765104" cy="4177956"/>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1711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8679550-5C22-41A6-9BF5-78294E4E7960}"/>
              </a:ext>
            </a:extLst>
          </p:cNvPr>
          <p:cNvSpPr txBox="1"/>
          <p:nvPr/>
        </p:nvSpPr>
        <p:spPr>
          <a:xfrm>
            <a:off x="1919330" y="2383163"/>
            <a:ext cx="8194089" cy="2677656"/>
          </a:xfrm>
          <a:prstGeom prst="rect">
            <a:avLst/>
          </a:prstGeom>
          <a:noFill/>
        </p:spPr>
        <p:txBody>
          <a:bodyPr wrap="square" rtlCol="1">
            <a:spAutoFit/>
          </a:bodyPr>
          <a:lstStyle/>
          <a:p>
            <a:pPr algn="l"/>
            <a:endParaRPr lang="ar-SA" sz="1800" b="0" i="0" u="none" strike="noStrike" baseline="0" dirty="0">
              <a:solidFill>
                <a:srgbClr val="000000"/>
              </a:solidFill>
              <a:latin typeface="MV Boli" panose="02000500030200090000" pitchFamily="2" charset="0"/>
            </a:endParaRPr>
          </a:p>
          <a:p>
            <a:pPr algn="ctr"/>
            <a:endParaRPr lang="ar-SA" sz="2400" b="1" i="0" u="none" strike="noStrike" baseline="0" dirty="0">
              <a:latin typeface="MV Boli" panose="02000500030200090000" pitchFamily="2" charset="0"/>
            </a:endParaRPr>
          </a:p>
          <a:p>
            <a:pPr algn="ctr"/>
            <a:r>
              <a:rPr lang="en-US" sz="3600" b="1" i="0" u="none" strike="noStrike" baseline="0" dirty="0">
                <a:latin typeface="MV Boli" panose="02000500030200090000" pitchFamily="2" charset="0"/>
                <a:cs typeface="MV Boli" panose="02000500030200090000" pitchFamily="2" charset="0"/>
              </a:rPr>
              <a:t>Comparatives and Superlatives </a:t>
            </a:r>
          </a:p>
          <a:p>
            <a:pPr algn="ctr"/>
            <a:endParaRPr lang="ar-SA" sz="3600" b="1" i="0" u="none" strike="noStrike" baseline="0" dirty="0">
              <a:latin typeface="MV Boli" panose="02000500030200090000" pitchFamily="2" charset="0"/>
            </a:endParaRPr>
          </a:p>
          <a:p>
            <a:pPr algn="ctr"/>
            <a:endParaRPr lang="ar-SA" sz="3600" b="1" i="0" u="none" strike="noStrike" baseline="0" dirty="0">
              <a:latin typeface="MV Boli" panose="02000500030200090000" pitchFamily="2" charset="0"/>
            </a:endParaRPr>
          </a:p>
          <a:p>
            <a:pPr algn="l"/>
            <a:endParaRPr lang="ar-SA" dirty="0">
              <a:latin typeface="MV Boli" panose="02000500030200090000" pitchFamily="2" charset="0"/>
            </a:endParaRPr>
          </a:p>
        </p:txBody>
      </p:sp>
      <p:sp>
        <p:nvSpPr>
          <p:cNvPr id="28" name="مستطيل: زوايا مستديرة 27">
            <a:extLst>
              <a:ext uri="{FF2B5EF4-FFF2-40B4-BE49-F238E27FC236}">
                <a16:creationId xmlns:a16="http://schemas.microsoft.com/office/drawing/2014/main" id="{D87AAB51-0094-4A01-84ED-76DF750ABD39}"/>
              </a:ext>
            </a:extLst>
          </p:cNvPr>
          <p:cNvSpPr/>
          <p:nvPr/>
        </p:nvSpPr>
        <p:spPr>
          <a:xfrm>
            <a:off x="1973911" y="744919"/>
            <a:ext cx="7792325" cy="5318529"/>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زوايا مستديرة 28">
            <a:extLst>
              <a:ext uri="{FF2B5EF4-FFF2-40B4-BE49-F238E27FC236}">
                <a16:creationId xmlns:a16="http://schemas.microsoft.com/office/drawing/2014/main" id="{EA67E5CD-31D1-4B66-9384-93BC488E1532}"/>
              </a:ext>
            </a:extLst>
          </p:cNvPr>
          <p:cNvSpPr/>
          <p:nvPr/>
        </p:nvSpPr>
        <p:spPr>
          <a:xfrm rot="756959">
            <a:off x="2046264" y="866750"/>
            <a:ext cx="7765104" cy="5082442"/>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3440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25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D857EB85-9FB9-4479-8CD6-9C0D0DE58F74}"/>
              </a:ext>
            </a:extLst>
          </p:cNvPr>
          <p:cNvGraphicFramePr>
            <a:graphicFrameLocks noGrp="1"/>
          </p:cNvGraphicFramePr>
          <p:nvPr>
            <p:extLst>
              <p:ext uri="{D42A27DB-BD31-4B8C-83A1-F6EECF244321}">
                <p14:modId xmlns:p14="http://schemas.microsoft.com/office/powerpoint/2010/main" val="3331962276"/>
              </p:ext>
            </p:extLst>
          </p:nvPr>
        </p:nvGraphicFramePr>
        <p:xfrm>
          <a:off x="342900" y="367240"/>
          <a:ext cx="11506200" cy="1650932"/>
        </p:xfrm>
        <a:graphic>
          <a:graphicData uri="http://schemas.openxmlformats.org/drawingml/2006/table">
            <a:tbl>
              <a:tblPr rtl="1" firstRow="1" bandRow="1">
                <a:tableStyleId>{00A15C55-8517-42AA-B614-E9B94910E393}</a:tableStyleId>
              </a:tblPr>
              <a:tblGrid>
                <a:gridCol w="3835400">
                  <a:extLst>
                    <a:ext uri="{9D8B030D-6E8A-4147-A177-3AD203B41FA5}">
                      <a16:colId xmlns:a16="http://schemas.microsoft.com/office/drawing/2014/main" val="649374278"/>
                    </a:ext>
                  </a:extLst>
                </a:gridCol>
                <a:gridCol w="3835400">
                  <a:extLst>
                    <a:ext uri="{9D8B030D-6E8A-4147-A177-3AD203B41FA5}">
                      <a16:colId xmlns:a16="http://schemas.microsoft.com/office/drawing/2014/main" val="1872368787"/>
                    </a:ext>
                  </a:extLst>
                </a:gridCol>
                <a:gridCol w="3835400">
                  <a:extLst>
                    <a:ext uri="{9D8B030D-6E8A-4147-A177-3AD203B41FA5}">
                      <a16:colId xmlns:a16="http://schemas.microsoft.com/office/drawing/2014/main" val="1734101452"/>
                    </a:ext>
                  </a:extLst>
                </a:gridCol>
              </a:tblGrid>
              <a:tr h="64501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1" u="none" strike="noStrike" baseline="0" dirty="0">
                          <a:solidFill>
                            <a:srgbClr val="C00000"/>
                          </a:solidFill>
                          <a:latin typeface="Arial" panose="020B0604020202020204" pitchFamily="34" charset="0"/>
                          <a:cs typeface="Arial" panose="020B0604020202020204" pitchFamily="34" charset="0"/>
                        </a:rPr>
                        <a:t>Superlative Form   </a:t>
                      </a:r>
                    </a:p>
                    <a:p>
                      <a:pPr algn="ctr" rtl="1"/>
                      <a:endParaRPr lang="ar-SA" sz="2000" dirty="0">
                        <a:latin typeface="Arial" panose="020B0604020202020204" pitchFamily="34" charset="0"/>
                        <a:cs typeface="Arial" panose="020B0604020202020204" pitchFamily="34" charset="0"/>
                      </a:endParaRPr>
                    </a:p>
                  </a:txBody>
                  <a:tcPr/>
                </a:tc>
                <a:tc>
                  <a:txBody>
                    <a:bodyPr/>
                    <a:lstStyle/>
                    <a:p>
                      <a:pPr algn="ctr" rtl="1"/>
                      <a:r>
                        <a:rPr lang="en-US" sz="2000" b="1" u="none" strike="noStrike" baseline="0" dirty="0">
                          <a:solidFill>
                            <a:srgbClr val="C00000"/>
                          </a:solidFill>
                          <a:latin typeface="Arial" panose="020B0604020202020204" pitchFamily="34" charset="0"/>
                          <a:cs typeface="Arial" panose="020B0604020202020204" pitchFamily="34" charset="0"/>
                        </a:rPr>
                        <a:t>Comparative Form </a:t>
                      </a:r>
                      <a:endParaRPr lang="ar-SA" sz="2000" dirty="0">
                        <a:latin typeface="Arial" panose="020B0604020202020204" pitchFamily="34" charset="0"/>
                        <a:cs typeface="Arial" panose="020B0604020202020204" pitchFamily="34" charset="0"/>
                      </a:endParaRPr>
                    </a:p>
                  </a:txBody>
                  <a:tcPr/>
                </a:tc>
                <a:tc>
                  <a:txBody>
                    <a:bodyPr/>
                    <a:lstStyle/>
                    <a:p>
                      <a:pPr algn="ctr" rtl="1"/>
                      <a:r>
                        <a:rPr lang="en-US" sz="2000" b="1" u="none" strike="noStrike" baseline="0" dirty="0">
                          <a:solidFill>
                            <a:srgbClr val="C00000"/>
                          </a:solidFill>
                          <a:latin typeface="Arial" panose="020B0604020202020204" pitchFamily="34" charset="0"/>
                          <a:cs typeface="Arial" panose="020B0604020202020204" pitchFamily="34" charset="0"/>
                        </a:rPr>
                        <a:t>Adjective</a:t>
                      </a:r>
                      <a:endParaRPr lang="ar-S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367496"/>
                  </a:ext>
                </a:extLst>
              </a:tr>
              <a:tr h="47494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0" u="none" strike="noStrike" baseline="0" dirty="0"/>
                        <a:t>It’s </a:t>
                      </a:r>
                      <a:r>
                        <a:rPr lang="en-US" sz="1800" b="0" u="none" strike="noStrike" baseline="0" dirty="0">
                          <a:highlight>
                            <a:srgbClr val="00FFFF"/>
                          </a:highlight>
                        </a:rPr>
                        <a:t>the </a:t>
                      </a:r>
                      <a:r>
                        <a:rPr lang="en-US" sz="1800" b="0" u="none" strike="noStrike" baseline="0" dirty="0"/>
                        <a:t>clean</a:t>
                      </a:r>
                      <a:r>
                        <a:rPr lang="en-US" sz="1800" b="0" u="none" strike="noStrike" baseline="0" dirty="0">
                          <a:highlight>
                            <a:srgbClr val="00FFFF"/>
                          </a:highlight>
                        </a:rPr>
                        <a:t>est</a:t>
                      </a:r>
                      <a:r>
                        <a:rPr lang="en-US" sz="1800" b="0" u="none" strike="noStrike" baseline="0" dirty="0"/>
                        <a:t> car of all. </a:t>
                      </a:r>
                      <a:endParaRPr lang="en-US" sz="1800" b="0" i="0" u="none" strike="noStrike" baseline="0" dirty="0"/>
                    </a:p>
                  </a:txBody>
                  <a:tcPr/>
                </a:tc>
                <a:tc>
                  <a:txBody>
                    <a:bodyPr/>
                    <a:lstStyle/>
                    <a:p>
                      <a:pPr algn="ctr" rtl="1"/>
                      <a:r>
                        <a:rPr lang="en-US" sz="1800" b="0" u="none" strike="noStrike" baseline="0" dirty="0"/>
                        <a:t>It’s </a:t>
                      </a:r>
                      <a:r>
                        <a:rPr lang="en-US" sz="1800" b="0" u="none" strike="noStrike" baseline="0" dirty="0">
                          <a:highlight>
                            <a:srgbClr val="00FF00"/>
                          </a:highlight>
                        </a:rPr>
                        <a:t>cleaner than </a:t>
                      </a:r>
                      <a:r>
                        <a:rPr lang="en-US" sz="1800" b="0" u="none" strike="noStrike" baseline="0" dirty="0"/>
                        <a:t>other models. </a:t>
                      </a:r>
                      <a:endParaRPr lang="ar-SA" dirty="0"/>
                    </a:p>
                  </a:txBody>
                  <a:tcPr/>
                </a:tc>
                <a:tc>
                  <a:txBody>
                    <a:bodyPr/>
                    <a:lstStyle/>
                    <a:p>
                      <a:pPr algn="ctr" rtl="1"/>
                      <a:r>
                        <a:rPr lang="en-US" sz="1800" b="0" u="none" strike="noStrike" baseline="0" dirty="0"/>
                        <a:t>The hydrogen car is </a:t>
                      </a:r>
                      <a:r>
                        <a:rPr lang="en-US" sz="1800" b="0" u="none" strike="noStrike" baseline="0" dirty="0">
                          <a:highlight>
                            <a:srgbClr val="FFFF00"/>
                          </a:highlight>
                        </a:rPr>
                        <a:t>clean</a:t>
                      </a:r>
                      <a:r>
                        <a:rPr lang="en-US" sz="1800" b="0" u="none" strike="noStrike" baseline="0" dirty="0"/>
                        <a:t>. </a:t>
                      </a:r>
                      <a:endParaRPr lang="ar-SA" dirty="0"/>
                    </a:p>
                  </a:txBody>
                  <a:tcPr/>
                </a:tc>
                <a:extLst>
                  <a:ext uri="{0D108BD9-81ED-4DB2-BD59-A6C34878D82A}">
                    <a16:rowId xmlns:a16="http://schemas.microsoft.com/office/drawing/2014/main" val="1499877759"/>
                  </a:ext>
                </a:extLst>
              </a:tr>
              <a:tr h="474946">
                <a:tc>
                  <a:txBody>
                    <a:bodyPr/>
                    <a:lstStyle/>
                    <a:p>
                      <a:pPr algn="ctr" rtl="1"/>
                      <a:r>
                        <a:rPr lang="en-US" sz="1800" b="0" u="none" strike="noStrike" baseline="0" dirty="0"/>
                        <a:t>It’s </a:t>
                      </a:r>
                      <a:r>
                        <a:rPr lang="en-US" sz="1800" b="0" u="none" strike="noStrike" baseline="0" dirty="0">
                          <a:highlight>
                            <a:srgbClr val="00FFFF"/>
                          </a:highlight>
                        </a:rPr>
                        <a:t>the most </a:t>
                      </a:r>
                      <a:r>
                        <a:rPr lang="en-US" sz="1800" b="0" u="none" strike="noStrike" baseline="0" dirty="0"/>
                        <a:t>expensive bag </a:t>
                      </a:r>
                      <a:endParaRPr lang="ar-SA" dirty="0"/>
                    </a:p>
                  </a:txBody>
                  <a:tcPr/>
                </a:tc>
                <a:tc>
                  <a:txBody>
                    <a:bodyPr/>
                    <a:lstStyle/>
                    <a:p>
                      <a:pPr algn="ctr" rtl="1"/>
                      <a:r>
                        <a:rPr lang="en-US" sz="1800" b="0" u="none" strike="noStrike" baseline="0" dirty="0"/>
                        <a:t>It’s </a:t>
                      </a:r>
                      <a:r>
                        <a:rPr lang="en-US" sz="1800" b="0" u="none" strike="noStrike" baseline="0" dirty="0">
                          <a:highlight>
                            <a:srgbClr val="00FF00"/>
                          </a:highlight>
                        </a:rPr>
                        <a:t>more expensive than </a:t>
                      </a:r>
                      <a:r>
                        <a:rPr lang="en-US" sz="1800" b="0" u="none" strike="noStrike" baseline="0" dirty="0"/>
                        <a:t>others. </a:t>
                      </a:r>
                      <a:endParaRPr lang="ar-SA" dirty="0"/>
                    </a:p>
                  </a:txBody>
                  <a:tcPr/>
                </a:tc>
                <a:tc>
                  <a:txBody>
                    <a:bodyPr/>
                    <a:lstStyle/>
                    <a:p>
                      <a:pPr algn="ctr" rtl="1"/>
                      <a:r>
                        <a:rPr lang="en-US" sz="1800" b="0" u="none" strike="noStrike" baseline="0" dirty="0"/>
                        <a:t>The bag is </a:t>
                      </a:r>
                      <a:r>
                        <a:rPr lang="en-US" sz="1800" b="0" u="none" strike="noStrike" baseline="0" dirty="0">
                          <a:highlight>
                            <a:srgbClr val="FFFF00"/>
                          </a:highlight>
                        </a:rPr>
                        <a:t>expensive</a:t>
                      </a:r>
                      <a:endParaRPr lang="ar-SA" dirty="0"/>
                    </a:p>
                  </a:txBody>
                  <a:tcPr/>
                </a:tc>
                <a:extLst>
                  <a:ext uri="{0D108BD9-81ED-4DB2-BD59-A6C34878D82A}">
                    <a16:rowId xmlns:a16="http://schemas.microsoft.com/office/drawing/2014/main" val="3846257015"/>
                  </a:ext>
                </a:extLst>
              </a:tr>
            </a:tbl>
          </a:graphicData>
        </a:graphic>
      </p:graphicFrame>
      <p:pic>
        <p:nvPicPr>
          <p:cNvPr id="1026" name="Picture 2" descr="Hydrogen vehicle | HiSoUR - Hi So You Are">
            <a:extLst>
              <a:ext uri="{FF2B5EF4-FFF2-40B4-BE49-F238E27FC236}">
                <a16:creationId xmlns:a16="http://schemas.microsoft.com/office/drawing/2014/main" id="{CA6E4679-781D-4DA3-97CB-A7CA02B0D4F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083" b="90000" l="7917" r="90208">
                        <a14:foregroundMark x1="61563" y1="59028" x2="61563" y2="59028"/>
                        <a14:foregroundMark x1="62708" y1="53472" x2="62708" y2="53472"/>
                        <a14:foregroundMark x1="50417" y1="55556" x2="50417" y2="55556"/>
                        <a14:foregroundMark x1="39479" y1="36389" x2="50104" y2="40139"/>
                        <a14:foregroundMark x1="62083" y1="59028" x2="55625" y2="74722"/>
                        <a14:foregroundMark x1="60729" y1="58056" x2="45729" y2="53611"/>
                        <a14:foregroundMark x1="45729" y1="53611" x2="33438" y2="42639"/>
                        <a14:foregroundMark x1="33438" y1="42639" x2="31354" y2="50000"/>
                        <a14:foregroundMark x1="18542" y1="29861" x2="6563" y2="46528"/>
                        <a14:foregroundMark x1="6563" y1="46528" x2="7917" y2="68056"/>
                        <a14:foregroundMark x1="7917" y1="68056" x2="22917" y2="53472"/>
                        <a14:foregroundMark x1="13333" y1="60694" x2="30208" y2="37639"/>
                        <a14:foregroundMark x1="9792" y1="57222" x2="12292" y2="64167"/>
                        <a14:foregroundMark x1="54792" y1="63194" x2="54792" y2="63194"/>
                        <a14:foregroundMark x1="45000" y1="59861" x2="45000" y2="59861"/>
                        <a14:foregroundMark x1="45000" y1="59861" x2="45000" y2="59861"/>
                        <a14:foregroundMark x1="45000" y1="59861" x2="45000" y2="59861"/>
                        <a14:foregroundMark x1="49583" y1="65833" x2="49583" y2="65833"/>
                        <a14:foregroundMark x1="50104" y1="65833" x2="50104" y2="65833"/>
                        <a14:foregroundMark x1="56979" y1="80833" x2="56979" y2="80833"/>
                        <a14:foregroundMark x1="43021" y1="7222" x2="43021" y2="7222"/>
                        <a14:foregroundMark x1="90208" y1="33750" x2="90208" y2="33750"/>
                        <a14:foregroundMark x1="60208" y1="76528" x2="60208" y2="76528"/>
                        <a14:foregroundMark x1="60208" y1="82500" x2="60208" y2="82500"/>
                        <a14:foregroundMark x1="57813" y1="80278" x2="57813" y2="80278"/>
                        <a14:foregroundMark x1="58021" y1="82500" x2="58021" y2="82500"/>
                        <a14:foregroundMark x1="39792" y1="42361" x2="39792" y2="42361"/>
                        <a14:foregroundMark x1="39479" y1="42361" x2="39479" y2="42361"/>
                        <a14:foregroundMark x1="39792" y1="40556" x2="39792" y2="40556"/>
                        <a14:foregroundMark x1="36563" y1="40972" x2="36563" y2="40972"/>
                        <a14:foregroundMark x1="45208" y1="59444" x2="45208" y2="59444"/>
                        <a14:foregroundMark x1="39271" y1="67917" x2="39271" y2="67917"/>
                        <a14:foregroundMark x1="52812" y1="66250" x2="52812" y2="66250"/>
                      </a14:backgroundRemoval>
                    </a14:imgEffect>
                  </a14:imgLayer>
                </a14:imgProps>
              </a:ext>
              <a:ext uri="{28A0092B-C50C-407E-A947-70E740481C1C}">
                <a14:useLocalDpi xmlns:a14="http://schemas.microsoft.com/office/drawing/2010/main" val="0"/>
              </a:ext>
            </a:extLst>
          </a:blip>
          <a:srcRect l="3543" r="6811" b="13247"/>
          <a:stretch/>
        </p:blipFill>
        <p:spPr bwMode="auto">
          <a:xfrm>
            <a:off x="6734178" y="2362200"/>
            <a:ext cx="1971675" cy="1066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5C92F804-8416-4425-BAC5-41EB0AB384FF}"/>
              </a:ext>
            </a:extLst>
          </p:cNvPr>
          <p:cNvSpPr txBox="1"/>
          <p:nvPr/>
        </p:nvSpPr>
        <p:spPr>
          <a:xfrm>
            <a:off x="2219328" y="2590710"/>
            <a:ext cx="4743450" cy="400110"/>
          </a:xfrm>
          <a:prstGeom prst="rect">
            <a:avLst/>
          </a:prstGeom>
          <a:noFill/>
        </p:spPr>
        <p:txBody>
          <a:bodyPr wrap="square" rtlCol="1">
            <a:spAutoFit/>
          </a:bodyPr>
          <a:lstStyle/>
          <a:p>
            <a:pPr algn="l"/>
            <a:r>
              <a:rPr lang="en-US" sz="2000" dirty="0"/>
              <a:t>The hydrogen car is        fast         the gas car</a:t>
            </a:r>
            <a:endParaRPr lang="ar-SA" sz="2000" dirty="0"/>
          </a:p>
        </p:txBody>
      </p:sp>
      <p:sp>
        <p:nvSpPr>
          <p:cNvPr id="5" name="مربع نص 4">
            <a:extLst>
              <a:ext uri="{FF2B5EF4-FFF2-40B4-BE49-F238E27FC236}">
                <a16:creationId xmlns:a16="http://schemas.microsoft.com/office/drawing/2014/main" id="{7A94EAE8-F40B-4CEA-B64E-32A8032E3EB3}"/>
              </a:ext>
            </a:extLst>
          </p:cNvPr>
          <p:cNvSpPr txBox="1"/>
          <p:nvPr/>
        </p:nvSpPr>
        <p:spPr>
          <a:xfrm>
            <a:off x="4300540" y="2609745"/>
            <a:ext cx="1381125" cy="400110"/>
          </a:xfrm>
          <a:prstGeom prst="rect">
            <a:avLst/>
          </a:prstGeom>
          <a:solidFill>
            <a:srgbClr val="EBDDC3"/>
          </a:solidFill>
        </p:spPr>
        <p:txBody>
          <a:bodyPr wrap="square" rtlCol="1">
            <a:spAutoFit/>
          </a:bodyPr>
          <a:lstStyle/>
          <a:p>
            <a:pPr algn="l"/>
            <a:r>
              <a:rPr lang="en-US" sz="2000" dirty="0"/>
              <a:t>Fast</a:t>
            </a:r>
            <a:r>
              <a:rPr lang="en-US" sz="2000" dirty="0">
                <a:solidFill>
                  <a:srgbClr val="FF0000"/>
                </a:solidFill>
              </a:rPr>
              <a:t>er than</a:t>
            </a:r>
            <a:endParaRPr lang="ar-SA" sz="2000" dirty="0">
              <a:solidFill>
                <a:srgbClr val="FF0000"/>
              </a:solidFill>
            </a:endParaRPr>
          </a:p>
        </p:txBody>
      </p:sp>
      <p:pic>
        <p:nvPicPr>
          <p:cNvPr id="1028" name="Picture 4" descr="شنطة بربري توتي - متجر بيرال">
            <a:extLst>
              <a:ext uri="{FF2B5EF4-FFF2-40B4-BE49-F238E27FC236}">
                <a16:creationId xmlns:a16="http://schemas.microsoft.com/office/drawing/2014/main" id="{15CF105D-FE19-458F-A9A6-3B3678890EB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7508" t="17110" r="7207" b="14489"/>
          <a:stretch/>
        </p:blipFill>
        <p:spPr bwMode="auto">
          <a:xfrm>
            <a:off x="9401177" y="4077263"/>
            <a:ext cx="1866678" cy="17728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مربع نص 7">
            <a:extLst>
              <a:ext uri="{FF2B5EF4-FFF2-40B4-BE49-F238E27FC236}">
                <a16:creationId xmlns:a16="http://schemas.microsoft.com/office/drawing/2014/main" id="{435B0DFD-2C65-46FC-ADFC-C7A6A135112D}"/>
              </a:ext>
            </a:extLst>
          </p:cNvPr>
          <p:cNvSpPr txBox="1"/>
          <p:nvPr/>
        </p:nvSpPr>
        <p:spPr>
          <a:xfrm>
            <a:off x="4219575" y="4963683"/>
            <a:ext cx="5162550" cy="400110"/>
          </a:xfrm>
          <a:prstGeom prst="rect">
            <a:avLst/>
          </a:prstGeom>
          <a:noFill/>
        </p:spPr>
        <p:txBody>
          <a:bodyPr wrap="square" rtlCol="1">
            <a:spAutoFit/>
          </a:bodyPr>
          <a:lstStyle/>
          <a:p>
            <a:pPr algn="l"/>
            <a:r>
              <a:rPr lang="en-US" sz="2000" dirty="0"/>
              <a:t>The bag     is                beautiful               my bag</a:t>
            </a:r>
            <a:endParaRPr lang="ar-SA" sz="2000" dirty="0"/>
          </a:p>
        </p:txBody>
      </p:sp>
      <p:sp>
        <p:nvSpPr>
          <p:cNvPr id="9" name="مربع نص 8">
            <a:extLst>
              <a:ext uri="{FF2B5EF4-FFF2-40B4-BE49-F238E27FC236}">
                <a16:creationId xmlns:a16="http://schemas.microsoft.com/office/drawing/2014/main" id="{785A96D8-6B6B-4EBD-8A17-970A623A374F}"/>
              </a:ext>
            </a:extLst>
          </p:cNvPr>
          <p:cNvSpPr txBox="1"/>
          <p:nvPr/>
        </p:nvSpPr>
        <p:spPr>
          <a:xfrm>
            <a:off x="5681663" y="4963683"/>
            <a:ext cx="795338" cy="400110"/>
          </a:xfrm>
          <a:prstGeom prst="rect">
            <a:avLst/>
          </a:prstGeom>
          <a:solidFill>
            <a:srgbClr val="EBDDC3"/>
          </a:solidFill>
        </p:spPr>
        <p:txBody>
          <a:bodyPr wrap="square" rtlCol="1">
            <a:spAutoFit/>
          </a:bodyPr>
          <a:lstStyle/>
          <a:p>
            <a:pPr algn="l"/>
            <a:r>
              <a:rPr lang="en-US" sz="2000" b="1" dirty="0">
                <a:solidFill>
                  <a:srgbClr val="FF0000"/>
                </a:solidFill>
              </a:rPr>
              <a:t>more</a:t>
            </a:r>
            <a:endParaRPr lang="ar-SA" sz="2000" b="1" dirty="0">
              <a:solidFill>
                <a:srgbClr val="FF0000"/>
              </a:solidFill>
            </a:endParaRPr>
          </a:p>
        </p:txBody>
      </p:sp>
      <p:sp>
        <p:nvSpPr>
          <p:cNvPr id="10" name="مربع نص 9">
            <a:extLst>
              <a:ext uri="{FF2B5EF4-FFF2-40B4-BE49-F238E27FC236}">
                <a16:creationId xmlns:a16="http://schemas.microsoft.com/office/drawing/2014/main" id="{2E87740A-1B94-4F17-8B75-DA866BE1E45D}"/>
              </a:ext>
            </a:extLst>
          </p:cNvPr>
          <p:cNvSpPr txBox="1"/>
          <p:nvPr/>
        </p:nvSpPr>
        <p:spPr>
          <a:xfrm>
            <a:off x="7594999" y="4983386"/>
            <a:ext cx="688180" cy="400110"/>
          </a:xfrm>
          <a:prstGeom prst="rect">
            <a:avLst/>
          </a:prstGeom>
          <a:solidFill>
            <a:srgbClr val="EBDDC3"/>
          </a:solidFill>
        </p:spPr>
        <p:txBody>
          <a:bodyPr wrap="square" rtlCol="1">
            <a:spAutoFit/>
          </a:bodyPr>
          <a:lstStyle/>
          <a:p>
            <a:pPr algn="l"/>
            <a:r>
              <a:rPr lang="en-US" sz="2000" b="1" dirty="0">
                <a:solidFill>
                  <a:srgbClr val="FF0000"/>
                </a:solidFill>
              </a:rPr>
              <a:t>than</a:t>
            </a:r>
            <a:endParaRPr lang="ar-SA" sz="2000" b="1" dirty="0">
              <a:solidFill>
                <a:srgbClr val="FF0000"/>
              </a:solidFill>
            </a:endParaRPr>
          </a:p>
        </p:txBody>
      </p:sp>
      <p:sp>
        <p:nvSpPr>
          <p:cNvPr id="11" name="مربع نص 10">
            <a:extLst>
              <a:ext uri="{FF2B5EF4-FFF2-40B4-BE49-F238E27FC236}">
                <a16:creationId xmlns:a16="http://schemas.microsoft.com/office/drawing/2014/main" id="{D2A41417-A8A5-49FD-A254-36ADD0F0AA72}"/>
              </a:ext>
            </a:extLst>
          </p:cNvPr>
          <p:cNvSpPr txBox="1"/>
          <p:nvPr/>
        </p:nvSpPr>
        <p:spPr>
          <a:xfrm>
            <a:off x="2286003" y="3448036"/>
            <a:ext cx="4743450" cy="400110"/>
          </a:xfrm>
          <a:prstGeom prst="rect">
            <a:avLst/>
          </a:prstGeom>
          <a:noFill/>
        </p:spPr>
        <p:txBody>
          <a:bodyPr wrap="square" rtlCol="1">
            <a:spAutoFit/>
          </a:bodyPr>
          <a:lstStyle/>
          <a:p>
            <a:pPr algn="l"/>
            <a:r>
              <a:rPr lang="en-US" sz="2000" dirty="0"/>
              <a:t>The hydrogen car is        fast         the gas car</a:t>
            </a:r>
            <a:endParaRPr lang="ar-SA" sz="2000" dirty="0"/>
          </a:p>
        </p:txBody>
      </p:sp>
      <p:sp>
        <p:nvSpPr>
          <p:cNvPr id="12" name="مربع نص 11">
            <a:extLst>
              <a:ext uri="{FF2B5EF4-FFF2-40B4-BE49-F238E27FC236}">
                <a16:creationId xmlns:a16="http://schemas.microsoft.com/office/drawing/2014/main" id="{64C55B2C-5408-49B8-A772-E7146A4756F8}"/>
              </a:ext>
            </a:extLst>
          </p:cNvPr>
          <p:cNvSpPr txBox="1"/>
          <p:nvPr/>
        </p:nvSpPr>
        <p:spPr>
          <a:xfrm>
            <a:off x="4367215" y="3467071"/>
            <a:ext cx="2109786" cy="400110"/>
          </a:xfrm>
          <a:prstGeom prst="rect">
            <a:avLst/>
          </a:prstGeom>
          <a:solidFill>
            <a:srgbClr val="EBDDC3"/>
          </a:solidFill>
        </p:spPr>
        <p:txBody>
          <a:bodyPr wrap="square" rtlCol="1">
            <a:spAutoFit/>
          </a:bodyPr>
          <a:lstStyle/>
          <a:p>
            <a:pPr algn="l"/>
            <a:r>
              <a:rPr lang="en-US" sz="2000" b="1" dirty="0">
                <a:solidFill>
                  <a:srgbClr val="FF0000"/>
                </a:solidFill>
              </a:rPr>
              <a:t>The</a:t>
            </a:r>
            <a:r>
              <a:rPr lang="en-US" sz="2000" dirty="0"/>
              <a:t> Fast</a:t>
            </a:r>
            <a:r>
              <a:rPr lang="en-US" sz="2000" b="1" dirty="0">
                <a:solidFill>
                  <a:srgbClr val="FF0000"/>
                </a:solidFill>
              </a:rPr>
              <a:t>est</a:t>
            </a:r>
            <a:r>
              <a:rPr lang="en-US" sz="2000" dirty="0">
                <a:solidFill>
                  <a:srgbClr val="FF0000"/>
                </a:solidFill>
              </a:rPr>
              <a:t>  </a:t>
            </a:r>
            <a:endParaRPr lang="ar-SA" sz="2000" dirty="0">
              <a:solidFill>
                <a:srgbClr val="FF0000"/>
              </a:solidFill>
            </a:endParaRPr>
          </a:p>
        </p:txBody>
      </p:sp>
      <p:sp>
        <p:nvSpPr>
          <p:cNvPr id="13" name="مربع نص 12">
            <a:extLst>
              <a:ext uri="{FF2B5EF4-FFF2-40B4-BE49-F238E27FC236}">
                <a16:creationId xmlns:a16="http://schemas.microsoft.com/office/drawing/2014/main" id="{C86C5A1F-53A8-479C-A5DB-0D7974746020}"/>
              </a:ext>
            </a:extLst>
          </p:cNvPr>
          <p:cNvSpPr txBox="1"/>
          <p:nvPr/>
        </p:nvSpPr>
        <p:spPr>
          <a:xfrm>
            <a:off x="4152903" y="5755311"/>
            <a:ext cx="5162550" cy="400110"/>
          </a:xfrm>
          <a:prstGeom prst="rect">
            <a:avLst/>
          </a:prstGeom>
          <a:noFill/>
        </p:spPr>
        <p:txBody>
          <a:bodyPr wrap="square" rtlCol="1">
            <a:spAutoFit/>
          </a:bodyPr>
          <a:lstStyle/>
          <a:p>
            <a:pPr algn="l"/>
            <a:r>
              <a:rPr lang="en-US" sz="2000" dirty="0"/>
              <a:t>The bag     is                         beautiful  bag</a:t>
            </a:r>
            <a:endParaRPr lang="ar-SA" sz="2000" dirty="0"/>
          </a:p>
        </p:txBody>
      </p:sp>
      <p:sp>
        <p:nvSpPr>
          <p:cNvPr id="14" name="مربع نص 13">
            <a:extLst>
              <a:ext uri="{FF2B5EF4-FFF2-40B4-BE49-F238E27FC236}">
                <a16:creationId xmlns:a16="http://schemas.microsoft.com/office/drawing/2014/main" id="{3FC8EBBF-8A8B-4B8C-BBA9-1D310A0B28CB}"/>
              </a:ext>
            </a:extLst>
          </p:cNvPr>
          <p:cNvSpPr txBox="1"/>
          <p:nvPr/>
        </p:nvSpPr>
        <p:spPr>
          <a:xfrm>
            <a:off x="5591172" y="5755311"/>
            <a:ext cx="1209678" cy="400110"/>
          </a:xfrm>
          <a:prstGeom prst="rect">
            <a:avLst/>
          </a:prstGeom>
          <a:solidFill>
            <a:srgbClr val="EBDDC3"/>
          </a:solidFill>
        </p:spPr>
        <p:txBody>
          <a:bodyPr wrap="square" rtlCol="1">
            <a:spAutoFit/>
          </a:bodyPr>
          <a:lstStyle/>
          <a:p>
            <a:pPr algn="l"/>
            <a:r>
              <a:rPr lang="en-US" sz="2000" b="1" dirty="0">
                <a:solidFill>
                  <a:srgbClr val="FF0000"/>
                </a:solidFill>
              </a:rPr>
              <a:t>The most</a:t>
            </a:r>
            <a:endParaRPr lang="ar-SA" sz="2000" b="1" dirty="0">
              <a:solidFill>
                <a:srgbClr val="FF0000"/>
              </a:solidFill>
            </a:endParaRPr>
          </a:p>
        </p:txBody>
      </p:sp>
    </p:spTree>
    <p:extLst>
      <p:ext uri="{BB962C8B-B14F-4D97-AF65-F5344CB8AC3E}">
        <p14:creationId xmlns:p14="http://schemas.microsoft.com/office/powerpoint/2010/main" val="622113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animBg="1"/>
      <p:bldP spid="11" grpId="0"/>
      <p:bldP spid="12"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 Clipart PNG Images, Transparent Time Clipart Image Download - PNGitem">
            <a:extLst>
              <a:ext uri="{FF2B5EF4-FFF2-40B4-BE49-F238E27FC236}">
                <a16:creationId xmlns:a16="http://schemas.microsoft.com/office/drawing/2014/main" id="{F4F72390-ACC0-441B-97D6-3D14944CC2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2500" l="7280" r="92720">
                        <a14:foregroundMark x1="63985" y1="90714" x2="63985" y2="90714"/>
                        <a14:foregroundMark x1="91954" y1="25357" x2="91954" y2="25000"/>
                        <a14:foregroundMark x1="28352" y1="10714" x2="28352" y2="10714"/>
                        <a14:foregroundMark x1="8046" y1="20357" x2="7280" y2="21071"/>
                        <a14:foregroundMark x1="54406" y1="9286" x2="54406" y2="9286"/>
                        <a14:foregroundMark x1="52107" y1="9643" x2="52107" y2="9643"/>
                        <a14:foregroundMark x1="62835" y1="92857" x2="62835" y2="92857"/>
                        <a14:foregroundMark x1="93103" y1="56429" x2="93103" y2="56429"/>
                        <a14:foregroundMark x1="78544" y1="7500" x2="78544" y2="7500"/>
                      </a14:backgroundRemoval>
                    </a14:imgEffect>
                  </a14:imgLayer>
                </a14:imgProps>
              </a:ext>
              <a:ext uri="{28A0092B-C50C-407E-A947-70E740481C1C}">
                <a14:useLocalDpi xmlns:a14="http://schemas.microsoft.com/office/drawing/2010/main" val="0"/>
              </a:ext>
            </a:extLst>
          </a:blip>
          <a:srcRect/>
          <a:stretch>
            <a:fillRect/>
          </a:stretch>
        </p:blipFill>
        <p:spPr bwMode="auto">
          <a:xfrm>
            <a:off x="10559546" y="77626"/>
            <a:ext cx="1707268" cy="13814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actice Clip Art At Clker Com Vector Clip Art Online - Practice Clipart -  Png Download - Full Size Clipart (#602650) - PinClipart">
            <a:extLst>
              <a:ext uri="{FF2B5EF4-FFF2-40B4-BE49-F238E27FC236}">
                <a16:creationId xmlns:a16="http://schemas.microsoft.com/office/drawing/2014/main" id="{47BAA63E-7F77-4E83-83AD-4C4F7796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170" y="204281"/>
            <a:ext cx="6985417" cy="66537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69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C2221D53-7F21-498B-A767-509F7E74DFBE}"/>
              </a:ext>
            </a:extLst>
          </p:cNvPr>
          <p:cNvPicPr>
            <a:picLocks noChangeAspect="1"/>
          </p:cNvPicPr>
          <p:nvPr/>
        </p:nvPicPr>
        <p:blipFill rotWithShape="1">
          <a:blip r:embed="rId2"/>
          <a:srcRect l="53655" t="53985" r="-237" b="1731"/>
          <a:stretch/>
        </p:blipFill>
        <p:spPr>
          <a:xfrm>
            <a:off x="6375284" y="3902267"/>
            <a:ext cx="5745249" cy="2840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صورة 7">
            <a:extLst>
              <a:ext uri="{FF2B5EF4-FFF2-40B4-BE49-F238E27FC236}">
                <a16:creationId xmlns:a16="http://schemas.microsoft.com/office/drawing/2014/main" id="{26AB4297-E222-4391-8DBA-A5C36BD91B24}"/>
              </a:ext>
            </a:extLst>
          </p:cNvPr>
          <p:cNvPicPr>
            <a:picLocks noChangeAspect="1"/>
          </p:cNvPicPr>
          <p:nvPr/>
        </p:nvPicPr>
        <p:blipFill rotWithShape="1">
          <a:blip r:embed="rId2"/>
          <a:srcRect l="52780" t="5863" r="638" b="49853"/>
          <a:stretch/>
        </p:blipFill>
        <p:spPr>
          <a:xfrm>
            <a:off x="6303817" y="880916"/>
            <a:ext cx="5650058" cy="2733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صورة 8">
            <a:extLst>
              <a:ext uri="{FF2B5EF4-FFF2-40B4-BE49-F238E27FC236}">
                <a16:creationId xmlns:a16="http://schemas.microsoft.com/office/drawing/2014/main" id="{EFB7D64F-705B-4F5B-B4BE-E6D8217E8A64}"/>
              </a:ext>
            </a:extLst>
          </p:cNvPr>
          <p:cNvPicPr>
            <a:picLocks noChangeAspect="1"/>
          </p:cNvPicPr>
          <p:nvPr/>
        </p:nvPicPr>
        <p:blipFill rotWithShape="1">
          <a:blip r:embed="rId2"/>
          <a:srcRect l="2157" t="53109" r="51261" b="2607"/>
          <a:stretch/>
        </p:blipFill>
        <p:spPr>
          <a:xfrm>
            <a:off x="0" y="4017819"/>
            <a:ext cx="5971661" cy="2733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صورة 25">
            <a:extLst>
              <a:ext uri="{FF2B5EF4-FFF2-40B4-BE49-F238E27FC236}">
                <a16:creationId xmlns:a16="http://schemas.microsoft.com/office/drawing/2014/main" id="{635CC653-6554-4A91-AB28-57709FC48FE9}"/>
              </a:ext>
            </a:extLst>
          </p:cNvPr>
          <p:cNvPicPr>
            <a:picLocks noChangeAspect="1"/>
          </p:cNvPicPr>
          <p:nvPr/>
        </p:nvPicPr>
        <p:blipFill rotWithShape="1">
          <a:blip r:embed="rId2"/>
          <a:srcRect l="1883" t="6482" r="51535" b="49234"/>
          <a:stretch/>
        </p:blipFill>
        <p:spPr>
          <a:xfrm>
            <a:off x="-62170" y="911248"/>
            <a:ext cx="6096000" cy="2733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مربع نص 26">
            <a:extLst>
              <a:ext uri="{FF2B5EF4-FFF2-40B4-BE49-F238E27FC236}">
                <a16:creationId xmlns:a16="http://schemas.microsoft.com/office/drawing/2014/main" id="{E2783ADA-94EC-40FF-85E0-1227708F8C69}"/>
              </a:ext>
            </a:extLst>
          </p:cNvPr>
          <p:cNvSpPr txBox="1"/>
          <p:nvPr/>
        </p:nvSpPr>
        <p:spPr>
          <a:xfrm>
            <a:off x="554819" y="1080971"/>
            <a:ext cx="2147455" cy="400110"/>
          </a:xfrm>
          <a:prstGeom prst="rect">
            <a:avLst/>
          </a:prstGeom>
          <a:solidFill>
            <a:schemeClr val="bg1"/>
          </a:solidFill>
          <a:ln>
            <a:solidFill>
              <a:schemeClr val="tx1">
                <a:lumMod val="75000"/>
                <a:lumOff val="25000"/>
              </a:schemeClr>
            </a:solidFill>
          </a:ln>
        </p:spPr>
        <p:txBody>
          <a:bodyPr wrap="square" rtlCol="1">
            <a:spAutoFit/>
          </a:bodyPr>
          <a:lstStyle/>
          <a:p>
            <a:r>
              <a:rPr lang="en-US" sz="2000" dirty="0">
                <a:solidFill>
                  <a:srgbClr val="000099"/>
                </a:solidFill>
                <a:latin typeface="Arial" panose="020B0604020202020204" pitchFamily="34" charset="0"/>
                <a:cs typeface="Arial" panose="020B0604020202020204" pitchFamily="34" charset="0"/>
              </a:rPr>
              <a:t>Most refreshing </a:t>
            </a:r>
            <a:endParaRPr lang="ar-SA" sz="2000" dirty="0">
              <a:solidFill>
                <a:srgbClr val="000099"/>
              </a:solidFill>
              <a:latin typeface="Arial" panose="020B0604020202020204" pitchFamily="34" charset="0"/>
              <a:cs typeface="Arial" panose="020B0604020202020204" pitchFamily="34" charset="0"/>
            </a:endParaRPr>
          </a:p>
        </p:txBody>
      </p:sp>
      <p:sp>
        <p:nvSpPr>
          <p:cNvPr id="28" name="مربع نص 27">
            <a:extLst>
              <a:ext uri="{FF2B5EF4-FFF2-40B4-BE49-F238E27FC236}">
                <a16:creationId xmlns:a16="http://schemas.microsoft.com/office/drawing/2014/main" id="{63EA4A1B-EF25-4F18-B4CB-55A4BF3EF208}"/>
              </a:ext>
            </a:extLst>
          </p:cNvPr>
          <p:cNvSpPr txBox="1"/>
          <p:nvPr/>
        </p:nvSpPr>
        <p:spPr>
          <a:xfrm>
            <a:off x="10115550" y="1224771"/>
            <a:ext cx="1714500" cy="400110"/>
          </a:xfrm>
          <a:prstGeom prst="rect">
            <a:avLst/>
          </a:prstGeom>
          <a:solidFill>
            <a:schemeClr val="bg1"/>
          </a:solidFill>
          <a:ln>
            <a:solidFill>
              <a:schemeClr val="tx1">
                <a:lumMod val="75000"/>
                <a:lumOff val="25000"/>
              </a:schemeClr>
            </a:solidFill>
          </a:ln>
        </p:spPr>
        <p:txBody>
          <a:bodyPr wrap="square" rtlCol="1">
            <a:spAutoFit/>
          </a:bodyPr>
          <a:lstStyle/>
          <a:p>
            <a:pPr algn="ctr"/>
            <a:r>
              <a:rPr lang="en-US" sz="2000" dirty="0">
                <a:solidFill>
                  <a:srgbClr val="FF0000"/>
                </a:solidFill>
                <a:latin typeface="Arial" panose="020B0604020202020204" pitchFamily="34" charset="0"/>
                <a:cs typeface="Arial" panose="020B0604020202020204" pitchFamily="34" charset="0"/>
              </a:rPr>
              <a:t>cleaner</a:t>
            </a:r>
            <a:endParaRPr lang="ar-SA" sz="2000" dirty="0">
              <a:solidFill>
                <a:srgbClr val="FF0000"/>
              </a:solidFill>
              <a:latin typeface="Arial" panose="020B0604020202020204" pitchFamily="34" charset="0"/>
              <a:cs typeface="Arial" panose="020B0604020202020204" pitchFamily="34" charset="0"/>
            </a:endParaRPr>
          </a:p>
        </p:txBody>
      </p:sp>
      <p:sp>
        <p:nvSpPr>
          <p:cNvPr id="29" name="مربع نص 28">
            <a:extLst>
              <a:ext uri="{FF2B5EF4-FFF2-40B4-BE49-F238E27FC236}">
                <a16:creationId xmlns:a16="http://schemas.microsoft.com/office/drawing/2014/main" id="{28D85FB9-6709-4194-AD0F-4D5B625B6BB9}"/>
              </a:ext>
            </a:extLst>
          </p:cNvPr>
          <p:cNvSpPr txBox="1"/>
          <p:nvPr/>
        </p:nvSpPr>
        <p:spPr>
          <a:xfrm>
            <a:off x="9483434" y="1877926"/>
            <a:ext cx="1565565" cy="400110"/>
          </a:xfrm>
          <a:prstGeom prst="rect">
            <a:avLst/>
          </a:prstGeom>
          <a:solidFill>
            <a:schemeClr val="bg1"/>
          </a:solidFill>
          <a:ln>
            <a:solidFill>
              <a:schemeClr val="tx1">
                <a:lumMod val="75000"/>
                <a:lumOff val="25000"/>
              </a:schemeClr>
            </a:solidFill>
          </a:ln>
        </p:spPr>
        <p:txBody>
          <a:bodyPr wrap="square" rtlCol="1">
            <a:spAutoFit/>
          </a:bodyPr>
          <a:lstStyle/>
          <a:p>
            <a:pPr algn="ctr"/>
            <a:r>
              <a:rPr lang="en-US" sz="2000" dirty="0">
                <a:solidFill>
                  <a:srgbClr val="FF0000"/>
                </a:solidFill>
                <a:latin typeface="Arial" panose="020B0604020202020204" pitchFamily="34" charset="0"/>
                <a:cs typeface="Arial" panose="020B0604020202020204" pitchFamily="34" charset="0"/>
              </a:rPr>
              <a:t>brighter</a:t>
            </a:r>
            <a:endParaRPr lang="ar-SA" sz="2000" dirty="0">
              <a:solidFill>
                <a:srgbClr val="FF0000"/>
              </a:solidFill>
              <a:latin typeface="Arial" panose="020B0604020202020204" pitchFamily="34" charset="0"/>
              <a:cs typeface="Arial" panose="020B0604020202020204" pitchFamily="34" charset="0"/>
            </a:endParaRPr>
          </a:p>
        </p:txBody>
      </p:sp>
      <p:sp>
        <p:nvSpPr>
          <p:cNvPr id="30" name="مربع نص 29">
            <a:extLst>
              <a:ext uri="{FF2B5EF4-FFF2-40B4-BE49-F238E27FC236}">
                <a16:creationId xmlns:a16="http://schemas.microsoft.com/office/drawing/2014/main" id="{48637F1D-0494-4FF3-8DB0-62C177CADD3B}"/>
              </a:ext>
            </a:extLst>
          </p:cNvPr>
          <p:cNvSpPr txBox="1"/>
          <p:nvPr/>
        </p:nvSpPr>
        <p:spPr>
          <a:xfrm>
            <a:off x="352425" y="6306839"/>
            <a:ext cx="1943100" cy="400110"/>
          </a:xfrm>
          <a:prstGeom prst="rect">
            <a:avLst/>
          </a:prstGeom>
          <a:solidFill>
            <a:schemeClr val="bg1"/>
          </a:solidFill>
          <a:ln>
            <a:solidFill>
              <a:schemeClr val="tx1">
                <a:lumMod val="75000"/>
                <a:lumOff val="25000"/>
              </a:schemeClr>
            </a:solidFill>
          </a:ln>
        </p:spPr>
        <p:txBody>
          <a:bodyPr wrap="square" rtlCol="1">
            <a:spAutoFit/>
          </a:bodyPr>
          <a:lstStyle/>
          <a:p>
            <a:pPr algn="ctr"/>
            <a:r>
              <a:rPr lang="en-US" sz="2000" dirty="0">
                <a:solidFill>
                  <a:srgbClr val="FF0000"/>
                </a:solidFill>
                <a:latin typeface="Arial" panose="020B0604020202020204" pitchFamily="34" charset="0"/>
                <a:cs typeface="Arial" panose="020B0604020202020204" pitchFamily="34" charset="0"/>
              </a:rPr>
              <a:t>healthier</a:t>
            </a:r>
            <a:endParaRPr lang="ar-SA" sz="2000" dirty="0">
              <a:solidFill>
                <a:srgbClr val="FF0000"/>
              </a:solidFill>
              <a:latin typeface="Arial" panose="020B0604020202020204" pitchFamily="34" charset="0"/>
              <a:cs typeface="Arial" panose="020B0604020202020204" pitchFamily="34" charset="0"/>
            </a:endParaRPr>
          </a:p>
        </p:txBody>
      </p:sp>
      <p:sp>
        <p:nvSpPr>
          <p:cNvPr id="31" name="مربع نص 30">
            <a:extLst>
              <a:ext uri="{FF2B5EF4-FFF2-40B4-BE49-F238E27FC236}">
                <a16:creationId xmlns:a16="http://schemas.microsoft.com/office/drawing/2014/main" id="{9424A0D3-527A-4FD1-9F5E-2E637E9EFBF8}"/>
              </a:ext>
            </a:extLst>
          </p:cNvPr>
          <p:cNvSpPr txBox="1"/>
          <p:nvPr/>
        </p:nvSpPr>
        <p:spPr>
          <a:xfrm>
            <a:off x="6492580" y="4984498"/>
            <a:ext cx="1704103" cy="400110"/>
          </a:xfrm>
          <a:prstGeom prst="rect">
            <a:avLst/>
          </a:prstGeom>
          <a:solidFill>
            <a:schemeClr val="bg1"/>
          </a:solidFill>
          <a:ln>
            <a:solidFill>
              <a:schemeClr val="tx1">
                <a:lumMod val="75000"/>
                <a:lumOff val="25000"/>
              </a:schemeClr>
            </a:solidFill>
          </a:ln>
        </p:spPr>
        <p:txBody>
          <a:bodyPr wrap="square" rtlCol="1">
            <a:spAutoFit/>
          </a:bodyPr>
          <a:lstStyle/>
          <a:p>
            <a:r>
              <a:rPr lang="en-US" sz="2000" dirty="0">
                <a:solidFill>
                  <a:srgbClr val="000099"/>
                </a:solidFill>
                <a:latin typeface="Arial" panose="020B0604020202020204" pitchFamily="34" charset="0"/>
                <a:cs typeface="Arial" panose="020B0604020202020204" pitchFamily="34" charset="0"/>
              </a:rPr>
              <a:t>Most reliable</a:t>
            </a:r>
            <a:endParaRPr lang="ar-SA" sz="2000" dirty="0">
              <a:solidFill>
                <a:srgbClr val="000099"/>
              </a:solidFill>
              <a:latin typeface="Arial" panose="020B0604020202020204" pitchFamily="34" charset="0"/>
              <a:cs typeface="Arial" panose="020B0604020202020204" pitchFamily="34" charset="0"/>
            </a:endParaRPr>
          </a:p>
        </p:txBody>
      </p:sp>
      <p:pic>
        <p:nvPicPr>
          <p:cNvPr id="11" name="صورة 10">
            <a:extLst>
              <a:ext uri="{FF2B5EF4-FFF2-40B4-BE49-F238E27FC236}">
                <a16:creationId xmlns:a16="http://schemas.microsoft.com/office/drawing/2014/main" id="{5F412992-BC9A-48D3-B885-669D2A2C749A}"/>
              </a:ext>
            </a:extLst>
          </p:cNvPr>
          <p:cNvPicPr>
            <a:picLocks noChangeAspect="1"/>
          </p:cNvPicPr>
          <p:nvPr/>
        </p:nvPicPr>
        <p:blipFill rotWithShape="1">
          <a:blip r:embed="rId2"/>
          <a:srcRect l="617" t="-1821" r="24779" b="95339"/>
          <a:stretch/>
        </p:blipFill>
        <p:spPr>
          <a:xfrm>
            <a:off x="91784" y="0"/>
            <a:ext cx="9763125" cy="6808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775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8679550-5C22-41A6-9BF5-78294E4E7960}"/>
              </a:ext>
            </a:extLst>
          </p:cNvPr>
          <p:cNvSpPr txBox="1"/>
          <p:nvPr/>
        </p:nvSpPr>
        <p:spPr>
          <a:xfrm>
            <a:off x="1690730" y="1723798"/>
            <a:ext cx="8194089" cy="4339650"/>
          </a:xfrm>
          <a:prstGeom prst="rect">
            <a:avLst/>
          </a:prstGeom>
          <a:noFill/>
        </p:spPr>
        <p:txBody>
          <a:bodyPr wrap="square" rtlCol="1">
            <a:spAutoFit/>
          </a:bodyPr>
          <a:lstStyle/>
          <a:p>
            <a:pPr algn="l"/>
            <a:endParaRPr lang="ar-SA" sz="1800" b="0" i="0" u="none" strike="noStrike" baseline="0" dirty="0">
              <a:solidFill>
                <a:srgbClr val="000000"/>
              </a:solidFill>
              <a:latin typeface="MV Boli" panose="02000500030200090000" pitchFamily="2" charset="0"/>
            </a:endParaRPr>
          </a:p>
          <a:p>
            <a:pPr algn="ctr"/>
            <a:endParaRPr lang="ar-SA" sz="2400" b="1" i="0" u="none" strike="noStrike" baseline="0" dirty="0">
              <a:latin typeface="MV Boli" panose="02000500030200090000" pitchFamily="2" charset="0"/>
            </a:endParaRPr>
          </a:p>
          <a:p>
            <a:pPr algn="ctr"/>
            <a:r>
              <a:rPr lang="en-US" sz="3600" b="1" dirty="0">
                <a:latin typeface="MV Boli" panose="02000500030200090000" pitchFamily="2" charset="0"/>
                <a:cs typeface="MV Boli" panose="02000500030200090000" pitchFamily="2" charset="0"/>
              </a:rPr>
              <a:t>As ………..As</a:t>
            </a:r>
          </a:p>
          <a:p>
            <a:pPr algn="ctr"/>
            <a:endParaRPr lang="en-US" sz="3600" b="1" dirty="0">
              <a:latin typeface="MV Boli" panose="02000500030200090000" pitchFamily="2" charset="0"/>
              <a:cs typeface="MV Boli" panose="02000500030200090000" pitchFamily="2" charset="0"/>
            </a:endParaRPr>
          </a:p>
          <a:p>
            <a:pPr algn="ctr"/>
            <a:r>
              <a:rPr lang="en-US" sz="3600" b="1" dirty="0">
                <a:latin typeface="MV Boli" panose="02000500030200090000" pitchFamily="2" charset="0"/>
                <a:cs typeface="MV Boli" panose="02000500030200090000" pitchFamily="2" charset="0"/>
              </a:rPr>
              <a:t>Not as………..as</a:t>
            </a:r>
          </a:p>
          <a:p>
            <a:pPr algn="ctr"/>
            <a:endParaRPr lang="en-US" sz="3600" b="1" dirty="0">
              <a:latin typeface="MV Boli" panose="02000500030200090000" pitchFamily="2" charset="0"/>
              <a:cs typeface="MV Boli" panose="02000500030200090000" pitchFamily="2" charset="0"/>
            </a:endParaRPr>
          </a:p>
          <a:p>
            <a:pPr algn="ctr"/>
            <a:endParaRPr lang="ar-SA" sz="3600" b="1" i="0" u="none" strike="noStrike" baseline="0" dirty="0">
              <a:latin typeface="MV Boli" panose="02000500030200090000" pitchFamily="2" charset="0"/>
            </a:endParaRPr>
          </a:p>
          <a:p>
            <a:pPr algn="ctr"/>
            <a:endParaRPr lang="ar-SA" sz="3600" b="1" i="0" u="none" strike="noStrike" baseline="0" dirty="0">
              <a:latin typeface="MV Boli" panose="02000500030200090000" pitchFamily="2" charset="0"/>
            </a:endParaRPr>
          </a:p>
          <a:p>
            <a:pPr algn="l"/>
            <a:endParaRPr lang="ar-SA" dirty="0">
              <a:latin typeface="MV Boli" panose="02000500030200090000" pitchFamily="2" charset="0"/>
            </a:endParaRPr>
          </a:p>
        </p:txBody>
      </p:sp>
      <p:sp>
        <p:nvSpPr>
          <p:cNvPr id="28" name="مستطيل: زوايا مستديرة 27">
            <a:extLst>
              <a:ext uri="{FF2B5EF4-FFF2-40B4-BE49-F238E27FC236}">
                <a16:creationId xmlns:a16="http://schemas.microsoft.com/office/drawing/2014/main" id="{D87AAB51-0094-4A01-84ED-76DF750ABD39}"/>
              </a:ext>
            </a:extLst>
          </p:cNvPr>
          <p:cNvSpPr/>
          <p:nvPr/>
        </p:nvSpPr>
        <p:spPr>
          <a:xfrm>
            <a:off x="1973911" y="744919"/>
            <a:ext cx="7792325" cy="5318529"/>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زوايا مستديرة 28">
            <a:extLst>
              <a:ext uri="{FF2B5EF4-FFF2-40B4-BE49-F238E27FC236}">
                <a16:creationId xmlns:a16="http://schemas.microsoft.com/office/drawing/2014/main" id="{EA67E5CD-31D1-4B66-9384-93BC488E1532}"/>
              </a:ext>
            </a:extLst>
          </p:cNvPr>
          <p:cNvSpPr/>
          <p:nvPr/>
        </p:nvSpPr>
        <p:spPr>
          <a:xfrm rot="756959">
            <a:off x="2046264" y="866750"/>
            <a:ext cx="7765104" cy="5082442"/>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27744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left)">
                                      <p:cBhvr>
                                        <p:cTn id="1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B482C14-C9AE-46AA-AB93-322C26FB8DFC}"/>
              </a:ext>
            </a:extLst>
          </p:cNvPr>
          <p:cNvSpPr txBox="1"/>
          <p:nvPr/>
        </p:nvSpPr>
        <p:spPr>
          <a:xfrm>
            <a:off x="2028825" y="1562100"/>
            <a:ext cx="7600950" cy="1015663"/>
          </a:xfrm>
          <a:prstGeom prst="rect">
            <a:avLst/>
          </a:prstGeom>
          <a:noFill/>
        </p:spPr>
        <p:txBody>
          <a:bodyPr wrap="square" rtlCol="1">
            <a:spAutoFit/>
          </a:bodyPr>
          <a:lstStyle/>
          <a:p>
            <a:pPr algn="l"/>
            <a:endParaRPr lang="ar-SA" sz="1800" b="0" i="0" u="none" strike="noStrike" baseline="0" dirty="0">
              <a:solidFill>
                <a:srgbClr val="000000"/>
              </a:solidFill>
            </a:endParaRPr>
          </a:p>
          <a:p>
            <a:pPr algn="ctr"/>
            <a:r>
              <a:rPr lang="en-US" sz="2400" b="0" i="0" u="none" strike="noStrike" baseline="0" dirty="0"/>
              <a:t>The special suitcase is </a:t>
            </a:r>
            <a:r>
              <a:rPr lang="en-US" sz="2400" b="1" i="0" u="none" strike="noStrike" baseline="0" dirty="0">
                <a:solidFill>
                  <a:srgbClr val="FF0000"/>
                </a:solidFill>
              </a:rPr>
              <a:t>as</a:t>
            </a:r>
            <a:r>
              <a:rPr lang="en-US" sz="2400" b="0" i="0" u="none" strike="noStrike" baseline="0" dirty="0"/>
              <a:t> expensive </a:t>
            </a:r>
            <a:r>
              <a:rPr lang="en-US" sz="2400" b="1" i="0" u="none" strike="noStrike" baseline="0" dirty="0">
                <a:solidFill>
                  <a:srgbClr val="FF0000"/>
                </a:solidFill>
              </a:rPr>
              <a:t>as</a:t>
            </a:r>
            <a:r>
              <a:rPr lang="en-US" sz="2400" b="0" i="0" u="none" strike="noStrike" baseline="0" dirty="0"/>
              <a:t> a car. </a:t>
            </a:r>
          </a:p>
          <a:p>
            <a:pPr algn="l"/>
            <a:endParaRPr lang="ar-SA" dirty="0"/>
          </a:p>
        </p:txBody>
      </p:sp>
      <p:pic>
        <p:nvPicPr>
          <p:cNvPr id="3" name="Picture 2" descr="Nicecar - Red Car Shining Png Clipart (#3939910) - PikPng">
            <a:extLst>
              <a:ext uri="{FF2B5EF4-FFF2-40B4-BE49-F238E27FC236}">
                <a16:creationId xmlns:a16="http://schemas.microsoft.com/office/drawing/2014/main" id="{848883E9-7648-4F3D-9EFB-971456426BF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26" b="89578" l="8810" r="93690">
                        <a14:foregroundMark x1="8810" y1="45906" x2="8810" y2="45906"/>
                        <a14:foregroundMark x1="11905" y1="68734" x2="11905" y2="68734"/>
                        <a14:foregroundMark x1="10357" y1="46154" x2="12500" y2="65012"/>
                        <a14:foregroundMark x1="12500" y1="65012" x2="12500" y2="65012"/>
                        <a14:foregroundMark x1="24167" y1="17618" x2="24762" y2="32010"/>
                        <a14:foregroundMark x1="24762" y1="32010" x2="24762" y2="32258"/>
                        <a14:foregroundMark x1="37381" y1="31514" x2="28452" y2="29529"/>
                        <a14:foregroundMark x1="23929" y1="13648" x2="17500" y2="18610"/>
                        <a14:foregroundMark x1="17500" y1="18610" x2="13214" y2="25558"/>
                        <a14:foregroundMark x1="42024" y1="11414" x2="56786" y2="17618"/>
                        <a14:foregroundMark x1="56786" y1="17618" x2="64643" y2="25062"/>
                        <a14:foregroundMark x1="64643" y1="25062" x2="66786" y2="30521"/>
                        <a14:foregroundMark x1="57500" y1="67246" x2="49643" y2="66005"/>
                        <a14:foregroundMark x1="49643" y1="66005" x2="55714" y2="63772"/>
                        <a14:foregroundMark x1="53333" y1="46154" x2="46429" y2="45161"/>
                        <a14:foregroundMark x1="46429" y1="45161" x2="44286" y2="60298"/>
                        <a14:foregroundMark x1="44286" y1="60298" x2="44405" y2="78660"/>
                        <a14:foregroundMark x1="44405" y1="78660" x2="49405" y2="86600"/>
                        <a14:foregroundMark x1="49405" y1="86600" x2="64762" y2="79653"/>
                        <a14:foregroundMark x1="90119" y1="36973" x2="96548" y2="47395"/>
                        <a14:foregroundMark x1="96548" y1="47395" x2="98214" y2="63027"/>
                        <a14:foregroundMark x1="98214" y1="63027" x2="93690" y2="76179"/>
                        <a14:foregroundMark x1="93690" y1="76179" x2="73810" y2="81141"/>
                        <a14:foregroundMark x1="92262" y1="47891" x2="85714" y2="71960"/>
                      </a14:backgroundRemoval>
                    </a14:imgEffect>
                  </a14:imgLayer>
                </a14:imgProps>
              </a:ext>
              <a:ext uri="{28A0092B-C50C-407E-A947-70E740481C1C}">
                <a14:useLocalDpi xmlns:a14="http://schemas.microsoft.com/office/drawing/2010/main" val="0"/>
              </a:ext>
            </a:extLst>
          </a:blip>
          <a:srcRect l="4328" t="8513" r="3239" b="3151"/>
          <a:stretch/>
        </p:blipFill>
        <p:spPr bwMode="auto">
          <a:xfrm>
            <a:off x="8648700" y="1248725"/>
            <a:ext cx="3250926" cy="1642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y Leather Garment Bag Suit Duffel Slim Carry-on Suitcase Dress Protection  Bag Brown – Time Resistance Online in Japan. B08CXMNWF8">
            <a:extLst>
              <a:ext uri="{FF2B5EF4-FFF2-40B4-BE49-F238E27FC236}">
                <a16:creationId xmlns:a16="http://schemas.microsoft.com/office/drawing/2014/main" id="{42576A80-8781-4699-8BA9-ABF75EB53FC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00" b="93250" l="10000" r="90000">
                        <a14:foregroundMark x1="12500" y1="93250" x2="12500" y2="93250"/>
                        <a14:foregroundMark x1="44750" y1="8500" x2="44750" y2="8500"/>
                        <a14:foregroundMark x1="53750" y1="8000" x2="53750" y2="8000"/>
                      </a14:backgroundRemoval>
                    </a14:imgEffect>
                  </a14:imgLayer>
                </a14:imgProps>
              </a:ext>
              <a:ext uri="{28A0092B-C50C-407E-A947-70E740481C1C}">
                <a14:useLocalDpi xmlns:a14="http://schemas.microsoft.com/office/drawing/2010/main" val="0"/>
              </a:ext>
            </a:extLst>
          </a:blip>
          <a:srcRect l="8837" t="-1250" r="5837"/>
          <a:stretch/>
        </p:blipFill>
        <p:spPr bwMode="auto">
          <a:xfrm>
            <a:off x="79512" y="277780"/>
            <a:ext cx="2546076" cy="30212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وسيلة الشرح: خط منحني 5">
            <a:extLst>
              <a:ext uri="{FF2B5EF4-FFF2-40B4-BE49-F238E27FC236}">
                <a16:creationId xmlns:a16="http://schemas.microsoft.com/office/drawing/2014/main" id="{D1A9426A-E75C-4FEB-9199-45AB8C8AD645}"/>
              </a:ext>
            </a:extLst>
          </p:cNvPr>
          <p:cNvSpPr/>
          <p:nvPr/>
        </p:nvSpPr>
        <p:spPr>
          <a:xfrm>
            <a:off x="2625588" y="345550"/>
            <a:ext cx="2257425" cy="495300"/>
          </a:xfrm>
          <a:prstGeom prst="borderCallout2">
            <a:avLst>
              <a:gd name="adj1" fmla="val 57212"/>
              <a:gd name="adj2" fmla="val -1582"/>
              <a:gd name="adj3" fmla="val 18750"/>
              <a:gd name="adj4" fmla="val -16667"/>
              <a:gd name="adj5" fmla="val 112500"/>
              <a:gd name="adj6" fmla="val -46667"/>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1"/>
                </a:solidFill>
              </a:rPr>
              <a:t>100,000 S.R</a:t>
            </a:r>
            <a:endParaRPr lang="ar-SA" sz="2000" b="1" dirty="0">
              <a:solidFill>
                <a:schemeClr val="tx1"/>
              </a:solidFill>
            </a:endParaRPr>
          </a:p>
        </p:txBody>
      </p:sp>
      <p:sp>
        <p:nvSpPr>
          <p:cNvPr id="8" name="وسيلة الشرح: خط منحني 7">
            <a:extLst>
              <a:ext uri="{FF2B5EF4-FFF2-40B4-BE49-F238E27FC236}">
                <a16:creationId xmlns:a16="http://schemas.microsoft.com/office/drawing/2014/main" id="{B51F5B39-9841-41FF-8D25-E9C915E14184}"/>
              </a:ext>
            </a:extLst>
          </p:cNvPr>
          <p:cNvSpPr/>
          <p:nvPr/>
        </p:nvSpPr>
        <p:spPr>
          <a:xfrm flipH="1">
            <a:off x="6578463" y="687702"/>
            <a:ext cx="2257425" cy="495300"/>
          </a:xfrm>
          <a:prstGeom prst="borderCallout2">
            <a:avLst>
              <a:gd name="adj1" fmla="val 57212"/>
              <a:gd name="adj2" fmla="val -1582"/>
              <a:gd name="adj3" fmla="val 18750"/>
              <a:gd name="adj4" fmla="val -16667"/>
              <a:gd name="adj5" fmla="val 112500"/>
              <a:gd name="adj6" fmla="val -46667"/>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1"/>
                </a:solidFill>
              </a:rPr>
              <a:t>100,000 S.R</a:t>
            </a:r>
            <a:endParaRPr lang="ar-SA" sz="2000" b="1" dirty="0">
              <a:solidFill>
                <a:schemeClr val="tx1"/>
              </a:solidFill>
            </a:endParaRPr>
          </a:p>
        </p:txBody>
      </p:sp>
      <p:sp>
        <p:nvSpPr>
          <p:cNvPr id="7" name="مربع نص 6">
            <a:extLst>
              <a:ext uri="{FF2B5EF4-FFF2-40B4-BE49-F238E27FC236}">
                <a16:creationId xmlns:a16="http://schemas.microsoft.com/office/drawing/2014/main" id="{AE63583C-090D-48E9-BFC3-5C1C77E805D1}"/>
              </a:ext>
            </a:extLst>
          </p:cNvPr>
          <p:cNvSpPr txBox="1"/>
          <p:nvPr/>
        </p:nvSpPr>
        <p:spPr>
          <a:xfrm>
            <a:off x="5756412" y="2936557"/>
            <a:ext cx="6356076" cy="400110"/>
          </a:xfrm>
          <a:prstGeom prst="rect">
            <a:avLst/>
          </a:prstGeom>
          <a:ln>
            <a:noFill/>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ctr"/>
            <a:r>
              <a:rPr lang="en-US" sz="2000" b="1" i="0" u="none" strike="noStrike" baseline="0" dirty="0"/>
              <a:t>Use as … as to show two items are the same in some way </a:t>
            </a:r>
          </a:p>
        </p:txBody>
      </p:sp>
      <p:sp>
        <p:nvSpPr>
          <p:cNvPr id="10" name="مربع نص 9">
            <a:extLst>
              <a:ext uri="{FF2B5EF4-FFF2-40B4-BE49-F238E27FC236}">
                <a16:creationId xmlns:a16="http://schemas.microsoft.com/office/drawing/2014/main" id="{D2CD4EC3-7F04-4425-B83F-BD6B2DB49785}"/>
              </a:ext>
            </a:extLst>
          </p:cNvPr>
          <p:cNvSpPr txBox="1"/>
          <p:nvPr/>
        </p:nvSpPr>
        <p:spPr>
          <a:xfrm>
            <a:off x="2486025" y="3944623"/>
            <a:ext cx="7600950" cy="461665"/>
          </a:xfrm>
          <a:prstGeom prst="rect">
            <a:avLst/>
          </a:prstGeom>
          <a:noFill/>
        </p:spPr>
        <p:txBody>
          <a:bodyPr wrap="square" rtlCol="1">
            <a:spAutoFit/>
          </a:bodyPr>
          <a:lstStyle/>
          <a:p>
            <a:pPr algn="ctr"/>
            <a:r>
              <a:rPr lang="en-US" sz="2400" dirty="0"/>
              <a:t>The fold-up bicycle is </a:t>
            </a:r>
            <a:r>
              <a:rPr lang="en-US" sz="2400" dirty="0">
                <a:solidFill>
                  <a:srgbClr val="FF0000"/>
                </a:solidFill>
              </a:rPr>
              <a:t>not as </a:t>
            </a:r>
            <a:r>
              <a:rPr lang="en-US" sz="2400" dirty="0"/>
              <a:t>bulky </a:t>
            </a:r>
            <a:r>
              <a:rPr lang="en-US" sz="2400" dirty="0">
                <a:solidFill>
                  <a:srgbClr val="FF0000"/>
                </a:solidFill>
              </a:rPr>
              <a:t>as</a:t>
            </a:r>
            <a:r>
              <a:rPr lang="en-US" sz="2400" dirty="0"/>
              <a:t> a regular bicycle</a:t>
            </a:r>
          </a:p>
        </p:txBody>
      </p:sp>
      <p:pic>
        <p:nvPicPr>
          <p:cNvPr id="11" name="صورة 10">
            <a:extLst>
              <a:ext uri="{FF2B5EF4-FFF2-40B4-BE49-F238E27FC236}">
                <a16:creationId xmlns:a16="http://schemas.microsoft.com/office/drawing/2014/main" id="{888E4155-D74F-44DD-B3CF-FFBD4D253FA1}"/>
              </a:ext>
            </a:extLst>
          </p:cNvPr>
          <p:cNvPicPr>
            <a:picLocks noChangeAspect="1"/>
          </p:cNvPicPr>
          <p:nvPr/>
        </p:nvPicPr>
        <p:blipFill>
          <a:blip r:embed="rId6"/>
          <a:stretch>
            <a:fillRect/>
          </a:stretch>
        </p:blipFill>
        <p:spPr>
          <a:xfrm>
            <a:off x="79512" y="4406288"/>
            <a:ext cx="3017194" cy="2313862"/>
          </a:xfrm>
          <a:prstGeom prst="rect">
            <a:avLst/>
          </a:prstGeom>
        </p:spPr>
      </p:pic>
      <p:pic>
        <p:nvPicPr>
          <p:cNvPr id="13" name="صورة 12">
            <a:extLst>
              <a:ext uri="{FF2B5EF4-FFF2-40B4-BE49-F238E27FC236}">
                <a16:creationId xmlns:a16="http://schemas.microsoft.com/office/drawing/2014/main" id="{572C3481-3917-479D-9A8C-11CF31267C90}"/>
              </a:ext>
            </a:extLst>
          </p:cNvPr>
          <p:cNvPicPr>
            <a:picLocks noChangeAspect="1"/>
          </p:cNvPicPr>
          <p:nvPr/>
        </p:nvPicPr>
        <p:blipFill rotWithShape="1">
          <a:blip r:embed="rId7"/>
          <a:srcRect l="195" t="3562" r="8782" b="3562"/>
          <a:stretch/>
        </p:blipFill>
        <p:spPr>
          <a:xfrm>
            <a:off x="9363075" y="4412618"/>
            <a:ext cx="2828925" cy="2445382"/>
          </a:xfrm>
          <a:prstGeom prst="rect">
            <a:avLst/>
          </a:prstGeom>
        </p:spPr>
      </p:pic>
      <p:sp>
        <p:nvSpPr>
          <p:cNvPr id="15" name="مربع نص 14">
            <a:extLst>
              <a:ext uri="{FF2B5EF4-FFF2-40B4-BE49-F238E27FC236}">
                <a16:creationId xmlns:a16="http://schemas.microsoft.com/office/drawing/2014/main" id="{5BA378CB-0E43-4FD8-9B75-69D548CA14AE}"/>
              </a:ext>
            </a:extLst>
          </p:cNvPr>
          <p:cNvSpPr txBox="1"/>
          <p:nvPr/>
        </p:nvSpPr>
        <p:spPr>
          <a:xfrm>
            <a:off x="3006999" y="5643422"/>
            <a:ext cx="6356076" cy="707886"/>
          </a:xfrm>
          <a:prstGeom prst="rect">
            <a:avLst/>
          </a:prstGeom>
          <a:ln>
            <a:noFill/>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pPr algn="ctr"/>
            <a:r>
              <a:rPr lang="en-US" sz="2000" b="1" dirty="0"/>
              <a:t>Use not as … as to show that two items are not the same </a:t>
            </a:r>
          </a:p>
          <a:p>
            <a:pPr algn="ctr"/>
            <a:r>
              <a:rPr lang="en-US" sz="2000" b="1" dirty="0"/>
              <a:t>in some way. </a:t>
            </a:r>
          </a:p>
        </p:txBody>
      </p:sp>
    </p:spTree>
    <p:extLst>
      <p:ext uri="{BB962C8B-B14F-4D97-AF65-F5344CB8AC3E}">
        <p14:creationId xmlns:p14="http://schemas.microsoft.com/office/powerpoint/2010/main" val="4019272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
                                  </p:iterate>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25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 Clipart PNG Images, Transparent Time Clipart Image Download - PNGitem">
            <a:extLst>
              <a:ext uri="{FF2B5EF4-FFF2-40B4-BE49-F238E27FC236}">
                <a16:creationId xmlns:a16="http://schemas.microsoft.com/office/drawing/2014/main" id="{F4F72390-ACC0-441B-97D6-3D14944CC2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2500" l="7280" r="92720">
                        <a14:foregroundMark x1="63985" y1="90714" x2="63985" y2="90714"/>
                        <a14:foregroundMark x1="91954" y1="25357" x2="91954" y2="25000"/>
                        <a14:foregroundMark x1="28352" y1="10714" x2="28352" y2="10714"/>
                        <a14:foregroundMark x1="8046" y1="20357" x2="7280" y2="21071"/>
                        <a14:foregroundMark x1="54406" y1="9286" x2="54406" y2="9286"/>
                        <a14:foregroundMark x1="52107" y1="9643" x2="52107" y2="9643"/>
                        <a14:foregroundMark x1="62835" y1="92857" x2="62835" y2="92857"/>
                        <a14:foregroundMark x1="93103" y1="56429" x2="93103" y2="56429"/>
                        <a14:foregroundMark x1="78544" y1="7500" x2="78544" y2="7500"/>
                      </a14:backgroundRemoval>
                    </a14:imgEffect>
                  </a14:imgLayer>
                </a14:imgProps>
              </a:ext>
              <a:ext uri="{28A0092B-C50C-407E-A947-70E740481C1C}">
                <a14:useLocalDpi xmlns:a14="http://schemas.microsoft.com/office/drawing/2010/main" val="0"/>
              </a:ext>
            </a:extLst>
          </a:blip>
          <a:srcRect/>
          <a:stretch>
            <a:fillRect/>
          </a:stretch>
        </p:blipFill>
        <p:spPr bwMode="auto">
          <a:xfrm>
            <a:off x="10559546" y="77626"/>
            <a:ext cx="1707268" cy="13814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actice Clip Art At Clker Com Vector Clip Art Online - Practice Clipart -  Png Download - Full Size Clipart (#602650) - PinClipart">
            <a:extLst>
              <a:ext uri="{FF2B5EF4-FFF2-40B4-BE49-F238E27FC236}">
                <a16:creationId xmlns:a16="http://schemas.microsoft.com/office/drawing/2014/main" id="{47BAA63E-7F77-4E83-83AD-4C4F7796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170" y="204281"/>
            <a:ext cx="6985417" cy="66537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1D7348CF-6F2C-45A0-B576-62BD0EBE045F}"/>
              </a:ext>
            </a:extLst>
          </p:cNvPr>
          <p:cNvPicPr>
            <a:picLocks noChangeAspect="1"/>
          </p:cNvPicPr>
          <p:nvPr/>
        </p:nvPicPr>
        <p:blipFill rotWithShape="1">
          <a:blip r:embed="rId2">
            <a:extLst>
              <a:ext uri="{28A0092B-C50C-407E-A947-70E740481C1C}">
                <a14:useLocalDpi xmlns:a14="http://schemas.microsoft.com/office/drawing/2010/main" val="0"/>
              </a:ext>
            </a:extLst>
          </a:blip>
          <a:srcRect l="24375" t="14860" r="27500" b="15556"/>
          <a:stretch/>
        </p:blipFill>
        <p:spPr>
          <a:xfrm>
            <a:off x="1022911" y="76200"/>
            <a:ext cx="10645214" cy="6715125"/>
          </a:xfrm>
          <a:prstGeom prst="rect">
            <a:avLst/>
          </a:prstGeom>
        </p:spPr>
      </p:pic>
      <p:sp>
        <p:nvSpPr>
          <p:cNvPr id="5" name="مربع نص 4">
            <a:extLst>
              <a:ext uri="{FF2B5EF4-FFF2-40B4-BE49-F238E27FC236}">
                <a16:creationId xmlns:a16="http://schemas.microsoft.com/office/drawing/2014/main" id="{EDAB021F-FDB1-487F-99FD-49A2547D7ACB}"/>
              </a:ext>
            </a:extLst>
          </p:cNvPr>
          <p:cNvSpPr txBox="1"/>
          <p:nvPr/>
        </p:nvSpPr>
        <p:spPr>
          <a:xfrm>
            <a:off x="3811709" y="3074312"/>
            <a:ext cx="2281642" cy="400110"/>
          </a:xfrm>
          <a:prstGeom prst="rect">
            <a:avLst/>
          </a:prstGeom>
          <a:noFill/>
        </p:spPr>
        <p:txBody>
          <a:bodyPr wrap="square">
            <a:spAutoFit/>
          </a:bodyPr>
          <a:lstStyle/>
          <a:p>
            <a:pPr algn="ctr" rtl="0"/>
            <a:r>
              <a:rPr lang="en-US" sz="2000" i="0" u="none" strike="noStrike" baseline="0" dirty="0">
                <a:solidFill>
                  <a:srgbClr val="FF0000"/>
                </a:solidFill>
                <a:latin typeface="Comic Sans MS" panose="030F0702030302020204" pitchFamily="66" charset="0"/>
              </a:rPr>
              <a:t>not as warm as</a:t>
            </a:r>
            <a:endParaRPr lang="ar-SA" sz="2000" dirty="0">
              <a:solidFill>
                <a:srgbClr val="FF0000"/>
              </a:solidFill>
            </a:endParaRPr>
          </a:p>
        </p:txBody>
      </p:sp>
      <p:sp>
        <p:nvSpPr>
          <p:cNvPr id="6" name="مربع نص 5">
            <a:extLst>
              <a:ext uri="{FF2B5EF4-FFF2-40B4-BE49-F238E27FC236}">
                <a16:creationId xmlns:a16="http://schemas.microsoft.com/office/drawing/2014/main" id="{2BE2AC64-29E2-405E-BECC-65793068A6B5}"/>
              </a:ext>
            </a:extLst>
          </p:cNvPr>
          <p:cNvSpPr txBox="1"/>
          <p:nvPr/>
        </p:nvSpPr>
        <p:spPr>
          <a:xfrm>
            <a:off x="8250261" y="3028890"/>
            <a:ext cx="2918828" cy="400110"/>
          </a:xfrm>
          <a:prstGeom prst="rect">
            <a:avLst/>
          </a:prstGeom>
          <a:noFill/>
        </p:spPr>
        <p:txBody>
          <a:bodyPr wrap="square">
            <a:spAutoFit/>
          </a:bodyPr>
          <a:lstStyle/>
          <a:p>
            <a:pPr algn="ctr" rtl="0"/>
            <a:r>
              <a:rPr lang="en-US" sz="2000" i="0" u="none" strike="noStrike" baseline="0" dirty="0">
                <a:solidFill>
                  <a:srgbClr val="FF0000"/>
                </a:solidFill>
                <a:latin typeface="Comic Sans MS" panose="030F0702030302020204" pitchFamily="66" charset="0"/>
              </a:rPr>
              <a:t>not as expensive as</a:t>
            </a:r>
            <a:endParaRPr lang="ar-SA" sz="2000" dirty="0">
              <a:solidFill>
                <a:srgbClr val="FF0000"/>
              </a:solidFill>
            </a:endParaRPr>
          </a:p>
        </p:txBody>
      </p:sp>
      <p:sp>
        <p:nvSpPr>
          <p:cNvPr id="7" name="مربع نص 6">
            <a:extLst>
              <a:ext uri="{FF2B5EF4-FFF2-40B4-BE49-F238E27FC236}">
                <a16:creationId xmlns:a16="http://schemas.microsoft.com/office/drawing/2014/main" id="{8D4D260E-F123-4B02-8C61-0281CECBB6D9}"/>
              </a:ext>
            </a:extLst>
          </p:cNvPr>
          <p:cNvSpPr txBox="1"/>
          <p:nvPr/>
        </p:nvSpPr>
        <p:spPr>
          <a:xfrm>
            <a:off x="3120571" y="5734662"/>
            <a:ext cx="2281642" cy="369332"/>
          </a:xfrm>
          <a:prstGeom prst="rect">
            <a:avLst/>
          </a:prstGeom>
          <a:noFill/>
        </p:spPr>
        <p:txBody>
          <a:bodyPr wrap="square">
            <a:spAutoFit/>
          </a:bodyPr>
          <a:lstStyle/>
          <a:p>
            <a:pPr algn="ctr" rtl="0"/>
            <a:r>
              <a:rPr lang="en-US" i="0" u="none" strike="noStrike" baseline="0" dirty="0">
                <a:solidFill>
                  <a:srgbClr val="FF0000"/>
                </a:solidFill>
                <a:latin typeface="Comic Sans MS" panose="030F0702030302020204" pitchFamily="66" charset="0"/>
              </a:rPr>
              <a:t>as healthy as</a:t>
            </a:r>
            <a:endParaRPr lang="ar-SA" dirty="0">
              <a:solidFill>
                <a:srgbClr val="FF0000"/>
              </a:solidFill>
            </a:endParaRPr>
          </a:p>
        </p:txBody>
      </p:sp>
      <p:sp>
        <p:nvSpPr>
          <p:cNvPr id="8" name="مربع نص 7">
            <a:extLst>
              <a:ext uri="{FF2B5EF4-FFF2-40B4-BE49-F238E27FC236}">
                <a16:creationId xmlns:a16="http://schemas.microsoft.com/office/drawing/2014/main" id="{7FF31CCD-CB62-412A-AAAD-E2284896F506}"/>
              </a:ext>
            </a:extLst>
          </p:cNvPr>
          <p:cNvSpPr txBox="1"/>
          <p:nvPr/>
        </p:nvSpPr>
        <p:spPr>
          <a:xfrm>
            <a:off x="8769590" y="5703884"/>
            <a:ext cx="2281642" cy="400110"/>
          </a:xfrm>
          <a:prstGeom prst="rect">
            <a:avLst/>
          </a:prstGeom>
          <a:noFill/>
        </p:spPr>
        <p:txBody>
          <a:bodyPr wrap="square">
            <a:spAutoFit/>
          </a:bodyPr>
          <a:lstStyle/>
          <a:p>
            <a:pPr algn="ctr" rtl="0"/>
            <a:r>
              <a:rPr lang="en-US" sz="2000" i="0" u="none" strike="noStrike" baseline="0" dirty="0">
                <a:solidFill>
                  <a:srgbClr val="FF0000"/>
                </a:solidFill>
                <a:latin typeface="Comic Sans MS" panose="030F0702030302020204" pitchFamily="66" charset="0"/>
              </a:rPr>
              <a:t>as hot as</a:t>
            </a:r>
            <a:endParaRPr lang="ar-SA" sz="2000" dirty="0">
              <a:solidFill>
                <a:srgbClr val="FF0000"/>
              </a:solidFill>
            </a:endParaRPr>
          </a:p>
        </p:txBody>
      </p:sp>
      <p:sp>
        <p:nvSpPr>
          <p:cNvPr id="9" name="6">
            <a:extLst>
              <a:ext uri="{FF2B5EF4-FFF2-40B4-BE49-F238E27FC236}">
                <a16:creationId xmlns:a16="http://schemas.microsoft.com/office/drawing/2014/main" id="{2066C5D4-D196-4C3E-AA6B-4A283D89624B}"/>
              </a:ext>
            </a:extLst>
          </p:cNvPr>
          <p:cNvSpPr txBox="1">
            <a:spLocks/>
          </p:cNvSpPr>
          <p:nvPr/>
        </p:nvSpPr>
        <p:spPr>
          <a:xfrm>
            <a:off x="376213" y="219929"/>
            <a:ext cx="646698" cy="413488"/>
          </a:xfrm>
          <a:prstGeom prst="rect">
            <a:avLst/>
          </a:prstGeom>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3147"/>
                </a:solidFill>
                <a:latin typeface="Calibri" panose="020F0502020204030204" pitchFamily="34" charset="0"/>
                <a:ea typeface="微软雅黑 Light" panose="020B0502040204020203" pitchFamily="34" charset="-122"/>
              </a:rPr>
              <a:t>112</a:t>
            </a:r>
            <a:endParaRPr lang="en-US" sz="1400" b="1" dirty="0">
              <a:solidFill>
                <a:srgbClr val="003147"/>
              </a:solidFill>
              <a:latin typeface="Calibri" panose="020F0502020204030204" pitchFamily="34" charset="0"/>
              <a:ea typeface="微软雅黑 Light" panose="020B0502040204020203" pitchFamily="34" charset="-122"/>
            </a:endParaRPr>
          </a:p>
        </p:txBody>
      </p:sp>
    </p:spTree>
    <p:extLst>
      <p:ext uri="{BB962C8B-B14F-4D97-AF65-F5344CB8AC3E}">
        <p14:creationId xmlns:p14="http://schemas.microsoft.com/office/powerpoint/2010/main" val="1603488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D622743-9907-4826-A6C1-C253E8E2EF42}"/>
              </a:ext>
            </a:extLst>
          </p:cNvPr>
          <p:cNvSpPr txBox="1"/>
          <p:nvPr/>
        </p:nvSpPr>
        <p:spPr>
          <a:xfrm>
            <a:off x="1831771" y="2086065"/>
            <a:ext cx="8194089" cy="3323987"/>
          </a:xfrm>
          <a:prstGeom prst="rect">
            <a:avLst/>
          </a:prstGeom>
          <a:noFill/>
        </p:spPr>
        <p:txBody>
          <a:bodyPr wrap="square" rtlCol="1">
            <a:spAutoFit/>
          </a:bodyPr>
          <a:lstStyle/>
          <a:p>
            <a:pPr algn="l"/>
            <a:endParaRPr lang="ar-SA" sz="1800" b="0" i="0" u="none" strike="noStrike" baseline="0" dirty="0">
              <a:solidFill>
                <a:srgbClr val="000000"/>
              </a:solidFill>
              <a:latin typeface="MV Boli" panose="02000500030200090000" pitchFamily="2" charset="0"/>
            </a:endParaRPr>
          </a:p>
          <a:p>
            <a:pPr algn="ctr"/>
            <a:endParaRPr lang="ar-SA" sz="2400" b="1" i="0" u="none" strike="noStrike" baseline="0" dirty="0">
              <a:latin typeface="MV Boli" panose="02000500030200090000" pitchFamily="2" charset="0"/>
            </a:endParaRPr>
          </a:p>
          <a:p>
            <a:endParaRPr lang="ar-SA" dirty="0"/>
          </a:p>
          <a:p>
            <a:pPr algn="ctr"/>
            <a:r>
              <a:rPr lang="en-US" sz="2400" b="1" dirty="0">
                <a:latin typeface="Arial" panose="020B0604020202020204" pitchFamily="34" charset="0"/>
                <a:cs typeface="Arial" panose="020B0604020202020204" pitchFamily="34" charset="0"/>
              </a:rPr>
              <a:t>Verbs Look, Smell, Sound, Taste with Like + Noun </a:t>
            </a:r>
          </a:p>
          <a:p>
            <a:pPr algn="ctr"/>
            <a:endParaRPr lang="en-US" sz="3600" b="1" dirty="0">
              <a:latin typeface="MV Boli" panose="02000500030200090000" pitchFamily="2" charset="0"/>
              <a:cs typeface="MV Boli" panose="02000500030200090000" pitchFamily="2" charset="0"/>
            </a:endParaRPr>
          </a:p>
          <a:p>
            <a:pPr algn="ctr"/>
            <a:endParaRPr lang="ar-SA" sz="3600" b="1" i="0" u="none" strike="noStrike" baseline="0" dirty="0">
              <a:latin typeface="MV Boli" panose="02000500030200090000" pitchFamily="2" charset="0"/>
            </a:endParaRPr>
          </a:p>
          <a:p>
            <a:pPr algn="ctr"/>
            <a:endParaRPr lang="ar-SA" sz="3600" b="1" i="0" u="none" strike="noStrike" baseline="0" dirty="0">
              <a:latin typeface="MV Boli" panose="02000500030200090000" pitchFamily="2" charset="0"/>
            </a:endParaRPr>
          </a:p>
          <a:p>
            <a:pPr algn="l"/>
            <a:endParaRPr lang="ar-SA" dirty="0">
              <a:latin typeface="MV Boli" panose="02000500030200090000" pitchFamily="2" charset="0"/>
            </a:endParaRPr>
          </a:p>
        </p:txBody>
      </p:sp>
      <p:sp>
        <p:nvSpPr>
          <p:cNvPr id="5" name="مستطيل: زوايا مستديرة 4">
            <a:extLst>
              <a:ext uri="{FF2B5EF4-FFF2-40B4-BE49-F238E27FC236}">
                <a16:creationId xmlns:a16="http://schemas.microsoft.com/office/drawing/2014/main" id="{59BF19EE-BA68-4C2E-A0F1-91558FFE747F}"/>
              </a:ext>
            </a:extLst>
          </p:cNvPr>
          <p:cNvSpPr/>
          <p:nvPr/>
        </p:nvSpPr>
        <p:spPr>
          <a:xfrm>
            <a:off x="1973911" y="744919"/>
            <a:ext cx="7792325" cy="5318529"/>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9A682D3B-D6A6-4CFF-B507-44A0344AF76A}"/>
              </a:ext>
            </a:extLst>
          </p:cNvPr>
          <p:cNvSpPr/>
          <p:nvPr/>
        </p:nvSpPr>
        <p:spPr>
          <a:xfrm rot="756959">
            <a:off x="2046264" y="866750"/>
            <a:ext cx="7765104" cy="5082442"/>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2076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nal Senses: Understanding the sensory system beyond the basics - Elite  Learning">
            <a:extLst>
              <a:ext uri="{FF2B5EF4-FFF2-40B4-BE49-F238E27FC236}">
                <a16:creationId xmlns:a16="http://schemas.microsoft.com/office/drawing/2014/main" id="{D8EB9CDF-A517-4317-B00F-63328E9CC9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56" r="15555"/>
          <a:stretch/>
        </p:blipFill>
        <p:spPr bwMode="auto">
          <a:xfrm>
            <a:off x="333375" y="342901"/>
            <a:ext cx="3295650" cy="269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73F0639B-DAE1-475E-B86F-022543D5DCA6}"/>
              </a:ext>
            </a:extLst>
          </p:cNvPr>
          <p:cNvSpPr txBox="1"/>
          <p:nvPr/>
        </p:nvSpPr>
        <p:spPr>
          <a:xfrm>
            <a:off x="4743077" y="222311"/>
            <a:ext cx="6029697" cy="2938112"/>
          </a:xfrm>
          <a:prstGeom prst="rect">
            <a:avLst/>
          </a:prstGeom>
          <a:noFill/>
        </p:spPr>
        <p:txBody>
          <a:bodyPr wrap="square">
            <a:spAutoFit/>
          </a:bodyPr>
          <a:lstStyle/>
          <a:p>
            <a:pPr marL="342900" indent="-342900" algn="l" rtl="0">
              <a:lnSpc>
                <a:spcPct val="200000"/>
              </a:lnSpc>
              <a:buFont typeface="Arial" panose="020B0604020202020204" pitchFamily="34" charset="0"/>
              <a:buChar char="•"/>
            </a:pPr>
            <a:r>
              <a:rPr lang="en-US" sz="2400" b="1" dirty="0">
                <a:solidFill>
                  <a:srgbClr val="FF0000"/>
                </a:solidFill>
                <a:latin typeface="Comic Sans MS" panose="030F0702030302020204" pitchFamily="66" charset="0"/>
              </a:rPr>
              <a:t>look </a:t>
            </a:r>
            <a:r>
              <a:rPr lang="en-US" sz="2400" b="1" dirty="0">
                <a:latin typeface="Comic Sans MS" panose="030F0702030302020204" pitchFamily="66" charset="0"/>
              </a:rPr>
              <a:t>like + noun</a:t>
            </a:r>
          </a:p>
          <a:p>
            <a:pPr marL="342900" indent="-342900" algn="l" rtl="0">
              <a:lnSpc>
                <a:spcPct val="200000"/>
              </a:lnSpc>
              <a:buFont typeface="Arial" panose="020B0604020202020204" pitchFamily="34" charset="0"/>
              <a:buChar char="•"/>
            </a:pPr>
            <a:r>
              <a:rPr lang="en-US" sz="2400" b="1" dirty="0">
                <a:solidFill>
                  <a:srgbClr val="FF0000"/>
                </a:solidFill>
                <a:latin typeface="Comic Sans MS" panose="030F0702030302020204" pitchFamily="66" charset="0"/>
              </a:rPr>
              <a:t>smell</a:t>
            </a:r>
            <a:r>
              <a:rPr lang="en-US" sz="2400" b="1" dirty="0">
                <a:latin typeface="Comic Sans MS" panose="030F0702030302020204" pitchFamily="66" charset="0"/>
              </a:rPr>
              <a:t> like + noun</a:t>
            </a:r>
          </a:p>
          <a:p>
            <a:pPr marL="342900" indent="-342900" algn="l" rtl="0">
              <a:lnSpc>
                <a:spcPct val="200000"/>
              </a:lnSpc>
              <a:buFont typeface="Arial" panose="020B0604020202020204" pitchFamily="34" charset="0"/>
              <a:buChar char="•"/>
            </a:pPr>
            <a:r>
              <a:rPr lang="en-US" sz="2400" b="1" dirty="0">
                <a:solidFill>
                  <a:srgbClr val="FF0000"/>
                </a:solidFill>
                <a:latin typeface="Comic Sans MS" panose="030F0702030302020204" pitchFamily="66" charset="0"/>
              </a:rPr>
              <a:t>sound</a:t>
            </a:r>
            <a:r>
              <a:rPr lang="en-US" sz="2400" b="1" dirty="0">
                <a:latin typeface="Comic Sans MS" panose="030F0702030302020204" pitchFamily="66" charset="0"/>
              </a:rPr>
              <a:t> like + noun </a:t>
            </a:r>
          </a:p>
          <a:p>
            <a:pPr marL="342900" indent="-342900" algn="l" rtl="0">
              <a:lnSpc>
                <a:spcPct val="200000"/>
              </a:lnSpc>
              <a:buFont typeface="Arial" panose="020B0604020202020204" pitchFamily="34" charset="0"/>
              <a:buChar char="•"/>
            </a:pPr>
            <a:r>
              <a:rPr lang="en-US" sz="2400" b="1" dirty="0">
                <a:solidFill>
                  <a:srgbClr val="FF0000"/>
                </a:solidFill>
                <a:latin typeface="Comic Sans MS" panose="030F0702030302020204" pitchFamily="66" charset="0"/>
              </a:rPr>
              <a:t>taste</a:t>
            </a:r>
            <a:r>
              <a:rPr lang="en-US" sz="2400" b="1" dirty="0">
                <a:latin typeface="Comic Sans MS" panose="030F0702030302020204" pitchFamily="66" charset="0"/>
              </a:rPr>
              <a:t> like + noun</a:t>
            </a:r>
            <a:endParaRPr lang="ar-SA" sz="2400" b="1" dirty="0">
              <a:latin typeface="Comic Sans MS" panose="030F0702030302020204" pitchFamily="66" charset="0"/>
            </a:endParaRPr>
          </a:p>
        </p:txBody>
      </p:sp>
      <p:sp>
        <p:nvSpPr>
          <p:cNvPr id="4" name="مربع نص 3">
            <a:extLst>
              <a:ext uri="{FF2B5EF4-FFF2-40B4-BE49-F238E27FC236}">
                <a16:creationId xmlns:a16="http://schemas.microsoft.com/office/drawing/2014/main" id="{89A10997-76F3-44C2-8B50-2E83395865FA}"/>
              </a:ext>
            </a:extLst>
          </p:cNvPr>
          <p:cNvSpPr txBox="1"/>
          <p:nvPr/>
        </p:nvSpPr>
        <p:spPr>
          <a:xfrm>
            <a:off x="1104900" y="3429000"/>
            <a:ext cx="10182225" cy="2064540"/>
          </a:xfrm>
          <a:prstGeom prst="rect">
            <a:avLst/>
          </a:prstGeom>
          <a:noFill/>
        </p:spPr>
        <p:txBody>
          <a:bodyPr wrap="square" rtlCol="1">
            <a:spAutoFit/>
          </a:bodyPr>
          <a:lstStyle/>
          <a:p>
            <a:pPr algn="l"/>
            <a:endParaRPr lang="ar-SA" sz="2400" b="0" i="0" u="none" strike="noStrike" baseline="0" dirty="0">
              <a:solidFill>
                <a:srgbClr val="000000"/>
              </a:solidFill>
            </a:endParaRPr>
          </a:p>
          <a:p>
            <a:pPr algn="l">
              <a:lnSpc>
                <a:spcPct val="200000"/>
              </a:lnSpc>
            </a:pPr>
            <a:r>
              <a:rPr lang="en-US" sz="2800" b="1" i="0" u="none" strike="noStrike" baseline="0" dirty="0"/>
              <a:t>The new compact car </a:t>
            </a:r>
            <a:r>
              <a:rPr lang="en-US" sz="2800" b="1" i="0" u="none" strike="noStrike" baseline="0" dirty="0">
                <a:solidFill>
                  <a:srgbClr val="FF0000"/>
                </a:solidFill>
              </a:rPr>
              <a:t>looks</a:t>
            </a:r>
            <a:r>
              <a:rPr lang="en-US" sz="2800" b="1" i="0" u="none" strike="noStrike" baseline="0" dirty="0"/>
              <a:t> like </a:t>
            </a:r>
            <a:r>
              <a:rPr lang="en-US" sz="2800" b="1" i="0" u="none" strike="noStrike" baseline="0" dirty="0">
                <a:solidFill>
                  <a:schemeClr val="accent1">
                    <a:lumMod val="75000"/>
                  </a:schemeClr>
                </a:solidFill>
              </a:rPr>
              <a:t>a bug</a:t>
            </a:r>
            <a:r>
              <a:rPr lang="en-US" sz="2800" b="1" i="0" u="none" strike="noStrike" baseline="0" dirty="0"/>
              <a:t>. </a:t>
            </a:r>
          </a:p>
          <a:p>
            <a:pPr algn="l">
              <a:lnSpc>
                <a:spcPct val="200000"/>
              </a:lnSpc>
            </a:pPr>
            <a:r>
              <a:rPr lang="en-US" sz="2800" b="1" i="0" u="none" strike="noStrike" baseline="0" dirty="0"/>
              <a:t>That </a:t>
            </a:r>
            <a:r>
              <a:rPr lang="en-US" sz="2800" b="1" i="0" u="none" strike="noStrike" baseline="0" dirty="0">
                <a:solidFill>
                  <a:srgbClr val="FF0000"/>
                </a:solidFill>
              </a:rPr>
              <a:t>sounds</a:t>
            </a:r>
            <a:r>
              <a:rPr lang="en-US" sz="2800" b="1" i="0" u="none" strike="noStrike" baseline="0" dirty="0"/>
              <a:t> like </a:t>
            </a:r>
            <a:r>
              <a:rPr lang="en-US" sz="2800" b="1" i="0" u="none" strike="noStrike" baseline="0" dirty="0">
                <a:solidFill>
                  <a:srgbClr val="00B0F0"/>
                </a:solidFill>
              </a:rPr>
              <a:t>a good idea</a:t>
            </a:r>
            <a:r>
              <a:rPr lang="en-US" sz="2800" b="1" i="0" u="none" strike="noStrike" baseline="0" dirty="0"/>
              <a:t>. </a:t>
            </a:r>
          </a:p>
        </p:txBody>
      </p:sp>
    </p:spTree>
    <p:extLst>
      <p:ext uri="{BB962C8B-B14F-4D97-AF65-F5344CB8AC3E}">
        <p14:creationId xmlns:p14="http://schemas.microsoft.com/office/powerpoint/2010/main" val="224073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صورة 51">
            <a:extLst>
              <a:ext uri="{FF2B5EF4-FFF2-40B4-BE49-F238E27FC236}">
                <a16:creationId xmlns:a16="http://schemas.microsoft.com/office/drawing/2014/main" id="{E4560DEF-FDFD-4522-9EEE-4A5D085ACD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0412" b="65240" l="8371" r="28883">
                        <a14:foregroundMark x1="8371" y1="46589" x2="8802" y2="60557"/>
                        <a14:foregroundMark x1="8802" y1="60557" x2="11279" y2="63222"/>
                      </a14:backgroundRemoval>
                    </a14:imgEffect>
                    <a14:imgEffect>
                      <a14:colorTemperature colorTemp="5300"/>
                    </a14:imgEffect>
                  </a14:imgLayer>
                </a14:imgProps>
              </a:ext>
              <a:ext uri="{28A0092B-C50C-407E-A947-70E740481C1C}">
                <a14:useLocalDpi xmlns:a14="http://schemas.microsoft.com/office/drawing/2010/main" val="0"/>
              </a:ext>
            </a:extLst>
          </a:blip>
          <a:srcRect l="6815" t="39522" r="71884" b="34256"/>
          <a:stretch/>
        </p:blipFill>
        <p:spPr>
          <a:xfrm>
            <a:off x="3059748" y="746788"/>
            <a:ext cx="6455120" cy="5364423"/>
          </a:xfrm>
          <a:prstGeom prst="rect">
            <a:avLst/>
          </a:prstGeom>
        </p:spPr>
      </p:pic>
      <p:pic>
        <p:nvPicPr>
          <p:cNvPr id="5" name="صورة 4">
            <a:extLst>
              <a:ext uri="{FF2B5EF4-FFF2-40B4-BE49-F238E27FC236}">
                <a16:creationId xmlns:a16="http://schemas.microsoft.com/office/drawing/2014/main" id="{AED9BEA6-C74E-40C9-92EC-6821010CA6BD}"/>
              </a:ext>
            </a:extLst>
          </p:cNvPr>
          <p:cNvPicPr>
            <a:picLocks noChangeAspect="1"/>
          </p:cNvPicPr>
          <p:nvPr/>
        </p:nvPicPr>
        <p:blipFill rotWithShape="1">
          <a:blip r:embed="rId4">
            <a:extLst>
              <a:ext uri="{28A0092B-C50C-407E-A947-70E740481C1C}">
                <a14:useLocalDpi xmlns:a14="http://schemas.microsoft.com/office/drawing/2010/main" val="0"/>
              </a:ext>
            </a:extLst>
          </a:blip>
          <a:srcRect l="5528" t="19366" r="9547" b="25541"/>
          <a:stretch/>
        </p:blipFill>
        <p:spPr>
          <a:xfrm rot="21192052">
            <a:off x="-282047" y="3588477"/>
            <a:ext cx="3297621" cy="3383034"/>
          </a:xfrm>
          <a:prstGeom prst="rect">
            <a:avLst/>
          </a:prstGeom>
          <a:ln>
            <a:noFill/>
          </a:ln>
          <a:effectLst>
            <a:outerShdw blurRad="190500" algn="tl" rotWithShape="0">
              <a:srgbClr val="000000">
                <a:alpha val="70000"/>
              </a:srgbClr>
            </a:outerShdw>
          </a:effectLst>
        </p:spPr>
      </p:pic>
      <p:sp>
        <p:nvSpPr>
          <p:cNvPr id="6" name="مربع نص 5">
            <a:extLst>
              <a:ext uri="{FF2B5EF4-FFF2-40B4-BE49-F238E27FC236}">
                <a16:creationId xmlns:a16="http://schemas.microsoft.com/office/drawing/2014/main" id="{EA3B72F5-398B-4B9E-A1BC-07AD50B3C1A1}"/>
              </a:ext>
            </a:extLst>
          </p:cNvPr>
          <p:cNvSpPr txBox="1"/>
          <p:nvPr/>
        </p:nvSpPr>
        <p:spPr>
          <a:xfrm>
            <a:off x="3704443" y="1883806"/>
            <a:ext cx="5165729" cy="3247684"/>
          </a:xfrm>
          <a:prstGeom prst="rect">
            <a:avLst/>
          </a:prstGeom>
          <a:noFill/>
        </p:spPr>
        <p:txBody>
          <a:bodyPr wrap="square" rtlCol="1">
            <a:spAutoFit/>
            <a:scene3d>
              <a:camera prst="orthographicFront"/>
              <a:lightRig rig="threePt" dir="t"/>
            </a:scene3d>
            <a:sp3d extrusionH="57150">
              <a:bevelT w="82550" h="38100" prst="coolSlant"/>
            </a:sp3d>
          </a:bodyPr>
          <a:lstStyle/>
          <a:p>
            <a:pPr algn="ctr">
              <a:lnSpc>
                <a:spcPct val="150000"/>
              </a:lnSpc>
            </a:pPr>
            <a:r>
              <a:rPr lang="en-US" sz="3600" b="1" dirty="0">
                <a:effectLst>
                  <a:outerShdw blurRad="38100" dist="38100" dir="2700000" algn="tl">
                    <a:srgbClr val="000000">
                      <a:alpha val="43137"/>
                    </a:srgbClr>
                  </a:outerShdw>
                </a:effectLst>
              </a:rPr>
              <a:t>Unit-4-</a:t>
            </a:r>
          </a:p>
          <a:p>
            <a:pPr algn="l"/>
            <a:r>
              <a:rPr lang="en-US" sz="3600" b="1" dirty="0">
                <a:effectLst>
                  <a:outerShdw blurRad="38100" dist="38100" dir="2700000" algn="tl">
                    <a:srgbClr val="000000">
                      <a:alpha val="43137"/>
                    </a:srgbClr>
                  </a:outerShdw>
                </a:effectLst>
              </a:rPr>
              <a:t> </a:t>
            </a:r>
            <a:endParaRPr lang="ar-SA" sz="1800" b="0" i="0" u="none" strike="noStrike" baseline="0" dirty="0">
              <a:solidFill>
                <a:srgbClr val="000000"/>
              </a:solidFill>
            </a:endParaRPr>
          </a:p>
          <a:p>
            <a:pPr algn="ctr"/>
            <a:r>
              <a:rPr lang="en-US" sz="3600" b="1" i="0" u="none" strike="noStrike" baseline="0" dirty="0"/>
              <a:t>The Art of Advertising</a:t>
            </a:r>
          </a:p>
          <a:p>
            <a:pPr algn="ctr"/>
            <a:r>
              <a:rPr lang="en-US" sz="3600" b="1" i="0" u="none" strike="noStrike" baseline="0" dirty="0"/>
              <a:t> </a:t>
            </a:r>
            <a:endParaRPr lang="en-US" sz="3600" b="1" dirty="0">
              <a:effectLst>
                <a:outerShdw blurRad="38100" dist="38100" dir="2700000" algn="tl">
                  <a:srgbClr val="000000">
                    <a:alpha val="43137"/>
                  </a:srgbClr>
                </a:outerShdw>
              </a:effectLst>
            </a:endParaRPr>
          </a:p>
          <a:p>
            <a:pPr algn="ctr">
              <a:lnSpc>
                <a:spcPct val="150000"/>
              </a:lnSpc>
            </a:pPr>
            <a:r>
              <a:rPr lang="en-US" sz="3200" b="1" dirty="0">
                <a:solidFill>
                  <a:srgbClr val="AB4518"/>
                </a:solidFill>
              </a:rPr>
              <a:t>   </a:t>
            </a:r>
            <a:r>
              <a:rPr lang="en-US" sz="3200" b="1" dirty="0">
                <a:solidFill>
                  <a:srgbClr val="217F40"/>
                </a:solidFill>
                <a:effectLst>
                  <a:outerShdw blurRad="38100" dist="38100" dir="2700000" algn="tl">
                    <a:srgbClr val="000000">
                      <a:alpha val="43137"/>
                    </a:srgbClr>
                  </a:outerShdw>
                </a:effectLst>
              </a:rPr>
              <a:t>L3</a:t>
            </a:r>
            <a:r>
              <a:rPr lang="en-US" sz="3200" b="1" dirty="0">
                <a:solidFill>
                  <a:srgbClr val="AB4518"/>
                </a:solidFill>
                <a:effectLst>
                  <a:outerShdw blurRad="38100" dist="38100" dir="2700000" algn="tl">
                    <a:srgbClr val="000000">
                      <a:alpha val="43137"/>
                    </a:srgbClr>
                  </a:outerShdw>
                </a:effectLst>
              </a:rPr>
              <a:t>   </a:t>
            </a:r>
            <a:r>
              <a:rPr lang="en-US" sz="3200" b="1" dirty="0">
                <a:solidFill>
                  <a:srgbClr val="217F40"/>
                </a:solidFill>
              </a:rPr>
              <a:t>Grammar</a:t>
            </a:r>
          </a:p>
        </p:txBody>
      </p:sp>
      <p:pic>
        <p:nvPicPr>
          <p:cNvPr id="8" name="صورة 7">
            <a:extLst>
              <a:ext uri="{FF2B5EF4-FFF2-40B4-BE49-F238E27FC236}">
                <a16:creationId xmlns:a16="http://schemas.microsoft.com/office/drawing/2014/main" id="{954486BD-27CE-4DDB-83FD-FE9EE207DB26}"/>
              </a:ext>
            </a:extLst>
          </p:cNvPr>
          <p:cNvPicPr>
            <a:picLocks noChangeAspect="1"/>
          </p:cNvPicPr>
          <p:nvPr/>
        </p:nvPicPr>
        <p:blipFill>
          <a:blip r:embed="rId5"/>
          <a:stretch>
            <a:fillRect/>
          </a:stretch>
        </p:blipFill>
        <p:spPr>
          <a:xfrm>
            <a:off x="7962368" y="4488246"/>
            <a:ext cx="578734" cy="567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590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 Clipart PNG Images, Transparent Time Clipart Image Download - PNGitem">
            <a:extLst>
              <a:ext uri="{FF2B5EF4-FFF2-40B4-BE49-F238E27FC236}">
                <a16:creationId xmlns:a16="http://schemas.microsoft.com/office/drawing/2014/main" id="{F4F72390-ACC0-441B-97D6-3D14944CC2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0" b="92500" l="7280" r="92720">
                        <a14:foregroundMark x1="63985" y1="90714" x2="63985" y2="90714"/>
                        <a14:foregroundMark x1="91954" y1="25357" x2="91954" y2="25000"/>
                        <a14:foregroundMark x1="28352" y1="10714" x2="28352" y2="10714"/>
                        <a14:foregroundMark x1="8046" y1="20357" x2="7280" y2="21071"/>
                        <a14:foregroundMark x1="54406" y1="9286" x2="54406" y2="9286"/>
                        <a14:foregroundMark x1="52107" y1="9643" x2="52107" y2="9643"/>
                        <a14:foregroundMark x1="62835" y1="92857" x2="62835" y2="92857"/>
                        <a14:foregroundMark x1="93103" y1="56429" x2="93103" y2="56429"/>
                        <a14:foregroundMark x1="78544" y1="7500" x2="78544" y2="7500"/>
                      </a14:backgroundRemoval>
                    </a14:imgEffect>
                  </a14:imgLayer>
                </a14:imgProps>
              </a:ext>
              <a:ext uri="{28A0092B-C50C-407E-A947-70E740481C1C}">
                <a14:useLocalDpi xmlns:a14="http://schemas.microsoft.com/office/drawing/2010/main" val="0"/>
              </a:ext>
            </a:extLst>
          </a:blip>
          <a:srcRect/>
          <a:stretch>
            <a:fillRect/>
          </a:stretch>
        </p:blipFill>
        <p:spPr bwMode="auto">
          <a:xfrm>
            <a:off x="10559546" y="77626"/>
            <a:ext cx="1707268" cy="13814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actice Clip Art At Clker Com Vector Clip Art Online - Practice Clipart -  Png Download - Full Size Clipart (#602650) - PinClipart">
            <a:extLst>
              <a:ext uri="{FF2B5EF4-FFF2-40B4-BE49-F238E27FC236}">
                <a16:creationId xmlns:a16="http://schemas.microsoft.com/office/drawing/2014/main" id="{47BAA63E-7F77-4E83-83AD-4C4F7796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170" y="204281"/>
            <a:ext cx="6985417" cy="66537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0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F77652BC-76C9-462C-8F57-D70725E9292C}"/>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017762" y="684284"/>
            <a:ext cx="10753016" cy="5867401"/>
          </a:xfrm>
          <a:prstGeom prst="rect">
            <a:avLst/>
          </a:prstGeom>
        </p:spPr>
      </p:pic>
      <p:sp>
        <p:nvSpPr>
          <p:cNvPr id="17" name="مربع نص 16">
            <a:extLst>
              <a:ext uri="{FF2B5EF4-FFF2-40B4-BE49-F238E27FC236}">
                <a16:creationId xmlns:a16="http://schemas.microsoft.com/office/drawing/2014/main" id="{F0C90FEB-61E9-4CEA-AC9D-36ED9CB8E6BA}"/>
              </a:ext>
            </a:extLst>
          </p:cNvPr>
          <p:cNvSpPr txBox="1"/>
          <p:nvPr/>
        </p:nvSpPr>
        <p:spPr>
          <a:xfrm>
            <a:off x="4142258" y="2122656"/>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sounds</a:t>
            </a:r>
            <a:endParaRPr lang="ar-SA" sz="2400" dirty="0">
              <a:solidFill>
                <a:srgbClr val="FF0000"/>
              </a:solidFill>
            </a:endParaRPr>
          </a:p>
        </p:txBody>
      </p:sp>
      <p:sp>
        <p:nvSpPr>
          <p:cNvPr id="18" name="مربع نص 17">
            <a:extLst>
              <a:ext uri="{FF2B5EF4-FFF2-40B4-BE49-F238E27FC236}">
                <a16:creationId xmlns:a16="http://schemas.microsoft.com/office/drawing/2014/main" id="{9815509F-7CFE-4083-8BA5-015826997A32}"/>
              </a:ext>
            </a:extLst>
          </p:cNvPr>
          <p:cNvSpPr txBox="1"/>
          <p:nvPr/>
        </p:nvSpPr>
        <p:spPr>
          <a:xfrm>
            <a:off x="2423591" y="2945214"/>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look</a:t>
            </a:r>
            <a:endParaRPr lang="ar-SA" sz="2400" dirty="0">
              <a:solidFill>
                <a:srgbClr val="FF0000"/>
              </a:solidFill>
            </a:endParaRPr>
          </a:p>
        </p:txBody>
      </p:sp>
      <p:sp>
        <p:nvSpPr>
          <p:cNvPr id="19" name="مربع نص 18">
            <a:extLst>
              <a:ext uri="{FF2B5EF4-FFF2-40B4-BE49-F238E27FC236}">
                <a16:creationId xmlns:a16="http://schemas.microsoft.com/office/drawing/2014/main" id="{8A51255C-BE2E-431C-AB7B-E545EBD62811}"/>
              </a:ext>
            </a:extLst>
          </p:cNvPr>
          <p:cNvSpPr txBox="1"/>
          <p:nvPr/>
        </p:nvSpPr>
        <p:spPr>
          <a:xfrm>
            <a:off x="5087887" y="3601714"/>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smells</a:t>
            </a:r>
            <a:endParaRPr lang="ar-SA" sz="2400" dirty="0">
              <a:solidFill>
                <a:srgbClr val="FF0000"/>
              </a:solidFill>
            </a:endParaRPr>
          </a:p>
        </p:txBody>
      </p:sp>
      <p:sp>
        <p:nvSpPr>
          <p:cNvPr id="20" name="مربع نص 19">
            <a:extLst>
              <a:ext uri="{FF2B5EF4-FFF2-40B4-BE49-F238E27FC236}">
                <a16:creationId xmlns:a16="http://schemas.microsoft.com/office/drawing/2014/main" id="{48FE9C87-6DC0-4D2B-BC0B-ACF22A3563D0}"/>
              </a:ext>
            </a:extLst>
          </p:cNvPr>
          <p:cNvSpPr txBox="1"/>
          <p:nvPr/>
        </p:nvSpPr>
        <p:spPr>
          <a:xfrm>
            <a:off x="5345062" y="4297808"/>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taste</a:t>
            </a:r>
            <a:endParaRPr lang="ar-SA" sz="2400" dirty="0">
              <a:solidFill>
                <a:srgbClr val="FF0000"/>
              </a:solidFill>
            </a:endParaRPr>
          </a:p>
        </p:txBody>
      </p:sp>
      <p:sp>
        <p:nvSpPr>
          <p:cNvPr id="21" name="مربع نص 20">
            <a:extLst>
              <a:ext uri="{FF2B5EF4-FFF2-40B4-BE49-F238E27FC236}">
                <a16:creationId xmlns:a16="http://schemas.microsoft.com/office/drawing/2014/main" id="{44BA4D65-4594-4E9C-AA5C-A890B8CBE2B5}"/>
              </a:ext>
            </a:extLst>
          </p:cNvPr>
          <p:cNvSpPr txBox="1"/>
          <p:nvPr/>
        </p:nvSpPr>
        <p:spPr>
          <a:xfrm>
            <a:off x="2423590" y="4884875"/>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sound</a:t>
            </a:r>
            <a:endParaRPr lang="ar-SA" sz="2400" dirty="0">
              <a:solidFill>
                <a:srgbClr val="FF0000"/>
              </a:solidFill>
            </a:endParaRPr>
          </a:p>
        </p:txBody>
      </p:sp>
      <p:sp>
        <p:nvSpPr>
          <p:cNvPr id="22" name="مربع نص 21">
            <a:extLst>
              <a:ext uri="{FF2B5EF4-FFF2-40B4-BE49-F238E27FC236}">
                <a16:creationId xmlns:a16="http://schemas.microsoft.com/office/drawing/2014/main" id="{53ECB3A3-B2B1-4938-B6BA-0D7B1C2A1A14}"/>
              </a:ext>
            </a:extLst>
          </p:cNvPr>
          <p:cNvSpPr txBox="1"/>
          <p:nvPr/>
        </p:nvSpPr>
        <p:spPr>
          <a:xfrm>
            <a:off x="3076782" y="5480883"/>
            <a:ext cx="1306383" cy="461665"/>
          </a:xfrm>
          <a:prstGeom prst="rect">
            <a:avLst/>
          </a:prstGeom>
          <a:noFill/>
        </p:spPr>
        <p:txBody>
          <a:bodyPr wrap="square">
            <a:spAutoFit/>
          </a:bodyPr>
          <a:lstStyle/>
          <a:p>
            <a:pPr algn="ctr"/>
            <a:r>
              <a:rPr lang="en-US" sz="2400" i="0" u="none" strike="noStrike" baseline="0" dirty="0">
                <a:solidFill>
                  <a:srgbClr val="FF0000"/>
                </a:solidFill>
                <a:latin typeface="Comic Sans MS" panose="030F0702030302020204" pitchFamily="66" charset="0"/>
              </a:rPr>
              <a:t>look</a:t>
            </a:r>
            <a:endParaRPr lang="ar-SA" sz="2400" dirty="0">
              <a:solidFill>
                <a:srgbClr val="FF0000"/>
              </a:solidFill>
            </a:endParaRPr>
          </a:p>
        </p:txBody>
      </p:sp>
    </p:spTree>
    <p:extLst>
      <p:ext uri="{BB962C8B-B14F-4D97-AF65-F5344CB8AC3E}">
        <p14:creationId xmlns:p14="http://schemas.microsoft.com/office/powerpoint/2010/main" val="3979434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lamic new year pattern background Free Photo">
            <a:extLst>
              <a:ext uri="{FF2B5EF4-FFF2-40B4-BE49-F238E27FC236}">
                <a16:creationId xmlns:a16="http://schemas.microsoft.com/office/drawing/2014/main" id="{4DA6873F-218D-484F-AD1C-746DF801DD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028"/>
          <a:stretch/>
        </p:blipFill>
        <p:spPr bwMode="auto">
          <a:xfrm>
            <a:off x="0" y="0"/>
            <a:ext cx="7812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a16="http://schemas.microsoft.com/office/drawing/2014/main" id="{8634B9D9-0723-419A-A755-32BE79675F6A}"/>
              </a:ext>
            </a:extLst>
          </p:cNvPr>
          <p:cNvSpPr>
            <a:spLocks noGrp="1"/>
          </p:cNvSpPr>
          <p:nvPr>
            <p:ph type="ctrTitle"/>
          </p:nvPr>
        </p:nvSpPr>
        <p:spPr>
          <a:xfrm>
            <a:off x="1408590" y="2897896"/>
            <a:ext cx="9144000" cy="2387600"/>
          </a:xfrm>
        </p:spPr>
        <p:txBody>
          <a:bodyPr/>
          <a:lstStyle/>
          <a:p>
            <a:r>
              <a:rPr lang="ar-SA" b="1" i="0" dirty="0">
                <a:solidFill>
                  <a:srgbClr val="000000"/>
                </a:solidFill>
                <a:effectLst/>
                <a:latin typeface="Traditional Arabic" panose="02020603050405020304" pitchFamily="18" charset="-78"/>
                <a:cs typeface="Traditional Arabic" panose="02020603050405020304" pitchFamily="18" charset="-78"/>
              </a:rPr>
              <a:t>فَلَمَّا وَضَعَتْهَا قَالَتْ رَبِّ إِنِّي وَضَعْتُهَا </a:t>
            </a:r>
            <a:r>
              <a:rPr lang="ar-SA" b="1" i="0" dirty="0" err="1">
                <a:solidFill>
                  <a:srgbClr val="000000"/>
                </a:solidFill>
                <a:effectLst/>
                <a:latin typeface="Traditional Arabic" panose="02020603050405020304" pitchFamily="18" charset="-78"/>
                <a:cs typeface="Traditional Arabic" panose="02020603050405020304" pitchFamily="18" charset="-78"/>
              </a:rPr>
              <a:t>أُنثَىٰ</a:t>
            </a:r>
            <a:r>
              <a:rPr lang="ar-SA" b="1" i="0" dirty="0">
                <a:solidFill>
                  <a:srgbClr val="000000"/>
                </a:solidFill>
                <a:effectLst/>
                <a:latin typeface="Traditional Arabic" panose="02020603050405020304" pitchFamily="18" charset="-78"/>
                <a:cs typeface="Traditional Arabic" panose="02020603050405020304" pitchFamily="18" charset="-78"/>
              </a:rPr>
              <a:t> وَاللَّهُ أَعْلَمُ بِمَا وَضَعَتْ </a:t>
            </a:r>
            <a:r>
              <a:rPr lang="ar-SA" b="1" i="0" dirty="0">
                <a:solidFill>
                  <a:srgbClr val="FF0000"/>
                </a:solidFill>
                <a:effectLst/>
                <a:latin typeface="Traditional Arabic" panose="02020603050405020304" pitchFamily="18" charset="-78"/>
                <a:cs typeface="Traditional Arabic" panose="02020603050405020304" pitchFamily="18" charset="-78"/>
              </a:rPr>
              <a:t>وَلَيْسَ الذَّكَرُ </a:t>
            </a:r>
            <a:r>
              <a:rPr lang="ar-SA" b="1" i="0" dirty="0" err="1">
                <a:solidFill>
                  <a:srgbClr val="FF0000"/>
                </a:solidFill>
                <a:effectLst/>
                <a:latin typeface="Traditional Arabic" panose="02020603050405020304" pitchFamily="18" charset="-78"/>
                <a:cs typeface="Traditional Arabic" panose="02020603050405020304" pitchFamily="18" charset="-78"/>
              </a:rPr>
              <a:t>كَالْأُنثَىٰ</a:t>
            </a:r>
            <a:r>
              <a:rPr lang="ar-SA" b="1" i="0" dirty="0">
                <a:solidFill>
                  <a:srgbClr val="FF0000"/>
                </a:solidFill>
                <a:effectLst/>
                <a:latin typeface="Traditional Arabic" panose="02020603050405020304" pitchFamily="18" charset="-78"/>
                <a:cs typeface="Traditional Arabic" panose="02020603050405020304" pitchFamily="18" charset="-78"/>
              </a:rPr>
              <a:t> ۖ </a:t>
            </a:r>
            <a:r>
              <a:rPr lang="ar-SA" b="1" i="0" dirty="0">
                <a:solidFill>
                  <a:srgbClr val="000000"/>
                </a:solidFill>
                <a:effectLst/>
                <a:latin typeface="Traditional Arabic" panose="02020603050405020304" pitchFamily="18" charset="-78"/>
                <a:cs typeface="Traditional Arabic" panose="02020603050405020304" pitchFamily="18" charset="-78"/>
              </a:rPr>
              <a:t>وَإِنِّي سَمَّيْتُهَا مَرْيَمَ وَإِنِّي أُعِيذُهَا بِكَ وَذُرِّيَّتَهَا مِنَ الشَّيْطَانِ الرَّجِيمِ</a:t>
            </a:r>
            <a:endParaRPr lang="ar-SA" dirty="0"/>
          </a:p>
        </p:txBody>
      </p:sp>
      <p:sp>
        <p:nvSpPr>
          <p:cNvPr id="4" name="مربع نص 3">
            <a:extLst>
              <a:ext uri="{FF2B5EF4-FFF2-40B4-BE49-F238E27FC236}">
                <a16:creationId xmlns:a16="http://schemas.microsoft.com/office/drawing/2014/main" id="{B8E04257-51BB-42CE-AF6F-F6EE6D421179}"/>
              </a:ext>
            </a:extLst>
          </p:cNvPr>
          <p:cNvSpPr txBox="1"/>
          <p:nvPr/>
        </p:nvSpPr>
        <p:spPr>
          <a:xfrm>
            <a:off x="5246703" y="550416"/>
            <a:ext cx="4793942" cy="523220"/>
          </a:xfrm>
          <a:prstGeom prst="rect">
            <a:avLst/>
          </a:prstGeom>
          <a:noFill/>
        </p:spPr>
        <p:txBody>
          <a:bodyPr wrap="square" rtlCol="1">
            <a:spAutoFit/>
          </a:bodyPr>
          <a:lstStyle/>
          <a:p>
            <a:r>
              <a:rPr lang="ar-SA" sz="2800" b="1" dirty="0"/>
              <a:t>قال تعالى:</a:t>
            </a:r>
          </a:p>
        </p:txBody>
      </p:sp>
    </p:spTree>
    <p:extLst>
      <p:ext uri="{BB962C8B-B14F-4D97-AF65-F5344CB8AC3E}">
        <p14:creationId xmlns:p14="http://schemas.microsoft.com/office/powerpoint/2010/main" val="291662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ve A Nice Day Png, Transparent Png - vhv">
            <a:extLst>
              <a:ext uri="{FF2B5EF4-FFF2-40B4-BE49-F238E27FC236}">
                <a16:creationId xmlns:a16="http://schemas.microsoft.com/office/drawing/2014/main" id="{4765B8AB-F7D5-4305-8186-37B4B7DC5D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69" b="89238" l="7442" r="95930">
                        <a14:foregroundMark x1="9884" y1="65022" x2="9884" y2="65022"/>
                        <a14:foregroundMark x1="7442" y1="67265" x2="7442" y2="67265"/>
                        <a14:foregroundMark x1="19767" y1="30493" x2="19767" y2="30493"/>
                        <a14:foregroundMark x1="16977" y1="66816" x2="16977" y2="66816"/>
                        <a14:foregroundMark x1="21628" y1="78475" x2="21628" y2="78475"/>
                        <a14:foregroundMark x1="25581" y1="63229" x2="25581" y2="63229"/>
                        <a14:foregroundMark x1="30116" y1="70404" x2="30116" y2="70404"/>
                        <a14:foregroundMark x1="42442" y1="59641" x2="42442" y2="59641"/>
                        <a14:foregroundMark x1="49302" y1="57848" x2="49302" y2="57848"/>
                        <a14:foregroundMark x1="56977" y1="43498" x2="56977" y2="43498"/>
                        <a14:foregroundMark x1="63023" y1="46188" x2="63023" y2="46188"/>
                        <a14:foregroundMark x1="64767" y1="54709" x2="64767" y2="54709"/>
                        <a14:foregroundMark x1="83256" y1="38565" x2="83256" y2="38565"/>
                        <a14:foregroundMark x1="90581" y1="34081" x2="90581" y2="34081"/>
                        <a14:foregroundMark x1="95930" y1="25561" x2="95930" y2="25561"/>
                        <a14:foregroundMark x1="94070" y1="53812" x2="94070" y2="53812"/>
                        <a14:backgroundMark x1="66395" y1="50224" x2="66395" y2="50224"/>
                      </a14:backgroundRemoval>
                    </a14:imgEffect>
                  </a14:imgLayer>
                </a14:imgProps>
              </a:ext>
              <a:ext uri="{28A0092B-C50C-407E-A947-70E740481C1C}">
                <a14:useLocalDpi xmlns:a14="http://schemas.microsoft.com/office/drawing/2010/main" val="0"/>
              </a:ext>
            </a:extLst>
          </a:blip>
          <a:srcRect/>
          <a:stretch>
            <a:fillRect/>
          </a:stretch>
        </p:blipFill>
        <p:spPr bwMode="auto">
          <a:xfrm>
            <a:off x="770732" y="1348966"/>
            <a:ext cx="10829691" cy="35851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97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8679550-5C22-41A6-9BF5-78294E4E7960}"/>
              </a:ext>
            </a:extLst>
          </p:cNvPr>
          <p:cNvSpPr txBox="1"/>
          <p:nvPr/>
        </p:nvSpPr>
        <p:spPr>
          <a:xfrm>
            <a:off x="1773028" y="1788356"/>
            <a:ext cx="8194089" cy="3600986"/>
          </a:xfrm>
          <a:prstGeom prst="rect">
            <a:avLst/>
          </a:prstGeom>
          <a:noFill/>
        </p:spPr>
        <p:txBody>
          <a:bodyPr wrap="square" rtlCol="1">
            <a:spAutoFit/>
          </a:bodyPr>
          <a:lstStyle/>
          <a:p>
            <a:pPr algn="l"/>
            <a:endParaRPr lang="ar-SA" sz="1800" b="0" i="0" u="none" strike="noStrike" baseline="0" dirty="0">
              <a:solidFill>
                <a:srgbClr val="000000"/>
              </a:solidFill>
              <a:latin typeface="MV Boli" panose="02000500030200090000" pitchFamily="2" charset="0"/>
            </a:endParaRPr>
          </a:p>
          <a:p>
            <a:pPr algn="ctr"/>
            <a:r>
              <a:rPr lang="en-US" sz="2400" b="1" i="0" u="none" strike="noStrike" baseline="0" dirty="0">
                <a:latin typeface="MV Boli" panose="02000500030200090000" pitchFamily="2" charset="0"/>
                <a:cs typeface="MV Boli" panose="02000500030200090000" pitchFamily="2" charset="0"/>
              </a:rPr>
              <a:t>The Passive </a:t>
            </a:r>
          </a:p>
          <a:p>
            <a:pPr algn="ctr"/>
            <a:endParaRPr lang="ar-SA" sz="2400" b="1" i="0" u="none" strike="noStrike" baseline="0" dirty="0">
              <a:latin typeface="MV Boli" panose="02000500030200090000" pitchFamily="2" charset="0"/>
            </a:endParaRPr>
          </a:p>
          <a:p>
            <a:pPr algn="ctr"/>
            <a:r>
              <a:rPr lang="en-US" sz="2400" b="1" i="0" u="none" strike="noStrike" baseline="0" dirty="0">
                <a:latin typeface="MV Boli" panose="02000500030200090000" pitchFamily="2" charset="0"/>
                <a:cs typeface="MV Boli" panose="02000500030200090000" pitchFamily="2" charset="0"/>
              </a:rPr>
              <a:t>Comparatives and Superlatives </a:t>
            </a:r>
          </a:p>
          <a:p>
            <a:pPr algn="ctr"/>
            <a:endParaRPr lang="ar-SA" sz="2400" b="1" i="0" u="none" strike="noStrike" baseline="0" dirty="0">
              <a:latin typeface="MV Boli" panose="02000500030200090000" pitchFamily="2" charset="0"/>
            </a:endParaRPr>
          </a:p>
          <a:p>
            <a:pPr algn="ctr"/>
            <a:r>
              <a:rPr lang="en-US" sz="2400" b="1" i="0" u="none" strike="noStrike" baseline="0" dirty="0">
                <a:latin typeface="MV Boli" panose="02000500030200090000" pitchFamily="2" charset="0"/>
                <a:cs typeface="MV Boli" panose="02000500030200090000" pitchFamily="2" charset="0"/>
              </a:rPr>
              <a:t>As … As</a:t>
            </a:r>
          </a:p>
          <a:p>
            <a:pPr algn="ctr"/>
            <a:r>
              <a:rPr lang="en-US" sz="2400" b="1" i="0" u="none" strike="noStrike" baseline="0" dirty="0">
                <a:latin typeface="MV Boli" panose="02000500030200090000" pitchFamily="2" charset="0"/>
                <a:cs typeface="MV Boli" panose="02000500030200090000" pitchFamily="2" charset="0"/>
              </a:rPr>
              <a:t> </a:t>
            </a:r>
          </a:p>
          <a:p>
            <a:pPr algn="ctr"/>
            <a:r>
              <a:rPr lang="en-US" sz="2400" b="1" dirty="0">
                <a:latin typeface="MV Boli" panose="02000500030200090000" pitchFamily="2" charset="0"/>
                <a:cs typeface="MV Boli" panose="02000500030200090000" pitchFamily="2" charset="0"/>
              </a:rPr>
              <a:t>Verbs Look, Smell, Sound, Taste with Like + Noun </a:t>
            </a:r>
          </a:p>
          <a:p>
            <a:pPr algn="ctr"/>
            <a:endParaRPr lang="ar-SA" sz="2400" b="1" i="0" u="none" strike="noStrike" baseline="0" dirty="0">
              <a:latin typeface="MV Boli" panose="02000500030200090000" pitchFamily="2" charset="0"/>
            </a:endParaRPr>
          </a:p>
          <a:p>
            <a:pPr algn="l"/>
            <a:endParaRPr lang="ar-SA" dirty="0">
              <a:latin typeface="MV Boli" panose="02000500030200090000" pitchFamily="2" charset="0"/>
            </a:endParaRPr>
          </a:p>
        </p:txBody>
      </p:sp>
      <p:sp>
        <p:nvSpPr>
          <p:cNvPr id="28" name="مستطيل: زوايا مستديرة 27">
            <a:extLst>
              <a:ext uri="{FF2B5EF4-FFF2-40B4-BE49-F238E27FC236}">
                <a16:creationId xmlns:a16="http://schemas.microsoft.com/office/drawing/2014/main" id="{D87AAB51-0094-4A01-84ED-76DF750ABD39}"/>
              </a:ext>
            </a:extLst>
          </p:cNvPr>
          <p:cNvSpPr/>
          <p:nvPr/>
        </p:nvSpPr>
        <p:spPr>
          <a:xfrm>
            <a:off x="1973911" y="744919"/>
            <a:ext cx="7792325" cy="5318529"/>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زوايا مستديرة 28">
            <a:extLst>
              <a:ext uri="{FF2B5EF4-FFF2-40B4-BE49-F238E27FC236}">
                <a16:creationId xmlns:a16="http://schemas.microsoft.com/office/drawing/2014/main" id="{EA67E5CD-31D1-4B66-9384-93BC488E1532}"/>
              </a:ext>
            </a:extLst>
          </p:cNvPr>
          <p:cNvSpPr/>
          <p:nvPr/>
        </p:nvSpPr>
        <p:spPr>
          <a:xfrm rot="756959">
            <a:off x="2046264" y="866750"/>
            <a:ext cx="7765104" cy="5082442"/>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115756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25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25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125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bg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125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125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EB15593B-03A3-4150-9043-B038BC33F10C}"/>
              </a:ext>
            </a:extLst>
          </p:cNvPr>
          <p:cNvGrpSpPr/>
          <p:nvPr/>
        </p:nvGrpSpPr>
        <p:grpSpPr>
          <a:xfrm>
            <a:off x="469386" y="1674318"/>
            <a:ext cx="914400" cy="914400"/>
            <a:chOff x="469386" y="1674318"/>
            <a:chExt cx="914400" cy="914400"/>
          </a:xfrm>
        </p:grpSpPr>
        <p:pic>
          <p:nvPicPr>
            <p:cNvPr id="6" name="رسم 5" descr="أداة التحديد">
              <a:extLst>
                <a:ext uri="{FF2B5EF4-FFF2-40B4-BE49-F238E27FC236}">
                  <a16:creationId xmlns:a16="http://schemas.microsoft.com/office/drawing/2014/main" id="{88CAF033-7AD5-4B8D-8F71-6625C0C85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15" name="مربع نص 14">
              <a:extLst>
                <a:ext uri="{FF2B5EF4-FFF2-40B4-BE49-F238E27FC236}">
                  <a16:creationId xmlns:a16="http://schemas.microsoft.com/office/drawing/2014/main" id="{35EF8576-256E-491C-915D-DF50E856DBA5}"/>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1</a:t>
              </a:r>
              <a:endParaRPr lang="ar-SA" b="1" dirty="0">
                <a:solidFill>
                  <a:schemeClr val="bg1"/>
                </a:solidFill>
              </a:endParaRPr>
            </a:p>
          </p:txBody>
        </p:sp>
      </p:grpSp>
      <p:sp>
        <p:nvSpPr>
          <p:cNvPr id="37" name="مربع نص 36">
            <a:extLst>
              <a:ext uri="{FF2B5EF4-FFF2-40B4-BE49-F238E27FC236}">
                <a16:creationId xmlns:a16="http://schemas.microsoft.com/office/drawing/2014/main" id="{05588645-A765-4B4F-8695-F2CBF68054F9}"/>
              </a:ext>
            </a:extLst>
          </p:cNvPr>
          <p:cNvSpPr txBox="1"/>
          <p:nvPr/>
        </p:nvSpPr>
        <p:spPr>
          <a:xfrm>
            <a:off x="1373777" y="1997528"/>
            <a:ext cx="6721541" cy="369332"/>
          </a:xfrm>
          <a:prstGeom prst="rect">
            <a:avLst/>
          </a:prstGeom>
          <a:noFill/>
        </p:spPr>
        <p:txBody>
          <a:bodyPr wrap="square" rtlCol="1">
            <a:spAutoFit/>
          </a:bodyPr>
          <a:lstStyle/>
          <a:p>
            <a:pPr algn="l"/>
            <a:r>
              <a:rPr lang="en-US" b="1" i="0" dirty="0">
                <a:solidFill>
                  <a:srgbClr val="676A6C"/>
                </a:solidFill>
                <a:effectLst/>
                <a:latin typeface="HelveticaNeue"/>
              </a:rPr>
              <a:t>Build a sentence focusing on the action</a:t>
            </a:r>
            <a:endParaRPr lang="ar-SA" dirty="0"/>
          </a:p>
        </p:txBody>
      </p:sp>
      <p:sp>
        <p:nvSpPr>
          <p:cNvPr id="38" name="مربع نص 37">
            <a:extLst>
              <a:ext uri="{FF2B5EF4-FFF2-40B4-BE49-F238E27FC236}">
                <a16:creationId xmlns:a16="http://schemas.microsoft.com/office/drawing/2014/main" id="{21512A1A-8C3E-4F24-ACC5-3FCBA3DADA72}"/>
              </a:ext>
            </a:extLst>
          </p:cNvPr>
          <p:cNvSpPr txBox="1"/>
          <p:nvPr/>
        </p:nvSpPr>
        <p:spPr>
          <a:xfrm>
            <a:off x="1801624" y="3120977"/>
            <a:ext cx="6721541" cy="369332"/>
          </a:xfrm>
          <a:prstGeom prst="rect">
            <a:avLst/>
          </a:prstGeom>
          <a:noFill/>
        </p:spPr>
        <p:txBody>
          <a:bodyPr wrap="square" rtlCol="1">
            <a:spAutoFit/>
          </a:bodyPr>
          <a:lstStyle/>
          <a:p>
            <a:pPr algn="l"/>
            <a:r>
              <a:rPr lang="en-US" b="1" i="0" dirty="0">
                <a:solidFill>
                  <a:srgbClr val="676A6C"/>
                </a:solidFill>
                <a:effectLst/>
                <a:latin typeface="HelveticaNeue"/>
              </a:rPr>
              <a:t>Compare two different things correctly</a:t>
            </a:r>
            <a:endParaRPr lang="ar-SA" dirty="0"/>
          </a:p>
        </p:txBody>
      </p:sp>
      <p:sp>
        <p:nvSpPr>
          <p:cNvPr id="40" name="مربع نص 39">
            <a:extLst>
              <a:ext uri="{FF2B5EF4-FFF2-40B4-BE49-F238E27FC236}">
                <a16:creationId xmlns:a16="http://schemas.microsoft.com/office/drawing/2014/main" id="{52687365-D6C4-4827-B190-B04C49546ED7}"/>
              </a:ext>
            </a:extLst>
          </p:cNvPr>
          <p:cNvSpPr txBox="1"/>
          <p:nvPr/>
        </p:nvSpPr>
        <p:spPr>
          <a:xfrm>
            <a:off x="1139518" y="3930513"/>
            <a:ext cx="6721541" cy="369332"/>
          </a:xfrm>
          <a:prstGeom prst="rect">
            <a:avLst/>
          </a:prstGeom>
          <a:noFill/>
        </p:spPr>
        <p:txBody>
          <a:bodyPr wrap="square" rtlCol="1">
            <a:spAutoFit/>
          </a:bodyPr>
          <a:lstStyle/>
          <a:p>
            <a:pPr algn="l"/>
            <a:r>
              <a:rPr lang="en-US" b="1" i="0" dirty="0">
                <a:solidFill>
                  <a:srgbClr val="676A6C"/>
                </a:solidFill>
                <a:effectLst/>
                <a:latin typeface="HelveticaNeue"/>
              </a:rPr>
              <a:t>Form correct passive sentences</a:t>
            </a:r>
            <a:endParaRPr lang="ar-SA" dirty="0"/>
          </a:p>
        </p:txBody>
      </p:sp>
      <p:sp>
        <p:nvSpPr>
          <p:cNvPr id="41" name="مربع نص 40">
            <a:extLst>
              <a:ext uri="{FF2B5EF4-FFF2-40B4-BE49-F238E27FC236}">
                <a16:creationId xmlns:a16="http://schemas.microsoft.com/office/drawing/2014/main" id="{2BC95680-3123-4392-A5A9-F74FDF417B29}"/>
              </a:ext>
            </a:extLst>
          </p:cNvPr>
          <p:cNvSpPr txBox="1"/>
          <p:nvPr/>
        </p:nvSpPr>
        <p:spPr>
          <a:xfrm>
            <a:off x="1801624" y="4946931"/>
            <a:ext cx="6721541" cy="369332"/>
          </a:xfrm>
          <a:prstGeom prst="rect">
            <a:avLst/>
          </a:prstGeom>
          <a:noFill/>
        </p:spPr>
        <p:txBody>
          <a:bodyPr wrap="square" rtlCol="1">
            <a:spAutoFit/>
          </a:bodyPr>
          <a:lstStyle/>
          <a:p>
            <a:pPr algn="l"/>
            <a:r>
              <a:rPr lang="en-US" b="1" i="0" dirty="0">
                <a:solidFill>
                  <a:srgbClr val="676A6C"/>
                </a:solidFill>
                <a:effectLst/>
                <a:latin typeface="HelveticaNeue"/>
              </a:rPr>
              <a:t>Use the correct verb form for the passive</a:t>
            </a:r>
            <a:endParaRPr lang="ar-SA" dirty="0"/>
          </a:p>
        </p:txBody>
      </p:sp>
      <p:sp>
        <p:nvSpPr>
          <p:cNvPr id="42" name="مربع نص 41">
            <a:extLst>
              <a:ext uri="{FF2B5EF4-FFF2-40B4-BE49-F238E27FC236}">
                <a16:creationId xmlns:a16="http://schemas.microsoft.com/office/drawing/2014/main" id="{FDB618E6-F647-4182-88A3-D2CE5BB99881}"/>
              </a:ext>
            </a:extLst>
          </p:cNvPr>
          <p:cNvSpPr txBox="1"/>
          <p:nvPr/>
        </p:nvSpPr>
        <p:spPr>
          <a:xfrm>
            <a:off x="1071350" y="5817561"/>
            <a:ext cx="6721541" cy="369332"/>
          </a:xfrm>
          <a:prstGeom prst="rect">
            <a:avLst/>
          </a:prstGeom>
          <a:noFill/>
        </p:spPr>
        <p:txBody>
          <a:bodyPr wrap="square" rtlCol="1">
            <a:spAutoFit/>
          </a:bodyPr>
          <a:lstStyle/>
          <a:p>
            <a:pPr algn="l"/>
            <a:r>
              <a:rPr lang="en-US" b="1" i="0" dirty="0">
                <a:solidFill>
                  <a:srgbClr val="676A6C"/>
                </a:solidFill>
                <a:effectLst/>
                <a:latin typeface="HelveticaNeue"/>
              </a:rPr>
              <a:t>Use comparative and superlative forms correctly</a:t>
            </a:r>
            <a:endParaRPr lang="ar-SA" dirty="0"/>
          </a:p>
        </p:txBody>
      </p:sp>
      <p:pic>
        <p:nvPicPr>
          <p:cNvPr id="43" name="صورة 42">
            <a:extLst>
              <a:ext uri="{FF2B5EF4-FFF2-40B4-BE49-F238E27FC236}">
                <a16:creationId xmlns:a16="http://schemas.microsoft.com/office/drawing/2014/main" id="{D4F428AC-F4CF-4D27-BF7B-9255A6C8B8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0412" b="65240" l="8371" r="28883">
                        <a14:foregroundMark x1="8371" y1="46589" x2="8802" y2="60557"/>
                        <a14:foregroundMark x1="8802" y1="60557" x2="11279" y2="63222"/>
                      </a14:backgroundRemoval>
                    </a14:imgEffect>
                  </a14:imgLayer>
                </a14:imgProps>
              </a:ext>
              <a:ext uri="{28A0092B-C50C-407E-A947-70E740481C1C}">
                <a14:useLocalDpi xmlns:a14="http://schemas.microsoft.com/office/drawing/2010/main" val="0"/>
              </a:ext>
            </a:extLst>
          </a:blip>
          <a:srcRect l="6815" t="39522" r="71884" b="34256"/>
          <a:stretch/>
        </p:blipFill>
        <p:spPr>
          <a:xfrm>
            <a:off x="0" y="88777"/>
            <a:ext cx="2855650" cy="958789"/>
          </a:xfrm>
          <a:prstGeom prst="rect">
            <a:avLst/>
          </a:prstGeom>
        </p:spPr>
      </p:pic>
      <p:sp>
        <p:nvSpPr>
          <p:cNvPr id="11" name="مربع نص 10">
            <a:extLst>
              <a:ext uri="{FF2B5EF4-FFF2-40B4-BE49-F238E27FC236}">
                <a16:creationId xmlns:a16="http://schemas.microsoft.com/office/drawing/2014/main" id="{D8F3A914-BE0D-4BA2-97A8-BC85C8EA0031}"/>
              </a:ext>
            </a:extLst>
          </p:cNvPr>
          <p:cNvSpPr txBox="1"/>
          <p:nvPr/>
        </p:nvSpPr>
        <p:spPr>
          <a:xfrm>
            <a:off x="295330" y="321504"/>
            <a:ext cx="2560320" cy="523220"/>
          </a:xfrm>
          <a:prstGeom prst="rect">
            <a:avLst/>
          </a:prstGeom>
          <a:noFill/>
        </p:spPr>
        <p:txBody>
          <a:bodyPr wrap="square" rtlCol="1">
            <a:spAutoFit/>
          </a:bodyPr>
          <a:lstStyle/>
          <a:p>
            <a:pPr algn="ctr"/>
            <a:r>
              <a:rPr lang="en-US" sz="2800" b="1" dirty="0">
                <a:solidFill>
                  <a:schemeClr val="bg1"/>
                </a:solidFill>
                <a:latin typeface="MV Boli" panose="02000500030200090000" pitchFamily="2" charset="0"/>
                <a:cs typeface="MV Boli" panose="02000500030200090000" pitchFamily="2" charset="0"/>
              </a:rPr>
              <a:t>Objectives</a:t>
            </a:r>
            <a:r>
              <a:rPr lang="en-US" sz="2800" b="1" dirty="0">
                <a:solidFill>
                  <a:schemeClr val="bg1">
                    <a:lumMod val="85000"/>
                  </a:schemeClr>
                </a:solidFill>
                <a:latin typeface="MV Boli" panose="02000500030200090000" pitchFamily="2" charset="0"/>
                <a:cs typeface="MV Boli" panose="02000500030200090000" pitchFamily="2" charset="0"/>
              </a:rPr>
              <a:t>:</a:t>
            </a:r>
            <a:endParaRPr lang="ar-SA" sz="2800" b="1" dirty="0">
              <a:solidFill>
                <a:schemeClr val="bg1">
                  <a:lumMod val="85000"/>
                </a:schemeClr>
              </a:solidFill>
              <a:latin typeface="MV Boli" panose="02000500030200090000" pitchFamily="2" charset="0"/>
            </a:endParaRPr>
          </a:p>
        </p:txBody>
      </p:sp>
      <p:grpSp>
        <p:nvGrpSpPr>
          <p:cNvPr id="51" name="مجموعة 50">
            <a:extLst>
              <a:ext uri="{FF2B5EF4-FFF2-40B4-BE49-F238E27FC236}">
                <a16:creationId xmlns:a16="http://schemas.microsoft.com/office/drawing/2014/main" id="{53BA7E88-F194-4BB5-B975-C634B16EE528}"/>
              </a:ext>
            </a:extLst>
          </p:cNvPr>
          <p:cNvGrpSpPr/>
          <p:nvPr/>
        </p:nvGrpSpPr>
        <p:grpSpPr>
          <a:xfrm>
            <a:off x="1106337" y="2823248"/>
            <a:ext cx="914400" cy="914400"/>
            <a:chOff x="469386" y="1674318"/>
            <a:chExt cx="914400" cy="914400"/>
          </a:xfrm>
        </p:grpSpPr>
        <p:pic>
          <p:nvPicPr>
            <p:cNvPr id="52" name="رسم 51" descr="أداة التحديد">
              <a:extLst>
                <a:ext uri="{FF2B5EF4-FFF2-40B4-BE49-F238E27FC236}">
                  <a16:creationId xmlns:a16="http://schemas.microsoft.com/office/drawing/2014/main" id="{73B109A2-7AC6-4076-95CC-5AEE8E5547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53" name="مربع نص 52">
              <a:extLst>
                <a:ext uri="{FF2B5EF4-FFF2-40B4-BE49-F238E27FC236}">
                  <a16:creationId xmlns:a16="http://schemas.microsoft.com/office/drawing/2014/main" id="{988A99C4-6804-49CE-9DB8-91F7B2B52432}"/>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2</a:t>
              </a:r>
              <a:endParaRPr lang="ar-SA" b="1" dirty="0">
                <a:solidFill>
                  <a:schemeClr val="bg1"/>
                </a:solidFill>
              </a:endParaRPr>
            </a:p>
          </p:txBody>
        </p:sp>
      </p:grpSp>
      <p:grpSp>
        <p:nvGrpSpPr>
          <p:cNvPr id="54" name="مجموعة 53">
            <a:extLst>
              <a:ext uri="{FF2B5EF4-FFF2-40B4-BE49-F238E27FC236}">
                <a16:creationId xmlns:a16="http://schemas.microsoft.com/office/drawing/2014/main" id="{F752644D-4AAA-4DC8-B9CF-9C8B530A08A3}"/>
              </a:ext>
            </a:extLst>
          </p:cNvPr>
          <p:cNvGrpSpPr/>
          <p:nvPr/>
        </p:nvGrpSpPr>
        <p:grpSpPr>
          <a:xfrm>
            <a:off x="344523" y="3549046"/>
            <a:ext cx="914400" cy="914400"/>
            <a:chOff x="354532" y="1650766"/>
            <a:chExt cx="914400" cy="914400"/>
          </a:xfrm>
        </p:grpSpPr>
        <p:pic>
          <p:nvPicPr>
            <p:cNvPr id="55" name="رسم 54" descr="أداة التحديد">
              <a:extLst>
                <a:ext uri="{FF2B5EF4-FFF2-40B4-BE49-F238E27FC236}">
                  <a16:creationId xmlns:a16="http://schemas.microsoft.com/office/drawing/2014/main" id="{EF0F1E12-EE79-4982-AF0B-38E266D37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532" y="1650766"/>
              <a:ext cx="914400" cy="914400"/>
            </a:xfrm>
            <a:prstGeom prst="rect">
              <a:avLst/>
            </a:prstGeom>
          </p:spPr>
        </p:pic>
        <p:sp>
          <p:nvSpPr>
            <p:cNvPr id="56" name="مربع نص 55">
              <a:extLst>
                <a:ext uri="{FF2B5EF4-FFF2-40B4-BE49-F238E27FC236}">
                  <a16:creationId xmlns:a16="http://schemas.microsoft.com/office/drawing/2014/main" id="{2616FE77-AF3D-4124-AE0A-B3EE14C4D968}"/>
                </a:ext>
              </a:extLst>
            </p:cNvPr>
            <p:cNvSpPr txBox="1"/>
            <p:nvPr/>
          </p:nvSpPr>
          <p:spPr>
            <a:xfrm>
              <a:off x="686309" y="1985943"/>
              <a:ext cx="265231" cy="369332"/>
            </a:xfrm>
            <a:prstGeom prst="rect">
              <a:avLst/>
            </a:prstGeom>
            <a:noFill/>
          </p:spPr>
          <p:txBody>
            <a:bodyPr wrap="square" rtlCol="1">
              <a:spAutoFit/>
            </a:bodyPr>
            <a:lstStyle/>
            <a:p>
              <a:r>
                <a:rPr lang="en-US" b="1" dirty="0">
                  <a:solidFill>
                    <a:schemeClr val="bg1"/>
                  </a:solidFill>
                </a:rPr>
                <a:t>3</a:t>
              </a:r>
              <a:endParaRPr lang="ar-SA" b="1" dirty="0">
                <a:solidFill>
                  <a:schemeClr val="bg1"/>
                </a:solidFill>
              </a:endParaRPr>
            </a:p>
          </p:txBody>
        </p:sp>
      </p:grpSp>
      <p:grpSp>
        <p:nvGrpSpPr>
          <p:cNvPr id="57" name="مجموعة 56">
            <a:extLst>
              <a:ext uri="{FF2B5EF4-FFF2-40B4-BE49-F238E27FC236}">
                <a16:creationId xmlns:a16="http://schemas.microsoft.com/office/drawing/2014/main" id="{75A5E206-DE86-48B2-A434-503F10A9D4FE}"/>
              </a:ext>
            </a:extLst>
          </p:cNvPr>
          <p:cNvGrpSpPr/>
          <p:nvPr/>
        </p:nvGrpSpPr>
        <p:grpSpPr>
          <a:xfrm>
            <a:off x="991483" y="4613758"/>
            <a:ext cx="914400" cy="914400"/>
            <a:chOff x="469386" y="1674318"/>
            <a:chExt cx="914400" cy="914400"/>
          </a:xfrm>
        </p:grpSpPr>
        <p:pic>
          <p:nvPicPr>
            <p:cNvPr id="58" name="رسم 57" descr="أداة التحديد">
              <a:extLst>
                <a:ext uri="{FF2B5EF4-FFF2-40B4-BE49-F238E27FC236}">
                  <a16:creationId xmlns:a16="http://schemas.microsoft.com/office/drawing/2014/main" id="{629D4C7A-98BE-48E4-A9E1-610BD72F6E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59" name="مربع نص 58">
              <a:extLst>
                <a:ext uri="{FF2B5EF4-FFF2-40B4-BE49-F238E27FC236}">
                  <a16:creationId xmlns:a16="http://schemas.microsoft.com/office/drawing/2014/main" id="{6C6377D2-1F84-422E-BEF6-2D9FB7E1B257}"/>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4</a:t>
              </a:r>
              <a:endParaRPr lang="ar-SA" b="1" dirty="0">
                <a:solidFill>
                  <a:schemeClr val="bg1"/>
                </a:solidFill>
              </a:endParaRPr>
            </a:p>
          </p:txBody>
        </p:sp>
      </p:grpSp>
      <p:grpSp>
        <p:nvGrpSpPr>
          <p:cNvPr id="61" name="مجموعة 60">
            <a:extLst>
              <a:ext uri="{FF2B5EF4-FFF2-40B4-BE49-F238E27FC236}">
                <a16:creationId xmlns:a16="http://schemas.microsoft.com/office/drawing/2014/main" id="{40DAF103-4D12-466C-A865-62D092057C4A}"/>
              </a:ext>
            </a:extLst>
          </p:cNvPr>
          <p:cNvGrpSpPr/>
          <p:nvPr/>
        </p:nvGrpSpPr>
        <p:grpSpPr>
          <a:xfrm>
            <a:off x="225118" y="5423775"/>
            <a:ext cx="914400" cy="914400"/>
            <a:chOff x="469386" y="1674318"/>
            <a:chExt cx="914400" cy="914400"/>
          </a:xfrm>
        </p:grpSpPr>
        <p:pic>
          <p:nvPicPr>
            <p:cNvPr id="62" name="رسم 61" descr="أداة التحديد">
              <a:extLst>
                <a:ext uri="{FF2B5EF4-FFF2-40B4-BE49-F238E27FC236}">
                  <a16:creationId xmlns:a16="http://schemas.microsoft.com/office/drawing/2014/main" id="{79EFDAA0-5FDC-4192-9807-BA75668E8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386" y="1674318"/>
              <a:ext cx="914400" cy="914400"/>
            </a:xfrm>
            <a:prstGeom prst="rect">
              <a:avLst/>
            </a:prstGeom>
          </p:spPr>
        </p:pic>
        <p:sp>
          <p:nvSpPr>
            <p:cNvPr id="63" name="مربع نص 62">
              <a:extLst>
                <a:ext uri="{FF2B5EF4-FFF2-40B4-BE49-F238E27FC236}">
                  <a16:creationId xmlns:a16="http://schemas.microsoft.com/office/drawing/2014/main" id="{AD975B3B-C0B6-4A2C-BEAA-9DB038E25F60}"/>
                </a:ext>
              </a:extLst>
            </p:cNvPr>
            <p:cNvSpPr txBox="1"/>
            <p:nvPr/>
          </p:nvSpPr>
          <p:spPr>
            <a:xfrm>
              <a:off x="811732" y="2012614"/>
              <a:ext cx="265231" cy="369332"/>
            </a:xfrm>
            <a:prstGeom prst="rect">
              <a:avLst/>
            </a:prstGeom>
            <a:noFill/>
          </p:spPr>
          <p:txBody>
            <a:bodyPr wrap="square" rtlCol="1">
              <a:spAutoFit/>
            </a:bodyPr>
            <a:lstStyle/>
            <a:p>
              <a:r>
                <a:rPr lang="en-US" b="1" dirty="0">
                  <a:solidFill>
                    <a:schemeClr val="bg1"/>
                  </a:solidFill>
                </a:rPr>
                <a:t>5</a:t>
              </a:r>
              <a:endParaRPr lang="ar-SA" b="1" dirty="0">
                <a:solidFill>
                  <a:schemeClr val="bg1"/>
                </a:solidFill>
              </a:endParaRPr>
            </a:p>
          </p:txBody>
        </p:sp>
      </p:grpSp>
    </p:spTree>
    <p:extLst>
      <p:ext uri="{BB962C8B-B14F-4D97-AF65-F5344CB8AC3E}">
        <p14:creationId xmlns:p14="http://schemas.microsoft.com/office/powerpoint/2010/main" val="2380032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p:tgtEl>
                                          <p:spTgt spid="51"/>
                                        </p:tgtEl>
                                        <p:attrNameLst>
                                          <p:attrName>ppt_y</p:attrName>
                                        </p:attrNameLst>
                                      </p:cBhvr>
                                      <p:tavLst>
                                        <p:tav tm="0">
                                          <p:val>
                                            <p:strVal val="#ppt_y+#ppt_h*1.125000"/>
                                          </p:val>
                                        </p:tav>
                                        <p:tav tm="100000">
                                          <p:val>
                                            <p:strVal val="#ppt_y"/>
                                          </p:val>
                                        </p:tav>
                                      </p:tavLst>
                                    </p:anim>
                                    <p:animEffect transition="in" filter="wipe(up)">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p:tgtEl>
                                          <p:spTgt spid="54"/>
                                        </p:tgtEl>
                                        <p:attrNameLst>
                                          <p:attrName>ppt_y</p:attrName>
                                        </p:attrNameLst>
                                      </p:cBhvr>
                                      <p:tavLst>
                                        <p:tav tm="0">
                                          <p:val>
                                            <p:strVal val="#ppt_y+#ppt_h*1.125000"/>
                                          </p:val>
                                        </p:tav>
                                        <p:tav tm="100000">
                                          <p:val>
                                            <p:strVal val="#ppt_y"/>
                                          </p:val>
                                        </p:tav>
                                      </p:tavLst>
                                    </p:anim>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up)">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up)">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C8B42AF-3345-4BAA-A6F5-F00718D4638E}"/>
              </a:ext>
            </a:extLst>
          </p:cNvPr>
          <p:cNvPicPr>
            <a:picLocks noChangeAspect="1"/>
          </p:cNvPicPr>
          <p:nvPr/>
        </p:nvPicPr>
        <p:blipFill rotWithShape="1">
          <a:blip r:embed="rId2">
            <a:extLst>
              <a:ext uri="{28A0092B-C50C-407E-A947-70E740481C1C}">
                <a14:useLocalDpi xmlns:a14="http://schemas.microsoft.com/office/drawing/2010/main" val="0"/>
              </a:ext>
            </a:extLst>
          </a:blip>
          <a:srcRect l="22863" t="17345" r="34903" b="7702"/>
          <a:stretch/>
        </p:blipFill>
        <p:spPr>
          <a:xfrm>
            <a:off x="3521475" y="1143000"/>
            <a:ext cx="5149049" cy="5140172"/>
          </a:xfrm>
          <a:prstGeom prst="flowChartConnector">
            <a:avLst/>
          </a:prstGeom>
        </p:spPr>
      </p:pic>
      <p:pic>
        <p:nvPicPr>
          <p:cNvPr id="7" name="صورة 6">
            <a:extLst>
              <a:ext uri="{FF2B5EF4-FFF2-40B4-BE49-F238E27FC236}">
                <a16:creationId xmlns:a16="http://schemas.microsoft.com/office/drawing/2014/main" id="{F34A4625-731A-43C1-B003-D998ACD45B74}"/>
              </a:ext>
            </a:extLst>
          </p:cNvPr>
          <p:cNvPicPr>
            <a:picLocks noChangeAspect="1"/>
          </p:cNvPicPr>
          <p:nvPr/>
        </p:nvPicPr>
        <p:blipFill rotWithShape="1">
          <a:blip r:embed="rId3">
            <a:extLst>
              <a:ext uri="{28A0092B-C50C-407E-A947-70E740481C1C}">
                <a14:useLocalDpi xmlns:a14="http://schemas.microsoft.com/office/drawing/2010/main" val="0"/>
              </a:ext>
            </a:extLst>
          </a:blip>
          <a:srcRect l="48439" t="16217"/>
          <a:stretch/>
        </p:blipFill>
        <p:spPr>
          <a:xfrm>
            <a:off x="0" y="754603"/>
            <a:ext cx="2725445" cy="6529525"/>
          </a:xfrm>
          <a:prstGeom prst="rect">
            <a:avLst/>
          </a:prstGeom>
        </p:spPr>
      </p:pic>
      <p:sp>
        <p:nvSpPr>
          <p:cNvPr id="2" name="مربع نص 1">
            <a:extLst>
              <a:ext uri="{FF2B5EF4-FFF2-40B4-BE49-F238E27FC236}">
                <a16:creationId xmlns:a16="http://schemas.microsoft.com/office/drawing/2014/main" id="{573EE982-E517-46B0-8221-19C78C8A6553}"/>
              </a:ext>
            </a:extLst>
          </p:cNvPr>
          <p:cNvSpPr txBox="1"/>
          <p:nvPr/>
        </p:nvSpPr>
        <p:spPr>
          <a:xfrm>
            <a:off x="3041374" y="556591"/>
            <a:ext cx="5555974" cy="461665"/>
          </a:xfrm>
          <a:prstGeom prst="rect">
            <a:avLst/>
          </a:prstGeom>
          <a:noFill/>
        </p:spPr>
        <p:txBody>
          <a:bodyPr wrap="square" rtlCol="1">
            <a:spAutoFit/>
          </a:bodyPr>
          <a:lstStyle/>
          <a:p>
            <a:pPr algn="ctr"/>
            <a:r>
              <a:rPr lang="en-US" sz="2400" b="1" dirty="0">
                <a:latin typeface="MV Boli" panose="02000500030200090000" pitchFamily="2" charset="0"/>
                <a:cs typeface="MV Boli" panose="02000500030200090000" pitchFamily="2" charset="0"/>
              </a:rPr>
              <a:t>Tell me about your Emotions today</a:t>
            </a:r>
            <a:endParaRPr lang="ar-SA" sz="2400" b="1" dirty="0">
              <a:latin typeface="MV Boli" panose="02000500030200090000" pitchFamily="2" charset="0"/>
            </a:endParaRPr>
          </a:p>
        </p:txBody>
      </p:sp>
    </p:spTree>
    <p:extLst>
      <p:ext uri="{BB962C8B-B14F-4D97-AF65-F5344CB8AC3E}">
        <p14:creationId xmlns:p14="http://schemas.microsoft.com/office/powerpoint/2010/main" val="949855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25" fill="hold">
                                          <p:stCondLst>
                                            <p:cond delay="0"/>
                                          </p:stCondLst>
                                        </p:cTn>
                                        <p:tgtEl>
                                          <p:spTgt spid="5"/>
                                        </p:tgtEl>
                                        <p:attrNameLst>
                                          <p:attrName>r</p:attrName>
                                        </p:attrNameLst>
                                      </p:cBhvr>
                                    </p:animRot>
                                    <p:animRot by="-240000">
                                      <p:cBhvr>
                                        <p:cTn id="7" dur="250" fill="hold">
                                          <p:stCondLst>
                                            <p:cond delay="250"/>
                                          </p:stCondLst>
                                        </p:cTn>
                                        <p:tgtEl>
                                          <p:spTgt spid="5"/>
                                        </p:tgtEl>
                                        <p:attrNameLst>
                                          <p:attrName>r</p:attrName>
                                        </p:attrNameLst>
                                      </p:cBhvr>
                                    </p:animRot>
                                    <p:animRot by="240000">
                                      <p:cBhvr>
                                        <p:cTn id="8" dur="250" fill="hold">
                                          <p:stCondLst>
                                            <p:cond delay="500"/>
                                          </p:stCondLst>
                                        </p:cTn>
                                        <p:tgtEl>
                                          <p:spTgt spid="5"/>
                                        </p:tgtEl>
                                        <p:attrNameLst>
                                          <p:attrName>r</p:attrName>
                                        </p:attrNameLst>
                                      </p:cBhvr>
                                    </p:animRot>
                                    <p:animRot by="-240000">
                                      <p:cBhvr>
                                        <p:cTn id="9" dur="250" fill="hold">
                                          <p:stCondLst>
                                            <p:cond delay="750"/>
                                          </p:stCondLst>
                                        </p:cTn>
                                        <p:tgtEl>
                                          <p:spTgt spid="5"/>
                                        </p:tgtEl>
                                        <p:attrNameLst>
                                          <p:attrName>r</p:attrName>
                                        </p:attrNameLst>
                                      </p:cBhvr>
                                    </p:animRot>
                                    <p:animRot by="120000">
                                      <p:cBhvr>
                                        <p:cTn id="10" dur="250" fill="hold">
                                          <p:stCondLst>
                                            <p:cond delay="1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8679550-5C22-41A6-9BF5-78294E4E7960}"/>
              </a:ext>
            </a:extLst>
          </p:cNvPr>
          <p:cNvSpPr txBox="1"/>
          <p:nvPr/>
        </p:nvSpPr>
        <p:spPr>
          <a:xfrm>
            <a:off x="1831771" y="2795188"/>
            <a:ext cx="8194089" cy="2308324"/>
          </a:xfrm>
          <a:prstGeom prst="rect">
            <a:avLst/>
          </a:prstGeom>
          <a:noFill/>
        </p:spPr>
        <p:txBody>
          <a:bodyPr wrap="square" rtlCol="1">
            <a:spAutoFit/>
          </a:bodyPr>
          <a:lstStyle/>
          <a:p>
            <a:pPr algn="l"/>
            <a:endParaRPr lang="ar-SA" sz="1800" b="0" i="0" u="none" strike="noStrike" baseline="0" dirty="0">
              <a:solidFill>
                <a:srgbClr val="000000"/>
              </a:solidFill>
              <a:latin typeface="MV Boli" panose="02000500030200090000" pitchFamily="2" charset="0"/>
            </a:endParaRPr>
          </a:p>
          <a:p>
            <a:pPr algn="ctr"/>
            <a:r>
              <a:rPr lang="en-US" sz="3600" b="1" i="0" u="none" strike="noStrike" baseline="0" dirty="0">
                <a:latin typeface="MV Boli" panose="02000500030200090000" pitchFamily="2" charset="0"/>
                <a:cs typeface="MV Boli" panose="02000500030200090000" pitchFamily="2" charset="0"/>
              </a:rPr>
              <a:t>The Passive </a:t>
            </a:r>
          </a:p>
          <a:p>
            <a:pPr algn="ctr"/>
            <a:endParaRPr lang="ar-SA" sz="2400" b="1" i="0" u="none" strike="noStrike" baseline="0" dirty="0">
              <a:latin typeface="MV Boli" panose="02000500030200090000" pitchFamily="2" charset="0"/>
            </a:endParaRPr>
          </a:p>
          <a:p>
            <a:pPr algn="ctr"/>
            <a:endParaRPr lang="en-US" sz="2400" b="1" dirty="0">
              <a:latin typeface="MV Boli" panose="02000500030200090000" pitchFamily="2" charset="0"/>
              <a:cs typeface="MV Boli" panose="02000500030200090000" pitchFamily="2" charset="0"/>
            </a:endParaRPr>
          </a:p>
          <a:p>
            <a:pPr algn="ctr"/>
            <a:endParaRPr lang="ar-SA" sz="2400" b="1" i="0" u="none" strike="noStrike" baseline="0" dirty="0">
              <a:latin typeface="MV Boli" panose="02000500030200090000" pitchFamily="2" charset="0"/>
            </a:endParaRPr>
          </a:p>
          <a:p>
            <a:pPr algn="l"/>
            <a:endParaRPr lang="ar-SA" dirty="0">
              <a:latin typeface="MV Boli" panose="02000500030200090000" pitchFamily="2" charset="0"/>
            </a:endParaRPr>
          </a:p>
        </p:txBody>
      </p:sp>
      <p:sp>
        <p:nvSpPr>
          <p:cNvPr id="28" name="مستطيل: زوايا مستديرة 27">
            <a:extLst>
              <a:ext uri="{FF2B5EF4-FFF2-40B4-BE49-F238E27FC236}">
                <a16:creationId xmlns:a16="http://schemas.microsoft.com/office/drawing/2014/main" id="{D87AAB51-0094-4A01-84ED-76DF750ABD39}"/>
              </a:ext>
            </a:extLst>
          </p:cNvPr>
          <p:cNvSpPr/>
          <p:nvPr/>
        </p:nvSpPr>
        <p:spPr>
          <a:xfrm>
            <a:off x="1973911" y="744919"/>
            <a:ext cx="7792325" cy="5318529"/>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زوايا مستديرة 28">
            <a:extLst>
              <a:ext uri="{FF2B5EF4-FFF2-40B4-BE49-F238E27FC236}">
                <a16:creationId xmlns:a16="http://schemas.microsoft.com/office/drawing/2014/main" id="{EA67E5CD-31D1-4B66-9384-93BC488E1532}"/>
              </a:ext>
            </a:extLst>
          </p:cNvPr>
          <p:cNvSpPr/>
          <p:nvPr/>
        </p:nvSpPr>
        <p:spPr>
          <a:xfrm rot="756959">
            <a:off x="2046264" y="866750"/>
            <a:ext cx="7765104" cy="5082442"/>
          </a:xfrm>
          <a:prstGeom prst="roundRect">
            <a:avLst>
              <a:gd name="adj" fmla="val 16908"/>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69090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25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Broken Window Stock Vector Image by ©ronleishman #13941331">
            <a:extLst>
              <a:ext uri="{FF2B5EF4-FFF2-40B4-BE49-F238E27FC236}">
                <a16:creationId xmlns:a16="http://schemas.microsoft.com/office/drawing/2014/main" id="{900568B8-9AE7-4322-B76B-87EDEA8E1C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948" b="97403" l="2051" r="95801">
                        <a14:foregroundMark x1="95898" y1="61905" x2="95898" y2="61905"/>
                        <a14:foregroundMark x1="13672" y1="96429" x2="13672" y2="96429"/>
                        <a14:foregroundMark x1="12012" y1="92749" x2="12012" y2="92749"/>
                        <a14:foregroundMark x1="4004" y1="95130" x2="4004" y2="95130"/>
                        <a14:foregroundMark x1="17188" y1="93290" x2="17188" y2="93290"/>
                        <a14:foregroundMark x1="28809" y1="92208" x2="28809" y2="92208"/>
                        <a14:foregroundMark x1="2051" y1="2056" x2="2051" y2="2056"/>
                        <a14:foregroundMark x1="64941" y1="97403" x2="64941" y2="97403"/>
                        <a14:foregroundMark x1="53027" y1="93831" x2="53027" y2="93831"/>
                      </a14:backgroundRemoval>
                    </a14:imgEffect>
                  </a14:imgLayer>
                </a14:imgProps>
              </a:ext>
              <a:ext uri="{28A0092B-C50C-407E-A947-70E740481C1C}">
                <a14:useLocalDpi xmlns:a14="http://schemas.microsoft.com/office/drawing/2010/main" val="0"/>
              </a:ext>
            </a:extLst>
          </a:blip>
          <a:srcRect/>
          <a:stretch>
            <a:fillRect/>
          </a:stretch>
        </p:blipFill>
        <p:spPr bwMode="auto">
          <a:xfrm>
            <a:off x="7817959" y="1887412"/>
            <a:ext cx="5287152" cy="4970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3" name="مجموعة 12">
            <a:extLst>
              <a:ext uri="{FF2B5EF4-FFF2-40B4-BE49-F238E27FC236}">
                <a16:creationId xmlns:a16="http://schemas.microsoft.com/office/drawing/2014/main" id="{C48F7B67-5B93-4221-A63E-D65B17092266}"/>
              </a:ext>
            </a:extLst>
          </p:cNvPr>
          <p:cNvGrpSpPr/>
          <p:nvPr/>
        </p:nvGrpSpPr>
        <p:grpSpPr>
          <a:xfrm>
            <a:off x="0" y="88777"/>
            <a:ext cx="2855650" cy="958789"/>
            <a:chOff x="0" y="88777"/>
            <a:chExt cx="2855650" cy="958789"/>
          </a:xfrm>
        </p:grpSpPr>
        <p:pic>
          <p:nvPicPr>
            <p:cNvPr id="11" name="صورة 10">
              <a:extLst>
                <a:ext uri="{FF2B5EF4-FFF2-40B4-BE49-F238E27FC236}">
                  <a16:creationId xmlns:a16="http://schemas.microsoft.com/office/drawing/2014/main" id="{7BE91B80-7AA2-4F39-91E1-88457530A1B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0412" b="65240" l="8371" r="28883">
                          <a14:foregroundMark x1="8371" y1="46589" x2="8802" y2="60557"/>
                          <a14:foregroundMark x1="8802" y1="60557" x2="11279" y2="63222"/>
                        </a14:backgroundRemoval>
                      </a14:imgEffect>
                    </a14:imgLayer>
                  </a14:imgProps>
                </a:ext>
                <a:ext uri="{28A0092B-C50C-407E-A947-70E740481C1C}">
                  <a14:useLocalDpi xmlns:a14="http://schemas.microsoft.com/office/drawing/2010/main" val="0"/>
                </a:ext>
              </a:extLst>
            </a:blip>
            <a:srcRect l="6815" t="39522" r="71884" b="34256"/>
            <a:stretch/>
          </p:blipFill>
          <p:spPr>
            <a:xfrm>
              <a:off x="0" y="88777"/>
              <a:ext cx="2855650" cy="958789"/>
            </a:xfrm>
            <a:prstGeom prst="rect">
              <a:avLst/>
            </a:prstGeom>
          </p:spPr>
        </p:pic>
        <p:sp>
          <p:nvSpPr>
            <p:cNvPr id="8" name="مربع نص 7">
              <a:extLst>
                <a:ext uri="{FF2B5EF4-FFF2-40B4-BE49-F238E27FC236}">
                  <a16:creationId xmlns:a16="http://schemas.microsoft.com/office/drawing/2014/main" id="{311E4E8C-A2EB-4E56-9380-7A514B5522BD}"/>
                </a:ext>
              </a:extLst>
            </p:cNvPr>
            <p:cNvSpPr txBox="1"/>
            <p:nvPr/>
          </p:nvSpPr>
          <p:spPr>
            <a:xfrm>
              <a:off x="970578" y="383505"/>
              <a:ext cx="1222525" cy="369331"/>
            </a:xfrm>
            <a:prstGeom prst="rect">
              <a:avLst/>
            </a:prstGeom>
            <a:noFill/>
          </p:spPr>
          <p:txBody>
            <a:bodyPr wrap="square" rtlCol="1">
              <a:spAutoFit/>
            </a:bodyPr>
            <a:lstStyle/>
            <a:p>
              <a:pPr algn="ctr"/>
              <a:r>
                <a:rPr lang="en-US" b="1" dirty="0">
                  <a:solidFill>
                    <a:schemeClr val="bg1"/>
                  </a:solidFill>
                  <a:latin typeface="MV Boli" panose="02000500030200090000" pitchFamily="2" charset="0"/>
                  <a:cs typeface="MV Boli" panose="02000500030200090000" pitchFamily="2" charset="0"/>
                </a:rPr>
                <a:t>Warm Up</a:t>
              </a:r>
              <a:endParaRPr lang="ar-SA" b="1" dirty="0">
                <a:solidFill>
                  <a:schemeClr val="bg1"/>
                </a:solidFill>
                <a:latin typeface="MV Boli" panose="02000500030200090000" pitchFamily="2" charset="0"/>
              </a:endParaRPr>
            </a:p>
          </p:txBody>
        </p:sp>
      </p:grpSp>
      <p:sp>
        <p:nvSpPr>
          <p:cNvPr id="15" name="مربع نص 14">
            <a:extLst>
              <a:ext uri="{FF2B5EF4-FFF2-40B4-BE49-F238E27FC236}">
                <a16:creationId xmlns:a16="http://schemas.microsoft.com/office/drawing/2014/main" id="{19E679A6-BE1F-4E69-8BA0-920B3A088A61}"/>
              </a:ext>
            </a:extLst>
          </p:cNvPr>
          <p:cNvSpPr txBox="1"/>
          <p:nvPr/>
        </p:nvSpPr>
        <p:spPr>
          <a:xfrm>
            <a:off x="130318" y="2235972"/>
            <a:ext cx="5681709" cy="646331"/>
          </a:xfrm>
          <a:prstGeom prst="rect">
            <a:avLst/>
          </a:prstGeom>
          <a:noFill/>
        </p:spPr>
        <p:txBody>
          <a:bodyPr wrap="square" rtlCol="1">
            <a:prstTxWarp prst="textInflate">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Is it </a:t>
            </a:r>
            <a:r>
              <a:rPr lang="en-US" sz="1800" b="1" i="0" u="none" strike="noStrike" baseline="0" dirty="0">
                <a:solidFill>
                  <a:srgbClr val="FF0000"/>
                </a:solidFill>
                <a:latin typeface="Proxima Nova Light"/>
              </a:rPr>
              <a:t>active</a:t>
            </a:r>
            <a:r>
              <a:rPr lang="en-US" sz="1800" b="0" i="0" u="none" strike="noStrike" baseline="0" dirty="0">
                <a:latin typeface="Proxima Nova Light"/>
              </a:rPr>
              <a:t> Or </a:t>
            </a:r>
            <a:r>
              <a:rPr lang="en-US" sz="1800" b="1" i="0" u="none" strike="noStrike" baseline="0" dirty="0">
                <a:solidFill>
                  <a:srgbClr val="00B050"/>
                </a:solidFill>
                <a:latin typeface="Proxima Nova Light"/>
              </a:rPr>
              <a:t>passive</a:t>
            </a:r>
            <a:r>
              <a:rPr lang="en-US" sz="1800" b="0" i="0" u="none" strike="noStrike" baseline="0" dirty="0">
                <a:latin typeface="Proxima Nova Light"/>
              </a:rPr>
              <a:t>?. </a:t>
            </a:r>
            <a:endParaRPr lang="ar-SA" dirty="0"/>
          </a:p>
        </p:txBody>
      </p:sp>
      <p:sp>
        <p:nvSpPr>
          <p:cNvPr id="17" name="مربع نص 16">
            <a:extLst>
              <a:ext uri="{FF2B5EF4-FFF2-40B4-BE49-F238E27FC236}">
                <a16:creationId xmlns:a16="http://schemas.microsoft.com/office/drawing/2014/main" id="{957EA614-99CA-4695-A583-ADDCA46D57CE}"/>
              </a:ext>
            </a:extLst>
          </p:cNvPr>
          <p:cNvSpPr txBox="1"/>
          <p:nvPr/>
        </p:nvSpPr>
        <p:spPr>
          <a:xfrm>
            <a:off x="130318" y="3255164"/>
            <a:ext cx="5681709" cy="646331"/>
          </a:xfrm>
          <a:prstGeom prst="rect">
            <a:avLst/>
          </a:prstGeom>
          <a:noFill/>
        </p:spPr>
        <p:txBody>
          <a:bodyPr wrap="square" rtlCol="1">
            <a:prstTxWarp prst="textPlain">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Who </a:t>
            </a:r>
            <a:r>
              <a:rPr lang="en-US" sz="1800" b="1" i="0" u="none" strike="noStrike" baseline="0" dirty="0">
                <a:solidFill>
                  <a:srgbClr val="C00000"/>
                </a:solidFill>
                <a:latin typeface="Proxima Nova Light"/>
              </a:rPr>
              <a:t>broke</a:t>
            </a:r>
            <a:r>
              <a:rPr lang="en-US" sz="1800" b="0" i="0" u="none" strike="noStrike" baseline="0" dirty="0">
                <a:latin typeface="Proxima Nova Light"/>
              </a:rPr>
              <a:t> the window?. </a:t>
            </a:r>
            <a:endParaRPr lang="ar-SA" dirty="0"/>
          </a:p>
        </p:txBody>
      </p:sp>
      <p:sp>
        <p:nvSpPr>
          <p:cNvPr id="18" name="مربع نص 17">
            <a:extLst>
              <a:ext uri="{FF2B5EF4-FFF2-40B4-BE49-F238E27FC236}">
                <a16:creationId xmlns:a16="http://schemas.microsoft.com/office/drawing/2014/main" id="{B8DCF396-E6DC-4F30-9880-0927288A3711}"/>
              </a:ext>
            </a:extLst>
          </p:cNvPr>
          <p:cNvSpPr txBox="1"/>
          <p:nvPr/>
        </p:nvSpPr>
        <p:spPr>
          <a:xfrm>
            <a:off x="130317" y="4339719"/>
            <a:ext cx="5681709" cy="646331"/>
          </a:xfrm>
          <a:prstGeom prst="rect">
            <a:avLst/>
          </a:prstGeom>
          <a:noFill/>
        </p:spPr>
        <p:txBody>
          <a:bodyPr wrap="square" rtlCol="1">
            <a:prstTxWarp prst="textPlain">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The boy </a:t>
            </a:r>
            <a:r>
              <a:rPr lang="en-US" sz="1800" b="1" i="0" u="none" strike="noStrike" baseline="0" dirty="0">
                <a:solidFill>
                  <a:srgbClr val="C00000"/>
                </a:solidFill>
                <a:latin typeface="Proxima Nova Light"/>
              </a:rPr>
              <a:t>broke</a:t>
            </a:r>
            <a:r>
              <a:rPr lang="en-US" sz="1800" b="0" i="0" u="none" strike="noStrike" baseline="0" dirty="0">
                <a:latin typeface="Proxima Nova Light"/>
              </a:rPr>
              <a:t> the window. </a:t>
            </a:r>
            <a:endParaRPr lang="ar-SA" dirty="0"/>
          </a:p>
        </p:txBody>
      </p:sp>
    </p:spTree>
    <p:extLst>
      <p:ext uri="{BB962C8B-B14F-4D97-AF65-F5344CB8AC3E}">
        <p14:creationId xmlns:p14="http://schemas.microsoft.com/office/powerpoint/2010/main" val="4213805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40C3926-6EE7-4DA1-AD5C-98ABCE4711D2}"/>
              </a:ext>
            </a:extLst>
          </p:cNvPr>
          <p:cNvSpPr txBox="1"/>
          <p:nvPr/>
        </p:nvSpPr>
        <p:spPr>
          <a:xfrm>
            <a:off x="4507765" y="1379938"/>
            <a:ext cx="5681709" cy="646331"/>
          </a:xfrm>
          <a:prstGeom prst="rect">
            <a:avLst/>
          </a:prstGeom>
          <a:noFill/>
        </p:spPr>
        <p:txBody>
          <a:bodyPr wrap="square" rtlCol="1">
            <a:prstTxWarp prst="textInflate">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Is it </a:t>
            </a:r>
            <a:r>
              <a:rPr lang="en-US" sz="1800" b="1" i="0" u="none" strike="noStrike" baseline="0" dirty="0">
                <a:solidFill>
                  <a:srgbClr val="FF0000"/>
                </a:solidFill>
                <a:latin typeface="Proxima Nova Light"/>
              </a:rPr>
              <a:t>active</a:t>
            </a:r>
            <a:r>
              <a:rPr lang="en-US" sz="1800" b="0" i="0" u="none" strike="noStrike" baseline="0" dirty="0">
                <a:latin typeface="Proxima Nova Light"/>
              </a:rPr>
              <a:t> Or </a:t>
            </a:r>
            <a:r>
              <a:rPr lang="en-US" sz="1800" b="1" i="0" u="none" strike="noStrike" baseline="0" dirty="0">
                <a:solidFill>
                  <a:srgbClr val="00B050"/>
                </a:solidFill>
                <a:latin typeface="Proxima Nova Light"/>
              </a:rPr>
              <a:t>passive</a:t>
            </a:r>
            <a:r>
              <a:rPr lang="en-US" sz="1800" b="0" i="0" u="none" strike="noStrike" baseline="0" dirty="0">
                <a:latin typeface="Proxima Nova Light"/>
              </a:rPr>
              <a:t>?. </a:t>
            </a:r>
            <a:endParaRPr lang="ar-SA" dirty="0"/>
          </a:p>
        </p:txBody>
      </p:sp>
      <p:sp>
        <p:nvSpPr>
          <p:cNvPr id="6" name="مربع نص 5">
            <a:extLst>
              <a:ext uri="{FF2B5EF4-FFF2-40B4-BE49-F238E27FC236}">
                <a16:creationId xmlns:a16="http://schemas.microsoft.com/office/drawing/2014/main" id="{967C3A97-F306-4E33-81AC-A33365BAA65D}"/>
              </a:ext>
            </a:extLst>
          </p:cNvPr>
          <p:cNvSpPr txBox="1"/>
          <p:nvPr/>
        </p:nvSpPr>
        <p:spPr>
          <a:xfrm>
            <a:off x="4507765" y="2399130"/>
            <a:ext cx="5681709" cy="646331"/>
          </a:xfrm>
          <a:prstGeom prst="rect">
            <a:avLst/>
          </a:prstGeom>
          <a:noFill/>
        </p:spPr>
        <p:txBody>
          <a:bodyPr wrap="square" rtlCol="1">
            <a:prstTxWarp prst="textPlain">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Who </a:t>
            </a:r>
            <a:r>
              <a:rPr lang="en-US" sz="1800" b="1" i="0" u="none" strike="noStrike" baseline="0" dirty="0">
                <a:solidFill>
                  <a:srgbClr val="C00000"/>
                </a:solidFill>
                <a:latin typeface="Proxima Nova Light"/>
              </a:rPr>
              <a:t>cleans</a:t>
            </a:r>
            <a:r>
              <a:rPr lang="en-US" sz="1800" b="0" i="0" u="none" strike="noStrike" baseline="0" dirty="0">
                <a:latin typeface="Proxima Nova Light"/>
              </a:rPr>
              <a:t> the room?. </a:t>
            </a:r>
            <a:endParaRPr lang="ar-SA" dirty="0"/>
          </a:p>
        </p:txBody>
      </p:sp>
      <p:sp>
        <p:nvSpPr>
          <p:cNvPr id="7" name="مربع نص 6">
            <a:extLst>
              <a:ext uri="{FF2B5EF4-FFF2-40B4-BE49-F238E27FC236}">
                <a16:creationId xmlns:a16="http://schemas.microsoft.com/office/drawing/2014/main" id="{A0F3FE85-42E6-4A6C-8AA9-86B63BEFA67C}"/>
              </a:ext>
            </a:extLst>
          </p:cNvPr>
          <p:cNvSpPr txBox="1"/>
          <p:nvPr/>
        </p:nvSpPr>
        <p:spPr>
          <a:xfrm>
            <a:off x="4507764" y="3483685"/>
            <a:ext cx="5681709" cy="646331"/>
          </a:xfrm>
          <a:prstGeom prst="rect">
            <a:avLst/>
          </a:prstGeom>
          <a:noFill/>
        </p:spPr>
        <p:txBody>
          <a:bodyPr wrap="square" rtlCol="1">
            <a:prstTxWarp prst="textPlain">
              <a:avLst/>
            </a:prstTxWarp>
            <a:spAutoFit/>
          </a:bodyPr>
          <a:lstStyle/>
          <a:p>
            <a:pPr algn="ctr"/>
            <a:endParaRPr lang="ar-SA" sz="1800" b="0" i="0" u="none" strike="noStrike" baseline="0" dirty="0">
              <a:solidFill>
                <a:srgbClr val="000000"/>
              </a:solidFill>
              <a:latin typeface="Proxima Nova Light"/>
            </a:endParaRPr>
          </a:p>
          <a:p>
            <a:pPr algn="ctr"/>
            <a:r>
              <a:rPr lang="en-US" sz="1800" b="0" i="0" u="none" strike="noStrike" baseline="0" dirty="0">
                <a:latin typeface="Proxima Nova Light"/>
              </a:rPr>
              <a:t>  </a:t>
            </a:r>
            <a:r>
              <a:rPr lang="en-US" dirty="0">
                <a:latin typeface="Proxima Nova Light"/>
              </a:rPr>
              <a:t>The room is</a:t>
            </a:r>
            <a:r>
              <a:rPr lang="en-US" b="1" dirty="0">
                <a:solidFill>
                  <a:srgbClr val="C00000"/>
                </a:solidFill>
                <a:latin typeface="Proxima Nova Light"/>
              </a:rPr>
              <a:t> cleaned</a:t>
            </a:r>
            <a:r>
              <a:rPr lang="en-US" dirty="0">
                <a:latin typeface="Proxima Nova Light"/>
              </a:rPr>
              <a:t>. </a:t>
            </a:r>
            <a:endParaRPr lang="ar-SA" dirty="0"/>
          </a:p>
        </p:txBody>
      </p:sp>
      <p:pic>
        <p:nvPicPr>
          <p:cNvPr id="2054" name="Picture 6" descr="Clean Room Cartoon Images, Stock Photos &amp;amp; Vectors | Shutterstock">
            <a:extLst>
              <a:ext uri="{FF2B5EF4-FFF2-40B4-BE49-F238E27FC236}">
                <a16:creationId xmlns:a16="http://schemas.microsoft.com/office/drawing/2014/main" id="{7F5697D0-BB17-43C6-809D-1271A09234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37"/>
          <a:stretch/>
        </p:blipFill>
        <p:spPr bwMode="auto">
          <a:xfrm>
            <a:off x="238327" y="4130016"/>
            <a:ext cx="3730558" cy="2604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78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نسق Office">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867</Words>
  <Application>Microsoft Office PowerPoint</Application>
  <PresentationFormat>شاشة عريضة</PresentationFormat>
  <Paragraphs>204</Paragraphs>
  <Slides>33</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1</vt:i4>
      </vt:variant>
      <vt:variant>
        <vt:lpstr>عناوين الشرائح</vt:lpstr>
      </vt:variant>
      <vt:variant>
        <vt:i4>33</vt:i4>
      </vt:variant>
    </vt:vector>
  </HeadingPairs>
  <TitlesOfParts>
    <vt:vector size="47" baseType="lpstr">
      <vt:lpstr>Algerian</vt:lpstr>
      <vt:lpstr>Arial</vt:lpstr>
      <vt:lpstr>Arial Rounded MT Bold</vt:lpstr>
      <vt:lpstr>Bahnschrift Condensed</vt:lpstr>
      <vt:lpstr>Calibri</vt:lpstr>
      <vt:lpstr>Calibri Light</vt:lpstr>
      <vt:lpstr>Comic Sans MS</vt:lpstr>
      <vt:lpstr>HelveticaNeue</vt:lpstr>
      <vt:lpstr>MV Boli</vt:lpstr>
      <vt:lpstr>Proxima Nova</vt:lpstr>
      <vt:lpstr>Proxima Nova Light</vt:lpstr>
      <vt:lpstr>Traditional Arabic</vt:lpstr>
      <vt:lpstr>Wingdings 2</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فَلَمَّا وَضَعَتْهَا قَالَتْ رَبِّ إِنِّي وَضَعْتُهَا أُنثَىٰ وَاللَّهُ أَعْلَمُ بِمَا وَضَعَتْ وَلَيْسَ الذَّكَرُ كَالْأُنثَىٰ ۖ وَإِنِّي سَمَّيْتُهَا مَرْيَمَ وَإِنِّي أُعِيذُهَا بِكَ وَذُرِّيَّتَهَا مِنَ الشَّيْطَانِ الرَّجِيمِ</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40</cp:revision>
  <dcterms:created xsi:type="dcterms:W3CDTF">2021-10-27T05:14:14Z</dcterms:created>
  <dcterms:modified xsi:type="dcterms:W3CDTF">2021-10-31T06:59:13Z</dcterms:modified>
</cp:coreProperties>
</file>