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65" r:id="rId2"/>
    <p:sldId id="267" r:id="rId3"/>
    <p:sldId id="269" r:id="rId4"/>
    <p:sldId id="270" r:id="rId5"/>
    <p:sldId id="300" r:id="rId6"/>
    <p:sldId id="315" r:id="rId7"/>
    <p:sldId id="301" r:id="rId8"/>
    <p:sldId id="302" r:id="rId9"/>
    <p:sldId id="303" r:id="rId10"/>
    <p:sldId id="306" r:id="rId11"/>
    <p:sldId id="304" r:id="rId12"/>
    <p:sldId id="307" r:id="rId13"/>
    <p:sldId id="308" r:id="rId14"/>
    <p:sldId id="309" r:id="rId15"/>
    <p:sldId id="310" r:id="rId16"/>
    <p:sldId id="311" r:id="rId17"/>
    <p:sldId id="312" r:id="rId18"/>
    <p:sldId id="305" r:id="rId19"/>
    <p:sldId id="313" r:id="rId20"/>
    <p:sldId id="314" r:id="rId21"/>
    <p:sldId id="316" r:id="rId22"/>
    <p:sldId id="318" r:id="rId23"/>
    <p:sldId id="317" r:id="rId24"/>
    <p:sldId id="299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4C8"/>
    <a:srgbClr val="E2BB94"/>
    <a:srgbClr val="FFFFFF"/>
    <a:srgbClr val="4F89C1"/>
    <a:srgbClr val="2F5597"/>
    <a:srgbClr val="FFD966"/>
    <a:srgbClr val="FFF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3834" autoAdjust="0"/>
  </p:normalViewPr>
  <p:slideViewPr>
    <p:cSldViewPr snapToGrid="0" showGuides="1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80AF94B9-8109-4C3D-BF4F-CC10D3B85B51}"/>
    <pc:docChg chg="custSel modSld">
      <pc:chgData name="حصه بنت العتيبي" userId="c1fe605c-1aaf-4791-a440-af891effc177" providerId="ADAL" clId="{80AF94B9-8109-4C3D-BF4F-CC10D3B85B51}" dt="2023-09-26T17:22:08.650" v="2" actId="21"/>
      <pc:docMkLst>
        <pc:docMk/>
      </pc:docMkLst>
      <pc:sldChg chg="delSp mod">
        <pc:chgData name="حصه بنت العتيبي" userId="c1fe605c-1aaf-4791-a440-af891effc177" providerId="ADAL" clId="{80AF94B9-8109-4C3D-BF4F-CC10D3B85B51}" dt="2023-09-26T17:22:08.650" v="2" actId="21"/>
        <pc:sldMkLst>
          <pc:docMk/>
          <pc:sldMk cId="3421361968" sldId="301"/>
        </pc:sldMkLst>
        <pc:picChg chg="del">
          <ac:chgData name="حصه بنت العتيبي" userId="c1fe605c-1aaf-4791-a440-af891effc177" providerId="ADAL" clId="{80AF94B9-8109-4C3D-BF4F-CC10D3B85B51}" dt="2023-09-26T17:22:08.650" v="2" actId="21"/>
          <ac:picMkLst>
            <pc:docMk/>
            <pc:sldMk cId="3421361968" sldId="301"/>
            <ac:picMk id="2" creationId="{BA73F3FD-543B-20D5-D2FC-6BAF391ABAEF}"/>
          </ac:picMkLst>
        </pc:picChg>
      </pc:sldChg>
      <pc:sldChg chg="delSp mod">
        <pc:chgData name="حصه بنت العتيبي" userId="c1fe605c-1aaf-4791-a440-af891effc177" providerId="ADAL" clId="{80AF94B9-8109-4C3D-BF4F-CC10D3B85B51}" dt="2023-09-26T17:22:01.738" v="1" actId="21"/>
        <pc:sldMkLst>
          <pc:docMk/>
          <pc:sldMk cId="1395381888" sldId="305"/>
        </pc:sldMkLst>
        <pc:picChg chg="del">
          <ac:chgData name="حصه بنت العتيبي" userId="c1fe605c-1aaf-4791-a440-af891effc177" providerId="ADAL" clId="{80AF94B9-8109-4C3D-BF4F-CC10D3B85B51}" dt="2023-09-26T17:22:01.738" v="1" actId="21"/>
          <ac:picMkLst>
            <pc:docMk/>
            <pc:sldMk cId="1395381888" sldId="305"/>
            <ac:picMk id="2" creationId="{BA73F3FD-543B-20D5-D2FC-6BAF391ABAEF}"/>
          </ac:picMkLst>
        </pc:picChg>
      </pc:sldChg>
      <pc:sldChg chg="delSp mod">
        <pc:chgData name="حصه بنت العتيبي" userId="c1fe605c-1aaf-4791-a440-af891effc177" providerId="ADAL" clId="{80AF94B9-8109-4C3D-BF4F-CC10D3B85B51}" dt="2023-09-26T17:21:56.073" v="0" actId="21"/>
        <pc:sldMkLst>
          <pc:docMk/>
          <pc:sldMk cId="641844735" sldId="317"/>
        </pc:sldMkLst>
        <pc:picChg chg="del">
          <ac:chgData name="حصه بنت العتيبي" userId="c1fe605c-1aaf-4791-a440-af891effc177" providerId="ADAL" clId="{80AF94B9-8109-4C3D-BF4F-CC10D3B85B51}" dt="2023-09-26T17:21:56.073" v="0" actId="21"/>
          <ac:picMkLst>
            <pc:docMk/>
            <pc:sldMk cId="641844735" sldId="317"/>
            <ac:picMk id="2" creationId="{BA73F3FD-543B-20D5-D2FC-6BAF391ABAEF}"/>
          </ac:picMkLst>
        </pc:picChg>
      </pc:sldChg>
    </pc:docChg>
  </pc:docChgLst>
  <pc:docChgLst>
    <pc:chgData name="حصه بنت العتيبي" userId="c1fe605c-1aaf-4791-a440-af891effc177" providerId="ADAL" clId="{619C1D4F-8956-434D-A91F-96032D32920E}"/>
    <pc:docChg chg="undo custSel addSld modSld sldOrd modMainMaster">
      <pc:chgData name="حصه بنت العتيبي" userId="c1fe605c-1aaf-4791-a440-af891effc177" providerId="ADAL" clId="{619C1D4F-8956-434D-A91F-96032D32920E}" dt="2022-10-17T16:32:10.836" v="1680" actId="1076"/>
      <pc:docMkLst>
        <pc:docMk/>
      </pc:docMkLst>
      <pc:sldChg chg="add">
        <pc:chgData name="حصه بنت العتيبي" userId="c1fe605c-1aaf-4791-a440-af891effc177" providerId="ADAL" clId="{619C1D4F-8956-434D-A91F-96032D32920E}" dt="2022-10-16T16:53:08.598" v="0"/>
        <pc:sldMkLst>
          <pc:docMk/>
          <pc:sldMk cId="2015315247" sldId="265"/>
        </pc:sldMkLst>
      </pc:sldChg>
      <pc:sldChg chg="addSp modSp add mod">
        <pc:chgData name="حصه بنت العتيبي" userId="c1fe605c-1aaf-4791-a440-af891effc177" providerId="ADAL" clId="{619C1D4F-8956-434D-A91F-96032D32920E}" dt="2022-10-17T14:03:32.215" v="1575" actId="1076"/>
        <pc:sldMkLst>
          <pc:docMk/>
          <pc:sldMk cId="3407518898" sldId="267"/>
        </pc:sldMkLst>
        <pc:spChg chg="add mod">
          <ac:chgData name="حصه بنت العتيبي" userId="c1fe605c-1aaf-4791-a440-af891effc177" providerId="ADAL" clId="{619C1D4F-8956-434D-A91F-96032D32920E}" dt="2022-10-17T14:03:32.215" v="1575" actId="1076"/>
          <ac:spMkLst>
            <pc:docMk/>
            <pc:sldMk cId="3407518898" sldId="267"/>
            <ac:spMk id="3" creationId="{18E3F4A2-E442-723E-E83C-E3956B621723}"/>
          </ac:spMkLst>
        </pc:spChg>
        <pc:spChg chg="mod">
          <ac:chgData name="حصه بنت العتيبي" userId="c1fe605c-1aaf-4791-a440-af891effc177" providerId="ADAL" clId="{619C1D4F-8956-434D-A91F-96032D32920E}" dt="2022-10-16T16:53:58.998" v="23" actId="20577"/>
          <ac:spMkLst>
            <pc:docMk/>
            <pc:sldMk cId="3407518898" sldId="267"/>
            <ac:spMk id="17" creationId="{DDCDB5AA-5A31-14EE-CF82-1A85F78BBE13}"/>
          </ac:spMkLst>
        </pc:spChg>
      </pc:sldChg>
      <pc:sldChg chg="addSp modSp add mod">
        <pc:chgData name="حصه بنت العتيبي" userId="c1fe605c-1aaf-4791-a440-af891effc177" providerId="ADAL" clId="{619C1D4F-8956-434D-A91F-96032D32920E}" dt="2022-10-17T14:03:13.848" v="1573" actId="20577"/>
        <pc:sldMkLst>
          <pc:docMk/>
          <pc:sldMk cId="3486885820" sldId="269"/>
        </pc:sldMkLst>
        <pc:spChg chg="add mod">
          <ac:chgData name="حصه بنت العتيبي" userId="c1fe605c-1aaf-4791-a440-af891effc177" providerId="ADAL" clId="{619C1D4F-8956-434D-A91F-96032D32920E}" dt="2022-10-17T14:03:13.848" v="1573" actId="20577"/>
          <ac:spMkLst>
            <pc:docMk/>
            <pc:sldMk cId="3486885820" sldId="269"/>
            <ac:spMk id="2" creationId="{1DA40D72-FEA6-FFD9-E0FA-015E5FD51149}"/>
          </ac:spMkLst>
        </pc:spChg>
        <pc:spChg chg="mod">
          <ac:chgData name="حصه بنت العتيبي" userId="c1fe605c-1aaf-4791-a440-af891effc177" providerId="ADAL" clId="{619C1D4F-8956-434D-A91F-96032D32920E}" dt="2022-10-17T14:02:59.398" v="1563" actId="1076"/>
          <ac:spMkLst>
            <pc:docMk/>
            <pc:sldMk cId="3486885820" sldId="269"/>
            <ac:spMk id="4" creationId="{ECDD3AE7-B257-E8B3-D2F3-2119396955DA}"/>
          </ac:spMkLst>
        </pc:spChg>
        <pc:spChg chg="mod">
          <ac:chgData name="حصه بنت العتيبي" userId="c1fe605c-1aaf-4791-a440-af891effc177" providerId="ADAL" clId="{619C1D4F-8956-434D-A91F-96032D32920E}" dt="2022-10-17T14:03:03.726" v="1565" actId="1076"/>
          <ac:spMkLst>
            <pc:docMk/>
            <pc:sldMk cId="3486885820" sldId="269"/>
            <ac:spMk id="5" creationId="{7C243B09-1527-95A9-C65D-24DED289B141}"/>
          </ac:spMkLst>
        </pc:spChg>
        <pc:spChg chg="mod">
          <ac:chgData name="حصه بنت العتيبي" userId="c1fe605c-1aaf-4791-a440-af891effc177" providerId="ADAL" clId="{619C1D4F-8956-434D-A91F-96032D32920E}" dt="2022-10-17T14:03:01.499" v="1564" actId="1076"/>
          <ac:spMkLst>
            <pc:docMk/>
            <pc:sldMk cId="3486885820" sldId="269"/>
            <ac:spMk id="6" creationId="{19B1A933-17FE-B14F-8EEB-D5455BC5380C}"/>
          </ac:spMkLst>
        </pc:spChg>
        <pc:picChg chg="mod">
          <ac:chgData name="حصه بنت العتيبي" userId="c1fe605c-1aaf-4791-a440-af891effc177" providerId="ADAL" clId="{619C1D4F-8956-434D-A91F-96032D32920E}" dt="2022-10-16T17:15:16.159" v="112" actId="1076"/>
          <ac:picMkLst>
            <pc:docMk/>
            <pc:sldMk cId="3486885820" sldId="269"/>
            <ac:picMk id="10" creationId="{3A1E7C4A-5EC1-E708-1587-846A943A971C}"/>
          </ac:picMkLst>
        </pc:picChg>
      </pc:sldChg>
      <pc:sldChg chg="addSp delSp modSp add mod delAnim modAnim">
        <pc:chgData name="حصه بنت العتيبي" userId="c1fe605c-1aaf-4791-a440-af891effc177" providerId="ADAL" clId="{619C1D4F-8956-434D-A91F-96032D32920E}" dt="2022-10-17T14:11:05.797" v="1607" actId="21"/>
        <pc:sldMkLst>
          <pc:docMk/>
          <pc:sldMk cId="2554127823" sldId="270"/>
        </pc:sldMkLst>
        <pc:spChg chg="add mod">
          <ac:chgData name="حصه بنت العتيبي" userId="c1fe605c-1aaf-4791-a440-af891effc177" providerId="ADAL" clId="{619C1D4F-8956-434D-A91F-96032D32920E}" dt="2022-10-16T16:54:43.979" v="24"/>
          <ac:spMkLst>
            <pc:docMk/>
            <pc:sldMk cId="2554127823" sldId="270"/>
            <ac:spMk id="3" creationId="{28BCD569-372F-885E-947C-20A4F8E7835B}"/>
          </ac:spMkLst>
        </pc:spChg>
        <pc:spChg chg="add mod">
          <ac:chgData name="حصه بنت العتيبي" userId="c1fe605c-1aaf-4791-a440-af891effc177" providerId="ADAL" clId="{619C1D4F-8956-434D-A91F-96032D32920E}" dt="2022-10-16T16:54:43.979" v="24"/>
          <ac:spMkLst>
            <pc:docMk/>
            <pc:sldMk cId="2554127823" sldId="270"/>
            <ac:spMk id="6" creationId="{0BD71DBA-97EC-2944-F843-6632350BE0B3}"/>
          </ac:spMkLst>
        </pc:spChg>
        <pc:spChg chg="add mod">
          <ac:chgData name="حصه بنت العتيبي" userId="c1fe605c-1aaf-4791-a440-af891effc177" providerId="ADAL" clId="{619C1D4F-8956-434D-A91F-96032D32920E}" dt="2022-10-16T16:54:43.979" v="24"/>
          <ac:spMkLst>
            <pc:docMk/>
            <pc:sldMk cId="2554127823" sldId="270"/>
            <ac:spMk id="9" creationId="{393059ED-5D31-41E7-62AB-FCE3154E808D}"/>
          </ac:spMkLst>
        </pc:spChg>
        <pc:spChg chg="add del mod">
          <ac:chgData name="حصه بنت العتيبي" userId="c1fe605c-1aaf-4791-a440-af891effc177" providerId="ADAL" clId="{619C1D4F-8956-434D-A91F-96032D32920E}" dt="2022-10-16T17:03:46.594" v="40" actId="478"/>
          <ac:spMkLst>
            <pc:docMk/>
            <pc:sldMk cId="2554127823" sldId="270"/>
            <ac:spMk id="11" creationId="{9B14A9B3-F073-F4C5-0E49-0E99AA713B5F}"/>
          </ac:spMkLst>
        </pc:spChg>
        <pc:spChg chg="add mod">
          <ac:chgData name="حصه بنت العتيبي" userId="c1fe605c-1aaf-4791-a440-af891effc177" providerId="ADAL" clId="{619C1D4F-8956-434D-A91F-96032D32920E}" dt="2022-10-17T14:03:46.962" v="1577" actId="1076"/>
          <ac:spMkLst>
            <pc:docMk/>
            <pc:sldMk cId="2554127823" sldId="270"/>
            <ac:spMk id="11" creationId="{BF6DE44E-244A-8868-93DB-4A52F2CBB06B}"/>
          </ac:spMkLst>
        </pc:spChg>
        <pc:spChg chg="mod">
          <ac:chgData name="حصه بنت العتيبي" userId="c1fe605c-1aaf-4791-a440-af891effc177" providerId="ADAL" clId="{619C1D4F-8956-434D-A91F-96032D32920E}" dt="2022-10-17T14:10:47.013" v="1606"/>
          <ac:spMkLst>
            <pc:docMk/>
            <pc:sldMk cId="2554127823" sldId="270"/>
            <ac:spMk id="14" creationId="{F8B7F223-F377-7B69-C06A-3964B723EFFD}"/>
          </ac:spMkLst>
        </pc:spChg>
        <pc:spChg chg="mod">
          <ac:chgData name="حصه بنت العتيبي" userId="c1fe605c-1aaf-4791-a440-af891effc177" providerId="ADAL" clId="{619C1D4F-8956-434D-A91F-96032D32920E}" dt="2022-10-17T14:10:47.013" v="1606"/>
          <ac:spMkLst>
            <pc:docMk/>
            <pc:sldMk cId="2554127823" sldId="270"/>
            <ac:spMk id="16" creationId="{E598E9F9-F540-BF0D-4C39-FF506889B552}"/>
          </ac:spMkLst>
        </pc:spChg>
        <pc:spChg chg="mod">
          <ac:chgData name="حصه بنت العتيبي" userId="c1fe605c-1aaf-4791-a440-af891effc177" providerId="ADAL" clId="{619C1D4F-8956-434D-A91F-96032D32920E}" dt="2022-10-16T17:08:53.423" v="63" actId="113"/>
          <ac:spMkLst>
            <pc:docMk/>
            <pc:sldMk cId="2554127823" sldId="270"/>
            <ac:spMk id="185" creationId="{00000000-0000-0000-0000-000000000000}"/>
          </ac:spMkLst>
        </pc:spChg>
        <pc:spChg chg="mod">
          <ac:chgData name="حصه بنت العتيبي" userId="c1fe605c-1aaf-4791-a440-af891effc177" providerId="ADAL" clId="{619C1D4F-8956-434D-A91F-96032D32920E}" dt="2022-10-16T17:08:48.551" v="62" actId="113"/>
          <ac:spMkLst>
            <pc:docMk/>
            <pc:sldMk cId="2554127823" sldId="270"/>
            <ac:spMk id="186" creationId="{00000000-0000-0000-0000-000000000000}"/>
          </ac:spMkLst>
        </pc:spChg>
        <pc:spChg chg="mod">
          <ac:chgData name="حصه بنت العتيبي" userId="c1fe605c-1aaf-4791-a440-af891effc177" providerId="ADAL" clId="{619C1D4F-8956-434D-A91F-96032D32920E}" dt="2022-10-16T17:08:57.972" v="64" actId="113"/>
          <ac:spMkLst>
            <pc:docMk/>
            <pc:sldMk cId="2554127823" sldId="270"/>
            <ac:spMk id="187" creationId="{00000000-0000-0000-0000-000000000000}"/>
          </ac:spMkLst>
        </pc:spChg>
        <pc:spChg chg="mod">
          <ac:chgData name="حصه بنت العتيبي" userId="c1fe605c-1aaf-4791-a440-af891effc177" providerId="ADAL" clId="{619C1D4F-8956-434D-A91F-96032D32920E}" dt="2022-10-16T17:08:42.535" v="61" actId="113"/>
          <ac:spMkLst>
            <pc:docMk/>
            <pc:sldMk cId="2554127823" sldId="270"/>
            <ac:spMk id="188" creationId="{00000000-0000-0000-0000-000000000000}"/>
          </ac:spMkLst>
        </pc:spChg>
        <pc:spChg chg="mod">
          <ac:chgData name="حصه بنت العتيبي" userId="c1fe605c-1aaf-4791-a440-af891effc177" providerId="ADAL" clId="{619C1D4F-8956-434D-A91F-96032D32920E}" dt="2022-10-16T17:08:36.519" v="59" actId="113"/>
          <ac:spMkLst>
            <pc:docMk/>
            <pc:sldMk cId="2554127823" sldId="270"/>
            <ac:spMk id="189" creationId="{00000000-0000-0000-0000-000000000000}"/>
          </ac:spMkLst>
        </pc:spChg>
        <pc:grpChg chg="add del mod">
          <ac:chgData name="حصه بنت العتيبي" userId="c1fe605c-1aaf-4791-a440-af891effc177" providerId="ADAL" clId="{619C1D4F-8956-434D-A91F-96032D32920E}" dt="2022-10-17T14:11:05.797" v="1607" actId="21"/>
          <ac:grpSpMkLst>
            <pc:docMk/>
            <pc:sldMk cId="2554127823" sldId="270"/>
            <ac:grpSpMk id="12" creationId="{B26AC390-7925-126C-0A40-515050C5E94F}"/>
          </ac:grpSpMkLst>
        </pc:grpChg>
        <pc:grpChg chg="mod">
          <ac:chgData name="حصه بنت العتيبي" userId="c1fe605c-1aaf-4791-a440-af891effc177" providerId="ADAL" clId="{619C1D4F-8956-434D-A91F-96032D32920E}" dt="2022-10-17T14:10:47.013" v="1606"/>
          <ac:grpSpMkLst>
            <pc:docMk/>
            <pc:sldMk cId="2554127823" sldId="270"/>
            <ac:grpSpMk id="13" creationId="{2FD9514E-814A-F94D-ECE2-48E394AA489E}"/>
          </ac:grpSpMkLst>
        </pc:grpChg>
        <pc:grpChg chg="mod">
          <ac:chgData name="حصه بنت العتيبي" userId="c1fe605c-1aaf-4791-a440-af891effc177" providerId="ADAL" clId="{619C1D4F-8956-434D-A91F-96032D32920E}" dt="2022-10-16T17:04:55.301" v="50" actId="1076"/>
          <ac:grpSpMkLst>
            <pc:docMk/>
            <pc:sldMk cId="2554127823" sldId="270"/>
            <ac:grpSpMk id="30" creationId="{94958BC6-73F7-C396-CB00-7B4460480738}"/>
          </ac:grpSpMkLst>
        </pc:grpChg>
        <pc:grpChg chg="mod">
          <ac:chgData name="حصه بنت العتيبي" userId="c1fe605c-1aaf-4791-a440-af891effc177" providerId="ADAL" clId="{619C1D4F-8956-434D-A91F-96032D32920E}" dt="2022-10-16T17:04:55.301" v="50" actId="1076"/>
          <ac:grpSpMkLst>
            <pc:docMk/>
            <pc:sldMk cId="2554127823" sldId="270"/>
            <ac:grpSpMk id="32" creationId="{63774184-44D4-9017-46F7-1B7A6110965C}"/>
          </ac:grpSpMkLst>
        </pc:grpChg>
        <pc:picChg chg="add mod">
          <ac:chgData name="حصه بنت العتيبي" userId="c1fe605c-1aaf-4791-a440-af891effc177" providerId="ADAL" clId="{619C1D4F-8956-434D-A91F-96032D32920E}" dt="2022-10-16T16:54:43.979" v="24"/>
          <ac:picMkLst>
            <pc:docMk/>
            <pc:sldMk cId="2554127823" sldId="270"/>
            <ac:picMk id="8" creationId="{46DFD391-DDBB-4DA5-730E-DED165A8C518}"/>
          </ac:picMkLst>
        </pc:picChg>
        <pc:picChg chg="add mod">
          <ac:chgData name="حصه بنت العتيبي" userId="c1fe605c-1aaf-4791-a440-af891effc177" providerId="ADAL" clId="{619C1D4F-8956-434D-A91F-96032D32920E}" dt="2022-10-16T16:54:55.203" v="26" actId="1076"/>
          <ac:picMkLst>
            <pc:docMk/>
            <pc:sldMk cId="2554127823" sldId="270"/>
            <ac:picMk id="10" creationId="{BB0F3539-B705-62A0-CE6F-952980D642C2}"/>
          </ac:picMkLst>
        </pc:picChg>
        <pc:picChg chg="mod">
          <ac:chgData name="حصه بنت العتيبي" userId="c1fe605c-1aaf-4791-a440-af891effc177" providerId="ADAL" clId="{619C1D4F-8956-434D-A91F-96032D32920E}" dt="2022-10-17T14:10:47.013" v="1606"/>
          <ac:picMkLst>
            <pc:docMk/>
            <pc:sldMk cId="2554127823" sldId="270"/>
            <ac:picMk id="17" creationId="{282EAD3A-F224-7CCE-9DC9-02A2A2BE0BB9}"/>
          </ac:picMkLst>
        </pc:picChg>
        <pc:cxnChg chg="mod">
          <ac:chgData name="حصه بنت العتيبي" userId="c1fe605c-1aaf-4791-a440-af891effc177" providerId="ADAL" clId="{619C1D4F-8956-434D-A91F-96032D32920E}" dt="2022-10-16T17:04:55.301" v="50" actId="1076"/>
          <ac:cxnSpMkLst>
            <pc:docMk/>
            <pc:sldMk cId="2554127823" sldId="270"/>
            <ac:cxnSpMk id="36" creationId="{CDF14D50-A0B8-E3A3-B184-ED9236AB8DF4}"/>
          </ac:cxnSpMkLst>
        </pc:cxnChg>
      </pc:sldChg>
      <pc:sldChg chg="add">
        <pc:chgData name="حصه بنت العتيبي" userId="c1fe605c-1aaf-4791-a440-af891effc177" providerId="ADAL" clId="{619C1D4F-8956-434D-A91F-96032D32920E}" dt="2022-10-16T16:53:20.581" v="5"/>
        <pc:sldMkLst>
          <pc:docMk/>
          <pc:sldMk cId="318068425" sldId="299"/>
        </pc:sldMkLst>
      </pc:sldChg>
      <pc:sldChg chg="addSp modSp add mod">
        <pc:chgData name="حصه بنت العتيبي" userId="c1fe605c-1aaf-4791-a440-af891effc177" providerId="ADAL" clId="{619C1D4F-8956-434D-A91F-96032D32920E}" dt="2022-10-17T14:11:08.569" v="1608"/>
        <pc:sldMkLst>
          <pc:docMk/>
          <pc:sldMk cId="1869947596" sldId="300"/>
        </pc:sldMkLst>
        <pc:spChg chg="mod">
          <ac:chgData name="حصه بنت العتيبي" userId="c1fe605c-1aaf-4791-a440-af891effc177" providerId="ADAL" clId="{619C1D4F-8956-434D-A91F-96032D32920E}" dt="2022-10-17T14:11:08.569" v="1608"/>
          <ac:spMkLst>
            <pc:docMk/>
            <pc:sldMk cId="1869947596" sldId="300"/>
            <ac:spMk id="5" creationId="{E4688A5D-2613-1C58-FB00-60AF54C71F1F}"/>
          </ac:spMkLst>
        </pc:spChg>
        <pc:spChg chg="mod">
          <ac:chgData name="حصه بنت العتيبي" userId="c1fe605c-1aaf-4791-a440-af891effc177" providerId="ADAL" clId="{619C1D4F-8956-434D-A91F-96032D32920E}" dt="2022-10-17T14:11:08.569" v="1608"/>
          <ac:spMkLst>
            <pc:docMk/>
            <pc:sldMk cId="1869947596" sldId="300"/>
            <ac:spMk id="6" creationId="{A2BD9A1D-F08B-2F8A-1F56-DBDF3B3A68CE}"/>
          </ac:spMkLst>
        </pc:spChg>
        <pc:grpChg chg="add mod">
          <ac:chgData name="حصه بنت العتيبي" userId="c1fe605c-1aaf-4791-a440-af891effc177" providerId="ADAL" clId="{619C1D4F-8956-434D-A91F-96032D32920E}" dt="2022-10-17T14:11:08.569" v="1608"/>
          <ac:grpSpMkLst>
            <pc:docMk/>
            <pc:sldMk cId="1869947596" sldId="300"/>
            <ac:grpSpMk id="3" creationId="{CC7B8BDD-5693-C49F-FC46-2A9541457D19}"/>
          </ac:grpSpMkLst>
        </pc:grpChg>
        <pc:grpChg chg="mod">
          <ac:chgData name="حصه بنت العتيبي" userId="c1fe605c-1aaf-4791-a440-af891effc177" providerId="ADAL" clId="{619C1D4F-8956-434D-A91F-96032D32920E}" dt="2022-10-17T14:11:08.569" v="1608"/>
          <ac:grpSpMkLst>
            <pc:docMk/>
            <pc:sldMk cId="1869947596" sldId="300"/>
            <ac:grpSpMk id="4" creationId="{758CAAAE-9730-D1C3-B81A-26F1B3FB318C}"/>
          </ac:grpSpMkLst>
        </pc:grpChg>
        <pc:picChg chg="mod">
          <ac:chgData name="حصه بنت العتيبي" userId="c1fe605c-1aaf-4791-a440-af891effc177" providerId="ADAL" clId="{619C1D4F-8956-434D-A91F-96032D32920E}" dt="2022-10-16T19:10:44.462" v="574" actId="14100"/>
          <ac:picMkLst>
            <pc:docMk/>
            <pc:sldMk cId="1869947596" sldId="300"/>
            <ac:picMk id="2" creationId="{5A6BF8A8-8C4A-B3F8-36E6-60F4CFE7C124}"/>
          </ac:picMkLst>
        </pc:picChg>
        <pc:picChg chg="mod">
          <ac:chgData name="حصه بنت العتيبي" userId="c1fe605c-1aaf-4791-a440-af891effc177" providerId="ADAL" clId="{619C1D4F-8956-434D-A91F-96032D32920E}" dt="2022-10-17T14:11:08.569" v="1608"/>
          <ac:picMkLst>
            <pc:docMk/>
            <pc:sldMk cId="1869947596" sldId="300"/>
            <ac:picMk id="7" creationId="{1B87C719-13BB-8F5B-45FA-A1C9DD33BE6E}"/>
          </ac:picMkLst>
        </pc:picChg>
      </pc:sldChg>
      <pc:sldChg chg="addSp delSp modSp new mod modTransition modAnim">
        <pc:chgData name="حصه بنت العتيبي" userId="c1fe605c-1aaf-4791-a440-af891effc177" providerId="ADAL" clId="{619C1D4F-8956-434D-A91F-96032D32920E}" dt="2022-10-17T16:31:23.686" v="1674" actId="1076"/>
        <pc:sldMkLst>
          <pc:docMk/>
          <pc:sldMk cId="3421361968" sldId="301"/>
        </pc:sldMkLst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2" creationId="{7AA47E86-AC69-3FEC-C9F6-F3EB04FFC6E5}"/>
          </ac:spMkLst>
        </pc:spChg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3" creationId="{CEAA03CC-2AAD-B6E6-BBF1-4A08E0DE30BF}"/>
          </ac:spMkLst>
        </pc:spChg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4" creationId="{262D2980-92FC-5F4A-AAF0-4AA38C1093FB}"/>
          </ac:spMkLst>
        </pc:spChg>
        <pc:spChg chg="mod">
          <ac:chgData name="حصه بنت العتيبي" userId="c1fe605c-1aaf-4791-a440-af891effc177" providerId="ADAL" clId="{619C1D4F-8956-434D-A91F-96032D32920E}" dt="2022-10-17T14:10:22.829" v="1604" actId="20577"/>
          <ac:spMkLst>
            <pc:docMk/>
            <pc:sldMk cId="3421361968" sldId="301"/>
            <ac:spMk id="4" creationId="{DE987B11-7C59-4ADA-88D3-BF16769DBF85}"/>
          </ac:spMkLst>
        </pc:spChg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5" creationId="{31C15A1C-D9E6-1B05-F9DC-8F07DC30382E}"/>
          </ac:spMkLst>
        </pc:spChg>
        <pc:spChg chg="mod">
          <ac:chgData name="حصه بنت العتيبي" userId="c1fe605c-1aaf-4791-a440-af891effc177" providerId="ADAL" clId="{619C1D4F-8956-434D-A91F-96032D32920E}" dt="2022-10-17T14:10:12.943" v="1600"/>
          <ac:spMkLst>
            <pc:docMk/>
            <pc:sldMk cId="3421361968" sldId="301"/>
            <ac:spMk id="5" creationId="{832DB2B9-066D-A786-6E08-72A74D5BEAF7}"/>
          </ac:spMkLst>
        </pc:spChg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6" creationId="{F65B88CC-4221-0D8C-DC21-CE25B0E390C6}"/>
          </ac:spMkLst>
        </pc:spChg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7" creationId="{FCD15829-9673-ED72-06AD-FAB74D99C131}"/>
          </ac:spMkLst>
        </pc:spChg>
        <pc:spChg chg="del">
          <ac:chgData name="حصه بنت العتيبي" userId="c1fe605c-1aaf-4791-a440-af891effc177" providerId="ADAL" clId="{619C1D4F-8956-434D-A91F-96032D32920E}" dt="2022-10-16T17:05:33.398" v="53" actId="478"/>
          <ac:spMkLst>
            <pc:docMk/>
            <pc:sldMk cId="3421361968" sldId="301"/>
            <ac:spMk id="8" creationId="{767593F3-F390-5216-7DBF-A78574828210}"/>
          </ac:spMkLst>
        </pc:spChg>
        <pc:spChg chg="mod">
          <ac:chgData name="حصه بنت العتيبي" userId="c1fe605c-1aaf-4791-a440-af891effc177" providerId="ADAL" clId="{619C1D4F-8956-434D-A91F-96032D32920E}" dt="2022-10-16T17:14:50.738" v="111" actId="20577"/>
          <ac:spMkLst>
            <pc:docMk/>
            <pc:sldMk cId="3421361968" sldId="301"/>
            <ac:spMk id="10" creationId="{523A2D0B-9A48-812D-C826-8D7FD6BF2DF0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14" creationId="{595D006E-AAF5-766A-6C1F-D65D555B6B58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15" creationId="{D3079EBC-E2C0-F522-9188-5DC70919DA59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16" creationId="{0A6CE7BC-5523-6764-97D9-66E4339CF313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17" creationId="{D813D803-BD75-785C-C372-D0423A9AE699}"/>
          </ac:spMkLst>
        </pc:spChg>
        <pc:spChg chg="add mod">
          <ac:chgData name="حصه بنت العتيبي" userId="c1fe605c-1aaf-4791-a440-af891effc177" providerId="ADAL" clId="{619C1D4F-8956-434D-A91F-96032D32920E}" dt="2022-10-16T17:18:02.999" v="132" actId="1076"/>
          <ac:spMkLst>
            <pc:docMk/>
            <pc:sldMk cId="3421361968" sldId="301"/>
            <ac:spMk id="18" creationId="{384F4AC6-D479-77D4-2DD6-3183ECC0867F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19" creationId="{F2AFDD57-93D7-C08E-4F3C-E9EBEC35A8B3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0" creationId="{1B44A8CE-9C9C-C8DF-204E-3AEF2C5E77B6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1" creationId="{8F8ED4DE-D6EB-E5B0-C43B-11CA8B69FD7D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2" creationId="{801F342E-77CD-559F-630E-9A9FDE059E5E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3" creationId="{D849C174-0A2A-A3C0-E90A-0A4A512E4593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4" creationId="{D9AB0E28-A1AB-6339-F1BC-2698E1887E0D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5" creationId="{8A8D9302-2315-7660-225A-56F833D59292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6" creationId="{0073C7CF-D430-1537-D4C1-8BE84CDE72CD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7" creationId="{6A3316AB-9478-8F09-79BA-30011A436AF6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8" creationId="{6B6AEDB3-18D6-5B60-E34A-B7B827BBCA20}"/>
          </ac:spMkLst>
        </pc:spChg>
        <pc:spChg chg="add mod">
          <ac:chgData name="حصه بنت العتيبي" userId="c1fe605c-1aaf-4791-a440-af891effc177" providerId="ADAL" clId="{619C1D4F-8956-434D-A91F-96032D32920E}" dt="2022-10-16T17:17:29.159" v="127" actId="207"/>
          <ac:spMkLst>
            <pc:docMk/>
            <pc:sldMk cId="3421361968" sldId="301"/>
            <ac:spMk id="29" creationId="{2A42E3A6-5D93-90E0-BFDB-707BB91E55AD}"/>
          </ac:spMkLst>
        </pc:spChg>
        <pc:spChg chg="add mod">
          <ac:chgData name="حصه بنت العتيبي" userId="c1fe605c-1aaf-4791-a440-af891effc177" providerId="ADAL" clId="{619C1D4F-8956-434D-A91F-96032D32920E}" dt="2022-10-16T17:41:46.884" v="193" actId="1076"/>
          <ac:spMkLst>
            <pc:docMk/>
            <pc:sldMk cId="3421361968" sldId="301"/>
            <ac:spMk id="31" creationId="{528FA07A-FC12-24B8-AF73-8B5797EC2B82}"/>
          </ac:spMkLst>
        </pc:spChg>
        <pc:spChg chg="add mod">
          <ac:chgData name="حصه بنت العتيبي" userId="c1fe605c-1aaf-4791-a440-af891effc177" providerId="ADAL" clId="{619C1D4F-8956-434D-A91F-96032D32920E}" dt="2022-10-16T17:41:50.613" v="194" actId="1076"/>
          <ac:spMkLst>
            <pc:docMk/>
            <pc:sldMk cId="3421361968" sldId="301"/>
            <ac:spMk id="32" creationId="{E24E8D8A-A322-71C0-EC98-DF83A6A61CBA}"/>
          </ac:spMkLst>
        </pc:spChg>
        <pc:spChg chg="add mod">
          <ac:chgData name="حصه بنت العتيبي" userId="c1fe605c-1aaf-4791-a440-af891effc177" providerId="ADAL" clId="{619C1D4F-8956-434D-A91F-96032D32920E}" dt="2022-10-16T17:43:12.080" v="218" actId="1076"/>
          <ac:spMkLst>
            <pc:docMk/>
            <pc:sldMk cId="3421361968" sldId="301"/>
            <ac:spMk id="35" creationId="{93807D07-3E3A-784E-DEDC-C1D4AA1B1B30}"/>
          </ac:spMkLst>
        </pc:spChg>
        <pc:grpChg chg="add del mod">
          <ac:chgData name="حصه بنت العتيبي" userId="c1fe605c-1aaf-4791-a440-af891effc177" providerId="ADAL" clId="{619C1D4F-8956-434D-A91F-96032D32920E}" dt="2022-10-17T14:10:42.420" v="1605" actId="21"/>
          <ac:grpSpMkLst>
            <pc:docMk/>
            <pc:sldMk cId="3421361968" sldId="301"/>
            <ac:grpSpMk id="2" creationId="{E434FCFA-FB42-8BFB-47B2-7E773798611A}"/>
          </ac:grpSpMkLst>
        </pc:grpChg>
        <pc:grpChg chg="mod">
          <ac:chgData name="حصه بنت العتيبي" userId="c1fe605c-1aaf-4791-a440-af891effc177" providerId="ADAL" clId="{619C1D4F-8956-434D-A91F-96032D32920E}" dt="2022-10-17T14:10:12.943" v="1600"/>
          <ac:grpSpMkLst>
            <pc:docMk/>
            <pc:sldMk cId="3421361968" sldId="301"/>
            <ac:grpSpMk id="3" creationId="{FE61DFD8-48F6-F2D6-96BE-4A71C0748C6A}"/>
          </ac:grpSpMkLst>
        </pc:grpChg>
        <pc:grpChg chg="add mod">
          <ac:chgData name="حصه بنت العتيبي" userId="c1fe605c-1aaf-4791-a440-af891effc177" providerId="ADAL" clId="{619C1D4F-8956-434D-A91F-96032D32920E}" dt="2022-10-16T17:14:41.004" v="103"/>
          <ac:grpSpMkLst>
            <pc:docMk/>
            <pc:sldMk cId="3421361968" sldId="301"/>
            <ac:grpSpMk id="9" creationId="{9BC5B90E-4D69-57E0-52DF-A198B8E17F7E}"/>
          </ac:grpSpMkLst>
        </pc:grpChg>
        <pc:picChg chg="add mod">
          <ac:chgData name="حصه بنت العتيبي" userId="c1fe605c-1aaf-4791-a440-af891effc177" providerId="ADAL" clId="{619C1D4F-8956-434D-A91F-96032D32920E}" dt="2022-10-17T16:31:23.686" v="1674" actId="1076"/>
          <ac:picMkLst>
            <pc:docMk/>
            <pc:sldMk cId="3421361968" sldId="301"/>
            <ac:picMk id="2" creationId="{BA73F3FD-543B-20D5-D2FC-6BAF391ABAEF}"/>
          </ac:picMkLst>
        </pc:picChg>
        <pc:picChg chg="mod">
          <ac:chgData name="حصه بنت العتيبي" userId="c1fe605c-1aaf-4791-a440-af891effc177" providerId="ADAL" clId="{619C1D4F-8956-434D-A91F-96032D32920E}" dt="2022-10-17T14:10:12.943" v="1600"/>
          <ac:picMkLst>
            <pc:docMk/>
            <pc:sldMk cId="3421361968" sldId="301"/>
            <ac:picMk id="6" creationId="{E88462AE-E53F-5169-BA7E-A6AEEE9B8478}"/>
          </ac:picMkLst>
        </pc:picChg>
        <pc:picChg chg="mod">
          <ac:chgData name="حصه بنت العتيبي" userId="c1fe605c-1aaf-4791-a440-af891effc177" providerId="ADAL" clId="{619C1D4F-8956-434D-A91F-96032D32920E}" dt="2022-10-16T17:14:41.004" v="103"/>
          <ac:picMkLst>
            <pc:docMk/>
            <pc:sldMk cId="3421361968" sldId="301"/>
            <ac:picMk id="11" creationId="{231C98BA-AFD0-B1CF-CF27-1B7B687EFC22}"/>
          </ac:picMkLst>
        </pc:picChg>
        <pc:picChg chg="add mod">
          <ac:chgData name="حصه بنت العتيبي" userId="c1fe605c-1aaf-4791-a440-af891effc177" providerId="ADAL" clId="{619C1D4F-8956-434D-A91F-96032D32920E}" dt="2022-10-16T17:17:01.791" v="125" actId="14100"/>
          <ac:picMkLst>
            <pc:docMk/>
            <pc:sldMk cId="3421361968" sldId="301"/>
            <ac:picMk id="12" creationId="{BF9556B0-677C-CE84-8949-6BCA9155A595}"/>
          </ac:picMkLst>
        </pc:picChg>
        <pc:picChg chg="add del mod">
          <ac:chgData name="حصه بنت العتيبي" userId="c1fe605c-1aaf-4791-a440-af891effc177" providerId="ADAL" clId="{619C1D4F-8956-434D-A91F-96032D32920E}" dt="2022-10-16T17:17:52.178" v="130" actId="478"/>
          <ac:picMkLst>
            <pc:docMk/>
            <pc:sldMk cId="3421361968" sldId="301"/>
            <ac:picMk id="13" creationId="{D3F3EE27-6A11-A5A2-5B7C-81F5E382DA05}"/>
          </ac:picMkLst>
        </pc:picChg>
        <pc:picChg chg="add mod">
          <ac:chgData name="حصه بنت العتيبي" userId="c1fe605c-1aaf-4791-a440-af891effc177" providerId="ADAL" clId="{619C1D4F-8956-434D-A91F-96032D32920E}" dt="2022-10-16T17:42:49.834" v="204" actId="1076"/>
          <ac:picMkLst>
            <pc:docMk/>
            <pc:sldMk cId="3421361968" sldId="301"/>
            <ac:picMk id="1026" creationId="{4D83DCD9-E5B2-3F76-8C57-EB7521715872}"/>
          </ac:picMkLst>
        </pc:picChg>
        <pc:cxnChg chg="add mod">
          <ac:chgData name="حصه بنت العتيبي" userId="c1fe605c-1aaf-4791-a440-af891effc177" providerId="ADAL" clId="{619C1D4F-8956-434D-A91F-96032D32920E}" dt="2022-10-16T17:41:46.884" v="193" actId="1076"/>
          <ac:cxnSpMkLst>
            <pc:docMk/>
            <pc:sldMk cId="3421361968" sldId="301"/>
            <ac:cxnSpMk id="34" creationId="{521640B0-FD67-43AF-352D-4E526073AF26}"/>
          </ac:cxnSpMkLst>
        </pc:cxnChg>
      </pc:sldChg>
      <pc:sldChg chg="addSp delSp modSp new mod modAnim">
        <pc:chgData name="حصه بنت العتيبي" userId="c1fe605c-1aaf-4791-a440-af891effc177" providerId="ADAL" clId="{619C1D4F-8956-434D-A91F-96032D32920E}" dt="2022-10-16T18:20:50.427" v="378" actId="1076"/>
        <pc:sldMkLst>
          <pc:docMk/>
          <pc:sldMk cId="1107083735" sldId="302"/>
        </pc:sldMkLst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2" creationId="{F1952EB9-C1F0-D03C-0F89-A13E236C13F4}"/>
          </ac:spMkLst>
        </pc:spChg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3" creationId="{AEC524E1-A813-DECD-4E0A-728DD67A19B2}"/>
          </ac:spMkLst>
        </pc:spChg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4" creationId="{575E3F15-C29B-E437-68DA-26AE0CCA9250}"/>
          </ac:spMkLst>
        </pc:spChg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5" creationId="{20A578E5-5104-2577-AD18-C2D345C9131D}"/>
          </ac:spMkLst>
        </pc:spChg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6" creationId="{6BC5C4B7-48F0-14C8-811B-517DCCFD0CD1}"/>
          </ac:spMkLst>
        </pc:spChg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7" creationId="{198BF84C-ADF6-CF1D-17D0-656D61A78000}"/>
          </ac:spMkLst>
        </pc:spChg>
        <pc:spChg chg="del">
          <ac:chgData name="حصه بنت العتيبي" userId="c1fe605c-1aaf-4791-a440-af891effc177" providerId="ADAL" clId="{619C1D4F-8956-434D-A91F-96032D32920E}" dt="2022-10-16T17:52:07.891" v="224" actId="478"/>
          <ac:spMkLst>
            <pc:docMk/>
            <pc:sldMk cId="1107083735" sldId="302"/>
            <ac:spMk id="8" creationId="{DF0DBEF8-7708-720A-EBA6-772FB060B2B6}"/>
          </ac:spMkLst>
        </pc:spChg>
        <pc:spChg chg="add mod">
          <ac:chgData name="حصه بنت العتيبي" userId="c1fe605c-1aaf-4791-a440-af891effc177" providerId="ADAL" clId="{619C1D4F-8956-434D-A91F-96032D32920E}" dt="2022-10-16T18:03:01.990" v="285" actId="403"/>
          <ac:spMkLst>
            <pc:docMk/>
            <pc:sldMk cId="1107083735" sldId="302"/>
            <ac:spMk id="10" creationId="{D8597FAF-4E1F-F55F-380F-9D1EC979CBB8}"/>
          </ac:spMkLst>
        </pc:spChg>
        <pc:spChg chg="add mod">
          <ac:chgData name="حصه بنت العتيبي" userId="c1fe605c-1aaf-4791-a440-af891effc177" providerId="ADAL" clId="{619C1D4F-8956-434D-A91F-96032D32920E}" dt="2022-10-16T18:03:06.094" v="286" actId="1076"/>
          <ac:spMkLst>
            <pc:docMk/>
            <pc:sldMk cId="1107083735" sldId="302"/>
            <ac:spMk id="11" creationId="{930F82B8-9481-F843-BEEB-4D690FFA8DC2}"/>
          </ac:spMkLst>
        </pc:spChg>
        <pc:picChg chg="add mod">
          <ac:chgData name="حصه بنت العتيبي" userId="c1fe605c-1aaf-4791-a440-af891effc177" providerId="ADAL" clId="{619C1D4F-8956-434D-A91F-96032D32920E}" dt="2022-10-16T17:52:23.571" v="230" actId="1076"/>
          <ac:picMkLst>
            <pc:docMk/>
            <pc:sldMk cId="1107083735" sldId="302"/>
            <ac:picMk id="9" creationId="{CE7E7A77-D02E-853E-D893-6FDEE3ABE281}"/>
          </ac:picMkLst>
        </pc:picChg>
        <pc:picChg chg="add mod">
          <ac:chgData name="حصه بنت العتيبي" userId="c1fe605c-1aaf-4791-a440-af891effc177" providerId="ADAL" clId="{619C1D4F-8956-434D-A91F-96032D32920E}" dt="2022-10-16T18:02:52.166" v="283" actId="1076"/>
          <ac:picMkLst>
            <pc:docMk/>
            <pc:sldMk cId="1107083735" sldId="302"/>
            <ac:picMk id="12" creationId="{A728D144-40CD-7409-F833-1A0792B34AF2}"/>
          </ac:picMkLst>
        </pc:picChg>
        <pc:picChg chg="add mod">
          <ac:chgData name="حصه بنت العتيبي" userId="c1fe605c-1aaf-4791-a440-af891effc177" providerId="ADAL" clId="{619C1D4F-8956-434D-A91F-96032D32920E}" dt="2022-10-16T18:20:47.976" v="377" actId="1076"/>
          <ac:picMkLst>
            <pc:docMk/>
            <pc:sldMk cId="1107083735" sldId="302"/>
            <ac:picMk id="13" creationId="{F587EA5F-FD49-3559-8084-2832FF5C29F5}"/>
          </ac:picMkLst>
        </pc:picChg>
        <pc:picChg chg="add mod">
          <ac:chgData name="حصه بنت العتيبي" userId="c1fe605c-1aaf-4791-a440-af891effc177" providerId="ADAL" clId="{619C1D4F-8956-434D-A91F-96032D32920E}" dt="2022-10-16T18:20:50.427" v="378" actId="1076"/>
          <ac:picMkLst>
            <pc:docMk/>
            <pc:sldMk cId="1107083735" sldId="302"/>
            <ac:picMk id="14" creationId="{BF200AE5-C636-4AEF-6170-4A35A63F7C5E}"/>
          </ac:picMkLst>
        </pc:picChg>
      </pc:sldChg>
      <pc:sldChg chg="addSp delSp modSp new mod ord delAnim modAnim modNotesTx">
        <pc:chgData name="حصه بنت العتيبي" userId="c1fe605c-1aaf-4791-a440-af891effc177" providerId="ADAL" clId="{619C1D4F-8956-434D-A91F-96032D32920E}" dt="2022-10-16T19:09:26.009" v="573"/>
        <pc:sldMkLst>
          <pc:docMk/>
          <pc:sldMk cId="2393983838" sldId="303"/>
        </pc:sldMkLst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2" creationId="{92B64EEB-E33C-168B-E480-4678F4A81154}"/>
          </ac:spMkLst>
        </pc:spChg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3" creationId="{B304F0F4-7753-D128-C9DF-A6B9993EDEA4}"/>
          </ac:spMkLst>
        </pc:spChg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4" creationId="{8D305AE4-F6DE-C327-F0F5-227E573CCBE8}"/>
          </ac:spMkLst>
        </pc:spChg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5" creationId="{55A726E0-102A-E272-E05E-A4B4F6180198}"/>
          </ac:spMkLst>
        </pc:spChg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6" creationId="{6ECFAAE2-93BF-6873-01B3-31A829A74194}"/>
          </ac:spMkLst>
        </pc:spChg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7" creationId="{479E3F62-9C18-A3D1-2072-22E187648B9D}"/>
          </ac:spMkLst>
        </pc:spChg>
        <pc:spChg chg="del">
          <ac:chgData name="حصه بنت العتيبي" userId="c1fe605c-1aaf-4791-a440-af891effc177" providerId="ADAL" clId="{619C1D4F-8956-434D-A91F-96032D32920E}" dt="2022-10-16T18:04:14.673" v="288" actId="478"/>
          <ac:spMkLst>
            <pc:docMk/>
            <pc:sldMk cId="2393983838" sldId="303"/>
            <ac:spMk id="8" creationId="{9704AC6A-59B3-A3EB-A260-CCB26DE9A213}"/>
          </ac:spMkLst>
        </pc:spChg>
        <pc:spChg chg="add mod">
          <ac:chgData name="حصه بنت العتيبي" userId="c1fe605c-1aaf-4791-a440-af891effc177" providerId="ADAL" clId="{619C1D4F-8956-434D-A91F-96032D32920E}" dt="2022-10-16T18:53:23.552" v="536" actId="1076"/>
          <ac:spMkLst>
            <pc:docMk/>
            <pc:sldMk cId="2393983838" sldId="303"/>
            <ac:spMk id="13" creationId="{844FF1D2-ADFB-02EE-E4C7-9F6D99C8A075}"/>
          </ac:spMkLst>
        </pc:spChg>
        <pc:spChg chg="add mod">
          <ac:chgData name="حصه بنت العتيبي" userId="c1fe605c-1aaf-4791-a440-af891effc177" providerId="ADAL" clId="{619C1D4F-8956-434D-A91F-96032D32920E}" dt="2022-10-16T18:51:55.869" v="525" actId="1076"/>
          <ac:spMkLst>
            <pc:docMk/>
            <pc:sldMk cId="2393983838" sldId="303"/>
            <ac:spMk id="16" creationId="{8C311A0B-14E5-F674-229D-3A17F99FF637}"/>
          </ac:spMkLst>
        </pc:spChg>
        <pc:spChg chg="add mod">
          <ac:chgData name="حصه بنت العتيبي" userId="c1fe605c-1aaf-4791-a440-af891effc177" providerId="ADAL" clId="{619C1D4F-8956-434D-A91F-96032D32920E}" dt="2022-10-16T18:52:01.471" v="527" actId="1076"/>
          <ac:spMkLst>
            <pc:docMk/>
            <pc:sldMk cId="2393983838" sldId="303"/>
            <ac:spMk id="17" creationId="{F6329E01-E785-E496-7053-A080DBB88159}"/>
          </ac:spMkLst>
        </pc:spChg>
        <pc:spChg chg="add mod">
          <ac:chgData name="حصه بنت العتيبي" userId="c1fe605c-1aaf-4791-a440-af891effc177" providerId="ADAL" clId="{619C1D4F-8956-434D-A91F-96032D32920E}" dt="2022-10-16T18:52:10.417" v="530" actId="1076"/>
          <ac:spMkLst>
            <pc:docMk/>
            <pc:sldMk cId="2393983838" sldId="303"/>
            <ac:spMk id="18" creationId="{AD84D44A-B5D5-F642-3726-D94D60570F8E}"/>
          </ac:spMkLst>
        </pc:spChg>
        <pc:spChg chg="add mod">
          <ac:chgData name="حصه بنت العتيبي" userId="c1fe605c-1aaf-4791-a440-af891effc177" providerId="ADAL" clId="{619C1D4F-8956-434D-A91F-96032D32920E}" dt="2022-10-16T18:52:08.189" v="529" actId="1076"/>
          <ac:spMkLst>
            <pc:docMk/>
            <pc:sldMk cId="2393983838" sldId="303"/>
            <ac:spMk id="19" creationId="{FDAF6C8F-D957-5851-AA39-17712B25EAB4}"/>
          </ac:spMkLst>
        </pc:spChg>
        <pc:spChg chg="add mod">
          <ac:chgData name="حصه بنت العتيبي" userId="c1fe605c-1aaf-4791-a440-af891effc177" providerId="ADAL" clId="{619C1D4F-8956-434D-A91F-96032D32920E}" dt="2022-10-16T18:51:40.848" v="523" actId="1076"/>
          <ac:spMkLst>
            <pc:docMk/>
            <pc:sldMk cId="2393983838" sldId="303"/>
            <ac:spMk id="20" creationId="{D2059BFF-1DF1-4EA3-8433-B3793AF0D670}"/>
          </ac:spMkLst>
        </pc:spChg>
        <pc:spChg chg="add mod">
          <ac:chgData name="حصه بنت العتيبي" userId="c1fe605c-1aaf-4791-a440-af891effc177" providerId="ADAL" clId="{619C1D4F-8956-434D-A91F-96032D32920E}" dt="2022-10-16T18:52:06.408" v="528" actId="1076"/>
          <ac:spMkLst>
            <pc:docMk/>
            <pc:sldMk cId="2393983838" sldId="303"/>
            <ac:spMk id="21" creationId="{4DD58FD9-3C46-0300-01C7-C7AB725A5EF8}"/>
          </ac:spMkLst>
        </pc:spChg>
        <pc:spChg chg="add del mod">
          <ac:chgData name="حصه بنت العتيبي" userId="c1fe605c-1aaf-4791-a440-af891effc177" providerId="ADAL" clId="{619C1D4F-8956-434D-A91F-96032D32920E}" dt="2022-10-16T18:22:20.379" v="381" actId="478"/>
          <ac:spMkLst>
            <pc:docMk/>
            <pc:sldMk cId="2393983838" sldId="303"/>
            <ac:spMk id="22" creationId="{9B9D6622-11D8-4573-73C9-7BBF0D300031}"/>
          </ac:spMkLst>
        </pc:spChg>
        <pc:spChg chg="add mod">
          <ac:chgData name="حصه بنت العتيبي" userId="c1fe605c-1aaf-4791-a440-af891effc177" providerId="ADAL" clId="{619C1D4F-8956-434D-A91F-96032D32920E}" dt="2022-10-16T18:24:46.457" v="396" actId="207"/>
          <ac:spMkLst>
            <pc:docMk/>
            <pc:sldMk cId="2393983838" sldId="303"/>
            <ac:spMk id="23" creationId="{46D3E0E2-0375-1417-8CDE-90915CAB7B92}"/>
          </ac:spMkLst>
        </pc:spChg>
        <pc:spChg chg="add mod">
          <ac:chgData name="حصه بنت العتيبي" userId="c1fe605c-1aaf-4791-a440-af891effc177" providerId="ADAL" clId="{619C1D4F-8956-434D-A91F-96032D32920E}" dt="2022-10-16T18:25:18.210" v="399" actId="1076"/>
          <ac:spMkLst>
            <pc:docMk/>
            <pc:sldMk cId="2393983838" sldId="303"/>
            <ac:spMk id="24" creationId="{0115206A-0DBC-D578-57F7-C4B113073C55}"/>
          </ac:spMkLst>
        </pc:spChg>
        <pc:spChg chg="add mod">
          <ac:chgData name="حصه بنت العتيبي" userId="c1fe605c-1aaf-4791-a440-af891effc177" providerId="ADAL" clId="{619C1D4F-8956-434D-A91F-96032D32920E}" dt="2022-10-16T18:25:18.210" v="399" actId="1076"/>
          <ac:spMkLst>
            <pc:docMk/>
            <pc:sldMk cId="2393983838" sldId="303"/>
            <ac:spMk id="25" creationId="{C10AF600-8073-0267-9551-F9A53F1937C8}"/>
          </ac:spMkLst>
        </pc:spChg>
        <pc:spChg chg="add mod">
          <ac:chgData name="حصه بنت العتيبي" userId="c1fe605c-1aaf-4791-a440-af891effc177" providerId="ADAL" clId="{619C1D4F-8956-434D-A91F-96032D32920E}" dt="2022-10-16T18:25:18.210" v="399" actId="1076"/>
          <ac:spMkLst>
            <pc:docMk/>
            <pc:sldMk cId="2393983838" sldId="303"/>
            <ac:spMk id="26" creationId="{33956F26-B278-CEF0-974B-892BB8051C7A}"/>
          </ac:spMkLst>
        </pc:spChg>
        <pc:spChg chg="add mod">
          <ac:chgData name="حصه بنت العتيبي" userId="c1fe605c-1aaf-4791-a440-af891effc177" providerId="ADAL" clId="{619C1D4F-8956-434D-A91F-96032D32920E}" dt="2022-10-16T18:25:18.210" v="399" actId="1076"/>
          <ac:spMkLst>
            <pc:docMk/>
            <pc:sldMk cId="2393983838" sldId="303"/>
            <ac:spMk id="27" creationId="{312F9F77-7DC2-6E4F-CB90-335E32929545}"/>
          </ac:spMkLst>
        </pc:spChg>
        <pc:spChg chg="add mod">
          <ac:chgData name="حصه بنت العتيبي" userId="c1fe605c-1aaf-4791-a440-af891effc177" providerId="ADAL" clId="{619C1D4F-8956-434D-A91F-96032D32920E}" dt="2022-10-16T18:24:46.457" v="396" actId="207"/>
          <ac:spMkLst>
            <pc:docMk/>
            <pc:sldMk cId="2393983838" sldId="303"/>
            <ac:spMk id="28" creationId="{25DF21D5-F824-1C30-3DE1-6C5C4A03B245}"/>
          </ac:spMkLst>
        </pc:spChg>
        <pc:spChg chg="add mod">
          <ac:chgData name="حصه بنت العتيبي" userId="c1fe605c-1aaf-4791-a440-af891effc177" providerId="ADAL" clId="{619C1D4F-8956-434D-A91F-96032D32920E}" dt="2022-10-16T18:58:35.383" v="557" actId="339"/>
          <ac:spMkLst>
            <pc:docMk/>
            <pc:sldMk cId="2393983838" sldId="303"/>
            <ac:spMk id="30" creationId="{9AF12445-760A-B344-D13D-F34582C5C320}"/>
          </ac:spMkLst>
        </pc:spChg>
        <pc:picChg chg="add mod modCrop">
          <ac:chgData name="حصه بنت العتيبي" userId="c1fe605c-1aaf-4791-a440-af891effc177" providerId="ADAL" clId="{619C1D4F-8956-434D-A91F-96032D32920E}" dt="2022-10-16T18:13:27.957" v="311" actId="1076"/>
          <ac:picMkLst>
            <pc:docMk/>
            <pc:sldMk cId="2393983838" sldId="303"/>
            <ac:picMk id="10" creationId="{7AA84B42-3123-CBEF-7F0E-A49428939EE1}"/>
          </ac:picMkLst>
        </pc:picChg>
        <pc:picChg chg="add del mod modCrop">
          <ac:chgData name="حصه بنت العتيبي" userId="c1fe605c-1aaf-4791-a440-af891effc177" providerId="ADAL" clId="{619C1D4F-8956-434D-A91F-96032D32920E}" dt="2022-10-16T18:15:37.837" v="315" actId="478"/>
          <ac:picMkLst>
            <pc:docMk/>
            <pc:sldMk cId="2393983838" sldId="303"/>
            <ac:picMk id="12" creationId="{938B5DEA-C777-9BE1-E72A-612F4052CD4B}"/>
          </ac:picMkLst>
        </pc:picChg>
        <pc:picChg chg="add mod ord modCrop">
          <ac:chgData name="حصه بنت العتيبي" userId="c1fe605c-1aaf-4791-a440-af891effc177" providerId="ADAL" clId="{619C1D4F-8956-434D-A91F-96032D32920E}" dt="2022-10-16T18:16:49.106" v="328" actId="167"/>
          <ac:picMkLst>
            <pc:docMk/>
            <pc:sldMk cId="2393983838" sldId="303"/>
            <ac:picMk id="15" creationId="{53A553D3-F5F1-9DF1-6E56-57894FA2C1F7}"/>
          </ac:picMkLst>
        </pc:picChg>
      </pc:sldChg>
      <pc:sldChg chg="addSp delSp modSp add mod ord setBg modAnim">
        <pc:chgData name="حصه بنت العتيبي" userId="c1fe605c-1aaf-4791-a440-af891effc177" providerId="ADAL" clId="{619C1D4F-8956-434D-A91F-96032D32920E}" dt="2022-10-17T11:30:50.017" v="805"/>
        <pc:sldMkLst>
          <pc:docMk/>
          <pc:sldMk cId="1070359501" sldId="304"/>
        </pc:sldMkLst>
        <pc:spChg chg="mod">
          <ac:chgData name="حصه بنت العتيبي" userId="c1fe605c-1aaf-4791-a440-af891effc177" providerId="ADAL" clId="{619C1D4F-8956-434D-A91F-96032D32920E}" dt="2022-10-16T18:35:12.529" v="403"/>
          <ac:spMkLst>
            <pc:docMk/>
            <pc:sldMk cId="1070359501" sldId="304"/>
            <ac:spMk id="3" creationId="{54B9A42D-0200-0A34-1316-1296B41534DB}"/>
          </ac:spMkLst>
        </pc:spChg>
        <pc:spChg chg="mod">
          <ac:chgData name="حصه بنت العتيبي" userId="c1fe605c-1aaf-4791-a440-af891effc177" providerId="ADAL" clId="{619C1D4F-8956-434D-A91F-96032D32920E}" dt="2022-10-16T18:35:12.529" v="403"/>
          <ac:spMkLst>
            <pc:docMk/>
            <pc:sldMk cId="1070359501" sldId="304"/>
            <ac:spMk id="4" creationId="{9070B237-BEE6-6B88-53EB-AA0F83F1CB02}"/>
          </ac:spMkLst>
        </pc:spChg>
        <pc:spChg chg="add del mod">
          <ac:chgData name="حصه بنت العتيبي" userId="c1fe605c-1aaf-4791-a440-af891effc177" providerId="ADAL" clId="{619C1D4F-8956-434D-A91F-96032D32920E}" dt="2022-10-16T18:36:28.983" v="409" actId="478"/>
          <ac:spMkLst>
            <pc:docMk/>
            <pc:sldMk cId="1070359501" sldId="304"/>
            <ac:spMk id="5" creationId="{E7769967-3425-134D-C496-C43349475528}"/>
          </ac:spMkLst>
        </pc:spChg>
        <pc:spChg chg="mod">
          <ac:chgData name="حصه بنت العتيبي" userId="c1fe605c-1aaf-4791-a440-af891effc177" providerId="ADAL" clId="{619C1D4F-8956-434D-A91F-96032D32920E}" dt="2022-10-16T18:35:12.529" v="403"/>
          <ac:spMkLst>
            <pc:docMk/>
            <pc:sldMk cId="1070359501" sldId="304"/>
            <ac:spMk id="8" creationId="{50838096-7A04-97F9-EA7D-4E221BEA66A7}"/>
          </ac:spMkLst>
        </pc:spChg>
        <pc:spChg chg="mod">
          <ac:chgData name="حصه بنت العتيبي" userId="c1fe605c-1aaf-4791-a440-af891effc177" providerId="ADAL" clId="{619C1D4F-8956-434D-A91F-96032D32920E}" dt="2022-10-16T18:35:12.529" v="403"/>
          <ac:spMkLst>
            <pc:docMk/>
            <pc:sldMk cId="1070359501" sldId="304"/>
            <ac:spMk id="9" creationId="{0593E6CF-FA19-0A26-7C08-664EEFC5DFF7}"/>
          </ac:spMkLst>
        </pc:spChg>
        <pc:spChg chg="mod">
          <ac:chgData name="حصه بنت العتيبي" userId="c1fe605c-1aaf-4791-a440-af891effc177" providerId="ADAL" clId="{619C1D4F-8956-434D-A91F-96032D32920E}" dt="2022-10-16T18:35:12.529" v="403"/>
          <ac:spMkLst>
            <pc:docMk/>
            <pc:sldMk cId="1070359501" sldId="304"/>
            <ac:spMk id="10" creationId="{FD227C1F-4327-7388-BFDC-3780B479C6B1}"/>
          </ac:spMkLst>
        </pc:spChg>
        <pc:spChg chg="add mod">
          <ac:chgData name="حصه بنت العتيبي" userId="c1fe605c-1aaf-4791-a440-af891effc177" providerId="ADAL" clId="{619C1D4F-8956-434D-A91F-96032D32920E}" dt="2022-10-16T19:16:38.453" v="624" actId="1076"/>
          <ac:spMkLst>
            <pc:docMk/>
            <pc:sldMk cId="1070359501" sldId="304"/>
            <ac:spMk id="15" creationId="{00C61B85-7890-DEB3-A007-82A390FA642F}"/>
          </ac:spMkLst>
        </pc:spChg>
        <pc:spChg chg="add mod">
          <ac:chgData name="حصه بنت العتيبي" userId="c1fe605c-1aaf-4791-a440-af891effc177" providerId="ADAL" clId="{619C1D4F-8956-434D-A91F-96032D32920E}" dt="2022-10-16T20:34:50.236" v="747" actId="1076"/>
          <ac:spMkLst>
            <pc:docMk/>
            <pc:sldMk cId="1070359501" sldId="304"/>
            <ac:spMk id="18" creationId="{ECF29D16-7A5C-5CC9-8CFC-3FE0BB3C43DB}"/>
          </ac:spMkLst>
        </pc:spChg>
        <pc:spChg chg="add mod">
          <ac:chgData name="حصه بنت العتيبي" userId="c1fe605c-1aaf-4791-a440-af891effc177" providerId="ADAL" clId="{619C1D4F-8956-434D-A91F-96032D32920E}" dt="2022-10-16T20:29:41.793" v="739" actId="207"/>
          <ac:spMkLst>
            <pc:docMk/>
            <pc:sldMk cId="1070359501" sldId="304"/>
            <ac:spMk id="19" creationId="{1EEF0105-F167-CB59-8E39-B39E75676175}"/>
          </ac:spMkLst>
        </pc:spChg>
        <pc:spChg chg="add mod">
          <ac:chgData name="حصه بنت العتيبي" userId="c1fe605c-1aaf-4791-a440-af891effc177" providerId="ADAL" clId="{619C1D4F-8956-434D-A91F-96032D32920E}" dt="2022-10-16T20:29:41.793" v="739" actId="207"/>
          <ac:spMkLst>
            <pc:docMk/>
            <pc:sldMk cId="1070359501" sldId="304"/>
            <ac:spMk id="20" creationId="{C88131D2-9107-1FDE-6431-17E38EAE5949}"/>
          </ac:spMkLst>
        </pc:spChg>
        <pc:spChg chg="add mod">
          <ac:chgData name="حصه بنت العتيبي" userId="c1fe605c-1aaf-4791-a440-af891effc177" providerId="ADAL" clId="{619C1D4F-8956-434D-A91F-96032D32920E}" dt="2022-10-16T20:41:15.033" v="789" actId="207"/>
          <ac:spMkLst>
            <pc:docMk/>
            <pc:sldMk cId="1070359501" sldId="304"/>
            <ac:spMk id="28" creationId="{E60AB46D-000F-5B54-A2CE-AA7DAE6F31BF}"/>
          </ac:spMkLst>
        </pc:spChg>
        <pc:grpChg chg="add del mod">
          <ac:chgData name="حصه بنت العتيبي" userId="c1fe605c-1aaf-4791-a440-af891effc177" providerId="ADAL" clId="{619C1D4F-8956-434D-A91F-96032D32920E}" dt="2022-10-16T18:36:28.983" v="409" actId="478"/>
          <ac:grpSpMkLst>
            <pc:docMk/>
            <pc:sldMk cId="1070359501" sldId="304"/>
            <ac:grpSpMk id="2" creationId="{DBFE1AAF-9999-F743-4F05-50BB9D110261}"/>
          </ac:grpSpMkLst>
        </pc:grpChg>
        <pc:grpChg chg="add del mod">
          <ac:chgData name="حصه بنت العتيبي" userId="c1fe605c-1aaf-4791-a440-af891effc177" providerId="ADAL" clId="{619C1D4F-8956-434D-A91F-96032D32920E}" dt="2022-10-16T18:36:28.983" v="409" actId="478"/>
          <ac:grpSpMkLst>
            <pc:docMk/>
            <pc:sldMk cId="1070359501" sldId="304"/>
            <ac:grpSpMk id="6" creationId="{C5A21638-CA2B-EE68-81A4-7C21F6B7D9EB}"/>
          </ac:grpSpMkLst>
        </pc:grpChg>
        <pc:grpChg chg="mod">
          <ac:chgData name="حصه بنت العتيبي" userId="c1fe605c-1aaf-4791-a440-af891effc177" providerId="ADAL" clId="{619C1D4F-8956-434D-A91F-96032D32920E}" dt="2022-10-16T18:35:12.529" v="403"/>
          <ac:grpSpMkLst>
            <pc:docMk/>
            <pc:sldMk cId="1070359501" sldId="304"/>
            <ac:grpSpMk id="7" creationId="{0E2C28D6-A1FF-2B15-1177-9689362F3B5A}"/>
          </ac:grpSpMkLst>
        </pc:grpChg>
        <pc:picChg chg="add mod modCrop">
          <ac:chgData name="حصه بنت العتيبي" userId="c1fe605c-1aaf-4791-a440-af891effc177" providerId="ADAL" clId="{619C1D4F-8956-434D-A91F-96032D32920E}" dt="2022-10-16T19:16:49.124" v="627" actId="1076"/>
          <ac:picMkLst>
            <pc:docMk/>
            <pc:sldMk cId="1070359501" sldId="304"/>
            <ac:picMk id="12" creationId="{B1BB80A8-C7B2-68F9-D99E-CB6B1737B3CD}"/>
          </ac:picMkLst>
        </pc:picChg>
        <pc:picChg chg="add mod ord">
          <ac:chgData name="حصه بنت العتيبي" userId="c1fe605c-1aaf-4791-a440-af891effc177" providerId="ADAL" clId="{619C1D4F-8956-434D-A91F-96032D32920E}" dt="2022-10-16T19:16:46.749" v="626" actId="1076"/>
          <ac:picMkLst>
            <pc:docMk/>
            <pc:sldMk cId="1070359501" sldId="304"/>
            <ac:picMk id="14" creationId="{9015FADA-2B58-2858-CD15-8D8504F08CBE}"/>
          </ac:picMkLst>
        </pc:picChg>
        <pc:picChg chg="add del mod modCrop">
          <ac:chgData name="حصه بنت العتيبي" userId="c1fe605c-1aaf-4791-a440-af891effc177" providerId="ADAL" clId="{619C1D4F-8956-434D-A91F-96032D32920E}" dt="2022-10-16T19:16:28.850" v="623" actId="478"/>
          <ac:picMkLst>
            <pc:docMk/>
            <pc:sldMk cId="1070359501" sldId="304"/>
            <ac:picMk id="17" creationId="{D196E5E8-B2FD-6692-EA28-8A9B509F88CE}"/>
          </ac:picMkLst>
        </pc:picChg>
        <pc:picChg chg="add mod">
          <ac:chgData name="حصه بنت العتيبي" userId="c1fe605c-1aaf-4791-a440-af891effc177" providerId="ADAL" clId="{619C1D4F-8956-434D-A91F-96032D32920E}" dt="2022-10-16T20:27:51.493" v="728" actId="1076"/>
          <ac:picMkLst>
            <pc:docMk/>
            <pc:sldMk cId="1070359501" sldId="304"/>
            <ac:picMk id="21" creationId="{1309DA26-D49C-7B41-D98E-F4F3C9463570}"/>
          </ac:picMkLst>
        </pc:picChg>
        <pc:picChg chg="add mod">
          <ac:chgData name="حصه بنت العتيبي" userId="c1fe605c-1aaf-4791-a440-af891effc177" providerId="ADAL" clId="{619C1D4F-8956-434D-A91F-96032D32920E}" dt="2022-10-16T20:41:52.127" v="796" actId="14100"/>
          <ac:picMkLst>
            <pc:docMk/>
            <pc:sldMk cId="1070359501" sldId="304"/>
            <ac:picMk id="36" creationId="{19A3D15C-9432-478F-52CF-AC9A537DD417}"/>
          </ac:picMkLst>
        </pc:picChg>
        <pc:picChg chg="add mod">
          <ac:chgData name="حصه بنت العتيبي" userId="c1fe605c-1aaf-4791-a440-af891effc177" providerId="ADAL" clId="{619C1D4F-8956-434D-A91F-96032D32920E}" dt="2022-10-16T20:42:27.153" v="802" actId="1076"/>
          <ac:picMkLst>
            <pc:docMk/>
            <pc:sldMk cId="1070359501" sldId="304"/>
            <ac:picMk id="37" creationId="{87587541-E134-608A-0312-ED68EFF14B47}"/>
          </ac:picMkLst>
        </pc:picChg>
        <pc:cxnChg chg="add mod">
          <ac:chgData name="حصه بنت العتيبي" userId="c1fe605c-1aaf-4791-a440-af891effc177" providerId="ADAL" clId="{619C1D4F-8956-434D-A91F-96032D32920E}" dt="2022-10-16T20:41:06.763" v="788" actId="14100"/>
          <ac:cxnSpMkLst>
            <pc:docMk/>
            <pc:sldMk cId="1070359501" sldId="304"/>
            <ac:cxnSpMk id="22" creationId="{10E06844-D9AE-9978-DBE9-1374F267DD8C}"/>
          </ac:cxnSpMkLst>
        </pc:cxnChg>
        <pc:cxnChg chg="add mod">
          <ac:chgData name="حصه بنت العتيبي" userId="c1fe605c-1aaf-4791-a440-af891effc177" providerId="ADAL" clId="{619C1D4F-8956-434D-A91F-96032D32920E}" dt="2022-10-16T20:41:03.211" v="787" actId="14100"/>
          <ac:cxnSpMkLst>
            <pc:docMk/>
            <pc:sldMk cId="1070359501" sldId="304"/>
            <ac:cxnSpMk id="23" creationId="{754ADCAF-DAC4-6FAC-69BD-ED116048A70E}"/>
          </ac:cxnSpMkLst>
        </pc:cxnChg>
        <pc:cxnChg chg="add mod">
          <ac:chgData name="حصه بنت العتيبي" userId="c1fe605c-1aaf-4791-a440-af891effc177" providerId="ADAL" clId="{619C1D4F-8956-434D-A91F-96032D32920E}" dt="2022-10-16T20:38:39.210" v="769" actId="1582"/>
          <ac:cxnSpMkLst>
            <pc:docMk/>
            <pc:sldMk cId="1070359501" sldId="304"/>
            <ac:cxnSpMk id="24" creationId="{D77ECF65-354A-27C8-8023-3824542D8267}"/>
          </ac:cxnSpMkLst>
        </pc:cxnChg>
        <pc:cxnChg chg="add mod">
          <ac:chgData name="حصه بنت العتيبي" userId="c1fe605c-1aaf-4791-a440-af891effc177" providerId="ADAL" clId="{619C1D4F-8956-434D-A91F-96032D32920E}" dt="2022-10-16T20:40:42.154" v="781" actId="208"/>
          <ac:cxnSpMkLst>
            <pc:docMk/>
            <pc:sldMk cId="1070359501" sldId="304"/>
            <ac:cxnSpMk id="25" creationId="{4F804880-A11A-5915-B0A6-AEFF581F8E7C}"/>
          </ac:cxnSpMkLst>
        </pc:cxnChg>
        <pc:cxnChg chg="add mod">
          <ac:chgData name="حصه بنت العتيبي" userId="c1fe605c-1aaf-4791-a440-af891effc177" providerId="ADAL" clId="{619C1D4F-8956-434D-A91F-96032D32920E}" dt="2022-10-16T20:40:55.083" v="786" actId="1076"/>
          <ac:cxnSpMkLst>
            <pc:docMk/>
            <pc:sldMk cId="1070359501" sldId="304"/>
            <ac:cxnSpMk id="26" creationId="{E24EFE3C-610A-30C0-DF39-95128E9E6E65}"/>
          </ac:cxnSpMkLst>
        </pc:cxnChg>
        <pc:cxnChg chg="add mod">
          <ac:chgData name="حصه بنت العتيبي" userId="c1fe605c-1aaf-4791-a440-af891effc177" providerId="ADAL" clId="{619C1D4F-8956-434D-A91F-96032D32920E}" dt="2022-10-16T20:40:42.154" v="781" actId="208"/>
          <ac:cxnSpMkLst>
            <pc:docMk/>
            <pc:sldMk cId="1070359501" sldId="304"/>
            <ac:cxnSpMk id="27" creationId="{69DAE47F-71EB-A0A1-7C7D-7DD753EFECCB}"/>
          </ac:cxnSpMkLst>
        </pc:cxnChg>
      </pc:sldChg>
      <pc:sldChg chg="addSp delSp modSp add mod ord modAnim">
        <pc:chgData name="حصه بنت العتيبي" userId="c1fe605c-1aaf-4791-a440-af891effc177" providerId="ADAL" clId="{619C1D4F-8956-434D-A91F-96032D32920E}" dt="2022-10-17T16:31:58.049" v="1678" actId="1076"/>
        <pc:sldMkLst>
          <pc:docMk/>
          <pc:sldMk cId="1395381888" sldId="305"/>
        </pc:sldMkLst>
        <pc:spChg chg="mod">
          <ac:chgData name="حصه بنت العتيبي" userId="c1fe605c-1aaf-4791-a440-af891effc177" providerId="ADAL" clId="{619C1D4F-8956-434D-A91F-96032D32920E}" dt="2022-10-17T13:22:50.838" v="1378" actId="339"/>
          <ac:spMkLst>
            <pc:docMk/>
            <pc:sldMk cId="1395381888" sldId="305"/>
            <ac:spMk id="3" creationId="{3B1B931B-BFD2-292F-E1FF-841D86358AB9}"/>
          </ac:spMkLst>
        </pc:spChg>
        <pc:spChg chg="mod">
          <ac:chgData name="حصه بنت العتيبي" userId="c1fe605c-1aaf-4791-a440-af891effc177" providerId="ADAL" clId="{619C1D4F-8956-434D-A91F-96032D32920E}" dt="2022-10-17T13:23:40.617" v="1388" actId="21"/>
          <ac:spMkLst>
            <pc:docMk/>
            <pc:sldMk cId="1395381888" sldId="305"/>
            <ac:spMk id="4" creationId="{F605774F-EF98-7241-885E-19A58C78AC7E}"/>
          </ac:spMkLst>
        </pc:spChg>
        <pc:spChg chg="add del mod">
          <ac:chgData name="حصه بنت العتيبي" userId="c1fe605c-1aaf-4791-a440-af891effc177" providerId="ADAL" clId="{619C1D4F-8956-434D-A91F-96032D32920E}" dt="2022-10-17T12:26:41.263" v="1101" actId="478"/>
          <ac:spMkLst>
            <pc:docMk/>
            <pc:sldMk cId="1395381888" sldId="305"/>
            <ac:spMk id="5" creationId="{2FF6253B-C292-60EB-36C8-83849C7741CE}"/>
          </ac:spMkLst>
        </pc:spChg>
        <pc:spChg chg="mod">
          <ac:chgData name="حصه بنت العتيبي" userId="c1fe605c-1aaf-4791-a440-af891effc177" providerId="ADAL" clId="{619C1D4F-8956-434D-A91F-96032D32920E}" dt="2022-10-16T18:35:04.351" v="402"/>
          <ac:spMkLst>
            <pc:docMk/>
            <pc:sldMk cId="1395381888" sldId="305"/>
            <ac:spMk id="8" creationId="{25DEE38B-3C1E-5A67-ADA0-56E9465015B5}"/>
          </ac:spMkLst>
        </pc:spChg>
        <pc:spChg chg="mod">
          <ac:chgData name="حصه بنت العتيبي" userId="c1fe605c-1aaf-4791-a440-af891effc177" providerId="ADAL" clId="{619C1D4F-8956-434D-A91F-96032D32920E}" dt="2022-10-16T18:35:04.351" v="402"/>
          <ac:spMkLst>
            <pc:docMk/>
            <pc:sldMk cId="1395381888" sldId="305"/>
            <ac:spMk id="9" creationId="{1EB702CA-DD0A-673D-A3F2-279EC26A71CF}"/>
          </ac:spMkLst>
        </pc:spChg>
        <pc:spChg chg="mod">
          <ac:chgData name="حصه بنت العتيبي" userId="c1fe605c-1aaf-4791-a440-af891effc177" providerId="ADAL" clId="{619C1D4F-8956-434D-A91F-96032D32920E}" dt="2022-10-16T18:35:04.351" v="402"/>
          <ac:spMkLst>
            <pc:docMk/>
            <pc:sldMk cId="1395381888" sldId="305"/>
            <ac:spMk id="10" creationId="{C6CD4796-90CC-C63C-CFDC-5B1C19987284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13" creationId="{8DD37FF2-7317-3055-6F9A-2EE61BA5924F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14" creationId="{E04BE07A-B2DA-D9E3-0B79-1F8E435F282D}"/>
          </ac:spMkLst>
        </pc:spChg>
        <pc:spChg chg="add mod">
          <ac:chgData name="حصه بنت العتيبي" userId="c1fe605c-1aaf-4791-a440-af891effc177" providerId="ADAL" clId="{619C1D4F-8956-434D-A91F-96032D32920E}" dt="2022-10-17T13:16:05.096" v="1344" actId="1076"/>
          <ac:spMkLst>
            <pc:docMk/>
            <pc:sldMk cId="1395381888" sldId="305"/>
            <ac:spMk id="15" creationId="{0EC926CD-11BD-A542-7DA8-E24D5C224058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16" creationId="{1ACEF88C-BEA0-8569-9B24-5A1269F4DC63}"/>
          </ac:spMkLst>
        </pc:spChg>
        <pc:spChg chg="add mod">
          <ac:chgData name="حصه بنت العتيبي" userId="c1fe605c-1aaf-4791-a440-af891effc177" providerId="ADAL" clId="{619C1D4F-8956-434D-A91F-96032D32920E}" dt="2022-10-17T13:25:03.200" v="1398" actId="207"/>
          <ac:spMkLst>
            <pc:docMk/>
            <pc:sldMk cId="1395381888" sldId="305"/>
            <ac:spMk id="17" creationId="{24299034-0129-188B-1E90-F250EEA39A34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18" creationId="{A240490D-3C3E-A2BA-AB47-BC096F35A744}"/>
          </ac:spMkLst>
        </pc:spChg>
        <pc:spChg chg="add mod">
          <ac:chgData name="حصه بنت العتيبي" userId="c1fe605c-1aaf-4791-a440-af891effc177" providerId="ADAL" clId="{619C1D4F-8956-434D-A91F-96032D32920E}" dt="2022-10-17T13:15:53.727" v="1340" actId="1076"/>
          <ac:spMkLst>
            <pc:docMk/>
            <pc:sldMk cId="1395381888" sldId="305"/>
            <ac:spMk id="19" creationId="{3096FE34-58D4-351B-DFB0-B4CEFC461FA6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20" creationId="{498FDD10-5951-29DF-294E-A1D47AD32050}"/>
          </ac:spMkLst>
        </pc:spChg>
        <pc:spChg chg="add mod">
          <ac:chgData name="حصه بنت العتيبي" userId="c1fe605c-1aaf-4791-a440-af891effc177" providerId="ADAL" clId="{619C1D4F-8956-434D-A91F-96032D32920E}" dt="2022-10-17T13:25:07.294" v="1399" actId="207"/>
          <ac:spMkLst>
            <pc:docMk/>
            <pc:sldMk cId="1395381888" sldId="305"/>
            <ac:spMk id="21" creationId="{D5B0EC39-9902-33CF-1AB4-0540E6CC7849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22" creationId="{1C21C40E-E1EF-73F8-3AF0-5842E06C9A8A}"/>
          </ac:spMkLst>
        </pc:spChg>
        <pc:spChg chg="add mod">
          <ac:chgData name="حصه بنت العتيبي" userId="c1fe605c-1aaf-4791-a440-af891effc177" providerId="ADAL" clId="{619C1D4F-8956-434D-A91F-96032D32920E}" dt="2022-10-17T13:15:41.263" v="1337" actId="1076"/>
          <ac:spMkLst>
            <pc:docMk/>
            <pc:sldMk cId="1395381888" sldId="305"/>
            <ac:spMk id="23" creationId="{3E5CF406-390B-88C1-73B8-011E3A075BEC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24" creationId="{EF26B8E9-A134-6670-6F6D-F85C14FFA359}"/>
          </ac:spMkLst>
        </pc:spChg>
        <pc:spChg chg="add mod">
          <ac:chgData name="حصه بنت العتيبي" userId="c1fe605c-1aaf-4791-a440-af891effc177" providerId="ADAL" clId="{619C1D4F-8956-434D-A91F-96032D32920E}" dt="2022-10-17T13:25:13.485" v="1401" actId="207"/>
          <ac:spMkLst>
            <pc:docMk/>
            <pc:sldMk cId="1395381888" sldId="305"/>
            <ac:spMk id="25" creationId="{B4D0F27C-CE65-C23B-FA7C-988439C9D0C1}"/>
          </ac:spMkLst>
        </pc:spChg>
        <pc:spChg chg="add mod">
          <ac:chgData name="حصه بنت العتيبي" userId="c1fe605c-1aaf-4791-a440-af891effc177" providerId="ADAL" clId="{619C1D4F-8956-434D-A91F-96032D32920E}" dt="2022-10-17T13:16:41.756" v="1346" actId="207"/>
          <ac:spMkLst>
            <pc:docMk/>
            <pc:sldMk cId="1395381888" sldId="305"/>
            <ac:spMk id="26" creationId="{7174CC8E-6208-EB56-EA22-79AA013CD97A}"/>
          </ac:spMkLst>
        </pc:spChg>
        <pc:spChg chg="add mod">
          <ac:chgData name="حصه بنت العتيبي" userId="c1fe605c-1aaf-4791-a440-af891effc177" providerId="ADAL" clId="{619C1D4F-8956-434D-A91F-96032D32920E}" dt="2022-10-17T13:15:24.243" v="1332" actId="1076"/>
          <ac:spMkLst>
            <pc:docMk/>
            <pc:sldMk cId="1395381888" sldId="305"/>
            <ac:spMk id="27" creationId="{34E3E5BD-2A6F-D8DE-5C10-4FD1665D28D7}"/>
          </ac:spMkLst>
        </pc:spChg>
        <pc:spChg chg="add mod">
          <ac:chgData name="حصه بنت العتيبي" userId="c1fe605c-1aaf-4791-a440-af891effc177" providerId="ADAL" clId="{619C1D4F-8956-434D-A91F-96032D32920E}" dt="2022-10-17T13:25:17.351" v="1402" actId="207"/>
          <ac:spMkLst>
            <pc:docMk/>
            <pc:sldMk cId="1395381888" sldId="305"/>
            <ac:spMk id="28" creationId="{96FF03B8-1A16-BB6C-123D-C578489418E0}"/>
          </ac:spMkLst>
        </pc:spChg>
        <pc:spChg chg="mod">
          <ac:chgData name="حصه بنت العتيبي" userId="c1fe605c-1aaf-4791-a440-af891effc177" providerId="ADAL" clId="{619C1D4F-8956-434D-A91F-96032D32920E}" dt="2022-10-17T13:23:57.102" v="1392" actId="14100"/>
          <ac:spMkLst>
            <pc:docMk/>
            <pc:sldMk cId="1395381888" sldId="305"/>
            <ac:spMk id="30" creationId="{F0F8A9EF-BAAC-604F-1210-47557AEA7842}"/>
          </ac:spMkLst>
        </pc:spChg>
        <pc:grpChg chg="add del mod">
          <ac:chgData name="حصه بنت العتيبي" userId="c1fe605c-1aaf-4791-a440-af891effc177" providerId="ADAL" clId="{619C1D4F-8956-434D-A91F-96032D32920E}" dt="2022-10-17T13:23:47.391" v="1390" actId="478"/>
          <ac:grpSpMkLst>
            <pc:docMk/>
            <pc:sldMk cId="1395381888" sldId="305"/>
            <ac:grpSpMk id="2" creationId="{F80EB89C-967A-D602-82F6-B0613A0B2312}"/>
          </ac:grpSpMkLst>
        </pc:grpChg>
        <pc:grpChg chg="add del mod">
          <ac:chgData name="حصه بنت العتيبي" userId="c1fe605c-1aaf-4791-a440-af891effc177" providerId="ADAL" clId="{619C1D4F-8956-434D-A91F-96032D32920E}" dt="2022-10-17T13:23:28.427" v="1386" actId="478"/>
          <ac:grpSpMkLst>
            <pc:docMk/>
            <pc:sldMk cId="1395381888" sldId="305"/>
            <ac:grpSpMk id="6" creationId="{C9F8CF80-8004-F0D4-0F46-1DF375268E7C}"/>
          </ac:grpSpMkLst>
        </pc:grpChg>
        <pc:grpChg chg="mod">
          <ac:chgData name="حصه بنت العتيبي" userId="c1fe605c-1aaf-4791-a440-af891effc177" providerId="ADAL" clId="{619C1D4F-8956-434D-A91F-96032D32920E}" dt="2022-10-16T18:35:04.351" v="402"/>
          <ac:grpSpMkLst>
            <pc:docMk/>
            <pc:sldMk cId="1395381888" sldId="305"/>
            <ac:grpSpMk id="7" creationId="{E77994A5-6236-BEAA-2F27-7DEB434A8D55}"/>
          </ac:grpSpMkLst>
        </pc:grpChg>
        <pc:grpChg chg="add mod">
          <ac:chgData name="حصه بنت العتيبي" userId="c1fe605c-1aaf-4791-a440-af891effc177" providerId="ADAL" clId="{619C1D4F-8956-434D-A91F-96032D32920E}" dt="2022-10-17T13:23:57.102" v="1392" actId="14100"/>
          <ac:grpSpMkLst>
            <pc:docMk/>
            <pc:sldMk cId="1395381888" sldId="305"/>
            <ac:grpSpMk id="29" creationId="{994242D0-B990-F6B6-844E-D39234EF0D40}"/>
          </ac:grpSpMkLst>
        </pc:grpChg>
        <pc:picChg chg="add mod">
          <ac:chgData name="حصه بنت العتيبي" userId="c1fe605c-1aaf-4791-a440-af891effc177" providerId="ADAL" clId="{619C1D4F-8956-434D-A91F-96032D32920E}" dt="2022-10-17T16:31:58.049" v="1678" actId="1076"/>
          <ac:picMkLst>
            <pc:docMk/>
            <pc:sldMk cId="1395381888" sldId="305"/>
            <ac:picMk id="2" creationId="{BA73F3FD-543B-20D5-D2FC-6BAF391ABAEF}"/>
          </ac:picMkLst>
        </pc:picChg>
        <pc:picChg chg="add mod">
          <ac:chgData name="حصه بنت العتيبي" userId="c1fe605c-1aaf-4791-a440-af891effc177" providerId="ADAL" clId="{619C1D4F-8956-434D-A91F-96032D32920E}" dt="2022-10-17T13:24:00.816" v="1393" actId="1076"/>
          <ac:picMkLst>
            <pc:docMk/>
            <pc:sldMk cId="1395381888" sldId="305"/>
            <ac:picMk id="11" creationId="{EDA9B521-FF58-9BFE-48A8-2C423FCCD4FF}"/>
          </ac:picMkLst>
        </pc:picChg>
        <pc:picChg chg="mod">
          <ac:chgData name="حصه بنت العتيبي" userId="c1fe605c-1aaf-4791-a440-af891effc177" providerId="ADAL" clId="{619C1D4F-8956-434D-A91F-96032D32920E}" dt="2022-10-17T13:23:57.102" v="1392" actId="14100"/>
          <ac:picMkLst>
            <pc:docMk/>
            <pc:sldMk cId="1395381888" sldId="305"/>
            <ac:picMk id="31" creationId="{E1D74F7D-AFA3-DF94-9109-4504F14CD3AC}"/>
          </ac:picMkLst>
        </pc:picChg>
        <pc:picChg chg="add del mod">
          <ac:chgData name="حصه بنت العتيبي" userId="c1fe605c-1aaf-4791-a440-af891effc177" providerId="ADAL" clId="{619C1D4F-8956-434D-A91F-96032D32920E}" dt="2022-10-17T13:58:43.676" v="1519"/>
          <ac:picMkLst>
            <pc:docMk/>
            <pc:sldMk cId="1395381888" sldId="305"/>
            <ac:picMk id="32" creationId="{24698797-84DC-4F40-5B14-4543693353AC}"/>
          </ac:picMkLst>
        </pc:picChg>
      </pc:sldChg>
      <pc:sldChg chg="addSp delSp modSp add mod ord modAnim">
        <pc:chgData name="حصه بنت العتيبي" userId="c1fe605c-1aaf-4791-a440-af891effc177" providerId="ADAL" clId="{619C1D4F-8956-434D-A91F-96032D32920E}" dt="2022-10-16T19:01:22.418" v="571"/>
        <pc:sldMkLst>
          <pc:docMk/>
          <pc:sldMk cId="1562497473" sldId="306"/>
        </pc:sldMkLst>
        <pc:spChg chg="add mod">
          <ac:chgData name="حصه بنت العتيبي" userId="c1fe605c-1aaf-4791-a440-af891effc177" providerId="ADAL" clId="{619C1D4F-8956-434D-A91F-96032D32920E}" dt="2022-10-16T18:42:54.099" v="478" actId="1076"/>
          <ac:spMkLst>
            <pc:docMk/>
            <pc:sldMk cId="1562497473" sldId="306"/>
            <ac:spMk id="4" creationId="{43F6B85F-FB5C-D43A-BC78-E294D55BEB4E}"/>
          </ac:spMkLst>
        </pc:spChg>
        <pc:spChg chg="mod">
          <ac:chgData name="حصه بنت العتيبي" userId="c1fe605c-1aaf-4791-a440-af891effc177" providerId="ADAL" clId="{619C1D4F-8956-434D-A91F-96032D32920E}" dt="2022-10-16T19:01:15.293" v="570" actId="1076"/>
          <ac:spMkLst>
            <pc:docMk/>
            <pc:sldMk cId="1562497473" sldId="306"/>
            <ac:spMk id="9" creationId="{857D9E4B-46A0-A549-677A-9B2F65D7192B}"/>
          </ac:spMkLst>
        </pc:spChg>
        <pc:grpChg chg="add mod">
          <ac:chgData name="حصه بنت العتيبي" userId="c1fe605c-1aaf-4791-a440-af891effc177" providerId="ADAL" clId="{619C1D4F-8956-434D-A91F-96032D32920E}" dt="2022-10-16T19:01:15.293" v="570" actId="1076"/>
          <ac:grpSpMkLst>
            <pc:docMk/>
            <pc:sldMk cId="1562497473" sldId="306"/>
            <ac:grpSpMk id="8" creationId="{65EAFC08-B889-FE82-2AAF-8781372B57CC}"/>
          </ac:grpSpMkLst>
        </pc:grpChg>
        <pc:picChg chg="add mod">
          <ac:chgData name="حصه بنت العتيبي" userId="c1fe605c-1aaf-4791-a440-af891effc177" providerId="ADAL" clId="{619C1D4F-8956-434D-A91F-96032D32920E}" dt="2022-10-16T18:36:46.068" v="410"/>
          <ac:picMkLst>
            <pc:docMk/>
            <pc:sldMk cId="1562497473" sldId="306"/>
            <ac:picMk id="2" creationId="{FEAE4F6D-69C0-35D8-917D-9E0EA5F07B01}"/>
          </ac:picMkLst>
        </pc:picChg>
        <pc:picChg chg="add mod">
          <ac:chgData name="حصه بنت العتيبي" userId="c1fe605c-1aaf-4791-a440-af891effc177" providerId="ADAL" clId="{619C1D4F-8956-434D-A91F-96032D32920E}" dt="2022-10-16T18:36:46.068" v="410"/>
          <ac:picMkLst>
            <pc:docMk/>
            <pc:sldMk cId="1562497473" sldId="306"/>
            <ac:picMk id="3" creationId="{A5B84704-3E86-036C-D571-FFD0D0AAA098}"/>
          </ac:picMkLst>
        </pc:picChg>
        <pc:picChg chg="add del mod">
          <ac:chgData name="حصه بنت العتيبي" userId="c1fe605c-1aaf-4791-a440-af891effc177" providerId="ADAL" clId="{619C1D4F-8956-434D-A91F-96032D32920E}" dt="2022-10-16T18:39:03.071" v="445" actId="478"/>
          <ac:picMkLst>
            <pc:docMk/>
            <pc:sldMk cId="1562497473" sldId="306"/>
            <ac:picMk id="6" creationId="{B4D47C82-CFD3-A45D-EF32-A0377F25A5CE}"/>
          </ac:picMkLst>
        </pc:picChg>
        <pc:picChg chg="add mod">
          <ac:chgData name="حصه بنت العتيبي" userId="c1fe605c-1aaf-4791-a440-af891effc177" providerId="ADAL" clId="{619C1D4F-8956-434D-A91F-96032D32920E}" dt="2022-10-16T18:42:33.894" v="473" actId="1076"/>
          <ac:picMkLst>
            <pc:docMk/>
            <pc:sldMk cId="1562497473" sldId="306"/>
            <ac:picMk id="7" creationId="{DAE90CE4-B180-7435-52CA-FFCB8F315053}"/>
          </ac:picMkLst>
        </pc:picChg>
        <pc:picChg chg="mod">
          <ac:chgData name="حصه بنت العتيبي" userId="c1fe605c-1aaf-4791-a440-af891effc177" providerId="ADAL" clId="{619C1D4F-8956-434D-A91F-96032D32920E}" dt="2022-10-16T19:01:15.293" v="570" actId="1076"/>
          <ac:picMkLst>
            <pc:docMk/>
            <pc:sldMk cId="1562497473" sldId="306"/>
            <ac:picMk id="10" creationId="{796685BC-CA1C-4753-6779-D07160F4871D}"/>
          </ac:picMkLst>
        </pc:picChg>
        <pc:picChg chg="add mod">
          <ac:chgData name="حصه بنت العتيبي" userId="c1fe605c-1aaf-4791-a440-af891effc177" providerId="ADAL" clId="{619C1D4F-8956-434D-A91F-96032D32920E}" dt="2022-10-16T19:01:22.418" v="571"/>
          <ac:picMkLst>
            <pc:docMk/>
            <pc:sldMk cId="1562497473" sldId="306"/>
            <ac:picMk id="11" creationId="{6ED689F7-CB78-FCE5-0338-529AC520EBF6}"/>
          </ac:picMkLst>
        </pc:picChg>
        <pc:picChg chg="add del mod">
          <ac:chgData name="حصه بنت العتيبي" userId="c1fe605c-1aaf-4791-a440-af891effc177" providerId="ADAL" clId="{619C1D4F-8956-434D-A91F-96032D32920E}" dt="2022-10-16T18:41:53.123" v="461" actId="478"/>
          <ac:picMkLst>
            <pc:docMk/>
            <pc:sldMk cId="1562497473" sldId="306"/>
            <ac:picMk id="2050" creationId="{29202419-0BC5-DD92-DDE0-39C33847D9A8}"/>
          </ac:picMkLst>
        </pc:picChg>
        <pc:picChg chg="add mod">
          <ac:chgData name="حصه بنت العتيبي" userId="c1fe605c-1aaf-4791-a440-af891effc177" providerId="ADAL" clId="{619C1D4F-8956-434D-A91F-96032D32920E}" dt="2022-10-16T18:42:36.074" v="474" actId="1076"/>
          <ac:picMkLst>
            <pc:docMk/>
            <pc:sldMk cId="1562497473" sldId="306"/>
            <ac:picMk id="2052" creationId="{54D25375-851C-7ADA-02FF-20EE21FE75DF}"/>
          </ac:picMkLst>
        </pc:picChg>
      </pc:sldChg>
      <pc:sldChg chg="addSp delSp modSp add mod modAnim">
        <pc:chgData name="حصه بنت العتيبي" userId="c1fe605c-1aaf-4791-a440-af891effc177" providerId="ADAL" clId="{619C1D4F-8956-434D-A91F-96032D32920E}" dt="2022-10-17T11:36:11.770" v="850" actId="113"/>
        <pc:sldMkLst>
          <pc:docMk/>
          <pc:sldMk cId="2510365411" sldId="307"/>
        </pc:sldMkLst>
        <pc:spChg chg="add mod">
          <ac:chgData name="حصه بنت العتيبي" userId="c1fe605c-1aaf-4791-a440-af891effc177" providerId="ADAL" clId="{619C1D4F-8956-434D-A91F-96032D32920E}" dt="2022-10-17T11:34:10.363" v="832" actId="1076"/>
          <ac:spMkLst>
            <pc:docMk/>
            <pc:sldMk cId="2510365411" sldId="307"/>
            <ac:spMk id="5" creationId="{239C4C38-24EA-338E-00A4-394DC8B01043}"/>
          </ac:spMkLst>
        </pc:spChg>
        <pc:spChg chg="add mod">
          <ac:chgData name="حصه بنت العتيبي" userId="c1fe605c-1aaf-4791-a440-af891effc177" providerId="ADAL" clId="{619C1D4F-8956-434D-A91F-96032D32920E}" dt="2022-10-17T11:34:06.328" v="831" actId="1076"/>
          <ac:spMkLst>
            <pc:docMk/>
            <pc:sldMk cId="2510365411" sldId="307"/>
            <ac:spMk id="7" creationId="{38D64FF4-36E4-BA77-CE25-FFF72E348A5E}"/>
          </ac:spMkLst>
        </pc:spChg>
        <pc:spChg chg="add mod">
          <ac:chgData name="حصه بنت العتيبي" userId="c1fe605c-1aaf-4791-a440-af891effc177" providerId="ADAL" clId="{619C1D4F-8956-434D-A91F-96032D32920E}" dt="2022-10-17T11:34:57.431" v="838" actId="14100"/>
          <ac:spMkLst>
            <pc:docMk/>
            <pc:sldMk cId="2510365411" sldId="307"/>
            <ac:spMk id="8" creationId="{593B321A-121A-3F45-DA06-17C0DBECF92F}"/>
          </ac:spMkLst>
        </pc:spChg>
        <pc:spChg chg="add mod">
          <ac:chgData name="حصه بنت العتيبي" userId="c1fe605c-1aaf-4791-a440-af891effc177" providerId="ADAL" clId="{619C1D4F-8956-434D-A91F-96032D32920E}" dt="2022-10-17T11:36:11.770" v="850" actId="113"/>
          <ac:spMkLst>
            <pc:docMk/>
            <pc:sldMk cId="2510365411" sldId="307"/>
            <ac:spMk id="9" creationId="{ED738595-7D75-3D49-64A2-742A15D02C77}"/>
          </ac:spMkLst>
        </pc:spChg>
        <pc:spChg chg="add mod">
          <ac:chgData name="حصه بنت العتيبي" userId="c1fe605c-1aaf-4791-a440-af891effc177" providerId="ADAL" clId="{619C1D4F-8956-434D-A91F-96032D32920E}" dt="2022-10-17T11:36:11.770" v="850" actId="113"/>
          <ac:spMkLst>
            <pc:docMk/>
            <pc:sldMk cId="2510365411" sldId="307"/>
            <ac:spMk id="10" creationId="{A74CECB5-88B6-A353-1579-158C0F6272FB}"/>
          </ac:spMkLst>
        </pc:spChg>
        <pc:spChg chg="add mod">
          <ac:chgData name="حصه بنت العتيبي" userId="c1fe605c-1aaf-4791-a440-af891effc177" providerId="ADAL" clId="{619C1D4F-8956-434D-A91F-96032D32920E}" dt="2022-10-17T11:36:11.770" v="850" actId="113"/>
          <ac:spMkLst>
            <pc:docMk/>
            <pc:sldMk cId="2510365411" sldId="307"/>
            <ac:spMk id="11" creationId="{142B2C03-8770-FD55-A25A-88FE30A0E9F0}"/>
          </ac:spMkLst>
        </pc:spChg>
        <pc:spChg chg="add mod">
          <ac:chgData name="حصه بنت العتيبي" userId="c1fe605c-1aaf-4791-a440-af891effc177" providerId="ADAL" clId="{619C1D4F-8956-434D-A91F-96032D32920E}" dt="2022-10-17T11:36:11.770" v="850" actId="113"/>
          <ac:spMkLst>
            <pc:docMk/>
            <pc:sldMk cId="2510365411" sldId="307"/>
            <ac:spMk id="12" creationId="{79149B8B-8C37-B030-3347-B0EC1213D58A}"/>
          </ac:spMkLst>
        </pc:spChg>
        <pc:spChg chg="add mod">
          <ac:chgData name="حصه بنت العتيبي" userId="c1fe605c-1aaf-4791-a440-af891effc177" providerId="ADAL" clId="{619C1D4F-8956-434D-A91F-96032D32920E}" dt="2022-10-17T11:36:11.770" v="850" actId="113"/>
          <ac:spMkLst>
            <pc:docMk/>
            <pc:sldMk cId="2510365411" sldId="307"/>
            <ac:spMk id="13" creationId="{7D4EA242-C3D2-6E28-248A-5862601521FC}"/>
          </ac:spMkLst>
        </pc:spChg>
        <pc:picChg chg="add mod">
          <ac:chgData name="حصه بنت العتيبي" userId="c1fe605c-1aaf-4791-a440-af891effc177" providerId="ADAL" clId="{619C1D4F-8956-434D-A91F-96032D32920E}" dt="2022-10-17T11:31:02.822" v="806"/>
          <ac:picMkLst>
            <pc:docMk/>
            <pc:sldMk cId="2510365411" sldId="307"/>
            <ac:picMk id="2" creationId="{565AA767-39B1-A3A4-A702-CFA16C7F3F04}"/>
          </ac:picMkLst>
        </pc:picChg>
        <pc:picChg chg="add mod ord modCrop">
          <ac:chgData name="حصه بنت العتيبي" userId="c1fe605c-1aaf-4791-a440-af891effc177" providerId="ADAL" clId="{619C1D4F-8956-434D-A91F-96032D32920E}" dt="2022-10-16T19:22:47.722" v="635" actId="732"/>
          <ac:picMkLst>
            <pc:docMk/>
            <pc:sldMk cId="2510365411" sldId="307"/>
            <ac:picMk id="3" creationId="{4A25CB7A-9A88-9631-9D7C-64BAF9EAB346}"/>
          </ac:picMkLst>
        </pc:picChg>
        <pc:picChg chg="add mod">
          <ac:chgData name="حصه بنت العتيبي" userId="c1fe605c-1aaf-4791-a440-af891effc177" providerId="ADAL" clId="{619C1D4F-8956-434D-A91F-96032D32920E}" dt="2022-10-17T11:31:21.780" v="807" actId="18131"/>
          <ac:picMkLst>
            <pc:docMk/>
            <pc:sldMk cId="2510365411" sldId="307"/>
            <ac:picMk id="4" creationId="{1D3C5CBE-94BB-1DAE-51D1-375EFDE3EAC2}"/>
          </ac:picMkLst>
        </pc:picChg>
        <pc:picChg chg="add mod">
          <ac:chgData name="حصه بنت العتيبي" userId="c1fe605c-1aaf-4791-a440-af891effc177" providerId="ADAL" clId="{619C1D4F-8956-434D-A91F-96032D32920E}" dt="2022-10-17T11:33:35.615" v="830" actId="14100"/>
          <ac:picMkLst>
            <pc:docMk/>
            <pc:sldMk cId="2510365411" sldId="307"/>
            <ac:picMk id="6" creationId="{3CA3FD95-6EE6-DDAB-D5C8-55B2FBB9E831}"/>
          </ac:picMkLst>
        </pc:picChg>
        <pc:picChg chg="del">
          <ac:chgData name="حصه بنت العتيبي" userId="c1fe605c-1aaf-4791-a440-af891effc177" providerId="ADAL" clId="{619C1D4F-8956-434D-A91F-96032D32920E}" dt="2022-10-16T19:21:51.407" v="629" actId="478"/>
          <ac:picMkLst>
            <pc:docMk/>
            <pc:sldMk cId="2510365411" sldId="307"/>
            <ac:picMk id="12" creationId="{B1BB80A8-C7B2-68F9-D99E-CB6B1737B3CD}"/>
          </ac:picMkLst>
        </pc:picChg>
      </pc:sldChg>
      <pc:sldChg chg="addSp delSp modSp add mod modAnim">
        <pc:chgData name="حصه بنت العتيبي" userId="c1fe605c-1aaf-4791-a440-af891effc177" providerId="ADAL" clId="{619C1D4F-8956-434D-A91F-96032D32920E}" dt="2022-10-17T13:02:35.626" v="1248"/>
        <pc:sldMkLst>
          <pc:docMk/>
          <pc:sldMk cId="1156945627" sldId="308"/>
        </pc:sldMkLst>
        <pc:spChg chg="add mod">
          <ac:chgData name="حصه بنت العتيبي" userId="c1fe605c-1aaf-4791-a440-af891effc177" providerId="ADAL" clId="{619C1D4F-8956-434D-A91F-96032D32920E}" dt="2022-10-17T11:39:21.181" v="883" actId="339"/>
          <ac:spMkLst>
            <pc:docMk/>
            <pc:sldMk cId="1156945627" sldId="308"/>
            <ac:spMk id="5" creationId="{16917C34-2ED7-7A6B-C9E8-D697DAB4D5C4}"/>
          </ac:spMkLst>
        </pc:spChg>
        <pc:spChg chg="add mod">
          <ac:chgData name="حصه بنت العتيبي" userId="c1fe605c-1aaf-4791-a440-af891effc177" providerId="ADAL" clId="{619C1D4F-8956-434D-A91F-96032D32920E}" dt="2022-10-17T11:39:21.181" v="883" actId="339"/>
          <ac:spMkLst>
            <pc:docMk/>
            <pc:sldMk cId="1156945627" sldId="308"/>
            <ac:spMk id="6" creationId="{56253919-75FB-E0BE-110A-AC010F811F8E}"/>
          </ac:spMkLst>
        </pc:spChg>
        <pc:spChg chg="add mod">
          <ac:chgData name="حصه بنت العتيبي" userId="c1fe605c-1aaf-4791-a440-af891effc177" providerId="ADAL" clId="{619C1D4F-8956-434D-A91F-96032D32920E}" dt="2022-10-17T11:39:21.181" v="883" actId="339"/>
          <ac:spMkLst>
            <pc:docMk/>
            <pc:sldMk cId="1156945627" sldId="308"/>
            <ac:spMk id="8" creationId="{F1884B7C-2459-9EA2-8494-486BD14C4EAC}"/>
          </ac:spMkLst>
        </pc:spChg>
        <pc:spChg chg="add mod">
          <ac:chgData name="حصه بنت العتيبي" userId="c1fe605c-1aaf-4791-a440-af891effc177" providerId="ADAL" clId="{619C1D4F-8956-434D-A91F-96032D32920E}" dt="2022-10-17T11:39:21.181" v="883" actId="339"/>
          <ac:spMkLst>
            <pc:docMk/>
            <pc:sldMk cId="1156945627" sldId="308"/>
            <ac:spMk id="9" creationId="{7BD4CF1F-5C4B-DF89-4388-AEF532D1C7BA}"/>
          </ac:spMkLst>
        </pc:spChg>
        <pc:spChg chg="add mod">
          <ac:chgData name="حصه بنت العتيبي" userId="c1fe605c-1aaf-4791-a440-af891effc177" providerId="ADAL" clId="{619C1D4F-8956-434D-A91F-96032D32920E}" dt="2022-10-17T11:50:12.610" v="893" actId="1076"/>
          <ac:spMkLst>
            <pc:docMk/>
            <pc:sldMk cId="1156945627" sldId="308"/>
            <ac:spMk id="10" creationId="{EA3BD31A-D273-BBDB-F93C-ECA23CE737C2}"/>
          </ac:spMkLst>
        </pc:spChg>
        <pc:spChg chg="add mod">
          <ac:chgData name="حصه بنت العتيبي" userId="c1fe605c-1aaf-4791-a440-af891effc177" providerId="ADAL" clId="{619C1D4F-8956-434D-A91F-96032D32920E}" dt="2022-10-17T11:51:23.167" v="900" actId="14100"/>
          <ac:spMkLst>
            <pc:docMk/>
            <pc:sldMk cId="1156945627" sldId="308"/>
            <ac:spMk id="11" creationId="{0A29BEAF-2AA1-D00B-C7D0-77A6642F5525}"/>
          </ac:spMkLst>
        </pc:spChg>
        <pc:spChg chg="add mod">
          <ac:chgData name="حصه بنت العتيبي" userId="c1fe605c-1aaf-4791-a440-af891effc177" providerId="ADAL" clId="{619C1D4F-8956-434D-A91F-96032D32920E}" dt="2022-10-17T11:51:15.177" v="897" actId="14100"/>
          <ac:spMkLst>
            <pc:docMk/>
            <pc:sldMk cId="1156945627" sldId="308"/>
            <ac:spMk id="12" creationId="{106A1D8F-B0C0-0BB5-F361-63EEF73CA751}"/>
          </ac:spMkLst>
        </pc:spChg>
        <pc:spChg chg="add mod">
          <ac:chgData name="حصه بنت العتيبي" userId="c1fe605c-1aaf-4791-a440-af891effc177" providerId="ADAL" clId="{619C1D4F-8956-434D-A91F-96032D32920E}" dt="2022-10-17T11:53:16.614" v="914" actId="1076"/>
          <ac:spMkLst>
            <pc:docMk/>
            <pc:sldMk cId="1156945627" sldId="308"/>
            <ac:spMk id="13" creationId="{007D923F-81E6-F1C8-5BF7-025969F56F21}"/>
          </ac:spMkLst>
        </pc:spChg>
        <pc:picChg chg="add mod">
          <ac:chgData name="حصه بنت العتيبي" userId="c1fe605c-1aaf-4791-a440-af891effc177" providerId="ADAL" clId="{619C1D4F-8956-434D-A91F-96032D32920E}" dt="2022-10-17T11:39:48.115" v="888" actId="1076"/>
          <ac:picMkLst>
            <pc:docMk/>
            <pc:sldMk cId="1156945627" sldId="308"/>
            <ac:picMk id="2" creationId="{E801ACDB-72C8-C591-E7FF-D6B6410C6F7D}"/>
          </ac:picMkLst>
        </pc:picChg>
        <pc:picChg chg="del">
          <ac:chgData name="حصه بنت العتيبي" userId="c1fe605c-1aaf-4791-a440-af891effc177" providerId="ADAL" clId="{619C1D4F-8956-434D-A91F-96032D32920E}" dt="2022-10-16T20:09:24.609" v="637" actId="478"/>
          <ac:picMkLst>
            <pc:docMk/>
            <pc:sldMk cId="1156945627" sldId="308"/>
            <ac:picMk id="3" creationId="{4A25CB7A-9A88-9631-9D7C-64BAF9EAB346}"/>
          </ac:picMkLst>
        </pc:picChg>
        <pc:picChg chg="add mod">
          <ac:chgData name="حصه بنت العتيبي" userId="c1fe605c-1aaf-4791-a440-af891effc177" providerId="ADAL" clId="{619C1D4F-8956-434D-A91F-96032D32920E}" dt="2022-10-17T11:39:44.208" v="887" actId="1076"/>
          <ac:picMkLst>
            <pc:docMk/>
            <pc:sldMk cId="1156945627" sldId="308"/>
            <ac:picMk id="3" creationId="{86A8F569-AAE2-0077-5CA7-5C8F94661A86}"/>
          </ac:picMkLst>
        </pc:picChg>
        <pc:picChg chg="add mod ord modCrop">
          <ac:chgData name="حصه بنت العتيبي" userId="c1fe605c-1aaf-4791-a440-af891effc177" providerId="ADAL" clId="{619C1D4F-8956-434D-A91F-96032D32920E}" dt="2022-10-17T11:37:53.151" v="863" actId="1076"/>
          <ac:picMkLst>
            <pc:docMk/>
            <pc:sldMk cId="1156945627" sldId="308"/>
            <ac:picMk id="4" creationId="{D45D4C5D-85A5-A797-A138-59F403DD61FA}"/>
          </ac:picMkLst>
        </pc:picChg>
        <pc:picChg chg="add mod">
          <ac:chgData name="حصه بنت العتيبي" userId="c1fe605c-1aaf-4791-a440-af891effc177" providerId="ADAL" clId="{619C1D4F-8956-434D-A91F-96032D32920E}" dt="2022-10-17T11:37:27.350" v="858" actId="14100"/>
          <ac:picMkLst>
            <pc:docMk/>
            <pc:sldMk cId="1156945627" sldId="308"/>
            <ac:picMk id="7" creationId="{A87C07AD-97F4-5858-089C-B4EAAA284260}"/>
          </ac:picMkLst>
        </pc:picChg>
        <pc:picChg chg="add mod">
          <ac:chgData name="حصه بنت العتيبي" userId="c1fe605c-1aaf-4791-a440-af891effc177" providerId="ADAL" clId="{619C1D4F-8956-434D-A91F-96032D32920E}" dt="2022-10-17T13:02:13.533" v="1245" actId="1076"/>
          <ac:picMkLst>
            <pc:docMk/>
            <pc:sldMk cId="1156945627" sldId="308"/>
            <ac:picMk id="16" creationId="{E409B7DB-EDCB-DBE8-94E5-EFADE5664368}"/>
          </ac:picMkLst>
        </pc:picChg>
      </pc:sldChg>
      <pc:sldChg chg="addSp delSp modSp add mod ord delAnim modAnim">
        <pc:chgData name="حصه بنت العتيبي" userId="c1fe605c-1aaf-4791-a440-af891effc177" providerId="ADAL" clId="{619C1D4F-8956-434D-A91F-96032D32920E}" dt="2022-10-17T13:01:25.902" v="1242"/>
        <pc:sldMkLst>
          <pc:docMk/>
          <pc:sldMk cId="780340821" sldId="309"/>
        </pc:sldMkLst>
        <pc:spChg chg="add mod">
          <ac:chgData name="حصه بنت العتيبي" userId="c1fe605c-1aaf-4791-a440-af891effc177" providerId="ADAL" clId="{619C1D4F-8956-434D-A91F-96032D32920E}" dt="2022-10-17T11:56:01.830" v="940" actId="1076"/>
          <ac:spMkLst>
            <pc:docMk/>
            <pc:sldMk cId="780340821" sldId="309"/>
            <ac:spMk id="5" creationId="{6BC2AAEE-E2DF-D4A9-FAE7-DB8456A9C60C}"/>
          </ac:spMkLst>
        </pc:spChg>
        <pc:spChg chg="add mod">
          <ac:chgData name="حصه بنت العتيبي" userId="c1fe605c-1aaf-4791-a440-af891effc177" providerId="ADAL" clId="{619C1D4F-8956-434D-A91F-96032D32920E}" dt="2022-10-17T11:55:57.326" v="939" actId="1076"/>
          <ac:spMkLst>
            <pc:docMk/>
            <pc:sldMk cId="780340821" sldId="309"/>
            <ac:spMk id="6" creationId="{D9F3C0F3-531A-D79E-9585-8844E10A055A}"/>
          </ac:spMkLst>
        </pc:spChg>
        <pc:spChg chg="add mod">
          <ac:chgData name="حصه بنت العتيبي" userId="c1fe605c-1aaf-4791-a440-af891effc177" providerId="ADAL" clId="{619C1D4F-8956-434D-A91F-96032D32920E}" dt="2022-10-17T11:55:53.033" v="938" actId="1076"/>
          <ac:spMkLst>
            <pc:docMk/>
            <pc:sldMk cId="780340821" sldId="309"/>
            <ac:spMk id="8" creationId="{73E47CF7-398B-EC36-2E60-B731EA0B7E38}"/>
          </ac:spMkLst>
        </pc:spChg>
        <pc:spChg chg="add mod">
          <ac:chgData name="حصه بنت العتيبي" userId="c1fe605c-1aaf-4791-a440-af891effc177" providerId="ADAL" clId="{619C1D4F-8956-434D-A91F-96032D32920E}" dt="2022-10-17T11:55:29.097" v="932" actId="1076"/>
          <ac:spMkLst>
            <pc:docMk/>
            <pc:sldMk cId="780340821" sldId="309"/>
            <ac:spMk id="9" creationId="{87E55F95-6F7A-EF74-08E1-9B1E463BEDF7}"/>
          </ac:spMkLst>
        </pc:spChg>
        <pc:spChg chg="add del mod">
          <ac:chgData name="حصه بنت العتيبي" userId="c1fe605c-1aaf-4791-a440-af891effc177" providerId="ADAL" clId="{619C1D4F-8956-434D-A91F-96032D32920E}" dt="2022-10-17T12:05:15.174" v="1017" actId="478"/>
          <ac:spMkLst>
            <pc:docMk/>
            <pc:sldMk cId="780340821" sldId="309"/>
            <ac:spMk id="10" creationId="{C18FBBF2-E880-D48D-E73B-6E3D99CF0359}"/>
          </ac:spMkLst>
        </pc:spChg>
        <pc:spChg chg="add mod">
          <ac:chgData name="حصه بنت العتيبي" userId="c1fe605c-1aaf-4791-a440-af891effc177" providerId="ADAL" clId="{619C1D4F-8956-434D-A91F-96032D32920E}" dt="2022-10-17T12:04:40.534" v="1009" actId="14100"/>
          <ac:spMkLst>
            <pc:docMk/>
            <pc:sldMk cId="780340821" sldId="309"/>
            <ac:spMk id="11" creationId="{BEC5A69E-C446-4F5C-600E-A307FFDBA450}"/>
          </ac:spMkLst>
        </pc:spChg>
        <pc:spChg chg="add mod">
          <ac:chgData name="حصه بنت العتيبي" userId="c1fe605c-1aaf-4791-a440-af891effc177" providerId="ADAL" clId="{619C1D4F-8956-434D-A91F-96032D32920E}" dt="2022-10-17T12:02:56.715" v="993" actId="208"/>
          <ac:spMkLst>
            <pc:docMk/>
            <pc:sldMk cId="780340821" sldId="309"/>
            <ac:spMk id="12" creationId="{2CBC03E9-DC9E-B616-80D4-1AD65F39C81A}"/>
          </ac:spMkLst>
        </pc:spChg>
        <pc:spChg chg="add del mod">
          <ac:chgData name="حصه بنت العتيبي" userId="c1fe605c-1aaf-4791-a440-af891effc177" providerId="ADAL" clId="{619C1D4F-8956-434D-A91F-96032D32920E}" dt="2022-10-17T12:05:15.174" v="1017" actId="478"/>
          <ac:spMkLst>
            <pc:docMk/>
            <pc:sldMk cId="780340821" sldId="309"/>
            <ac:spMk id="13" creationId="{15E22E0B-91EC-ED63-993B-EDC299BB0D41}"/>
          </ac:spMkLst>
        </pc:spChg>
        <pc:spChg chg="add mod">
          <ac:chgData name="حصه بنت العتيبي" userId="c1fe605c-1aaf-4791-a440-af891effc177" providerId="ADAL" clId="{619C1D4F-8956-434D-A91F-96032D32920E}" dt="2022-10-17T12:00:57.255" v="978" actId="14100"/>
          <ac:spMkLst>
            <pc:docMk/>
            <pc:sldMk cId="780340821" sldId="309"/>
            <ac:spMk id="16" creationId="{DC2595DF-AE6B-387B-6076-18B4120014F3}"/>
          </ac:spMkLst>
        </pc:spChg>
        <pc:spChg chg="add del mod">
          <ac:chgData name="حصه بنت العتيبي" userId="c1fe605c-1aaf-4791-a440-af891effc177" providerId="ADAL" clId="{619C1D4F-8956-434D-A91F-96032D32920E}" dt="2022-10-17T12:04:26.524" v="1007" actId="478"/>
          <ac:spMkLst>
            <pc:docMk/>
            <pc:sldMk cId="780340821" sldId="309"/>
            <ac:spMk id="17" creationId="{03D6E977-3E81-1648-D9AD-32F8C2804AF6}"/>
          </ac:spMkLst>
        </pc:spChg>
        <pc:spChg chg="add mod">
          <ac:chgData name="حصه بنت العتيبي" userId="c1fe605c-1aaf-4791-a440-af891effc177" providerId="ADAL" clId="{619C1D4F-8956-434D-A91F-96032D32920E}" dt="2022-10-17T12:04:00.124" v="1005" actId="1076"/>
          <ac:spMkLst>
            <pc:docMk/>
            <pc:sldMk cId="780340821" sldId="309"/>
            <ac:spMk id="18" creationId="{D06785D7-81C5-7D59-DDCA-4E1767E5D306}"/>
          </ac:spMkLst>
        </pc:spChg>
        <pc:spChg chg="add mod">
          <ac:chgData name="حصه بنت العتيبي" userId="c1fe605c-1aaf-4791-a440-af891effc177" providerId="ADAL" clId="{619C1D4F-8956-434D-A91F-96032D32920E}" dt="2022-10-17T12:04:54.706" v="1012" actId="14100"/>
          <ac:spMkLst>
            <pc:docMk/>
            <pc:sldMk cId="780340821" sldId="309"/>
            <ac:spMk id="19" creationId="{48973919-C830-4850-2BB0-CF2C6E65E356}"/>
          </ac:spMkLst>
        </pc:spChg>
        <pc:spChg chg="add mod">
          <ac:chgData name="حصه بنت العتيبي" userId="c1fe605c-1aaf-4791-a440-af891effc177" providerId="ADAL" clId="{619C1D4F-8956-434D-A91F-96032D32920E}" dt="2022-10-17T12:05:11.726" v="1016" actId="14100"/>
          <ac:spMkLst>
            <pc:docMk/>
            <pc:sldMk cId="780340821" sldId="309"/>
            <ac:spMk id="20" creationId="{77D2887B-BA13-CAF4-BB02-4CD8D0114476}"/>
          </ac:spMkLst>
        </pc:spChg>
        <pc:picChg chg="add mod">
          <ac:chgData name="حصه بنت العتيبي" userId="c1fe605c-1aaf-4791-a440-af891effc177" providerId="ADAL" clId="{619C1D4F-8956-434D-A91F-96032D32920E}" dt="2022-10-17T11:56:31.393" v="945" actId="1076"/>
          <ac:picMkLst>
            <pc:docMk/>
            <pc:sldMk cId="780340821" sldId="309"/>
            <ac:picMk id="2" creationId="{F1C1EF35-3408-E2F8-6027-A71FB74D7DA8}"/>
          </ac:picMkLst>
        </pc:picChg>
        <pc:picChg chg="add mod modCrop">
          <ac:chgData name="حصه بنت العتيبي" userId="c1fe605c-1aaf-4791-a440-af891effc177" providerId="ADAL" clId="{619C1D4F-8956-434D-A91F-96032D32920E}" dt="2022-10-17T12:03:52.916" v="1004" actId="1076"/>
          <ac:picMkLst>
            <pc:docMk/>
            <pc:sldMk cId="780340821" sldId="309"/>
            <ac:picMk id="3" creationId="{598211B4-3168-C987-B2BB-AFF2D35622CB}"/>
          </ac:picMkLst>
        </pc:picChg>
        <pc:picChg chg="del">
          <ac:chgData name="حصه بنت العتيبي" userId="c1fe605c-1aaf-4791-a440-af891effc177" providerId="ADAL" clId="{619C1D4F-8956-434D-A91F-96032D32920E}" dt="2022-10-16T20:10:07.743" v="645" actId="478"/>
          <ac:picMkLst>
            <pc:docMk/>
            <pc:sldMk cId="780340821" sldId="309"/>
            <ac:picMk id="4" creationId="{D45D4C5D-85A5-A797-A138-59F403DD61FA}"/>
          </ac:picMkLst>
        </pc:picChg>
        <pc:picChg chg="add mod">
          <ac:chgData name="حصه بنت العتيبي" userId="c1fe605c-1aaf-4791-a440-af891effc177" providerId="ADAL" clId="{619C1D4F-8956-434D-A91F-96032D32920E}" dt="2022-10-17T11:56:33.106" v="946" actId="1076"/>
          <ac:picMkLst>
            <pc:docMk/>
            <pc:sldMk cId="780340821" sldId="309"/>
            <ac:picMk id="4" creationId="{F81CEE4D-3D71-CC28-C1E9-502A85A52F09}"/>
          </ac:picMkLst>
        </pc:picChg>
        <pc:picChg chg="add mod">
          <ac:chgData name="حصه بنت العتيبي" userId="c1fe605c-1aaf-4791-a440-af891effc177" providerId="ADAL" clId="{619C1D4F-8956-434D-A91F-96032D32920E}" dt="2022-10-17T11:54:36.403" v="923" actId="1076"/>
          <ac:picMkLst>
            <pc:docMk/>
            <pc:sldMk cId="780340821" sldId="309"/>
            <ac:picMk id="7" creationId="{108BB215-1D9D-1DCC-5CB7-23F7FC3D4C34}"/>
          </ac:picMkLst>
        </pc:picChg>
        <pc:picChg chg="mod">
          <ac:chgData name="حصه بنت العتيبي" userId="c1fe605c-1aaf-4791-a440-af891effc177" providerId="ADAL" clId="{619C1D4F-8956-434D-A91F-96032D32920E}" dt="2022-10-17T11:57:24.558" v="949" actId="1076"/>
          <ac:picMkLst>
            <pc:docMk/>
            <pc:sldMk cId="780340821" sldId="309"/>
            <ac:picMk id="14" creationId="{9015FADA-2B58-2858-CD15-8D8504F08CBE}"/>
          </ac:picMkLst>
        </pc:picChg>
      </pc:sldChg>
      <pc:sldChg chg="addSp delSp modSp add mod modAnim modNotesTx">
        <pc:chgData name="حصه بنت العتيبي" userId="c1fe605c-1aaf-4791-a440-af891effc177" providerId="ADAL" clId="{619C1D4F-8956-434D-A91F-96032D32920E}" dt="2022-10-17T12:11:26.775" v="1082"/>
        <pc:sldMkLst>
          <pc:docMk/>
          <pc:sldMk cId="2600177563" sldId="310"/>
        </pc:sldMkLst>
        <pc:spChg chg="add mod">
          <ac:chgData name="حصه بنت العتيبي" userId="c1fe605c-1aaf-4791-a440-af891effc177" providerId="ADAL" clId="{619C1D4F-8956-434D-A91F-96032D32920E}" dt="2022-10-17T12:07:49.289" v="1044" actId="1076"/>
          <ac:spMkLst>
            <pc:docMk/>
            <pc:sldMk cId="2600177563" sldId="310"/>
            <ac:spMk id="3" creationId="{0F9869C5-772C-9DF8-6E01-2213BBB41B6C}"/>
          </ac:spMkLst>
        </pc:spChg>
        <pc:spChg chg="add mod">
          <ac:chgData name="حصه بنت العتيبي" userId="c1fe605c-1aaf-4791-a440-af891effc177" providerId="ADAL" clId="{619C1D4F-8956-434D-A91F-96032D32920E}" dt="2022-10-17T12:07:51.081" v="1045" actId="1076"/>
          <ac:spMkLst>
            <pc:docMk/>
            <pc:sldMk cId="2600177563" sldId="310"/>
            <ac:spMk id="5" creationId="{FBD13930-2941-03C2-5F09-866AFD5D24E4}"/>
          </ac:spMkLst>
        </pc:spChg>
        <pc:spChg chg="add mod">
          <ac:chgData name="حصه بنت العتيبي" userId="c1fe605c-1aaf-4791-a440-af891effc177" providerId="ADAL" clId="{619C1D4F-8956-434D-A91F-96032D32920E}" dt="2022-10-17T12:07:56.146" v="1047" actId="14100"/>
          <ac:spMkLst>
            <pc:docMk/>
            <pc:sldMk cId="2600177563" sldId="310"/>
            <ac:spMk id="7" creationId="{CD353A74-3ABB-1701-00C6-D38C5DE06BDF}"/>
          </ac:spMkLst>
        </pc:spChg>
        <pc:spChg chg="add mod">
          <ac:chgData name="حصه بنت العتيبي" userId="c1fe605c-1aaf-4791-a440-af891effc177" providerId="ADAL" clId="{619C1D4F-8956-434D-A91F-96032D32920E}" dt="2022-10-16T20:25:30.710" v="709" actId="1076"/>
          <ac:spMkLst>
            <pc:docMk/>
            <pc:sldMk cId="2600177563" sldId="310"/>
            <ac:spMk id="8" creationId="{6372FE8A-4ADB-39D0-EF95-C5907D10215C}"/>
          </ac:spMkLst>
        </pc:spChg>
        <pc:spChg chg="add mod">
          <ac:chgData name="حصه بنت العتيبي" userId="c1fe605c-1aaf-4791-a440-af891effc177" providerId="ADAL" clId="{619C1D4F-8956-434D-A91F-96032D32920E}" dt="2022-10-17T12:08:01.706" v="1049" actId="14100"/>
          <ac:spMkLst>
            <pc:docMk/>
            <pc:sldMk cId="2600177563" sldId="310"/>
            <ac:spMk id="9" creationId="{06F61AEF-274D-969B-F0F1-3C6920356CBF}"/>
          </ac:spMkLst>
        </pc:spChg>
        <pc:spChg chg="add mod">
          <ac:chgData name="حصه بنت العتيبي" userId="c1fe605c-1aaf-4791-a440-af891effc177" providerId="ADAL" clId="{619C1D4F-8956-434D-A91F-96032D32920E}" dt="2022-10-17T12:09:45.358" v="1064" actId="14100"/>
          <ac:spMkLst>
            <pc:docMk/>
            <pc:sldMk cId="2600177563" sldId="310"/>
            <ac:spMk id="12" creationId="{3AF40AE2-EDC0-D4E7-8A98-6440B345C5A4}"/>
          </ac:spMkLst>
        </pc:spChg>
        <pc:spChg chg="add mod">
          <ac:chgData name="حصه بنت العتيبي" userId="c1fe605c-1aaf-4791-a440-af891effc177" providerId="ADAL" clId="{619C1D4F-8956-434D-A91F-96032D32920E}" dt="2022-10-17T12:09:37.981" v="1063" actId="14100"/>
          <ac:spMkLst>
            <pc:docMk/>
            <pc:sldMk cId="2600177563" sldId="310"/>
            <ac:spMk id="13" creationId="{8CFC3A47-3224-3000-8731-52AEC1EFEB48}"/>
          </ac:spMkLst>
        </pc:spChg>
        <pc:spChg chg="add mod">
          <ac:chgData name="حصه بنت العتيبي" userId="c1fe605c-1aaf-4791-a440-af891effc177" providerId="ADAL" clId="{619C1D4F-8956-434D-A91F-96032D32920E}" dt="2022-10-17T12:09:34.058" v="1062" actId="1076"/>
          <ac:spMkLst>
            <pc:docMk/>
            <pc:sldMk cId="2600177563" sldId="310"/>
            <ac:spMk id="14" creationId="{0FDDB3E1-D266-65CE-8674-5F8036CAFB7B}"/>
          </ac:spMkLst>
        </pc:spChg>
        <pc:spChg chg="mod">
          <ac:chgData name="حصه بنت العتيبي" userId="c1fe605c-1aaf-4791-a440-af891effc177" providerId="ADAL" clId="{619C1D4F-8956-434D-A91F-96032D32920E}" dt="2022-10-16T20:11:42.587" v="662" actId="1076"/>
          <ac:spMkLst>
            <pc:docMk/>
            <pc:sldMk cId="2600177563" sldId="310"/>
            <ac:spMk id="15" creationId="{00C61B85-7890-DEB3-A007-82A390FA642F}"/>
          </ac:spMkLst>
        </pc:spChg>
        <pc:spChg chg="add mod">
          <ac:chgData name="حصه بنت العتيبي" userId="c1fe605c-1aaf-4791-a440-af891effc177" providerId="ADAL" clId="{619C1D4F-8956-434D-A91F-96032D32920E}" dt="2022-10-17T12:10:34.377" v="1070" actId="1076"/>
          <ac:spMkLst>
            <pc:docMk/>
            <pc:sldMk cId="2600177563" sldId="310"/>
            <ac:spMk id="16" creationId="{75C39158-26FF-3646-35AB-58B0EA959271}"/>
          </ac:spMkLst>
        </pc:spChg>
        <pc:spChg chg="add mod">
          <ac:chgData name="حصه بنت العتيبي" userId="c1fe605c-1aaf-4791-a440-af891effc177" providerId="ADAL" clId="{619C1D4F-8956-434D-A91F-96032D32920E}" dt="2022-10-17T12:10:48.997" v="1074" actId="1076"/>
          <ac:spMkLst>
            <pc:docMk/>
            <pc:sldMk cId="2600177563" sldId="310"/>
            <ac:spMk id="17" creationId="{5AFECF3F-A189-3050-D0F8-35A261AF1FB6}"/>
          </ac:spMkLst>
        </pc:spChg>
        <pc:spChg chg="add mod">
          <ac:chgData name="حصه بنت العتيبي" userId="c1fe605c-1aaf-4791-a440-af891effc177" providerId="ADAL" clId="{619C1D4F-8956-434D-A91F-96032D32920E}" dt="2022-10-17T12:11:06.706" v="1076" actId="1076"/>
          <ac:spMkLst>
            <pc:docMk/>
            <pc:sldMk cId="2600177563" sldId="310"/>
            <ac:spMk id="18" creationId="{9FA94319-CE0F-13F5-84DF-35CC56548CC4}"/>
          </ac:spMkLst>
        </pc:spChg>
        <pc:spChg chg="add mod">
          <ac:chgData name="حصه بنت العتيبي" userId="c1fe605c-1aaf-4791-a440-af891effc177" providerId="ADAL" clId="{619C1D4F-8956-434D-A91F-96032D32920E}" dt="2022-10-17T12:11:24.265" v="1081" actId="14100"/>
          <ac:spMkLst>
            <pc:docMk/>
            <pc:sldMk cId="2600177563" sldId="310"/>
            <ac:spMk id="19" creationId="{352865D4-1588-E375-17A0-766C06B52ECE}"/>
          </ac:spMkLst>
        </pc:spChg>
        <pc:picChg chg="add mod">
          <ac:chgData name="حصه بنت العتيبي" userId="c1fe605c-1aaf-4791-a440-af891effc177" providerId="ADAL" clId="{619C1D4F-8956-434D-A91F-96032D32920E}" dt="2022-10-17T12:06:46.942" v="1027" actId="1076"/>
          <ac:picMkLst>
            <pc:docMk/>
            <pc:sldMk cId="2600177563" sldId="310"/>
            <ac:picMk id="2" creationId="{B36FEDDC-554C-12FF-53C4-7899545E9557}"/>
          </ac:picMkLst>
        </pc:picChg>
        <pc:picChg chg="del">
          <ac:chgData name="حصه بنت العتيبي" userId="c1fe605c-1aaf-4791-a440-af891effc177" providerId="ADAL" clId="{619C1D4F-8956-434D-A91F-96032D32920E}" dt="2022-10-16T20:10:41.063" v="651" actId="478"/>
          <ac:picMkLst>
            <pc:docMk/>
            <pc:sldMk cId="2600177563" sldId="310"/>
            <ac:picMk id="3" creationId="{598211B4-3168-C987-B2BB-AFF2D35622CB}"/>
          </ac:picMkLst>
        </pc:picChg>
        <pc:picChg chg="add mod ord">
          <ac:chgData name="حصه بنت العتيبي" userId="c1fe605c-1aaf-4791-a440-af891effc177" providerId="ADAL" clId="{619C1D4F-8956-434D-A91F-96032D32920E}" dt="2022-10-16T20:16:43.384" v="706" actId="166"/>
          <ac:picMkLst>
            <pc:docMk/>
            <pc:sldMk cId="2600177563" sldId="310"/>
            <ac:picMk id="4" creationId="{0A347C24-0E7F-D5E3-FBD2-DB20851E13D1}"/>
          </ac:picMkLst>
        </pc:picChg>
        <pc:picChg chg="add mod ord modCrop">
          <ac:chgData name="حصه بنت العتيبي" userId="c1fe605c-1aaf-4791-a440-af891effc177" providerId="ADAL" clId="{619C1D4F-8956-434D-A91F-96032D32920E}" dt="2022-10-16T20:25:34.136" v="710" actId="1076"/>
          <ac:picMkLst>
            <pc:docMk/>
            <pc:sldMk cId="2600177563" sldId="310"/>
            <ac:picMk id="6" creationId="{57D5FDA3-D195-BCE8-CE68-795A7210628A}"/>
          </ac:picMkLst>
        </pc:picChg>
        <pc:picChg chg="add mod">
          <ac:chgData name="حصه بنت العتيبي" userId="c1fe605c-1aaf-4791-a440-af891effc177" providerId="ADAL" clId="{619C1D4F-8956-434D-A91F-96032D32920E}" dt="2022-10-17T12:08:16.734" v="1051" actId="1076"/>
          <ac:picMkLst>
            <pc:docMk/>
            <pc:sldMk cId="2600177563" sldId="310"/>
            <ac:picMk id="10" creationId="{A7A56C0A-6666-1F13-EAF6-39FF283996E5}"/>
          </ac:picMkLst>
        </pc:picChg>
        <pc:picChg chg="add mod">
          <ac:chgData name="حصه بنت العتيبي" userId="c1fe605c-1aaf-4791-a440-af891effc177" providerId="ADAL" clId="{619C1D4F-8956-434D-A91F-96032D32920E}" dt="2022-10-17T12:08:29.710" v="1052" actId="18131"/>
          <ac:picMkLst>
            <pc:docMk/>
            <pc:sldMk cId="2600177563" sldId="310"/>
            <ac:picMk id="11" creationId="{C22DDEF7-9E4C-7080-D805-B655729079A7}"/>
          </ac:picMkLst>
        </pc:picChg>
        <pc:picChg chg="del">
          <ac:chgData name="حصه بنت العتيبي" userId="c1fe605c-1aaf-4791-a440-af891effc177" providerId="ADAL" clId="{619C1D4F-8956-434D-A91F-96032D32920E}" dt="2022-10-16T20:11:06.630" v="652" actId="478"/>
          <ac:picMkLst>
            <pc:docMk/>
            <pc:sldMk cId="2600177563" sldId="310"/>
            <ac:picMk id="14" creationId="{9015FADA-2B58-2858-CD15-8D8504F08CBE}"/>
          </ac:picMkLst>
        </pc:picChg>
      </pc:sldChg>
      <pc:sldChg chg="addSp delSp modSp new mod">
        <pc:chgData name="حصه بنت العتيبي" userId="c1fe605c-1aaf-4791-a440-af891effc177" providerId="ADAL" clId="{619C1D4F-8956-434D-A91F-96032D32920E}" dt="2022-10-17T13:53:39.843" v="1457" actId="1076"/>
        <pc:sldMkLst>
          <pc:docMk/>
          <pc:sldMk cId="2134260976" sldId="311"/>
        </pc:sldMkLst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2" creationId="{4CDD9C43-428A-E489-6DD3-0B323FEC689D}"/>
          </ac:spMkLst>
        </pc:spChg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3" creationId="{D08BA953-621E-4F83-3647-C27E8A164B1B}"/>
          </ac:spMkLst>
        </pc:spChg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4" creationId="{2667FEE6-CC08-7EA5-8DF8-49651D005385}"/>
          </ac:spMkLst>
        </pc:spChg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5" creationId="{54FCB8F8-E98F-4316-BB07-3D3005E5E43F}"/>
          </ac:spMkLst>
        </pc:spChg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6" creationId="{1E1B77E3-1A26-0D52-39D9-8BF4C1CC7822}"/>
          </ac:spMkLst>
        </pc:spChg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7" creationId="{0FE95691-326B-1E93-F5AD-C189BFA37298}"/>
          </ac:spMkLst>
        </pc:spChg>
        <pc:spChg chg="del">
          <ac:chgData name="حصه بنت العتيبي" userId="c1fe605c-1aaf-4791-a440-af891effc177" providerId="ADAL" clId="{619C1D4F-8956-434D-A91F-96032D32920E}" dt="2022-10-17T13:27:07.562" v="1404" actId="478"/>
          <ac:spMkLst>
            <pc:docMk/>
            <pc:sldMk cId="2134260976" sldId="311"/>
            <ac:spMk id="8" creationId="{1980AF33-EEDF-DEBD-8D24-45CE0A2CF376}"/>
          </ac:spMkLst>
        </pc:spChg>
        <pc:spChg chg="add mod">
          <ac:chgData name="حصه بنت العتيبي" userId="c1fe605c-1aaf-4791-a440-af891effc177" providerId="ADAL" clId="{619C1D4F-8956-434D-A91F-96032D32920E}" dt="2022-10-17T13:53:39.843" v="1457" actId="1076"/>
          <ac:spMkLst>
            <pc:docMk/>
            <pc:sldMk cId="2134260976" sldId="311"/>
            <ac:spMk id="10" creationId="{C9A7A28D-54E9-A1AA-C74D-6703BE60953C}"/>
          </ac:spMkLst>
        </pc:spChg>
        <pc:spChg chg="mod">
          <ac:chgData name="حصه بنت العتيبي" userId="c1fe605c-1aaf-4791-a440-af891effc177" providerId="ADAL" clId="{619C1D4F-8956-434D-A91F-96032D32920E}" dt="2022-10-17T13:53:36.542" v="1456" actId="1076"/>
          <ac:spMkLst>
            <pc:docMk/>
            <pc:sldMk cId="2134260976" sldId="311"/>
            <ac:spMk id="12" creationId="{F96C9AC4-CDE7-647C-BD4E-5E023F8B3429}"/>
          </ac:spMkLst>
        </pc:spChg>
        <pc:grpChg chg="add mod">
          <ac:chgData name="حصه بنت العتيبي" userId="c1fe605c-1aaf-4791-a440-af891effc177" providerId="ADAL" clId="{619C1D4F-8956-434D-A91F-96032D32920E}" dt="2022-10-17T13:53:36.542" v="1456" actId="1076"/>
          <ac:grpSpMkLst>
            <pc:docMk/>
            <pc:sldMk cId="2134260976" sldId="311"/>
            <ac:grpSpMk id="11" creationId="{87C0F8C4-2748-6361-5097-209C82613451}"/>
          </ac:grpSpMkLst>
        </pc:grpChg>
        <pc:picChg chg="mod">
          <ac:chgData name="حصه بنت العتيبي" userId="c1fe605c-1aaf-4791-a440-af891effc177" providerId="ADAL" clId="{619C1D4F-8956-434D-A91F-96032D32920E}" dt="2022-10-17T13:53:36.542" v="1456" actId="1076"/>
          <ac:picMkLst>
            <pc:docMk/>
            <pc:sldMk cId="2134260976" sldId="311"/>
            <ac:picMk id="13" creationId="{C3C0AE2B-9BCC-4D03-C596-F8F9DB024515}"/>
          </ac:picMkLst>
        </pc:picChg>
        <pc:picChg chg="add mod">
          <ac:chgData name="حصه بنت العتيبي" userId="c1fe605c-1aaf-4791-a440-af891effc177" providerId="ADAL" clId="{619C1D4F-8956-434D-A91F-96032D32920E}" dt="2022-10-17T13:53:30.403" v="1455" actId="1076"/>
          <ac:picMkLst>
            <pc:docMk/>
            <pc:sldMk cId="2134260976" sldId="311"/>
            <ac:picMk id="1026" creationId="{A910A4DB-46BB-802D-A315-086CC663BB39}"/>
          </ac:picMkLst>
        </pc:picChg>
      </pc:sldChg>
      <pc:sldChg chg="addSp delSp modSp new mod modAnim">
        <pc:chgData name="حصه بنت العتيبي" userId="c1fe605c-1aaf-4791-a440-af891effc177" providerId="ADAL" clId="{619C1D4F-8956-434D-A91F-96032D32920E}" dt="2022-10-17T13:57:20.928" v="1515" actId="20577"/>
        <pc:sldMkLst>
          <pc:docMk/>
          <pc:sldMk cId="2213851639" sldId="312"/>
        </pc:sldMkLst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2" creationId="{14D66C5A-5890-CA56-8D3C-8B5AA1925B7A}"/>
          </ac:spMkLst>
        </pc:spChg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3" creationId="{94B7945A-08D4-C62F-FF56-7FEAD6F1274B}"/>
          </ac:spMkLst>
        </pc:spChg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4" creationId="{9978A74D-0341-E1E9-EA72-5A802CCBF58D}"/>
          </ac:spMkLst>
        </pc:spChg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5" creationId="{ACF77A81-1437-2DD5-D45C-9F7CC687DF47}"/>
          </ac:spMkLst>
        </pc:spChg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6" creationId="{E45CA22D-2988-96C1-C919-FA15246E2ABC}"/>
          </ac:spMkLst>
        </pc:spChg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7" creationId="{15C31222-1A6C-F839-10DD-36ECDB27CAFA}"/>
          </ac:spMkLst>
        </pc:spChg>
        <pc:spChg chg="del">
          <ac:chgData name="حصه بنت العتيبي" userId="c1fe605c-1aaf-4791-a440-af891effc177" providerId="ADAL" clId="{619C1D4F-8956-434D-A91F-96032D32920E}" dt="2022-10-17T13:55:30.901" v="1459" actId="478"/>
          <ac:spMkLst>
            <pc:docMk/>
            <pc:sldMk cId="2213851639" sldId="312"/>
            <ac:spMk id="8" creationId="{1F1C39DE-0970-F2B4-767B-397362872681}"/>
          </ac:spMkLst>
        </pc:spChg>
        <pc:spChg chg="add mod">
          <ac:chgData name="حصه بنت العتيبي" userId="c1fe605c-1aaf-4791-a440-af891effc177" providerId="ADAL" clId="{619C1D4F-8956-434D-A91F-96032D32920E}" dt="2022-10-17T13:55:31.965" v="1460"/>
          <ac:spMkLst>
            <pc:docMk/>
            <pc:sldMk cId="2213851639" sldId="312"/>
            <ac:spMk id="11" creationId="{8B1FBFA4-ED9F-7891-7C48-B2F0B3EB68F7}"/>
          </ac:spMkLst>
        </pc:spChg>
        <pc:spChg chg="add mod">
          <ac:chgData name="حصه بنت العتيبي" userId="c1fe605c-1aaf-4791-a440-af891effc177" providerId="ADAL" clId="{619C1D4F-8956-434D-A91F-96032D32920E}" dt="2022-10-17T13:55:31.965" v="1460"/>
          <ac:spMkLst>
            <pc:docMk/>
            <pc:sldMk cId="2213851639" sldId="312"/>
            <ac:spMk id="12" creationId="{5E6D09E1-7C7F-9A4A-209F-E20BF2A4ED50}"/>
          </ac:spMkLst>
        </pc:spChg>
        <pc:spChg chg="add mod">
          <ac:chgData name="حصه بنت العتيبي" userId="c1fe605c-1aaf-4791-a440-af891effc177" providerId="ADAL" clId="{619C1D4F-8956-434D-A91F-96032D32920E}" dt="2022-10-17T13:55:31.965" v="1460"/>
          <ac:spMkLst>
            <pc:docMk/>
            <pc:sldMk cId="2213851639" sldId="312"/>
            <ac:spMk id="13" creationId="{E6111521-FB53-55A4-0A05-8E7509EFEB5D}"/>
          </ac:spMkLst>
        </pc:spChg>
        <pc:spChg chg="add mod">
          <ac:chgData name="حصه بنت العتيبي" userId="c1fe605c-1aaf-4791-a440-af891effc177" providerId="ADAL" clId="{619C1D4F-8956-434D-A91F-96032D32920E}" dt="2022-10-17T13:55:31.965" v="1460"/>
          <ac:spMkLst>
            <pc:docMk/>
            <pc:sldMk cId="2213851639" sldId="312"/>
            <ac:spMk id="14" creationId="{34A7940E-F0AF-64E9-A9DD-F50D3C6C1170}"/>
          </ac:spMkLst>
        </pc:spChg>
        <pc:spChg chg="add mod">
          <ac:chgData name="حصه بنت العتيبي" userId="c1fe605c-1aaf-4791-a440-af891effc177" providerId="ADAL" clId="{619C1D4F-8956-434D-A91F-96032D32920E}" dt="2022-10-17T13:55:31.965" v="1460"/>
          <ac:spMkLst>
            <pc:docMk/>
            <pc:sldMk cId="2213851639" sldId="312"/>
            <ac:spMk id="15" creationId="{C3212EF9-03E4-DFBB-782B-1A9DFD4E8C86}"/>
          </ac:spMkLst>
        </pc:spChg>
        <pc:spChg chg="add mod">
          <ac:chgData name="حصه بنت العتيبي" userId="c1fe605c-1aaf-4791-a440-af891effc177" providerId="ADAL" clId="{619C1D4F-8956-434D-A91F-96032D32920E}" dt="2022-10-17T13:55:31.965" v="1460"/>
          <ac:spMkLst>
            <pc:docMk/>
            <pc:sldMk cId="2213851639" sldId="312"/>
            <ac:spMk id="16" creationId="{A4C4AB7D-71B2-7ECB-9C13-BE9F1602CF69}"/>
          </ac:spMkLst>
        </pc:spChg>
        <pc:spChg chg="add mod">
          <ac:chgData name="حصه بنت العتيبي" userId="c1fe605c-1aaf-4791-a440-af891effc177" providerId="ADAL" clId="{619C1D4F-8956-434D-A91F-96032D32920E}" dt="2022-10-17T13:57:11.382" v="1498" actId="1076"/>
          <ac:spMkLst>
            <pc:docMk/>
            <pc:sldMk cId="2213851639" sldId="312"/>
            <ac:spMk id="17" creationId="{4C0F8625-D104-59B2-D496-F4C81BE44212}"/>
          </ac:spMkLst>
        </pc:spChg>
        <pc:spChg chg="add mod">
          <ac:chgData name="حصه بنت العتيبي" userId="c1fe605c-1aaf-4791-a440-af891effc177" providerId="ADAL" clId="{619C1D4F-8956-434D-A91F-96032D32920E}" dt="2022-10-17T13:57:20.928" v="1515" actId="20577"/>
          <ac:spMkLst>
            <pc:docMk/>
            <pc:sldMk cId="2213851639" sldId="312"/>
            <ac:spMk id="18" creationId="{530949C5-99F0-44F0-FBF5-DA2A7ADB29E1}"/>
          </ac:spMkLst>
        </pc:spChg>
        <pc:picChg chg="add mod">
          <ac:chgData name="حصه بنت العتيبي" userId="c1fe605c-1aaf-4791-a440-af891effc177" providerId="ADAL" clId="{619C1D4F-8956-434D-A91F-96032D32920E}" dt="2022-10-17T13:55:37.685" v="1461" actId="1076"/>
          <ac:picMkLst>
            <pc:docMk/>
            <pc:sldMk cId="2213851639" sldId="312"/>
            <ac:picMk id="9" creationId="{7C8E46F4-14AC-8AC2-F13A-BD5777966D0F}"/>
          </ac:picMkLst>
        </pc:picChg>
        <pc:picChg chg="add mod">
          <ac:chgData name="حصه بنت العتيبي" userId="c1fe605c-1aaf-4791-a440-af891effc177" providerId="ADAL" clId="{619C1D4F-8956-434D-A91F-96032D32920E}" dt="2022-10-17T13:55:31.965" v="1460"/>
          <ac:picMkLst>
            <pc:docMk/>
            <pc:sldMk cId="2213851639" sldId="312"/>
            <ac:picMk id="10" creationId="{9F5CE7C8-9173-0A1B-592B-E72014609904}"/>
          </ac:picMkLst>
        </pc:picChg>
      </pc:sldChg>
      <pc:sldChg chg="addSp delSp modSp new mod modAnim">
        <pc:chgData name="حصه بنت العتيبي" userId="c1fe605c-1aaf-4791-a440-af891effc177" providerId="ADAL" clId="{619C1D4F-8956-434D-A91F-96032D32920E}" dt="2022-10-17T14:09:52.095" v="1599" actId="1076"/>
        <pc:sldMkLst>
          <pc:docMk/>
          <pc:sldMk cId="3634956914" sldId="313"/>
        </pc:sldMkLst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2" creationId="{41AA56A1-1547-FA40-DA43-C75251E3DB87}"/>
          </ac:spMkLst>
        </pc:spChg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3" creationId="{83909E89-45B4-C004-0E47-A366DD3A3F76}"/>
          </ac:spMkLst>
        </pc:spChg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4" creationId="{E2474AFD-EEF1-DCFE-4525-3392DFC00726}"/>
          </ac:spMkLst>
        </pc:spChg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5" creationId="{E349D4B7-9E63-937D-42A4-E7DA65637C78}"/>
          </ac:spMkLst>
        </pc:spChg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6" creationId="{FAAAF9D7-FDF6-44B9-B4A5-8D1CF759C252}"/>
          </ac:spMkLst>
        </pc:spChg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7" creationId="{1772A689-6B54-0259-90AD-45DA1F1636B5}"/>
          </ac:spMkLst>
        </pc:spChg>
        <pc:spChg chg="del">
          <ac:chgData name="حصه بنت العتيبي" userId="c1fe605c-1aaf-4791-a440-af891effc177" providerId="ADAL" clId="{619C1D4F-8956-434D-A91F-96032D32920E}" dt="2022-10-17T13:58:49.552" v="1521" actId="478"/>
          <ac:spMkLst>
            <pc:docMk/>
            <pc:sldMk cId="3634956914" sldId="313"/>
            <ac:spMk id="8" creationId="{8FABF904-B08B-C1AE-654A-9BB1D5BAA3C2}"/>
          </ac:spMkLst>
        </pc:spChg>
        <pc:spChg chg="add mod">
          <ac:chgData name="حصه بنت العتيبي" userId="c1fe605c-1aaf-4791-a440-af891effc177" providerId="ADAL" clId="{619C1D4F-8956-434D-A91F-96032D32920E}" dt="2022-10-17T14:02:14.194" v="1557" actId="14100"/>
          <ac:spMkLst>
            <pc:docMk/>
            <pc:sldMk cId="3634956914" sldId="313"/>
            <ac:spMk id="12" creationId="{191ADE5A-8BC4-24A2-FDFF-493AA582CE11}"/>
          </ac:spMkLst>
        </pc:spChg>
        <pc:spChg chg="add mod">
          <ac:chgData name="حصه بنت العتيبي" userId="c1fe605c-1aaf-4791-a440-af891effc177" providerId="ADAL" clId="{619C1D4F-8956-434D-A91F-96032D32920E}" dt="2022-10-17T14:02:14.194" v="1557" actId="14100"/>
          <ac:spMkLst>
            <pc:docMk/>
            <pc:sldMk cId="3634956914" sldId="313"/>
            <ac:spMk id="13" creationId="{64927060-452E-77FC-2560-158CBB8EC69C}"/>
          </ac:spMkLst>
        </pc:spChg>
        <pc:spChg chg="add mod">
          <ac:chgData name="حصه بنت العتيبي" userId="c1fe605c-1aaf-4791-a440-af891effc177" providerId="ADAL" clId="{619C1D4F-8956-434D-A91F-96032D32920E}" dt="2022-10-17T14:02:14.194" v="1557" actId="14100"/>
          <ac:spMkLst>
            <pc:docMk/>
            <pc:sldMk cId="3634956914" sldId="313"/>
            <ac:spMk id="14" creationId="{CC8E29A0-C5C2-6F32-0391-14801456BD11}"/>
          </ac:spMkLst>
        </pc:spChg>
        <pc:spChg chg="add mod">
          <ac:chgData name="حصه بنت العتيبي" userId="c1fe605c-1aaf-4791-a440-af891effc177" providerId="ADAL" clId="{619C1D4F-8956-434D-A91F-96032D32920E}" dt="2022-10-17T14:02:14.194" v="1557" actId="14100"/>
          <ac:spMkLst>
            <pc:docMk/>
            <pc:sldMk cId="3634956914" sldId="313"/>
            <ac:spMk id="15" creationId="{A3BFF10B-CB10-7706-8797-08FE0F8B9035}"/>
          </ac:spMkLst>
        </pc:spChg>
        <pc:spChg chg="add mod">
          <ac:chgData name="حصه بنت العتيبي" userId="c1fe605c-1aaf-4791-a440-af891effc177" providerId="ADAL" clId="{619C1D4F-8956-434D-A91F-96032D32920E}" dt="2022-10-17T14:02:14.194" v="1557" actId="14100"/>
          <ac:spMkLst>
            <pc:docMk/>
            <pc:sldMk cId="3634956914" sldId="313"/>
            <ac:spMk id="16" creationId="{B92C48AD-B686-5446-8CC5-46262D262031}"/>
          </ac:spMkLst>
        </pc:spChg>
        <pc:spChg chg="add mod">
          <ac:chgData name="حصه بنت العتيبي" userId="c1fe605c-1aaf-4791-a440-af891effc177" providerId="ADAL" clId="{619C1D4F-8956-434D-A91F-96032D32920E}" dt="2022-10-17T14:02:14.194" v="1557" actId="14100"/>
          <ac:spMkLst>
            <pc:docMk/>
            <pc:sldMk cId="3634956914" sldId="313"/>
            <ac:spMk id="17" creationId="{F9318D64-1B5E-4D06-AD01-8F5A0C3DBA23}"/>
          </ac:spMkLst>
        </pc:spChg>
        <pc:spChg chg="mod">
          <ac:chgData name="حصه بنت العتيبي" userId="c1fe605c-1aaf-4791-a440-af891effc177" providerId="ADAL" clId="{619C1D4F-8956-434D-A91F-96032D32920E}" dt="2022-10-17T14:09:52.095" v="1599" actId="1076"/>
          <ac:spMkLst>
            <pc:docMk/>
            <pc:sldMk cId="3634956914" sldId="313"/>
            <ac:spMk id="21" creationId="{1395ED70-9FF6-F644-7BA8-FE7553B6E071}"/>
          </ac:spMkLst>
        </pc:spChg>
        <pc:spChg chg="mod">
          <ac:chgData name="حصه بنت العتيبي" userId="c1fe605c-1aaf-4791-a440-af891effc177" providerId="ADAL" clId="{619C1D4F-8956-434D-A91F-96032D32920E}" dt="2022-10-17T14:09:52.095" v="1599" actId="1076"/>
          <ac:spMkLst>
            <pc:docMk/>
            <pc:sldMk cId="3634956914" sldId="313"/>
            <ac:spMk id="22" creationId="{C8AC966E-EF8E-1CAC-AC64-09D0CD3B9E97}"/>
          </ac:spMkLst>
        </pc:spChg>
        <pc:grpChg chg="add mod">
          <ac:chgData name="حصه بنت العتيبي" userId="c1fe605c-1aaf-4791-a440-af891effc177" providerId="ADAL" clId="{619C1D4F-8956-434D-A91F-96032D32920E}" dt="2022-10-17T14:09:52.095" v="1599" actId="1076"/>
          <ac:grpSpMkLst>
            <pc:docMk/>
            <pc:sldMk cId="3634956914" sldId="313"/>
            <ac:grpSpMk id="19" creationId="{ACC7F533-F888-0AC6-AA70-9E6C4A78BF6D}"/>
          </ac:grpSpMkLst>
        </pc:grpChg>
        <pc:grpChg chg="mod">
          <ac:chgData name="حصه بنت العتيبي" userId="c1fe605c-1aaf-4791-a440-af891effc177" providerId="ADAL" clId="{619C1D4F-8956-434D-A91F-96032D32920E}" dt="2022-10-17T14:09:52.095" v="1599" actId="1076"/>
          <ac:grpSpMkLst>
            <pc:docMk/>
            <pc:sldMk cId="3634956914" sldId="313"/>
            <ac:grpSpMk id="20" creationId="{BCECD8E5-9C04-1ECC-4E36-6777D465F9EE}"/>
          </ac:grpSpMkLst>
        </pc:grpChg>
        <pc:picChg chg="add del mod">
          <ac:chgData name="حصه بنت العتيبي" userId="c1fe605c-1aaf-4791-a440-af891effc177" providerId="ADAL" clId="{619C1D4F-8956-434D-A91F-96032D32920E}" dt="2022-10-17T13:59:00.102" v="1525" actId="478"/>
          <ac:picMkLst>
            <pc:docMk/>
            <pc:sldMk cId="3634956914" sldId="313"/>
            <ac:picMk id="9" creationId="{DBC3F323-D683-106E-D0E1-8B2329329D6E}"/>
          </ac:picMkLst>
        </pc:picChg>
        <pc:picChg chg="add mod modCrop">
          <ac:chgData name="حصه بنت العتيبي" userId="c1fe605c-1aaf-4791-a440-af891effc177" providerId="ADAL" clId="{619C1D4F-8956-434D-A91F-96032D32920E}" dt="2022-10-17T14:01:16.155" v="1545" actId="1076"/>
          <ac:picMkLst>
            <pc:docMk/>
            <pc:sldMk cId="3634956914" sldId="313"/>
            <ac:picMk id="11" creationId="{E95664BF-49B8-6FD2-CF0F-826C81CD6F02}"/>
          </ac:picMkLst>
        </pc:picChg>
        <pc:picChg chg="add mod">
          <ac:chgData name="حصه بنت العتيبي" userId="c1fe605c-1aaf-4791-a440-af891effc177" providerId="ADAL" clId="{619C1D4F-8956-434D-A91F-96032D32920E}" dt="2022-10-17T14:02:43.015" v="1561" actId="14100"/>
          <ac:picMkLst>
            <pc:docMk/>
            <pc:sldMk cId="3634956914" sldId="313"/>
            <ac:picMk id="18" creationId="{FC284B44-7989-0C5F-B2EB-7BBA2E0B4C4B}"/>
          </ac:picMkLst>
        </pc:picChg>
        <pc:picChg chg="mod">
          <ac:chgData name="حصه بنت العتيبي" userId="c1fe605c-1aaf-4791-a440-af891effc177" providerId="ADAL" clId="{619C1D4F-8956-434D-A91F-96032D32920E}" dt="2022-10-17T14:09:52.095" v="1599" actId="1076"/>
          <ac:picMkLst>
            <pc:docMk/>
            <pc:sldMk cId="3634956914" sldId="313"/>
            <ac:picMk id="23" creationId="{64D357C3-238F-1963-25D0-3A3407EB8C06}"/>
          </ac:picMkLst>
        </pc:picChg>
      </pc:sldChg>
      <pc:sldChg chg="addSp delSp modSp new mod">
        <pc:chgData name="حصه بنت العتيبي" userId="c1fe605c-1aaf-4791-a440-af891effc177" providerId="ADAL" clId="{619C1D4F-8956-434D-A91F-96032D32920E}" dt="2022-10-17T14:09:40.669" v="1597" actId="1076"/>
        <pc:sldMkLst>
          <pc:docMk/>
          <pc:sldMk cId="1802591931" sldId="314"/>
        </pc:sldMkLst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2" creationId="{7DAAD3DF-00A4-7C74-D1A0-1002C09AFCA0}"/>
          </ac:spMkLst>
        </pc:spChg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3" creationId="{5A46D281-9987-9EAF-48D2-BB00507D5811}"/>
          </ac:spMkLst>
        </pc:spChg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4" creationId="{184B2F84-E051-C102-6B73-2CAA2E37CD67}"/>
          </ac:spMkLst>
        </pc:spChg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5" creationId="{7C822FF0-5A83-6C12-DAA5-0E45AB8AD565}"/>
          </ac:spMkLst>
        </pc:spChg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6" creationId="{AB60D5E2-3C11-69F9-F8F2-4117F3BFC0F3}"/>
          </ac:spMkLst>
        </pc:spChg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7" creationId="{B4A9A540-CFAA-F6B7-59D1-C21ACA76B6EA}"/>
          </ac:spMkLst>
        </pc:spChg>
        <pc:spChg chg="del">
          <ac:chgData name="حصه بنت العتيبي" userId="c1fe605c-1aaf-4791-a440-af891effc177" providerId="ADAL" clId="{619C1D4F-8956-434D-A91F-96032D32920E}" dt="2022-10-17T14:08:30.059" v="1579" actId="478"/>
          <ac:spMkLst>
            <pc:docMk/>
            <pc:sldMk cId="1802591931" sldId="314"/>
            <ac:spMk id="8" creationId="{89F92D43-A6A5-8FDF-A05A-E6EE81827FF4}"/>
          </ac:spMkLst>
        </pc:spChg>
        <pc:spChg chg="add mod ord">
          <ac:chgData name="حصه بنت العتيبي" userId="c1fe605c-1aaf-4791-a440-af891effc177" providerId="ADAL" clId="{619C1D4F-8956-434D-A91F-96032D32920E}" dt="2022-10-17T14:09:40.669" v="1597" actId="1076"/>
          <ac:spMkLst>
            <pc:docMk/>
            <pc:sldMk cId="1802591931" sldId="314"/>
            <ac:spMk id="9" creationId="{EF8C8D4F-5B08-681B-3E03-520A275A75A5}"/>
          </ac:spMkLst>
        </pc:spChg>
        <pc:spChg chg="mod ord">
          <ac:chgData name="حصه بنت العتيبي" userId="c1fe605c-1aaf-4791-a440-af891effc177" providerId="ADAL" clId="{619C1D4F-8956-434D-A91F-96032D32920E}" dt="2022-10-17T14:09:40.669" v="1597" actId="1076"/>
          <ac:spMkLst>
            <pc:docMk/>
            <pc:sldMk cId="1802591931" sldId="314"/>
            <ac:spMk id="11" creationId="{1E8EB4EF-083C-FFE9-3DDB-EBF379987666}"/>
          </ac:spMkLst>
        </pc:spChg>
        <pc:grpChg chg="add mod">
          <ac:chgData name="حصه بنت العتيبي" userId="c1fe605c-1aaf-4791-a440-af891effc177" providerId="ADAL" clId="{619C1D4F-8956-434D-A91F-96032D32920E}" dt="2022-10-17T14:09:40.669" v="1597" actId="1076"/>
          <ac:grpSpMkLst>
            <pc:docMk/>
            <pc:sldMk cId="1802591931" sldId="314"/>
            <ac:grpSpMk id="10" creationId="{60F81988-A687-A108-9840-5ADC8540C7FD}"/>
          </ac:grpSpMkLst>
        </pc:grpChg>
        <pc:grpChg chg="add mod">
          <ac:chgData name="حصه بنت العتيبي" userId="c1fe605c-1aaf-4791-a440-af891effc177" providerId="ADAL" clId="{619C1D4F-8956-434D-A91F-96032D32920E}" dt="2022-10-17T14:09:40.669" v="1597" actId="1076"/>
          <ac:grpSpMkLst>
            <pc:docMk/>
            <pc:sldMk cId="1802591931" sldId="314"/>
            <ac:grpSpMk id="13" creationId="{4A036E8C-46E7-B0B5-13D1-9C47CF3469AD}"/>
          </ac:grpSpMkLst>
        </pc:grpChg>
        <pc:picChg chg="mod">
          <ac:chgData name="حصه بنت العتيبي" userId="c1fe605c-1aaf-4791-a440-af891effc177" providerId="ADAL" clId="{619C1D4F-8956-434D-A91F-96032D32920E}" dt="2022-10-17T14:09:40.669" v="1597" actId="1076"/>
          <ac:picMkLst>
            <pc:docMk/>
            <pc:sldMk cId="1802591931" sldId="314"/>
            <ac:picMk id="12" creationId="{2ED345C0-496A-693B-BD99-1EA7477F673B}"/>
          </ac:picMkLst>
        </pc:picChg>
      </pc:sldChg>
      <pc:sldChg chg="addSp delSp modSp new mod">
        <pc:chgData name="حصه بنت العتيبي" userId="c1fe605c-1aaf-4791-a440-af891effc177" providerId="ADAL" clId="{619C1D4F-8956-434D-A91F-96032D32920E}" dt="2022-10-17T14:11:20.530" v="1613" actId="1076"/>
        <pc:sldMkLst>
          <pc:docMk/>
          <pc:sldMk cId="1656132369" sldId="315"/>
        </pc:sldMkLst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2" creationId="{F7AE4F4C-425D-F3D6-DBF6-AC359C29D302}"/>
          </ac:spMkLst>
        </pc:spChg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3" creationId="{6B1876DB-27EC-6ED4-F8BF-FDAB55E72B46}"/>
          </ac:spMkLst>
        </pc:spChg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4" creationId="{E448F15E-FBD4-C8DD-AE27-28B340DCB285}"/>
          </ac:spMkLst>
        </pc:spChg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5" creationId="{64820F99-94DC-9232-CF9C-EA0878D41AFA}"/>
          </ac:spMkLst>
        </pc:spChg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6" creationId="{BC0C806E-2BB5-F14C-7902-0A126934C45A}"/>
          </ac:spMkLst>
        </pc:spChg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7" creationId="{6F0942AF-F572-99E1-4452-8FEE5643E973}"/>
          </ac:spMkLst>
        </pc:spChg>
        <pc:spChg chg="del">
          <ac:chgData name="حصه بنت العتيبي" userId="c1fe605c-1aaf-4791-a440-af891effc177" providerId="ADAL" clId="{619C1D4F-8956-434D-A91F-96032D32920E}" dt="2022-10-17T14:11:14.343" v="1610" actId="478"/>
          <ac:spMkLst>
            <pc:docMk/>
            <pc:sldMk cId="1656132369" sldId="315"/>
            <ac:spMk id="8" creationId="{E3C3E378-0C26-9378-4E62-322CD3C4343C}"/>
          </ac:spMkLst>
        </pc:spChg>
        <pc:spChg chg="mod">
          <ac:chgData name="حصه بنت العتيبي" userId="c1fe605c-1aaf-4791-a440-af891effc177" providerId="ADAL" clId="{619C1D4F-8956-434D-A91F-96032D32920E}" dt="2022-10-17T14:11:20.530" v="1613" actId="1076"/>
          <ac:spMkLst>
            <pc:docMk/>
            <pc:sldMk cId="1656132369" sldId="315"/>
            <ac:spMk id="11" creationId="{5DF339B9-F851-6E09-F964-824EF54AC51D}"/>
          </ac:spMkLst>
        </pc:spChg>
        <pc:spChg chg="mod">
          <ac:chgData name="حصه بنت العتيبي" userId="c1fe605c-1aaf-4791-a440-af891effc177" providerId="ADAL" clId="{619C1D4F-8956-434D-A91F-96032D32920E}" dt="2022-10-17T14:11:20.530" v="1613" actId="1076"/>
          <ac:spMkLst>
            <pc:docMk/>
            <pc:sldMk cId="1656132369" sldId="315"/>
            <ac:spMk id="12" creationId="{2F15CE02-0339-3B41-569D-B5572A0B0937}"/>
          </ac:spMkLst>
        </pc:spChg>
        <pc:grpChg chg="add mod">
          <ac:chgData name="حصه بنت العتيبي" userId="c1fe605c-1aaf-4791-a440-af891effc177" providerId="ADAL" clId="{619C1D4F-8956-434D-A91F-96032D32920E}" dt="2022-10-17T14:11:20.530" v="1613" actId="1076"/>
          <ac:grpSpMkLst>
            <pc:docMk/>
            <pc:sldMk cId="1656132369" sldId="315"/>
            <ac:grpSpMk id="9" creationId="{036832F9-B041-AD6C-D0A7-7E09F534E0C6}"/>
          </ac:grpSpMkLst>
        </pc:grpChg>
        <pc:grpChg chg="mod">
          <ac:chgData name="حصه بنت العتيبي" userId="c1fe605c-1aaf-4791-a440-af891effc177" providerId="ADAL" clId="{619C1D4F-8956-434D-A91F-96032D32920E}" dt="2022-10-17T14:11:20.530" v="1613" actId="1076"/>
          <ac:grpSpMkLst>
            <pc:docMk/>
            <pc:sldMk cId="1656132369" sldId="315"/>
            <ac:grpSpMk id="10" creationId="{6F82E31D-5A08-B464-1795-C75808AACFA8}"/>
          </ac:grpSpMkLst>
        </pc:grpChg>
        <pc:picChg chg="mod">
          <ac:chgData name="حصه بنت العتيبي" userId="c1fe605c-1aaf-4791-a440-af891effc177" providerId="ADAL" clId="{619C1D4F-8956-434D-A91F-96032D32920E}" dt="2022-10-17T14:11:20.530" v="1613" actId="1076"/>
          <ac:picMkLst>
            <pc:docMk/>
            <pc:sldMk cId="1656132369" sldId="315"/>
            <ac:picMk id="13" creationId="{8DFA1056-5195-1F77-8F67-4232A5FFC27F}"/>
          </ac:picMkLst>
        </pc:picChg>
      </pc:sldChg>
      <pc:sldChg chg="addSp delSp modSp new mod">
        <pc:chgData name="حصه بنت العتيبي" userId="c1fe605c-1aaf-4791-a440-af891effc177" providerId="ADAL" clId="{619C1D4F-8956-434D-A91F-96032D32920E}" dt="2022-10-17T14:13:32.219" v="1625" actId="1076"/>
        <pc:sldMkLst>
          <pc:docMk/>
          <pc:sldMk cId="2594462433" sldId="316"/>
        </pc:sldMkLst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2" creationId="{E02348A1-CF52-4A0A-63BC-3273BBDEA5B1}"/>
          </ac:spMkLst>
        </pc:spChg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3" creationId="{D2FB3726-A05E-E2B1-0BC5-8EACD211E865}"/>
          </ac:spMkLst>
        </pc:spChg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4" creationId="{5CD16989-6748-B86F-8703-2C866775E9B1}"/>
          </ac:spMkLst>
        </pc:spChg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5" creationId="{138EE259-923E-3213-DE8B-E550585318AE}"/>
          </ac:spMkLst>
        </pc:spChg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6" creationId="{F6F09D5B-12DD-1FC8-1C31-E5F87F3F2991}"/>
          </ac:spMkLst>
        </pc:spChg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7" creationId="{ED759A82-F8FD-6071-B9B5-607D6FC215C5}"/>
          </ac:spMkLst>
        </pc:spChg>
        <pc:spChg chg="del">
          <ac:chgData name="حصه بنت العتيبي" userId="c1fe605c-1aaf-4791-a440-af891effc177" providerId="ADAL" clId="{619C1D4F-8956-434D-A91F-96032D32920E}" dt="2022-10-17T14:11:31.714" v="1615" actId="478"/>
          <ac:spMkLst>
            <pc:docMk/>
            <pc:sldMk cId="2594462433" sldId="316"/>
            <ac:spMk id="8" creationId="{A7016746-985D-29D9-31BC-BC798868B2E1}"/>
          </ac:spMkLst>
        </pc:spChg>
        <pc:picChg chg="add mod modCrop">
          <ac:chgData name="حصه بنت العتيبي" userId="c1fe605c-1aaf-4791-a440-af891effc177" providerId="ADAL" clId="{619C1D4F-8956-434D-A91F-96032D32920E}" dt="2022-10-17T14:12:59.750" v="1621" actId="1076"/>
          <ac:picMkLst>
            <pc:docMk/>
            <pc:sldMk cId="2594462433" sldId="316"/>
            <ac:picMk id="10" creationId="{26E66222-E879-6EE7-9632-E968EBC33F2F}"/>
          </ac:picMkLst>
        </pc:picChg>
        <pc:picChg chg="add mod">
          <ac:chgData name="حصه بنت العتيبي" userId="c1fe605c-1aaf-4791-a440-af891effc177" providerId="ADAL" clId="{619C1D4F-8956-434D-A91F-96032D32920E}" dt="2022-10-17T14:13:32.219" v="1625" actId="1076"/>
          <ac:picMkLst>
            <pc:docMk/>
            <pc:sldMk cId="2594462433" sldId="316"/>
            <ac:picMk id="12" creationId="{386BD30C-BA6E-5B8E-0906-BB6CA07FE32A}"/>
          </ac:picMkLst>
        </pc:picChg>
      </pc:sldChg>
      <pc:sldChg chg="addSp delSp modSp new mod modAnim">
        <pc:chgData name="حصه بنت العتيبي" userId="c1fe605c-1aaf-4791-a440-af891effc177" providerId="ADAL" clId="{619C1D4F-8956-434D-A91F-96032D32920E}" dt="2022-10-17T16:32:10.836" v="1680" actId="1076"/>
        <pc:sldMkLst>
          <pc:docMk/>
          <pc:sldMk cId="641844735" sldId="317"/>
        </pc:sldMkLst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2" creationId="{8FA206ED-772E-D53B-AC66-9C3F3FCF145C}"/>
          </ac:spMkLst>
        </pc:spChg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3" creationId="{A58899DC-79FA-00CA-B1F9-8BA9594B9EA3}"/>
          </ac:spMkLst>
        </pc:spChg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4" creationId="{FD9C97F4-CB1C-9CCE-BE50-1B1058F4278F}"/>
          </ac:spMkLst>
        </pc:spChg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5" creationId="{C50318BA-86E2-9CCC-F2E3-4C2CDFCD7F6C}"/>
          </ac:spMkLst>
        </pc:spChg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6" creationId="{20658592-72FA-B879-6F14-28A114F38986}"/>
          </ac:spMkLst>
        </pc:spChg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7" creationId="{0A83FCCD-CB2C-EC33-BAD3-D3DE242B5434}"/>
          </ac:spMkLst>
        </pc:spChg>
        <pc:spChg chg="del">
          <ac:chgData name="حصه بنت العتيبي" userId="c1fe605c-1aaf-4791-a440-af891effc177" providerId="ADAL" clId="{619C1D4F-8956-434D-A91F-96032D32920E}" dt="2022-10-17T14:18:47.608" v="1627" actId="478"/>
          <ac:spMkLst>
            <pc:docMk/>
            <pc:sldMk cId="641844735" sldId="317"/>
            <ac:spMk id="8" creationId="{91D83178-9C9D-77C6-56FE-C9940997D5C6}"/>
          </ac:spMkLst>
        </pc:spChg>
        <pc:spChg chg="add del mod">
          <ac:chgData name="حصه بنت العتيبي" userId="c1fe605c-1aaf-4791-a440-af891effc177" providerId="ADAL" clId="{619C1D4F-8956-434D-A91F-96032D32920E}" dt="2022-10-17T14:20:28.696" v="1650" actId="478"/>
          <ac:spMkLst>
            <pc:docMk/>
            <pc:sldMk cId="641844735" sldId="317"/>
            <ac:spMk id="10" creationId="{79CBAF82-EF73-8FEF-61D0-948E517AF3B4}"/>
          </ac:spMkLst>
        </pc:spChg>
        <pc:spChg chg="mod">
          <ac:chgData name="حصه بنت العتيبي" userId="c1fe605c-1aaf-4791-a440-af891effc177" providerId="ADAL" clId="{619C1D4F-8956-434D-A91F-96032D32920E}" dt="2022-10-17T14:20:56.850" v="1657" actId="1076"/>
          <ac:spMkLst>
            <pc:docMk/>
            <pc:sldMk cId="641844735" sldId="317"/>
            <ac:spMk id="13" creationId="{241DB9EE-62FE-54A9-4F58-9E5EFF28EA1F}"/>
          </ac:spMkLst>
        </pc:spChg>
        <pc:spChg chg="mod">
          <ac:chgData name="حصه بنت العتيبي" userId="c1fe605c-1aaf-4791-a440-af891effc177" providerId="ADAL" clId="{619C1D4F-8956-434D-A91F-96032D32920E}" dt="2022-10-17T14:20:56.850" v="1657" actId="1076"/>
          <ac:spMkLst>
            <pc:docMk/>
            <pc:sldMk cId="641844735" sldId="317"/>
            <ac:spMk id="14" creationId="{33B07D83-2855-26E5-475B-B42A9FB45206}"/>
          </ac:spMkLst>
        </pc:spChg>
        <pc:grpChg chg="add mod">
          <ac:chgData name="حصه بنت العتيبي" userId="c1fe605c-1aaf-4791-a440-af891effc177" providerId="ADAL" clId="{619C1D4F-8956-434D-A91F-96032D32920E}" dt="2022-10-17T14:20:56.850" v="1657" actId="1076"/>
          <ac:grpSpMkLst>
            <pc:docMk/>
            <pc:sldMk cId="641844735" sldId="317"/>
            <ac:grpSpMk id="11" creationId="{7C2524B4-5164-354B-80E5-E5D5B81D341A}"/>
          </ac:grpSpMkLst>
        </pc:grpChg>
        <pc:grpChg chg="mod">
          <ac:chgData name="حصه بنت العتيبي" userId="c1fe605c-1aaf-4791-a440-af891effc177" providerId="ADAL" clId="{619C1D4F-8956-434D-A91F-96032D32920E}" dt="2022-10-17T14:20:56.850" v="1657" actId="1076"/>
          <ac:grpSpMkLst>
            <pc:docMk/>
            <pc:sldMk cId="641844735" sldId="317"/>
            <ac:grpSpMk id="12" creationId="{5E1C564C-A4AC-0483-3737-9D38F4B24AA1}"/>
          </ac:grpSpMkLst>
        </pc:grpChg>
        <pc:picChg chg="add mod">
          <ac:chgData name="حصه بنت العتيبي" userId="c1fe605c-1aaf-4791-a440-af891effc177" providerId="ADAL" clId="{619C1D4F-8956-434D-A91F-96032D32920E}" dt="2022-10-17T16:32:10.836" v="1680" actId="1076"/>
          <ac:picMkLst>
            <pc:docMk/>
            <pc:sldMk cId="641844735" sldId="317"/>
            <ac:picMk id="2" creationId="{BA73F3FD-543B-20D5-D2FC-6BAF391ABAEF}"/>
          </ac:picMkLst>
        </pc:picChg>
        <pc:picChg chg="add mod">
          <ac:chgData name="حصه بنت العتيبي" userId="c1fe605c-1aaf-4791-a440-af891effc177" providerId="ADAL" clId="{619C1D4F-8956-434D-A91F-96032D32920E}" dt="2022-10-17T14:20:58.433" v="1658" actId="1076"/>
          <ac:picMkLst>
            <pc:docMk/>
            <pc:sldMk cId="641844735" sldId="317"/>
            <ac:picMk id="9" creationId="{AA284C1E-2D1F-A463-7D9B-872B79A43561}"/>
          </ac:picMkLst>
        </pc:picChg>
        <pc:picChg chg="mod">
          <ac:chgData name="حصه بنت العتيبي" userId="c1fe605c-1aaf-4791-a440-af891effc177" providerId="ADAL" clId="{619C1D4F-8956-434D-A91F-96032D32920E}" dt="2022-10-17T14:20:56.850" v="1657" actId="1076"/>
          <ac:picMkLst>
            <pc:docMk/>
            <pc:sldMk cId="641844735" sldId="317"/>
            <ac:picMk id="15" creationId="{6C6F815F-9EB1-3E14-4EB8-9FD91645D95B}"/>
          </ac:picMkLst>
        </pc:picChg>
        <pc:picChg chg="add del mod">
          <ac:chgData name="حصه بنت العتيبي" userId="c1fe605c-1aaf-4791-a440-af891effc177" providerId="ADAL" clId="{619C1D4F-8956-434D-A91F-96032D32920E}" dt="2022-10-17T14:21:40.977" v="1660" actId="478"/>
          <ac:picMkLst>
            <pc:docMk/>
            <pc:sldMk cId="641844735" sldId="317"/>
            <ac:picMk id="17" creationId="{DCECD2C8-B61D-640B-4E9B-86922FEE4A43}"/>
          </ac:picMkLst>
        </pc:picChg>
        <pc:picChg chg="add mod modCrop">
          <ac:chgData name="حصه بنت العتيبي" userId="c1fe605c-1aaf-4791-a440-af891effc177" providerId="ADAL" clId="{619C1D4F-8956-434D-A91F-96032D32920E}" dt="2022-10-17T14:23:24.313" v="1669" actId="1076"/>
          <ac:picMkLst>
            <pc:docMk/>
            <pc:sldMk cId="641844735" sldId="317"/>
            <ac:picMk id="19" creationId="{159A24F2-99ED-F9E3-95D8-A428CEC4284E}"/>
          </ac:picMkLst>
        </pc:picChg>
      </pc:sldChg>
      <pc:sldChg chg="addSp delSp modSp new mod">
        <pc:chgData name="حصه بنت العتيبي" userId="c1fe605c-1aaf-4791-a440-af891effc177" providerId="ADAL" clId="{619C1D4F-8956-434D-A91F-96032D32920E}" dt="2022-10-17T14:25:59.243" v="1672"/>
        <pc:sldMkLst>
          <pc:docMk/>
          <pc:sldMk cId="4275695752" sldId="318"/>
        </pc:sldMkLst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2" creationId="{B7A6E845-F08C-DFB4-E3FE-5337CB95B3C7}"/>
          </ac:spMkLst>
        </pc:spChg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3" creationId="{FDE79BC9-1C2C-6090-6FD0-12270044BB4E}"/>
          </ac:spMkLst>
        </pc:spChg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4" creationId="{DB9B16CA-3DB3-7094-E53D-A547D3DD156E}"/>
          </ac:spMkLst>
        </pc:spChg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5" creationId="{9ABB52AF-7A75-68A1-5400-21C9851AB280}"/>
          </ac:spMkLst>
        </pc:spChg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6" creationId="{FC972646-B4E6-111A-614A-9105CF7C96F9}"/>
          </ac:spMkLst>
        </pc:spChg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7" creationId="{39CEB513-B794-A3C7-9925-9900B475E2BE}"/>
          </ac:spMkLst>
        </pc:spChg>
        <pc:spChg chg="del">
          <ac:chgData name="حصه بنت العتيبي" userId="c1fe605c-1aaf-4791-a440-af891effc177" providerId="ADAL" clId="{619C1D4F-8956-434D-A91F-96032D32920E}" dt="2022-10-17T14:25:58.133" v="1671" actId="478"/>
          <ac:spMkLst>
            <pc:docMk/>
            <pc:sldMk cId="4275695752" sldId="318"/>
            <ac:spMk id="8" creationId="{2559F108-2C75-7CC7-4755-893D8EE11E06}"/>
          </ac:spMkLst>
        </pc:spChg>
        <pc:spChg chg="add mod">
          <ac:chgData name="حصه بنت العتيبي" userId="c1fe605c-1aaf-4791-a440-af891effc177" providerId="ADAL" clId="{619C1D4F-8956-434D-A91F-96032D32920E}" dt="2022-10-17T14:25:59.243" v="1672"/>
          <ac:spMkLst>
            <pc:docMk/>
            <pc:sldMk cId="4275695752" sldId="318"/>
            <ac:spMk id="10" creationId="{16097961-2ECC-42C4-8872-1B2D4629FC5A}"/>
          </ac:spMkLst>
        </pc:spChg>
        <pc:picChg chg="add mod">
          <ac:chgData name="حصه بنت العتيبي" userId="c1fe605c-1aaf-4791-a440-af891effc177" providerId="ADAL" clId="{619C1D4F-8956-434D-A91F-96032D32920E}" dt="2022-10-17T14:25:59.243" v="1672"/>
          <ac:picMkLst>
            <pc:docMk/>
            <pc:sldMk cId="4275695752" sldId="318"/>
            <ac:picMk id="9" creationId="{4AA02ED4-2C69-464A-B538-EF1EEDC6E505}"/>
          </ac:picMkLst>
        </pc:picChg>
      </pc:sldChg>
      <pc:sldMasterChg chg="addSp modSp mod">
        <pc:chgData name="حصه بنت العتيبي" userId="c1fe605c-1aaf-4791-a440-af891effc177" providerId="ADAL" clId="{619C1D4F-8956-434D-A91F-96032D32920E}" dt="2022-10-16T17:10:01.761" v="102" actId="207"/>
        <pc:sldMasterMkLst>
          <pc:docMk/>
          <pc:sldMasterMk cId="2689534086" sldId="2147483648"/>
        </pc:sldMasterMkLst>
        <pc:spChg chg="add mod">
          <ac:chgData name="حصه بنت العتيبي" userId="c1fe605c-1aaf-4791-a440-af891effc177" providerId="ADAL" clId="{619C1D4F-8956-434D-A91F-96032D32920E}" dt="2022-10-16T17:09:41.684" v="97" actId="14100"/>
          <ac:spMkLst>
            <pc:docMk/>
            <pc:sldMasterMk cId="2689534086" sldId="2147483648"/>
            <ac:spMk id="7" creationId="{0ADEBD64-4D96-B10C-F11D-E7B9704FD124}"/>
          </ac:spMkLst>
        </pc:spChg>
        <pc:spChg chg="add mod">
          <ac:chgData name="حصه بنت العتيبي" userId="c1fe605c-1aaf-4791-a440-af891effc177" providerId="ADAL" clId="{619C1D4F-8956-434D-A91F-96032D32920E}" dt="2022-10-16T17:10:01.761" v="102" actId="207"/>
          <ac:spMkLst>
            <pc:docMk/>
            <pc:sldMasterMk cId="2689534086" sldId="2147483648"/>
            <ac:spMk id="8" creationId="{8E6356D3-B11F-E93A-C128-A5E0351CF377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5EF4AB-8908-42FD-A0DF-091A93F6A7F2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446645D-4B50-44D7-AACD-23E6B44264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472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303f8047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303f8047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303f8047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303f8047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97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68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683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38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roximaNova-Light"/>
              </a:rPr>
              <a:t>Elicit students’ responses and make notes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on the board, but don’t indicate if any answers are right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or wrong at this point.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6645D-4B50-44D7-AACD-23E6B4426407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5949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6645D-4B50-44D7-AACD-23E6B4426407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0072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03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0E1899-AE23-129E-8DC5-6B254FD30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2B3F852-711E-36D2-50E4-E519CF999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9FF4CF-36DA-BAB9-EBA1-E4FF04BC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2BD063-8684-8EA3-9149-D955870A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6D3585-7C4C-121F-04FF-C186938E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984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D80B87-59FA-DB0A-D65F-33EED151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FD26341-2275-07D9-AC4E-1E2943674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0BF98E-C8B7-0C7F-6D74-02495245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6E8D24-58BD-A226-B1A0-34B723B8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7A588E-F124-8ECE-1160-A16C9F17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08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ADB924-C4EA-9048-14C4-A7FA845B3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2A9F18-8D75-2235-85FD-F25138F79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7B79B9-F727-E5F8-408B-45D8BF9B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CB4B98-28EC-BAAE-A6BB-4D09DD1F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5BFF3B-0AA4-4A2A-74E7-9B452EA7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844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968300" y="584416"/>
            <a:ext cx="103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632508" y="3770900"/>
            <a:ext cx="3131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632508" y="4242835"/>
            <a:ext cx="3131200" cy="13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431492" y="3770900"/>
            <a:ext cx="312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431492" y="4242835"/>
            <a:ext cx="3128000" cy="13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099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968300" y="584416"/>
            <a:ext cx="6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2269500" y="3471507"/>
            <a:ext cx="2125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2"/>
          </p:nvPr>
        </p:nvSpPr>
        <p:spPr>
          <a:xfrm>
            <a:off x="2269500" y="3968941"/>
            <a:ext cx="2125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3"/>
          </p:nvPr>
        </p:nvSpPr>
        <p:spPr>
          <a:xfrm>
            <a:off x="5033200" y="3471507"/>
            <a:ext cx="2125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4"/>
          </p:nvPr>
        </p:nvSpPr>
        <p:spPr>
          <a:xfrm>
            <a:off x="5033200" y="3968941"/>
            <a:ext cx="2125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5"/>
          </p:nvPr>
        </p:nvSpPr>
        <p:spPr>
          <a:xfrm>
            <a:off x="7796900" y="3471507"/>
            <a:ext cx="2125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6"/>
          </p:nvPr>
        </p:nvSpPr>
        <p:spPr>
          <a:xfrm>
            <a:off x="7796900" y="3968941"/>
            <a:ext cx="2125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3898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D86AD2-52A8-EE43-61A3-E22F330C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098FFB-6218-D5DA-86B2-F18B331D4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47BD92-FD0B-0F07-CF5D-D72F8906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AAC17E-322F-0A8E-B717-720398D1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8119D3-6DD5-B53E-1A55-C970CCB7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648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CC3D0E-C1DA-FD68-89E9-D95D7A8C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664CFB-EC59-1704-FB58-64810A3F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3BC9A7-3252-0DAB-2F6D-38F4FAE8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A1B5B7-AB13-163A-7F8B-D05D743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7CB35C-6FDD-1567-1653-3937117C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829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2B439C-B1D4-F9F8-D41E-F18376B3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33155A-1F14-1A44-76A1-528809DCF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9C22896-E728-89B7-CC57-F05666629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CA3844C-9832-D53F-A932-B9C4ECAC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953BE2-216C-E8C4-181E-437E36CC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059D0A-0005-391B-7E84-96D3C34F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55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EED3AF-CA20-C398-FF11-8336F842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556AFA-8828-2417-8A56-9A0AAD4EC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B122780-2CB7-E87E-FE67-CE55923E8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E00F631-B939-A580-F778-B6BEDAA30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B4EB318-15FC-A3A1-53AD-844DF3307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B840743-61A4-B057-1860-EBB7171C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A52FC5-9AEF-FE2A-D7D4-0BB9C324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12AFFDD-ACF6-4A83-3684-21FF68BA2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914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964578-EA5D-B443-524B-5882FC2A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85FEBB6-7D24-57B7-A92D-2439A08E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5C218C7-D9B5-1E94-7506-EDF32BEC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3AE6D4D-8952-A6E7-8384-26840C66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266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AABE3A-8E6F-8A73-D8AC-E4CF6855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C7B5103-5BC0-480C-B419-35B5AFF7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C33A439-C074-A83C-2E91-EB9F3DBD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53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97ED15-9415-1232-6EFC-0D7E80C9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DBAE79-A35C-3173-7C1B-536BCDA7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EA205DE-5B81-DC83-16EB-E02952733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0EA869-6092-BCBC-0681-71A1CA32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910B79-CD80-A5ED-6D43-14F07683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08465C-E007-7D50-69DE-0B350632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21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49CD42-42CB-A716-74A6-3240A88C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4903B1E-7031-0721-6BC9-7475815C3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201E118-6907-961E-CEC8-EF4D8D62A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3D3EAC-1B8E-490D-7B47-06018C90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ECD55A-733E-53A8-3F8D-7D25A13E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015A5BB-B8A9-30DA-9512-21A206D6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00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8172BD7-6461-144F-8C8A-3342CF9B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8F4003-8A29-5A2B-BE40-4F8500601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F03524-0AB2-D728-1B1F-6A97F69D6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39D41-B861-4D43-9F08-D3209F6AC89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70C1A2-C4E2-653E-00DF-ECE566177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1748E6-1E5B-2F07-E5FE-7272229B7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1B9E-F5C7-42B5-B323-4EC79E4CEBC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DEBD64-4D96-B10C-F11D-E7B9704FD124}"/>
              </a:ext>
            </a:extLst>
          </p:cNvPr>
          <p:cNvSpPr txBox="1"/>
          <p:nvPr userDrawn="1"/>
        </p:nvSpPr>
        <p:spPr>
          <a:xfrm>
            <a:off x="1" y="6900862"/>
            <a:ext cx="3471620" cy="5228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latin typeface="Dancing Script" panose="03080600040507000D00" pitchFamily="66" charset="0"/>
              </a:rPr>
              <a:t>Done by Hissah Alotaibi</a:t>
            </a:r>
            <a:endParaRPr lang="ar-SA" sz="2800" b="1" dirty="0">
              <a:latin typeface="Dancing Script" panose="03080600040507000D00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E6356D3-B11F-E93A-C128-A5E0351CF377}"/>
              </a:ext>
            </a:extLst>
          </p:cNvPr>
          <p:cNvSpPr txBox="1"/>
          <p:nvPr userDrawn="1"/>
        </p:nvSpPr>
        <p:spPr>
          <a:xfrm rot="16200000">
            <a:off x="10194777" y="4860777"/>
            <a:ext cx="3471620" cy="5228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Dancing Script" panose="03080600040507000D00" pitchFamily="66" charset="0"/>
              </a:rPr>
              <a:t>Done by Hissah Alotaibi</a:t>
            </a:r>
            <a:endParaRPr lang="ar-SA" sz="2800" b="1" dirty="0">
              <a:solidFill>
                <a:schemeClr val="bg1">
                  <a:lumMod val="95000"/>
                </a:schemeClr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16.tmp"/><Relationship Id="rId10" Type="http://schemas.openxmlformats.org/officeDocument/2006/relationships/image" Target="../media/image19.png"/><Relationship Id="rId4" Type="http://schemas.openxmlformats.org/officeDocument/2006/relationships/image" Target="../media/image15.tm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1.emf"/><Relationship Id="rId4" Type="http://schemas.openxmlformats.org/officeDocument/2006/relationships/image" Target="../media/image20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1.emf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1.emf"/><Relationship Id="rId4" Type="http://schemas.openxmlformats.org/officeDocument/2006/relationships/image" Target="../media/image23.tmp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5.tmp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emf"/><Relationship Id="rId5" Type="http://schemas.openxmlformats.org/officeDocument/2006/relationships/image" Target="../media/image26.tm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web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blueabaya.com/2012/01/ten-amazing-places-to-visit-in-saudi.html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quizizz.com/admin/quiz/5f836ee3da6f29001b6c2905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3DB12A2-22F2-18C3-6CA1-94EE655DD982}"/>
              </a:ext>
            </a:extLst>
          </p:cNvPr>
          <p:cNvGrpSpPr/>
          <p:nvPr/>
        </p:nvGrpSpPr>
        <p:grpSpPr>
          <a:xfrm>
            <a:off x="2963688" y="528329"/>
            <a:ext cx="6075116" cy="5801342"/>
            <a:chOff x="2562856" y="528329"/>
            <a:chExt cx="6075116" cy="580134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62A379E-476E-086D-0782-6A8654D4213C}"/>
                </a:ext>
              </a:extLst>
            </p:cNvPr>
            <p:cNvGrpSpPr/>
            <p:nvPr/>
          </p:nvGrpSpPr>
          <p:grpSpPr>
            <a:xfrm>
              <a:off x="2562856" y="528329"/>
              <a:ext cx="6075116" cy="5801342"/>
              <a:chOff x="1503131" y="257685"/>
              <a:chExt cx="4429817" cy="5801342"/>
            </a:xfrm>
          </p:grpSpPr>
          <p:sp>
            <p:nvSpPr>
              <p:cNvPr id="14" name="Google Shape;884;p64">
                <a:extLst>
                  <a:ext uri="{FF2B5EF4-FFF2-40B4-BE49-F238E27FC236}">
                    <a16:creationId xmlns:a16="http://schemas.microsoft.com/office/drawing/2014/main" id="{8B44EC77-5DDF-A395-3FCA-5B24F8982FE1}"/>
                  </a:ext>
                </a:extLst>
              </p:cNvPr>
              <p:cNvSpPr/>
              <p:nvPr/>
            </p:nvSpPr>
            <p:spPr>
              <a:xfrm>
                <a:off x="5856907" y="1072090"/>
                <a:ext cx="76041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39" extrusionOk="0">
                    <a:moveTo>
                      <a:pt x="659" y="0"/>
                    </a:moveTo>
                    <a:cubicBezTo>
                      <a:pt x="298" y="0"/>
                      <a:pt x="1" y="297"/>
                      <a:pt x="1" y="658"/>
                    </a:cubicBezTo>
                    <a:lnTo>
                      <a:pt x="1" y="3481"/>
                    </a:lnTo>
                    <a:cubicBezTo>
                      <a:pt x="1" y="3842"/>
                      <a:pt x="298" y="4139"/>
                      <a:pt x="659" y="4139"/>
                    </a:cubicBezTo>
                    <a:lnTo>
                      <a:pt x="892" y="4139"/>
                    </a:lnTo>
                    <a:cubicBezTo>
                      <a:pt x="1253" y="4139"/>
                      <a:pt x="1550" y="3842"/>
                      <a:pt x="1550" y="3481"/>
                    </a:cubicBezTo>
                    <a:lnTo>
                      <a:pt x="1550" y="658"/>
                    </a:lnTo>
                    <a:cubicBezTo>
                      <a:pt x="1550" y="297"/>
                      <a:pt x="1253" y="0"/>
                      <a:pt x="8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85;p64">
                <a:extLst>
                  <a:ext uri="{FF2B5EF4-FFF2-40B4-BE49-F238E27FC236}">
                    <a16:creationId xmlns:a16="http://schemas.microsoft.com/office/drawing/2014/main" id="{37E02DC2-7E95-0DC5-EB8E-5EB93B355D4D}"/>
                  </a:ext>
                </a:extLst>
              </p:cNvPr>
              <p:cNvSpPr/>
              <p:nvPr/>
            </p:nvSpPr>
            <p:spPr>
              <a:xfrm>
                <a:off x="5856907" y="1326797"/>
                <a:ext cx="76041" cy="177189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19" extrusionOk="0">
                    <a:moveTo>
                      <a:pt x="659" y="1"/>
                    </a:moveTo>
                    <a:cubicBezTo>
                      <a:pt x="298" y="1"/>
                      <a:pt x="1" y="298"/>
                      <a:pt x="1" y="659"/>
                    </a:cubicBezTo>
                    <a:lnTo>
                      <a:pt x="1" y="3481"/>
                    </a:lnTo>
                    <a:cubicBezTo>
                      <a:pt x="1" y="3842"/>
                      <a:pt x="298" y="4118"/>
                      <a:pt x="659" y="4118"/>
                    </a:cubicBezTo>
                    <a:lnTo>
                      <a:pt x="892" y="4118"/>
                    </a:lnTo>
                    <a:cubicBezTo>
                      <a:pt x="1253" y="4118"/>
                      <a:pt x="1550" y="3842"/>
                      <a:pt x="1550" y="3481"/>
                    </a:cubicBezTo>
                    <a:lnTo>
                      <a:pt x="1550" y="659"/>
                    </a:lnTo>
                    <a:cubicBezTo>
                      <a:pt x="1550" y="298"/>
                      <a:pt x="1253" y="1"/>
                      <a:pt x="8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86;p64">
                <a:extLst>
                  <a:ext uri="{FF2B5EF4-FFF2-40B4-BE49-F238E27FC236}">
                    <a16:creationId xmlns:a16="http://schemas.microsoft.com/office/drawing/2014/main" id="{EC93C235-29BA-21B2-4800-8AB2F1AB649C}"/>
                  </a:ext>
                </a:extLst>
              </p:cNvPr>
              <p:cNvSpPr/>
              <p:nvPr/>
            </p:nvSpPr>
            <p:spPr>
              <a:xfrm>
                <a:off x="1503131" y="325218"/>
                <a:ext cx="4391282" cy="5666277"/>
              </a:xfrm>
              <a:custGeom>
                <a:avLst/>
                <a:gdLst/>
                <a:ahLst/>
                <a:cxnLst/>
                <a:rect l="l" t="t" r="r" b="b"/>
                <a:pathLst>
                  <a:path w="89568" h="131720" extrusionOk="0">
                    <a:moveTo>
                      <a:pt x="6262" y="0"/>
                    </a:moveTo>
                    <a:cubicBezTo>
                      <a:pt x="2802" y="0"/>
                      <a:pt x="0" y="2823"/>
                      <a:pt x="0" y="6283"/>
                    </a:cubicBezTo>
                    <a:lnTo>
                      <a:pt x="0" y="125459"/>
                    </a:lnTo>
                    <a:cubicBezTo>
                      <a:pt x="0" y="128897"/>
                      <a:pt x="2802" y="131720"/>
                      <a:pt x="6262" y="131720"/>
                    </a:cubicBezTo>
                    <a:lnTo>
                      <a:pt x="83307" y="131720"/>
                    </a:lnTo>
                    <a:cubicBezTo>
                      <a:pt x="86766" y="131720"/>
                      <a:pt x="89568" y="128897"/>
                      <a:pt x="89568" y="125459"/>
                    </a:cubicBezTo>
                    <a:lnTo>
                      <a:pt x="89568" y="6283"/>
                    </a:lnTo>
                    <a:cubicBezTo>
                      <a:pt x="89568" y="2823"/>
                      <a:pt x="86766" y="0"/>
                      <a:pt x="83307" y="0"/>
                    </a:cubicBezTo>
                    <a:close/>
                  </a:path>
                </a:pathLst>
              </a:custGeom>
              <a:solidFill>
                <a:srgbClr val="FC8B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87;p64">
                <a:extLst>
                  <a:ext uri="{FF2B5EF4-FFF2-40B4-BE49-F238E27FC236}">
                    <a16:creationId xmlns:a16="http://schemas.microsoft.com/office/drawing/2014/main" id="{D71C61C3-BFB7-A35E-BE0A-486D38093C05}"/>
                  </a:ext>
                </a:extLst>
              </p:cNvPr>
              <p:cNvSpPr/>
              <p:nvPr/>
            </p:nvSpPr>
            <p:spPr>
              <a:xfrm>
                <a:off x="1503131" y="257685"/>
                <a:ext cx="4391282" cy="5801342"/>
              </a:xfrm>
              <a:custGeom>
                <a:avLst/>
                <a:gdLst/>
                <a:ahLst/>
                <a:cxnLst/>
                <a:rect l="l" t="t" r="r" b="b"/>
                <a:pathLst>
                  <a:path w="89568" h="131699" extrusionOk="0">
                    <a:moveTo>
                      <a:pt x="6262" y="0"/>
                    </a:moveTo>
                    <a:cubicBezTo>
                      <a:pt x="2802" y="0"/>
                      <a:pt x="0" y="2802"/>
                      <a:pt x="0" y="6261"/>
                    </a:cubicBezTo>
                    <a:lnTo>
                      <a:pt x="0" y="125437"/>
                    </a:lnTo>
                    <a:cubicBezTo>
                      <a:pt x="0" y="128897"/>
                      <a:pt x="2802" y="131698"/>
                      <a:pt x="6262" y="131698"/>
                    </a:cubicBezTo>
                    <a:lnTo>
                      <a:pt x="83307" y="131698"/>
                    </a:lnTo>
                    <a:cubicBezTo>
                      <a:pt x="86766" y="131698"/>
                      <a:pt x="89568" y="128897"/>
                      <a:pt x="89568" y="125437"/>
                    </a:cubicBezTo>
                    <a:lnTo>
                      <a:pt x="89568" y="6261"/>
                    </a:lnTo>
                    <a:cubicBezTo>
                      <a:pt x="89568" y="2802"/>
                      <a:pt x="86766" y="0"/>
                      <a:pt x="83307" y="0"/>
                    </a:cubicBezTo>
                    <a:close/>
                  </a:path>
                </a:pathLst>
              </a:custGeom>
              <a:solidFill>
                <a:srgbClr val="FCB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88;p64">
                <a:extLst>
                  <a:ext uri="{FF2B5EF4-FFF2-40B4-BE49-F238E27FC236}">
                    <a16:creationId xmlns:a16="http://schemas.microsoft.com/office/drawing/2014/main" id="{E1FECFBF-46EA-7B1B-78B7-5EAEB4FAEC0F}"/>
                  </a:ext>
                </a:extLst>
              </p:cNvPr>
              <p:cNvSpPr/>
              <p:nvPr/>
            </p:nvSpPr>
            <p:spPr>
              <a:xfrm>
                <a:off x="1763270" y="684932"/>
                <a:ext cx="3872082" cy="4675668"/>
              </a:xfrm>
              <a:custGeom>
                <a:avLst/>
                <a:gdLst/>
                <a:ahLst/>
                <a:cxnLst/>
                <a:rect l="l" t="t" r="r" b="b"/>
                <a:pathLst>
                  <a:path w="78978" h="108692" extrusionOk="0">
                    <a:moveTo>
                      <a:pt x="1" y="1"/>
                    </a:moveTo>
                    <a:lnTo>
                      <a:pt x="1" y="108692"/>
                    </a:lnTo>
                    <a:lnTo>
                      <a:pt x="78977" y="108692"/>
                    </a:lnTo>
                    <a:lnTo>
                      <a:pt x="78977" y="1"/>
                    </a:lnTo>
                    <a:close/>
                  </a:path>
                </a:pathLst>
              </a:custGeom>
              <a:solidFill>
                <a:srgbClr val="FC8B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89;p64">
                <a:extLst>
                  <a:ext uri="{FF2B5EF4-FFF2-40B4-BE49-F238E27FC236}">
                    <a16:creationId xmlns:a16="http://schemas.microsoft.com/office/drawing/2014/main" id="{75EBC990-D4DE-08AF-3E82-D592735EB78D}"/>
                  </a:ext>
                </a:extLst>
              </p:cNvPr>
              <p:cNvSpPr/>
              <p:nvPr/>
            </p:nvSpPr>
            <p:spPr>
              <a:xfrm>
                <a:off x="3533304" y="5536373"/>
                <a:ext cx="33093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751" extrusionOk="0">
                    <a:moveTo>
                      <a:pt x="3375" y="1"/>
                    </a:moveTo>
                    <a:cubicBezTo>
                      <a:pt x="1507" y="1"/>
                      <a:pt x="1" y="1508"/>
                      <a:pt x="1" y="3375"/>
                    </a:cubicBezTo>
                    <a:cubicBezTo>
                      <a:pt x="1" y="5243"/>
                      <a:pt x="1507" y="6750"/>
                      <a:pt x="3375" y="6750"/>
                    </a:cubicBezTo>
                    <a:cubicBezTo>
                      <a:pt x="5243" y="6750"/>
                      <a:pt x="6750" y="5243"/>
                      <a:pt x="6750" y="3375"/>
                    </a:cubicBezTo>
                    <a:cubicBezTo>
                      <a:pt x="6750" y="1508"/>
                      <a:pt x="5243" y="1"/>
                      <a:pt x="3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B71BB52D-8EF6-9EBD-9EC6-DBA3A4249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" t="13071" r="4758" b="28889"/>
            <a:stretch/>
          </p:blipFill>
          <p:spPr>
            <a:xfrm>
              <a:off x="2866767" y="888044"/>
              <a:ext cx="5363077" cy="475426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87F1A7F6-1481-002B-5131-6744A2C1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25" y="18233904"/>
            <a:ext cx="4670759" cy="4670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F8A54FC-D818-4801-3067-13CB73E44E2A}"/>
              </a:ext>
            </a:extLst>
          </p:cNvPr>
          <p:cNvSpPr txBox="1"/>
          <p:nvPr/>
        </p:nvSpPr>
        <p:spPr>
          <a:xfrm>
            <a:off x="6201746" y="20355356"/>
            <a:ext cx="640338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Dancing Script" panose="03080600040507000D00" pitchFamily="66" charset="0"/>
              </a:rPr>
              <a:t>Good Morning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8A0AFF4-9216-F1CB-E6F0-AAD2E65A376F}"/>
              </a:ext>
            </a:extLst>
          </p:cNvPr>
          <p:cNvSpPr txBox="1"/>
          <p:nvPr/>
        </p:nvSpPr>
        <p:spPr>
          <a:xfrm>
            <a:off x="7149622" y="24842865"/>
            <a:ext cx="64033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Mega Goal 2.1</a:t>
            </a:r>
          </a:p>
        </p:txBody>
      </p:sp>
    </p:spTree>
    <p:extLst>
      <p:ext uri="{BB962C8B-B14F-4D97-AF65-F5344CB8AC3E}">
        <p14:creationId xmlns:p14="http://schemas.microsoft.com/office/powerpoint/2010/main" val="2015315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EAE4F6D-69C0-35D8-917D-9E0EA5F07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19792" r="36333" b="1709"/>
          <a:stretch/>
        </p:blipFill>
        <p:spPr>
          <a:xfrm>
            <a:off x="6042991" y="198780"/>
            <a:ext cx="5784184" cy="665921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B84704-3E86-036C-D571-FFD0D0AAA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19198" r="36251" b="1986"/>
          <a:stretch/>
        </p:blipFill>
        <p:spPr>
          <a:xfrm>
            <a:off x="258807" y="198781"/>
            <a:ext cx="5784184" cy="665921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3F6B85F-FB5C-D43A-BC78-E294D55BEB4E}"/>
              </a:ext>
            </a:extLst>
          </p:cNvPr>
          <p:cNvSpPr/>
          <p:nvPr/>
        </p:nvSpPr>
        <p:spPr>
          <a:xfrm>
            <a:off x="88135" y="103173"/>
            <a:ext cx="11845058" cy="6734483"/>
          </a:xfrm>
          <a:prstGeom prst="rect">
            <a:avLst/>
          </a:prstGeom>
          <a:solidFill>
            <a:srgbClr val="FFFBF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2" name="Picture 4" descr="Headset and earpiece 3027927 Vector Art at Vecteezy">
            <a:extLst>
              <a:ext uri="{FF2B5EF4-FFF2-40B4-BE49-F238E27FC236}">
                <a16:creationId xmlns:a16="http://schemas.microsoft.com/office/drawing/2014/main" id="{54D25375-851C-7ADA-02FF-20EE21FE7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59" r="5074" b="2899"/>
          <a:stretch/>
        </p:blipFill>
        <p:spPr bwMode="auto">
          <a:xfrm>
            <a:off x="6750501" y="1955252"/>
            <a:ext cx="4245097" cy="30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DAE90CE4-B180-7435-52CA-FFCB8F31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88" y="2275093"/>
            <a:ext cx="3683059" cy="27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5EAFC08-B889-FE82-2AAF-8781372B57CC}"/>
              </a:ext>
            </a:extLst>
          </p:cNvPr>
          <p:cNvGrpSpPr/>
          <p:nvPr/>
        </p:nvGrpSpPr>
        <p:grpSpPr>
          <a:xfrm>
            <a:off x="2712004" y="406892"/>
            <a:ext cx="6937653" cy="1000370"/>
            <a:chOff x="131607" y="306887"/>
            <a:chExt cx="3344545" cy="1000370"/>
          </a:xfrm>
        </p:grpSpPr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857D9E4B-46A0-A549-677A-9B2F65D7192B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32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Read as long you as Listen</a:t>
              </a:r>
              <a:endParaRPr lang="ar-SA" sz="12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0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796685BC-CA1C-4753-6779-D07160F48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07" y="306887"/>
              <a:ext cx="758624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Reading">
            <a:hlinkClick r:id="" action="ppaction://media"/>
            <a:extLst>
              <a:ext uri="{FF2B5EF4-FFF2-40B4-BE49-F238E27FC236}">
                <a16:creationId xmlns:a16="http://schemas.microsoft.com/office/drawing/2014/main" id="{6ED689F7-CB78-FCE5-0338-529AC520E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18924" y="5023583"/>
            <a:ext cx="893437" cy="8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97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B1BB80A8-C7B2-68F9-D99E-CB6B1737B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39348" r="11805" b="32527"/>
          <a:stretch/>
        </p:blipFill>
        <p:spPr>
          <a:xfrm>
            <a:off x="1575411" y="322904"/>
            <a:ext cx="7473526" cy="2159306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C61B85-7890-DEB3-A007-82A390FA642F}"/>
              </a:ext>
            </a:extLst>
          </p:cNvPr>
          <p:cNvSpPr/>
          <p:nvPr/>
        </p:nvSpPr>
        <p:spPr>
          <a:xfrm>
            <a:off x="1402071" y="99359"/>
            <a:ext cx="8868578" cy="223545"/>
          </a:xfrm>
          <a:prstGeom prst="rect">
            <a:avLst/>
          </a:prstGeom>
          <a:solidFill>
            <a:srgbClr val="4F8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015FADA-2B58-2858-CD15-8D8504F08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1" y="151935"/>
            <a:ext cx="1487277" cy="6554130"/>
          </a:xfrm>
          <a:prstGeom prst="rect">
            <a:avLst/>
          </a:prstGeom>
          <a:ln w="76200">
            <a:solidFill>
              <a:srgbClr val="4F89C1"/>
            </a:solidFill>
          </a:ln>
        </p:spPr>
      </p:pic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id="{ECF29D16-7A5C-5CC9-8CFC-3FE0BB3C43DB}"/>
              </a:ext>
            </a:extLst>
          </p:cNvPr>
          <p:cNvSpPr/>
          <p:nvPr/>
        </p:nvSpPr>
        <p:spPr>
          <a:xfrm>
            <a:off x="1879355" y="2884307"/>
            <a:ext cx="2783694" cy="670133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Places’ names ?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1EEF0105-F167-CB59-8E39-B39E75676175}"/>
              </a:ext>
            </a:extLst>
          </p:cNvPr>
          <p:cNvSpPr/>
          <p:nvPr/>
        </p:nvSpPr>
        <p:spPr>
          <a:xfrm>
            <a:off x="2114242" y="3580016"/>
            <a:ext cx="2983419" cy="670133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Animals’ names ?</a:t>
            </a:r>
          </a:p>
        </p:txBody>
      </p:sp>
      <p:sp>
        <p:nvSpPr>
          <p:cNvPr id="20" name="Rectangle: Rounded Corners 20">
            <a:extLst>
              <a:ext uri="{FF2B5EF4-FFF2-40B4-BE49-F238E27FC236}">
                <a16:creationId xmlns:a16="http://schemas.microsoft.com/office/drawing/2014/main" id="{C88131D2-9107-1FDE-6431-17E38EAE5949}"/>
              </a:ext>
            </a:extLst>
          </p:cNvPr>
          <p:cNvSpPr/>
          <p:nvPr/>
        </p:nvSpPr>
        <p:spPr>
          <a:xfrm>
            <a:off x="1879355" y="4301301"/>
            <a:ext cx="4422294" cy="670133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a pristine beach ?</a:t>
            </a:r>
          </a:p>
        </p:txBody>
      </p:sp>
      <p:pic>
        <p:nvPicPr>
          <p:cNvPr id="21" name="Reading">
            <a:hlinkClick r:id="" action="ppaction://media"/>
            <a:extLst>
              <a:ext uri="{FF2B5EF4-FFF2-40B4-BE49-F238E27FC236}">
                <a16:creationId xmlns:a16="http://schemas.microsoft.com/office/drawing/2014/main" id="{1309DA26-D49C-7B41-D98E-F4F3C94635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0" end="179115.812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54037" y="2019974"/>
            <a:ext cx="588080" cy="588080"/>
          </a:xfrm>
          <a:prstGeom prst="rect">
            <a:avLst/>
          </a:prstGeom>
        </p:spPr>
      </p:pic>
      <p:cxnSp>
        <p:nvCxnSpPr>
          <p:cNvPr id="22" name="Straight Connector 7">
            <a:extLst>
              <a:ext uri="{FF2B5EF4-FFF2-40B4-BE49-F238E27FC236}">
                <a16:creationId xmlns:a16="http://schemas.microsoft.com/office/drawing/2014/main" id="{10E06844-D9AE-9978-DBE9-1374F267DD8C}"/>
              </a:ext>
            </a:extLst>
          </p:cNvPr>
          <p:cNvCxnSpPr>
            <a:cxnSpLocks/>
          </p:cNvCxnSpPr>
          <p:nvPr/>
        </p:nvCxnSpPr>
        <p:spPr>
          <a:xfrm>
            <a:off x="4663049" y="969484"/>
            <a:ext cx="6223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754ADCAF-DAC4-6FAC-69BD-ED116048A70E}"/>
              </a:ext>
            </a:extLst>
          </p:cNvPr>
          <p:cNvCxnSpPr>
            <a:cxnSpLocks/>
          </p:cNvCxnSpPr>
          <p:nvPr/>
        </p:nvCxnSpPr>
        <p:spPr>
          <a:xfrm>
            <a:off x="5772839" y="1190379"/>
            <a:ext cx="5288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D77ECF65-354A-27C8-8023-3824542D8267}"/>
              </a:ext>
            </a:extLst>
          </p:cNvPr>
          <p:cNvCxnSpPr>
            <a:cxnSpLocks/>
          </p:cNvCxnSpPr>
          <p:nvPr/>
        </p:nvCxnSpPr>
        <p:spPr>
          <a:xfrm>
            <a:off x="2114242" y="1190379"/>
            <a:ext cx="4770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4F804880-A11A-5915-B0A6-AEFF581F8E7C}"/>
              </a:ext>
            </a:extLst>
          </p:cNvPr>
          <p:cNvCxnSpPr>
            <a:cxnSpLocks/>
          </p:cNvCxnSpPr>
          <p:nvPr/>
        </p:nvCxnSpPr>
        <p:spPr>
          <a:xfrm>
            <a:off x="4808312" y="1203067"/>
            <a:ext cx="477078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E24EFE3C-610A-30C0-DF39-95128E9E6E65}"/>
              </a:ext>
            </a:extLst>
          </p:cNvPr>
          <p:cNvCxnSpPr>
            <a:cxnSpLocks/>
          </p:cNvCxnSpPr>
          <p:nvPr/>
        </p:nvCxnSpPr>
        <p:spPr>
          <a:xfrm>
            <a:off x="7728697" y="969484"/>
            <a:ext cx="611072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69DAE47F-71EB-A0A1-7C7D-7DD753EFECCB}"/>
              </a:ext>
            </a:extLst>
          </p:cNvPr>
          <p:cNvCxnSpPr>
            <a:cxnSpLocks/>
          </p:cNvCxnSpPr>
          <p:nvPr/>
        </p:nvCxnSpPr>
        <p:spPr>
          <a:xfrm>
            <a:off x="3916061" y="1201953"/>
            <a:ext cx="516836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E60AB46D-000F-5B54-A2CE-AA7DAE6F31BF}"/>
              </a:ext>
            </a:extLst>
          </p:cNvPr>
          <p:cNvSpPr/>
          <p:nvPr/>
        </p:nvSpPr>
        <p:spPr>
          <a:xfrm>
            <a:off x="1937018" y="5337114"/>
            <a:ext cx="8433761" cy="783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It’s a beach in its original condition . There aren’t a lot of hotels or restaurants . It’s clean and without a lot of garbage .</a:t>
            </a:r>
          </a:p>
        </p:txBody>
      </p:sp>
      <p:pic>
        <p:nvPicPr>
          <p:cNvPr id="36" name="Picture 4" descr="Headset and earpiece 3027927 Vector Art at Vecteezy">
            <a:extLst>
              <a:ext uri="{FF2B5EF4-FFF2-40B4-BE49-F238E27FC236}">
                <a16:creationId xmlns:a16="http://schemas.microsoft.com/office/drawing/2014/main" id="{19A3D15C-9432-478F-52CF-AC9A537DD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59" r="5074" b="2899"/>
          <a:stretch/>
        </p:blipFill>
        <p:spPr bwMode="auto">
          <a:xfrm>
            <a:off x="10949298" y="246937"/>
            <a:ext cx="912110" cy="8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87587541-E134-608A-0312-ED68EFF14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6" b="50303"/>
          <a:stretch/>
        </p:blipFill>
        <p:spPr bwMode="auto">
          <a:xfrm>
            <a:off x="9771190" y="321520"/>
            <a:ext cx="1057178" cy="13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5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C61B85-7890-DEB3-A007-82A390FA642F}"/>
              </a:ext>
            </a:extLst>
          </p:cNvPr>
          <p:cNvSpPr/>
          <p:nvPr/>
        </p:nvSpPr>
        <p:spPr>
          <a:xfrm>
            <a:off x="1402071" y="99359"/>
            <a:ext cx="8868578" cy="223545"/>
          </a:xfrm>
          <a:prstGeom prst="rect">
            <a:avLst/>
          </a:prstGeom>
          <a:solidFill>
            <a:srgbClr val="4F8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A25CB7A-9A88-9631-9D7C-64BAF9EAB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34633" r="15270" b="9287"/>
          <a:stretch/>
        </p:blipFill>
        <p:spPr>
          <a:xfrm>
            <a:off x="1663548" y="1277957"/>
            <a:ext cx="7006727" cy="366861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015FADA-2B58-2858-CD15-8D8504F08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1" y="151935"/>
            <a:ext cx="1487277" cy="6554130"/>
          </a:xfrm>
          <a:prstGeom prst="rect">
            <a:avLst/>
          </a:prstGeom>
          <a:ln w="76200">
            <a:solidFill>
              <a:srgbClr val="4F89C1"/>
            </a:solidFill>
          </a:ln>
        </p:spPr>
      </p:pic>
      <p:pic>
        <p:nvPicPr>
          <p:cNvPr id="2" name="Picture 4" descr="Headset and earpiece 3027927 Vector Art at Vecteezy">
            <a:extLst>
              <a:ext uri="{FF2B5EF4-FFF2-40B4-BE49-F238E27FC236}">
                <a16:creationId xmlns:a16="http://schemas.microsoft.com/office/drawing/2014/main" id="{565AA767-39B1-A3A4-A702-CFA16C7F3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59" r="5074" b="2899"/>
          <a:stretch/>
        </p:blipFill>
        <p:spPr bwMode="auto">
          <a:xfrm>
            <a:off x="10949298" y="246937"/>
            <a:ext cx="912110" cy="8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1D3C5CBE-94BB-1DAE-51D1-375EFDE3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9" t="-1538" r="34857" b="51841"/>
          <a:stretch/>
        </p:blipFill>
        <p:spPr bwMode="auto">
          <a:xfrm>
            <a:off x="9771190" y="321520"/>
            <a:ext cx="1057178" cy="13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27">
            <a:extLst>
              <a:ext uri="{FF2B5EF4-FFF2-40B4-BE49-F238E27FC236}">
                <a16:creationId xmlns:a16="http://schemas.microsoft.com/office/drawing/2014/main" id="{239C4C38-24EA-338E-00A4-394DC8B01043}"/>
              </a:ext>
            </a:extLst>
          </p:cNvPr>
          <p:cNvSpPr/>
          <p:nvPr/>
        </p:nvSpPr>
        <p:spPr>
          <a:xfrm>
            <a:off x="1969297" y="5146660"/>
            <a:ext cx="5885635" cy="866766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was ecotourism first heard ?</a:t>
            </a:r>
          </a:p>
        </p:txBody>
      </p:sp>
      <p:pic>
        <p:nvPicPr>
          <p:cNvPr id="6" name="Reading">
            <a:hlinkClick r:id="" action="ppaction://media"/>
            <a:extLst>
              <a:ext uri="{FF2B5EF4-FFF2-40B4-BE49-F238E27FC236}">
                <a16:creationId xmlns:a16="http://schemas.microsoft.com/office/drawing/2014/main" id="{3CA3FD95-6EE6-DDAB-D5C8-55B2FBB9E8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36" end="130252.8125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19412" y="1012741"/>
            <a:ext cx="491928" cy="491928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38D64FF4-36E4-BA77-CE25-FFF72E348A5E}"/>
              </a:ext>
            </a:extLst>
          </p:cNvPr>
          <p:cNvSpPr/>
          <p:nvPr/>
        </p:nvSpPr>
        <p:spPr>
          <a:xfrm>
            <a:off x="1969297" y="5839299"/>
            <a:ext cx="7249193" cy="925776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are the characteristics of ecotourism ?</a:t>
            </a:r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593B321A-121A-3F45-DA06-17C0DBECF92F}"/>
              </a:ext>
            </a:extLst>
          </p:cNvPr>
          <p:cNvSpPr/>
          <p:nvPr/>
        </p:nvSpPr>
        <p:spPr>
          <a:xfrm>
            <a:off x="6654188" y="1215629"/>
            <a:ext cx="484742" cy="403851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ED738595-7D75-3D49-64A2-742A15D02C77}"/>
              </a:ext>
            </a:extLst>
          </p:cNvPr>
          <p:cNvSpPr txBox="1"/>
          <p:nvPr/>
        </p:nvSpPr>
        <p:spPr>
          <a:xfrm>
            <a:off x="1810271" y="2157630"/>
            <a:ext cx="318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A74CECB5-88B6-A353-1579-158C0F6272FB}"/>
              </a:ext>
            </a:extLst>
          </p:cNvPr>
          <p:cNvSpPr txBox="1"/>
          <p:nvPr/>
        </p:nvSpPr>
        <p:spPr>
          <a:xfrm>
            <a:off x="1810271" y="2764287"/>
            <a:ext cx="318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42B2C03-8770-FD55-A25A-88FE30A0E9F0}"/>
              </a:ext>
            </a:extLst>
          </p:cNvPr>
          <p:cNvSpPr txBox="1"/>
          <p:nvPr/>
        </p:nvSpPr>
        <p:spPr>
          <a:xfrm>
            <a:off x="1810271" y="3348122"/>
            <a:ext cx="318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79149B8B-8C37-B030-3347-B0EC1213D58A}"/>
              </a:ext>
            </a:extLst>
          </p:cNvPr>
          <p:cNvSpPr txBox="1"/>
          <p:nvPr/>
        </p:nvSpPr>
        <p:spPr>
          <a:xfrm>
            <a:off x="1810271" y="3887844"/>
            <a:ext cx="318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7D4EA242-C3D2-6E28-248A-5862601521FC}"/>
              </a:ext>
            </a:extLst>
          </p:cNvPr>
          <p:cNvSpPr txBox="1"/>
          <p:nvPr/>
        </p:nvSpPr>
        <p:spPr>
          <a:xfrm>
            <a:off x="1810271" y="4458700"/>
            <a:ext cx="318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6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C61B85-7890-DEB3-A007-82A390FA642F}"/>
              </a:ext>
            </a:extLst>
          </p:cNvPr>
          <p:cNvSpPr/>
          <p:nvPr/>
        </p:nvSpPr>
        <p:spPr>
          <a:xfrm>
            <a:off x="1402071" y="99359"/>
            <a:ext cx="8868578" cy="223545"/>
          </a:xfrm>
          <a:prstGeom prst="rect">
            <a:avLst/>
          </a:prstGeom>
          <a:solidFill>
            <a:srgbClr val="4F8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45D4C5D-85A5-A797-A138-59F403DD6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30591" r="14066" b="37411"/>
          <a:stretch/>
        </p:blipFill>
        <p:spPr>
          <a:xfrm>
            <a:off x="1663548" y="3424205"/>
            <a:ext cx="7153621" cy="209320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015FADA-2B58-2858-CD15-8D8504F08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1" y="151935"/>
            <a:ext cx="1487277" cy="6554130"/>
          </a:xfrm>
          <a:prstGeom prst="rect">
            <a:avLst/>
          </a:prstGeom>
          <a:ln w="76200">
            <a:solidFill>
              <a:srgbClr val="4F89C1"/>
            </a:solidFill>
          </a:ln>
        </p:spPr>
      </p:pic>
      <p:pic>
        <p:nvPicPr>
          <p:cNvPr id="2" name="Picture 4" descr="Headset and earpiece 3027927 Vector Art at Vecteezy">
            <a:extLst>
              <a:ext uri="{FF2B5EF4-FFF2-40B4-BE49-F238E27FC236}">
                <a16:creationId xmlns:a16="http://schemas.microsoft.com/office/drawing/2014/main" id="{E801ACDB-72C8-C591-E7FF-D6B6410C6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59" r="5074" b="2899"/>
          <a:stretch/>
        </p:blipFill>
        <p:spPr bwMode="auto">
          <a:xfrm>
            <a:off x="11051518" y="5517411"/>
            <a:ext cx="912110" cy="8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86A8F569-AAE2-0077-5CA7-5C8F94661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" t="-1738" r="71949" b="52041"/>
          <a:stretch/>
        </p:blipFill>
        <p:spPr bwMode="auto">
          <a:xfrm>
            <a:off x="9775857" y="5340152"/>
            <a:ext cx="1057178" cy="13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16917C34-2ED7-7A6B-C9E8-D697DAB4D5C4}"/>
              </a:ext>
            </a:extLst>
          </p:cNvPr>
          <p:cNvSpPr/>
          <p:nvPr/>
        </p:nvSpPr>
        <p:spPr>
          <a:xfrm>
            <a:off x="1812857" y="246937"/>
            <a:ext cx="5306513" cy="843734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Where does Costa Rica locate ?</a:t>
            </a: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6253919-75FB-E0BE-110A-AC010F811F8E}"/>
              </a:ext>
            </a:extLst>
          </p:cNvPr>
          <p:cNvSpPr/>
          <p:nvPr/>
        </p:nvSpPr>
        <p:spPr>
          <a:xfrm>
            <a:off x="1931778" y="886788"/>
            <a:ext cx="5465537" cy="795280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does deforestation mean ?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id="{A87C07AD-97F4-5858-089C-B4EAAA2842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599" end="95437.8125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1567" y="1994053"/>
            <a:ext cx="417262" cy="417262"/>
          </a:xfrm>
          <a:prstGeom prst="rect">
            <a:avLst/>
          </a:prstGeom>
        </p:spPr>
      </p:pic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F1884B7C-2459-9EA2-8494-486BD14C4EAC}"/>
              </a:ext>
            </a:extLst>
          </p:cNvPr>
          <p:cNvSpPr/>
          <p:nvPr/>
        </p:nvSpPr>
        <p:spPr>
          <a:xfrm>
            <a:off x="1812857" y="1409424"/>
            <a:ext cx="6771396" cy="1144880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Which a country had the highest rate of deforestation in all of Latin America ?</a:t>
            </a: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7BD4CF1F-5C4B-DF89-4388-AEF532D1C7BA}"/>
              </a:ext>
            </a:extLst>
          </p:cNvPr>
          <p:cNvSpPr/>
          <p:nvPr/>
        </p:nvSpPr>
        <p:spPr>
          <a:xfrm>
            <a:off x="1854660" y="2259627"/>
            <a:ext cx="7453559" cy="986627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How many visitors does Costa Rica have per year ?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EA3BD31A-D273-BBDB-F93C-ECA23CE737C2}"/>
              </a:ext>
            </a:extLst>
          </p:cNvPr>
          <p:cNvSpPr/>
          <p:nvPr/>
        </p:nvSpPr>
        <p:spPr>
          <a:xfrm>
            <a:off x="6958985" y="3716124"/>
            <a:ext cx="1378227" cy="374778"/>
          </a:xfrm>
          <a:prstGeom prst="roundRect">
            <a:avLst/>
          </a:prstGeom>
          <a:noFill/>
          <a:ln w="285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0A29BEAF-2AA1-D00B-C7D0-77A6642F5525}"/>
              </a:ext>
            </a:extLst>
          </p:cNvPr>
          <p:cNvSpPr/>
          <p:nvPr/>
        </p:nvSpPr>
        <p:spPr>
          <a:xfrm>
            <a:off x="1812857" y="5182977"/>
            <a:ext cx="1093306" cy="334433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106A1D8F-B0C0-0BB5-F361-63EEF73CA751}"/>
              </a:ext>
            </a:extLst>
          </p:cNvPr>
          <p:cNvSpPr/>
          <p:nvPr/>
        </p:nvSpPr>
        <p:spPr>
          <a:xfrm>
            <a:off x="1812857" y="3716125"/>
            <a:ext cx="1159566" cy="299478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7D923F-81E6-F1C8-5BF7-025969F56F21}"/>
              </a:ext>
            </a:extLst>
          </p:cNvPr>
          <p:cNvSpPr/>
          <p:nvPr/>
        </p:nvSpPr>
        <p:spPr>
          <a:xfrm>
            <a:off x="7516236" y="1138256"/>
            <a:ext cx="3501191" cy="306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Cutting down trees . </a:t>
            </a:r>
          </a:p>
        </p:txBody>
      </p:sp>
      <p:pic>
        <p:nvPicPr>
          <p:cNvPr id="16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409B7DB-EDCB-DBE8-94E5-EFADE56643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74" y="3362221"/>
            <a:ext cx="1860137" cy="12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C61B85-7890-DEB3-A007-82A390FA642F}"/>
              </a:ext>
            </a:extLst>
          </p:cNvPr>
          <p:cNvSpPr/>
          <p:nvPr/>
        </p:nvSpPr>
        <p:spPr>
          <a:xfrm>
            <a:off x="1402071" y="99359"/>
            <a:ext cx="8868578" cy="223545"/>
          </a:xfrm>
          <a:prstGeom prst="rect">
            <a:avLst/>
          </a:prstGeom>
          <a:solidFill>
            <a:srgbClr val="4F8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015FADA-2B58-2858-CD15-8D8504F08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" y="151935"/>
            <a:ext cx="1487277" cy="6554130"/>
          </a:xfrm>
          <a:prstGeom prst="rect">
            <a:avLst/>
          </a:prstGeom>
          <a:ln w="76200">
            <a:solidFill>
              <a:srgbClr val="4F89C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8211B4-3168-C987-B2BB-AFF2D35622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2" t="40022" r="13162" b="11308"/>
          <a:stretch/>
        </p:blipFill>
        <p:spPr>
          <a:xfrm>
            <a:off x="1948000" y="3574767"/>
            <a:ext cx="7171982" cy="3183874"/>
          </a:xfrm>
          <a:prstGeom prst="rect">
            <a:avLst/>
          </a:prstGeom>
        </p:spPr>
      </p:pic>
      <p:pic>
        <p:nvPicPr>
          <p:cNvPr id="2" name="Picture 4" descr="Headset and earpiece 3027927 Vector Art at Vecteezy">
            <a:extLst>
              <a:ext uri="{FF2B5EF4-FFF2-40B4-BE49-F238E27FC236}">
                <a16:creationId xmlns:a16="http://schemas.microsoft.com/office/drawing/2014/main" id="{F1C1EF35-3408-E2F8-6027-A71FB74D7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59" r="5074" b="2899"/>
          <a:stretch/>
        </p:blipFill>
        <p:spPr bwMode="auto">
          <a:xfrm>
            <a:off x="11103619" y="152289"/>
            <a:ext cx="912110" cy="8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F81CEE4D-3D71-CC28-C1E9-502A85A52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52972" r="72547" b="-2669"/>
          <a:stretch/>
        </p:blipFill>
        <p:spPr bwMode="auto">
          <a:xfrm>
            <a:off x="10026512" y="194460"/>
            <a:ext cx="1057178" cy="13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6BC2AAEE-E2DF-D4A9-FAE7-DB8456A9C60C}"/>
              </a:ext>
            </a:extLst>
          </p:cNvPr>
          <p:cNvSpPr/>
          <p:nvPr/>
        </p:nvSpPr>
        <p:spPr>
          <a:xfrm>
            <a:off x="1948000" y="335727"/>
            <a:ext cx="1642476" cy="870474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Name ?</a:t>
            </a: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D9F3C0F3-531A-D79E-9585-8844E10A055A}"/>
              </a:ext>
            </a:extLst>
          </p:cNvPr>
          <p:cNvSpPr/>
          <p:nvPr/>
        </p:nvSpPr>
        <p:spPr>
          <a:xfrm>
            <a:off x="1994366" y="946593"/>
            <a:ext cx="4014614" cy="870474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did they see ?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id="{108BB215-1D9D-1DCC-5CB7-23F7FC3D4C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15" end="45176.8125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6649" y="5529336"/>
            <a:ext cx="1060174" cy="1060174"/>
          </a:xfrm>
          <a:prstGeom prst="rect">
            <a:avLst/>
          </a:prstGeom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73E47CF7-398B-EC36-2E60-B731EA0B7E38}"/>
              </a:ext>
            </a:extLst>
          </p:cNvPr>
          <p:cNvSpPr/>
          <p:nvPr/>
        </p:nvSpPr>
        <p:spPr>
          <a:xfrm>
            <a:off x="1994366" y="1465808"/>
            <a:ext cx="6121848" cy="1365913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hours did you need to get there by bus 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87E55F95-6F7A-EF74-08E1-9B1E463BEDF7}"/>
              </a:ext>
            </a:extLst>
          </p:cNvPr>
          <p:cNvSpPr/>
          <p:nvPr/>
        </p:nvSpPr>
        <p:spPr>
          <a:xfrm>
            <a:off x="1948000" y="2536337"/>
            <a:ext cx="5393344" cy="870474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did the guide show them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C5A69E-C446-4F5C-600E-A307FFDBA450}"/>
              </a:ext>
            </a:extLst>
          </p:cNvPr>
          <p:cNvSpPr/>
          <p:nvPr/>
        </p:nvSpPr>
        <p:spPr>
          <a:xfrm>
            <a:off x="7000263" y="5799735"/>
            <a:ext cx="1879331" cy="99392"/>
          </a:xfrm>
          <a:prstGeom prst="rightArrow">
            <a:avLst/>
          </a:prstGeom>
          <a:solidFill>
            <a:srgbClr val="E2BB9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BC03E9-DC9E-B616-80D4-1AD65F39C81A}"/>
              </a:ext>
            </a:extLst>
          </p:cNvPr>
          <p:cNvSpPr/>
          <p:nvPr/>
        </p:nvSpPr>
        <p:spPr>
          <a:xfrm>
            <a:off x="2031092" y="4637555"/>
            <a:ext cx="5030720" cy="99392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DC2595DF-AE6B-387B-6076-18B4120014F3}"/>
              </a:ext>
            </a:extLst>
          </p:cNvPr>
          <p:cNvSpPr/>
          <p:nvPr/>
        </p:nvSpPr>
        <p:spPr>
          <a:xfrm>
            <a:off x="1948000" y="3477038"/>
            <a:ext cx="1570557" cy="506734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9">
            <a:extLst>
              <a:ext uri="{FF2B5EF4-FFF2-40B4-BE49-F238E27FC236}">
                <a16:creationId xmlns:a16="http://schemas.microsoft.com/office/drawing/2014/main" id="{D06785D7-81C5-7D59-DDCA-4E1767E5D306}"/>
              </a:ext>
            </a:extLst>
          </p:cNvPr>
          <p:cNvSpPr/>
          <p:nvPr/>
        </p:nvSpPr>
        <p:spPr>
          <a:xfrm>
            <a:off x="4772345" y="4834676"/>
            <a:ext cx="1804726" cy="620498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48973919-C830-4850-2BB0-CF2C6E65E356}"/>
              </a:ext>
            </a:extLst>
          </p:cNvPr>
          <p:cNvSpPr/>
          <p:nvPr/>
        </p:nvSpPr>
        <p:spPr>
          <a:xfrm>
            <a:off x="2031092" y="6086851"/>
            <a:ext cx="6716301" cy="99392"/>
          </a:xfrm>
          <a:prstGeom prst="rightArrow">
            <a:avLst/>
          </a:prstGeom>
          <a:solidFill>
            <a:srgbClr val="E2BB9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77D2887B-BA13-CAF4-BB02-4CD8D0114476}"/>
              </a:ext>
            </a:extLst>
          </p:cNvPr>
          <p:cNvSpPr/>
          <p:nvPr/>
        </p:nvSpPr>
        <p:spPr>
          <a:xfrm>
            <a:off x="2031092" y="6374014"/>
            <a:ext cx="4722248" cy="148259"/>
          </a:xfrm>
          <a:prstGeom prst="rightArrow">
            <a:avLst/>
          </a:prstGeom>
          <a:solidFill>
            <a:srgbClr val="E2BB9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7D5FDA3-D195-BCE8-CE68-795A721062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30086" r="50000" b="39096"/>
          <a:stretch/>
        </p:blipFill>
        <p:spPr>
          <a:xfrm>
            <a:off x="0" y="229703"/>
            <a:ext cx="7628966" cy="2401677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C61B85-7890-DEB3-A007-82A390FA642F}"/>
              </a:ext>
            </a:extLst>
          </p:cNvPr>
          <p:cNvSpPr/>
          <p:nvPr/>
        </p:nvSpPr>
        <p:spPr>
          <a:xfrm>
            <a:off x="0" y="47690"/>
            <a:ext cx="8868578" cy="223545"/>
          </a:xfrm>
          <a:prstGeom prst="rect">
            <a:avLst/>
          </a:prstGeom>
          <a:solidFill>
            <a:srgbClr val="4F8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372FE8A-4ADB-39D0-EF95-C5907D10215C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ProximaNova-Light"/>
              </a:rPr>
              <a:t>Undoubtedly, ecotourism plays a critical role in preserving</a:t>
            </a:r>
          </a:p>
          <a:p>
            <a:pPr algn="l"/>
            <a:r>
              <a:rPr lang="en-US" sz="2400" b="0" i="0" u="none" strike="noStrike" baseline="0" dirty="0">
                <a:latin typeface="ProximaNova-Light"/>
              </a:rPr>
              <a:t>the land in Costa Rica as well as in other ecotourism</a:t>
            </a:r>
          </a:p>
          <a:p>
            <a:pPr algn="l"/>
            <a:r>
              <a:rPr lang="en-US" sz="2400" b="0" i="0" u="none" strike="noStrike" baseline="0" dirty="0">
                <a:latin typeface="ProximaNova-Light"/>
              </a:rPr>
              <a:t>destinations around the globe. At the same time, ecotourism provides visitors with a unique, unforgettable, and educational vacation. Basically, ecotourism is a win-win situation for both the tourists and the countries they visit.</a:t>
            </a:r>
            <a:endParaRPr lang="ar-SA" sz="24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A347C24-0E7F-D5E3-FBD2-DB20851E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096" y="99359"/>
            <a:ext cx="3956752" cy="2818508"/>
          </a:xfrm>
          <a:prstGeom prst="rect">
            <a:avLst/>
          </a:prstGeom>
          <a:ln w="76200">
            <a:solidFill>
              <a:srgbClr val="4F89C1"/>
            </a:solidFill>
          </a:ln>
        </p:spPr>
      </p:pic>
      <p:pic>
        <p:nvPicPr>
          <p:cNvPr id="2" name="Reading">
            <a:hlinkClick r:id="" action="ppaction://media"/>
            <a:extLst>
              <a:ext uri="{FF2B5EF4-FFF2-40B4-BE49-F238E27FC236}">
                <a16:creationId xmlns:a16="http://schemas.microsoft.com/office/drawing/2014/main" id="{B36FEDDC-554C-12FF-53C4-7899545E95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676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5154" y="280626"/>
            <a:ext cx="610080" cy="61008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0F9869C5-772C-9DF8-6E01-2213BBB41B6C}"/>
              </a:ext>
            </a:extLst>
          </p:cNvPr>
          <p:cNvSpPr/>
          <p:nvPr/>
        </p:nvSpPr>
        <p:spPr>
          <a:xfrm>
            <a:off x="199267" y="4259006"/>
            <a:ext cx="3406942" cy="800374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did Stacy enjoy ?</a:t>
            </a: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FBD13930-2941-03C2-5F09-866AFD5D24E4}"/>
              </a:ext>
            </a:extLst>
          </p:cNvPr>
          <p:cNvSpPr/>
          <p:nvPr/>
        </p:nvSpPr>
        <p:spPr>
          <a:xfrm>
            <a:off x="199267" y="4801123"/>
            <a:ext cx="3847617" cy="800374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did Stacy stay ?</a:t>
            </a:r>
          </a:p>
        </p:txBody>
      </p:sp>
      <p:sp>
        <p:nvSpPr>
          <p:cNvPr id="7" name="Rectangle: Rounded Corners 25">
            <a:extLst>
              <a:ext uri="{FF2B5EF4-FFF2-40B4-BE49-F238E27FC236}">
                <a16:creationId xmlns:a16="http://schemas.microsoft.com/office/drawing/2014/main" id="{CD353A74-3ABB-1701-00C6-D38C5DE06BDF}"/>
              </a:ext>
            </a:extLst>
          </p:cNvPr>
          <p:cNvSpPr/>
          <p:nvPr/>
        </p:nvSpPr>
        <p:spPr>
          <a:xfrm>
            <a:off x="199267" y="5288096"/>
            <a:ext cx="6422192" cy="891973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Give example of renewable sources of energy?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06F61AEF-274D-969B-F0F1-3C6920356CBF}"/>
              </a:ext>
            </a:extLst>
          </p:cNvPr>
          <p:cNvSpPr/>
          <p:nvPr/>
        </p:nvSpPr>
        <p:spPr>
          <a:xfrm>
            <a:off x="199267" y="6026122"/>
            <a:ext cx="5308867" cy="831878"/>
          </a:xfrm>
          <a:prstGeom prst="rightArrow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ecotourism provide ?</a:t>
            </a:r>
          </a:p>
        </p:txBody>
      </p:sp>
      <p:pic>
        <p:nvPicPr>
          <p:cNvPr id="10" name="Picture 4" descr="Headset and earpiece 3027927 Vector Art at Vecteezy">
            <a:extLst>
              <a:ext uri="{FF2B5EF4-FFF2-40B4-BE49-F238E27FC236}">
                <a16:creationId xmlns:a16="http://schemas.microsoft.com/office/drawing/2014/main" id="{A7A56C0A-6666-1F13-EAF6-39FF28399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4659" r="5074" b="2899"/>
          <a:stretch/>
        </p:blipFill>
        <p:spPr bwMode="auto">
          <a:xfrm>
            <a:off x="10863672" y="5178681"/>
            <a:ext cx="912110" cy="8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C22DDEF7-9E4C-7080-D805-B65572907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9" t="46597" r="36607" b="3706"/>
          <a:stretch/>
        </p:blipFill>
        <p:spPr bwMode="auto">
          <a:xfrm>
            <a:off x="9786565" y="5220852"/>
            <a:ext cx="1057178" cy="13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F40AE2-EDC0-D4E7-8A98-6440B345C5A4}"/>
              </a:ext>
            </a:extLst>
          </p:cNvPr>
          <p:cNvSpPr/>
          <p:nvPr/>
        </p:nvSpPr>
        <p:spPr>
          <a:xfrm>
            <a:off x="2758205" y="616643"/>
            <a:ext cx="4303607" cy="75745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8CFC3A47-3224-3000-8731-52AEC1EFEB48}"/>
              </a:ext>
            </a:extLst>
          </p:cNvPr>
          <p:cNvSpPr/>
          <p:nvPr/>
        </p:nvSpPr>
        <p:spPr>
          <a:xfrm>
            <a:off x="336450" y="905911"/>
            <a:ext cx="5759549" cy="155531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0FDDB3E1-D266-65CE-8674-5F8036CAFB7B}"/>
              </a:ext>
            </a:extLst>
          </p:cNvPr>
          <p:cNvSpPr/>
          <p:nvPr/>
        </p:nvSpPr>
        <p:spPr>
          <a:xfrm>
            <a:off x="199267" y="1345747"/>
            <a:ext cx="4415732" cy="97387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75C39158-26FF-3646-35AB-58B0EA959271}"/>
              </a:ext>
            </a:extLst>
          </p:cNvPr>
          <p:cNvSpPr/>
          <p:nvPr/>
        </p:nvSpPr>
        <p:spPr>
          <a:xfrm>
            <a:off x="199267" y="1660064"/>
            <a:ext cx="5935271" cy="138556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AFECF3F-A189-3050-D0F8-35A261AF1FB6}"/>
              </a:ext>
            </a:extLst>
          </p:cNvPr>
          <p:cNvSpPr/>
          <p:nvPr/>
        </p:nvSpPr>
        <p:spPr>
          <a:xfrm>
            <a:off x="3671242" y="2347892"/>
            <a:ext cx="3015250" cy="125836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9FA94319-CE0F-13F5-84DF-35CC56548CC4}"/>
              </a:ext>
            </a:extLst>
          </p:cNvPr>
          <p:cNvSpPr/>
          <p:nvPr/>
        </p:nvSpPr>
        <p:spPr>
          <a:xfrm>
            <a:off x="8760532" y="3513512"/>
            <a:ext cx="3015250" cy="125836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id="{352865D4-1588-E375-17A0-766C06B52ECE}"/>
              </a:ext>
            </a:extLst>
          </p:cNvPr>
          <p:cNvSpPr/>
          <p:nvPr/>
        </p:nvSpPr>
        <p:spPr>
          <a:xfrm>
            <a:off x="129364" y="3868938"/>
            <a:ext cx="5048564" cy="117951"/>
          </a:xfrm>
          <a:prstGeom prst="rightArrow">
            <a:avLst/>
          </a:prstGeom>
          <a:noFill/>
          <a:ln w="28575">
            <a:solidFill>
              <a:srgbClr val="E2B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7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C9A7A28D-54E9-A1AA-C74D-6703BE60953C}"/>
              </a:ext>
            </a:extLst>
          </p:cNvPr>
          <p:cNvSpPr txBox="1"/>
          <p:nvPr/>
        </p:nvSpPr>
        <p:spPr>
          <a:xfrm>
            <a:off x="4047386" y="2421797"/>
            <a:ext cx="3944040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Summarizing</a:t>
            </a:r>
            <a:endParaRPr lang="ar-SA" sz="2800" dirty="0">
              <a:latin typeface="MV Boli" panose="02000500030200090000" pitchFamily="2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7C0F8C4-2748-6361-5097-209C82613451}"/>
              </a:ext>
            </a:extLst>
          </p:cNvPr>
          <p:cNvGrpSpPr/>
          <p:nvPr/>
        </p:nvGrpSpPr>
        <p:grpSpPr>
          <a:xfrm>
            <a:off x="3596219" y="1235881"/>
            <a:ext cx="4604003" cy="1000370"/>
            <a:chOff x="1888495" y="310687"/>
            <a:chExt cx="4604003" cy="100037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F96C9AC4-CDE7-647C-BD4E-5E023F8B3429}"/>
                </a:ext>
              </a:extLst>
            </p:cNvPr>
            <p:cNvSpPr/>
            <p:nvPr/>
          </p:nvSpPr>
          <p:spPr>
            <a:xfrm>
              <a:off x="2130866" y="496233"/>
              <a:ext cx="436163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i="0" u="none" strike="noStrike" baseline="0" dirty="0">
                  <a:solidFill>
                    <a:srgbClr val="4AB969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READING STRATEGY</a:t>
              </a:r>
            </a:p>
            <a:p>
              <a:endParaRPr lang="ar-SA" sz="12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3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C3C0AE2B-9BCC-4D03-C596-F8F9DB024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495" y="310687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Free Summarizing Cliparts, Download Free Summarizing Cliparts png images,  Free ClipArts on Clipart Library">
            <a:extLst>
              <a:ext uri="{FF2B5EF4-FFF2-40B4-BE49-F238E27FC236}">
                <a16:creationId xmlns:a16="http://schemas.microsoft.com/office/drawing/2014/main" id="{A910A4DB-46BB-802D-A315-086CC663B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378">
            <a:off x="488056" y="2135553"/>
            <a:ext cx="2845812" cy="28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60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7C8E46F4-14AC-8AC2-F13A-BD5777966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19792" r="36333" b="1709"/>
          <a:stretch/>
        </p:blipFill>
        <p:spPr>
          <a:xfrm>
            <a:off x="6042991" y="135843"/>
            <a:ext cx="5784184" cy="66592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F5CE7C8-9173-0A1B-592B-E72014609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19198" r="36251" b="1986"/>
          <a:stretch/>
        </p:blipFill>
        <p:spPr>
          <a:xfrm>
            <a:off x="258807" y="198781"/>
            <a:ext cx="5784184" cy="6659219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B1FBFA4-ED9F-7891-7C48-B2F0B3EB68F7}"/>
              </a:ext>
            </a:extLst>
          </p:cNvPr>
          <p:cNvSpPr/>
          <p:nvPr/>
        </p:nvSpPr>
        <p:spPr>
          <a:xfrm>
            <a:off x="1946590" y="2037518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E6D09E1-7C7F-9A4A-209F-E20BF2A4ED50}"/>
              </a:ext>
            </a:extLst>
          </p:cNvPr>
          <p:cNvSpPr/>
          <p:nvPr/>
        </p:nvSpPr>
        <p:spPr>
          <a:xfrm>
            <a:off x="1982032" y="2925189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E6111521-FB53-55A4-0A05-8E7509EFEB5D}"/>
              </a:ext>
            </a:extLst>
          </p:cNvPr>
          <p:cNvSpPr/>
          <p:nvPr/>
        </p:nvSpPr>
        <p:spPr>
          <a:xfrm>
            <a:off x="1946590" y="4378209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4A7940E-F0AF-64E9-A9DD-F50D3C6C1170}"/>
              </a:ext>
            </a:extLst>
          </p:cNvPr>
          <p:cNvSpPr/>
          <p:nvPr/>
        </p:nvSpPr>
        <p:spPr>
          <a:xfrm>
            <a:off x="1982032" y="5274832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3212EF9-03E4-DFBB-782B-1A9DFD4E8C86}"/>
              </a:ext>
            </a:extLst>
          </p:cNvPr>
          <p:cNvSpPr/>
          <p:nvPr/>
        </p:nvSpPr>
        <p:spPr>
          <a:xfrm>
            <a:off x="6088014" y="729401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A4C4AB7D-71B2-7ECB-9C13-BE9F1602CF69}"/>
              </a:ext>
            </a:extLst>
          </p:cNvPr>
          <p:cNvSpPr/>
          <p:nvPr/>
        </p:nvSpPr>
        <p:spPr>
          <a:xfrm>
            <a:off x="6096000" y="1566740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C0F8625-D104-59B2-D496-F4C81BE44212}"/>
              </a:ext>
            </a:extLst>
          </p:cNvPr>
          <p:cNvSpPr/>
          <p:nvPr/>
        </p:nvSpPr>
        <p:spPr>
          <a:xfrm>
            <a:off x="6295418" y="2324559"/>
            <a:ext cx="5405120" cy="4429567"/>
          </a:xfrm>
          <a:prstGeom prst="rect">
            <a:avLst/>
          </a:prstGeom>
          <a:solidFill>
            <a:srgbClr val="FFF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30949C5-99F0-44F0-FBF5-DA2A7ADB29E1}"/>
              </a:ext>
            </a:extLst>
          </p:cNvPr>
          <p:cNvSpPr/>
          <p:nvPr/>
        </p:nvSpPr>
        <p:spPr>
          <a:xfrm>
            <a:off x="7572606" y="3236280"/>
            <a:ext cx="2874413" cy="1123712"/>
          </a:xfrm>
          <a:prstGeom prst="roundRect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Summarize each paragraph in you own words </a:t>
            </a:r>
            <a:endParaRPr lang="en-US" sz="3200" dirty="0">
              <a:ln w="0"/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5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DA9B521-FF58-9BFE-48A8-2C423FCCD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2310" r="12316" b="9181"/>
          <a:stretch/>
        </p:blipFill>
        <p:spPr>
          <a:xfrm rot="20363733">
            <a:off x="10131835" y="286283"/>
            <a:ext cx="1877623" cy="137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DD37FF2-7317-3055-6F9A-2EE61BA5924F}"/>
              </a:ext>
            </a:extLst>
          </p:cNvPr>
          <p:cNvSpPr txBox="1"/>
          <p:nvPr/>
        </p:nvSpPr>
        <p:spPr>
          <a:xfrm>
            <a:off x="119474" y="1267534"/>
            <a:ext cx="390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preserve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the environment =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04BE07A-B2DA-D9E3-0B79-1F8E435F282D}"/>
              </a:ext>
            </a:extLst>
          </p:cNvPr>
          <p:cNvSpPr txBox="1"/>
          <p:nvPr/>
        </p:nvSpPr>
        <p:spPr>
          <a:xfrm>
            <a:off x="64349" y="1956185"/>
            <a:ext cx="3148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conservation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water  =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EC926CD-11BD-A542-7DA8-E24D5C224058}"/>
              </a:ext>
            </a:extLst>
          </p:cNvPr>
          <p:cNvSpPr txBox="1"/>
          <p:nvPr/>
        </p:nvSpPr>
        <p:spPr>
          <a:xfrm>
            <a:off x="4342898" y="1386124"/>
            <a:ext cx="6166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ProximaNova-Light"/>
              </a:rPr>
              <a:t>= protect the plants, animals, water and land)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CEF88C-BEA0-8569-9B24-5A1269F4DC63}"/>
              </a:ext>
            </a:extLst>
          </p:cNvPr>
          <p:cNvSpPr txBox="1"/>
          <p:nvPr/>
        </p:nvSpPr>
        <p:spPr>
          <a:xfrm>
            <a:off x="0" y="2649026"/>
            <a:ext cx="3148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incentive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economic  =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299034-0129-188B-1E90-F250EEA39A34}"/>
              </a:ext>
            </a:extLst>
          </p:cNvPr>
          <p:cNvSpPr txBox="1"/>
          <p:nvPr/>
        </p:nvSpPr>
        <p:spPr>
          <a:xfrm>
            <a:off x="3896675" y="1990933"/>
            <a:ext cx="4101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accent4"/>
                </a:solidFill>
                <a:latin typeface="ProximaNova-Light"/>
              </a:rPr>
              <a:t>saving water; keeping it clean)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240490D-3C3E-A2BA-AB47-BC096F35A744}"/>
              </a:ext>
            </a:extLst>
          </p:cNvPr>
          <p:cNvSpPr txBox="1"/>
          <p:nvPr/>
        </p:nvSpPr>
        <p:spPr>
          <a:xfrm>
            <a:off x="-15546" y="3200029"/>
            <a:ext cx="408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deforestation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highest rate of  =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096FE34-58D4-351B-DFB0-B4CEFC461FA6}"/>
              </a:ext>
            </a:extLst>
          </p:cNvPr>
          <p:cNvSpPr txBox="1"/>
          <p:nvPr/>
        </p:nvSpPr>
        <p:spPr>
          <a:xfrm>
            <a:off x="4235361" y="2728519"/>
            <a:ext cx="6946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ProximaNova-Light"/>
              </a:rPr>
              <a:t>possibility of earning money while doing something)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98FDD10-5951-29DF-294E-A1D47AD32050}"/>
              </a:ext>
            </a:extLst>
          </p:cNvPr>
          <p:cNvSpPr txBox="1"/>
          <p:nvPr/>
        </p:nvSpPr>
        <p:spPr>
          <a:xfrm>
            <a:off x="64349" y="3879954"/>
            <a:ext cx="3832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characteristics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some of its  =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5B0EC39-9902-33CF-1AB4-0540E6CC7849}"/>
              </a:ext>
            </a:extLst>
          </p:cNvPr>
          <p:cNvSpPr txBox="1"/>
          <p:nvPr/>
        </p:nvSpPr>
        <p:spPr>
          <a:xfrm>
            <a:off x="4109291" y="3333328"/>
            <a:ext cx="8429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accent4"/>
                </a:solidFill>
                <a:latin typeface="ProximaNova-Light"/>
              </a:rPr>
              <a:t>Costa Rica was cutting down more trees than any other country)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C21C40E-E1EF-73F8-3AF0-5842E06C9A8A}"/>
              </a:ext>
            </a:extLst>
          </p:cNvPr>
          <p:cNvSpPr txBox="1"/>
          <p:nvPr/>
        </p:nvSpPr>
        <p:spPr>
          <a:xfrm>
            <a:off x="64349" y="4634557"/>
            <a:ext cx="3196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remote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 destinations =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E5CF406-390B-88C1-73B8-011E3A075BEC}"/>
              </a:ext>
            </a:extLst>
          </p:cNvPr>
          <p:cNvSpPr txBox="1"/>
          <p:nvPr/>
        </p:nvSpPr>
        <p:spPr>
          <a:xfrm>
            <a:off x="4025411" y="3934733"/>
            <a:ext cx="8315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ProximaNova-Light"/>
              </a:rPr>
              <a:t>some of ecotourism’s features; things that are special about it)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F26B8E9-A134-6670-6F6D-F85C14FFA359}"/>
              </a:ext>
            </a:extLst>
          </p:cNvPr>
          <p:cNvSpPr txBox="1"/>
          <p:nvPr/>
        </p:nvSpPr>
        <p:spPr>
          <a:xfrm>
            <a:off x="64349" y="5363356"/>
            <a:ext cx="523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reduction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a dramatic  in deforestation =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4D0F27C-CE65-C23B-FA7C-988439C9D0C1}"/>
              </a:ext>
            </a:extLst>
          </p:cNvPr>
          <p:cNvSpPr txBox="1"/>
          <p:nvPr/>
        </p:nvSpPr>
        <p:spPr>
          <a:xfrm>
            <a:off x="5050392" y="4630756"/>
            <a:ext cx="6546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accent4"/>
                </a:solidFill>
                <a:latin typeface="ProximaNova-Light"/>
              </a:rPr>
              <a:t>places that are far away and difficult to get to)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174CC8E-6208-EB56-EA22-79AA013CD97A}"/>
              </a:ext>
            </a:extLst>
          </p:cNvPr>
          <p:cNvSpPr txBox="1"/>
          <p:nvPr/>
        </p:nvSpPr>
        <p:spPr>
          <a:xfrm>
            <a:off x="378706" y="6092155"/>
            <a:ext cx="2238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0070C0"/>
                </a:solidFill>
                <a:latin typeface="ProximaNova-Bold"/>
              </a:rPr>
              <a:t>lush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ProximaNova-Light"/>
              </a:rPr>
              <a:t>rainforest =</a:t>
            </a:r>
            <a:endParaRPr lang="ar-SA" sz="2400" dirty="0">
              <a:solidFill>
                <a:srgbClr val="0070C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4E3E5BD-2A6F-D8DE-5C10-4FD1665D28D7}"/>
              </a:ext>
            </a:extLst>
          </p:cNvPr>
          <p:cNvSpPr txBox="1"/>
          <p:nvPr/>
        </p:nvSpPr>
        <p:spPr>
          <a:xfrm>
            <a:off x="5479848" y="5359555"/>
            <a:ext cx="6362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ProximaNova-Light"/>
              </a:rPr>
              <a:t>cutting down many fewer trees than in the past)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6FF03B8-1A16-BB6C-123D-C578489418E0}"/>
              </a:ext>
            </a:extLst>
          </p:cNvPr>
          <p:cNvSpPr txBox="1"/>
          <p:nvPr/>
        </p:nvSpPr>
        <p:spPr>
          <a:xfrm>
            <a:off x="4109292" y="6040950"/>
            <a:ext cx="6224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accent4"/>
                </a:solidFill>
                <a:latin typeface="ProximaNova-Light"/>
              </a:rPr>
              <a:t>forest full of green trees and many other plants)</a:t>
            </a:r>
            <a:endParaRPr lang="ar-SA" sz="2400" dirty="0">
              <a:solidFill>
                <a:schemeClr val="accent4"/>
              </a:solidFill>
            </a:endParaRP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994242D0-B990-F6B6-844E-D39234EF0D40}"/>
              </a:ext>
            </a:extLst>
          </p:cNvPr>
          <p:cNvGrpSpPr/>
          <p:nvPr/>
        </p:nvGrpSpPr>
        <p:grpSpPr>
          <a:xfrm>
            <a:off x="89045" y="5430"/>
            <a:ext cx="7909325" cy="1000370"/>
            <a:chOff x="114780" y="306888"/>
            <a:chExt cx="3361372" cy="1000370"/>
          </a:xfrm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F0F8A9EF-BAAC-604F-1210-47557AEA7842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Words and Meanings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E1D74F7D-AFA3-DF94-9109-4504F14CD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5381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95664BF-49B8-6FD2-CF0F-826C81CD6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29936" r="21544" b="30015"/>
          <a:stretch/>
        </p:blipFill>
        <p:spPr>
          <a:xfrm>
            <a:off x="503432" y="723861"/>
            <a:ext cx="10972801" cy="44615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191ADE5A-8BC4-24A2-FDFF-493AA582CE11}"/>
              </a:ext>
            </a:extLst>
          </p:cNvPr>
          <p:cNvSpPr txBox="1"/>
          <p:nvPr/>
        </p:nvSpPr>
        <p:spPr>
          <a:xfrm>
            <a:off x="1178001" y="2350476"/>
            <a:ext cx="187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ecotourism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4927060-452E-77FC-2560-158CBB8EC69C}"/>
              </a:ext>
            </a:extLst>
          </p:cNvPr>
          <p:cNvSpPr txBox="1"/>
          <p:nvPr/>
        </p:nvSpPr>
        <p:spPr>
          <a:xfrm>
            <a:off x="1178001" y="3026203"/>
            <a:ext cx="187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Costa Rica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C8E29A0-C5C2-6F32-0391-14801456BD11}"/>
              </a:ext>
            </a:extLst>
          </p:cNvPr>
          <p:cNvSpPr txBox="1"/>
          <p:nvPr/>
        </p:nvSpPr>
        <p:spPr>
          <a:xfrm>
            <a:off x="6446395" y="3469717"/>
            <a:ext cx="227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deforestation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3BFF10B-CB10-7706-8797-08FE0F8B9035}"/>
              </a:ext>
            </a:extLst>
          </p:cNvPr>
          <p:cNvSpPr txBox="1"/>
          <p:nvPr/>
        </p:nvSpPr>
        <p:spPr>
          <a:xfrm>
            <a:off x="2640632" y="3977548"/>
            <a:ext cx="187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quarter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92C48AD-B686-5446-8CC5-46262D262031}"/>
              </a:ext>
            </a:extLst>
          </p:cNvPr>
          <p:cNvSpPr txBox="1"/>
          <p:nvPr/>
        </p:nvSpPr>
        <p:spPr>
          <a:xfrm>
            <a:off x="7285281" y="4509804"/>
            <a:ext cx="187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wind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F9318D64-1B5E-4D06-AD01-8F5A0C3DBA23}"/>
              </a:ext>
            </a:extLst>
          </p:cNvPr>
          <p:cNvSpPr txBox="1"/>
          <p:nvPr/>
        </p:nvSpPr>
        <p:spPr>
          <a:xfrm>
            <a:off x="9165727" y="4473026"/>
            <a:ext cx="247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solar power</a:t>
            </a:r>
          </a:p>
        </p:txBody>
      </p:sp>
      <p:pic>
        <p:nvPicPr>
          <p:cNvPr id="18" name="Picture 4" descr="27,703 Reading Clipart Illustrations &amp; Clip Art - iStock">
            <a:extLst>
              <a:ext uri="{FF2B5EF4-FFF2-40B4-BE49-F238E27FC236}">
                <a16:creationId xmlns:a16="http://schemas.microsoft.com/office/drawing/2014/main" id="{FC284B44-7989-0C5F-B2EB-7BBA2E0B4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9" t="49707" r="-2143" b="596"/>
          <a:stretch/>
        </p:blipFill>
        <p:spPr bwMode="auto">
          <a:xfrm>
            <a:off x="10191964" y="549574"/>
            <a:ext cx="1270193" cy="16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CC7F533-F888-0AC6-AA70-9E6C4A78BF6D}"/>
              </a:ext>
            </a:extLst>
          </p:cNvPr>
          <p:cNvGrpSpPr/>
          <p:nvPr/>
        </p:nvGrpSpPr>
        <p:grpSpPr>
          <a:xfrm>
            <a:off x="2640632" y="-21518131"/>
            <a:ext cx="6403380" cy="2168802"/>
            <a:chOff x="2599630" y="1398112"/>
            <a:chExt cx="6403380" cy="2168802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CECD8E5-9C04-1ECC-4E36-6777D465F9EE}"/>
                </a:ext>
              </a:extLst>
            </p:cNvPr>
            <p:cNvGrpSpPr/>
            <p:nvPr/>
          </p:nvGrpSpPr>
          <p:grpSpPr>
            <a:xfrm>
              <a:off x="3257204" y="1812588"/>
              <a:ext cx="4877332" cy="1754326"/>
              <a:chOff x="1493981" y="142191"/>
              <a:chExt cx="4877332" cy="1000370"/>
            </a:xfrm>
          </p:grpSpPr>
          <p:sp>
            <p:nvSpPr>
              <p:cNvPr id="22" name="مستطيل: زوايا مستديرة 21">
                <a:extLst>
                  <a:ext uri="{FF2B5EF4-FFF2-40B4-BE49-F238E27FC236}">
                    <a16:creationId xmlns:a16="http://schemas.microsoft.com/office/drawing/2014/main" id="{C8AC966E-EF8E-1CAC-AC64-09D0CD3B9E97}"/>
                  </a:ext>
                </a:extLst>
              </p:cNvPr>
              <p:cNvSpPr/>
              <p:nvPr/>
            </p:nvSpPr>
            <p:spPr>
              <a:xfrm>
                <a:off x="2009681" y="310687"/>
                <a:ext cx="4361632" cy="621679"/>
              </a:xfrm>
              <a:prstGeom prst="roundRect">
                <a:avLst>
                  <a:gd name="adj" fmla="val 46381"/>
                </a:avLst>
              </a:prstGeom>
              <a:solidFill>
                <a:srgbClr val="EAF2D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1200" dirty="0">
                  <a:solidFill>
                    <a:srgbClr val="C00000"/>
                  </a:solidFill>
                  <a:latin typeface="MV Boli" panose="02000500030200090000" pitchFamily="2" charset="0"/>
                </a:endParaRPr>
              </a:p>
            </p:txBody>
          </p:sp>
          <p:pic>
            <p:nvPicPr>
              <p:cNvPr id="23" name="Picture 12" descr="Earth illustration, Geographic Information System GIS Day Geographic data  and information Geography Map, Earth In, globe, world png | PNGEgg">
                <a:extLst>
                  <a:ext uri="{FF2B5EF4-FFF2-40B4-BE49-F238E27FC236}">
                    <a16:creationId xmlns:a16="http://schemas.microsoft.com/office/drawing/2014/main" id="{64D357C3-238F-1963-25D0-3A3407EB8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93" b="96564" l="4000" r="99000">
                            <a14:foregroundMark x1="90889" y1="31959" x2="90889" y2="31959"/>
                            <a14:foregroundMark x1="95667" y1="28408" x2="95667" y2="28408"/>
                            <a14:foregroundMark x1="32000" y1="4124" x2="41444" y2="28408"/>
                            <a14:foregroundMark x1="13111" y1="91523" x2="24222" y2="76289"/>
                            <a14:foregroundMark x1="24222" y1="76289" x2="25667" y2="75258"/>
                            <a14:foregroundMark x1="4000" y1="36884" x2="4000" y2="36884"/>
                            <a14:foregroundMark x1="53000" y1="5269" x2="53000" y2="5269"/>
                            <a14:foregroundMark x1="15444" y1="24628" x2="15444" y2="24628"/>
                            <a14:foregroundMark x1="95889" y1="34593" x2="95889" y2="34593"/>
                            <a14:foregroundMark x1="99222" y1="28866" x2="99222" y2="28866"/>
                            <a14:foregroundMark x1="14000" y1="92554" x2="14000" y2="92554"/>
                            <a14:foregroundMark x1="47333" y1="96678" x2="47333" y2="96678"/>
                            <a14:foregroundMark x1="82222" y1="75143" x2="79889" y2="79152"/>
                            <a14:foregroundMark x1="43222" y1="95876" x2="51667" y2="94616"/>
                            <a14:foregroundMark x1="34111" y1="92211" x2="36889" y2="92211"/>
                            <a14:foregroundMark x1="55333" y1="88660" x2="61333" y2="85796"/>
                            <a14:foregroundMark x1="70556" y1="82474" x2="72333" y2="84536"/>
                            <a14:foregroundMark x1="78222" y1="63918" x2="79889" y2="65636"/>
                            <a14:foregroundMark x1="82667" y1="62085" x2="79333" y2="65636"/>
                            <a14:foregroundMark x1="39778" y1="3093" x2="42333" y2="7216"/>
                            <a14:foregroundMark x1="78111" y1="23597" x2="78111" y2="23597"/>
                            <a14:foregroundMark x1="72111" y1="15006" x2="72111" y2="15006"/>
                            <a14:foregroundMark x1="54222" y1="4696" x2="52333" y2="5269"/>
                            <a14:foregroundMark x1="54333" y1="5384" x2="55111" y2="6186"/>
                            <a14:foregroundMark x1="58889" y1="6873" x2="59333" y2="6644"/>
                            <a14:foregroundMark x1="9000" y1="30355" x2="11111" y2="26002"/>
                            <a14:foregroundMark x1="4444" y1="44215" x2="5444" y2="40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981" y="142191"/>
                <a:ext cx="1031400" cy="1000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1395ED70-9FF6-F644-7BA8-FE7553B6E071}"/>
                </a:ext>
              </a:extLst>
            </p:cNvPr>
            <p:cNvSpPr txBox="1"/>
            <p:nvPr/>
          </p:nvSpPr>
          <p:spPr>
            <a:xfrm>
              <a:off x="2599630" y="1398112"/>
              <a:ext cx="640338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en-US" sz="5400" b="1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endParaRPr>
            </a:p>
            <a:p>
              <a:pPr algn="ctr"/>
              <a:r>
                <a:rPr lang="en-US" sz="5400" dirty="0">
                  <a:solidFill>
                    <a:srgbClr val="0070C0"/>
                  </a:solidFill>
                  <a:latin typeface="MV Boli" panose="02000500030200090000" pitchFamily="2" charset="0"/>
                  <a:cs typeface="+mj-cs"/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56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A1766246-95D2-35C0-6D6F-25E862BF0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4" y="905520"/>
            <a:ext cx="4670759" cy="4670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65E7BBC-515F-EE54-91BB-31F1B12769CF}"/>
              </a:ext>
            </a:extLst>
          </p:cNvPr>
          <p:cNvSpPr txBox="1"/>
          <p:nvPr/>
        </p:nvSpPr>
        <p:spPr>
          <a:xfrm>
            <a:off x="5229690" y="842269"/>
            <a:ext cx="640338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Dancing Script" panose="03080600040507000D00" pitchFamily="66" charset="0"/>
              </a:rPr>
              <a:t>Good Morning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7EBDE8C-A9A5-818C-3E29-C31CB8574341}"/>
              </a:ext>
            </a:extLst>
          </p:cNvPr>
          <p:cNvSpPr txBox="1"/>
          <p:nvPr/>
        </p:nvSpPr>
        <p:spPr>
          <a:xfrm>
            <a:off x="5386136" y="3485094"/>
            <a:ext cx="64033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Mega Goal 2.1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2F233EA-0786-465E-F9CB-C777FD09AD6A}"/>
              </a:ext>
            </a:extLst>
          </p:cNvPr>
          <p:cNvSpPr txBox="1"/>
          <p:nvPr/>
        </p:nvSpPr>
        <p:spPr>
          <a:xfrm>
            <a:off x="2028000" y="18288921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5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2F435C6-34D2-47C2-31FC-FB42F0B3CF10}"/>
              </a:ext>
            </a:extLst>
          </p:cNvPr>
          <p:cNvSpPr txBox="1"/>
          <p:nvPr/>
        </p:nvSpPr>
        <p:spPr>
          <a:xfrm>
            <a:off x="2184446" y="20320231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pic>
        <p:nvPicPr>
          <p:cNvPr id="20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DC4A1F4E-A24A-F2BF-068E-A842414D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96" y="23353842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21B36FD-AE74-C5B6-D26E-02C7C38A2FDC}"/>
              </a:ext>
            </a:extLst>
          </p:cNvPr>
          <p:cNvGrpSpPr/>
          <p:nvPr/>
        </p:nvGrpSpPr>
        <p:grpSpPr>
          <a:xfrm>
            <a:off x="2348578" y="25616474"/>
            <a:ext cx="6075116" cy="5801342"/>
            <a:chOff x="2562856" y="528329"/>
            <a:chExt cx="6075116" cy="580134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CDBA671-9A6B-A65C-5E5E-FB7ECC5C87A8}"/>
                </a:ext>
              </a:extLst>
            </p:cNvPr>
            <p:cNvGrpSpPr/>
            <p:nvPr/>
          </p:nvGrpSpPr>
          <p:grpSpPr>
            <a:xfrm>
              <a:off x="2562856" y="528329"/>
              <a:ext cx="6075116" cy="5801342"/>
              <a:chOff x="1503131" y="257685"/>
              <a:chExt cx="4429817" cy="5801342"/>
            </a:xfrm>
          </p:grpSpPr>
          <p:sp>
            <p:nvSpPr>
              <p:cNvPr id="7" name="Google Shape;884;p64">
                <a:extLst>
                  <a:ext uri="{FF2B5EF4-FFF2-40B4-BE49-F238E27FC236}">
                    <a16:creationId xmlns:a16="http://schemas.microsoft.com/office/drawing/2014/main" id="{269EBDA5-DE81-FA9C-D273-BB138DB652C7}"/>
                  </a:ext>
                </a:extLst>
              </p:cNvPr>
              <p:cNvSpPr/>
              <p:nvPr/>
            </p:nvSpPr>
            <p:spPr>
              <a:xfrm>
                <a:off x="5856907" y="1072090"/>
                <a:ext cx="76041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39" extrusionOk="0">
                    <a:moveTo>
                      <a:pt x="659" y="0"/>
                    </a:moveTo>
                    <a:cubicBezTo>
                      <a:pt x="298" y="0"/>
                      <a:pt x="1" y="297"/>
                      <a:pt x="1" y="658"/>
                    </a:cubicBezTo>
                    <a:lnTo>
                      <a:pt x="1" y="3481"/>
                    </a:lnTo>
                    <a:cubicBezTo>
                      <a:pt x="1" y="3842"/>
                      <a:pt x="298" y="4139"/>
                      <a:pt x="659" y="4139"/>
                    </a:cubicBezTo>
                    <a:lnTo>
                      <a:pt x="892" y="4139"/>
                    </a:lnTo>
                    <a:cubicBezTo>
                      <a:pt x="1253" y="4139"/>
                      <a:pt x="1550" y="3842"/>
                      <a:pt x="1550" y="3481"/>
                    </a:cubicBezTo>
                    <a:lnTo>
                      <a:pt x="1550" y="658"/>
                    </a:lnTo>
                    <a:cubicBezTo>
                      <a:pt x="1550" y="297"/>
                      <a:pt x="1253" y="0"/>
                      <a:pt x="8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885;p64">
                <a:extLst>
                  <a:ext uri="{FF2B5EF4-FFF2-40B4-BE49-F238E27FC236}">
                    <a16:creationId xmlns:a16="http://schemas.microsoft.com/office/drawing/2014/main" id="{3F7EF41C-1AFF-1FA1-6278-60E8E1A4C21A}"/>
                  </a:ext>
                </a:extLst>
              </p:cNvPr>
              <p:cNvSpPr/>
              <p:nvPr/>
            </p:nvSpPr>
            <p:spPr>
              <a:xfrm>
                <a:off x="5856907" y="1326797"/>
                <a:ext cx="76041" cy="177189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19" extrusionOk="0">
                    <a:moveTo>
                      <a:pt x="659" y="1"/>
                    </a:moveTo>
                    <a:cubicBezTo>
                      <a:pt x="298" y="1"/>
                      <a:pt x="1" y="298"/>
                      <a:pt x="1" y="659"/>
                    </a:cubicBezTo>
                    <a:lnTo>
                      <a:pt x="1" y="3481"/>
                    </a:lnTo>
                    <a:cubicBezTo>
                      <a:pt x="1" y="3842"/>
                      <a:pt x="298" y="4118"/>
                      <a:pt x="659" y="4118"/>
                    </a:cubicBezTo>
                    <a:lnTo>
                      <a:pt x="892" y="4118"/>
                    </a:lnTo>
                    <a:cubicBezTo>
                      <a:pt x="1253" y="4118"/>
                      <a:pt x="1550" y="3842"/>
                      <a:pt x="1550" y="3481"/>
                    </a:cubicBezTo>
                    <a:lnTo>
                      <a:pt x="1550" y="659"/>
                    </a:lnTo>
                    <a:cubicBezTo>
                      <a:pt x="1550" y="298"/>
                      <a:pt x="1253" y="1"/>
                      <a:pt x="8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86;p64">
                <a:extLst>
                  <a:ext uri="{FF2B5EF4-FFF2-40B4-BE49-F238E27FC236}">
                    <a16:creationId xmlns:a16="http://schemas.microsoft.com/office/drawing/2014/main" id="{4E0B326C-AC90-3A60-C2E3-BD67EA7F1614}"/>
                  </a:ext>
                </a:extLst>
              </p:cNvPr>
              <p:cNvSpPr/>
              <p:nvPr/>
            </p:nvSpPr>
            <p:spPr>
              <a:xfrm>
                <a:off x="1503131" y="325218"/>
                <a:ext cx="4391282" cy="5666277"/>
              </a:xfrm>
              <a:custGeom>
                <a:avLst/>
                <a:gdLst/>
                <a:ahLst/>
                <a:cxnLst/>
                <a:rect l="l" t="t" r="r" b="b"/>
                <a:pathLst>
                  <a:path w="89568" h="131720" extrusionOk="0">
                    <a:moveTo>
                      <a:pt x="6262" y="0"/>
                    </a:moveTo>
                    <a:cubicBezTo>
                      <a:pt x="2802" y="0"/>
                      <a:pt x="0" y="2823"/>
                      <a:pt x="0" y="6283"/>
                    </a:cubicBezTo>
                    <a:lnTo>
                      <a:pt x="0" y="125459"/>
                    </a:lnTo>
                    <a:cubicBezTo>
                      <a:pt x="0" y="128897"/>
                      <a:pt x="2802" y="131720"/>
                      <a:pt x="6262" y="131720"/>
                    </a:cubicBezTo>
                    <a:lnTo>
                      <a:pt x="83307" y="131720"/>
                    </a:lnTo>
                    <a:cubicBezTo>
                      <a:pt x="86766" y="131720"/>
                      <a:pt x="89568" y="128897"/>
                      <a:pt x="89568" y="125459"/>
                    </a:cubicBezTo>
                    <a:lnTo>
                      <a:pt x="89568" y="6283"/>
                    </a:lnTo>
                    <a:cubicBezTo>
                      <a:pt x="89568" y="2823"/>
                      <a:pt x="86766" y="0"/>
                      <a:pt x="83307" y="0"/>
                    </a:cubicBezTo>
                    <a:close/>
                  </a:path>
                </a:pathLst>
              </a:custGeom>
              <a:solidFill>
                <a:srgbClr val="FC8B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87;p64">
                <a:extLst>
                  <a:ext uri="{FF2B5EF4-FFF2-40B4-BE49-F238E27FC236}">
                    <a16:creationId xmlns:a16="http://schemas.microsoft.com/office/drawing/2014/main" id="{DBB0B75C-8C6D-4C7D-BBEC-6A2E365E676A}"/>
                  </a:ext>
                </a:extLst>
              </p:cNvPr>
              <p:cNvSpPr/>
              <p:nvPr/>
            </p:nvSpPr>
            <p:spPr>
              <a:xfrm>
                <a:off x="1503131" y="257685"/>
                <a:ext cx="4391282" cy="5801342"/>
              </a:xfrm>
              <a:custGeom>
                <a:avLst/>
                <a:gdLst/>
                <a:ahLst/>
                <a:cxnLst/>
                <a:rect l="l" t="t" r="r" b="b"/>
                <a:pathLst>
                  <a:path w="89568" h="131699" extrusionOk="0">
                    <a:moveTo>
                      <a:pt x="6262" y="0"/>
                    </a:moveTo>
                    <a:cubicBezTo>
                      <a:pt x="2802" y="0"/>
                      <a:pt x="0" y="2802"/>
                      <a:pt x="0" y="6261"/>
                    </a:cubicBezTo>
                    <a:lnTo>
                      <a:pt x="0" y="125437"/>
                    </a:lnTo>
                    <a:cubicBezTo>
                      <a:pt x="0" y="128897"/>
                      <a:pt x="2802" y="131698"/>
                      <a:pt x="6262" y="131698"/>
                    </a:cubicBezTo>
                    <a:lnTo>
                      <a:pt x="83307" y="131698"/>
                    </a:lnTo>
                    <a:cubicBezTo>
                      <a:pt x="86766" y="131698"/>
                      <a:pt x="89568" y="128897"/>
                      <a:pt x="89568" y="125437"/>
                    </a:cubicBezTo>
                    <a:lnTo>
                      <a:pt x="89568" y="6261"/>
                    </a:lnTo>
                    <a:cubicBezTo>
                      <a:pt x="89568" y="2802"/>
                      <a:pt x="86766" y="0"/>
                      <a:pt x="83307" y="0"/>
                    </a:cubicBezTo>
                    <a:close/>
                  </a:path>
                </a:pathLst>
              </a:custGeom>
              <a:solidFill>
                <a:srgbClr val="FCB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8;p64">
                <a:extLst>
                  <a:ext uri="{FF2B5EF4-FFF2-40B4-BE49-F238E27FC236}">
                    <a16:creationId xmlns:a16="http://schemas.microsoft.com/office/drawing/2014/main" id="{E21BCC3E-444A-AFAB-29D1-01A179381D38}"/>
                  </a:ext>
                </a:extLst>
              </p:cNvPr>
              <p:cNvSpPr/>
              <p:nvPr/>
            </p:nvSpPr>
            <p:spPr>
              <a:xfrm>
                <a:off x="1763270" y="684932"/>
                <a:ext cx="3872082" cy="4675668"/>
              </a:xfrm>
              <a:custGeom>
                <a:avLst/>
                <a:gdLst/>
                <a:ahLst/>
                <a:cxnLst/>
                <a:rect l="l" t="t" r="r" b="b"/>
                <a:pathLst>
                  <a:path w="78978" h="108692" extrusionOk="0">
                    <a:moveTo>
                      <a:pt x="1" y="1"/>
                    </a:moveTo>
                    <a:lnTo>
                      <a:pt x="1" y="108692"/>
                    </a:lnTo>
                    <a:lnTo>
                      <a:pt x="78977" y="108692"/>
                    </a:lnTo>
                    <a:lnTo>
                      <a:pt x="78977" y="1"/>
                    </a:lnTo>
                    <a:close/>
                  </a:path>
                </a:pathLst>
              </a:custGeom>
              <a:solidFill>
                <a:srgbClr val="FC8B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89;p64">
                <a:extLst>
                  <a:ext uri="{FF2B5EF4-FFF2-40B4-BE49-F238E27FC236}">
                    <a16:creationId xmlns:a16="http://schemas.microsoft.com/office/drawing/2014/main" id="{424B3589-B8F9-1778-8509-C869477BA3F2}"/>
                  </a:ext>
                </a:extLst>
              </p:cNvPr>
              <p:cNvSpPr/>
              <p:nvPr/>
            </p:nvSpPr>
            <p:spPr>
              <a:xfrm>
                <a:off x="3533304" y="5536373"/>
                <a:ext cx="33093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751" extrusionOk="0">
                    <a:moveTo>
                      <a:pt x="3375" y="1"/>
                    </a:moveTo>
                    <a:cubicBezTo>
                      <a:pt x="1507" y="1"/>
                      <a:pt x="1" y="1508"/>
                      <a:pt x="1" y="3375"/>
                    </a:cubicBezTo>
                    <a:cubicBezTo>
                      <a:pt x="1" y="5243"/>
                      <a:pt x="1507" y="6750"/>
                      <a:pt x="3375" y="6750"/>
                    </a:cubicBezTo>
                    <a:cubicBezTo>
                      <a:pt x="5243" y="6750"/>
                      <a:pt x="6750" y="5243"/>
                      <a:pt x="6750" y="3375"/>
                    </a:cubicBezTo>
                    <a:cubicBezTo>
                      <a:pt x="6750" y="1508"/>
                      <a:pt x="5243" y="1"/>
                      <a:pt x="3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1176936-0BEB-DB7B-E283-E878847D3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" t="13071" r="4758" b="28889"/>
            <a:stretch/>
          </p:blipFill>
          <p:spPr>
            <a:xfrm>
              <a:off x="2866767" y="888044"/>
              <a:ext cx="5363077" cy="4754263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84ABE3-5CF7-ED95-8924-AB2C21F8520A}"/>
              </a:ext>
            </a:extLst>
          </p:cNvPr>
          <p:cNvSpPr txBox="1"/>
          <p:nvPr/>
        </p:nvSpPr>
        <p:spPr>
          <a:xfrm>
            <a:off x="1749017" y="28168110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Conversation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DCDB5AA-5A31-14EE-CF82-1A85F78BBE13}"/>
              </a:ext>
            </a:extLst>
          </p:cNvPr>
          <p:cNvSpPr txBox="1"/>
          <p:nvPr/>
        </p:nvSpPr>
        <p:spPr>
          <a:xfrm>
            <a:off x="2705336" y="23353842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Reading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8E3F4A2-E442-723E-E83C-E3956B621723}"/>
              </a:ext>
            </a:extLst>
          </p:cNvPr>
          <p:cNvSpPr txBox="1"/>
          <p:nvPr/>
        </p:nvSpPr>
        <p:spPr>
          <a:xfrm>
            <a:off x="1696170" y="28038637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407518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A036E8C-46E7-B0B5-13D1-9C47CF3469AD}"/>
              </a:ext>
            </a:extLst>
          </p:cNvPr>
          <p:cNvGrpSpPr/>
          <p:nvPr/>
        </p:nvGrpSpPr>
        <p:grpSpPr>
          <a:xfrm>
            <a:off x="2663130" y="1995012"/>
            <a:ext cx="6403380" cy="2168802"/>
            <a:chOff x="2599630" y="1398112"/>
            <a:chExt cx="6403380" cy="2168802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60F81988-A687-A108-9840-5ADC8540C7FD}"/>
                </a:ext>
              </a:extLst>
            </p:cNvPr>
            <p:cNvGrpSpPr/>
            <p:nvPr/>
          </p:nvGrpSpPr>
          <p:grpSpPr>
            <a:xfrm>
              <a:off x="3257204" y="1812588"/>
              <a:ext cx="4877332" cy="1754326"/>
              <a:chOff x="1493981" y="142191"/>
              <a:chExt cx="4877332" cy="1000370"/>
            </a:xfrm>
          </p:grpSpPr>
          <p:sp>
            <p:nvSpPr>
              <p:cNvPr id="11" name="مستطيل: زوايا مستديرة 10">
                <a:extLst>
                  <a:ext uri="{FF2B5EF4-FFF2-40B4-BE49-F238E27FC236}">
                    <a16:creationId xmlns:a16="http://schemas.microsoft.com/office/drawing/2014/main" id="{1E8EB4EF-083C-FFE9-3DDB-EBF379987666}"/>
                  </a:ext>
                </a:extLst>
              </p:cNvPr>
              <p:cNvSpPr/>
              <p:nvPr/>
            </p:nvSpPr>
            <p:spPr>
              <a:xfrm>
                <a:off x="2009681" y="310687"/>
                <a:ext cx="4361632" cy="621679"/>
              </a:xfrm>
              <a:prstGeom prst="roundRect">
                <a:avLst>
                  <a:gd name="adj" fmla="val 46381"/>
                </a:avLst>
              </a:prstGeom>
              <a:solidFill>
                <a:srgbClr val="EAF2D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1200" dirty="0">
                  <a:solidFill>
                    <a:srgbClr val="C00000"/>
                  </a:solidFill>
                  <a:latin typeface="MV Boli" panose="02000500030200090000" pitchFamily="2" charset="0"/>
                </a:endParaRPr>
              </a:p>
            </p:txBody>
          </p:sp>
          <p:pic>
            <p:nvPicPr>
              <p:cNvPr id="12" name="Picture 12" descr="Earth illustration, Geographic Information System GIS Day Geographic data  and information Geography Map, Earth In, globe, world png | PNGEgg">
                <a:extLst>
                  <a:ext uri="{FF2B5EF4-FFF2-40B4-BE49-F238E27FC236}">
                    <a16:creationId xmlns:a16="http://schemas.microsoft.com/office/drawing/2014/main" id="{2ED345C0-496A-693B-BD99-1EA7477F67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093" b="96564" l="4000" r="99000">
                            <a14:foregroundMark x1="90889" y1="31959" x2="90889" y2="31959"/>
                            <a14:foregroundMark x1="95667" y1="28408" x2="95667" y2="28408"/>
                            <a14:foregroundMark x1="32000" y1="4124" x2="41444" y2="28408"/>
                            <a14:foregroundMark x1="13111" y1="91523" x2="24222" y2="76289"/>
                            <a14:foregroundMark x1="24222" y1="76289" x2="25667" y2="75258"/>
                            <a14:foregroundMark x1="4000" y1="36884" x2="4000" y2="36884"/>
                            <a14:foregroundMark x1="53000" y1="5269" x2="53000" y2="5269"/>
                            <a14:foregroundMark x1="15444" y1="24628" x2="15444" y2="24628"/>
                            <a14:foregroundMark x1="95889" y1="34593" x2="95889" y2="34593"/>
                            <a14:foregroundMark x1="99222" y1="28866" x2="99222" y2="28866"/>
                            <a14:foregroundMark x1="14000" y1="92554" x2="14000" y2="92554"/>
                            <a14:foregroundMark x1="47333" y1="96678" x2="47333" y2="96678"/>
                            <a14:foregroundMark x1="82222" y1="75143" x2="79889" y2="79152"/>
                            <a14:foregroundMark x1="43222" y1="95876" x2="51667" y2="94616"/>
                            <a14:foregroundMark x1="34111" y1="92211" x2="36889" y2="92211"/>
                            <a14:foregroundMark x1="55333" y1="88660" x2="61333" y2="85796"/>
                            <a14:foregroundMark x1="70556" y1="82474" x2="72333" y2="84536"/>
                            <a14:foregroundMark x1="78222" y1="63918" x2="79889" y2="65636"/>
                            <a14:foregroundMark x1="82667" y1="62085" x2="79333" y2="65636"/>
                            <a14:foregroundMark x1="39778" y1="3093" x2="42333" y2="7216"/>
                            <a14:foregroundMark x1="78111" y1="23597" x2="78111" y2="23597"/>
                            <a14:foregroundMark x1="72111" y1="15006" x2="72111" y2="15006"/>
                            <a14:foregroundMark x1="54222" y1="4696" x2="52333" y2="5269"/>
                            <a14:foregroundMark x1="54333" y1="5384" x2="55111" y2="6186"/>
                            <a14:foregroundMark x1="58889" y1="6873" x2="59333" y2="6644"/>
                            <a14:foregroundMark x1="9000" y1="30355" x2="11111" y2="26002"/>
                            <a14:foregroundMark x1="4444" y1="44215" x2="5444" y2="40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981" y="142191"/>
                <a:ext cx="1031400" cy="1000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EF8C8D4F-5B08-681B-3E03-520A275A75A5}"/>
                </a:ext>
              </a:extLst>
            </p:cNvPr>
            <p:cNvSpPr txBox="1"/>
            <p:nvPr/>
          </p:nvSpPr>
          <p:spPr>
            <a:xfrm>
              <a:off x="2599630" y="1398112"/>
              <a:ext cx="640338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en-US" sz="5400" b="1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endParaRPr>
            </a:p>
            <a:p>
              <a:pPr algn="ctr"/>
              <a:r>
                <a:rPr lang="en-US" sz="5400" dirty="0">
                  <a:solidFill>
                    <a:srgbClr val="0070C0"/>
                  </a:solidFill>
                  <a:latin typeface="MV Boli" panose="02000500030200090000" pitchFamily="2" charset="0"/>
                  <a:cs typeface="+mj-cs"/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591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26E66222-E879-6EE7-9632-E968EBC33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23311" r="23152" b="6395"/>
          <a:stretch/>
        </p:blipFill>
        <p:spPr>
          <a:xfrm>
            <a:off x="1219198" y="848138"/>
            <a:ext cx="8189845" cy="547567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86BD30C-BA6E-5B8E-0906-BB6CA07FE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880">
            <a:off x="9647583" y="524435"/>
            <a:ext cx="2103252" cy="14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62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en Amazing Places to Visit in Saudi-Arabia | Blue Abaya">
            <a:hlinkClick r:id="rId2"/>
            <a:extLst>
              <a:ext uri="{FF2B5EF4-FFF2-40B4-BE49-F238E27FC236}">
                <a16:creationId xmlns:a16="http://schemas.microsoft.com/office/drawing/2014/main" id="{4AA02ED4-2C69-464A-B538-EF1EEDC6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46" y="976923"/>
            <a:ext cx="9753600" cy="5486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1">
            <a:extLst>
              <a:ext uri="{FF2B5EF4-FFF2-40B4-BE49-F238E27FC236}">
                <a16:creationId xmlns:a16="http://schemas.microsoft.com/office/drawing/2014/main" id="{16097961-2ECC-42C4-8872-1B2D4629FC5A}"/>
              </a:ext>
            </a:extLst>
          </p:cNvPr>
          <p:cNvSpPr txBox="1"/>
          <p:nvPr/>
        </p:nvSpPr>
        <p:spPr>
          <a:xfrm>
            <a:off x="661434" y="394676"/>
            <a:ext cx="10869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i="0" cap="all" dirty="0">
                <a:solidFill>
                  <a:srgbClr val="202C87"/>
                </a:solidFill>
                <a:effectLst/>
                <a:latin typeface="gotham_lightregular"/>
              </a:rPr>
              <a:t>TEN AMAZING PLACES TO VISIT IN SAUDI-ARABIA</a:t>
            </a:r>
          </a:p>
        </p:txBody>
      </p:sp>
    </p:spTree>
    <p:extLst>
      <p:ext uri="{BB962C8B-B14F-4D97-AF65-F5344CB8AC3E}">
        <p14:creationId xmlns:p14="http://schemas.microsoft.com/office/powerpoint/2010/main" val="4275695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mple Quizizz Quiz - Quizizz">
            <a:hlinkClick r:id="rId2"/>
            <a:extLst>
              <a:ext uri="{FF2B5EF4-FFF2-40B4-BE49-F238E27FC236}">
                <a16:creationId xmlns:a16="http://schemas.microsoft.com/office/drawing/2014/main" id="{AA284C1E-2D1F-A463-7D9B-872B79A43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3722" r="16990" b="9586"/>
          <a:stretch/>
        </p:blipFill>
        <p:spPr bwMode="auto">
          <a:xfrm>
            <a:off x="3921305" y="1586948"/>
            <a:ext cx="4799963" cy="36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C2524B4-5164-354B-80E5-E5D5B81D341A}"/>
              </a:ext>
            </a:extLst>
          </p:cNvPr>
          <p:cNvGrpSpPr/>
          <p:nvPr/>
        </p:nvGrpSpPr>
        <p:grpSpPr>
          <a:xfrm>
            <a:off x="-108597" y="-265783"/>
            <a:ext cx="4799963" cy="1809662"/>
            <a:chOff x="2546621" y="1430966"/>
            <a:chExt cx="6403380" cy="2135948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5E1C564C-A4AC-0483-3737-9D38F4B24AA1}"/>
                </a:ext>
              </a:extLst>
            </p:cNvPr>
            <p:cNvGrpSpPr/>
            <p:nvPr/>
          </p:nvGrpSpPr>
          <p:grpSpPr>
            <a:xfrm>
              <a:off x="3257204" y="1812588"/>
              <a:ext cx="4877332" cy="1754326"/>
              <a:chOff x="1493981" y="142191"/>
              <a:chExt cx="4877332" cy="1000370"/>
            </a:xfrm>
          </p:grpSpPr>
          <p:sp>
            <p:nvSpPr>
              <p:cNvPr id="14" name="مستطيل: زوايا مستديرة 13">
                <a:extLst>
                  <a:ext uri="{FF2B5EF4-FFF2-40B4-BE49-F238E27FC236}">
                    <a16:creationId xmlns:a16="http://schemas.microsoft.com/office/drawing/2014/main" id="{33B07D83-2855-26E5-475B-B42A9FB45206}"/>
                  </a:ext>
                </a:extLst>
              </p:cNvPr>
              <p:cNvSpPr/>
              <p:nvPr/>
            </p:nvSpPr>
            <p:spPr>
              <a:xfrm>
                <a:off x="2009681" y="310687"/>
                <a:ext cx="4361632" cy="621679"/>
              </a:xfrm>
              <a:prstGeom prst="roundRect">
                <a:avLst>
                  <a:gd name="adj" fmla="val 46381"/>
                </a:avLst>
              </a:prstGeom>
              <a:solidFill>
                <a:srgbClr val="EAF2D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1200" dirty="0">
                  <a:solidFill>
                    <a:srgbClr val="C00000"/>
                  </a:solidFill>
                  <a:latin typeface="MV Boli" panose="02000500030200090000" pitchFamily="2" charset="0"/>
                </a:endParaRPr>
              </a:p>
            </p:txBody>
          </p:sp>
          <p:pic>
            <p:nvPicPr>
              <p:cNvPr id="15" name="Picture 12" descr="Earth illustration, Geographic Information System GIS Day Geographic data  and information Geography Map, Earth In, globe, world png | PNGEgg">
                <a:extLst>
                  <a:ext uri="{FF2B5EF4-FFF2-40B4-BE49-F238E27FC236}">
                    <a16:creationId xmlns:a16="http://schemas.microsoft.com/office/drawing/2014/main" id="{6C6F815F-9EB1-3E14-4EB8-9FD91645D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93" b="96564" l="4000" r="99000">
                            <a14:foregroundMark x1="90889" y1="31959" x2="90889" y2="31959"/>
                            <a14:foregroundMark x1="95667" y1="28408" x2="95667" y2="28408"/>
                            <a14:foregroundMark x1="32000" y1="4124" x2="41444" y2="28408"/>
                            <a14:foregroundMark x1="13111" y1="91523" x2="24222" y2="76289"/>
                            <a14:foregroundMark x1="24222" y1="76289" x2="25667" y2="75258"/>
                            <a14:foregroundMark x1="4000" y1="36884" x2="4000" y2="36884"/>
                            <a14:foregroundMark x1="53000" y1="5269" x2="53000" y2="5269"/>
                            <a14:foregroundMark x1="15444" y1="24628" x2="15444" y2="24628"/>
                            <a14:foregroundMark x1="95889" y1="34593" x2="95889" y2="34593"/>
                            <a14:foregroundMark x1="99222" y1="28866" x2="99222" y2="28866"/>
                            <a14:foregroundMark x1="14000" y1="92554" x2="14000" y2="92554"/>
                            <a14:foregroundMark x1="47333" y1="96678" x2="47333" y2="96678"/>
                            <a14:foregroundMark x1="82222" y1="75143" x2="79889" y2="79152"/>
                            <a14:foregroundMark x1="43222" y1="95876" x2="51667" y2="94616"/>
                            <a14:foregroundMark x1="34111" y1="92211" x2="36889" y2="92211"/>
                            <a14:foregroundMark x1="55333" y1="88660" x2="61333" y2="85796"/>
                            <a14:foregroundMark x1="70556" y1="82474" x2="72333" y2="84536"/>
                            <a14:foregroundMark x1="78222" y1="63918" x2="79889" y2="65636"/>
                            <a14:foregroundMark x1="82667" y1="62085" x2="79333" y2="65636"/>
                            <a14:foregroundMark x1="39778" y1="3093" x2="42333" y2="7216"/>
                            <a14:foregroundMark x1="78111" y1="23597" x2="78111" y2="23597"/>
                            <a14:foregroundMark x1="72111" y1="15006" x2="72111" y2="15006"/>
                            <a14:foregroundMark x1="54222" y1="4696" x2="52333" y2="5269"/>
                            <a14:foregroundMark x1="54333" y1="5384" x2="55111" y2="6186"/>
                            <a14:foregroundMark x1="58889" y1="6873" x2="59333" y2="6644"/>
                            <a14:foregroundMark x1="9000" y1="30355" x2="11111" y2="26002"/>
                            <a14:foregroundMark x1="4444" y1="44215" x2="5444" y2="40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981" y="142191"/>
                <a:ext cx="1031400" cy="1000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41DB9EE-62FE-54A9-4F58-9E5EFF28EA1F}"/>
                </a:ext>
              </a:extLst>
            </p:cNvPr>
            <p:cNvSpPr txBox="1"/>
            <p:nvPr/>
          </p:nvSpPr>
          <p:spPr>
            <a:xfrm>
              <a:off x="2546621" y="1430966"/>
              <a:ext cx="6403380" cy="1354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en-US" sz="5400" b="1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endParaRPr>
            </a:p>
            <a:p>
              <a:pPr lvl="0" algn="ctr"/>
              <a:r>
                <a:rPr lang="en-US" altLang="zh-CN" sz="2800" b="1" dirty="0">
                  <a:solidFill>
                    <a:srgbClr val="FF0000"/>
                  </a:solidFill>
                  <a:latin typeface="+mj-lt"/>
                  <a:ea typeface="方正综艺简体" panose="02010601030101010101" pitchFamily="2" charset="-122"/>
                </a:rPr>
                <a:t>Quick Check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159A24F2-99ED-F9E3-95D8-A428CEC42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t="13953" r="38400" b="11902"/>
          <a:stretch/>
        </p:blipFill>
        <p:spPr>
          <a:xfrm rot="19432739">
            <a:off x="6931490" y="2800119"/>
            <a:ext cx="1959820" cy="27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4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ve a nice day 26,159 รายการ ภาพ ภาพสต็อกและเวกเตอร์ | Shutterstock">
            <a:extLst>
              <a:ext uri="{FF2B5EF4-FFF2-40B4-BE49-F238E27FC236}">
                <a16:creationId xmlns:a16="http://schemas.microsoft.com/office/drawing/2014/main" id="{319D101C-CCF5-370C-84F4-FD51978F5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/>
        </p:blipFill>
        <p:spPr bwMode="auto">
          <a:xfrm>
            <a:off x="2959100" y="-29256"/>
            <a:ext cx="6956838" cy="688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8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DE27D69-A7CE-4572-6010-6E8AC031F5D8}"/>
              </a:ext>
            </a:extLst>
          </p:cNvPr>
          <p:cNvSpPr txBox="1"/>
          <p:nvPr/>
        </p:nvSpPr>
        <p:spPr>
          <a:xfrm>
            <a:off x="6096000" y="14261487"/>
            <a:ext cx="640338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Dancing Script" panose="03080600040507000D00" pitchFamily="66" charset="0"/>
              </a:rPr>
              <a:t>Good Morning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81FD300-192E-A0DE-4755-6FDDF464C339}"/>
              </a:ext>
            </a:extLst>
          </p:cNvPr>
          <p:cNvSpPr txBox="1"/>
          <p:nvPr/>
        </p:nvSpPr>
        <p:spPr>
          <a:xfrm>
            <a:off x="5788620" y="22588697"/>
            <a:ext cx="64033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Mega Goal 2.1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1DED1766-9B99-B32D-D328-76785DC5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8" y="15741411"/>
            <a:ext cx="4670759" cy="4670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CDD3AE7-B257-E8B3-D2F3-2119396955DA}"/>
              </a:ext>
            </a:extLst>
          </p:cNvPr>
          <p:cNvSpPr txBox="1"/>
          <p:nvPr/>
        </p:nvSpPr>
        <p:spPr>
          <a:xfrm>
            <a:off x="2745348" y="-24539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5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C243B09-1527-95A9-C65D-24DED289B141}"/>
              </a:ext>
            </a:extLst>
          </p:cNvPr>
          <p:cNvSpPr txBox="1"/>
          <p:nvPr/>
        </p:nvSpPr>
        <p:spPr>
          <a:xfrm>
            <a:off x="2586930" y="2162107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Reading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9B1A933-17FE-B14F-8EEB-D5455BC5380C}"/>
              </a:ext>
            </a:extLst>
          </p:cNvPr>
          <p:cNvSpPr txBox="1"/>
          <p:nvPr/>
        </p:nvSpPr>
        <p:spPr>
          <a:xfrm>
            <a:off x="2586930" y="946993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pic>
        <p:nvPicPr>
          <p:cNvPr id="8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A7584E3F-C525-F8C3-EC78-B7A7BF6A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51" y="4441086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sri PNG and Esri Transparent Clipart Free Download. - CleanPNG / KissPNG">
            <a:extLst>
              <a:ext uri="{FF2B5EF4-FFF2-40B4-BE49-F238E27FC236}">
                <a16:creationId xmlns:a16="http://schemas.microsoft.com/office/drawing/2014/main" id="{3A1E7C4A-5EC1-E708-1587-846A943A9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8" b="90000" l="10000" r="92308">
                        <a14:foregroundMark x1="20769" y1="80385" x2="20769" y2="80385"/>
                        <a14:foregroundMark x1="92692" y1="28846" x2="92692" y2="28846"/>
                        <a14:foregroundMark x1="44231" y1="8462" x2="44231" y2="8462"/>
                        <a14:foregroundMark x1="34615" y1="6538" x2="34615" y2="6538"/>
                        <a14:foregroundMark x1="52308" y1="9615" x2="52308" y2="9615"/>
                        <a14:foregroundMark x1="54231" y1="9615" x2="54231" y2="9615"/>
                        <a14:foregroundMark x1="15769" y1="27692" x2="15769" y2="27692"/>
                        <a14:foregroundMark x1="27692" y1="14615" x2="27692" y2="14615"/>
                        <a14:foregroundMark x1="74615" y1="69231" x2="74615" y2="69231"/>
                        <a14:foregroundMark x1="76923" y1="58846" x2="76923" y2="58846"/>
                        <a14:backgroundMark x1="54231" y1="83462" x2="53077" y2="85385"/>
                        <a14:backgroundMark x1="37692" y1="80385" x2="50000" y2="86154"/>
                        <a14:backgroundMark x1="73077" y1="71538" x2="73077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846" r="4085" b="15073"/>
          <a:stretch/>
        </p:blipFill>
        <p:spPr bwMode="auto">
          <a:xfrm>
            <a:off x="-79756" y="4492349"/>
            <a:ext cx="2825104" cy="23656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DA40D72-FEA6-FFD9-E0FA-015E5FD51149}"/>
              </a:ext>
            </a:extLst>
          </p:cNvPr>
          <p:cNvSpPr txBox="1"/>
          <p:nvPr/>
        </p:nvSpPr>
        <p:spPr>
          <a:xfrm>
            <a:off x="2586930" y="3377221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486885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25409315-24F3-6F77-11F2-110376C8DFF0}"/>
              </a:ext>
            </a:extLst>
          </p:cNvPr>
          <p:cNvCxnSpPr>
            <a:cxnSpLocks/>
          </p:cNvCxnSpPr>
          <p:nvPr/>
        </p:nvCxnSpPr>
        <p:spPr>
          <a:xfrm flipV="1">
            <a:off x="571767" y="2223946"/>
            <a:ext cx="11225314" cy="35497"/>
          </a:xfrm>
          <a:prstGeom prst="line">
            <a:avLst/>
          </a:prstGeom>
          <a:ln w="38100">
            <a:solidFill>
              <a:srgbClr val="C89F9C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Google Shape;185;p38"/>
          <p:cNvSpPr txBox="1">
            <a:spLocks noGrp="1"/>
          </p:cNvSpPr>
          <p:nvPr>
            <p:ph type="subTitle" idx="1"/>
          </p:nvPr>
        </p:nvSpPr>
        <p:spPr>
          <a:xfrm>
            <a:off x="5444903" y="2359319"/>
            <a:ext cx="2269325" cy="1095163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Find</a:t>
            </a:r>
            <a:r>
              <a:rPr lang="en-US" b="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meaning of ecotourism .</a:t>
            </a:r>
          </a:p>
        </p:txBody>
      </p:sp>
      <p:sp>
        <p:nvSpPr>
          <p:cNvPr id="186" name="Google Shape;186;p38"/>
          <p:cNvSpPr txBox="1">
            <a:spLocks noGrp="1"/>
          </p:cNvSpPr>
          <p:nvPr>
            <p:ph type="subTitle" idx="2"/>
          </p:nvPr>
        </p:nvSpPr>
        <p:spPr>
          <a:xfrm>
            <a:off x="1432266" y="2359319"/>
            <a:ext cx="2439168" cy="1251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Make</a:t>
            </a:r>
            <a:r>
              <a:rPr lang="en-US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use of the text topic to make questions .</a:t>
            </a:r>
          </a:p>
        </p:txBody>
      </p:sp>
      <p:sp>
        <p:nvSpPr>
          <p:cNvPr id="187" name="Google Shape;187;p38"/>
          <p:cNvSpPr txBox="1">
            <a:spLocks noGrp="1"/>
          </p:cNvSpPr>
          <p:nvPr>
            <p:ph type="subTitle" idx="3"/>
          </p:nvPr>
        </p:nvSpPr>
        <p:spPr>
          <a:xfrm>
            <a:off x="9362703" y="2330274"/>
            <a:ext cx="2439168" cy="1251198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Mark </a:t>
            </a:r>
            <a:r>
              <a:rPr lang="en-US" b="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phrases related to the word (ecotourism)</a:t>
            </a:r>
          </a:p>
        </p:txBody>
      </p:sp>
      <p:sp>
        <p:nvSpPr>
          <p:cNvPr id="188" name="Google Shape;188;p38"/>
          <p:cNvSpPr txBox="1">
            <a:spLocks noGrp="1"/>
          </p:cNvSpPr>
          <p:nvPr>
            <p:ph type="subTitle" idx="4"/>
          </p:nvPr>
        </p:nvSpPr>
        <p:spPr>
          <a:xfrm>
            <a:off x="7714228" y="4540434"/>
            <a:ext cx="2057075" cy="1251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 algn="l"/>
            <a:r>
              <a:rPr lang="en-US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 </a:t>
            </a:r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Find</a:t>
            </a:r>
            <a:r>
              <a:rPr lang="en-US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meaning of new words in the text .</a:t>
            </a:r>
          </a:p>
          <a:p>
            <a:pPr marL="0" indent="0" algn="l"/>
            <a:endParaRPr lang="en-US" sz="2400" dirty="0">
              <a:solidFill>
                <a:srgbClr val="00B0F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9" name="Google Shape;189;p38"/>
          <p:cNvSpPr txBox="1">
            <a:spLocks noGrp="1"/>
          </p:cNvSpPr>
          <p:nvPr>
            <p:ph type="subTitle" idx="5"/>
          </p:nvPr>
        </p:nvSpPr>
        <p:spPr>
          <a:xfrm>
            <a:off x="3459685" y="4539350"/>
            <a:ext cx="2125600" cy="529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Complete </a:t>
            </a:r>
            <a:r>
              <a:rPr lang="en-US" b="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sentences about the text .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C3A2D8B3-37F8-D839-2268-C879C85842D8}"/>
              </a:ext>
            </a:extLst>
          </p:cNvPr>
          <p:cNvGrpSpPr/>
          <p:nvPr/>
        </p:nvGrpSpPr>
        <p:grpSpPr>
          <a:xfrm>
            <a:off x="1809381" y="1066366"/>
            <a:ext cx="1181283" cy="971494"/>
            <a:chOff x="571767" y="1111708"/>
            <a:chExt cx="1181283" cy="971494"/>
          </a:xfrm>
        </p:grpSpPr>
        <p:pic>
          <p:nvPicPr>
            <p:cNvPr id="191" name="Google Shape;19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1767" y="1111708"/>
              <a:ext cx="1181283" cy="971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895FADF0-C777-2236-543B-A10CF32862F3}"/>
                </a:ext>
              </a:extLst>
            </p:cNvPr>
            <p:cNvSpPr txBox="1"/>
            <p:nvPr/>
          </p:nvSpPr>
          <p:spPr>
            <a:xfrm>
              <a:off x="974340" y="1351255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1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94958BC6-73F7-C396-CB00-7B4460480738}"/>
              </a:ext>
            </a:extLst>
          </p:cNvPr>
          <p:cNvGrpSpPr/>
          <p:nvPr/>
        </p:nvGrpSpPr>
        <p:grpSpPr>
          <a:xfrm>
            <a:off x="3908302" y="3340787"/>
            <a:ext cx="1228366" cy="1185956"/>
            <a:chOff x="9829205" y="897246"/>
            <a:chExt cx="1228366" cy="1185956"/>
          </a:xfrm>
        </p:grpSpPr>
        <p:pic>
          <p:nvPicPr>
            <p:cNvPr id="4" name="Google Shape;183;p38">
              <a:extLst>
                <a:ext uri="{FF2B5EF4-FFF2-40B4-BE49-F238E27FC236}">
                  <a16:creationId xmlns:a16="http://schemas.microsoft.com/office/drawing/2014/main" id="{9F6E38E4-F07A-5E56-1118-0A761CFDA38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29205" y="897246"/>
              <a:ext cx="1228366" cy="1185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B069439B-880F-B23A-23F1-64A2A9A24D10}"/>
                </a:ext>
              </a:extLst>
            </p:cNvPr>
            <p:cNvSpPr txBox="1"/>
            <p:nvPr/>
          </p:nvSpPr>
          <p:spPr>
            <a:xfrm>
              <a:off x="10155186" y="1228322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4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63774184-44D4-9017-46F7-1B7A6110965C}"/>
              </a:ext>
            </a:extLst>
          </p:cNvPr>
          <p:cNvGrpSpPr/>
          <p:nvPr/>
        </p:nvGrpSpPr>
        <p:grpSpPr>
          <a:xfrm>
            <a:off x="7929115" y="3216636"/>
            <a:ext cx="1262119" cy="1251199"/>
            <a:chOff x="4375679" y="4023762"/>
            <a:chExt cx="1262119" cy="1251199"/>
          </a:xfrm>
        </p:grpSpPr>
        <p:pic>
          <p:nvPicPr>
            <p:cNvPr id="15" name="Google Shape;192;p38">
              <a:extLst>
                <a:ext uri="{FF2B5EF4-FFF2-40B4-BE49-F238E27FC236}">
                  <a16:creationId xmlns:a16="http://schemas.microsoft.com/office/drawing/2014/main" id="{EF77F157-FA7B-41AC-51CD-EF59A50C9D3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75679" y="4023762"/>
              <a:ext cx="1262119" cy="125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32C308D-1022-C9CE-7E82-952E35CFD7F8}"/>
                </a:ext>
              </a:extLst>
            </p:cNvPr>
            <p:cNvSpPr txBox="1"/>
            <p:nvPr/>
          </p:nvSpPr>
          <p:spPr>
            <a:xfrm>
              <a:off x="4724965" y="4418528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5</a:t>
              </a:r>
              <a:endParaRPr lang="ar-SA" sz="2400" b="1" dirty="0">
                <a:solidFill>
                  <a:sysClr val="windowText" lastClr="00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965507D0-52DB-21F8-73B5-5891D6F68C17}"/>
              </a:ext>
            </a:extLst>
          </p:cNvPr>
          <p:cNvGrpSpPr/>
          <p:nvPr/>
        </p:nvGrpSpPr>
        <p:grpSpPr>
          <a:xfrm>
            <a:off x="5869246" y="901372"/>
            <a:ext cx="1228365" cy="1185956"/>
            <a:chOff x="3367098" y="872781"/>
            <a:chExt cx="1228365" cy="1185956"/>
          </a:xfrm>
        </p:grpSpPr>
        <p:pic>
          <p:nvPicPr>
            <p:cNvPr id="183" name="Google Shape;18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7098" y="872781"/>
              <a:ext cx="1228365" cy="1185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A74C8520-6402-C4D2-0221-61B3E12C4750}"/>
                </a:ext>
              </a:extLst>
            </p:cNvPr>
            <p:cNvSpPr txBox="1"/>
            <p:nvPr/>
          </p:nvSpPr>
          <p:spPr>
            <a:xfrm>
              <a:off x="3769187" y="1202304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2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86D508DD-098E-7A60-D361-891666BAE473}"/>
              </a:ext>
            </a:extLst>
          </p:cNvPr>
          <p:cNvGrpSpPr/>
          <p:nvPr/>
        </p:nvGrpSpPr>
        <p:grpSpPr>
          <a:xfrm>
            <a:off x="9776002" y="872781"/>
            <a:ext cx="1262119" cy="1251199"/>
            <a:chOff x="6888366" y="807538"/>
            <a:chExt cx="1262119" cy="1251199"/>
          </a:xfrm>
        </p:grpSpPr>
        <p:pic>
          <p:nvPicPr>
            <p:cNvPr id="192" name="Google Shape;192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88366" y="807538"/>
              <a:ext cx="1262119" cy="125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4454F3E-FC54-F607-9F7B-0758DE35436E}"/>
                </a:ext>
              </a:extLst>
            </p:cNvPr>
            <p:cNvSpPr txBox="1"/>
            <p:nvPr/>
          </p:nvSpPr>
          <p:spPr>
            <a:xfrm>
              <a:off x="7253163" y="1144330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3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CDF14D50-A0B8-E3A3-B184-ED9236AB8DF4}"/>
              </a:ext>
            </a:extLst>
          </p:cNvPr>
          <p:cNvCxnSpPr>
            <a:cxnSpLocks/>
          </p:cNvCxnSpPr>
          <p:nvPr/>
        </p:nvCxnSpPr>
        <p:spPr>
          <a:xfrm flipV="1">
            <a:off x="243759" y="4504119"/>
            <a:ext cx="11458432" cy="36315"/>
          </a:xfrm>
          <a:prstGeom prst="line">
            <a:avLst/>
          </a:prstGeom>
          <a:ln w="38100">
            <a:solidFill>
              <a:srgbClr val="C89F9C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F0DEBE6-B6A4-19A1-0D73-F9FFC86EB7F1}"/>
              </a:ext>
            </a:extLst>
          </p:cNvPr>
          <p:cNvGrpSpPr/>
          <p:nvPr/>
        </p:nvGrpSpPr>
        <p:grpSpPr>
          <a:xfrm>
            <a:off x="7692" y="-18178"/>
            <a:ext cx="3361372" cy="1000370"/>
            <a:chOff x="114780" y="306888"/>
            <a:chExt cx="3361372" cy="1000370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8185689-0C4E-AEEC-CB7B-F429F10371D2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32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Objectives:</a:t>
              </a:r>
              <a:endParaRPr lang="ar-SA" sz="12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7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DE35A9F5-B6B1-7FED-4922-4C4DD51E3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8BCD569-372F-885E-947C-20A4F8E7835B}"/>
              </a:ext>
            </a:extLst>
          </p:cNvPr>
          <p:cNvSpPr txBox="1"/>
          <p:nvPr/>
        </p:nvSpPr>
        <p:spPr>
          <a:xfrm>
            <a:off x="2028000" y="18288921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5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BD71DBA-97EC-2944-F843-6632350BE0B3}"/>
              </a:ext>
            </a:extLst>
          </p:cNvPr>
          <p:cNvSpPr txBox="1"/>
          <p:nvPr/>
        </p:nvSpPr>
        <p:spPr>
          <a:xfrm>
            <a:off x="2184446" y="20320231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pic>
        <p:nvPicPr>
          <p:cNvPr id="8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46DFD391-DDBB-4DA5-730E-DED165A8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96" y="23353842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93059ED-5D31-41E7-62AB-FCE3154E808D}"/>
              </a:ext>
            </a:extLst>
          </p:cNvPr>
          <p:cNvSpPr txBox="1"/>
          <p:nvPr/>
        </p:nvSpPr>
        <p:spPr>
          <a:xfrm>
            <a:off x="2705336" y="23353842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Reading</a:t>
            </a:r>
          </a:p>
        </p:txBody>
      </p:sp>
      <p:pic>
        <p:nvPicPr>
          <p:cNvPr id="10" name="Picture 10" descr="Esri PNG and Esri Transparent Clipart Free Download. - CleanPNG / KissPNG">
            <a:extLst>
              <a:ext uri="{FF2B5EF4-FFF2-40B4-BE49-F238E27FC236}">
                <a16:creationId xmlns:a16="http://schemas.microsoft.com/office/drawing/2014/main" id="{BB0F3539-B705-62A0-CE6F-952980D64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8" b="90000" l="10000" r="92308">
                        <a14:foregroundMark x1="20769" y1="80385" x2="20769" y2="80385"/>
                        <a14:foregroundMark x1="92692" y1="28846" x2="92692" y2="28846"/>
                        <a14:foregroundMark x1="44231" y1="8462" x2="44231" y2="8462"/>
                        <a14:foregroundMark x1="34615" y1="6538" x2="34615" y2="6538"/>
                        <a14:foregroundMark x1="52308" y1="9615" x2="52308" y2="9615"/>
                        <a14:foregroundMark x1="54231" y1="9615" x2="54231" y2="9615"/>
                        <a14:foregroundMark x1="15769" y1="27692" x2="15769" y2="27692"/>
                        <a14:foregroundMark x1="27692" y1="14615" x2="27692" y2="14615"/>
                        <a14:foregroundMark x1="74615" y1="69231" x2="74615" y2="69231"/>
                        <a14:foregroundMark x1="76923" y1="58846" x2="76923" y2="58846"/>
                        <a14:backgroundMark x1="54231" y1="83462" x2="53077" y2="85385"/>
                        <a14:backgroundMark x1="37692" y1="80385" x2="50000" y2="86154"/>
                        <a14:backgroundMark x1="73077" y1="71538" x2="73077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846" r="4085" b="15073"/>
          <a:stretch/>
        </p:blipFill>
        <p:spPr bwMode="auto">
          <a:xfrm>
            <a:off x="-881448" y="24231005"/>
            <a:ext cx="2825104" cy="23656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6DE44E-244A-8868-93DB-4A52F2CBB06B}"/>
              </a:ext>
            </a:extLst>
          </p:cNvPr>
          <p:cNvSpPr txBox="1"/>
          <p:nvPr/>
        </p:nvSpPr>
        <p:spPr>
          <a:xfrm>
            <a:off x="2982734" y="25413830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554127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0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5" grpId="0" build="p"/>
          <p:bldP spid="186" grpId="0" build="p"/>
          <p:bldP spid="187" grpId="0" build="p"/>
          <p:bldP spid="188" grpId="0" uiExpand="1" build="p"/>
          <p:bldP spid="18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0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5" grpId="0" build="p"/>
          <p:bldP spid="186" grpId="0" build="p"/>
          <p:bldP spid="187" grpId="0" build="p"/>
          <p:bldP spid="188" grpId="0" uiExpand="1" build="p"/>
          <p:bldP spid="189" grpId="0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d659f4a-74e1-429b-8e99-f7341535c204">
            <a:hlinkClick r:id="" action="ppaction://media"/>
            <a:extLst>
              <a:ext uri="{FF2B5EF4-FFF2-40B4-BE49-F238E27FC236}">
                <a16:creationId xmlns:a16="http://schemas.microsoft.com/office/drawing/2014/main" id="{5A6BF8A8-8C4A-B3F8-36E6-60F4CFE7C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586" y="634146"/>
            <a:ext cx="10556974" cy="5512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C7B8BDD-5693-C49F-FC46-2A9541457D19}"/>
              </a:ext>
            </a:extLst>
          </p:cNvPr>
          <p:cNvGrpSpPr/>
          <p:nvPr/>
        </p:nvGrpSpPr>
        <p:grpSpPr>
          <a:xfrm>
            <a:off x="2640632" y="-21518131"/>
            <a:ext cx="6403380" cy="2168802"/>
            <a:chOff x="2599630" y="1398112"/>
            <a:chExt cx="6403380" cy="2168802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758CAAAE-9730-D1C3-B81A-26F1B3FB318C}"/>
                </a:ext>
              </a:extLst>
            </p:cNvPr>
            <p:cNvGrpSpPr/>
            <p:nvPr/>
          </p:nvGrpSpPr>
          <p:grpSpPr>
            <a:xfrm>
              <a:off x="3257204" y="1812588"/>
              <a:ext cx="4877332" cy="1754326"/>
              <a:chOff x="1493981" y="142191"/>
              <a:chExt cx="4877332" cy="1000370"/>
            </a:xfrm>
          </p:grpSpPr>
          <p:sp>
            <p:nvSpPr>
              <p:cNvPr id="6" name="مستطيل: زوايا مستديرة 5">
                <a:extLst>
                  <a:ext uri="{FF2B5EF4-FFF2-40B4-BE49-F238E27FC236}">
                    <a16:creationId xmlns:a16="http://schemas.microsoft.com/office/drawing/2014/main" id="{A2BD9A1D-F08B-2F8A-1F56-DBDF3B3A68CE}"/>
                  </a:ext>
                </a:extLst>
              </p:cNvPr>
              <p:cNvSpPr/>
              <p:nvPr/>
            </p:nvSpPr>
            <p:spPr>
              <a:xfrm>
                <a:off x="2009681" y="310687"/>
                <a:ext cx="4361632" cy="621679"/>
              </a:xfrm>
              <a:prstGeom prst="roundRect">
                <a:avLst>
                  <a:gd name="adj" fmla="val 46381"/>
                </a:avLst>
              </a:prstGeom>
              <a:solidFill>
                <a:srgbClr val="EAF2D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1200" dirty="0">
                  <a:solidFill>
                    <a:srgbClr val="C00000"/>
                  </a:solidFill>
                  <a:latin typeface="MV Boli" panose="02000500030200090000" pitchFamily="2" charset="0"/>
                </a:endParaRPr>
              </a:p>
            </p:txBody>
          </p:sp>
          <p:pic>
            <p:nvPicPr>
              <p:cNvPr id="7" name="Picture 12" descr="Earth illustration, Geographic Information System GIS Day Geographic data  and information Geography Map, Earth In, globe, world png | PNGEgg">
                <a:extLst>
                  <a:ext uri="{FF2B5EF4-FFF2-40B4-BE49-F238E27FC236}">
                    <a16:creationId xmlns:a16="http://schemas.microsoft.com/office/drawing/2014/main" id="{1B87C719-13BB-8F5B-45FA-A1C9DD33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093" b="96564" l="4000" r="99000">
                            <a14:foregroundMark x1="90889" y1="31959" x2="90889" y2="31959"/>
                            <a14:foregroundMark x1="95667" y1="28408" x2="95667" y2="28408"/>
                            <a14:foregroundMark x1="32000" y1="4124" x2="41444" y2="28408"/>
                            <a14:foregroundMark x1="13111" y1="91523" x2="24222" y2="76289"/>
                            <a14:foregroundMark x1="24222" y1="76289" x2="25667" y2="75258"/>
                            <a14:foregroundMark x1="4000" y1="36884" x2="4000" y2="36884"/>
                            <a14:foregroundMark x1="53000" y1="5269" x2="53000" y2="5269"/>
                            <a14:foregroundMark x1="15444" y1="24628" x2="15444" y2="24628"/>
                            <a14:foregroundMark x1="95889" y1="34593" x2="95889" y2="34593"/>
                            <a14:foregroundMark x1="99222" y1="28866" x2="99222" y2="28866"/>
                            <a14:foregroundMark x1="14000" y1="92554" x2="14000" y2="92554"/>
                            <a14:foregroundMark x1="47333" y1="96678" x2="47333" y2="96678"/>
                            <a14:foregroundMark x1="82222" y1="75143" x2="79889" y2="79152"/>
                            <a14:foregroundMark x1="43222" y1="95876" x2="51667" y2="94616"/>
                            <a14:foregroundMark x1="34111" y1="92211" x2="36889" y2="92211"/>
                            <a14:foregroundMark x1="55333" y1="88660" x2="61333" y2="85796"/>
                            <a14:foregroundMark x1="70556" y1="82474" x2="72333" y2="84536"/>
                            <a14:foregroundMark x1="78222" y1="63918" x2="79889" y2="65636"/>
                            <a14:foregroundMark x1="82667" y1="62085" x2="79333" y2="65636"/>
                            <a14:foregroundMark x1="39778" y1="3093" x2="42333" y2="7216"/>
                            <a14:foregroundMark x1="78111" y1="23597" x2="78111" y2="23597"/>
                            <a14:foregroundMark x1="72111" y1="15006" x2="72111" y2="15006"/>
                            <a14:foregroundMark x1="54222" y1="4696" x2="52333" y2="5269"/>
                            <a14:foregroundMark x1="54333" y1="5384" x2="55111" y2="6186"/>
                            <a14:foregroundMark x1="58889" y1="6873" x2="59333" y2="6644"/>
                            <a14:foregroundMark x1="9000" y1="30355" x2="11111" y2="26002"/>
                            <a14:foregroundMark x1="4444" y1="44215" x2="5444" y2="40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981" y="142191"/>
                <a:ext cx="1031400" cy="1000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4688A5D-2613-1C58-FB00-60AF54C71F1F}"/>
                </a:ext>
              </a:extLst>
            </p:cNvPr>
            <p:cNvSpPr txBox="1"/>
            <p:nvPr/>
          </p:nvSpPr>
          <p:spPr>
            <a:xfrm>
              <a:off x="2599630" y="1398112"/>
              <a:ext cx="640338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en-US" sz="5400" b="1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endParaRPr>
            </a:p>
            <a:p>
              <a:pPr algn="ctr"/>
              <a:r>
                <a:rPr lang="en-US" sz="5400" dirty="0">
                  <a:solidFill>
                    <a:srgbClr val="0070C0"/>
                  </a:solidFill>
                  <a:latin typeface="MV Boli" panose="02000500030200090000" pitchFamily="2" charset="0"/>
                  <a:cs typeface="+mj-cs"/>
                </a:rPr>
                <a:t>Reading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9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36832F9-B041-AD6C-D0A7-7E09F534E0C6}"/>
              </a:ext>
            </a:extLst>
          </p:cNvPr>
          <p:cNvGrpSpPr/>
          <p:nvPr/>
        </p:nvGrpSpPr>
        <p:grpSpPr>
          <a:xfrm>
            <a:off x="2894310" y="2344599"/>
            <a:ext cx="6403380" cy="2168802"/>
            <a:chOff x="2599630" y="1398112"/>
            <a:chExt cx="6403380" cy="2168802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6F82E31D-5A08-B464-1795-C75808AACFA8}"/>
                </a:ext>
              </a:extLst>
            </p:cNvPr>
            <p:cNvGrpSpPr/>
            <p:nvPr/>
          </p:nvGrpSpPr>
          <p:grpSpPr>
            <a:xfrm>
              <a:off x="3257204" y="1812588"/>
              <a:ext cx="4877332" cy="1754326"/>
              <a:chOff x="1493981" y="142191"/>
              <a:chExt cx="4877332" cy="1000370"/>
            </a:xfrm>
          </p:grpSpPr>
          <p:sp>
            <p:nvSpPr>
              <p:cNvPr id="12" name="مستطيل: زوايا مستديرة 11">
                <a:extLst>
                  <a:ext uri="{FF2B5EF4-FFF2-40B4-BE49-F238E27FC236}">
                    <a16:creationId xmlns:a16="http://schemas.microsoft.com/office/drawing/2014/main" id="{2F15CE02-0339-3B41-569D-B5572A0B0937}"/>
                  </a:ext>
                </a:extLst>
              </p:cNvPr>
              <p:cNvSpPr/>
              <p:nvPr/>
            </p:nvSpPr>
            <p:spPr>
              <a:xfrm>
                <a:off x="2009681" y="310687"/>
                <a:ext cx="4361632" cy="621679"/>
              </a:xfrm>
              <a:prstGeom prst="roundRect">
                <a:avLst>
                  <a:gd name="adj" fmla="val 46381"/>
                </a:avLst>
              </a:prstGeom>
              <a:solidFill>
                <a:srgbClr val="EAF2D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1200" dirty="0">
                  <a:solidFill>
                    <a:srgbClr val="C00000"/>
                  </a:solidFill>
                  <a:latin typeface="MV Boli" panose="02000500030200090000" pitchFamily="2" charset="0"/>
                </a:endParaRPr>
              </a:p>
            </p:txBody>
          </p:sp>
          <p:pic>
            <p:nvPicPr>
              <p:cNvPr id="13" name="Picture 12" descr="Earth illustration, Geographic Information System GIS Day Geographic data  and information Geography Map, Earth In, globe, world png | PNGEgg">
                <a:extLst>
                  <a:ext uri="{FF2B5EF4-FFF2-40B4-BE49-F238E27FC236}">
                    <a16:creationId xmlns:a16="http://schemas.microsoft.com/office/drawing/2014/main" id="{8DFA1056-5195-1F77-8F67-4232A5FFC2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093" b="96564" l="4000" r="99000">
                            <a14:foregroundMark x1="90889" y1="31959" x2="90889" y2="31959"/>
                            <a14:foregroundMark x1="95667" y1="28408" x2="95667" y2="28408"/>
                            <a14:foregroundMark x1="32000" y1="4124" x2="41444" y2="28408"/>
                            <a14:foregroundMark x1="13111" y1="91523" x2="24222" y2="76289"/>
                            <a14:foregroundMark x1="24222" y1="76289" x2="25667" y2="75258"/>
                            <a14:foregroundMark x1="4000" y1="36884" x2="4000" y2="36884"/>
                            <a14:foregroundMark x1="53000" y1="5269" x2="53000" y2="5269"/>
                            <a14:foregroundMark x1="15444" y1="24628" x2="15444" y2="24628"/>
                            <a14:foregroundMark x1="95889" y1="34593" x2="95889" y2="34593"/>
                            <a14:foregroundMark x1="99222" y1="28866" x2="99222" y2="28866"/>
                            <a14:foregroundMark x1="14000" y1="92554" x2="14000" y2="92554"/>
                            <a14:foregroundMark x1="47333" y1="96678" x2="47333" y2="96678"/>
                            <a14:foregroundMark x1="82222" y1="75143" x2="79889" y2="79152"/>
                            <a14:foregroundMark x1="43222" y1="95876" x2="51667" y2="94616"/>
                            <a14:foregroundMark x1="34111" y1="92211" x2="36889" y2="92211"/>
                            <a14:foregroundMark x1="55333" y1="88660" x2="61333" y2="85796"/>
                            <a14:foregroundMark x1="70556" y1="82474" x2="72333" y2="84536"/>
                            <a14:foregroundMark x1="78222" y1="63918" x2="79889" y2="65636"/>
                            <a14:foregroundMark x1="82667" y1="62085" x2="79333" y2="65636"/>
                            <a14:foregroundMark x1="39778" y1="3093" x2="42333" y2="7216"/>
                            <a14:foregroundMark x1="78111" y1="23597" x2="78111" y2="23597"/>
                            <a14:foregroundMark x1="72111" y1="15006" x2="72111" y2="15006"/>
                            <a14:foregroundMark x1="54222" y1="4696" x2="52333" y2="5269"/>
                            <a14:foregroundMark x1="54333" y1="5384" x2="55111" y2="6186"/>
                            <a14:foregroundMark x1="58889" y1="6873" x2="59333" y2="6644"/>
                            <a14:foregroundMark x1="9000" y1="30355" x2="11111" y2="26002"/>
                            <a14:foregroundMark x1="4444" y1="44215" x2="5444" y2="40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981" y="142191"/>
                <a:ext cx="1031400" cy="1000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5DF339B9-F851-6E09-F964-824EF54AC51D}"/>
                </a:ext>
              </a:extLst>
            </p:cNvPr>
            <p:cNvSpPr txBox="1"/>
            <p:nvPr/>
          </p:nvSpPr>
          <p:spPr>
            <a:xfrm>
              <a:off x="2599630" y="1398112"/>
              <a:ext cx="640338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en-US" sz="5400" b="1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endParaRPr>
            </a:p>
            <a:p>
              <a:pPr algn="ctr"/>
              <a:r>
                <a:rPr lang="en-US" sz="5400" dirty="0">
                  <a:solidFill>
                    <a:srgbClr val="0070C0"/>
                  </a:solidFill>
                  <a:latin typeface="MV Boli" panose="02000500030200090000" pitchFamily="2" charset="0"/>
                  <a:cs typeface="+mj-cs"/>
                </a:rPr>
                <a:t>Reading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132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BC5B90E-4D69-57E0-52DF-A198B8E17F7E}"/>
              </a:ext>
            </a:extLst>
          </p:cNvPr>
          <p:cNvGrpSpPr/>
          <p:nvPr/>
        </p:nvGrpSpPr>
        <p:grpSpPr>
          <a:xfrm>
            <a:off x="7692" y="-18178"/>
            <a:ext cx="3361372" cy="1000370"/>
            <a:chOff x="114780" y="306888"/>
            <a:chExt cx="3361372" cy="1000370"/>
          </a:xfrm>
        </p:grpSpPr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523A2D0B-9A48-812D-C826-8D7FD6BF2DF0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32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 </a:t>
              </a:r>
              <a:endParaRPr lang="ar-SA" sz="12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1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231C98BA-AFD0-B1CF-CF27-1B7B687EF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Esri PNG and Esri Transparent Clipart Free Download. - CleanPNG / KissPNG">
            <a:extLst>
              <a:ext uri="{FF2B5EF4-FFF2-40B4-BE49-F238E27FC236}">
                <a16:creationId xmlns:a16="http://schemas.microsoft.com/office/drawing/2014/main" id="{BF9556B0-677C-CE84-8949-6BCA9155A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8" b="90000" l="10000" r="92308">
                        <a14:foregroundMark x1="20769" y1="80385" x2="20769" y2="80385"/>
                        <a14:foregroundMark x1="92692" y1="28846" x2="92692" y2="28846"/>
                        <a14:foregroundMark x1="44231" y1="8462" x2="44231" y2="8462"/>
                        <a14:foregroundMark x1="34615" y1="6538" x2="34615" y2="6538"/>
                        <a14:foregroundMark x1="52308" y1="9615" x2="52308" y2="9615"/>
                        <a14:foregroundMark x1="54231" y1="9615" x2="54231" y2="9615"/>
                        <a14:foregroundMark x1="15769" y1="27692" x2="15769" y2="27692"/>
                        <a14:foregroundMark x1="27692" y1="14615" x2="27692" y2="14615"/>
                        <a14:foregroundMark x1="74615" y1="69231" x2="74615" y2="69231"/>
                        <a14:foregroundMark x1="76923" y1="58846" x2="76923" y2="58846"/>
                        <a14:backgroundMark x1="54231" y1="83462" x2="53077" y2="85385"/>
                        <a14:backgroundMark x1="37692" y1="80385" x2="50000" y2="86154"/>
                        <a14:backgroundMark x1="73077" y1="71538" x2="73077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846" r="4085" b="15073"/>
          <a:stretch/>
        </p:blipFill>
        <p:spPr bwMode="auto">
          <a:xfrm>
            <a:off x="5424407" y="530768"/>
            <a:ext cx="6391111" cy="53517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id="{595D006E-AAF5-766A-6C1F-D65D555B6B58}"/>
              </a:ext>
            </a:extLst>
          </p:cNvPr>
          <p:cNvSpPr>
            <a:spLocks/>
          </p:cNvSpPr>
          <p:nvPr/>
        </p:nvSpPr>
        <p:spPr bwMode="auto">
          <a:xfrm>
            <a:off x="5856696" y="1779667"/>
            <a:ext cx="2027584" cy="1492384"/>
          </a:xfrm>
          <a:custGeom>
            <a:avLst/>
            <a:gdLst>
              <a:gd name="T0" fmla="*/ 705 w 985"/>
              <a:gd name="T1" fmla="*/ 613 h 725"/>
              <a:gd name="T2" fmla="*/ 712 w 985"/>
              <a:gd name="T3" fmla="*/ 480 h 725"/>
              <a:gd name="T4" fmla="*/ 731 w 985"/>
              <a:gd name="T5" fmla="*/ 434 h 725"/>
              <a:gd name="T6" fmla="*/ 748 w 985"/>
              <a:gd name="T7" fmla="*/ 429 h 725"/>
              <a:gd name="T8" fmla="*/ 802 w 985"/>
              <a:gd name="T9" fmla="*/ 459 h 725"/>
              <a:gd name="T10" fmla="*/ 847 w 985"/>
              <a:gd name="T11" fmla="*/ 482 h 725"/>
              <a:gd name="T12" fmla="*/ 886 w 985"/>
              <a:gd name="T13" fmla="*/ 485 h 725"/>
              <a:gd name="T14" fmla="*/ 928 w 985"/>
              <a:gd name="T15" fmla="*/ 473 h 725"/>
              <a:gd name="T16" fmla="*/ 959 w 985"/>
              <a:gd name="T17" fmla="*/ 445 h 725"/>
              <a:gd name="T18" fmla="*/ 978 w 985"/>
              <a:gd name="T19" fmla="*/ 409 h 725"/>
              <a:gd name="T20" fmla="*/ 983 w 985"/>
              <a:gd name="T21" fmla="*/ 335 h 725"/>
              <a:gd name="T22" fmla="*/ 969 w 985"/>
              <a:gd name="T23" fmla="*/ 297 h 725"/>
              <a:gd name="T24" fmla="*/ 939 w 985"/>
              <a:gd name="T25" fmla="*/ 268 h 725"/>
              <a:gd name="T26" fmla="*/ 896 w 985"/>
              <a:gd name="T27" fmla="*/ 253 h 725"/>
              <a:gd name="T28" fmla="*/ 858 w 985"/>
              <a:gd name="T29" fmla="*/ 255 h 725"/>
              <a:gd name="T30" fmla="*/ 790 w 985"/>
              <a:gd name="T31" fmla="*/ 286 h 725"/>
              <a:gd name="T32" fmla="*/ 745 w 985"/>
              <a:gd name="T33" fmla="*/ 299 h 725"/>
              <a:gd name="T34" fmla="*/ 727 w 985"/>
              <a:gd name="T35" fmla="*/ 282 h 725"/>
              <a:gd name="T36" fmla="*/ 718 w 985"/>
              <a:gd name="T37" fmla="*/ 183 h 725"/>
              <a:gd name="T38" fmla="*/ 614 w 985"/>
              <a:gd name="T39" fmla="*/ 1 h 725"/>
              <a:gd name="T40" fmla="*/ 484 w 985"/>
              <a:gd name="T41" fmla="*/ 5 h 725"/>
              <a:gd name="T42" fmla="*/ 436 w 985"/>
              <a:gd name="T43" fmla="*/ 26 h 725"/>
              <a:gd name="T44" fmla="*/ 431 w 985"/>
              <a:gd name="T45" fmla="*/ 44 h 725"/>
              <a:gd name="T46" fmla="*/ 439 w 985"/>
              <a:gd name="T47" fmla="*/ 65 h 725"/>
              <a:gd name="T48" fmla="*/ 475 w 985"/>
              <a:gd name="T49" fmla="*/ 125 h 725"/>
              <a:gd name="T50" fmla="*/ 484 w 985"/>
              <a:gd name="T51" fmla="*/ 180 h 725"/>
              <a:gd name="T52" fmla="*/ 479 w 985"/>
              <a:gd name="T53" fmla="*/ 213 h 725"/>
              <a:gd name="T54" fmla="*/ 458 w 985"/>
              <a:gd name="T55" fmla="*/ 247 h 725"/>
              <a:gd name="T56" fmla="*/ 425 w 985"/>
              <a:gd name="T57" fmla="*/ 269 h 725"/>
              <a:gd name="T58" fmla="*/ 376 w 985"/>
              <a:gd name="T59" fmla="*/ 279 h 725"/>
              <a:gd name="T60" fmla="*/ 337 w 985"/>
              <a:gd name="T61" fmla="*/ 271 h 725"/>
              <a:gd name="T62" fmla="*/ 302 w 985"/>
              <a:gd name="T63" fmla="*/ 250 h 725"/>
              <a:gd name="T64" fmla="*/ 277 w 985"/>
              <a:gd name="T65" fmla="*/ 215 h 725"/>
              <a:gd name="T66" fmla="*/ 268 w 985"/>
              <a:gd name="T67" fmla="*/ 166 h 725"/>
              <a:gd name="T68" fmla="*/ 274 w 985"/>
              <a:gd name="T69" fmla="*/ 120 h 725"/>
              <a:gd name="T70" fmla="*/ 296 w 985"/>
              <a:gd name="T71" fmla="*/ 74 h 725"/>
              <a:gd name="T72" fmla="*/ 319 w 985"/>
              <a:gd name="T73" fmla="*/ 43 h 725"/>
              <a:gd name="T74" fmla="*/ 315 w 985"/>
              <a:gd name="T75" fmla="*/ 30 h 725"/>
              <a:gd name="T76" fmla="*/ 270 w 985"/>
              <a:gd name="T77" fmla="*/ 11 h 725"/>
              <a:gd name="T78" fmla="*/ 176 w 985"/>
              <a:gd name="T79" fmla="*/ 2 h 725"/>
              <a:gd name="T80" fmla="*/ 0 w 985"/>
              <a:gd name="T81" fmla="*/ 721 h 725"/>
              <a:gd name="T82" fmla="*/ 130 w 985"/>
              <a:gd name="T83" fmla="*/ 724 h 725"/>
              <a:gd name="T84" fmla="*/ 275 w 985"/>
              <a:gd name="T85" fmla="*/ 715 h 725"/>
              <a:gd name="T86" fmla="*/ 338 w 985"/>
              <a:gd name="T87" fmla="*/ 697 h 725"/>
              <a:gd name="T88" fmla="*/ 345 w 985"/>
              <a:gd name="T89" fmla="*/ 684 h 725"/>
              <a:gd name="T90" fmla="*/ 322 w 985"/>
              <a:gd name="T91" fmla="*/ 650 h 725"/>
              <a:gd name="T92" fmla="*/ 288 w 985"/>
              <a:gd name="T93" fmla="*/ 592 h 725"/>
              <a:gd name="T94" fmla="*/ 278 w 985"/>
              <a:gd name="T95" fmla="*/ 533 h 725"/>
              <a:gd name="T96" fmla="*/ 284 w 985"/>
              <a:gd name="T97" fmla="*/ 506 h 725"/>
              <a:gd name="T98" fmla="*/ 303 w 985"/>
              <a:gd name="T99" fmla="*/ 478 h 725"/>
              <a:gd name="T100" fmla="*/ 358 w 985"/>
              <a:gd name="T101" fmla="*/ 451 h 725"/>
              <a:gd name="T102" fmla="*/ 414 w 985"/>
              <a:gd name="T103" fmla="*/ 452 h 725"/>
              <a:gd name="T104" fmla="*/ 468 w 985"/>
              <a:gd name="T105" fmla="*/ 482 h 725"/>
              <a:gd name="T106" fmla="*/ 488 w 985"/>
              <a:gd name="T107" fmla="*/ 510 h 725"/>
              <a:gd name="T108" fmla="*/ 493 w 985"/>
              <a:gd name="T109" fmla="*/ 556 h 725"/>
              <a:gd name="T110" fmla="*/ 478 w 985"/>
              <a:gd name="T111" fmla="*/ 619 h 725"/>
              <a:gd name="T112" fmla="*/ 460 w 985"/>
              <a:gd name="T113" fmla="*/ 677 h 725"/>
              <a:gd name="T114" fmla="*/ 478 w 985"/>
              <a:gd name="T115" fmla="*/ 703 h 725"/>
              <a:gd name="T116" fmla="*/ 526 w 985"/>
              <a:gd name="T117" fmla="*/ 719 h 725"/>
              <a:gd name="T118" fmla="*/ 706 w 985"/>
              <a:gd name="T119" fmla="*/ 724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5" h="725">
                <a:moveTo>
                  <a:pt x="706" y="724"/>
                </a:moveTo>
                <a:lnTo>
                  <a:pt x="706" y="724"/>
                </a:lnTo>
                <a:lnTo>
                  <a:pt x="705" y="668"/>
                </a:lnTo>
                <a:lnTo>
                  <a:pt x="705" y="613"/>
                </a:lnTo>
                <a:lnTo>
                  <a:pt x="705" y="564"/>
                </a:lnTo>
                <a:lnTo>
                  <a:pt x="707" y="518"/>
                </a:lnTo>
                <a:lnTo>
                  <a:pt x="709" y="499"/>
                </a:lnTo>
                <a:lnTo>
                  <a:pt x="712" y="480"/>
                </a:lnTo>
                <a:lnTo>
                  <a:pt x="716" y="465"/>
                </a:lnTo>
                <a:lnTo>
                  <a:pt x="720" y="452"/>
                </a:lnTo>
                <a:lnTo>
                  <a:pt x="725" y="441"/>
                </a:lnTo>
                <a:lnTo>
                  <a:pt x="731" y="434"/>
                </a:lnTo>
                <a:lnTo>
                  <a:pt x="739" y="430"/>
                </a:lnTo>
                <a:lnTo>
                  <a:pt x="742" y="429"/>
                </a:lnTo>
                <a:lnTo>
                  <a:pt x="748" y="429"/>
                </a:lnTo>
                <a:lnTo>
                  <a:pt x="748" y="429"/>
                </a:lnTo>
                <a:lnTo>
                  <a:pt x="755" y="430"/>
                </a:lnTo>
                <a:lnTo>
                  <a:pt x="760" y="431"/>
                </a:lnTo>
                <a:lnTo>
                  <a:pt x="774" y="438"/>
                </a:lnTo>
                <a:lnTo>
                  <a:pt x="802" y="459"/>
                </a:lnTo>
                <a:lnTo>
                  <a:pt x="818" y="469"/>
                </a:lnTo>
                <a:lnTo>
                  <a:pt x="828" y="475"/>
                </a:lnTo>
                <a:lnTo>
                  <a:pt x="837" y="478"/>
                </a:lnTo>
                <a:lnTo>
                  <a:pt x="847" y="482"/>
                </a:lnTo>
                <a:lnTo>
                  <a:pt x="860" y="483"/>
                </a:lnTo>
                <a:lnTo>
                  <a:pt x="872" y="485"/>
                </a:lnTo>
                <a:lnTo>
                  <a:pt x="886" y="485"/>
                </a:lnTo>
                <a:lnTo>
                  <a:pt x="886" y="485"/>
                </a:lnTo>
                <a:lnTo>
                  <a:pt x="897" y="483"/>
                </a:lnTo>
                <a:lnTo>
                  <a:pt x="909" y="480"/>
                </a:lnTo>
                <a:lnTo>
                  <a:pt x="918" y="478"/>
                </a:lnTo>
                <a:lnTo>
                  <a:pt x="928" y="473"/>
                </a:lnTo>
                <a:lnTo>
                  <a:pt x="937" y="468"/>
                </a:lnTo>
                <a:lnTo>
                  <a:pt x="945" y="461"/>
                </a:lnTo>
                <a:lnTo>
                  <a:pt x="952" y="454"/>
                </a:lnTo>
                <a:lnTo>
                  <a:pt x="959" y="445"/>
                </a:lnTo>
                <a:lnTo>
                  <a:pt x="965" y="437"/>
                </a:lnTo>
                <a:lnTo>
                  <a:pt x="970" y="429"/>
                </a:lnTo>
                <a:lnTo>
                  <a:pt x="974" y="419"/>
                </a:lnTo>
                <a:lnTo>
                  <a:pt x="978" y="409"/>
                </a:lnTo>
                <a:lnTo>
                  <a:pt x="984" y="388"/>
                </a:lnTo>
                <a:lnTo>
                  <a:pt x="985" y="367"/>
                </a:lnTo>
                <a:lnTo>
                  <a:pt x="985" y="345"/>
                </a:lnTo>
                <a:lnTo>
                  <a:pt x="983" y="335"/>
                </a:lnTo>
                <a:lnTo>
                  <a:pt x="981" y="325"/>
                </a:lnTo>
                <a:lnTo>
                  <a:pt x="977" y="315"/>
                </a:lnTo>
                <a:lnTo>
                  <a:pt x="973" y="306"/>
                </a:lnTo>
                <a:lnTo>
                  <a:pt x="969" y="297"/>
                </a:lnTo>
                <a:lnTo>
                  <a:pt x="962" y="289"/>
                </a:lnTo>
                <a:lnTo>
                  <a:pt x="955" y="280"/>
                </a:lnTo>
                <a:lnTo>
                  <a:pt x="948" y="273"/>
                </a:lnTo>
                <a:lnTo>
                  <a:pt x="939" y="268"/>
                </a:lnTo>
                <a:lnTo>
                  <a:pt x="930" y="262"/>
                </a:lnTo>
                <a:lnTo>
                  <a:pt x="920" y="258"/>
                </a:lnTo>
                <a:lnTo>
                  <a:pt x="909" y="255"/>
                </a:lnTo>
                <a:lnTo>
                  <a:pt x="896" y="253"/>
                </a:lnTo>
                <a:lnTo>
                  <a:pt x="883" y="253"/>
                </a:lnTo>
                <a:lnTo>
                  <a:pt x="883" y="253"/>
                </a:lnTo>
                <a:lnTo>
                  <a:pt x="871" y="253"/>
                </a:lnTo>
                <a:lnTo>
                  <a:pt x="858" y="255"/>
                </a:lnTo>
                <a:lnTo>
                  <a:pt x="846" y="258"/>
                </a:lnTo>
                <a:lnTo>
                  <a:pt x="835" y="264"/>
                </a:lnTo>
                <a:lnTo>
                  <a:pt x="811" y="275"/>
                </a:lnTo>
                <a:lnTo>
                  <a:pt x="790" y="286"/>
                </a:lnTo>
                <a:lnTo>
                  <a:pt x="769" y="294"/>
                </a:lnTo>
                <a:lnTo>
                  <a:pt x="760" y="299"/>
                </a:lnTo>
                <a:lnTo>
                  <a:pt x="752" y="299"/>
                </a:lnTo>
                <a:lnTo>
                  <a:pt x="745" y="299"/>
                </a:lnTo>
                <a:lnTo>
                  <a:pt x="738" y="296"/>
                </a:lnTo>
                <a:lnTo>
                  <a:pt x="732" y="290"/>
                </a:lnTo>
                <a:lnTo>
                  <a:pt x="727" y="282"/>
                </a:lnTo>
                <a:lnTo>
                  <a:pt x="727" y="282"/>
                </a:lnTo>
                <a:lnTo>
                  <a:pt x="724" y="269"/>
                </a:lnTo>
                <a:lnTo>
                  <a:pt x="721" y="247"/>
                </a:lnTo>
                <a:lnTo>
                  <a:pt x="720" y="219"/>
                </a:lnTo>
                <a:lnTo>
                  <a:pt x="718" y="183"/>
                </a:lnTo>
                <a:lnTo>
                  <a:pt x="717" y="99"/>
                </a:lnTo>
                <a:lnTo>
                  <a:pt x="718" y="6"/>
                </a:lnTo>
                <a:lnTo>
                  <a:pt x="718" y="6"/>
                </a:lnTo>
                <a:lnTo>
                  <a:pt x="614" y="1"/>
                </a:lnTo>
                <a:lnTo>
                  <a:pt x="565" y="0"/>
                </a:lnTo>
                <a:lnTo>
                  <a:pt x="521" y="1"/>
                </a:lnTo>
                <a:lnTo>
                  <a:pt x="502" y="2"/>
                </a:lnTo>
                <a:lnTo>
                  <a:pt x="484" y="5"/>
                </a:lnTo>
                <a:lnTo>
                  <a:pt x="468" y="9"/>
                </a:lnTo>
                <a:lnTo>
                  <a:pt x="454" y="13"/>
                </a:lnTo>
                <a:lnTo>
                  <a:pt x="445" y="19"/>
                </a:lnTo>
                <a:lnTo>
                  <a:pt x="436" y="26"/>
                </a:lnTo>
                <a:lnTo>
                  <a:pt x="433" y="30"/>
                </a:lnTo>
                <a:lnTo>
                  <a:pt x="432" y="34"/>
                </a:lnTo>
                <a:lnTo>
                  <a:pt x="431" y="39"/>
                </a:lnTo>
                <a:lnTo>
                  <a:pt x="431" y="44"/>
                </a:lnTo>
                <a:lnTo>
                  <a:pt x="431" y="44"/>
                </a:lnTo>
                <a:lnTo>
                  <a:pt x="431" y="50"/>
                </a:lnTo>
                <a:lnTo>
                  <a:pt x="433" y="55"/>
                </a:lnTo>
                <a:lnTo>
                  <a:pt x="439" y="65"/>
                </a:lnTo>
                <a:lnTo>
                  <a:pt x="457" y="90"/>
                </a:lnTo>
                <a:lnTo>
                  <a:pt x="467" y="106"/>
                </a:lnTo>
                <a:lnTo>
                  <a:pt x="471" y="116"/>
                </a:lnTo>
                <a:lnTo>
                  <a:pt x="475" y="125"/>
                </a:lnTo>
                <a:lnTo>
                  <a:pt x="479" y="138"/>
                </a:lnTo>
                <a:lnTo>
                  <a:pt x="482" y="150"/>
                </a:lnTo>
                <a:lnTo>
                  <a:pt x="484" y="164"/>
                </a:lnTo>
                <a:lnTo>
                  <a:pt x="484" y="180"/>
                </a:lnTo>
                <a:lnTo>
                  <a:pt x="484" y="180"/>
                </a:lnTo>
                <a:lnTo>
                  <a:pt x="484" y="192"/>
                </a:lnTo>
                <a:lnTo>
                  <a:pt x="482" y="204"/>
                </a:lnTo>
                <a:lnTo>
                  <a:pt x="479" y="213"/>
                </a:lnTo>
                <a:lnTo>
                  <a:pt x="475" y="223"/>
                </a:lnTo>
                <a:lnTo>
                  <a:pt x="470" y="232"/>
                </a:lnTo>
                <a:lnTo>
                  <a:pt x="464" y="240"/>
                </a:lnTo>
                <a:lnTo>
                  <a:pt x="458" y="247"/>
                </a:lnTo>
                <a:lnTo>
                  <a:pt x="450" y="254"/>
                </a:lnTo>
                <a:lnTo>
                  <a:pt x="443" y="260"/>
                </a:lnTo>
                <a:lnTo>
                  <a:pt x="435" y="265"/>
                </a:lnTo>
                <a:lnTo>
                  <a:pt x="425" y="269"/>
                </a:lnTo>
                <a:lnTo>
                  <a:pt x="417" y="272"/>
                </a:lnTo>
                <a:lnTo>
                  <a:pt x="407" y="275"/>
                </a:lnTo>
                <a:lnTo>
                  <a:pt x="397" y="278"/>
                </a:lnTo>
                <a:lnTo>
                  <a:pt x="376" y="279"/>
                </a:lnTo>
                <a:lnTo>
                  <a:pt x="366" y="278"/>
                </a:lnTo>
                <a:lnTo>
                  <a:pt x="356" y="276"/>
                </a:lnTo>
                <a:lnTo>
                  <a:pt x="347" y="275"/>
                </a:lnTo>
                <a:lnTo>
                  <a:pt x="337" y="271"/>
                </a:lnTo>
                <a:lnTo>
                  <a:pt x="327" y="268"/>
                </a:lnTo>
                <a:lnTo>
                  <a:pt x="319" y="262"/>
                </a:lnTo>
                <a:lnTo>
                  <a:pt x="310" y="257"/>
                </a:lnTo>
                <a:lnTo>
                  <a:pt x="302" y="250"/>
                </a:lnTo>
                <a:lnTo>
                  <a:pt x="295" y="243"/>
                </a:lnTo>
                <a:lnTo>
                  <a:pt x="288" y="234"/>
                </a:lnTo>
                <a:lnTo>
                  <a:pt x="282" y="226"/>
                </a:lnTo>
                <a:lnTo>
                  <a:pt x="277" y="215"/>
                </a:lnTo>
                <a:lnTo>
                  <a:pt x="274" y="205"/>
                </a:lnTo>
                <a:lnTo>
                  <a:pt x="271" y="192"/>
                </a:lnTo>
                <a:lnTo>
                  <a:pt x="268" y="180"/>
                </a:lnTo>
                <a:lnTo>
                  <a:pt x="268" y="166"/>
                </a:lnTo>
                <a:lnTo>
                  <a:pt x="268" y="166"/>
                </a:lnTo>
                <a:lnTo>
                  <a:pt x="268" y="149"/>
                </a:lnTo>
                <a:lnTo>
                  <a:pt x="271" y="132"/>
                </a:lnTo>
                <a:lnTo>
                  <a:pt x="274" y="120"/>
                </a:lnTo>
                <a:lnTo>
                  <a:pt x="277" y="107"/>
                </a:lnTo>
                <a:lnTo>
                  <a:pt x="282" y="97"/>
                </a:lnTo>
                <a:lnTo>
                  <a:pt x="287" y="88"/>
                </a:lnTo>
                <a:lnTo>
                  <a:pt x="296" y="74"/>
                </a:lnTo>
                <a:lnTo>
                  <a:pt x="306" y="62"/>
                </a:lnTo>
                <a:lnTo>
                  <a:pt x="315" y="53"/>
                </a:lnTo>
                <a:lnTo>
                  <a:pt x="317" y="48"/>
                </a:lnTo>
                <a:lnTo>
                  <a:pt x="319" y="43"/>
                </a:lnTo>
                <a:lnTo>
                  <a:pt x="319" y="39"/>
                </a:lnTo>
                <a:lnTo>
                  <a:pt x="317" y="33"/>
                </a:lnTo>
                <a:lnTo>
                  <a:pt x="317" y="33"/>
                </a:lnTo>
                <a:lnTo>
                  <a:pt x="315" y="30"/>
                </a:lnTo>
                <a:lnTo>
                  <a:pt x="312" y="26"/>
                </a:lnTo>
                <a:lnTo>
                  <a:pt x="302" y="20"/>
                </a:lnTo>
                <a:lnTo>
                  <a:pt x="287" y="15"/>
                </a:lnTo>
                <a:lnTo>
                  <a:pt x="270" y="11"/>
                </a:lnTo>
                <a:lnTo>
                  <a:pt x="249" y="8"/>
                </a:lnTo>
                <a:lnTo>
                  <a:pt x="226" y="5"/>
                </a:lnTo>
                <a:lnTo>
                  <a:pt x="176" y="2"/>
                </a:lnTo>
                <a:lnTo>
                  <a:pt x="176" y="2"/>
                </a:lnTo>
                <a:lnTo>
                  <a:pt x="123" y="1"/>
                </a:lnTo>
                <a:lnTo>
                  <a:pt x="74" y="2"/>
                </a:lnTo>
                <a:lnTo>
                  <a:pt x="0" y="4"/>
                </a:lnTo>
                <a:lnTo>
                  <a:pt x="0" y="721"/>
                </a:lnTo>
                <a:lnTo>
                  <a:pt x="0" y="721"/>
                </a:lnTo>
                <a:lnTo>
                  <a:pt x="0" y="721"/>
                </a:lnTo>
                <a:lnTo>
                  <a:pt x="74" y="724"/>
                </a:lnTo>
                <a:lnTo>
                  <a:pt x="130" y="724"/>
                </a:lnTo>
                <a:lnTo>
                  <a:pt x="192" y="722"/>
                </a:lnTo>
                <a:lnTo>
                  <a:pt x="221" y="721"/>
                </a:lnTo>
                <a:lnTo>
                  <a:pt x="249" y="718"/>
                </a:lnTo>
                <a:lnTo>
                  <a:pt x="275" y="715"/>
                </a:lnTo>
                <a:lnTo>
                  <a:pt x="299" y="711"/>
                </a:lnTo>
                <a:lnTo>
                  <a:pt x="319" y="707"/>
                </a:lnTo>
                <a:lnTo>
                  <a:pt x="333" y="700"/>
                </a:lnTo>
                <a:lnTo>
                  <a:pt x="338" y="697"/>
                </a:lnTo>
                <a:lnTo>
                  <a:pt x="342" y="693"/>
                </a:lnTo>
                <a:lnTo>
                  <a:pt x="344" y="689"/>
                </a:lnTo>
                <a:lnTo>
                  <a:pt x="345" y="684"/>
                </a:lnTo>
                <a:lnTo>
                  <a:pt x="345" y="684"/>
                </a:lnTo>
                <a:lnTo>
                  <a:pt x="344" y="679"/>
                </a:lnTo>
                <a:lnTo>
                  <a:pt x="341" y="675"/>
                </a:lnTo>
                <a:lnTo>
                  <a:pt x="333" y="663"/>
                </a:lnTo>
                <a:lnTo>
                  <a:pt x="322" y="650"/>
                </a:lnTo>
                <a:lnTo>
                  <a:pt x="310" y="634"/>
                </a:lnTo>
                <a:lnTo>
                  <a:pt x="298" y="615"/>
                </a:lnTo>
                <a:lnTo>
                  <a:pt x="292" y="605"/>
                </a:lnTo>
                <a:lnTo>
                  <a:pt x="288" y="592"/>
                </a:lnTo>
                <a:lnTo>
                  <a:pt x="284" y="580"/>
                </a:lnTo>
                <a:lnTo>
                  <a:pt x="281" y="566"/>
                </a:lnTo>
                <a:lnTo>
                  <a:pt x="278" y="550"/>
                </a:lnTo>
                <a:lnTo>
                  <a:pt x="278" y="533"/>
                </a:lnTo>
                <a:lnTo>
                  <a:pt x="278" y="533"/>
                </a:lnTo>
                <a:lnTo>
                  <a:pt x="280" y="524"/>
                </a:lnTo>
                <a:lnTo>
                  <a:pt x="281" y="514"/>
                </a:lnTo>
                <a:lnTo>
                  <a:pt x="284" y="506"/>
                </a:lnTo>
                <a:lnTo>
                  <a:pt x="288" y="497"/>
                </a:lnTo>
                <a:lnTo>
                  <a:pt x="292" y="490"/>
                </a:lnTo>
                <a:lnTo>
                  <a:pt x="298" y="483"/>
                </a:lnTo>
                <a:lnTo>
                  <a:pt x="303" y="478"/>
                </a:lnTo>
                <a:lnTo>
                  <a:pt x="309" y="472"/>
                </a:lnTo>
                <a:lnTo>
                  <a:pt x="324" y="462"/>
                </a:lnTo>
                <a:lnTo>
                  <a:pt x="341" y="457"/>
                </a:lnTo>
                <a:lnTo>
                  <a:pt x="358" y="451"/>
                </a:lnTo>
                <a:lnTo>
                  <a:pt x="376" y="450"/>
                </a:lnTo>
                <a:lnTo>
                  <a:pt x="376" y="450"/>
                </a:lnTo>
                <a:lnTo>
                  <a:pt x="396" y="450"/>
                </a:lnTo>
                <a:lnTo>
                  <a:pt x="414" y="452"/>
                </a:lnTo>
                <a:lnTo>
                  <a:pt x="431" y="458"/>
                </a:lnTo>
                <a:lnTo>
                  <a:pt x="447" y="465"/>
                </a:lnTo>
                <a:lnTo>
                  <a:pt x="461" y="476"/>
                </a:lnTo>
                <a:lnTo>
                  <a:pt x="468" y="482"/>
                </a:lnTo>
                <a:lnTo>
                  <a:pt x="474" y="487"/>
                </a:lnTo>
                <a:lnTo>
                  <a:pt x="479" y="494"/>
                </a:lnTo>
                <a:lnTo>
                  <a:pt x="484" y="503"/>
                </a:lnTo>
                <a:lnTo>
                  <a:pt x="488" y="510"/>
                </a:lnTo>
                <a:lnTo>
                  <a:pt x="489" y="520"/>
                </a:lnTo>
                <a:lnTo>
                  <a:pt x="489" y="520"/>
                </a:lnTo>
                <a:lnTo>
                  <a:pt x="493" y="538"/>
                </a:lnTo>
                <a:lnTo>
                  <a:pt x="493" y="556"/>
                </a:lnTo>
                <a:lnTo>
                  <a:pt x="492" y="573"/>
                </a:lnTo>
                <a:lnTo>
                  <a:pt x="488" y="589"/>
                </a:lnTo>
                <a:lnTo>
                  <a:pt x="482" y="605"/>
                </a:lnTo>
                <a:lnTo>
                  <a:pt x="478" y="619"/>
                </a:lnTo>
                <a:lnTo>
                  <a:pt x="467" y="645"/>
                </a:lnTo>
                <a:lnTo>
                  <a:pt x="463" y="656"/>
                </a:lnTo>
                <a:lnTo>
                  <a:pt x="460" y="668"/>
                </a:lnTo>
                <a:lnTo>
                  <a:pt x="460" y="677"/>
                </a:lnTo>
                <a:lnTo>
                  <a:pt x="463" y="687"/>
                </a:lnTo>
                <a:lnTo>
                  <a:pt x="465" y="691"/>
                </a:lnTo>
                <a:lnTo>
                  <a:pt x="468" y="696"/>
                </a:lnTo>
                <a:lnTo>
                  <a:pt x="478" y="703"/>
                </a:lnTo>
                <a:lnTo>
                  <a:pt x="492" y="710"/>
                </a:lnTo>
                <a:lnTo>
                  <a:pt x="510" y="715"/>
                </a:lnTo>
                <a:lnTo>
                  <a:pt x="510" y="715"/>
                </a:lnTo>
                <a:lnTo>
                  <a:pt x="526" y="719"/>
                </a:lnTo>
                <a:lnTo>
                  <a:pt x="545" y="721"/>
                </a:lnTo>
                <a:lnTo>
                  <a:pt x="591" y="724"/>
                </a:lnTo>
                <a:lnTo>
                  <a:pt x="646" y="725"/>
                </a:lnTo>
                <a:lnTo>
                  <a:pt x="706" y="724"/>
                </a:lnTo>
                <a:lnTo>
                  <a:pt x="706" y="7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" name="F1">
            <a:extLst>
              <a:ext uri="{FF2B5EF4-FFF2-40B4-BE49-F238E27FC236}">
                <a16:creationId xmlns:a16="http://schemas.microsoft.com/office/drawing/2014/main" id="{D3079EBC-E2C0-F522-9188-5DC70919DA59}"/>
              </a:ext>
            </a:extLst>
          </p:cNvPr>
          <p:cNvSpPr>
            <a:spLocks/>
          </p:cNvSpPr>
          <p:nvPr/>
        </p:nvSpPr>
        <p:spPr bwMode="auto">
          <a:xfrm>
            <a:off x="9730718" y="314045"/>
            <a:ext cx="2027584" cy="1490325"/>
          </a:xfrm>
          <a:custGeom>
            <a:avLst/>
            <a:gdLst>
              <a:gd name="T0" fmla="*/ 985 w 985"/>
              <a:gd name="T1" fmla="*/ 74 h 724"/>
              <a:gd name="T2" fmla="*/ 978 w 985"/>
              <a:gd name="T3" fmla="*/ 45 h 724"/>
              <a:gd name="T4" fmla="*/ 949 w 985"/>
              <a:gd name="T5" fmla="*/ 13 h 724"/>
              <a:gd name="T6" fmla="*/ 901 w 985"/>
              <a:gd name="T7" fmla="*/ 0 h 724"/>
              <a:gd name="T8" fmla="*/ 269 w 985"/>
              <a:gd name="T9" fmla="*/ 32 h 724"/>
              <a:gd name="T10" fmla="*/ 267 w 985"/>
              <a:gd name="T11" fmla="*/ 189 h 724"/>
              <a:gd name="T12" fmla="*/ 260 w 985"/>
              <a:gd name="T13" fmla="*/ 270 h 724"/>
              <a:gd name="T14" fmla="*/ 246 w 985"/>
              <a:gd name="T15" fmla="*/ 327 h 724"/>
              <a:gd name="T16" fmla="*/ 232 w 985"/>
              <a:gd name="T17" fmla="*/ 344 h 724"/>
              <a:gd name="T18" fmla="*/ 222 w 985"/>
              <a:gd name="T19" fmla="*/ 345 h 724"/>
              <a:gd name="T20" fmla="*/ 202 w 985"/>
              <a:gd name="T21" fmla="*/ 328 h 724"/>
              <a:gd name="T22" fmla="*/ 164 w 985"/>
              <a:gd name="T23" fmla="*/ 295 h 724"/>
              <a:gd name="T24" fmla="*/ 127 w 985"/>
              <a:gd name="T25" fmla="*/ 280 h 724"/>
              <a:gd name="T26" fmla="*/ 93 w 985"/>
              <a:gd name="T27" fmla="*/ 275 h 724"/>
              <a:gd name="T28" fmla="*/ 61 w 985"/>
              <a:gd name="T29" fmla="*/ 281 h 724"/>
              <a:gd name="T30" fmla="*/ 34 w 985"/>
              <a:gd name="T31" fmla="*/ 294 h 724"/>
              <a:gd name="T32" fmla="*/ 16 w 985"/>
              <a:gd name="T33" fmla="*/ 313 h 724"/>
              <a:gd name="T34" fmla="*/ 5 w 985"/>
              <a:gd name="T35" fmla="*/ 338 h 724"/>
              <a:gd name="T36" fmla="*/ 1 w 985"/>
              <a:gd name="T37" fmla="*/ 396 h 724"/>
              <a:gd name="T38" fmla="*/ 19 w 985"/>
              <a:gd name="T39" fmla="*/ 449 h 724"/>
              <a:gd name="T40" fmla="*/ 41 w 985"/>
              <a:gd name="T41" fmla="*/ 477 h 724"/>
              <a:gd name="T42" fmla="*/ 64 w 985"/>
              <a:gd name="T43" fmla="*/ 489 h 724"/>
              <a:gd name="T44" fmla="*/ 92 w 985"/>
              <a:gd name="T45" fmla="*/ 493 h 724"/>
              <a:gd name="T46" fmla="*/ 143 w 985"/>
              <a:gd name="T47" fmla="*/ 488 h 724"/>
              <a:gd name="T48" fmla="*/ 197 w 985"/>
              <a:gd name="T49" fmla="*/ 465 h 724"/>
              <a:gd name="T50" fmla="*/ 227 w 985"/>
              <a:gd name="T51" fmla="*/ 460 h 724"/>
              <a:gd name="T52" fmla="*/ 251 w 985"/>
              <a:gd name="T53" fmla="*/ 477 h 724"/>
              <a:gd name="T54" fmla="*/ 262 w 985"/>
              <a:gd name="T55" fmla="*/ 510 h 724"/>
              <a:gd name="T56" fmla="*/ 271 w 985"/>
              <a:gd name="T57" fmla="*/ 570 h 724"/>
              <a:gd name="T58" fmla="*/ 271 w 985"/>
              <a:gd name="T59" fmla="*/ 718 h 724"/>
              <a:gd name="T60" fmla="*/ 517 w 985"/>
              <a:gd name="T61" fmla="*/ 724 h 724"/>
              <a:gd name="T62" fmla="*/ 546 w 985"/>
              <a:gd name="T63" fmla="*/ 720 h 724"/>
              <a:gd name="T64" fmla="*/ 570 w 985"/>
              <a:gd name="T65" fmla="*/ 700 h 724"/>
              <a:gd name="T66" fmla="*/ 575 w 985"/>
              <a:gd name="T67" fmla="*/ 678 h 724"/>
              <a:gd name="T68" fmla="*/ 566 w 985"/>
              <a:gd name="T69" fmla="*/ 657 h 724"/>
              <a:gd name="T70" fmla="*/ 522 w 985"/>
              <a:gd name="T71" fmla="*/ 577 h 724"/>
              <a:gd name="T72" fmla="*/ 510 w 985"/>
              <a:gd name="T73" fmla="*/ 533 h 724"/>
              <a:gd name="T74" fmla="*/ 511 w 985"/>
              <a:gd name="T75" fmla="*/ 509 h 724"/>
              <a:gd name="T76" fmla="*/ 521 w 985"/>
              <a:gd name="T77" fmla="*/ 477 h 724"/>
              <a:gd name="T78" fmla="*/ 542 w 985"/>
              <a:gd name="T79" fmla="*/ 450 h 724"/>
              <a:gd name="T80" fmla="*/ 568 w 985"/>
              <a:gd name="T81" fmla="*/ 431 h 724"/>
              <a:gd name="T82" fmla="*/ 601 w 985"/>
              <a:gd name="T83" fmla="*/ 418 h 724"/>
              <a:gd name="T84" fmla="*/ 624 w 985"/>
              <a:gd name="T85" fmla="*/ 414 h 724"/>
              <a:gd name="T86" fmla="*/ 658 w 985"/>
              <a:gd name="T87" fmla="*/ 414 h 724"/>
              <a:gd name="T88" fmla="*/ 690 w 985"/>
              <a:gd name="T89" fmla="*/ 424 h 724"/>
              <a:gd name="T90" fmla="*/ 719 w 985"/>
              <a:gd name="T91" fmla="*/ 442 h 724"/>
              <a:gd name="T92" fmla="*/ 740 w 985"/>
              <a:gd name="T93" fmla="*/ 472 h 724"/>
              <a:gd name="T94" fmla="*/ 752 w 985"/>
              <a:gd name="T95" fmla="*/ 512 h 724"/>
              <a:gd name="T96" fmla="*/ 753 w 985"/>
              <a:gd name="T97" fmla="*/ 544 h 724"/>
              <a:gd name="T98" fmla="*/ 746 w 985"/>
              <a:gd name="T99" fmla="*/ 580 h 724"/>
              <a:gd name="T100" fmla="*/ 728 w 985"/>
              <a:gd name="T101" fmla="*/ 619 h 724"/>
              <a:gd name="T102" fmla="*/ 704 w 985"/>
              <a:gd name="T103" fmla="*/ 660 h 724"/>
              <a:gd name="T104" fmla="*/ 696 w 985"/>
              <a:gd name="T105" fmla="*/ 686 h 724"/>
              <a:gd name="T106" fmla="*/ 697 w 985"/>
              <a:gd name="T107" fmla="*/ 695 h 724"/>
              <a:gd name="T108" fmla="*/ 714 w 985"/>
              <a:gd name="T109" fmla="*/ 706 h 724"/>
              <a:gd name="T110" fmla="*/ 763 w 985"/>
              <a:gd name="T111" fmla="*/ 716 h 724"/>
              <a:gd name="T112" fmla="*/ 905 w 985"/>
              <a:gd name="T113" fmla="*/ 717 h 724"/>
              <a:gd name="T114" fmla="*/ 985 w 985"/>
              <a:gd name="T115" fmla="*/ 716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85" h="724">
                <a:moveTo>
                  <a:pt x="985" y="716"/>
                </a:moveTo>
                <a:lnTo>
                  <a:pt x="985" y="74"/>
                </a:lnTo>
                <a:lnTo>
                  <a:pt x="985" y="74"/>
                </a:lnTo>
                <a:lnTo>
                  <a:pt x="985" y="67"/>
                </a:lnTo>
                <a:lnTo>
                  <a:pt x="984" y="59"/>
                </a:lnTo>
                <a:lnTo>
                  <a:pt x="978" y="45"/>
                </a:lnTo>
                <a:lnTo>
                  <a:pt x="971" y="32"/>
                </a:lnTo>
                <a:lnTo>
                  <a:pt x="960" y="21"/>
                </a:lnTo>
                <a:lnTo>
                  <a:pt x="949" y="13"/>
                </a:lnTo>
                <a:lnTo>
                  <a:pt x="933" y="6"/>
                </a:lnTo>
                <a:lnTo>
                  <a:pt x="918" y="1"/>
                </a:lnTo>
                <a:lnTo>
                  <a:pt x="901" y="0"/>
                </a:lnTo>
                <a:lnTo>
                  <a:pt x="268" y="0"/>
                </a:lnTo>
                <a:lnTo>
                  <a:pt x="268" y="0"/>
                </a:lnTo>
                <a:lnTo>
                  <a:pt x="269" y="32"/>
                </a:lnTo>
                <a:lnTo>
                  <a:pt x="269" y="77"/>
                </a:lnTo>
                <a:lnTo>
                  <a:pt x="269" y="131"/>
                </a:lnTo>
                <a:lnTo>
                  <a:pt x="267" y="189"/>
                </a:lnTo>
                <a:lnTo>
                  <a:pt x="267" y="189"/>
                </a:lnTo>
                <a:lnTo>
                  <a:pt x="262" y="245"/>
                </a:lnTo>
                <a:lnTo>
                  <a:pt x="260" y="270"/>
                </a:lnTo>
                <a:lnTo>
                  <a:pt x="255" y="292"/>
                </a:lnTo>
                <a:lnTo>
                  <a:pt x="251" y="312"/>
                </a:lnTo>
                <a:lnTo>
                  <a:pt x="246" y="327"/>
                </a:lnTo>
                <a:lnTo>
                  <a:pt x="239" y="338"/>
                </a:lnTo>
                <a:lnTo>
                  <a:pt x="236" y="342"/>
                </a:lnTo>
                <a:lnTo>
                  <a:pt x="232" y="344"/>
                </a:lnTo>
                <a:lnTo>
                  <a:pt x="232" y="344"/>
                </a:lnTo>
                <a:lnTo>
                  <a:pt x="226" y="345"/>
                </a:lnTo>
                <a:lnTo>
                  <a:pt x="222" y="345"/>
                </a:lnTo>
                <a:lnTo>
                  <a:pt x="216" y="342"/>
                </a:lnTo>
                <a:lnTo>
                  <a:pt x="212" y="338"/>
                </a:lnTo>
                <a:lnTo>
                  <a:pt x="202" y="328"/>
                </a:lnTo>
                <a:lnTo>
                  <a:pt x="190" y="315"/>
                </a:lnTo>
                <a:lnTo>
                  <a:pt x="174" y="301"/>
                </a:lnTo>
                <a:lnTo>
                  <a:pt x="164" y="295"/>
                </a:lnTo>
                <a:lnTo>
                  <a:pt x="153" y="289"/>
                </a:lnTo>
                <a:lnTo>
                  <a:pt x="141" y="284"/>
                </a:lnTo>
                <a:lnTo>
                  <a:pt x="127" y="280"/>
                </a:lnTo>
                <a:lnTo>
                  <a:pt x="111" y="277"/>
                </a:lnTo>
                <a:lnTo>
                  <a:pt x="93" y="275"/>
                </a:lnTo>
                <a:lnTo>
                  <a:pt x="93" y="275"/>
                </a:lnTo>
                <a:lnTo>
                  <a:pt x="82" y="277"/>
                </a:lnTo>
                <a:lnTo>
                  <a:pt x="71" y="278"/>
                </a:lnTo>
                <a:lnTo>
                  <a:pt x="61" y="281"/>
                </a:lnTo>
                <a:lnTo>
                  <a:pt x="51" y="284"/>
                </a:lnTo>
                <a:lnTo>
                  <a:pt x="43" y="288"/>
                </a:lnTo>
                <a:lnTo>
                  <a:pt x="34" y="294"/>
                </a:lnTo>
                <a:lnTo>
                  <a:pt x="27" y="299"/>
                </a:lnTo>
                <a:lnTo>
                  <a:pt x="22" y="306"/>
                </a:lnTo>
                <a:lnTo>
                  <a:pt x="16" y="313"/>
                </a:lnTo>
                <a:lnTo>
                  <a:pt x="12" y="322"/>
                </a:lnTo>
                <a:lnTo>
                  <a:pt x="8" y="330"/>
                </a:lnTo>
                <a:lnTo>
                  <a:pt x="5" y="338"/>
                </a:lnTo>
                <a:lnTo>
                  <a:pt x="1" y="356"/>
                </a:lnTo>
                <a:lnTo>
                  <a:pt x="0" y="376"/>
                </a:lnTo>
                <a:lnTo>
                  <a:pt x="1" y="396"/>
                </a:lnTo>
                <a:lnTo>
                  <a:pt x="4" y="414"/>
                </a:lnTo>
                <a:lnTo>
                  <a:pt x="11" y="432"/>
                </a:lnTo>
                <a:lnTo>
                  <a:pt x="19" y="449"/>
                </a:lnTo>
                <a:lnTo>
                  <a:pt x="29" y="464"/>
                </a:lnTo>
                <a:lnTo>
                  <a:pt x="36" y="471"/>
                </a:lnTo>
                <a:lnTo>
                  <a:pt x="41" y="477"/>
                </a:lnTo>
                <a:lnTo>
                  <a:pt x="48" y="481"/>
                </a:lnTo>
                <a:lnTo>
                  <a:pt x="57" y="485"/>
                </a:lnTo>
                <a:lnTo>
                  <a:pt x="64" y="489"/>
                </a:lnTo>
                <a:lnTo>
                  <a:pt x="72" y="491"/>
                </a:lnTo>
                <a:lnTo>
                  <a:pt x="72" y="491"/>
                </a:lnTo>
                <a:lnTo>
                  <a:pt x="92" y="493"/>
                </a:lnTo>
                <a:lnTo>
                  <a:pt x="110" y="493"/>
                </a:lnTo>
                <a:lnTo>
                  <a:pt x="128" y="491"/>
                </a:lnTo>
                <a:lnTo>
                  <a:pt x="143" y="488"/>
                </a:lnTo>
                <a:lnTo>
                  <a:pt x="159" y="482"/>
                </a:lnTo>
                <a:lnTo>
                  <a:pt x="171" y="477"/>
                </a:lnTo>
                <a:lnTo>
                  <a:pt x="197" y="465"/>
                </a:lnTo>
                <a:lnTo>
                  <a:pt x="208" y="463"/>
                </a:lnTo>
                <a:lnTo>
                  <a:pt x="218" y="460"/>
                </a:lnTo>
                <a:lnTo>
                  <a:pt x="227" y="460"/>
                </a:lnTo>
                <a:lnTo>
                  <a:pt x="236" y="461"/>
                </a:lnTo>
                <a:lnTo>
                  <a:pt x="244" y="468"/>
                </a:lnTo>
                <a:lnTo>
                  <a:pt x="251" y="477"/>
                </a:lnTo>
                <a:lnTo>
                  <a:pt x="257" y="491"/>
                </a:lnTo>
                <a:lnTo>
                  <a:pt x="262" y="510"/>
                </a:lnTo>
                <a:lnTo>
                  <a:pt x="262" y="510"/>
                </a:lnTo>
                <a:lnTo>
                  <a:pt x="267" y="526"/>
                </a:lnTo>
                <a:lnTo>
                  <a:pt x="269" y="547"/>
                </a:lnTo>
                <a:lnTo>
                  <a:pt x="271" y="570"/>
                </a:lnTo>
                <a:lnTo>
                  <a:pt x="272" y="595"/>
                </a:lnTo>
                <a:lnTo>
                  <a:pt x="272" y="656"/>
                </a:lnTo>
                <a:lnTo>
                  <a:pt x="271" y="718"/>
                </a:lnTo>
                <a:lnTo>
                  <a:pt x="271" y="718"/>
                </a:lnTo>
                <a:lnTo>
                  <a:pt x="419" y="721"/>
                </a:lnTo>
                <a:lnTo>
                  <a:pt x="517" y="724"/>
                </a:lnTo>
                <a:lnTo>
                  <a:pt x="517" y="724"/>
                </a:lnTo>
                <a:lnTo>
                  <a:pt x="533" y="723"/>
                </a:lnTo>
                <a:lnTo>
                  <a:pt x="546" y="720"/>
                </a:lnTo>
                <a:lnTo>
                  <a:pt x="556" y="714"/>
                </a:lnTo>
                <a:lnTo>
                  <a:pt x="564" y="709"/>
                </a:lnTo>
                <a:lnTo>
                  <a:pt x="570" y="700"/>
                </a:lnTo>
                <a:lnTo>
                  <a:pt x="573" y="693"/>
                </a:lnTo>
                <a:lnTo>
                  <a:pt x="575" y="685"/>
                </a:lnTo>
                <a:lnTo>
                  <a:pt x="575" y="678"/>
                </a:lnTo>
                <a:lnTo>
                  <a:pt x="575" y="678"/>
                </a:lnTo>
                <a:lnTo>
                  <a:pt x="573" y="670"/>
                </a:lnTo>
                <a:lnTo>
                  <a:pt x="566" y="657"/>
                </a:lnTo>
                <a:lnTo>
                  <a:pt x="545" y="621"/>
                </a:lnTo>
                <a:lnTo>
                  <a:pt x="533" y="600"/>
                </a:lnTo>
                <a:lnTo>
                  <a:pt x="522" y="577"/>
                </a:lnTo>
                <a:lnTo>
                  <a:pt x="515" y="555"/>
                </a:lnTo>
                <a:lnTo>
                  <a:pt x="513" y="544"/>
                </a:lnTo>
                <a:lnTo>
                  <a:pt x="510" y="533"/>
                </a:lnTo>
                <a:lnTo>
                  <a:pt x="510" y="533"/>
                </a:lnTo>
                <a:lnTo>
                  <a:pt x="510" y="520"/>
                </a:lnTo>
                <a:lnTo>
                  <a:pt x="511" y="509"/>
                </a:lnTo>
                <a:lnTo>
                  <a:pt x="513" y="498"/>
                </a:lnTo>
                <a:lnTo>
                  <a:pt x="517" y="486"/>
                </a:lnTo>
                <a:lnTo>
                  <a:pt x="521" y="477"/>
                </a:lnTo>
                <a:lnTo>
                  <a:pt x="527" y="467"/>
                </a:lnTo>
                <a:lnTo>
                  <a:pt x="533" y="458"/>
                </a:lnTo>
                <a:lnTo>
                  <a:pt x="542" y="450"/>
                </a:lnTo>
                <a:lnTo>
                  <a:pt x="550" y="443"/>
                </a:lnTo>
                <a:lnTo>
                  <a:pt x="559" y="436"/>
                </a:lnTo>
                <a:lnTo>
                  <a:pt x="568" y="431"/>
                </a:lnTo>
                <a:lnTo>
                  <a:pt x="580" y="425"/>
                </a:lnTo>
                <a:lnTo>
                  <a:pt x="589" y="421"/>
                </a:lnTo>
                <a:lnTo>
                  <a:pt x="601" y="418"/>
                </a:lnTo>
                <a:lnTo>
                  <a:pt x="612" y="415"/>
                </a:lnTo>
                <a:lnTo>
                  <a:pt x="624" y="414"/>
                </a:lnTo>
                <a:lnTo>
                  <a:pt x="624" y="414"/>
                </a:lnTo>
                <a:lnTo>
                  <a:pt x="636" y="412"/>
                </a:lnTo>
                <a:lnTo>
                  <a:pt x="647" y="412"/>
                </a:lnTo>
                <a:lnTo>
                  <a:pt x="658" y="414"/>
                </a:lnTo>
                <a:lnTo>
                  <a:pt x="669" y="415"/>
                </a:lnTo>
                <a:lnTo>
                  <a:pt x="680" y="419"/>
                </a:lnTo>
                <a:lnTo>
                  <a:pt x="690" y="424"/>
                </a:lnTo>
                <a:lnTo>
                  <a:pt x="701" y="429"/>
                </a:lnTo>
                <a:lnTo>
                  <a:pt x="710" y="435"/>
                </a:lnTo>
                <a:lnTo>
                  <a:pt x="719" y="442"/>
                </a:lnTo>
                <a:lnTo>
                  <a:pt x="726" y="452"/>
                </a:lnTo>
                <a:lnTo>
                  <a:pt x="733" y="461"/>
                </a:lnTo>
                <a:lnTo>
                  <a:pt x="740" y="472"/>
                </a:lnTo>
                <a:lnTo>
                  <a:pt x="745" y="484"/>
                </a:lnTo>
                <a:lnTo>
                  <a:pt x="749" y="498"/>
                </a:lnTo>
                <a:lnTo>
                  <a:pt x="752" y="512"/>
                </a:lnTo>
                <a:lnTo>
                  <a:pt x="753" y="528"/>
                </a:lnTo>
                <a:lnTo>
                  <a:pt x="753" y="528"/>
                </a:lnTo>
                <a:lnTo>
                  <a:pt x="753" y="544"/>
                </a:lnTo>
                <a:lnTo>
                  <a:pt x="752" y="556"/>
                </a:lnTo>
                <a:lnTo>
                  <a:pt x="750" y="569"/>
                </a:lnTo>
                <a:lnTo>
                  <a:pt x="746" y="580"/>
                </a:lnTo>
                <a:lnTo>
                  <a:pt x="742" y="591"/>
                </a:lnTo>
                <a:lnTo>
                  <a:pt x="738" y="601"/>
                </a:lnTo>
                <a:lnTo>
                  <a:pt x="728" y="619"/>
                </a:lnTo>
                <a:lnTo>
                  <a:pt x="717" y="635"/>
                </a:lnTo>
                <a:lnTo>
                  <a:pt x="707" y="651"/>
                </a:lnTo>
                <a:lnTo>
                  <a:pt x="704" y="660"/>
                </a:lnTo>
                <a:lnTo>
                  <a:pt x="700" y="668"/>
                </a:lnTo>
                <a:lnTo>
                  <a:pt x="697" y="677"/>
                </a:lnTo>
                <a:lnTo>
                  <a:pt x="696" y="686"/>
                </a:lnTo>
                <a:lnTo>
                  <a:pt x="696" y="686"/>
                </a:lnTo>
                <a:lnTo>
                  <a:pt x="696" y="691"/>
                </a:lnTo>
                <a:lnTo>
                  <a:pt x="697" y="695"/>
                </a:lnTo>
                <a:lnTo>
                  <a:pt x="700" y="698"/>
                </a:lnTo>
                <a:lnTo>
                  <a:pt x="703" y="700"/>
                </a:lnTo>
                <a:lnTo>
                  <a:pt x="714" y="706"/>
                </a:lnTo>
                <a:lnTo>
                  <a:pt x="726" y="710"/>
                </a:lnTo>
                <a:lnTo>
                  <a:pt x="743" y="713"/>
                </a:lnTo>
                <a:lnTo>
                  <a:pt x="763" y="716"/>
                </a:lnTo>
                <a:lnTo>
                  <a:pt x="807" y="718"/>
                </a:lnTo>
                <a:lnTo>
                  <a:pt x="856" y="718"/>
                </a:lnTo>
                <a:lnTo>
                  <a:pt x="905" y="717"/>
                </a:lnTo>
                <a:lnTo>
                  <a:pt x="950" y="716"/>
                </a:lnTo>
                <a:lnTo>
                  <a:pt x="985" y="716"/>
                </a:lnTo>
                <a:lnTo>
                  <a:pt x="985" y="7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0A6CE7BC-5523-6764-97D9-66E4339CF313}"/>
              </a:ext>
            </a:extLst>
          </p:cNvPr>
          <p:cNvSpPr>
            <a:spLocks/>
          </p:cNvSpPr>
          <p:nvPr/>
        </p:nvSpPr>
        <p:spPr bwMode="auto">
          <a:xfrm>
            <a:off x="8800294" y="314045"/>
            <a:ext cx="1490325" cy="2027583"/>
          </a:xfrm>
          <a:custGeom>
            <a:avLst/>
            <a:gdLst>
              <a:gd name="T0" fmla="*/ 0 w 724"/>
              <a:gd name="T1" fmla="*/ 598 h 985"/>
              <a:gd name="T2" fmla="*/ 8 w 724"/>
              <a:gd name="T3" fmla="*/ 510 h 985"/>
              <a:gd name="T4" fmla="*/ 29 w 724"/>
              <a:gd name="T5" fmla="*/ 468 h 985"/>
              <a:gd name="T6" fmla="*/ 57 w 724"/>
              <a:gd name="T7" fmla="*/ 460 h 985"/>
              <a:gd name="T8" fmla="*/ 120 w 724"/>
              <a:gd name="T9" fmla="*/ 482 h 985"/>
              <a:gd name="T10" fmla="*/ 186 w 724"/>
              <a:gd name="T11" fmla="*/ 492 h 985"/>
              <a:gd name="T12" fmla="*/ 222 w 724"/>
              <a:gd name="T13" fmla="*/ 484 h 985"/>
              <a:gd name="T14" fmla="*/ 249 w 724"/>
              <a:gd name="T15" fmla="*/ 461 h 985"/>
              <a:gd name="T16" fmla="*/ 274 w 724"/>
              <a:gd name="T17" fmla="*/ 394 h 985"/>
              <a:gd name="T18" fmla="*/ 268 w 724"/>
              <a:gd name="T19" fmla="*/ 340 h 985"/>
              <a:gd name="T20" fmla="*/ 240 w 724"/>
              <a:gd name="T21" fmla="*/ 296 h 985"/>
              <a:gd name="T22" fmla="*/ 211 w 724"/>
              <a:gd name="T23" fmla="*/ 281 h 985"/>
              <a:gd name="T24" fmla="*/ 175 w 724"/>
              <a:gd name="T25" fmla="*/ 278 h 985"/>
              <a:gd name="T26" fmla="*/ 120 w 724"/>
              <a:gd name="T27" fmla="*/ 292 h 985"/>
              <a:gd name="T28" fmla="*/ 62 w 724"/>
              <a:gd name="T29" fmla="*/ 333 h 985"/>
              <a:gd name="T30" fmla="*/ 41 w 724"/>
              <a:gd name="T31" fmla="*/ 344 h 985"/>
              <a:gd name="T32" fmla="*/ 24 w 724"/>
              <a:gd name="T33" fmla="*/ 333 h 985"/>
              <a:gd name="T34" fmla="*/ 6 w 724"/>
              <a:gd name="T35" fmla="*/ 249 h 985"/>
              <a:gd name="T36" fmla="*/ 1 w 724"/>
              <a:gd name="T37" fmla="*/ 73 h 985"/>
              <a:gd name="T38" fmla="*/ 721 w 724"/>
              <a:gd name="T39" fmla="*/ 32 h 985"/>
              <a:gd name="T40" fmla="*/ 719 w 724"/>
              <a:gd name="T41" fmla="*/ 189 h 985"/>
              <a:gd name="T42" fmla="*/ 703 w 724"/>
              <a:gd name="T43" fmla="*/ 312 h 985"/>
              <a:gd name="T44" fmla="*/ 684 w 724"/>
              <a:gd name="T45" fmla="*/ 344 h 985"/>
              <a:gd name="T46" fmla="*/ 668 w 724"/>
              <a:gd name="T47" fmla="*/ 342 h 985"/>
              <a:gd name="T48" fmla="*/ 626 w 724"/>
              <a:gd name="T49" fmla="*/ 301 h 985"/>
              <a:gd name="T50" fmla="*/ 579 w 724"/>
              <a:gd name="T51" fmla="*/ 280 h 985"/>
              <a:gd name="T52" fmla="*/ 534 w 724"/>
              <a:gd name="T53" fmla="*/ 277 h 985"/>
              <a:gd name="T54" fmla="*/ 495 w 724"/>
              <a:gd name="T55" fmla="*/ 288 h 985"/>
              <a:gd name="T56" fmla="*/ 468 w 724"/>
              <a:gd name="T57" fmla="*/ 313 h 985"/>
              <a:gd name="T58" fmla="*/ 453 w 724"/>
              <a:gd name="T59" fmla="*/ 356 h 985"/>
              <a:gd name="T60" fmla="*/ 463 w 724"/>
              <a:gd name="T61" fmla="*/ 432 h 985"/>
              <a:gd name="T62" fmla="*/ 493 w 724"/>
              <a:gd name="T63" fmla="*/ 477 h 985"/>
              <a:gd name="T64" fmla="*/ 524 w 724"/>
              <a:gd name="T65" fmla="*/ 491 h 985"/>
              <a:gd name="T66" fmla="*/ 580 w 724"/>
              <a:gd name="T67" fmla="*/ 491 h 985"/>
              <a:gd name="T68" fmla="*/ 649 w 724"/>
              <a:gd name="T69" fmla="*/ 465 h 985"/>
              <a:gd name="T70" fmla="*/ 688 w 724"/>
              <a:gd name="T71" fmla="*/ 461 h 985"/>
              <a:gd name="T72" fmla="*/ 714 w 724"/>
              <a:gd name="T73" fmla="*/ 510 h 985"/>
              <a:gd name="T74" fmla="*/ 723 w 724"/>
              <a:gd name="T75" fmla="*/ 570 h 985"/>
              <a:gd name="T76" fmla="*/ 723 w 724"/>
              <a:gd name="T77" fmla="*/ 718 h 985"/>
              <a:gd name="T78" fmla="*/ 478 w 724"/>
              <a:gd name="T79" fmla="*/ 721 h 985"/>
              <a:gd name="T80" fmla="*/ 433 w 724"/>
              <a:gd name="T81" fmla="*/ 731 h 985"/>
              <a:gd name="T82" fmla="*/ 426 w 724"/>
              <a:gd name="T83" fmla="*/ 760 h 985"/>
              <a:gd name="T84" fmla="*/ 461 w 724"/>
              <a:gd name="T85" fmla="*/ 833 h 985"/>
              <a:gd name="T86" fmla="*/ 472 w 724"/>
              <a:gd name="T87" fmla="*/ 882 h 985"/>
              <a:gd name="T88" fmla="*/ 467 w 724"/>
              <a:gd name="T89" fmla="*/ 920 h 985"/>
              <a:gd name="T90" fmla="*/ 445 w 724"/>
              <a:gd name="T91" fmla="*/ 955 h 985"/>
              <a:gd name="T92" fmla="*/ 410 w 724"/>
              <a:gd name="T93" fmla="*/ 977 h 985"/>
              <a:gd name="T94" fmla="*/ 358 w 724"/>
              <a:gd name="T95" fmla="*/ 985 h 985"/>
              <a:gd name="T96" fmla="*/ 296 w 724"/>
              <a:gd name="T97" fmla="*/ 970 h 985"/>
              <a:gd name="T98" fmla="*/ 264 w 724"/>
              <a:gd name="T99" fmla="*/ 945 h 985"/>
              <a:gd name="T100" fmla="*/ 243 w 724"/>
              <a:gd name="T101" fmla="*/ 909 h 985"/>
              <a:gd name="T102" fmla="*/ 239 w 724"/>
              <a:gd name="T103" fmla="*/ 872 h 985"/>
              <a:gd name="T104" fmla="*/ 250 w 724"/>
              <a:gd name="T105" fmla="*/ 826 h 985"/>
              <a:gd name="T106" fmla="*/ 294 w 724"/>
              <a:gd name="T107" fmla="*/ 760 h 985"/>
              <a:gd name="T108" fmla="*/ 296 w 724"/>
              <a:gd name="T109" fmla="*/ 742 h 985"/>
              <a:gd name="T110" fmla="*/ 282 w 724"/>
              <a:gd name="T111" fmla="*/ 727 h 985"/>
              <a:gd name="T112" fmla="*/ 225 w 724"/>
              <a:gd name="T113" fmla="*/ 714 h 985"/>
              <a:gd name="T114" fmla="*/ 1 w 724"/>
              <a:gd name="T115" fmla="*/ 723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4" h="985">
                <a:moveTo>
                  <a:pt x="1" y="723"/>
                </a:moveTo>
                <a:lnTo>
                  <a:pt x="1" y="723"/>
                </a:lnTo>
                <a:lnTo>
                  <a:pt x="0" y="657"/>
                </a:lnTo>
                <a:lnTo>
                  <a:pt x="0" y="598"/>
                </a:lnTo>
                <a:lnTo>
                  <a:pt x="1" y="572"/>
                </a:lnTo>
                <a:lnTo>
                  <a:pt x="3" y="547"/>
                </a:lnTo>
                <a:lnTo>
                  <a:pt x="6" y="527"/>
                </a:lnTo>
                <a:lnTo>
                  <a:pt x="8" y="510"/>
                </a:lnTo>
                <a:lnTo>
                  <a:pt x="8" y="510"/>
                </a:lnTo>
                <a:lnTo>
                  <a:pt x="15" y="491"/>
                </a:lnTo>
                <a:lnTo>
                  <a:pt x="21" y="477"/>
                </a:lnTo>
                <a:lnTo>
                  <a:pt x="29" y="468"/>
                </a:lnTo>
                <a:lnTo>
                  <a:pt x="34" y="464"/>
                </a:lnTo>
                <a:lnTo>
                  <a:pt x="38" y="463"/>
                </a:lnTo>
                <a:lnTo>
                  <a:pt x="48" y="460"/>
                </a:lnTo>
                <a:lnTo>
                  <a:pt x="57" y="460"/>
                </a:lnTo>
                <a:lnTo>
                  <a:pt x="69" y="463"/>
                </a:lnTo>
                <a:lnTo>
                  <a:pt x="80" y="467"/>
                </a:lnTo>
                <a:lnTo>
                  <a:pt x="106" y="477"/>
                </a:lnTo>
                <a:lnTo>
                  <a:pt x="120" y="482"/>
                </a:lnTo>
                <a:lnTo>
                  <a:pt x="136" y="488"/>
                </a:lnTo>
                <a:lnTo>
                  <a:pt x="151" y="491"/>
                </a:lnTo>
                <a:lnTo>
                  <a:pt x="169" y="493"/>
                </a:lnTo>
                <a:lnTo>
                  <a:pt x="186" y="492"/>
                </a:lnTo>
                <a:lnTo>
                  <a:pt x="205" y="489"/>
                </a:lnTo>
                <a:lnTo>
                  <a:pt x="205" y="489"/>
                </a:lnTo>
                <a:lnTo>
                  <a:pt x="214" y="486"/>
                </a:lnTo>
                <a:lnTo>
                  <a:pt x="222" y="484"/>
                </a:lnTo>
                <a:lnTo>
                  <a:pt x="229" y="479"/>
                </a:lnTo>
                <a:lnTo>
                  <a:pt x="236" y="474"/>
                </a:lnTo>
                <a:lnTo>
                  <a:pt x="243" y="468"/>
                </a:lnTo>
                <a:lnTo>
                  <a:pt x="249" y="461"/>
                </a:lnTo>
                <a:lnTo>
                  <a:pt x="259" y="447"/>
                </a:lnTo>
                <a:lnTo>
                  <a:pt x="267" y="431"/>
                </a:lnTo>
                <a:lnTo>
                  <a:pt x="271" y="414"/>
                </a:lnTo>
                <a:lnTo>
                  <a:pt x="274" y="394"/>
                </a:lnTo>
                <a:lnTo>
                  <a:pt x="275" y="376"/>
                </a:lnTo>
                <a:lnTo>
                  <a:pt x="275" y="376"/>
                </a:lnTo>
                <a:lnTo>
                  <a:pt x="273" y="358"/>
                </a:lnTo>
                <a:lnTo>
                  <a:pt x="268" y="340"/>
                </a:lnTo>
                <a:lnTo>
                  <a:pt x="261" y="324"/>
                </a:lnTo>
                <a:lnTo>
                  <a:pt x="253" y="309"/>
                </a:lnTo>
                <a:lnTo>
                  <a:pt x="247" y="302"/>
                </a:lnTo>
                <a:lnTo>
                  <a:pt x="240" y="296"/>
                </a:lnTo>
                <a:lnTo>
                  <a:pt x="235" y="292"/>
                </a:lnTo>
                <a:lnTo>
                  <a:pt x="226" y="287"/>
                </a:lnTo>
                <a:lnTo>
                  <a:pt x="219" y="284"/>
                </a:lnTo>
                <a:lnTo>
                  <a:pt x="211" y="281"/>
                </a:lnTo>
                <a:lnTo>
                  <a:pt x="201" y="278"/>
                </a:lnTo>
                <a:lnTo>
                  <a:pt x="192" y="278"/>
                </a:lnTo>
                <a:lnTo>
                  <a:pt x="192" y="278"/>
                </a:lnTo>
                <a:lnTo>
                  <a:pt x="175" y="278"/>
                </a:lnTo>
                <a:lnTo>
                  <a:pt x="159" y="280"/>
                </a:lnTo>
                <a:lnTo>
                  <a:pt x="145" y="282"/>
                </a:lnTo>
                <a:lnTo>
                  <a:pt x="133" y="287"/>
                </a:lnTo>
                <a:lnTo>
                  <a:pt x="120" y="292"/>
                </a:lnTo>
                <a:lnTo>
                  <a:pt x="109" y="298"/>
                </a:lnTo>
                <a:lnTo>
                  <a:pt x="91" y="309"/>
                </a:lnTo>
                <a:lnTo>
                  <a:pt x="75" y="322"/>
                </a:lnTo>
                <a:lnTo>
                  <a:pt x="62" y="333"/>
                </a:lnTo>
                <a:lnTo>
                  <a:pt x="50" y="341"/>
                </a:lnTo>
                <a:lnTo>
                  <a:pt x="45" y="344"/>
                </a:lnTo>
                <a:lnTo>
                  <a:pt x="41" y="344"/>
                </a:lnTo>
                <a:lnTo>
                  <a:pt x="41" y="344"/>
                </a:lnTo>
                <a:lnTo>
                  <a:pt x="35" y="344"/>
                </a:lnTo>
                <a:lnTo>
                  <a:pt x="32" y="341"/>
                </a:lnTo>
                <a:lnTo>
                  <a:pt x="28" y="338"/>
                </a:lnTo>
                <a:lnTo>
                  <a:pt x="24" y="333"/>
                </a:lnTo>
                <a:lnTo>
                  <a:pt x="18" y="317"/>
                </a:lnTo>
                <a:lnTo>
                  <a:pt x="13" y="299"/>
                </a:lnTo>
                <a:lnTo>
                  <a:pt x="10" y="275"/>
                </a:lnTo>
                <a:lnTo>
                  <a:pt x="6" y="249"/>
                </a:lnTo>
                <a:lnTo>
                  <a:pt x="4" y="221"/>
                </a:lnTo>
                <a:lnTo>
                  <a:pt x="3" y="190"/>
                </a:lnTo>
                <a:lnTo>
                  <a:pt x="1" y="130"/>
                </a:lnTo>
                <a:lnTo>
                  <a:pt x="1" y="73"/>
                </a:lnTo>
                <a:lnTo>
                  <a:pt x="4" y="0"/>
                </a:lnTo>
                <a:lnTo>
                  <a:pt x="720" y="0"/>
                </a:lnTo>
                <a:lnTo>
                  <a:pt x="720" y="0"/>
                </a:lnTo>
                <a:lnTo>
                  <a:pt x="721" y="32"/>
                </a:lnTo>
                <a:lnTo>
                  <a:pt x="721" y="77"/>
                </a:lnTo>
                <a:lnTo>
                  <a:pt x="721" y="131"/>
                </a:lnTo>
                <a:lnTo>
                  <a:pt x="719" y="189"/>
                </a:lnTo>
                <a:lnTo>
                  <a:pt x="719" y="189"/>
                </a:lnTo>
                <a:lnTo>
                  <a:pt x="714" y="245"/>
                </a:lnTo>
                <a:lnTo>
                  <a:pt x="712" y="270"/>
                </a:lnTo>
                <a:lnTo>
                  <a:pt x="707" y="292"/>
                </a:lnTo>
                <a:lnTo>
                  <a:pt x="703" y="312"/>
                </a:lnTo>
                <a:lnTo>
                  <a:pt x="698" y="327"/>
                </a:lnTo>
                <a:lnTo>
                  <a:pt x="691" y="338"/>
                </a:lnTo>
                <a:lnTo>
                  <a:pt x="688" y="342"/>
                </a:lnTo>
                <a:lnTo>
                  <a:pt x="684" y="344"/>
                </a:lnTo>
                <a:lnTo>
                  <a:pt x="684" y="344"/>
                </a:lnTo>
                <a:lnTo>
                  <a:pt x="678" y="345"/>
                </a:lnTo>
                <a:lnTo>
                  <a:pt x="674" y="345"/>
                </a:lnTo>
                <a:lnTo>
                  <a:pt x="668" y="342"/>
                </a:lnTo>
                <a:lnTo>
                  <a:pt x="664" y="338"/>
                </a:lnTo>
                <a:lnTo>
                  <a:pt x="654" y="328"/>
                </a:lnTo>
                <a:lnTo>
                  <a:pt x="642" y="315"/>
                </a:lnTo>
                <a:lnTo>
                  <a:pt x="626" y="301"/>
                </a:lnTo>
                <a:lnTo>
                  <a:pt x="616" y="295"/>
                </a:lnTo>
                <a:lnTo>
                  <a:pt x="605" y="289"/>
                </a:lnTo>
                <a:lnTo>
                  <a:pt x="593" y="284"/>
                </a:lnTo>
                <a:lnTo>
                  <a:pt x="579" y="280"/>
                </a:lnTo>
                <a:lnTo>
                  <a:pt x="563" y="277"/>
                </a:lnTo>
                <a:lnTo>
                  <a:pt x="545" y="275"/>
                </a:lnTo>
                <a:lnTo>
                  <a:pt x="545" y="275"/>
                </a:lnTo>
                <a:lnTo>
                  <a:pt x="534" y="277"/>
                </a:lnTo>
                <a:lnTo>
                  <a:pt x="523" y="278"/>
                </a:lnTo>
                <a:lnTo>
                  <a:pt x="513" y="281"/>
                </a:lnTo>
                <a:lnTo>
                  <a:pt x="503" y="284"/>
                </a:lnTo>
                <a:lnTo>
                  <a:pt x="495" y="288"/>
                </a:lnTo>
                <a:lnTo>
                  <a:pt x="486" y="294"/>
                </a:lnTo>
                <a:lnTo>
                  <a:pt x="479" y="299"/>
                </a:lnTo>
                <a:lnTo>
                  <a:pt x="474" y="306"/>
                </a:lnTo>
                <a:lnTo>
                  <a:pt x="468" y="313"/>
                </a:lnTo>
                <a:lnTo>
                  <a:pt x="464" y="322"/>
                </a:lnTo>
                <a:lnTo>
                  <a:pt x="460" y="330"/>
                </a:lnTo>
                <a:lnTo>
                  <a:pt x="457" y="338"/>
                </a:lnTo>
                <a:lnTo>
                  <a:pt x="453" y="356"/>
                </a:lnTo>
                <a:lnTo>
                  <a:pt x="452" y="376"/>
                </a:lnTo>
                <a:lnTo>
                  <a:pt x="453" y="396"/>
                </a:lnTo>
                <a:lnTo>
                  <a:pt x="456" y="414"/>
                </a:lnTo>
                <a:lnTo>
                  <a:pt x="463" y="432"/>
                </a:lnTo>
                <a:lnTo>
                  <a:pt x="471" y="449"/>
                </a:lnTo>
                <a:lnTo>
                  <a:pt x="481" y="464"/>
                </a:lnTo>
                <a:lnTo>
                  <a:pt x="488" y="471"/>
                </a:lnTo>
                <a:lnTo>
                  <a:pt x="493" y="477"/>
                </a:lnTo>
                <a:lnTo>
                  <a:pt x="500" y="481"/>
                </a:lnTo>
                <a:lnTo>
                  <a:pt x="509" y="485"/>
                </a:lnTo>
                <a:lnTo>
                  <a:pt x="516" y="489"/>
                </a:lnTo>
                <a:lnTo>
                  <a:pt x="524" y="491"/>
                </a:lnTo>
                <a:lnTo>
                  <a:pt x="524" y="491"/>
                </a:lnTo>
                <a:lnTo>
                  <a:pt x="544" y="493"/>
                </a:lnTo>
                <a:lnTo>
                  <a:pt x="562" y="493"/>
                </a:lnTo>
                <a:lnTo>
                  <a:pt x="580" y="491"/>
                </a:lnTo>
                <a:lnTo>
                  <a:pt x="595" y="488"/>
                </a:lnTo>
                <a:lnTo>
                  <a:pt x="611" y="482"/>
                </a:lnTo>
                <a:lnTo>
                  <a:pt x="623" y="477"/>
                </a:lnTo>
                <a:lnTo>
                  <a:pt x="649" y="465"/>
                </a:lnTo>
                <a:lnTo>
                  <a:pt x="660" y="463"/>
                </a:lnTo>
                <a:lnTo>
                  <a:pt x="670" y="460"/>
                </a:lnTo>
                <a:lnTo>
                  <a:pt x="679" y="460"/>
                </a:lnTo>
                <a:lnTo>
                  <a:pt x="688" y="461"/>
                </a:lnTo>
                <a:lnTo>
                  <a:pt x="696" y="468"/>
                </a:lnTo>
                <a:lnTo>
                  <a:pt x="703" y="477"/>
                </a:lnTo>
                <a:lnTo>
                  <a:pt x="709" y="491"/>
                </a:lnTo>
                <a:lnTo>
                  <a:pt x="714" y="510"/>
                </a:lnTo>
                <a:lnTo>
                  <a:pt x="714" y="510"/>
                </a:lnTo>
                <a:lnTo>
                  <a:pt x="719" y="526"/>
                </a:lnTo>
                <a:lnTo>
                  <a:pt x="721" y="547"/>
                </a:lnTo>
                <a:lnTo>
                  <a:pt x="723" y="570"/>
                </a:lnTo>
                <a:lnTo>
                  <a:pt x="724" y="595"/>
                </a:lnTo>
                <a:lnTo>
                  <a:pt x="724" y="656"/>
                </a:lnTo>
                <a:lnTo>
                  <a:pt x="723" y="718"/>
                </a:lnTo>
                <a:lnTo>
                  <a:pt x="723" y="718"/>
                </a:lnTo>
                <a:lnTo>
                  <a:pt x="629" y="717"/>
                </a:lnTo>
                <a:lnTo>
                  <a:pt x="544" y="718"/>
                </a:lnTo>
                <a:lnTo>
                  <a:pt x="507" y="718"/>
                </a:lnTo>
                <a:lnTo>
                  <a:pt x="478" y="721"/>
                </a:lnTo>
                <a:lnTo>
                  <a:pt x="456" y="723"/>
                </a:lnTo>
                <a:lnTo>
                  <a:pt x="442" y="727"/>
                </a:lnTo>
                <a:lnTo>
                  <a:pt x="442" y="727"/>
                </a:lnTo>
                <a:lnTo>
                  <a:pt x="433" y="731"/>
                </a:lnTo>
                <a:lnTo>
                  <a:pt x="429" y="738"/>
                </a:lnTo>
                <a:lnTo>
                  <a:pt x="426" y="744"/>
                </a:lnTo>
                <a:lnTo>
                  <a:pt x="425" y="752"/>
                </a:lnTo>
                <a:lnTo>
                  <a:pt x="426" y="760"/>
                </a:lnTo>
                <a:lnTo>
                  <a:pt x="429" y="769"/>
                </a:lnTo>
                <a:lnTo>
                  <a:pt x="439" y="788"/>
                </a:lnTo>
                <a:lnTo>
                  <a:pt x="450" y="811"/>
                </a:lnTo>
                <a:lnTo>
                  <a:pt x="461" y="833"/>
                </a:lnTo>
                <a:lnTo>
                  <a:pt x="465" y="846"/>
                </a:lnTo>
                <a:lnTo>
                  <a:pt x="470" y="858"/>
                </a:lnTo>
                <a:lnTo>
                  <a:pt x="472" y="871"/>
                </a:lnTo>
                <a:lnTo>
                  <a:pt x="472" y="882"/>
                </a:lnTo>
                <a:lnTo>
                  <a:pt x="472" y="882"/>
                </a:lnTo>
                <a:lnTo>
                  <a:pt x="472" y="896"/>
                </a:lnTo>
                <a:lnTo>
                  <a:pt x="470" y="907"/>
                </a:lnTo>
                <a:lnTo>
                  <a:pt x="467" y="920"/>
                </a:lnTo>
                <a:lnTo>
                  <a:pt x="463" y="930"/>
                </a:lnTo>
                <a:lnTo>
                  <a:pt x="457" y="939"/>
                </a:lnTo>
                <a:lnTo>
                  <a:pt x="452" y="948"/>
                </a:lnTo>
                <a:lnTo>
                  <a:pt x="445" y="955"/>
                </a:lnTo>
                <a:lnTo>
                  <a:pt x="436" y="962"/>
                </a:lnTo>
                <a:lnTo>
                  <a:pt x="428" y="967"/>
                </a:lnTo>
                <a:lnTo>
                  <a:pt x="419" y="973"/>
                </a:lnTo>
                <a:lnTo>
                  <a:pt x="410" y="977"/>
                </a:lnTo>
                <a:lnTo>
                  <a:pt x="400" y="980"/>
                </a:lnTo>
                <a:lnTo>
                  <a:pt x="390" y="983"/>
                </a:lnTo>
                <a:lnTo>
                  <a:pt x="379" y="984"/>
                </a:lnTo>
                <a:lnTo>
                  <a:pt x="358" y="985"/>
                </a:lnTo>
                <a:lnTo>
                  <a:pt x="337" y="983"/>
                </a:lnTo>
                <a:lnTo>
                  <a:pt x="316" y="978"/>
                </a:lnTo>
                <a:lnTo>
                  <a:pt x="306" y="974"/>
                </a:lnTo>
                <a:lnTo>
                  <a:pt x="296" y="970"/>
                </a:lnTo>
                <a:lnTo>
                  <a:pt x="288" y="965"/>
                </a:lnTo>
                <a:lnTo>
                  <a:pt x="280" y="959"/>
                </a:lnTo>
                <a:lnTo>
                  <a:pt x="271" y="952"/>
                </a:lnTo>
                <a:lnTo>
                  <a:pt x="264" y="945"/>
                </a:lnTo>
                <a:lnTo>
                  <a:pt x="257" y="937"/>
                </a:lnTo>
                <a:lnTo>
                  <a:pt x="252" y="928"/>
                </a:lnTo>
                <a:lnTo>
                  <a:pt x="247" y="918"/>
                </a:lnTo>
                <a:lnTo>
                  <a:pt x="243" y="909"/>
                </a:lnTo>
                <a:lnTo>
                  <a:pt x="240" y="897"/>
                </a:lnTo>
                <a:lnTo>
                  <a:pt x="240" y="886"/>
                </a:lnTo>
                <a:lnTo>
                  <a:pt x="240" y="886"/>
                </a:lnTo>
                <a:lnTo>
                  <a:pt x="239" y="872"/>
                </a:lnTo>
                <a:lnTo>
                  <a:pt x="240" y="860"/>
                </a:lnTo>
                <a:lnTo>
                  <a:pt x="243" y="847"/>
                </a:lnTo>
                <a:lnTo>
                  <a:pt x="246" y="836"/>
                </a:lnTo>
                <a:lnTo>
                  <a:pt x="250" y="826"/>
                </a:lnTo>
                <a:lnTo>
                  <a:pt x="254" y="818"/>
                </a:lnTo>
                <a:lnTo>
                  <a:pt x="266" y="801"/>
                </a:lnTo>
                <a:lnTo>
                  <a:pt x="285" y="774"/>
                </a:lnTo>
                <a:lnTo>
                  <a:pt x="294" y="760"/>
                </a:lnTo>
                <a:lnTo>
                  <a:pt x="295" y="753"/>
                </a:lnTo>
                <a:lnTo>
                  <a:pt x="296" y="746"/>
                </a:lnTo>
                <a:lnTo>
                  <a:pt x="296" y="746"/>
                </a:lnTo>
                <a:lnTo>
                  <a:pt x="296" y="742"/>
                </a:lnTo>
                <a:lnTo>
                  <a:pt x="295" y="739"/>
                </a:lnTo>
                <a:lnTo>
                  <a:pt x="294" y="735"/>
                </a:lnTo>
                <a:lnTo>
                  <a:pt x="291" y="732"/>
                </a:lnTo>
                <a:lnTo>
                  <a:pt x="282" y="727"/>
                </a:lnTo>
                <a:lnTo>
                  <a:pt x="273" y="723"/>
                </a:lnTo>
                <a:lnTo>
                  <a:pt x="259" y="718"/>
                </a:lnTo>
                <a:lnTo>
                  <a:pt x="243" y="716"/>
                </a:lnTo>
                <a:lnTo>
                  <a:pt x="225" y="714"/>
                </a:lnTo>
                <a:lnTo>
                  <a:pt x="205" y="714"/>
                </a:lnTo>
                <a:lnTo>
                  <a:pt x="161" y="714"/>
                </a:lnTo>
                <a:lnTo>
                  <a:pt x="110" y="716"/>
                </a:lnTo>
                <a:lnTo>
                  <a:pt x="1" y="723"/>
                </a:lnTo>
                <a:lnTo>
                  <a:pt x="1" y="72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D813D803-BD75-785C-C372-D0423A9AE699}"/>
              </a:ext>
            </a:extLst>
          </p:cNvPr>
          <p:cNvSpPr>
            <a:spLocks/>
          </p:cNvSpPr>
          <p:nvPr/>
        </p:nvSpPr>
        <p:spPr bwMode="auto">
          <a:xfrm>
            <a:off x="6710958" y="314045"/>
            <a:ext cx="2655414" cy="1498559"/>
          </a:xfrm>
          <a:custGeom>
            <a:avLst/>
            <a:gdLst>
              <a:gd name="T0" fmla="*/ 1015 w 1290"/>
              <a:gd name="T1" fmla="*/ 598 h 728"/>
              <a:gd name="T2" fmla="*/ 1023 w 1290"/>
              <a:gd name="T3" fmla="*/ 510 h 728"/>
              <a:gd name="T4" fmla="*/ 1044 w 1290"/>
              <a:gd name="T5" fmla="*/ 468 h 728"/>
              <a:gd name="T6" fmla="*/ 1072 w 1290"/>
              <a:gd name="T7" fmla="*/ 460 h 728"/>
              <a:gd name="T8" fmla="*/ 1135 w 1290"/>
              <a:gd name="T9" fmla="*/ 482 h 728"/>
              <a:gd name="T10" fmla="*/ 1201 w 1290"/>
              <a:gd name="T11" fmla="*/ 492 h 728"/>
              <a:gd name="T12" fmla="*/ 1237 w 1290"/>
              <a:gd name="T13" fmla="*/ 484 h 728"/>
              <a:gd name="T14" fmla="*/ 1264 w 1290"/>
              <a:gd name="T15" fmla="*/ 461 h 728"/>
              <a:gd name="T16" fmla="*/ 1289 w 1290"/>
              <a:gd name="T17" fmla="*/ 394 h 728"/>
              <a:gd name="T18" fmla="*/ 1283 w 1290"/>
              <a:gd name="T19" fmla="*/ 340 h 728"/>
              <a:gd name="T20" fmla="*/ 1255 w 1290"/>
              <a:gd name="T21" fmla="*/ 296 h 728"/>
              <a:gd name="T22" fmla="*/ 1226 w 1290"/>
              <a:gd name="T23" fmla="*/ 281 h 728"/>
              <a:gd name="T24" fmla="*/ 1190 w 1290"/>
              <a:gd name="T25" fmla="*/ 278 h 728"/>
              <a:gd name="T26" fmla="*/ 1135 w 1290"/>
              <a:gd name="T27" fmla="*/ 292 h 728"/>
              <a:gd name="T28" fmla="*/ 1077 w 1290"/>
              <a:gd name="T29" fmla="*/ 333 h 728"/>
              <a:gd name="T30" fmla="*/ 1056 w 1290"/>
              <a:gd name="T31" fmla="*/ 344 h 728"/>
              <a:gd name="T32" fmla="*/ 1039 w 1290"/>
              <a:gd name="T33" fmla="*/ 333 h 728"/>
              <a:gd name="T34" fmla="*/ 1021 w 1290"/>
              <a:gd name="T35" fmla="*/ 249 h 728"/>
              <a:gd name="T36" fmla="*/ 1016 w 1290"/>
              <a:gd name="T37" fmla="*/ 73 h 728"/>
              <a:gd name="T38" fmla="*/ 302 w 1290"/>
              <a:gd name="T39" fmla="*/ 78 h 728"/>
              <a:gd name="T40" fmla="*/ 295 w 1290"/>
              <a:gd name="T41" fmla="*/ 240 h 728"/>
              <a:gd name="T42" fmla="*/ 281 w 1290"/>
              <a:gd name="T43" fmla="*/ 285 h 728"/>
              <a:gd name="T44" fmla="*/ 271 w 1290"/>
              <a:gd name="T45" fmla="*/ 288 h 728"/>
              <a:gd name="T46" fmla="*/ 207 w 1290"/>
              <a:gd name="T47" fmla="*/ 260 h 728"/>
              <a:gd name="T48" fmla="*/ 141 w 1290"/>
              <a:gd name="T49" fmla="*/ 238 h 728"/>
              <a:gd name="T50" fmla="*/ 101 w 1290"/>
              <a:gd name="T51" fmla="*/ 236 h 728"/>
              <a:gd name="T52" fmla="*/ 53 w 1290"/>
              <a:gd name="T53" fmla="*/ 252 h 728"/>
              <a:gd name="T54" fmla="*/ 21 w 1290"/>
              <a:gd name="T55" fmla="*/ 284 h 728"/>
              <a:gd name="T56" fmla="*/ 4 w 1290"/>
              <a:gd name="T57" fmla="*/ 324 h 728"/>
              <a:gd name="T58" fmla="*/ 0 w 1290"/>
              <a:gd name="T59" fmla="*/ 356 h 728"/>
              <a:gd name="T60" fmla="*/ 7 w 1290"/>
              <a:gd name="T61" fmla="*/ 401 h 728"/>
              <a:gd name="T62" fmla="*/ 30 w 1290"/>
              <a:gd name="T63" fmla="*/ 439 h 728"/>
              <a:gd name="T64" fmla="*/ 64 w 1290"/>
              <a:gd name="T65" fmla="*/ 465 h 728"/>
              <a:gd name="T66" fmla="*/ 113 w 1290"/>
              <a:gd name="T67" fmla="*/ 474 h 728"/>
              <a:gd name="T68" fmla="*/ 150 w 1290"/>
              <a:gd name="T69" fmla="*/ 468 h 728"/>
              <a:gd name="T70" fmla="*/ 224 w 1290"/>
              <a:gd name="T71" fmla="*/ 433 h 728"/>
              <a:gd name="T72" fmla="*/ 263 w 1290"/>
              <a:gd name="T73" fmla="*/ 410 h 728"/>
              <a:gd name="T74" fmla="*/ 292 w 1290"/>
              <a:gd name="T75" fmla="*/ 419 h 728"/>
              <a:gd name="T76" fmla="*/ 309 w 1290"/>
              <a:gd name="T77" fmla="*/ 467 h 728"/>
              <a:gd name="T78" fmla="*/ 303 w 1290"/>
              <a:gd name="T79" fmla="*/ 718 h 728"/>
              <a:gd name="T80" fmla="*/ 488 w 1290"/>
              <a:gd name="T81" fmla="*/ 721 h 728"/>
              <a:gd name="T82" fmla="*/ 547 w 1290"/>
              <a:gd name="T83" fmla="*/ 707 h 728"/>
              <a:gd name="T84" fmla="*/ 570 w 1290"/>
              <a:gd name="T85" fmla="*/ 685 h 728"/>
              <a:gd name="T86" fmla="*/ 572 w 1290"/>
              <a:gd name="T87" fmla="*/ 647 h 728"/>
              <a:gd name="T88" fmla="*/ 536 w 1290"/>
              <a:gd name="T89" fmla="*/ 584 h 728"/>
              <a:gd name="T90" fmla="*/ 522 w 1290"/>
              <a:gd name="T91" fmla="*/ 534 h 728"/>
              <a:gd name="T92" fmla="*/ 527 w 1290"/>
              <a:gd name="T93" fmla="*/ 485 h 728"/>
              <a:gd name="T94" fmla="*/ 554 w 1290"/>
              <a:gd name="T95" fmla="*/ 436 h 728"/>
              <a:gd name="T96" fmla="*/ 593 w 1290"/>
              <a:gd name="T97" fmla="*/ 407 h 728"/>
              <a:gd name="T98" fmla="*/ 640 w 1290"/>
              <a:gd name="T99" fmla="*/ 396 h 728"/>
              <a:gd name="T100" fmla="*/ 677 w 1290"/>
              <a:gd name="T101" fmla="*/ 398 h 728"/>
              <a:gd name="T102" fmla="*/ 723 w 1290"/>
              <a:gd name="T103" fmla="*/ 418 h 728"/>
              <a:gd name="T104" fmla="*/ 759 w 1290"/>
              <a:gd name="T105" fmla="*/ 454 h 728"/>
              <a:gd name="T106" fmla="*/ 780 w 1290"/>
              <a:gd name="T107" fmla="*/ 505 h 728"/>
              <a:gd name="T108" fmla="*/ 782 w 1290"/>
              <a:gd name="T109" fmla="*/ 547 h 728"/>
              <a:gd name="T110" fmla="*/ 755 w 1290"/>
              <a:gd name="T111" fmla="*/ 604 h 728"/>
              <a:gd name="T112" fmla="*/ 721 w 1290"/>
              <a:gd name="T113" fmla="*/ 667 h 728"/>
              <a:gd name="T114" fmla="*/ 733 w 1290"/>
              <a:gd name="T115" fmla="*/ 700 h 728"/>
              <a:gd name="T116" fmla="*/ 762 w 1290"/>
              <a:gd name="T117" fmla="*/ 716 h 728"/>
              <a:gd name="T118" fmla="*/ 842 w 1290"/>
              <a:gd name="T119" fmla="*/ 727 h 728"/>
              <a:gd name="T120" fmla="*/ 1016 w 1290"/>
              <a:gd name="T121" fmla="*/ 723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90" h="728">
                <a:moveTo>
                  <a:pt x="1016" y="723"/>
                </a:moveTo>
                <a:lnTo>
                  <a:pt x="1016" y="723"/>
                </a:lnTo>
                <a:lnTo>
                  <a:pt x="1015" y="657"/>
                </a:lnTo>
                <a:lnTo>
                  <a:pt x="1015" y="598"/>
                </a:lnTo>
                <a:lnTo>
                  <a:pt x="1016" y="572"/>
                </a:lnTo>
                <a:lnTo>
                  <a:pt x="1018" y="547"/>
                </a:lnTo>
                <a:lnTo>
                  <a:pt x="1021" y="527"/>
                </a:lnTo>
                <a:lnTo>
                  <a:pt x="1023" y="510"/>
                </a:lnTo>
                <a:lnTo>
                  <a:pt x="1023" y="510"/>
                </a:lnTo>
                <a:lnTo>
                  <a:pt x="1030" y="491"/>
                </a:lnTo>
                <a:lnTo>
                  <a:pt x="1036" y="477"/>
                </a:lnTo>
                <a:lnTo>
                  <a:pt x="1044" y="468"/>
                </a:lnTo>
                <a:lnTo>
                  <a:pt x="1049" y="464"/>
                </a:lnTo>
                <a:lnTo>
                  <a:pt x="1053" y="463"/>
                </a:lnTo>
                <a:lnTo>
                  <a:pt x="1063" y="460"/>
                </a:lnTo>
                <a:lnTo>
                  <a:pt x="1072" y="460"/>
                </a:lnTo>
                <a:lnTo>
                  <a:pt x="1084" y="463"/>
                </a:lnTo>
                <a:lnTo>
                  <a:pt x="1095" y="467"/>
                </a:lnTo>
                <a:lnTo>
                  <a:pt x="1121" y="477"/>
                </a:lnTo>
                <a:lnTo>
                  <a:pt x="1135" y="482"/>
                </a:lnTo>
                <a:lnTo>
                  <a:pt x="1151" y="488"/>
                </a:lnTo>
                <a:lnTo>
                  <a:pt x="1166" y="491"/>
                </a:lnTo>
                <a:lnTo>
                  <a:pt x="1184" y="493"/>
                </a:lnTo>
                <a:lnTo>
                  <a:pt x="1201" y="492"/>
                </a:lnTo>
                <a:lnTo>
                  <a:pt x="1220" y="489"/>
                </a:lnTo>
                <a:lnTo>
                  <a:pt x="1220" y="489"/>
                </a:lnTo>
                <a:lnTo>
                  <a:pt x="1229" y="486"/>
                </a:lnTo>
                <a:lnTo>
                  <a:pt x="1237" y="484"/>
                </a:lnTo>
                <a:lnTo>
                  <a:pt x="1244" y="479"/>
                </a:lnTo>
                <a:lnTo>
                  <a:pt x="1251" y="474"/>
                </a:lnTo>
                <a:lnTo>
                  <a:pt x="1258" y="468"/>
                </a:lnTo>
                <a:lnTo>
                  <a:pt x="1264" y="461"/>
                </a:lnTo>
                <a:lnTo>
                  <a:pt x="1274" y="447"/>
                </a:lnTo>
                <a:lnTo>
                  <a:pt x="1282" y="431"/>
                </a:lnTo>
                <a:lnTo>
                  <a:pt x="1286" y="414"/>
                </a:lnTo>
                <a:lnTo>
                  <a:pt x="1289" y="394"/>
                </a:lnTo>
                <a:lnTo>
                  <a:pt x="1290" y="376"/>
                </a:lnTo>
                <a:lnTo>
                  <a:pt x="1290" y="376"/>
                </a:lnTo>
                <a:lnTo>
                  <a:pt x="1288" y="358"/>
                </a:lnTo>
                <a:lnTo>
                  <a:pt x="1283" y="340"/>
                </a:lnTo>
                <a:lnTo>
                  <a:pt x="1276" y="324"/>
                </a:lnTo>
                <a:lnTo>
                  <a:pt x="1268" y="309"/>
                </a:lnTo>
                <a:lnTo>
                  <a:pt x="1262" y="302"/>
                </a:lnTo>
                <a:lnTo>
                  <a:pt x="1255" y="296"/>
                </a:lnTo>
                <a:lnTo>
                  <a:pt x="1250" y="292"/>
                </a:lnTo>
                <a:lnTo>
                  <a:pt x="1241" y="287"/>
                </a:lnTo>
                <a:lnTo>
                  <a:pt x="1234" y="284"/>
                </a:lnTo>
                <a:lnTo>
                  <a:pt x="1226" y="281"/>
                </a:lnTo>
                <a:lnTo>
                  <a:pt x="1216" y="278"/>
                </a:lnTo>
                <a:lnTo>
                  <a:pt x="1207" y="278"/>
                </a:lnTo>
                <a:lnTo>
                  <a:pt x="1207" y="278"/>
                </a:lnTo>
                <a:lnTo>
                  <a:pt x="1190" y="278"/>
                </a:lnTo>
                <a:lnTo>
                  <a:pt x="1174" y="280"/>
                </a:lnTo>
                <a:lnTo>
                  <a:pt x="1160" y="282"/>
                </a:lnTo>
                <a:lnTo>
                  <a:pt x="1148" y="287"/>
                </a:lnTo>
                <a:lnTo>
                  <a:pt x="1135" y="292"/>
                </a:lnTo>
                <a:lnTo>
                  <a:pt x="1124" y="298"/>
                </a:lnTo>
                <a:lnTo>
                  <a:pt x="1106" y="309"/>
                </a:lnTo>
                <a:lnTo>
                  <a:pt x="1090" y="322"/>
                </a:lnTo>
                <a:lnTo>
                  <a:pt x="1077" y="333"/>
                </a:lnTo>
                <a:lnTo>
                  <a:pt x="1065" y="341"/>
                </a:lnTo>
                <a:lnTo>
                  <a:pt x="1060" y="344"/>
                </a:lnTo>
                <a:lnTo>
                  <a:pt x="1056" y="344"/>
                </a:lnTo>
                <a:lnTo>
                  <a:pt x="1056" y="344"/>
                </a:lnTo>
                <a:lnTo>
                  <a:pt x="1050" y="344"/>
                </a:lnTo>
                <a:lnTo>
                  <a:pt x="1047" y="341"/>
                </a:lnTo>
                <a:lnTo>
                  <a:pt x="1043" y="338"/>
                </a:lnTo>
                <a:lnTo>
                  <a:pt x="1039" y="333"/>
                </a:lnTo>
                <a:lnTo>
                  <a:pt x="1033" y="317"/>
                </a:lnTo>
                <a:lnTo>
                  <a:pt x="1028" y="299"/>
                </a:lnTo>
                <a:lnTo>
                  <a:pt x="1025" y="275"/>
                </a:lnTo>
                <a:lnTo>
                  <a:pt x="1021" y="249"/>
                </a:lnTo>
                <a:lnTo>
                  <a:pt x="1019" y="221"/>
                </a:lnTo>
                <a:lnTo>
                  <a:pt x="1018" y="190"/>
                </a:lnTo>
                <a:lnTo>
                  <a:pt x="1016" y="130"/>
                </a:lnTo>
                <a:lnTo>
                  <a:pt x="1016" y="73"/>
                </a:lnTo>
                <a:lnTo>
                  <a:pt x="1019" y="0"/>
                </a:lnTo>
                <a:lnTo>
                  <a:pt x="302" y="0"/>
                </a:lnTo>
                <a:lnTo>
                  <a:pt x="302" y="0"/>
                </a:lnTo>
                <a:lnTo>
                  <a:pt x="302" y="78"/>
                </a:lnTo>
                <a:lnTo>
                  <a:pt x="301" y="126"/>
                </a:lnTo>
                <a:lnTo>
                  <a:pt x="301" y="175"/>
                </a:lnTo>
                <a:lnTo>
                  <a:pt x="298" y="221"/>
                </a:lnTo>
                <a:lnTo>
                  <a:pt x="295" y="240"/>
                </a:lnTo>
                <a:lnTo>
                  <a:pt x="292" y="257"/>
                </a:lnTo>
                <a:lnTo>
                  <a:pt x="288" y="271"/>
                </a:lnTo>
                <a:lnTo>
                  <a:pt x="284" y="281"/>
                </a:lnTo>
                <a:lnTo>
                  <a:pt x="281" y="285"/>
                </a:lnTo>
                <a:lnTo>
                  <a:pt x="278" y="287"/>
                </a:lnTo>
                <a:lnTo>
                  <a:pt x="276" y="288"/>
                </a:lnTo>
                <a:lnTo>
                  <a:pt x="271" y="288"/>
                </a:lnTo>
                <a:lnTo>
                  <a:pt x="271" y="288"/>
                </a:lnTo>
                <a:lnTo>
                  <a:pt x="264" y="287"/>
                </a:lnTo>
                <a:lnTo>
                  <a:pt x="259" y="285"/>
                </a:lnTo>
                <a:lnTo>
                  <a:pt x="243" y="278"/>
                </a:lnTo>
                <a:lnTo>
                  <a:pt x="207" y="260"/>
                </a:lnTo>
                <a:lnTo>
                  <a:pt x="187" y="250"/>
                </a:lnTo>
                <a:lnTo>
                  <a:pt x="165" y="242"/>
                </a:lnTo>
                <a:lnTo>
                  <a:pt x="154" y="239"/>
                </a:lnTo>
                <a:lnTo>
                  <a:pt x="141" y="238"/>
                </a:lnTo>
                <a:lnTo>
                  <a:pt x="129" y="236"/>
                </a:lnTo>
                <a:lnTo>
                  <a:pt x="116" y="235"/>
                </a:lnTo>
                <a:lnTo>
                  <a:pt x="116" y="235"/>
                </a:lnTo>
                <a:lnTo>
                  <a:pt x="101" y="236"/>
                </a:lnTo>
                <a:lnTo>
                  <a:pt x="88" y="239"/>
                </a:lnTo>
                <a:lnTo>
                  <a:pt x="76" y="242"/>
                </a:lnTo>
                <a:lnTo>
                  <a:pt x="64" y="246"/>
                </a:lnTo>
                <a:lnTo>
                  <a:pt x="53" y="252"/>
                </a:lnTo>
                <a:lnTo>
                  <a:pt x="45" y="259"/>
                </a:lnTo>
                <a:lnTo>
                  <a:pt x="37" y="266"/>
                </a:lnTo>
                <a:lnTo>
                  <a:pt x="28" y="274"/>
                </a:lnTo>
                <a:lnTo>
                  <a:pt x="21" y="284"/>
                </a:lnTo>
                <a:lnTo>
                  <a:pt x="16" y="292"/>
                </a:lnTo>
                <a:lnTo>
                  <a:pt x="11" y="302"/>
                </a:lnTo>
                <a:lnTo>
                  <a:pt x="7" y="313"/>
                </a:lnTo>
                <a:lnTo>
                  <a:pt x="4" y="324"/>
                </a:lnTo>
                <a:lnTo>
                  <a:pt x="2" y="334"/>
                </a:lnTo>
                <a:lnTo>
                  <a:pt x="0" y="345"/>
                </a:lnTo>
                <a:lnTo>
                  <a:pt x="0" y="356"/>
                </a:lnTo>
                <a:lnTo>
                  <a:pt x="0" y="356"/>
                </a:lnTo>
                <a:lnTo>
                  <a:pt x="0" y="369"/>
                </a:lnTo>
                <a:lnTo>
                  <a:pt x="2" y="379"/>
                </a:lnTo>
                <a:lnTo>
                  <a:pt x="4" y="390"/>
                </a:lnTo>
                <a:lnTo>
                  <a:pt x="7" y="401"/>
                </a:lnTo>
                <a:lnTo>
                  <a:pt x="11" y="411"/>
                </a:lnTo>
                <a:lnTo>
                  <a:pt x="17" y="421"/>
                </a:lnTo>
                <a:lnTo>
                  <a:pt x="23" y="431"/>
                </a:lnTo>
                <a:lnTo>
                  <a:pt x="30" y="439"/>
                </a:lnTo>
                <a:lnTo>
                  <a:pt x="37" y="447"/>
                </a:lnTo>
                <a:lnTo>
                  <a:pt x="45" y="454"/>
                </a:lnTo>
                <a:lnTo>
                  <a:pt x="55" y="460"/>
                </a:lnTo>
                <a:lnTo>
                  <a:pt x="64" y="465"/>
                </a:lnTo>
                <a:lnTo>
                  <a:pt x="76" y="470"/>
                </a:lnTo>
                <a:lnTo>
                  <a:pt x="88" y="472"/>
                </a:lnTo>
                <a:lnTo>
                  <a:pt x="101" y="474"/>
                </a:lnTo>
                <a:lnTo>
                  <a:pt x="113" y="474"/>
                </a:lnTo>
                <a:lnTo>
                  <a:pt x="113" y="474"/>
                </a:lnTo>
                <a:lnTo>
                  <a:pt x="126" y="474"/>
                </a:lnTo>
                <a:lnTo>
                  <a:pt x="139" y="471"/>
                </a:lnTo>
                <a:lnTo>
                  <a:pt x="150" y="468"/>
                </a:lnTo>
                <a:lnTo>
                  <a:pt x="162" y="465"/>
                </a:lnTo>
                <a:lnTo>
                  <a:pt x="185" y="456"/>
                </a:lnTo>
                <a:lnTo>
                  <a:pt x="206" y="445"/>
                </a:lnTo>
                <a:lnTo>
                  <a:pt x="224" y="433"/>
                </a:lnTo>
                <a:lnTo>
                  <a:pt x="241" y="422"/>
                </a:lnTo>
                <a:lnTo>
                  <a:pt x="253" y="414"/>
                </a:lnTo>
                <a:lnTo>
                  <a:pt x="263" y="410"/>
                </a:lnTo>
                <a:lnTo>
                  <a:pt x="263" y="410"/>
                </a:lnTo>
                <a:lnTo>
                  <a:pt x="270" y="408"/>
                </a:lnTo>
                <a:lnTo>
                  <a:pt x="278" y="410"/>
                </a:lnTo>
                <a:lnTo>
                  <a:pt x="285" y="412"/>
                </a:lnTo>
                <a:lnTo>
                  <a:pt x="292" y="419"/>
                </a:lnTo>
                <a:lnTo>
                  <a:pt x="299" y="428"/>
                </a:lnTo>
                <a:lnTo>
                  <a:pt x="305" y="438"/>
                </a:lnTo>
                <a:lnTo>
                  <a:pt x="308" y="452"/>
                </a:lnTo>
                <a:lnTo>
                  <a:pt x="309" y="467"/>
                </a:lnTo>
                <a:lnTo>
                  <a:pt x="309" y="467"/>
                </a:lnTo>
                <a:lnTo>
                  <a:pt x="308" y="568"/>
                </a:lnTo>
                <a:lnTo>
                  <a:pt x="303" y="718"/>
                </a:lnTo>
                <a:lnTo>
                  <a:pt x="303" y="718"/>
                </a:lnTo>
                <a:lnTo>
                  <a:pt x="385" y="723"/>
                </a:lnTo>
                <a:lnTo>
                  <a:pt x="422" y="723"/>
                </a:lnTo>
                <a:lnTo>
                  <a:pt x="457" y="723"/>
                </a:lnTo>
                <a:lnTo>
                  <a:pt x="488" y="721"/>
                </a:lnTo>
                <a:lnTo>
                  <a:pt x="516" y="717"/>
                </a:lnTo>
                <a:lnTo>
                  <a:pt x="527" y="716"/>
                </a:lnTo>
                <a:lnTo>
                  <a:pt x="538" y="712"/>
                </a:lnTo>
                <a:lnTo>
                  <a:pt x="547" y="707"/>
                </a:lnTo>
                <a:lnTo>
                  <a:pt x="554" y="703"/>
                </a:lnTo>
                <a:lnTo>
                  <a:pt x="554" y="703"/>
                </a:lnTo>
                <a:lnTo>
                  <a:pt x="565" y="693"/>
                </a:lnTo>
                <a:lnTo>
                  <a:pt x="570" y="685"/>
                </a:lnTo>
                <a:lnTo>
                  <a:pt x="575" y="675"/>
                </a:lnTo>
                <a:lnTo>
                  <a:pt x="576" y="667"/>
                </a:lnTo>
                <a:lnTo>
                  <a:pt x="575" y="657"/>
                </a:lnTo>
                <a:lnTo>
                  <a:pt x="572" y="647"/>
                </a:lnTo>
                <a:lnTo>
                  <a:pt x="568" y="637"/>
                </a:lnTo>
                <a:lnTo>
                  <a:pt x="561" y="628"/>
                </a:lnTo>
                <a:lnTo>
                  <a:pt x="548" y="607"/>
                </a:lnTo>
                <a:lnTo>
                  <a:pt x="536" y="584"/>
                </a:lnTo>
                <a:lnTo>
                  <a:pt x="530" y="573"/>
                </a:lnTo>
                <a:lnTo>
                  <a:pt x="524" y="561"/>
                </a:lnTo>
                <a:lnTo>
                  <a:pt x="522" y="548"/>
                </a:lnTo>
                <a:lnTo>
                  <a:pt x="522" y="534"/>
                </a:lnTo>
                <a:lnTo>
                  <a:pt x="522" y="534"/>
                </a:lnTo>
                <a:lnTo>
                  <a:pt x="522" y="517"/>
                </a:lnTo>
                <a:lnTo>
                  <a:pt x="524" y="500"/>
                </a:lnTo>
                <a:lnTo>
                  <a:pt x="527" y="485"/>
                </a:lnTo>
                <a:lnTo>
                  <a:pt x="533" y="471"/>
                </a:lnTo>
                <a:lnTo>
                  <a:pt x="538" y="457"/>
                </a:lnTo>
                <a:lnTo>
                  <a:pt x="545" y="446"/>
                </a:lnTo>
                <a:lnTo>
                  <a:pt x="554" y="436"/>
                </a:lnTo>
                <a:lnTo>
                  <a:pt x="562" y="426"/>
                </a:lnTo>
                <a:lnTo>
                  <a:pt x="572" y="418"/>
                </a:lnTo>
                <a:lnTo>
                  <a:pt x="582" y="412"/>
                </a:lnTo>
                <a:lnTo>
                  <a:pt x="593" y="407"/>
                </a:lnTo>
                <a:lnTo>
                  <a:pt x="604" y="401"/>
                </a:lnTo>
                <a:lnTo>
                  <a:pt x="617" y="398"/>
                </a:lnTo>
                <a:lnTo>
                  <a:pt x="628" y="396"/>
                </a:lnTo>
                <a:lnTo>
                  <a:pt x="640" y="396"/>
                </a:lnTo>
                <a:lnTo>
                  <a:pt x="653" y="396"/>
                </a:lnTo>
                <a:lnTo>
                  <a:pt x="653" y="396"/>
                </a:lnTo>
                <a:lnTo>
                  <a:pt x="664" y="396"/>
                </a:lnTo>
                <a:lnTo>
                  <a:pt x="677" y="398"/>
                </a:lnTo>
                <a:lnTo>
                  <a:pt x="689" y="401"/>
                </a:lnTo>
                <a:lnTo>
                  <a:pt x="700" y="407"/>
                </a:lnTo>
                <a:lnTo>
                  <a:pt x="712" y="411"/>
                </a:lnTo>
                <a:lnTo>
                  <a:pt x="723" y="418"/>
                </a:lnTo>
                <a:lnTo>
                  <a:pt x="733" y="425"/>
                </a:lnTo>
                <a:lnTo>
                  <a:pt x="742" y="433"/>
                </a:lnTo>
                <a:lnTo>
                  <a:pt x="751" y="443"/>
                </a:lnTo>
                <a:lnTo>
                  <a:pt x="759" y="454"/>
                </a:lnTo>
                <a:lnTo>
                  <a:pt x="766" y="465"/>
                </a:lnTo>
                <a:lnTo>
                  <a:pt x="772" y="478"/>
                </a:lnTo>
                <a:lnTo>
                  <a:pt x="776" y="491"/>
                </a:lnTo>
                <a:lnTo>
                  <a:pt x="780" y="505"/>
                </a:lnTo>
                <a:lnTo>
                  <a:pt x="782" y="520"/>
                </a:lnTo>
                <a:lnTo>
                  <a:pt x="782" y="537"/>
                </a:lnTo>
                <a:lnTo>
                  <a:pt x="782" y="537"/>
                </a:lnTo>
                <a:lnTo>
                  <a:pt x="782" y="547"/>
                </a:lnTo>
                <a:lnTo>
                  <a:pt x="779" y="558"/>
                </a:lnTo>
                <a:lnTo>
                  <a:pt x="773" y="570"/>
                </a:lnTo>
                <a:lnTo>
                  <a:pt x="768" y="582"/>
                </a:lnTo>
                <a:lnTo>
                  <a:pt x="755" y="604"/>
                </a:lnTo>
                <a:lnTo>
                  <a:pt x="741" y="626"/>
                </a:lnTo>
                <a:lnTo>
                  <a:pt x="730" y="647"/>
                </a:lnTo>
                <a:lnTo>
                  <a:pt x="724" y="657"/>
                </a:lnTo>
                <a:lnTo>
                  <a:pt x="721" y="667"/>
                </a:lnTo>
                <a:lnTo>
                  <a:pt x="721" y="677"/>
                </a:lnTo>
                <a:lnTo>
                  <a:pt x="723" y="685"/>
                </a:lnTo>
                <a:lnTo>
                  <a:pt x="726" y="693"/>
                </a:lnTo>
                <a:lnTo>
                  <a:pt x="733" y="700"/>
                </a:lnTo>
                <a:lnTo>
                  <a:pt x="733" y="700"/>
                </a:lnTo>
                <a:lnTo>
                  <a:pt x="741" y="707"/>
                </a:lnTo>
                <a:lnTo>
                  <a:pt x="751" y="712"/>
                </a:lnTo>
                <a:lnTo>
                  <a:pt x="762" y="716"/>
                </a:lnTo>
                <a:lnTo>
                  <a:pt x="775" y="720"/>
                </a:lnTo>
                <a:lnTo>
                  <a:pt x="790" y="723"/>
                </a:lnTo>
                <a:lnTo>
                  <a:pt x="807" y="724"/>
                </a:lnTo>
                <a:lnTo>
                  <a:pt x="842" y="727"/>
                </a:lnTo>
                <a:lnTo>
                  <a:pt x="882" y="728"/>
                </a:lnTo>
                <a:lnTo>
                  <a:pt x="926" y="727"/>
                </a:lnTo>
                <a:lnTo>
                  <a:pt x="1016" y="723"/>
                </a:lnTo>
                <a:lnTo>
                  <a:pt x="1016" y="72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384F4AC6-D479-77D4-2DD6-3183ECC0867F}"/>
              </a:ext>
            </a:extLst>
          </p:cNvPr>
          <p:cNvSpPr>
            <a:spLocks/>
          </p:cNvSpPr>
          <p:nvPr/>
        </p:nvSpPr>
        <p:spPr bwMode="auto">
          <a:xfrm>
            <a:off x="5844101" y="333051"/>
            <a:ext cx="1490325" cy="2039933"/>
          </a:xfrm>
          <a:custGeom>
            <a:avLst/>
            <a:gdLst>
              <a:gd name="T0" fmla="*/ 723 w 724"/>
              <a:gd name="T1" fmla="*/ 568 h 991"/>
              <a:gd name="T2" fmla="*/ 723 w 724"/>
              <a:gd name="T3" fmla="*/ 452 h 991"/>
              <a:gd name="T4" fmla="*/ 707 w 724"/>
              <a:gd name="T5" fmla="*/ 419 h 991"/>
              <a:gd name="T6" fmla="*/ 685 w 724"/>
              <a:gd name="T7" fmla="*/ 408 h 991"/>
              <a:gd name="T8" fmla="*/ 668 w 724"/>
              <a:gd name="T9" fmla="*/ 414 h 991"/>
              <a:gd name="T10" fmla="*/ 621 w 724"/>
              <a:gd name="T11" fmla="*/ 445 h 991"/>
              <a:gd name="T12" fmla="*/ 565 w 724"/>
              <a:gd name="T13" fmla="*/ 468 h 991"/>
              <a:gd name="T14" fmla="*/ 528 w 724"/>
              <a:gd name="T15" fmla="*/ 474 h 991"/>
              <a:gd name="T16" fmla="*/ 503 w 724"/>
              <a:gd name="T17" fmla="*/ 472 h 991"/>
              <a:gd name="T18" fmla="*/ 470 w 724"/>
              <a:gd name="T19" fmla="*/ 460 h 991"/>
              <a:gd name="T20" fmla="*/ 445 w 724"/>
              <a:gd name="T21" fmla="*/ 439 h 991"/>
              <a:gd name="T22" fmla="*/ 426 w 724"/>
              <a:gd name="T23" fmla="*/ 411 h 991"/>
              <a:gd name="T24" fmla="*/ 417 w 724"/>
              <a:gd name="T25" fmla="*/ 379 h 991"/>
              <a:gd name="T26" fmla="*/ 415 w 724"/>
              <a:gd name="T27" fmla="*/ 356 h 991"/>
              <a:gd name="T28" fmla="*/ 419 w 724"/>
              <a:gd name="T29" fmla="*/ 324 h 991"/>
              <a:gd name="T30" fmla="*/ 431 w 724"/>
              <a:gd name="T31" fmla="*/ 292 h 991"/>
              <a:gd name="T32" fmla="*/ 452 w 724"/>
              <a:gd name="T33" fmla="*/ 266 h 991"/>
              <a:gd name="T34" fmla="*/ 479 w 724"/>
              <a:gd name="T35" fmla="*/ 246 h 991"/>
              <a:gd name="T36" fmla="*/ 516 w 724"/>
              <a:gd name="T37" fmla="*/ 236 h 991"/>
              <a:gd name="T38" fmla="*/ 544 w 724"/>
              <a:gd name="T39" fmla="*/ 236 h 991"/>
              <a:gd name="T40" fmla="*/ 580 w 724"/>
              <a:gd name="T41" fmla="*/ 242 h 991"/>
              <a:gd name="T42" fmla="*/ 658 w 724"/>
              <a:gd name="T43" fmla="*/ 278 h 991"/>
              <a:gd name="T44" fmla="*/ 686 w 724"/>
              <a:gd name="T45" fmla="*/ 288 h 991"/>
              <a:gd name="T46" fmla="*/ 693 w 724"/>
              <a:gd name="T47" fmla="*/ 287 h 991"/>
              <a:gd name="T48" fmla="*/ 703 w 724"/>
              <a:gd name="T49" fmla="*/ 271 h 991"/>
              <a:gd name="T50" fmla="*/ 713 w 724"/>
              <a:gd name="T51" fmla="*/ 221 h 991"/>
              <a:gd name="T52" fmla="*/ 717 w 724"/>
              <a:gd name="T53" fmla="*/ 78 h 991"/>
              <a:gd name="T54" fmla="*/ 84 w 724"/>
              <a:gd name="T55" fmla="*/ 0 h 991"/>
              <a:gd name="T56" fmla="*/ 36 w 724"/>
              <a:gd name="T57" fmla="*/ 13 h 991"/>
              <a:gd name="T58" fmla="*/ 7 w 724"/>
              <a:gd name="T59" fmla="*/ 45 h 991"/>
              <a:gd name="T60" fmla="*/ 0 w 724"/>
              <a:gd name="T61" fmla="*/ 74 h 991"/>
              <a:gd name="T62" fmla="*/ 74 w 724"/>
              <a:gd name="T63" fmla="*/ 714 h 991"/>
              <a:gd name="T64" fmla="*/ 176 w 724"/>
              <a:gd name="T65" fmla="*/ 714 h 991"/>
              <a:gd name="T66" fmla="*/ 270 w 724"/>
              <a:gd name="T67" fmla="*/ 723 h 991"/>
              <a:gd name="T68" fmla="*/ 312 w 724"/>
              <a:gd name="T69" fmla="*/ 738 h 991"/>
              <a:gd name="T70" fmla="*/ 317 w 724"/>
              <a:gd name="T71" fmla="*/ 745 h 991"/>
              <a:gd name="T72" fmla="*/ 317 w 724"/>
              <a:gd name="T73" fmla="*/ 760 h 991"/>
              <a:gd name="T74" fmla="*/ 296 w 724"/>
              <a:gd name="T75" fmla="*/ 786 h 991"/>
              <a:gd name="T76" fmla="*/ 277 w 724"/>
              <a:gd name="T77" fmla="*/ 819 h 991"/>
              <a:gd name="T78" fmla="*/ 268 w 724"/>
              <a:gd name="T79" fmla="*/ 861 h 991"/>
              <a:gd name="T80" fmla="*/ 268 w 724"/>
              <a:gd name="T81" fmla="*/ 892 h 991"/>
              <a:gd name="T82" fmla="*/ 277 w 724"/>
              <a:gd name="T83" fmla="*/ 927 h 991"/>
              <a:gd name="T84" fmla="*/ 295 w 724"/>
              <a:gd name="T85" fmla="*/ 955 h 991"/>
              <a:gd name="T86" fmla="*/ 319 w 724"/>
              <a:gd name="T87" fmla="*/ 974 h 991"/>
              <a:gd name="T88" fmla="*/ 347 w 724"/>
              <a:gd name="T89" fmla="*/ 987 h 991"/>
              <a:gd name="T90" fmla="*/ 376 w 724"/>
              <a:gd name="T91" fmla="*/ 991 h 991"/>
              <a:gd name="T92" fmla="*/ 417 w 724"/>
              <a:gd name="T93" fmla="*/ 984 h 991"/>
              <a:gd name="T94" fmla="*/ 443 w 724"/>
              <a:gd name="T95" fmla="*/ 972 h 991"/>
              <a:gd name="T96" fmla="*/ 464 w 724"/>
              <a:gd name="T97" fmla="*/ 952 h 991"/>
              <a:gd name="T98" fmla="*/ 479 w 724"/>
              <a:gd name="T99" fmla="*/ 925 h 991"/>
              <a:gd name="T100" fmla="*/ 484 w 724"/>
              <a:gd name="T101" fmla="*/ 892 h 991"/>
              <a:gd name="T102" fmla="*/ 482 w 724"/>
              <a:gd name="T103" fmla="*/ 862 h 991"/>
              <a:gd name="T104" fmla="*/ 471 w 724"/>
              <a:gd name="T105" fmla="*/ 828 h 991"/>
              <a:gd name="T106" fmla="*/ 439 w 724"/>
              <a:gd name="T107" fmla="*/ 777 h 991"/>
              <a:gd name="T108" fmla="*/ 431 w 724"/>
              <a:gd name="T109" fmla="*/ 756 h 991"/>
              <a:gd name="T110" fmla="*/ 432 w 724"/>
              <a:gd name="T111" fmla="*/ 746 h 991"/>
              <a:gd name="T112" fmla="*/ 445 w 724"/>
              <a:gd name="T113" fmla="*/ 731 h 991"/>
              <a:gd name="T114" fmla="*/ 484 w 724"/>
              <a:gd name="T115" fmla="*/ 717 h 991"/>
              <a:gd name="T116" fmla="*/ 565 w 724"/>
              <a:gd name="T117" fmla="*/ 712 h 991"/>
              <a:gd name="T118" fmla="*/ 718 w 724"/>
              <a:gd name="T119" fmla="*/ 718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4" h="991">
                <a:moveTo>
                  <a:pt x="718" y="718"/>
                </a:moveTo>
                <a:lnTo>
                  <a:pt x="718" y="718"/>
                </a:lnTo>
                <a:lnTo>
                  <a:pt x="723" y="568"/>
                </a:lnTo>
                <a:lnTo>
                  <a:pt x="724" y="467"/>
                </a:lnTo>
                <a:lnTo>
                  <a:pt x="724" y="467"/>
                </a:lnTo>
                <a:lnTo>
                  <a:pt x="723" y="452"/>
                </a:lnTo>
                <a:lnTo>
                  <a:pt x="720" y="438"/>
                </a:lnTo>
                <a:lnTo>
                  <a:pt x="714" y="428"/>
                </a:lnTo>
                <a:lnTo>
                  <a:pt x="707" y="419"/>
                </a:lnTo>
                <a:lnTo>
                  <a:pt x="700" y="412"/>
                </a:lnTo>
                <a:lnTo>
                  <a:pt x="693" y="410"/>
                </a:lnTo>
                <a:lnTo>
                  <a:pt x="685" y="408"/>
                </a:lnTo>
                <a:lnTo>
                  <a:pt x="678" y="410"/>
                </a:lnTo>
                <a:lnTo>
                  <a:pt x="678" y="410"/>
                </a:lnTo>
                <a:lnTo>
                  <a:pt x="668" y="414"/>
                </a:lnTo>
                <a:lnTo>
                  <a:pt x="656" y="422"/>
                </a:lnTo>
                <a:lnTo>
                  <a:pt x="639" y="433"/>
                </a:lnTo>
                <a:lnTo>
                  <a:pt x="621" y="445"/>
                </a:lnTo>
                <a:lnTo>
                  <a:pt x="600" y="456"/>
                </a:lnTo>
                <a:lnTo>
                  <a:pt x="577" y="465"/>
                </a:lnTo>
                <a:lnTo>
                  <a:pt x="565" y="468"/>
                </a:lnTo>
                <a:lnTo>
                  <a:pt x="554" y="471"/>
                </a:lnTo>
                <a:lnTo>
                  <a:pt x="541" y="474"/>
                </a:lnTo>
                <a:lnTo>
                  <a:pt x="528" y="474"/>
                </a:lnTo>
                <a:lnTo>
                  <a:pt x="528" y="474"/>
                </a:lnTo>
                <a:lnTo>
                  <a:pt x="516" y="474"/>
                </a:lnTo>
                <a:lnTo>
                  <a:pt x="503" y="472"/>
                </a:lnTo>
                <a:lnTo>
                  <a:pt x="491" y="470"/>
                </a:lnTo>
                <a:lnTo>
                  <a:pt x="479" y="465"/>
                </a:lnTo>
                <a:lnTo>
                  <a:pt x="470" y="460"/>
                </a:lnTo>
                <a:lnTo>
                  <a:pt x="460" y="454"/>
                </a:lnTo>
                <a:lnTo>
                  <a:pt x="452" y="447"/>
                </a:lnTo>
                <a:lnTo>
                  <a:pt x="445" y="439"/>
                </a:lnTo>
                <a:lnTo>
                  <a:pt x="438" y="431"/>
                </a:lnTo>
                <a:lnTo>
                  <a:pt x="432" y="421"/>
                </a:lnTo>
                <a:lnTo>
                  <a:pt x="426" y="411"/>
                </a:lnTo>
                <a:lnTo>
                  <a:pt x="422" y="401"/>
                </a:lnTo>
                <a:lnTo>
                  <a:pt x="419" y="390"/>
                </a:lnTo>
                <a:lnTo>
                  <a:pt x="417" y="379"/>
                </a:lnTo>
                <a:lnTo>
                  <a:pt x="415" y="369"/>
                </a:lnTo>
                <a:lnTo>
                  <a:pt x="415" y="356"/>
                </a:lnTo>
                <a:lnTo>
                  <a:pt x="415" y="356"/>
                </a:lnTo>
                <a:lnTo>
                  <a:pt x="415" y="345"/>
                </a:lnTo>
                <a:lnTo>
                  <a:pt x="417" y="334"/>
                </a:lnTo>
                <a:lnTo>
                  <a:pt x="419" y="324"/>
                </a:lnTo>
                <a:lnTo>
                  <a:pt x="422" y="313"/>
                </a:lnTo>
                <a:lnTo>
                  <a:pt x="426" y="302"/>
                </a:lnTo>
                <a:lnTo>
                  <a:pt x="431" y="292"/>
                </a:lnTo>
                <a:lnTo>
                  <a:pt x="436" y="284"/>
                </a:lnTo>
                <a:lnTo>
                  <a:pt x="443" y="274"/>
                </a:lnTo>
                <a:lnTo>
                  <a:pt x="452" y="266"/>
                </a:lnTo>
                <a:lnTo>
                  <a:pt x="460" y="259"/>
                </a:lnTo>
                <a:lnTo>
                  <a:pt x="468" y="252"/>
                </a:lnTo>
                <a:lnTo>
                  <a:pt x="479" y="246"/>
                </a:lnTo>
                <a:lnTo>
                  <a:pt x="491" y="242"/>
                </a:lnTo>
                <a:lnTo>
                  <a:pt x="503" y="239"/>
                </a:lnTo>
                <a:lnTo>
                  <a:pt x="516" y="236"/>
                </a:lnTo>
                <a:lnTo>
                  <a:pt x="531" y="235"/>
                </a:lnTo>
                <a:lnTo>
                  <a:pt x="531" y="235"/>
                </a:lnTo>
                <a:lnTo>
                  <a:pt x="544" y="236"/>
                </a:lnTo>
                <a:lnTo>
                  <a:pt x="556" y="238"/>
                </a:lnTo>
                <a:lnTo>
                  <a:pt x="569" y="239"/>
                </a:lnTo>
                <a:lnTo>
                  <a:pt x="580" y="242"/>
                </a:lnTo>
                <a:lnTo>
                  <a:pt x="602" y="250"/>
                </a:lnTo>
                <a:lnTo>
                  <a:pt x="622" y="260"/>
                </a:lnTo>
                <a:lnTo>
                  <a:pt x="658" y="278"/>
                </a:lnTo>
                <a:lnTo>
                  <a:pt x="674" y="285"/>
                </a:lnTo>
                <a:lnTo>
                  <a:pt x="679" y="287"/>
                </a:lnTo>
                <a:lnTo>
                  <a:pt x="686" y="288"/>
                </a:lnTo>
                <a:lnTo>
                  <a:pt x="686" y="288"/>
                </a:lnTo>
                <a:lnTo>
                  <a:pt x="691" y="288"/>
                </a:lnTo>
                <a:lnTo>
                  <a:pt x="693" y="287"/>
                </a:lnTo>
                <a:lnTo>
                  <a:pt x="696" y="285"/>
                </a:lnTo>
                <a:lnTo>
                  <a:pt x="699" y="281"/>
                </a:lnTo>
                <a:lnTo>
                  <a:pt x="703" y="271"/>
                </a:lnTo>
                <a:lnTo>
                  <a:pt x="707" y="257"/>
                </a:lnTo>
                <a:lnTo>
                  <a:pt x="710" y="240"/>
                </a:lnTo>
                <a:lnTo>
                  <a:pt x="713" y="221"/>
                </a:lnTo>
                <a:lnTo>
                  <a:pt x="716" y="175"/>
                </a:lnTo>
                <a:lnTo>
                  <a:pt x="716" y="126"/>
                </a:lnTo>
                <a:lnTo>
                  <a:pt x="717" y="78"/>
                </a:lnTo>
                <a:lnTo>
                  <a:pt x="717" y="0"/>
                </a:lnTo>
                <a:lnTo>
                  <a:pt x="84" y="0"/>
                </a:lnTo>
                <a:lnTo>
                  <a:pt x="84" y="0"/>
                </a:lnTo>
                <a:lnTo>
                  <a:pt x="67" y="1"/>
                </a:lnTo>
                <a:lnTo>
                  <a:pt x="52" y="6"/>
                </a:lnTo>
                <a:lnTo>
                  <a:pt x="36" y="13"/>
                </a:lnTo>
                <a:lnTo>
                  <a:pt x="25" y="21"/>
                </a:lnTo>
                <a:lnTo>
                  <a:pt x="14" y="32"/>
                </a:lnTo>
                <a:lnTo>
                  <a:pt x="7" y="45"/>
                </a:lnTo>
                <a:lnTo>
                  <a:pt x="1" y="59"/>
                </a:lnTo>
                <a:lnTo>
                  <a:pt x="0" y="67"/>
                </a:lnTo>
                <a:lnTo>
                  <a:pt x="0" y="74"/>
                </a:lnTo>
                <a:lnTo>
                  <a:pt x="0" y="716"/>
                </a:lnTo>
                <a:lnTo>
                  <a:pt x="0" y="716"/>
                </a:lnTo>
                <a:lnTo>
                  <a:pt x="74" y="714"/>
                </a:lnTo>
                <a:lnTo>
                  <a:pt x="123" y="713"/>
                </a:lnTo>
                <a:lnTo>
                  <a:pt x="176" y="714"/>
                </a:lnTo>
                <a:lnTo>
                  <a:pt x="176" y="714"/>
                </a:lnTo>
                <a:lnTo>
                  <a:pt x="226" y="717"/>
                </a:lnTo>
                <a:lnTo>
                  <a:pt x="249" y="720"/>
                </a:lnTo>
                <a:lnTo>
                  <a:pt x="270" y="723"/>
                </a:lnTo>
                <a:lnTo>
                  <a:pt x="287" y="727"/>
                </a:lnTo>
                <a:lnTo>
                  <a:pt x="302" y="732"/>
                </a:lnTo>
                <a:lnTo>
                  <a:pt x="312" y="738"/>
                </a:lnTo>
                <a:lnTo>
                  <a:pt x="315" y="742"/>
                </a:lnTo>
                <a:lnTo>
                  <a:pt x="317" y="745"/>
                </a:lnTo>
                <a:lnTo>
                  <a:pt x="317" y="745"/>
                </a:lnTo>
                <a:lnTo>
                  <a:pt x="319" y="751"/>
                </a:lnTo>
                <a:lnTo>
                  <a:pt x="319" y="755"/>
                </a:lnTo>
                <a:lnTo>
                  <a:pt x="317" y="760"/>
                </a:lnTo>
                <a:lnTo>
                  <a:pt x="315" y="765"/>
                </a:lnTo>
                <a:lnTo>
                  <a:pt x="306" y="774"/>
                </a:lnTo>
                <a:lnTo>
                  <a:pt x="296" y="786"/>
                </a:lnTo>
                <a:lnTo>
                  <a:pt x="287" y="800"/>
                </a:lnTo>
                <a:lnTo>
                  <a:pt x="282" y="809"/>
                </a:lnTo>
                <a:lnTo>
                  <a:pt x="277" y="819"/>
                </a:lnTo>
                <a:lnTo>
                  <a:pt x="274" y="832"/>
                </a:lnTo>
                <a:lnTo>
                  <a:pt x="271" y="844"/>
                </a:lnTo>
                <a:lnTo>
                  <a:pt x="268" y="861"/>
                </a:lnTo>
                <a:lnTo>
                  <a:pt x="268" y="878"/>
                </a:lnTo>
                <a:lnTo>
                  <a:pt x="268" y="878"/>
                </a:lnTo>
                <a:lnTo>
                  <a:pt x="268" y="892"/>
                </a:lnTo>
                <a:lnTo>
                  <a:pt x="271" y="904"/>
                </a:lnTo>
                <a:lnTo>
                  <a:pt x="274" y="917"/>
                </a:lnTo>
                <a:lnTo>
                  <a:pt x="277" y="927"/>
                </a:lnTo>
                <a:lnTo>
                  <a:pt x="282" y="938"/>
                </a:lnTo>
                <a:lnTo>
                  <a:pt x="288" y="946"/>
                </a:lnTo>
                <a:lnTo>
                  <a:pt x="295" y="955"/>
                </a:lnTo>
                <a:lnTo>
                  <a:pt x="302" y="962"/>
                </a:lnTo>
                <a:lnTo>
                  <a:pt x="310" y="969"/>
                </a:lnTo>
                <a:lnTo>
                  <a:pt x="319" y="974"/>
                </a:lnTo>
                <a:lnTo>
                  <a:pt x="327" y="980"/>
                </a:lnTo>
                <a:lnTo>
                  <a:pt x="337" y="983"/>
                </a:lnTo>
                <a:lnTo>
                  <a:pt x="347" y="987"/>
                </a:lnTo>
                <a:lnTo>
                  <a:pt x="356" y="988"/>
                </a:lnTo>
                <a:lnTo>
                  <a:pt x="366" y="990"/>
                </a:lnTo>
                <a:lnTo>
                  <a:pt x="376" y="991"/>
                </a:lnTo>
                <a:lnTo>
                  <a:pt x="397" y="990"/>
                </a:lnTo>
                <a:lnTo>
                  <a:pt x="407" y="987"/>
                </a:lnTo>
                <a:lnTo>
                  <a:pt x="417" y="984"/>
                </a:lnTo>
                <a:lnTo>
                  <a:pt x="425" y="981"/>
                </a:lnTo>
                <a:lnTo>
                  <a:pt x="435" y="977"/>
                </a:lnTo>
                <a:lnTo>
                  <a:pt x="443" y="972"/>
                </a:lnTo>
                <a:lnTo>
                  <a:pt x="450" y="966"/>
                </a:lnTo>
                <a:lnTo>
                  <a:pt x="458" y="959"/>
                </a:lnTo>
                <a:lnTo>
                  <a:pt x="464" y="952"/>
                </a:lnTo>
                <a:lnTo>
                  <a:pt x="470" y="944"/>
                </a:lnTo>
                <a:lnTo>
                  <a:pt x="475" y="935"/>
                </a:lnTo>
                <a:lnTo>
                  <a:pt x="479" y="925"/>
                </a:lnTo>
                <a:lnTo>
                  <a:pt x="482" y="914"/>
                </a:lnTo>
                <a:lnTo>
                  <a:pt x="484" y="904"/>
                </a:lnTo>
                <a:lnTo>
                  <a:pt x="484" y="892"/>
                </a:lnTo>
                <a:lnTo>
                  <a:pt x="484" y="892"/>
                </a:lnTo>
                <a:lnTo>
                  <a:pt x="484" y="876"/>
                </a:lnTo>
                <a:lnTo>
                  <a:pt x="482" y="862"/>
                </a:lnTo>
                <a:lnTo>
                  <a:pt x="479" y="850"/>
                </a:lnTo>
                <a:lnTo>
                  <a:pt x="475" y="837"/>
                </a:lnTo>
                <a:lnTo>
                  <a:pt x="471" y="828"/>
                </a:lnTo>
                <a:lnTo>
                  <a:pt x="467" y="818"/>
                </a:lnTo>
                <a:lnTo>
                  <a:pt x="457" y="802"/>
                </a:lnTo>
                <a:lnTo>
                  <a:pt x="439" y="777"/>
                </a:lnTo>
                <a:lnTo>
                  <a:pt x="433" y="767"/>
                </a:lnTo>
                <a:lnTo>
                  <a:pt x="431" y="762"/>
                </a:lnTo>
                <a:lnTo>
                  <a:pt x="431" y="756"/>
                </a:lnTo>
                <a:lnTo>
                  <a:pt x="431" y="756"/>
                </a:lnTo>
                <a:lnTo>
                  <a:pt x="431" y="751"/>
                </a:lnTo>
                <a:lnTo>
                  <a:pt x="432" y="746"/>
                </a:lnTo>
                <a:lnTo>
                  <a:pt x="433" y="742"/>
                </a:lnTo>
                <a:lnTo>
                  <a:pt x="436" y="738"/>
                </a:lnTo>
                <a:lnTo>
                  <a:pt x="445" y="731"/>
                </a:lnTo>
                <a:lnTo>
                  <a:pt x="454" y="725"/>
                </a:lnTo>
                <a:lnTo>
                  <a:pt x="468" y="721"/>
                </a:lnTo>
                <a:lnTo>
                  <a:pt x="484" y="717"/>
                </a:lnTo>
                <a:lnTo>
                  <a:pt x="502" y="714"/>
                </a:lnTo>
                <a:lnTo>
                  <a:pt x="521" y="713"/>
                </a:lnTo>
                <a:lnTo>
                  <a:pt x="565" y="712"/>
                </a:lnTo>
                <a:lnTo>
                  <a:pt x="614" y="713"/>
                </a:lnTo>
                <a:lnTo>
                  <a:pt x="718" y="718"/>
                </a:lnTo>
                <a:lnTo>
                  <a:pt x="718" y="7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9" name="16">
            <a:extLst>
              <a:ext uri="{FF2B5EF4-FFF2-40B4-BE49-F238E27FC236}">
                <a16:creationId xmlns:a16="http://schemas.microsoft.com/office/drawing/2014/main" id="{F2AFDD57-93D7-C08E-4F3C-E9EBEC35A8B3}"/>
              </a:ext>
            </a:extLst>
          </p:cNvPr>
          <p:cNvSpPr>
            <a:spLocks/>
          </p:cNvSpPr>
          <p:nvPr/>
        </p:nvSpPr>
        <p:spPr bwMode="auto">
          <a:xfrm>
            <a:off x="5844101" y="4721209"/>
            <a:ext cx="2009057" cy="1490325"/>
          </a:xfrm>
          <a:custGeom>
            <a:avLst/>
            <a:gdLst>
              <a:gd name="T0" fmla="*/ 0 w 976"/>
              <a:gd name="T1" fmla="*/ 649 h 724"/>
              <a:gd name="T2" fmla="*/ 7 w 976"/>
              <a:gd name="T3" fmla="*/ 678 h 724"/>
              <a:gd name="T4" fmla="*/ 38 w 976"/>
              <a:gd name="T5" fmla="*/ 711 h 724"/>
              <a:gd name="T6" fmla="*/ 84 w 976"/>
              <a:gd name="T7" fmla="*/ 724 h 724"/>
              <a:gd name="T8" fmla="*/ 716 w 976"/>
              <a:gd name="T9" fmla="*/ 649 h 724"/>
              <a:gd name="T10" fmla="*/ 713 w 976"/>
              <a:gd name="T11" fmla="*/ 471 h 724"/>
              <a:gd name="T12" fmla="*/ 720 w 976"/>
              <a:gd name="T13" fmla="*/ 414 h 724"/>
              <a:gd name="T14" fmla="*/ 735 w 976"/>
              <a:gd name="T15" fmla="*/ 383 h 724"/>
              <a:gd name="T16" fmla="*/ 748 w 976"/>
              <a:gd name="T17" fmla="*/ 379 h 724"/>
              <a:gd name="T18" fmla="*/ 759 w 976"/>
              <a:gd name="T19" fmla="*/ 380 h 724"/>
              <a:gd name="T20" fmla="*/ 784 w 976"/>
              <a:gd name="T21" fmla="*/ 404 h 724"/>
              <a:gd name="T22" fmla="*/ 814 w 976"/>
              <a:gd name="T23" fmla="*/ 429 h 724"/>
              <a:gd name="T24" fmla="*/ 847 w 976"/>
              <a:gd name="T25" fmla="*/ 443 h 724"/>
              <a:gd name="T26" fmla="*/ 892 w 976"/>
              <a:gd name="T27" fmla="*/ 447 h 724"/>
              <a:gd name="T28" fmla="*/ 909 w 976"/>
              <a:gd name="T29" fmla="*/ 444 h 724"/>
              <a:gd name="T30" fmla="*/ 938 w 976"/>
              <a:gd name="T31" fmla="*/ 430 h 724"/>
              <a:gd name="T32" fmla="*/ 967 w 976"/>
              <a:gd name="T33" fmla="*/ 391 h 724"/>
              <a:gd name="T34" fmla="*/ 976 w 976"/>
              <a:gd name="T35" fmla="*/ 342 h 724"/>
              <a:gd name="T36" fmla="*/ 965 w 976"/>
              <a:gd name="T37" fmla="*/ 293 h 724"/>
              <a:gd name="T38" fmla="*/ 932 w 976"/>
              <a:gd name="T39" fmla="*/ 256 h 724"/>
              <a:gd name="T40" fmla="*/ 918 w 976"/>
              <a:gd name="T41" fmla="*/ 247 h 724"/>
              <a:gd name="T42" fmla="*/ 867 w 976"/>
              <a:gd name="T43" fmla="*/ 239 h 724"/>
              <a:gd name="T44" fmla="*/ 821 w 976"/>
              <a:gd name="T45" fmla="*/ 249 h 724"/>
              <a:gd name="T46" fmla="*/ 772 w 976"/>
              <a:gd name="T47" fmla="*/ 263 h 724"/>
              <a:gd name="T48" fmla="*/ 748 w 976"/>
              <a:gd name="T49" fmla="*/ 259 h 724"/>
              <a:gd name="T50" fmla="*/ 728 w 976"/>
              <a:gd name="T51" fmla="*/ 232 h 724"/>
              <a:gd name="T52" fmla="*/ 718 w 976"/>
              <a:gd name="T53" fmla="*/ 197 h 724"/>
              <a:gd name="T54" fmla="*/ 712 w 976"/>
              <a:gd name="T55" fmla="*/ 68 h 724"/>
              <a:gd name="T56" fmla="*/ 565 w 976"/>
              <a:gd name="T57" fmla="*/ 1 h 724"/>
              <a:gd name="T58" fmla="*/ 452 w 976"/>
              <a:gd name="T59" fmla="*/ 1 h 724"/>
              <a:gd name="T60" fmla="*/ 419 w 976"/>
              <a:gd name="T61" fmla="*/ 15 h 724"/>
              <a:gd name="T62" fmla="*/ 408 w 976"/>
              <a:gd name="T63" fmla="*/ 38 h 724"/>
              <a:gd name="T64" fmla="*/ 415 w 976"/>
              <a:gd name="T65" fmla="*/ 54 h 724"/>
              <a:gd name="T66" fmla="*/ 445 w 976"/>
              <a:gd name="T67" fmla="*/ 103 h 724"/>
              <a:gd name="T68" fmla="*/ 470 w 976"/>
              <a:gd name="T69" fmla="*/ 159 h 724"/>
              <a:gd name="T70" fmla="*/ 475 w 976"/>
              <a:gd name="T71" fmla="*/ 194 h 724"/>
              <a:gd name="T72" fmla="*/ 472 w 976"/>
              <a:gd name="T73" fmla="*/ 221 h 724"/>
              <a:gd name="T74" fmla="*/ 461 w 976"/>
              <a:gd name="T75" fmla="*/ 254 h 724"/>
              <a:gd name="T76" fmla="*/ 439 w 976"/>
              <a:gd name="T77" fmla="*/ 279 h 724"/>
              <a:gd name="T78" fmla="*/ 412 w 976"/>
              <a:gd name="T79" fmla="*/ 296 h 724"/>
              <a:gd name="T80" fmla="*/ 380 w 976"/>
              <a:gd name="T81" fmla="*/ 306 h 724"/>
              <a:gd name="T82" fmla="*/ 358 w 976"/>
              <a:gd name="T83" fmla="*/ 309 h 724"/>
              <a:gd name="T84" fmla="*/ 324 w 976"/>
              <a:gd name="T85" fmla="*/ 305 h 724"/>
              <a:gd name="T86" fmla="*/ 294 w 976"/>
              <a:gd name="T87" fmla="*/ 293 h 724"/>
              <a:gd name="T88" fmla="*/ 267 w 976"/>
              <a:gd name="T89" fmla="*/ 272 h 724"/>
              <a:gd name="T90" fmla="*/ 247 w 976"/>
              <a:gd name="T91" fmla="*/ 245 h 724"/>
              <a:gd name="T92" fmla="*/ 236 w 976"/>
              <a:gd name="T93" fmla="*/ 207 h 724"/>
              <a:gd name="T94" fmla="*/ 236 w 976"/>
              <a:gd name="T95" fmla="*/ 180 h 724"/>
              <a:gd name="T96" fmla="*/ 243 w 976"/>
              <a:gd name="T97" fmla="*/ 144 h 724"/>
              <a:gd name="T98" fmla="*/ 278 w 976"/>
              <a:gd name="T99" fmla="*/ 66 h 724"/>
              <a:gd name="T100" fmla="*/ 289 w 976"/>
              <a:gd name="T101" fmla="*/ 38 h 724"/>
              <a:gd name="T102" fmla="*/ 288 w 976"/>
              <a:gd name="T103" fmla="*/ 31 h 724"/>
              <a:gd name="T104" fmla="*/ 271 w 976"/>
              <a:gd name="T105" fmla="*/ 19 h 724"/>
              <a:gd name="T106" fmla="*/ 221 w 976"/>
              <a:gd name="T107" fmla="*/ 11 h 724"/>
              <a:gd name="T108" fmla="*/ 78 w 976"/>
              <a:gd name="T109" fmla="*/ 7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76" h="724">
                <a:moveTo>
                  <a:pt x="0" y="7"/>
                </a:moveTo>
                <a:lnTo>
                  <a:pt x="0" y="649"/>
                </a:lnTo>
                <a:lnTo>
                  <a:pt x="0" y="649"/>
                </a:lnTo>
                <a:lnTo>
                  <a:pt x="0" y="657"/>
                </a:lnTo>
                <a:lnTo>
                  <a:pt x="1" y="664"/>
                </a:lnTo>
                <a:lnTo>
                  <a:pt x="7" y="678"/>
                </a:lnTo>
                <a:lnTo>
                  <a:pt x="14" y="690"/>
                </a:lnTo>
                <a:lnTo>
                  <a:pt x="25" y="702"/>
                </a:lnTo>
                <a:lnTo>
                  <a:pt x="38" y="711"/>
                </a:lnTo>
                <a:lnTo>
                  <a:pt x="52" y="717"/>
                </a:lnTo>
                <a:lnTo>
                  <a:pt x="67" y="723"/>
                </a:lnTo>
                <a:lnTo>
                  <a:pt x="84" y="724"/>
                </a:lnTo>
                <a:lnTo>
                  <a:pt x="717" y="724"/>
                </a:lnTo>
                <a:lnTo>
                  <a:pt x="717" y="724"/>
                </a:lnTo>
                <a:lnTo>
                  <a:pt x="716" y="649"/>
                </a:lnTo>
                <a:lnTo>
                  <a:pt x="714" y="580"/>
                </a:lnTo>
                <a:lnTo>
                  <a:pt x="713" y="521"/>
                </a:lnTo>
                <a:lnTo>
                  <a:pt x="713" y="471"/>
                </a:lnTo>
                <a:lnTo>
                  <a:pt x="714" y="449"/>
                </a:lnTo>
                <a:lnTo>
                  <a:pt x="716" y="430"/>
                </a:lnTo>
                <a:lnTo>
                  <a:pt x="720" y="414"/>
                </a:lnTo>
                <a:lnTo>
                  <a:pt x="723" y="401"/>
                </a:lnTo>
                <a:lnTo>
                  <a:pt x="728" y="390"/>
                </a:lnTo>
                <a:lnTo>
                  <a:pt x="735" y="383"/>
                </a:lnTo>
                <a:lnTo>
                  <a:pt x="739" y="382"/>
                </a:lnTo>
                <a:lnTo>
                  <a:pt x="744" y="380"/>
                </a:lnTo>
                <a:lnTo>
                  <a:pt x="748" y="379"/>
                </a:lnTo>
                <a:lnTo>
                  <a:pt x="753" y="379"/>
                </a:lnTo>
                <a:lnTo>
                  <a:pt x="753" y="379"/>
                </a:lnTo>
                <a:lnTo>
                  <a:pt x="759" y="380"/>
                </a:lnTo>
                <a:lnTo>
                  <a:pt x="763" y="383"/>
                </a:lnTo>
                <a:lnTo>
                  <a:pt x="773" y="391"/>
                </a:lnTo>
                <a:lnTo>
                  <a:pt x="784" y="404"/>
                </a:lnTo>
                <a:lnTo>
                  <a:pt x="798" y="416"/>
                </a:lnTo>
                <a:lnTo>
                  <a:pt x="805" y="422"/>
                </a:lnTo>
                <a:lnTo>
                  <a:pt x="814" y="429"/>
                </a:lnTo>
                <a:lnTo>
                  <a:pt x="823" y="435"/>
                </a:lnTo>
                <a:lnTo>
                  <a:pt x="835" y="439"/>
                </a:lnTo>
                <a:lnTo>
                  <a:pt x="847" y="443"/>
                </a:lnTo>
                <a:lnTo>
                  <a:pt x="860" y="446"/>
                </a:lnTo>
                <a:lnTo>
                  <a:pt x="875" y="447"/>
                </a:lnTo>
                <a:lnTo>
                  <a:pt x="892" y="447"/>
                </a:lnTo>
                <a:lnTo>
                  <a:pt x="892" y="447"/>
                </a:lnTo>
                <a:lnTo>
                  <a:pt x="900" y="446"/>
                </a:lnTo>
                <a:lnTo>
                  <a:pt x="909" y="444"/>
                </a:lnTo>
                <a:lnTo>
                  <a:pt x="917" y="442"/>
                </a:lnTo>
                <a:lnTo>
                  <a:pt x="925" y="439"/>
                </a:lnTo>
                <a:lnTo>
                  <a:pt x="938" y="430"/>
                </a:lnTo>
                <a:lnTo>
                  <a:pt x="951" y="419"/>
                </a:lnTo>
                <a:lnTo>
                  <a:pt x="959" y="405"/>
                </a:lnTo>
                <a:lnTo>
                  <a:pt x="967" y="391"/>
                </a:lnTo>
                <a:lnTo>
                  <a:pt x="972" y="376"/>
                </a:lnTo>
                <a:lnTo>
                  <a:pt x="974" y="359"/>
                </a:lnTo>
                <a:lnTo>
                  <a:pt x="976" y="342"/>
                </a:lnTo>
                <a:lnTo>
                  <a:pt x="974" y="326"/>
                </a:lnTo>
                <a:lnTo>
                  <a:pt x="970" y="309"/>
                </a:lnTo>
                <a:lnTo>
                  <a:pt x="965" y="293"/>
                </a:lnTo>
                <a:lnTo>
                  <a:pt x="956" y="279"/>
                </a:lnTo>
                <a:lnTo>
                  <a:pt x="946" y="267"/>
                </a:lnTo>
                <a:lnTo>
                  <a:pt x="932" y="256"/>
                </a:lnTo>
                <a:lnTo>
                  <a:pt x="925" y="252"/>
                </a:lnTo>
                <a:lnTo>
                  <a:pt x="918" y="247"/>
                </a:lnTo>
                <a:lnTo>
                  <a:pt x="918" y="247"/>
                </a:lnTo>
                <a:lnTo>
                  <a:pt x="900" y="242"/>
                </a:lnTo>
                <a:lnTo>
                  <a:pt x="882" y="239"/>
                </a:lnTo>
                <a:lnTo>
                  <a:pt x="867" y="239"/>
                </a:lnTo>
                <a:lnTo>
                  <a:pt x="850" y="240"/>
                </a:lnTo>
                <a:lnTo>
                  <a:pt x="835" y="245"/>
                </a:lnTo>
                <a:lnTo>
                  <a:pt x="821" y="249"/>
                </a:lnTo>
                <a:lnTo>
                  <a:pt x="794" y="257"/>
                </a:lnTo>
                <a:lnTo>
                  <a:pt x="783" y="261"/>
                </a:lnTo>
                <a:lnTo>
                  <a:pt x="772" y="263"/>
                </a:lnTo>
                <a:lnTo>
                  <a:pt x="762" y="264"/>
                </a:lnTo>
                <a:lnTo>
                  <a:pt x="752" y="261"/>
                </a:lnTo>
                <a:lnTo>
                  <a:pt x="748" y="259"/>
                </a:lnTo>
                <a:lnTo>
                  <a:pt x="744" y="256"/>
                </a:lnTo>
                <a:lnTo>
                  <a:pt x="735" y="246"/>
                </a:lnTo>
                <a:lnTo>
                  <a:pt x="728" y="232"/>
                </a:lnTo>
                <a:lnTo>
                  <a:pt x="723" y="214"/>
                </a:lnTo>
                <a:lnTo>
                  <a:pt x="723" y="214"/>
                </a:lnTo>
                <a:lnTo>
                  <a:pt x="718" y="197"/>
                </a:lnTo>
                <a:lnTo>
                  <a:pt x="716" y="177"/>
                </a:lnTo>
                <a:lnTo>
                  <a:pt x="713" y="127"/>
                </a:lnTo>
                <a:lnTo>
                  <a:pt x="712" y="68"/>
                </a:lnTo>
                <a:lnTo>
                  <a:pt x="713" y="4"/>
                </a:lnTo>
                <a:lnTo>
                  <a:pt x="713" y="4"/>
                </a:lnTo>
                <a:lnTo>
                  <a:pt x="565" y="1"/>
                </a:lnTo>
                <a:lnTo>
                  <a:pt x="468" y="0"/>
                </a:lnTo>
                <a:lnTo>
                  <a:pt x="468" y="0"/>
                </a:lnTo>
                <a:lnTo>
                  <a:pt x="452" y="1"/>
                </a:lnTo>
                <a:lnTo>
                  <a:pt x="439" y="4"/>
                </a:lnTo>
                <a:lnTo>
                  <a:pt x="428" y="10"/>
                </a:lnTo>
                <a:lnTo>
                  <a:pt x="419" y="15"/>
                </a:lnTo>
                <a:lnTo>
                  <a:pt x="414" y="22"/>
                </a:lnTo>
                <a:lnTo>
                  <a:pt x="410" y="31"/>
                </a:lnTo>
                <a:lnTo>
                  <a:pt x="408" y="38"/>
                </a:lnTo>
                <a:lnTo>
                  <a:pt x="410" y="46"/>
                </a:lnTo>
                <a:lnTo>
                  <a:pt x="410" y="46"/>
                </a:lnTo>
                <a:lnTo>
                  <a:pt x="415" y="54"/>
                </a:lnTo>
                <a:lnTo>
                  <a:pt x="424" y="68"/>
                </a:lnTo>
                <a:lnTo>
                  <a:pt x="433" y="84"/>
                </a:lnTo>
                <a:lnTo>
                  <a:pt x="445" y="103"/>
                </a:lnTo>
                <a:lnTo>
                  <a:pt x="456" y="124"/>
                </a:lnTo>
                <a:lnTo>
                  <a:pt x="465" y="147"/>
                </a:lnTo>
                <a:lnTo>
                  <a:pt x="470" y="159"/>
                </a:lnTo>
                <a:lnTo>
                  <a:pt x="472" y="170"/>
                </a:lnTo>
                <a:lnTo>
                  <a:pt x="474" y="183"/>
                </a:lnTo>
                <a:lnTo>
                  <a:pt x="475" y="194"/>
                </a:lnTo>
                <a:lnTo>
                  <a:pt x="475" y="194"/>
                </a:lnTo>
                <a:lnTo>
                  <a:pt x="475" y="208"/>
                </a:lnTo>
                <a:lnTo>
                  <a:pt x="472" y="221"/>
                </a:lnTo>
                <a:lnTo>
                  <a:pt x="470" y="233"/>
                </a:lnTo>
                <a:lnTo>
                  <a:pt x="465" y="243"/>
                </a:lnTo>
                <a:lnTo>
                  <a:pt x="461" y="254"/>
                </a:lnTo>
                <a:lnTo>
                  <a:pt x="454" y="263"/>
                </a:lnTo>
                <a:lnTo>
                  <a:pt x="447" y="271"/>
                </a:lnTo>
                <a:lnTo>
                  <a:pt x="439" y="279"/>
                </a:lnTo>
                <a:lnTo>
                  <a:pt x="431" y="286"/>
                </a:lnTo>
                <a:lnTo>
                  <a:pt x="422" y="292"/>
                </a:lnTo>
                <a:lnTo>
                  <a:pt x="412" y="296"/>
                </a:lnTo>
                <a:lnTo>
                  <a:pt x="401" y="300"/>
                </a:lnTo>
                <a:lnTo>
                  <a:pt x="391" y="305"/>
                </a:lnTo>
                <a:lnTo>
                  <a:pt x="380" y="306"/>
                </a:lnTo>
                <a:lnTo>
                  <a:pt x="369" y="307"/>
                </a:lnTo>
                <a:lnTo>
                  <a:pt x="358" y="309"/>
                </a:lnTo>
                <a:lnTo>
                  <a:pt x="358" y="309"/>
                </a:lnTo>
                <a:lnTo>
                  <a:pt x="347" y="307"/>
                </a:lnTo>
                <a:lnTo>
                  <a:pt x="335" y="307"/>
                </a:lnTo>
                <a:lnTo>
                  <a:pt x="324" y="305"/>
                </a:lnTo>
                <a:lnTo>
                  <a:pt x="313" y="302"/>
                </a:lnTo>
                <a:lnTo>
                  <a:pt x="303" y="298"/>
                </a:lnTo>
                <a:lnTo>
                  <a:pt x="294" y="293"/>
                </a:lnTo>
                <a:lnTo>
                  <a:pt x="284" y="286"/>
                </a:lnTo>
                <a:lnTo>
                  <a:pt x="275" y="281"/>
                </a:lnTo>
                <a:lnTo>
                  <a:pt x="267" y="272"/>
                </a:lnTo>
                <a:lnTo>
                  <a:pt x="259" y="264"/>
                </a:lnTo>
                <a:lnTo>
                  <a:pt x="253" y="254"/>
                </a:lnTo>
                <a:lnTo>
                  <a:pt x="247" y="245"/>
                </a:lnTo>
                <a:lnTo>
                  <a:pt x="242" y="233"/>
                </a:lnTo>
                <a:lnTo>
                  <a:pt x="239" y="221"/>
                </a:lnTo>
                <a:lnTo>
                  <a:pt x="236" y="207"/>
                </a:lnTo>
                <a:lnTo>
                  <a:pt x="236" y="193"/>
                </a:lnTo>
                <a:lnTo>
                  <a:pt x="236" y="193"/>
                </a:lnTo>
                <a:lnTo>
                  <a:pt x="236" y="180"/>
                </a:lnTo>
                <a:lnTo>
                  <a:pt x="238" y="168"/>
                </a:lnTo>
                <a:lnTo>
                  <a:pt x="240" y="155"/>
                </a:lnTo>
                <a:lnTo>
                  <a:pt x="243" y="144"/>
                </a:lnTo>
                <a:lnTo>
                  <a:pt x="252" y="122"/>
                </a:lnTo>
                <a:lnTo>
                  <a:pt x="260" y="101"/>
                </a:lnTo>
                <a:lnTo>
                  <a:pt x="278" y="66"/>
                </a:lnTo>
                <a:lnTo>
                  <a:pt x="285" y="50"/>
                </a:lnTo>
                <a:lnTo>
                  <a:pt x="288" y="43"/>
                </a:lnTo>
                <a:lnTo>
                  <a:pt x="289" y="38"/>
                </a:lnTo>
                <a:lnTo>
                  <a:pt x="289" y="38"/>
                </a:lnTo>
                <a:lnTo>
                  <a:pt x="289" y="33"/>
                </a:lnTo>
                <a:lnTo>
                  <a:pt x="288" y="31"/>
                </a:lnTo>
                <a:lnTo>
                  <a:pt x="285" y="28"/>
                </a:lnTo>
                <a:lnTo>
                  <a:pt x="282" y="25"/>
                </a:lnTo>
                <a:lnTo>
                  <a:pt x="271" y="19"/>
                </a:lnTo>
                <a:lnTo>
                  <a:pt x="257" y="17"/>
                </a:lnTo>
                <a:lnTo>
                  <a:pt x="240" y="14"/>
                </a:lnTo>
                <a:lnTo>
                  <a:pt x="221" y="11"/>
                </a:lnTo>
                <a:lnTo>
                  <a:pt x="176" y="8"/>
                </a:lnTo>
                <a:lnTo>
                  <a:pt x="127" y="7"/>
                </a:lnTo>
                <a:lnTo>
                  <a:pt x="78" y="7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15">
            <a:extLst>
              <a:ext uri="{FF2B5EF4-FFF2-40B4-BE49-F238E27FC236}">
                <a16:creationId xmlns:a16="http://schemas.microsoft.com/office/drawing/2014/main" id="{1B44A8CE-9C9C-C8DF-204E-3AEF2C5E77B6}"/>
              </a:ext>
            </a:extLst>
          </p:cNvPr>
          <p:cNvSpPr>
            <a:spLocks/>
          </p:cNvSpPr>
          <p:nvPr/>
        </p:nvSpPr>
        <p:spPr bwMode="auto">
          <a:xfrm>
            <a:off x="7322320" y="4183950"/>
            <a:ext cx="1500618" cy="2031700"/>
          </a:xfrm>
          <a:custGeom>
            <a:avLst/>
            <a:gdLst>
              <a:gd name="T0" fmla="*/ 615 w 729"/>
              <a:gd name="T1" fmla="*/ 282 h 987"/>
              <a:gd name="T2" fmla="*/ 482 w 729"/>
              <a:gd name="T3" fmla="*/ 274 h 987"/>
              <a:gd name="T4" fmla="*/ 434 w 729"/>
              <a:gd name="T5" fmla="*/ 255 h 987"/>
              <a:gd name="T6" fmla="*/ 429 w 729"/>
              <a:gd name="T7" fmla="*/ 239 h 987"/>
              <a:gd name="T8" fmla="*/ 459 w 729"/>
              <a:gd name="T9" fmla="*/ 185 h 987"/>
              <a:gd name="T10" fmla="*/ 482 w 729"/>
              <a:gd name="T11" fmla="*/ 139 h 987"/>
              <a:gd name="T12" fmla="*/ 486 w 729"/>
              <a:gd name="T13" fmla="*/ 101 h 987"/>
              <a:gd name="T14" fmla="*/ 473 w 729"/>
              <a:gd name="T15" fmla="*/ 59 h 987"/>
              <a:gd name="T16" fmla="*/ 447 w 729"/>
              <a:gd name="T17" fmla="*/ 28 h 987"/>
              <a:gd name="T18" fmla="*/ 409 w 729"/>
              <a:gd name="T19" fmla="*/ 9 h 987"/>
              <a:gd name="T20" fmla="*/ 335 w 729"/>
              <a:gd name="T21" fmla="*/ 3 h 987"/>
              <a:gd name="T22" fmla="*/ 297 w 729"/>
              <a:gd name="T23" fmla="*/ 18 h 987"/>
              <a:gd name="T24" fmla="*/ 268 w 729"/>
              <a:gd name="T25" fmla="*/ 48 h 987"/>
              <a:gd name="T26" fmla="*/ 254 w 729"/>
              <a:gd name="T27" fmla="*/ 91 h 987"/>
              <a:gd name="T28" fmla="*/ 255 w 729"/>
              <a:gd name="T29" fmla="*/ 129 h 987"/>
              <a:gd name="T30" fmla="*/ 286 w 729"/>
              <a:gd name="T31" fmla="*/ 197 h 987"/>
              <a:gd name="T32" fmla="*/ 299 w 729"/>
              <a:gd name="T33" fmla="*/ 242 h 987"/>
              <a:gd name="T34" fmla="*/ 283 w 729"/>
              <a:gd name="T35" fmla="*/ 260 h 987"/>
              <a:gd name="T36" fmla="*/ 218 w 729"/>
              <a:gd name="T37" fmla="*/ 267 h 987"/>
              <a:gd name="T38" fmla="*/ 1 w 729"/>
              <a:gd name="T39" fmla="*/ 267 h 987"/>
              <a:gd name="T40" fmla="*/ 6 w 729"/>
              <a:gd name="T41" fmla="*/ 460 h 987"/>
              <a:gd name="T42" fmla="*/ 23 w 729"/>
              <a:gd name="T43" fmla="*/ 509 h 987"/>
              <a:gd name="T44" fmla="*/ 50 w 729"/>
              <a:gd name="T45" fmla="*/ 527 h 987"/>
              <a:gd name="T46" fmla="*/ 109 w 729"/>
              <a:gd name="T47" fmla="*/ 512 h 987"/>
              <a:gd name="T48" fmla="*/ 170 w 729"/>
              <a:gd name="T49" fmla="*/ 502 h 987"/>
              <a:gd name="T50" fmla="*/ 213 w 729"/>
              <a:gd name="T51" fmla="*/ 515 h 987"/>
              <a:gd name="T52" fmla="*/ 253 w 729"/>
              <a:gd name="T53" fmla="*/ 556 h 987"/>
              <a:gd name="T54" fmla="*/ 262 w 729"/>
              <a:gd name="T55" fmla="*/ 622 h 987"/>
              <a:gd name="T56" fmla="*/ 239 w 729"/>
              <a:gd name="T57" fmla="*/ 682 h 987"/>
              <a:gd name="T58" fmla="*/ 197 w 729"/>
              <a:gd name="T59" fmla="*/ 707 h 987"/>
              <a:gd name="T60" fmla="*/ 163 w 729"/>
              <a:gd name="T61" fmla="*/ 710 h 987"/>
              <a:gd name="T62" fmla="*/ 111 w 729"/>
              <a:gd name="T63" fmla="*/ 698 h 987"/>
              <a:gd name="T64" fmla="*/ 72 w 729"/>
              <a:gd name="T65" fmla="*/ 667 h 987"/>
              <a:gd name="T66" fmla="*/ 41 w 729"/>
              <a:gd name="T67" fmla="*/ 642 h 987"/>
              <a:gd name="T68" fmla="*/ 27 w 729"/>
              <a:gd name="T69" fmla="*/ 645 h 987"/>
              <a:gd name="T70" fmla="*/ 8 w 729"/>
              <a:gd name="T71" fmla="*/ 677 h 987"/>
              <a:gd name="T72" fmla="*/ 1 w 729"/>
              <a:gd name="T73" fmla="*/ 784 h 987"/>
              <a:gd name="T74" fmla="*/ 722 w 729"/>
              <a:gd name="T75" fmla="*/ 987 h 987"/>
              <a:gd name="T76" fmla="*/ 724 w 729"/>
              <a:gd name="T77" fmla="*/ 752 h 987"/>
              <a:gd name="T78" fmla="*/ 714 w 729"/>
              <a:gd name="T79" fmla="*/ 707 h 987"/>
              <a:gd name="T80" fmla="*/ 691 w 729"/>
              <a:gd name="T81" fmla="*/ 698 h 987"/>
              <a:gd name="T82" fmla="*/ 624 w 729"/>
              <a:gd name="T83" fmla="*/ 716 h 987"/>
              <a:gd name="T84" fmla="*/ 545 w 729"/>
              <a:gd name="T85" fmla="*/ 733 h 987"/>
              <a:gd name="T86" fmla="*/ 510 w 729"/>
              <a:gd name="T87" fmla="*/ 727 h 987"/>
              <a:gd name="T88" fmla="*/ 476 w 729"/>
              <a:gd name="T89" fmla="*/ 705 h 987"/>
              <a:gd name="T90" fmla="*/ 454 w 729"/>
              <a:gd name="T91" fmla="*/ 667 h 987"/>
              <a:gd name="T92" fmla="*/ 445 w 729"/>
              <a:gd name="T93" fmla="*/ 590 h 987"/>
              <a:gd name="T94" fmla="*/ 458 w 729"/>
              <a:gd name="T95" fmla="*/ 549 h 987"/>
              <a:gd name="T96" fmla="*/ 485 w 729"/>
              <a:gd name="T97" fmla="*/ 519 h 987"/>
              <a:gd name="T98" fmla="*/ 524 w 729"/>
              <a:gd name="T99" fmla="*/ 503 h 987"/>
              <a:gd name="T100" fmla="*/ 560 w 729"/>
              <a:gd name="T101" fmla="*/ 506 h 987"/>
              <a:gd name="T102" fmla="*/ 612 w 729"/>
              <a:gd name="T103" fmla="*/ 530 h 987"/>
              <a:gd name="T104" fmla="*/ 679 w 729"/>
              <a:gd name="T105" fmla="*/ 576 h 987"/>
              <a:gd name="T106" fmla="*/ 698 w 729"/>
              <a:gd name="T107" fmla="*/ 575 h 987"/>
              <a:gd name="T108" fmla="*/ 719 w 729"/>
              <a:gd name="T109" fmla="*/ 558 h 987"/>
              <a:gd name="T110" fmla="*/ 729 w 729"/>
              <a:gd name="T111" fmla="*/ 519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29" h="987">
                <a:moveTo>
                  <a:pt x="724" y="280"/>
                </a:moveTo>
                <a:lnTo>
                  <a:pt x="724" y="280"/>
                </a:lnTo>
                <a:lnTo>
                  <a:pt x="668" y="282"/>
                </a:lnTo>
                <a:lnTo>
                  <a:pt x="615" y="282"/>
                </a:lnTo>
                <a:lnTo>
                  <a:pt x="564" y="282"/>
                </a:lnTo>
                <a:lnTo>
                  <a:pt x="520" y="280"/>
                </a:lnTo>
                <a:lnTo>
                  <a:pt x="500" y="277"/>
                </a:lnTo>
                <a:lnTo>
                  <a:pt x="482" y="274"/>
                </a:lnTo>
                <a:lnTo>
                  <a:pt x="466" y="271"/>
                </a:lnTo>
                <a:lnTo>
                  <a:pt x="452" y="267"/>
                </a:lnTo>
                <a:lnTo>
                  <a:pt x="443" y="262"/>
                </a:lnTo>
                <a:lnTo>
                  <a:pt x="434" y="255"/>
                </a:lnTo>
                <a:lnTo>
                  <a:pt x="430" y="248"/>
                </a:lnTo>
                <a:lnTo>
                  <a:pt x="429" y="243"/>
                </a:lnTo>
                <a:lnTo>
                  <a:pt x="429" y="239"/>
                </a:lnTo>
                <a:lnTo>
                  <a:pt x="429" y="239"/>
                </a:lnTo>
                <a:lnTo>
                  <a:pt x="430" y="232"/>
                </a:lnTo>
                <a:lnTo>
                  <a:pt x="433" y="225"/>
                </a:lnTo>
                <a:lnTo>
                  <a:pt x="440" y="213"/>
                </a:lnTo>
                <a:lnTo>
                  <a:pt x="459" y="185"/>
                </a:lnTo>
                <a:lnTo>
                  <a:pt x="471" y="169"/>
                </a:lnTo>
                <a:lnTo>
                  <a:pt x="475" y="159"/>
                </a:lnTo>
                <a:lnTo>
                  <a:pt x="479" y="150"/>
                </a:lnTo>
                <a:lnTo>
                  <a:pt x="482" y="139"/>
                </a:lnTo>
                <a:lnTo>
                  <a:pt x="485" y="127"/>
                </a:lnTo>
                <a:lnTo>
                  <a:pt x="486" y="115"/>
                </a:lnTo>
                <a:lnTo>
                  <a:pt x="486" y="101"/>
                </a:lnTo>
                <a:lnTo>
                  <a:pt x="486" y="101"/>
                </a:lnTo>
                <a:lnTo>
                  <a:pt x="485" y="88"/>
                </a:lnTo>
                <a:lnTo>
                  <a:pt x="482" y="78"/>
                </a:lnTo>
                <a:lnTo>
                  <a:pt x="478" y="67"/>
                </a:lnTo>
                <a:lnTo>
                  <a:pt x="473" y="59"/>
                </a:lnTo>
                <a:lnTo>
                  <a:pt x="468" y="49"/>
                </a:lnTo>
                <a:lnTo>
                  <a:pt x="461" y="42"/>
                </a:lnTo>
                <a:lnTo>
                  <a:pt x="454" y="34"/>
                </a:lnTo>
                <a:lnTo>
                  <a:pt x="447" y="28"/>
                </a:lnTo>
                <a:lnTo>
                  <a:pt x="437" y="21"/>
                </a:lnTo>
                <a:lnTo>
                  <a:pt x="429" y="17"/>
                </a:lnTo>
                <a:lnTo>
                  <a:pt x="419" y="11"/>
                </a:lnTo>
                <a:lnTo>
                  <a:pt x="409" y="9"/>
                </a:lnTo>
                <a:lnTo>
                  <a:pt x="388" y="3"/>
                </a:lnTo>
                <a:lnTo>
                  <a:pt x="367" y="0"/>
                </a:lnTo>
                <a:lnTo>
                  <a:pt x="346" y="2"/>
                </a:lnTo>
                <a:lnTo>
                  <a:pt x="335" y="3"/>
                </a:lnTo>
                <a:lnTo>
                  <a:pt x="325" y="6"/>
                </a:lnTo>
                <a:lnTo>
                  <a:pt x="315" y="10"/>
                </a:lnTo>
                <a:lnTo>
                  <a:pt x="306" y="14"/>
                </a:lnTo>
                <a:lnTo>
                  <a:pt x="297" y="18"/>
                </a:lnTo>
                <a:lnTo>
                  <a:pt x="289" y="24"/>
                </a:lnTo>
                <a:lnTo>
                  <a:pt x="282" y="31"/>
                </a:lnTo>
                <a:lnTo>
                  <a:pt x="275" y="39"/>
                </a:lnTo>
                <a:lnTo>
                  <a:pt x="268" y="48"/>
                </a:lnTo>
                <a:lnTo>
                  <a:pt x="262" y="57"/>
                </a:lnTo>
                <a:lnTo>
                  <a:pt x="258" y="67"/>
                </a:lnTo>
                <a:lnTo>
                  <a:pt x="255" y="78"/>
                </a:lnTo>
                <a:lnTo>
                  <a:pt x="254" y="91"/>
                </a:lnTo>
                <a:lnTo>
                  <a:pt x="253" y="104"/>
                </a:lnTo>
                <a:lnTo>
                  <a:pt x="253" y="104"/>
                </a:lnTo>
                <a:lnTo>
                  <a:pt x="253" y="116"/>
                </a:lnTo>
                <a:lnTo>
                  <a:pt x="255" y="129"/>
                </a:lnTo>
                <a:lnTo>
                  <a:pt x="260" y="140"/>
                </a:lnTo>
                <a:lnTo>
                  <a:pt x="264" y="152"/>
                </a:lnTo>
                <a:lnTo>
                  <a:pt x="275" y="176"/>
                </a:lnTo>
                <a:lnTo>
                  <a:pt x="286" y="197"/>
                </a:lnTo>
                <a:lnTo>
                  <a:pt x="296" y="217"/>
                </a:lnTo>
                <a:lnTo>
                  <a:pt x="299" y="227"/>
                </a:lnTo>
                <a:lnTo>
                  <a:pt x="300" y="235"/>
                </a:lnTo>
                <a:lnTo>
                  <a:pt x="299" y="242"/>
                </a:lnTo>
                <a:lnTo>
                  <a:pt x="296" y="249"/>
                </a:lnTo>
                <a:lnTo>
                  <a:pt x="292" y="255"/>
                </a:lnTo>
                <a:lnTo>
                  <a:pt x="283" y="260"/>
                </a:lnTo>
                <a:lnTo>
                  <a:pt x="283" y="260"/>
                </a:lnTo>
                <a:lnTo>
                  <a:pt x="278" y="262"/>
                </a:lnTo>
                <a:lnTo>
                  <a:pt x="269" y="263"/>
                </a:lnTo>
                <a:lnTo>
                  <a:pt x="247" y="266"/>
                </a:lnTo>
                <a:lnTo>
                  <a:pt x="218" y="267"/>
                </a:lnTo>
                <a:lnTo>
                  <a:pt x="181" y="269"/>
                </a:lnTo>
                <a:lnTo>
                  <a:pt x="95" y="269"/>
                </a:lnTo>
                <a:lnTo>
                  <a:pt x="1" y="267"/>
                </a:lnTo>
                <a:lnTo>
                  <a:pt x="1" y="267"/>
                </a:lnTo>
                <a:lnTo>
                  <a:pt x="0" y="331"/>
                </a:lnTo>
                <a:lnTo>
                  <a:pt x="1" y="390"/>
                </a:lnTo>
                <a:lnTo>
                  <a:pt x="4" y="440"/>
                </a:lnTo>
                <a:lnTo>
                  <a:pt x="6" y="460"/>
                </a:lnTo>
                <a:lnTo>
                  <a:pt x="11" y="477"/>
                </a:lnTo>
                <a:lnTo>
                  <a:pt x="11" y="477"/>
                </a:lnTo>
                <a:lnTo>
                  <a:pt x="16" y="495"/>
                </a:lnTo>
                <a:lnTo>
                  <a:pt x="23" y="509"/>
                </a:lnTo>
                <a:lnTo>
                  <a:pt x="32" y="519"/>
                </a:lnTo>
                <a:lnTo>
                  <a:pt x="36" y="522"/>
                </a:lnTo>
                <a:lnTo>
                  <a:pt x="40" y="524"/>
                </a:lnTo>
                <a:lnTo>
                  <a:pt x="50" y="527"/>
                </a:lnTo>
                <a:lnTo>
                  <a:pt x="60" y="526"/>
                </a:lnTo>
                <a:lnTo>
                  <a:pt x="71" y="524"/>
                </a:lnTo>
                <a:lnTo>
                  <a:pt x="82" y="520"/>
                </a:lnTo>
                <a:lnTo>
                  <a:pt x="109" y="512"/>
                </a:lnTo>
                <a:lnTo>
                  <a:pt x="123" y="508"/>
                </a:lnTo>
                <a:lnTo>
                  <a:pt x="138" y="503"/>
                </a:lnTo>
                <a:lnTo>
                  <a:pt x="155" y="502"/>
                </a:lnTo>
                <a:lnTo>
                  <a:pt x="170" y="502"/>
                </a:lnTo>
                <a:lnTo>
                  <a:pt x="188" y="505"/>
                </a:lnTo>
                <a:lnTo>
                  <a:pt x="206" y="510"/>
                </a:lnTo>
                <a:lnTo>
                  <a:pt x="206" y="510"/>
                </a:lnTo>
                <a:lnTo>
                  <a:pt x="213" y="515"/>
                </a:lnTo>
                <a:lnTo>
                  <a:pt x="220" y="519"/>
                </a:lnTo>
                <a:lnTo>
                  <a:pt x="234" y="530"/>
                </a:lnTo>
                <a:lnTo>
                  <a:pt x="244" y="542"/>
                </a:lnTo>
                <a:lnTo>
                  <a:pt x="253" y="556"/>
                </a:lnTo>
                <a:lnTo>
                  <a:pt x="258" y="572"/>
                </a:lnTo>
                <a:lnTo>
                  <a:pt x="262" y="589"/>
                </a:lnTo>
                <a:lnTo>
                  <a:pt x="264" y="605"/>
                </a:lnTo>
                <a:lnTo>
                  <a:pt x="262" y="622"/>
                </a:lnTo>
                <a:lnTo>
                  <a:pt x="260" y="639"/>
                </a:lnTo>
                <a:lnTo>
                  <a:pt x="255" y="654"/>
                </a:lnTo>
                <a:lnTo>
                  <a:pt x="247" y="668"/>
                </a:lnTo>
                <a:lnTo>
                  <a:pt x="239" y="682"/>
                </a:lnTo>
                <a:lnTo>
                  <a:pt x="226" y="693"/>
                </a:lnTo>
                <a:lnTo>
                  <a:pt x="213" y="702"/>
                </a:lnTo>
                <a:lnTo>
                  <a:pt x="205" y="705"/>
                </a:lnTo>
                <a:lnTo>
                  <a:pt x="197" y="707"/>
                </a:lnTo>
                <a:lnTo>
                  <a:pt x="188" y="709"/>
                </a:lnTo>
                <a:lnTo>
                  <a:pt x="180" y="710"/>
                </a:lnTo>
                <a:lnTo>
                  <a:pt x="180" y="710"/>
                </a:lnTo>
                <a:lnTo>
                  <a:pt x="163" y="710"/>
                </a:lnTo>
                <a:lnTo>
                  <a:pt x="148" y="709"/>
                </a:lnTo>
                <a:lnTo>
                  <a:pt x="135" y="706"/>
                </a:lnTo>
                <a:lnTo>
                  <a:pt x="123" y="702"/>
                </a:lnTo>
                <a:lnTo>
                  <a:pt x="111" y="698"/>
                </a:lnTo>
                <a:lnTo>
                  <a:pt x="102" y="692"/>
                </a:lnTo>
                <a:lnTo>
                  <a:pt x="93" y="685"/>
                </a:lnTo>
                <a:lnTo>
                  <a:pt x="86" y="679"/>
                </a:lnTo>
                <a:lnTo>
                  <a:pt x="72" y="667"/>
                </a:lnTo>
                <a:lnTo>
                  <a:pt x="61" y="654"/>
                </a:lnTo>
                <a:lnTo>
                  <a:pt x="51" y="646"/>
                </a:lnTo>
                <a:lnTo>
                  <a:pt x="47" y="643"/>
                </a:lnTo>
                <a:lnTo>
                  <a:pt x="41" y="642"/>
                </a:lnTo>
                <a:lnTo>
                  <a:pt x="41" y="642"/>
                </a:lnTo>
                <a:lnTo>
                  <a:pt x="36" y="642"/>
                </a:lnTo>
                <a:lnTo>
                  <a:pt x="32" y="643"/>
                </a:lnTo>
                <a:lnTo>
                  <a:pt x="27" y="645"/>
                </a:lnTo>
                <a:lnTo>
                  <a:pt x="23" y="646"/>
                </a:lnTo>
                <a:lnTo>
                  <a:pt x="16" y="653"/>
                </a:lnTo>
                <a:lnTo>
                  <a:pt x="11" y="664"/>
                </a:lnTo>
                <a:lnTo>
                  <a:pt x="8" y="677"/>
                </a:lnTo>
                <a:lnTo>
                  <a:pt x="4" y="693"/>
                </a:lnTo>
                <a:lnTo>
                  <a:pt x="2" y="712"/>
                </a:lnTo>
                <a:lnTo>
                  <a:pt x="1" y="734"/>
                </a:lnTo>
                <a:lnTo>
                  <a:pt x="1" y="784"/>
                </a:lnTo>
                <a:lnTo>
                  <a:pt x="2" y="843"/>
                </a:lnTo>
                <a:lnTo>
                  <a:pt x="4" y="912"/>
                </a:lnTo>
                <a:lnTo>
                  <a:pt x="5" y="987"/>
                </a:lnTo>
                <a:lnTo>
                  <a:pt x="722" y="987"/>
                </a:lnTo>
                <a:lnTo>
                  <a:pt x="722" y="987"/>
                </a:lnTo>
                <a:lnTo>
                  <a:pt x="724" y="843"/>
                </a:lnTo>
                <a:lnTo>
                  <a:pt x="724" y="791"/>
                </a:lnTo>
                <a:lnTo>
                  <a:pt x="724" y="752"/>
                </a:lnTo>
                <a:lnTo>
                  <a:pt x="722" y="738"/>
                </a:lnTo>
                <a:lnTo>
                  <a:pt x="721" y="726"/>
                </a:lnTo>
                <a:lnTo>
                  <a:pt x="718" y="716"/>
                </a:lnTo>
                <a:lnTo>
                  <a:pt x="714" y="707"/>
                </a:lnTo>
                <a:lnTo>
                  <a:pt x="710" y="702"/>
                </a:lnTo>
                <a:lnTo>
                  <a:pt x="705" y="699"/>
                </a:lnTo>
                <a:lnTo>
                  <a:pt x="698" y="698"/>
                </a:lnTo>
                <a:lnTo>
                  <a:pt x="691" y="698"/>
                </a:lnTo>
                <a:lnTo>
                  <a:pt x="691" y="698"/>
                </a:lnTo>
                <a:lnTo>
                  <a:pt x="677" y="700"/>
                </a:lnTo>
                <a:lnTo>
                  <a:pt x="662" y="705"/>
                </a:lnTo>
                <a:lnTo>
                  <a:pt x="624" y="716"/>
                </a:lnTo>
                <a:lnTo>
                  <a:pt x="605" y="723"/>
                </a:lnTo>
                <a:lnTo>
                  <a:pt x="585" y="727"/>
                </a:lnTo>
                <a:lnTo>
                  <a:pt x="564" y="731"/>
                </a:lnTo>
                <a:lnTo>
                  <a:pt x="545" y="733"/>
                </a:lnTo>
                <a:lnTo>
                  <a:pt x="545" y="733"/>
                </a:lnTo>
                <a:lnTo>
                  <a:pt x="532" y="733"/>
                </a:lnTo>
                <a:lnTo>
                  <a:pt x="521" y="731"/>
                </a:lnTo>
                <a:lnTo>
                  <a:pt x="510" y="727"/>
                </a:lnTo>
                <a:lnTo>
                  <a:pt x="500" y="723"/>
                </a:lnTo>
                <a:lnTo>
                  <a:pt x="492" y="717"/>
                </a:lnTo>
                <a:lnTo>
                  <a:pt x="483" y="712"/>
                </a:lnTo>
                <a:lnTo>
                  <a:pt x="476" y="705"/>
                </a:lnTo>
                <a:lnTo>
                  <a:pt x="469" y="696"/>
                </a:lnTo>
                <a:lnTo>
                  <a:pt x="464" y="686"/>
                </a:lnTo>
                <a:lnTo>
                  <a:pt x="458" y="678"/>
                </a:lnTo>
                <a:lnTo>
                  <a:pt x="454" y="667"/>
                </a:lnTo>
                <a:lnTo>
                  <a:pt x="450" y="657"/>
                </a:lnTo>
                <a:lnTo>
                  <a:pt x="445" y="635"/>
                </a:lnTo>
                <a:lnTo>
                  <a:pt x="444" y="612"/>
                </a:lnTo>
                <a:lnTo>
                  <a:pt x="445" y="590"/>
                </a:lnTo>
                <a:lnTo>
                  <a:pt x="448" y="580"/>
                </a:lnTo>
                <a:lnTo>
                  <a:pt x="451" y="569"/>
                </a:lnTo>
                <a:lnTo>
                  <a:pt x="454" y="559"/>
                </a:lnTo>
                <a:lnTo>
                  <a:pt x="458" y="549"/>
                </a:lnTo>
                <a:lnTo>
                  <a:pt x="464" y="541"/>
                </a:lnTo>
                <a:lnTo>
                  <a:pt x="471" y="533"/>
                </a:lnTo>
                <a:lnTo>
                  <a:pt x="478" y="524"/>
                </a:lnTo>
                <a:lnTo>
                  <a:pt x="485" y="519"/>
                </a:lnTo>
                <a:lnTo>
                  <a:pt x="493" y="513"/>
                </a:lnTo>
                <a:lnTo>
                  <a:pt x="503" y="509"/>
                </a:lnTo>
                <a:lnTo>
                  <a:pt x="513" y="505"/>
                </a:lnTo>
                <a:lnTo>
                  <a:pt x="524" y="503"/>
                </a:lnTo>
                <a:lnTo>
                  <a:pt x="536" y="502"/>
                </a:lnTo>
                <a:lnTo>
                  <a:pt x="549" y="503"/>
                </a:lnTo>
                <a:lnTo>
                  <a:pt x="549" y="503"/>
                </a:lnTo>
                <a:lnTo>
                  <a:pt x="560" y="506"/>
                </a:lnTo>
                <a:lnTo>
                  <a:pt x="570" y="509"/>
                </a:lnTo>
                <a:lnTo>
                  <a:pt x="581" y="513"/>
                </a:lnTo>
                <a:lnTo>
                  <a:pt x="592" y="517"/>
                </a:lnTo>
                <a:lnTo>
                  <a:pt x="612" y="530"/>
                </a:lnTo>
                <a:lnTo>
                  <a:pt x="631" y="542"/>
                </a:lnTo>
                <a:lnTo>
                  <a:pt x="663" y="566"/>
                </a:lnTo>
                <a:lnTo>
                  <a:pt x="675" y="575"/>
                </a:lnTo>
                <a:lnTo>
                  <a:pt x="679" y="576"/>
                </a:lnTo>
                <a:lnTo>
                  <a:pt x="683" y="577"/>
                </a:lnTo>
                <a:lnTo>
                  <a:pt x="683" y="577"/>
                </a:lnTo>
                <a:lnTo>
                  <a:pt x="690" y="577"/>
                </a:lnTo>
                <a:lnTo>
                  <a:pt x="698" y="575"/>
                </a:lnTo>
                <a:lnTo>
                  <a:pt x="707" y="572"/>
                </a:lnTo>
                <a:lnTo>
                  <a:pt x="714" y="565"/>
                </a:lnTo>
                <a:lnTo>
                  <a:pt x="714" y="565"/>
                </a:lnTo>
                <a:lnTo>
                  <a:pt x="719" y="558"/>
                </a:lnTo>
                <a:lnTo>
                  <a:pt x="725" y="547"/>
                </a:lnTo>
                <a:lnTo>
                  <a:pt x="728" y="534"/>
                </a:lnTo>
                <a:lnTo>
                  <a:pt x="729" y="519"/>
                </a:lnTo>
                <a:lnTo>
                  <a:pt x="729" y="519"/>
                </a:lnTo>
                <a:lnTo>
                  <a:pt x="728" y="424"/>
                </a:lnTo>
                <a:lnTo>
                  <a:pt x="724" y="280"/>
                </a:lnTo>
                <a:lnTo>
                  <a:pt x="724" y="28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14">
            <a:extLst>
              <a:ext uri="{FF2B5EF4-FFF2-40B4-BE49-F238E27FC236}">
                <a16:creationId xmlns:a16="http://schemas.microsoft.com/office/drawing/2014/main" id="{8F8ED4DE-D6EB-E5B0-C43B-11CA8B69FD7D}"/>
              </a:ext>
            </a:extLst>
          </p:cNvPr>
          <p:cNvSpPr>
            <a:spLocks/>
          </p:cNvSpPr>
          <p:nvPr/>
        </p:nvSpPr>
        <p:spPr bwMode="auto">
          <a:xfrm>
            <a:off x="8236276" y="4747968"/>
            <a:ext cx="2673940" cy="1467682"/>
          </a:xfrm>
          <a:custGeom>
            <a:avLst/>
            <a:gdLst>
              <a:gd name="T0" fmla="*/ 280 w 1299"/>
              <a:gd name="T1" fmla="*/ 517 h 713"/>
              <a:gd name="T2" fmla="*/ 274 w 1299"/>
              <a:gd name="T3" fmla="*/ 442 h 713"/>
              <a:gd name="T4" fmla="*/ 254 w 1299"/>
              <a:gd name="T5" fmla="*/ 424 h 713"/>
              <a:gd name="T6" fmla="*/ 218 w 1299"/>
              <a:gd name="T7" fmla="*/ 431 h 713"/>
              <a:gd name="T8" fmla="*/ 120 w 1299"/>
              <a:gd name="T9" fmla="*/ 457 h 713"/>
              <a:gd name="T10" fmla="*/ 77 w 1299"/>
              <a:gd name="T11" fmla="*/ 457 h 713"/>
              <a:gd name="T12" fmla="*/ 39 w 1299"/>
              <a:gd name="T13" fmla="*/ 438 h 713"/>
              <a:gd name="T14" fmla="*/ 14 w 1299"/>
              <a:gd name="T15" fmla="*/ 404 h 713"/>
              <a:gd name="T16" fmla="*/ 0 w 1299"/>
              <a:gd name="T17" fmla="*/ 338 h 713"/>
              <a:gd name="T18" fmla="*/ 10 w 1299"/>
              <a:gd name="T19" fmla="*/ 285 h 713"/>
              <a:gd name="T20" fmla="*/ 34 w 1299"/>
              <a:gd name="T21" fmla="*/ 250 h 713"/>
              <a:gd name="T22" fmla="*/ 69 w 1299"/>
              <a:gd name="T23" fmla="*/ 231 h 713"/>
              <a:gd name="T24" fmla="*/ 105 w 1299"/>
              <a:gd name="T25" fmla="*/ 229 h 713"/>
              <a:gd name="T26" fmla="*/ 148 w 1299"/>
              <a:gd name="T27" fmla="*/ 243 h 713"/>
              <a:gd name="T28" fmla="*/ 231 w 1299"/>
              <a:gd name="T29" fmla="*/ 301 h 713"/>
              <a:gd name="T30" fmla="*/ 246 w 1299"/>
              <a:gd name="T31" fmla="*/ 303 h 713"/>
              <a:gd name="T32" fmla="*/ 270 w 1299"/>
              <a:gd name="T33" fmla="*/ 291 h 713"/>
              <a:gd name="T34" fmla="*/ 285 w 1299"/>
              <a:gd name="T35" fmla="*/ 245 h 713"/>
              <a:gd name="T36" fmla="*/ 280 w 1299"/>
              <a:gd name="T37" fmla="*/ 6 h 713"/>
              <a:gd name="T38" fmla="*/ 516 w 1299"/>
              <a:gd name="T39" fmla="*/ 4 h 713"/>
              <a:gd name="T40" fmla="*/ 573 w 1299"/>
              <a:gd name="T41" fmla="*/ 15 h 713"/>
              <a:gd name="T42" fmla="*/ 582 w 1299"/>
              <a:gd name="T43" fmla="*/ 45 h 713"/>
              <a:gd name="T44" fmla="*/ 542 w 1299"/>
              <a:gd name="T45" fmla="*/ 123 h 713"/>
              <a:gd name="T46" fmla="*/ 523 w 1299"/>
              <a:gd name="T47" fmla="*/ 197 h 713"/>
              <a:gd name="T48" fmla="*/ 526 w 1299"/>
              <a:gd name="T49" fmla="*/ 250 h 713"/>
              <a:gd name="T50" fmla="*/ 549 w 1299"/>
              <a:gd name="T51" fmla="*/ 301 h 713"/>
              <a:gd name="T52" fmla="*/ 587 w 1299"/>
              <a:gd name="T53" fmla="*/ 330 h 713"/>
              <a:gd name="T54" fmla="*/ 635 w 1299"/>
              <a:gd name="T55" fmla="*/ 340 h 713"/>
              <a:gd name="T56" fmla="*/ 672 w 1299"/>
              <a:gd name="T57" fmla="*/ 337 h 713"/>
              <a:gd name="T58" fmla="*/ 720 w 1299"/>
              <a:gd name="T59" fmla="*/ 319 h 713"/>
              <a:gd name="T60" fmla="*/ 758 w 1299"/>
              <a:gd name="T61" fmla="*/ 285 h 713"/>
              <a:gd name="T62" fmla="*/ 780 w 1299"/>
              <a:gd name="T63" fmla="*/ 239 h 713"/>
              <a:gd name="T64" fmla="*/ 784 w 1299"/>
              <a:gd name="T65" fmla="*/ 197 h 713"/>
              <a:gd name="T66" fmla="*/ 767 w 1299"/>
              <a:gd name="T67" fmla="*/ 143 h 713"/>
              <a:gd name="T68" fmla="*/ 727 w 1299"/>
              <a:gd name="T69" fmla="*/ 52 h 713"/>
              <a:gd name="T70" fmla="*/ 734 w 1299"/>
              <a:gd name="T71" fmla="*/ 15 h 713"/>
              <a:gd name="T72" fmla="*/ 753 w 1299"/>
              <a:gd name="T73" fmla="*/ 6 h 713"/>
              <a:gd name="T74" fmla="*/ 907 w 1299"/>
              <a:gd name="T75" fmla="*/ 1 h 713"/>
              <a:gd name="T76" fmla="*/ 987 w 1299"/>
              <a:gd name="T77" fmla="*/ 245 h 713"/>
              <a:gd name="T78" fmla="*/ 997 w 1299"/>
              <a:gd name="T79" fmla="*/ 284 h 713"/>
              <a:gd name="T80" fmla="*/ 1025 w 1299"/>
              <a:gd name="T81" fmla="*/ 302 h 713"/>
              <a:gd name="T82" fmla="*/ 1054 w 1299"/>
              <a:gd name="T83" fmla="*/ 294 h 713"/>
              <a:gd name="T84" fmla="*/ 1156 w 1299"/>
              <a:gd name="T85" fmla="*/ 242 h 713"/>
              <a:gd name="T86" fmla="*/ 1190 w 1299"/>
              <a:gd name="T87" fmla="*/ 238 h 713"/>
              <a:gd name="T88" fmla="*/ 1234 w 1299"/>
              <a:gd name="T89" fmla="*/ 249 h 713"/>
              <a:gd name="T90" fmla="*/ 1268 w 1299"/>
              <a:gd name="T91" fmla="*/ 277 h 713"/>
              <a:gd name="T92" fmla="*/ 1290 w 1299"/>
              <a:gd name="T93" fmla="*/ 317 h 713"/>
              <a:gd name="T94" fmla="*/ 1297 w 1299"/>
              <a:gd name="T95" fmla="*/ 351 h 713"/>
              <a:gd name="T96" fmla="*/ 1294 w 1299"/>
              <a:gd name="T97" fmla="*/ 397 h 713"/>
              <a:gd name="T98" fmla="*/ 1276 w 1299"/>
              <a:gd name="T99" fmla="*/ 438 h 713"/>
              <a:gd name="T100" fmla="*/ 1239 w 1299"/>
              <a:gd name="T101" fmla="*/ 467 h 713"/>
              <a:gd name="T102" fmla="*/ 1183 w 1299"/>
              <a:gd name="T103" fmla="*/ 481 h 713"/>
              <a:gd name="T104" fmla="*/ 1139 w 1299"/>
              <a:gd name="T105" fmla="*/ 477 h 713"/>
              <a:gd name="T106" fmla="*/ 1085 w 1299"/>
              <a:gd name="T107" fmla="*/ 454 h 713"/>
              <a:gd name="T108" fmla="*/ 1025 w 1299"/>
              <a:gd name="T109" fmla="*/ 424 h 713"/>
              <a:gd name="T110" fmla="*/ 1013 w 1299"/>
              <a:gd name="T111" fmla="*/ 428 h 713"/>
              <a:gd name="T112" fmla="*/ 999 w 1299"/>
              <a:gd name="T113" fmla="*/ 471 h 713"/>
              <a:gd name="T114" fmla="*/ 994 w 1299"/>
              <a:gd name="T115" fmla="*/ 633 h 713"/>
              <a:gd name="T116" fmla="*/ 278 w 1299"/>
              <a:gd name="T117" fmla="*/ 713 h 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99" h="713">
                <a:moveTo>
                  <a:pt x="278" y="713"/>
                </a:moveTo>
                <a:lnTo>
                  <a:pt x="278" y="713"/>
                </a:lnTo>
                <a:lnTo>
                  <a:pt x="280" y="569"/>
                </a:lnTo>
                <a:lnTo>
                  <a:pt x="280" y="517"/>
                </a:lnTo>
                <a:lnTo>
                  <a:pt x="280" y="478"/>
                </a:lnTo>
                <a:lnTo>
                  <a:pt x="278" y="464"/>
                </a:lnTo>
                <a:lnTo>
                  <a:pt x="275" y="452"/>
                </a:lnTo>
                <a:lnTo>
                  <a:pt x="274" y="442"/>
                </a:lnTo>
                <a:lnTo>
                  <a:pt x="270" y="433"/>
                </a:lnTo>
                <a:lnTo>
                  <a:pt x="266" y="428"/>
                </a:lnTo>
                <a:lnTo>
                  <a:pt x="261" y="425"/>
                </a:lnTo>
                <a:lnTo>
                  <a:pt x="254" y="424"/>
                </a:lnTo>
                <a:lnTo>
                  <a:pt x="247" y="424"/>
                </a:lnTo>
                <a:lnTo>
                  <a:pt x="247" y="424"/>
                </a:lnTo>
                <a:lnTo>
                  <a:pt x="233" y="426"/>
                </a:lnTo>
                <a:lnTo>
                  <a:pt x="218" y="431"/>
                </a:lnTo>
                <a:lnTo>
                  <a:pt x="180" y="442"/>
                </a:lnTo>
                <a:lnTo>
                  <a:pt x="161" y="449"/>
                </a:lnTo>
                <a:lnTo>
                  <a:pt x="141" y="453"/>
                </a:lnTo>
                <a:lnTo>
                  <a:pt x="120" y="457"/>
                </a:lnTo>
                <a:lnTo>
                  <a:pt x="101" y="459"/>
                </a:lnTo>
                <a:lnTo>
                  <a:pt x="101" y="459"/>
                </a:lnTo>
                <a:lnTo>
                  <a:pt x="88" y="459"/>
                </a:lnTo>
                <a:lnTo>
                  <a:pt x="77" y="457"/>
                </a:lnTo>
                <a:lnTo>
                  <a:pt x="66" y="453"/>
                </a:lnTo>
                <a:lnTo>
                  <a:pt x="56" y="449"/>
                </a:lnTo>
                <a:lnTo>
                  <a:pt x="48" y="443"/>
                </a:lnTo>
                <a:lnTo>
                  <a:pt x="39" y="438"/>
                </a:lnTo>
                <a:lnTo>
                  <a:pt x="32" y="431"/>
                </a:lnTo>
                <a:lnTo>
                  <a:pt x="25" y="422"/>
                </a:lnTo>
                <a:lnTo>
                  <a:pt x="18" y="412"/>
                </a:lnTo>
                <a:lnTo>
                  <a:pt x="14" y="404"/>
                </a:lnTo>
                <a:lnTo>
                  <a:pt x="10" y="393"/>
                </a:lnTo>
                <a:lnTo>
                  <a:pt x="6" y="383"/>
                </a:lnTo>
                <a:lnTo>
                  <a:pt x="1" y="361"/>
                </a:lnTo>
                <a:lnTo>
                  <a:pt x="0" y="338"/>
                </a:lnTo>
                <a:lnTo>
                  <a:pt x="1" y="316"/>
                </a:lnTo>
                <a:lnTo>
                  <a:pt x="3" y="306"/>
                </a:lnTo>
                <a:lnTo>
                  <a:pt x="6" y="295"/>
                </a:lnTo>
                <a:lnTo>
                  <a:pt x="10" y="285"/>
                </a:lnTo>
                <a:lnTo>
                  <a:pt x="14" y="275"/>
                </a:lnTo>
                <a:lnTo>
                  <a:pt x="20" y="267"/>
                </a:lnTo>
                <a:lnTo>
                  <a:pt x="27" y="259"/>
                </a:lnTo>
                <a:lnTo>
                  <a:pt x="34" y="250"/>
                </a:lnTo>
                <a:lnTo>
                  <a:pt x="41" y="245"/>
                </a:lnTo>
                <a:lnTo>
                  <a:pt x="49" y="239"/>
                </a:lnTo>
                <a:lnTo>
                  <a:pt x="59" y="235"/>
                </a:lnTo>
                <a:lnTo>
                  <a:pt x="69" y="231"/>
                </a:lnTo>
                <a:lnTo>
                  <a:pt x="80" y="229"/>
                </a:lnTo>
                <a:lnTo>
                  <a:pt x="92" y="228"/>
                </a:lnTo>
                <a:lnTo>
                  <a:pt x="105" y="229"/>
                </a:lnTo>
                <a:lnTo>
                  <a:pt x="105" y="229"/>
                </a:lnTo>
                <a:lnTo>
                  <a:pt x="116" y="232"/>
                </a:lnTo>
                <a:lnTo>
                  <a:pt x="126" y="235"/>
                </a:lnTo>
                <a:lnTo>
                  <a:pt x="137" y="239"/>
                </a:lnTo>
                <a:lnTo>
                  <a:pt x="148" y="243"/>
                </a:lnTo>
                <a:lnTo>
                  <a:pt x="168" y="256"/>
                </a:lnTo>
                <a:lnTo>
                  <a:pt x="187" y="268"/>
                </a:lnTo>
                <a:lnTo>
                  <a:pt x="219" y="292"/>
                </a:lnTo>
                <a:lnTo>
                  <a:pt x="231" y="301"/>
                </a:lnTo>
                <a:lnTo>
                  <a:pt x="235" y="302"/>
                </a:lnTo>
                <a:lnTo>
                  <a:pt x="239" y="303"/>
                </a:lnTo>
                <a:lnTo>
                  <a:pt x="239" y="303"/>
                </a:lnTo>
                <a:lnTo>
                  <a:pt x="246" y="303"/>
                </a:lnTo>
                <a:lnTo>
                  <a:pt x="254" y="301"/>
                </a:lnTo>
                <a:lnTo>
                  <a:pt x="261" y="298"/>
                </a:lnTo>
                <a:lnTo>
                  <a:pt x="270" y="291"/>
                </a:lnTo>
                <a:lnTo>
                  <a:pt x="270" y="291"/>
                </a:lnTo>
                <a:lnTo>
                  <a:pt x="275" y="284"/>
                </a:lnTo>
                <a:lnTo>
                  <a:pt x="281" y="273"/>
                </a:lnTo>
                <a:lnTo>
                  <a:pt x="284" y="260"/>
                </a:lnTo>
                <a:lnTo>
                  <a:pt x="285" y="245"/>
                </a:lnTo>
                <a:lnTo>
                  <a:pt x="285" y="245"/>
                </a:lnTo>
                <a:lnTo>
                  <a:pt x="282" y="150"/>
                </a:lnTo>
                <a:lnTo>
                  <a:pt x="280" y="6"/>
                </a:lnTo>
                <a:lnTo>
                  <a:pt x="280" y="6"/>
                </a:lnTo>
                <a:lnTo>
                  <a:pt x="368" y="3"/>
                </a:lnTo>
                <a:lnTo>
                  <a:pt x="449" y="1"/>
                </a:lnTo>
                <a:lnTo>
                  <a:pt x="485" y="3"/>
                </a:lnTo>
                <a:lnTo>
                  <a:pt x="516" y="4"/>
                </a:lnTo>
                <a:lnTo>
                  <a:pt x="542" y="7"/>
                </a:lnTo>
                <a:lnTo>
                  <a:pt x="563" y="11"/>
                </a:lnTo>
                <a:lnTo>
                  <a:pt x="563" y="11"/>
                </a:lnTo>
                <a:lnTo>
                  <a:pt x="573" y="15"/>
                </a:lnTo>
                <a:lnTo>
                  <a:pt x="580" y="21"/>
                </a:lnTo>
                <a:lnTo>
                  <a:pt x="583" y="28"/>
                </a:lnTo>
                <a:lnTo>
                  <a:pt x="583" y="36"/>
                </a:lnTo>
                <a:lnTo>
                  <a:pt x="582" y="45"/>
                </a:lnTo>
                <a:lnTo>
                  <a:pt x="577" y="56"/>
                </a:lnTo>
                <a:lnTo>
                  <a:pt x="565" y="80"/>
                </a:lnTo>
                <a:lnTo>
                  <a:pt x="551" y="108"/>
                </a:lnTo>
                <a:lnTo>
                  <a:pt x="542" y="123"/>
                </a:lnTo>
                <a:lnTo>
                  <a:pt x="535" y="140"/>
                </a:lnTo>
                <a:lnTo>
                  <a:pt x="530" y="158"/>
                </a:lnTo>
                <a:lnTo>
                  <a:pt x="526" y="178"/>
                </a:lnTo>
                <a:lnTo>
                  <a:pt x="523" y="197"/>
                </a:lnTo>
                <a:lnTo>
                  <a:pt x="521" y="218"/>
                </a:lnTo>
                <a:lnTo>
                  <a:pt x="521" y="218"/>
                </a:lnTo>
                <a:lnTo>
                  <a:pt x="523" y="235"/>
                </a:lnTo>
                <a:lnTo>
                  <a:pt x="526" y="250"/>
                </a:lnTo>
                <a:lnTo>
                  <a:pt x="530" y="264"/>
                </a:lnTo>
                <a:lnTo>
                  <a:pt x="535" y="278"/>
                </a:lnTo>
                <a:lnTo>
                  <a:pt x="541" y="289"/>
                </a:lnTo>
                <a:lnTo>
                  <a:pt x="549" y="301"/>
                </a:lnTo>
                <a:lnTo>
                  <a:pt x="558" y="309"/>
                </a:lnTo>
                <a:lnTo>
                  <a:pt x="568" y="317"/>
                </a:lnTo>
                <a:lnTo>
                  <a:pt x="577" y="324"/>
                </a:lnTo>
                <a:lnTo>
                  <a:pt x="587" y="330"/>
                </a:lnTo>
                <a:lnTo>
                  <a:pt x="600" y="334"/>
                </a:lnTo>
                <a:lnTo>
                  <a:pt x="611" y="337"/>
                </a:lnTo>
                <a:lnTo>
                  <a:pt x="623" y="338"/>
                </a:lnTo>
                <a:lnTo>
                  <a:pt x="635" y="340"/>
                </a:lnTo>
                <a:lnTo>
                  <a:pt x="647" y="340"/>
                </a:lnTo>
                <a:lnTo>
                  <a:pt x="660" y="338"/>
                </a:lnTo>
                <a:lnTo>
                  <a:pt x="660" y="338"/>
                </a:lnTo>
                <a:lnTo>
                  <a:pt x="672" y="337"/>
                </a:lnTo>
                <a:lnTo>
                  <a:pt x="685" y="334"/>
                </a:lnTo>
                <a:lnTo>
                  <a:pt x="696" y="330"/>
                </a:lnTo>
                <a:lnTo>
                  <a:pt x="709" y="324"/>
                </a:lnTo>
                <a:lnTo>
                  <a:pt x="720" y="319"/>
                </a:lnTo>
                <a:lnTo>
                  <a:pt x="730" y="312"/>
                </a:lnTo>
                <a:lnTo>
                  <a:pt x="739" y="303"/>
                </a:lnTo>
                <a:lnTo>
                  <a:pt x="749" y="295"/>
                </a:lnTo>
                <a:lnTo>
                  <a:pt x="758" y="285"/>
                </a:lnTo>
                <a:lnTo>
                  <a:pt x="765" y="275"/>
                </a:lnTo>
                <a:lnTo>
                  <a:pt x="772" y="264"/>
                </a:lnTo>
                <a:lnTo>
                  <a:pt x="777" y="252"/>
                </a:lnTo>
                <a:lnTo>
                  <a:pt x="780" y="239"/>
                </a:lnTo>
                <a:lnTo>
                  <a:pt x="783" y="227"/>
                </a:lnTo>
                <a:lnTo>
                  <a:pt x="784" y="213"/>
                </a:lnTo>
                <a:lnTo>
                  <a:pt x="784" y="197"/>
                </a:lnTo>
                <a:lnTo>
                  <a:pt x="784" y="197"/>
                </a:lnTo>
                <a:lnTo>
                  <a:pt x="781" y="185"/>
                </a:lnTo>
                <a:lnTo>
                  <a:pt x="779" y="171"/>
                </a:lnTo>
                <a:lnTo>
                  <a:pt x="773" y="157"/>
                </a:lnTo>
                <a:lnTo>
                  <a:pt x="767" y="143"/>
                </a:lnTo>
                <a:lnTo>
                  <a:pt x="753" y="115"/>
                </a:lnTo>
                <a:lnTo>
                  <a:pt x="741" y="88"/>
                </a:lnTo>
                <a:lnTo>
                  <a:pt x="731" y="63"/>
                </a:lnTo>
                <a:lnTo>
                  <a:pt x="727" y="52"/>
                </a:lnTo>
                <a:lnTo>
                  <a:pt x="726" y="41"/>
                </a:lnTo>
                <a:lnTo>
                  <a:pt x="726" y="31"/>
                </a:lnTo>
                <a:lnTo>
                  <a:pt x="728" y="22"/>
                </a:lnTo>
                <a:lnTo>
                  <a:pt x="734" y="15"/>
                </a:lnTo>
                <a:lnTo>
                  <a:pt x="742" y="8"/>
                </a:lnTo>
                <a:lnTo>
                  <a:pt x="742" y="8"/>
                </a:lnTo>
                <a:lnTo>
                  <a:pt x="746" y="7"/>
                </a:lnTo>
                <a:lnTo>
                  <a:pt x="753" y="6"/>
                </a:lnTo>
                <a:lnTo>
                  <a:pt x="774" y="3"/>
                </a:lnTo>
                <a:lnTo>
                  <a:pt x="801" y="1"/>
                </a:lnTo>
                <a:lnTo>
                  <a:pt x="832" y="0"/>
                </a:lnTo>
                <a:lnTo>
                  <a:pt x="907" y="1"/>
                </a:lnTo>
                <a:lnTo>
                  <a:pt x="993" y="3"/>
                </a:lnTo>
                <a:lnTo>
                  <a:pt x="993" y="3"/>
                </a:lnTo>
                <a:lnTo>
                  <a:pt x="988" y="148"/>
                </a:lnTo>
                <a:lnTo>
                  <a:pt x="987" y="245"/>
                </a:lnTo>
                <a:lnTo>
                  <a:pt x="987" y="245"/>
                </a:lnTo>
                <a:lnTo>
                  <a:pt x="988" y="260"/>
                </a:lnTo>
                <a:lnTo>
                  <a:pt x="991" y="273"/>
                </a:lnTo>
                <a:lnTo>
                  <a:pt x="997" y="284"/>
                </a:lnTo>
                <a:lnTo>
                  <a:pt x="1002" y="291"/>
                </a:lnTo>
                <a:lnTo>
                  <a:pt x="1009" y="296"/>
                </a:lnTo>
                <a:lnTo>
                  <a:pt x="1018" y="301"/>
                </a:lnTo>
                <a:lnTo>
                  <a:pt x="1025" y="302"/>
                </a:lnTo>
                <a:lnTo>
                  <a:pt x="1033" y="303"/>
                </a:lnTo>
                <a:lnTo>
                  <a:pt x="1033" y="303"/>
                </a:lnTo>
                <a:lnTo>
                  <a:pt x="1041" y="301"/>
                </a:lnTo>
                <a:lnTo>
                  <a:pt x="1054" y="294"/>
                </a:lnTo>
                <a:lnTo>
                  <a:pt x="1089" y="273"/>
                </a:lnTo>
                <a:lnTo>
                  <a:pt x="1110" y="260"/>
                </a:lnTo>
                <a:lnTo>
                  <a:pt x="1132" y="250"/>
                </a:lnTo>
                <a:lnTo>
                  <a:pt x="1156" y="242"/>
                </a:lnTo>
                <a:lnTo>
                  <a:pt x="1167" y="239"/>
                </a:lnTo>
                <a:lnTo>
                  <a:pt x="1177" y="238"/>
                </a:lnTo>
                <a:lnTo>
                  <a:pt x="1177" y="238"/>
                </a:lnTo>
                <a:lnTo>
                  <a:pt x="1190" y="238"/>
                </a:lnTo>
                <a:lnTo>
                  <a:pt x="1202" y="238"/>
                </a:lnTo>
                <a:lnTo>
                  <a:pt x="1213" y="241"/>
                </a:lnTo>
                <a:lnTo>
                  <a:pt x="1225" y="245"/>
                </a:lnTo>
                <a:lnTo>
                  <a:pt x="1234" y="249"/>
                </a:lnTo>
                <a:lnTo>
                  <a:pt x="1244" y="255"/>
                </a:lnTo>
                <a:lnTo>
                  <a:pt x="1253" y="261"/>
                </a:lnTo>
                <a:lnTo>
                  <a:pt x="1261" y="268"/>
                </a:lnTo>
                <a:lnTo>
                  <a:pt x="1268" y="277"/>
                </a:lnTo>
                <a:lnTo>
                  <a:pt x="1275" y="287"/>
                </a:lnTo>
                <a:lnTo>
                  <a:pt x="1280" y="296"/>
                </a:lnTo>
                <a:lnTo>
                  <a:pt x="1286" y="306"/>
                </a:lnTo>
                <a:lnTo>
                  <a:pt x="1290" y="317"/>
                </a:lnTo>
                <a:lnTo>
                  <a:pt x="1293" y="329"/>
                </a:lnTo>
                <a:lnTo>
                  <a:pt x="1296" y="340"/>
                </a:lnTo>
                <a:lnTo>
                  <a:pt x="1297" y="351"/>
                </a:lnTo>
                <a:lnTo>
                  <a:pt x="1297" y="351"/>
                </a:lnTo>
                <a:lnTo>
                  <a:pt x="1299" y="364"/>
                </a:lnTo>
                <a:lnTo>
                  <a:pt x="1299" y="375"/>
                </a:lnTo>
                <a:lnTo>
                  <a:pt x="1297" y="386"/>
                </a:lnTo>
                <a:lnTo>
                  <a:pt x="1294" y="397"/>
                </a:lnTo>
                <a:lnTo>
                  <a:pt x="1292" y="408"/>
                </a:lnTo>
                <a:lnTo>
                  <a:pt x="1287" y="418"/>
                </a:lnTo>
                <a:lnTo>
                  <a:pt x="1282" y="428"/>
                </a:lnTo>
                <a:lnTo>
                  <a:pt x="1276" y="438"/>
                </a:lnTo>
                <a:lnTo>
                  <a:pt x="1268" y="446"/>
                </a:lnTo>
                <a:lnTo>
                  <a:pt x="1259" y="454"/>
                </a:lnTo>
                <a:lnTo>
                  <a:pt x="1250" y="461"/>
                </a:lnTo>
                <a:lnTo>
                  <a:pt x="1239" y="467"/>
                </a:lnTo>
                <a:lnTo>
                  <a:pt x="1226" y="473"/>
                </a:lnTo>
                <a:lnTo>
                  <a:pt x="1213" y="477"/>
                </a:lnTo>
                <a:lnTo>
                  <a:pt x="1198" y="480"/>
                </a:lnTo>
                <a:lnTo>
                  <a:pt x="1183" y="481"/>
                </a:lnTo>
                <a:lnTo>
                  <a:pt x="1183" y="481"/>
                </a:lnTo>
                <a:lnTo>
                  <a:pt x="1167" y="481"/>
                </a:lnTo>
                <a:lnTo>
                  <a:pt x="1153" y="480"/>
                </a:lnTo>
                <a:lnTo>
                  <a:pt x="1139" y="477"/>
                </a:lnTo>
                <a:lnTo>
                  <a:pt x="1127" y="474"/>
                </a:lnTo>
                <a:lnTo>
                  <a:pt x="1116" y="470"/>
                </a:lnTo>
                <a:lnTo>
                  <a:pt x="1104" y="466"/>
                </a:lnTo>
                <a:lnTo>
                  <a:pt x="1085" y="454"/>
                </a:lnTo>
                <a:lnTo>
                  <a:pt x="1051" y="435"/>
                </a:lnTo>
                <a:lnTo>
                  <a:pt x="1037" y="428"/>
                </a:lnTo>
                <a:lnTo>
                  <a:pt x="1030" y="425"/>
                </a:lnTo>
                <a:lnTo>
                  <a:pt x="1025" y="424"/>
                </a:lnTo>
                <a:lnTo>
                  <a:pt x="1025" y="424"/>
                </a:lnTo>
                <a:lnTo>
                  <a:pt x="1020" y="424"/>
                </a:lnTo>
                <a:lnTo>
                  <a:pt x="1018" y="425"/>
                </a:lnTo>
                <a:lnTo>
                  <a:pt x="1013" y="428"/>
                </a:lnTo>
                <a:lnTo>
                  <a:pt x="1011" y="431"/>
                </a:lnTo>
                <a:lnTo>
                  <a:pt x="1006" y="440"/>
                </a:lnTo>
                <a:lnTo>
                  <a:pt x="1002" y="454"/>
                </a:lnTo>
                <a:lnTo>
                  <a:pt x="999" y="471"/>
                </a:lnTo>
                <a:lnTo>
                  <a:pt x="997" y="491"/>
                </a:lnTo>
                <a:lnTo>
                  <a:pt x="994" y="535"/>
                </a:lnTo>
                <a:lnTo>
                  <a:pt x="994" y="584"/>
                </a:lnTo>
                <a:lnTo>
                  <a:pt x="994" y="633"/>
                </a:lnTo>
                <a:lnTo>
                  <a:pt x="994" y="677"/>
                </a:lnTo>
                <a:lnTo>
                  <a:pt x="994" y="713"/>
                </a:lnTo>
                <a:lnTo>
                  <a:pt x="278" y="713"/>
                </a:lnTo>
                <a:lnTo>
                  <a:pt x="278" y="71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2" name="13">
            <a:extLst>
              <a:ext uri="{FF2B5EF4-FFF2-40B4-BE49-F238E27FC236}">
                <a16:creationId xmlns:a16="http://schemas.microsoft.com/office/drawing/2014/main" id="{801F342E-77CD-559F-630E-9A9FDE059E5E}"/>
              </a:ext>
            </a:extLst>
          </p:cNvPr>
          <p:cNvSpPr>
            <a:spLocks/>
          </p:cNvSpPr>
          <p:nvPr/>
        </p:nvSpPr>
        <p:spPr bwMode="auto">
          <a:xfrm>
            <a:off x="10267977" y="4198359"/>
            <a:ext cx="1490325" cy="2017291"/>
          </a:xfrm>
          <a:custGeom>
            <a:avLst/>
            <a:gdLst>
              <a:gd name="T0" fmla="*/ 640 w 724"/>
              <a:gd name="T1" fmla="*/ 980 h 980"/>
              <a:gd name="T2" fmla="*/ 688 w 724"/>
              <a:gd name="T3" fmla="*/ 967 h 980"/>
              <a:gd name="T4" fmla="*/ 717 w 724"/>
              <a:gd name="T5" fmla="*/ 934 h 980"/>
              <a:gd name="T6" fmla="*/ 724 w 724"/>
              <a:gd name="T7" fmla="*/ 905 h 980"/>
              <a:gd name="T8" fmla="*/ 650 w 724"/>
              <a:gd name="T9" fmla="*/ 264 h 980"/>
              <a:gd name="T10" fmla="*/ 484 w 724"/>
              <a:gd name="T11" fmla="*/ 268 h 980"/>
              <a:gd name="T12" fmla="*/ 435 w 724"/>
              <a:gd name="T13" fmla="*/ 263 h 980"/>
              <a:gd name="T14" fmla="*/ 408 w 724"/>
              <a:gd name="T15" fmla="*/ 248 h 980"/>
              <a:gd name="T16" fmla="*/ 405 w 724"/>
              <a:gd name="T17" fmla="*/ 229 h 980"/>
              <a:gd name="T18" fmla="*/ 415 w 724"/>
              <a:gd name="T19" fmla="*/ 210 h 980"/>
              <a:gd name="T20" fmla="*/ 443 w 724"/>
              <a:gd name="T21" fmla="*/ 169 h 980"/>
              <a:gd name="T22" fmla="*/ 453 w 724"/>
              <a:gd name="T23" fmla="*/ 136 h 980"/>
              <a:gd name="T24" fmla="*/ 457 w 724"/>
              <a:gd name="T25" fmla="*/ 91 h 980"/>
              <a:gd name="T26" fmla="*/ 454 w 724"/>
              <a:gd name="T27" fmla="*/ 70 h 980"/>
              <a:gd name="T28" fmla="*/ 443 w 724"/>
              <a:gd name="T29" fmla="*/ 43 h 980"/>
              <a:gd name="T30" fmla="*/ 425 w 724"/>
              <a:gd name="T31" fmla="*/ 24 h 980"/>
              <a:gd name="T32" fmla="*/ 393 w 724"/>
              <a:gd name="T33" fmla="*/ 7 h 980"/>
              <a:gd name="T34" fmla="*/ 335 w 724"/>
              <a:gd name="T35" fmla="*/ 0 h 980"/>
              <a:gd name="T36" fmla="*/ 282 w 724"/>
              <a:gd name="T37" fmla="*/ 15 h 980"/>
              <a:gd name="T38" fmla="*/ 256 w 724"/>
              <a:gd name="T39" fmla="*/ 38 h 980"/>
              <a:gd name="T40" fmla="*/ 243 w 724"/>
              <a:gd name="T41" fmla="*/ 59 h 980"/>
              <a:gd name="T42" fmla="*/ 239 w 724"/>
              <a:gd name="T43" fmla="*/ 78 h 980"/>
              <a:gd name="T44" fmla="*/ 240 w 724"/>
              <a:gd name="T45" fmla="*/ 127 h 980"/>
              <a:gd name="T46" fmla="*/ 259 w 724"/>
              <a:gd name="T47" fmla="*/ 175 h 980"/>
              <a:gd name="T48" fmla="*/ 282 w 724"/>
              <a:gd name="T49" fmla="*/ 218 h 980"/>
              <a:gd name="T50" fmla="*/ 282 w 724"/>
              <a:gd name="T51" fmla="*/ 239 h 980"/>
              <a:gd name="T52" fmla="*/ 259 w 724"/>
              <a:gd name="T53" fmla="*/ 256 h 980"/>
              <a:gd name="T54" fmla="*/ 222 w 724"/>
              <a:gd name="T55" fmla="*/ 264 h 980"/>
              <a:gd name="T56" fmla="*/ 144 w 724"/>
              <a:gd name="T57" fmla="*/ 270 h 980"/>
              <a:gd name="T58" fmla="*/ 6 w 724"/>
              <a:gd name="T59" fmla="*/ 270 h 980"/>
              <a:gd name="T60" fmla="*/ 0 w 724"/>
              <a:gd name="T61" fmla="*/ 512 h 980"/>
              <a:gd name="T62" fmla="*/ 10 w 724"/>
              <a:gd name="T63" fmla="*/ 551 h 980"/>
              <a:gd name="T64" fmla="*/ 31 w 724"/>
              <a:gd name="T65" fmla="*/ 568 h 980"/>
              <a:gd name="T66" fmla="*/ 46 w 724"/>
              <a:gd name="T67" fmla="*/ 570 h 980"/>
              <a:gd name="T68" fmla="*/ 102 w 724"/>
              <a:gd name="T69" fmla="*/ 540 h 980"/>
              <a:gd name="T70" fmla="*/ 169 w 724"/>
              <a:gd name="T71" fmla="*/ 509 h 980"/>
              <a:gd name="T72" fmla="*/ 190 w 724"/>
              <a:gd name="T73" fmla="*/ 505 h 980"/>
              <a:gd name="T74" fmla="*/ 226 w 724"/>
              <a:gd name="T75" fmla="*/ 508 h 980"/>
              <a:gd name="T76" fmla="*/ 257 w 724"/>
              <a:gd name="T77" fmla="*/ 522 h 980"/>
              <a:gd name="T78" fmla="*/ 281 w 724"/>
              <a:gd name="T79" fmla="*/ 544 h 980"/>
              <a:gd name="T80" fmla="*/ 299 w 724"/>
              <a:gd name="T81" fmla="*/ 573 h 980"/>
              <a:gd name="T82" fmla="*/ 309 w 724"/>
              <a:gd name="T83" fmla="*/ 607 h 980"/>
              <a:gd name="T84" fmla="*/ 312 w 724"/>
              <a:gd name="T85" fmla="*/ 631 h 980"/>
              <a:gd name="T86" fmla="*/ 307 w 724"/>
              <a:gd name="T87" fmla="*/ 664 h 980"/>
              <a:gd name="T88" fmla="*/ 295 w 724"/>
              <a:gd name="T89" fmla="*/ 695 h 980"/>
              <a:gd name="T90" fmla="*/ 272 w 724"/>
              <a:gd name="T91" fmla="*/ 721 h 980"/>
              <a:gd name="T92" fmla="*/ 239 w 724"/>
              <a:gd name="T93" fmla="*/ 740 h 980"/>
              <a:gd name="T94" fmla="*/ 196 w 724"/>
              <a:gd name="T95" fmla="*/ 748 h 980"/>
              <a:gd name="T96" fmla="*/ 166 w 724"/>
              <a:gd name="T97" fmla="*/ 747 h 980"/>
              <a:gd name="T98" fmla="*/ 129 w 724"/>
              <a:gd name="T99" fmla="*/ 737 h 980"/>
              <a:gd name="T100" fmla="*/ 64 w 724"/>
              <a:gd name="T101" fmla="*/ 702 h 980"/>
              <a:gd name="T102" fmla="*/ 38 w 724"/>
              <a:gd name="T103" fmla="*/ 691 h 980"/>
              <a:gd name="T104" fmla="*/ 31 w 724"/>
              <a:gd name="T105" fmla="*/ 692 h 980"/>
              <a:gd name="T106" fmla="*/ 19 w 724"/>
              <a:gd name="T107" fmla="*/ 707 h 980"/>
              <a:gd name="T108" fmla="*/ 10 w 724"/>
              <a:gd name="T109" fmla="*/ 758 h 980"/>
              <a:gd name="T110" fmla="*/ 7 w 724"/>
              <a:gd name="T111" fmla="*/ 900 h 980"/>
              <a:gd name="T112" fmla="*/ 7 w 724"/>
              <a:gd name="T113" fmla="*/ 98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4" h="980">
                <a:moveTo>
                  <a:pt x="7" y="980"/>
                </a:moveTo>
                <a:lnTo>
                  <a:pt x="640" y="980"/>
                </a:lnTo>
                <a:lnTo>
                  <a:pt x="640" y="980"/>
                </a:lnTo>
                <a:lnTo>
                  <a:pt x="657" y="979"/>
                </a:lnTo>
                <a:lnTo>
                  <a:pt x="672" y="973"/>
                </a:lnTo>
                <a:lnTo>
                  <a:pt x="688" y="967"/>
                </a:lnTo>
                <a:lnTo>
                  <a:pt x="699" y="958"/>
                </a:lnTo>
                <a:lnTo>
                  <a:pt x="710" y="946"/>
                </a:lnTo>
                <a:lnTo>
                  <a:pt x="717" y="934"/>
                </a:lnTo>
                <a:lnTo>
                  <a:pt x="723" y="920"/>
                </a:lnTo>
                <a:lnTo>
                  <a:pt x="724" y="913"/>
                </a:lnTo>
                <a:lnTo>
                  <a:pt x="724" y="905"/>
                </a:lnTo>
                <a:lnTo>
                  <a:pt x="724" y="263"/>
                </a:lnTo>
                <a:lnTo>
                  <a:pt x="724" y="263"/>
                </a:lnTo>
                <a:lnTo>
                  <a:pt x="650" y="264"/>
                </a:lnTo>
                <a:lnTo>
                  <a:pt x="584" y="267"/>
                </a:lnTo>
                <a:lnTo>
                  <a:pt x="530" y="268"/>
                </a:lnTo>
                <a:lnTo>
                  <a:pt x="484" y="268"/>
                </a:lnTo>
                <a:lnTo>
                  <a:pt x="464" y="268"/>
                </a:lnTo>
                <a:lnTo>
                  <a:pt x="449" y="266"/>
                </a:lnTo>
                <a:lnTo>
                  <a:pt x="435" y="263"/>
                </a:lnTo>
                <a:lnTo>
                  <a:pt x="423" y="260"/>
                </a:lnTo>
                <a:lnTo>
                  <a:pt x="414" y="255"/>
                </a:lnTo>
                <a:lnTo>
                  <a:pt x="408" y="248"/>
                </a:lnTo>
                <a:lnTo>
                  <a:pt x="405" y="239"/>
                </a:lnTo>
                <a:lnTo>
                  <a:pt x="405" y="229"/>
                </a:lnTo>
                <a:lnTo>
                  <a:pt x="405" y="229"/>
                </a:lnTo>
                <a:lnTo>
                  <a:pt x="407" y="225"/>
                </a:lnTo>
                <a:lnTo>
                  <a:pt x="408" y="220"/>
                </a:lnTo>
                <a:lnTo>
                  <a:pt x="415" y="210"/>
                </a:lnTo>
                <a:lnTo>
                  <a:pt x="423" y="199"/>
                </a:lnTo>
                <a:lnTo>
                  <a:pt x="433" y="186"/>
                </a:lnTo>
                <a:lnTo>
                  <a:pt x="443" y="169"/>
                </a:lnTo>
                <a:lnTo>
                  <a:pt x="447" y="159"/>
                </a:lnTo>
                <a:lnTo>
                  <a:pt x="450" y="148"/>
                </a:lnTo>
                <a:lnTo>
                  <a:pt x="453" y="136"/>
                </a:lnTo>
                <a:lnTo>
                  <a:pt x="456" y="123"/>
                </a:lnTo>
                <a:lnTo>
                  <a:pt x="457" y="108"/>
                </a:lnTo>
                <a:lnTo>
                  <a:pt x="457" y="91"/>
                </a:lnTo>
                <a:lnTo>
                  <a:pt x="457" y="91"/>
                </a:lnTo>
                <a:lnTo>
                  <a:pt x="456" y="80"/>
                </a:lnTo>
                <a:lnTo>
                  <a:pt x="454" y="70"/>
                </a:lnTo>
                <a:lnTo>
                  <a:pt x="451" y="60"/>
                </a:lnTo>
                <a:lnTo>
                  <a:pt x="447" y="52"/>
                </a:lnTo>
                <a:lnTo>
                  <a:pt x="443" y="43"/>
                </a:lnTo>
                <a:lnTo>
                  <a:pt x="437" y="36"/>
                </a:lnTo>
                <a:lnTo>
                  <a:pt x="430" y="29"/>
                </a:lnTo>
                <a:lnTo>
                  <a:pt x="425" y="24"/>
                </a:lnTo>
                <a:lnTo>
                  <a:pt x="416" y="18"/>
                </a:lnTo>
                <a:lnTo>
                  <a:pt x="409" y="14"/>
                </a:lnTo>
                <a:lnTo>
                  <a:pt x="393" y="7"/>
                </a:lnTo>
                <a:lnTo>
                  <a:pt x="375" y="2"/>
                </a:lnTo>
                <a:lnTo>
                  <a:pt x="355" y="0"/>
                </a:lnTo>
                <a:lnTo>
                  <a:pt x="335" y="0"/>
                </a:lnTo>
                <a:lnTo>
                  <a:pt x="317" y="3"/>
                </a:lnTo>
                <a:lnTo>
                  <a:pt x="299" y="8"/>
                </a:lnTo>
                <a:lnTo>
                  <a:pt x="282" y="15"/>
                </a:lnTo>
                <a:lnTo>
                  <a:pt x="268" y="25"/>
                </a:lnTo>
                <a:lnTo>
                  <a:pt x="261" y="31"/>
                </a:lnTo>
                <a:lnTo>
                  <a:pt x="256" y="38"/>
                </a:lnTo>
                <a:lnTo>
                  <a:pt x="250" y="45"/>
                </a:lnTo>
                <a:lnTo>
                  <a:pt x="246" y="52"/>
                </a:lnTo>
                <a:lnTo>
                  <a:pt x="243" y="59"/>
                </a:lnTo>
                <a:lnTo>
                  <a:pt x="240" y="67"/>
                </a:lnTo>
                <a:lnTo>
                  <a:pt x="240" y="67"/>
                </a:lnTo>
                <a:lnTo>
                  <a:pt x="239" y="78"/>
                </a:lnTo>
                <a:lnTo>
                  <a:pt x="238" y="90"/>
                </a:lnTo>
                <a:lnTo>
                  <a:pt x="238" y="109"/>
                </a:lnTo>
                <a:lnTo>
                  <a:pt x="240" y="127"/>
                </a:lnTo>
                <a:lnTo>
                  <a:pt x="245" y="144"/>
                </a:lnTo>
                <a:lnTo>
                  <a:pt x="252" y="159"/>
                </a:lnTo>
                <a:lnTo>
                  <a:pt x="259" y="175"/>
                </a:lnTo>
                <a:lnTo>
                  <a:pt x="272" y="199"/>
                </a:lnTo>
                <a:lnTo>
                  <a:pt x="278" y="210"/>
                </a:lnTo>
                <a:lnTo>
                  <a:pt x="282" y="218"/>
                </a:lnTo>
                <a:lnTo>
                  <a:pt x="285" y="228"/>
                </a:lnTo>
                <a:lnTo>
                  <a:pt x="284" y="235"/>
                </a:lnTo>
                <a:lnTo>
                  <a:pt x="282" y="239"/>
                </a:lnTo>
                <a:lnTo>
                  <a:pt x="279" y="242"/>
                </a:lnTo>
                <a:lnTo>
                  <a:pt x="271" y="249"/>
                </a:lnTo>
                <a:lnTo>
                  <a:pt x="259" y="256"/>
                </a:lnTo>
                <a:lnTo>
                  <a:pt x="240" y="262"/>
                </a:lnTo>
                <a:lnTo>
                  <a:pt x="240" y="262"/>
                </a:lnTo>
                <a:lnTo>
                  <a:pt x="222" y="264"/>
                </a:lnTo>
                <a:lnTo>
                  <a:pt x="200" y="267"/>
                </a:lnTo>
                <a:lnTo>
                  <a:pt x="173" y="268"/>
                </a:lnTo>
                <a:lnTo>
                  <a:pt x="144" y="270"/>
                </a:lnTo>
                <a:lnTo>
                  <a:pt x="77" y="270"/>
                </a:lnTo>
                <a:lnTo>
                  <a:pt x="6" y="270"/>
                </a:lnTo>
                <a:lnTo>
                  <a:pt x="6" y="270"/>
                </a:lnTo>
                <a:lnTo>
                  <a:pt x="1" y="415"/>
                </a:lnTo>
                <a:lnTo>
                  <a:pt x="0" y="512"/>
                </a:lnTo>
                <a:lnTo>
                  <a:pt x="0" y="512"/>
                </a:lnTo>
                <a:lnTo>
                  <a:pt x="1" y="527"/>
                </a:lnTo>
                <a:lnTo>
                  <a:pt x="4" y="540"/>
                </a:lnTo>
                <a:lnTo>
                  <a:pt x="10" y="551"/>
                </a:lnTo>
                <a:lnTo>
                  <a:pt x="15" y="558"/>
                </a:lnTo>
                <a:lnTo>
                  <a:pt x="22" y="563"/>
                </a:lnTo>
                <a:lnTo>
                  <a:pt x="31" y="568"/>
                </a:lnTo>
                <a:lnTo>
                  <a:pt x="38" y="569"/>
                </a:lnTo>
                <a:lnTo>
                  <a:pt x="46" y="570"/>
                </a:lnTo>
                <a:lnTo>
                  <a:pt x="46" y="570"/>
                </a:lnTo>
                <a:lnTo>
                  <a:pt x="54" y="568"/>
                </a:lnTo>
                <a:lnTo>
                  <a:pt x="67" y="561"/>
                </a:lnTo>
                <a:lnTo>
                  <a:pt x="102" y="540"/>
                </a:lnTo>
                <a:lnTo>
                  <a:pt x="123" y="527"/>
                </a:lnTo>
                <a:lnTo>
                  <a:pt x="145" y="517"/>
                </a:lnTo>
                <a:lnTo>
                  <a:pt x="169" y="509"/>
                </a:lnTo>
                <a:lnTo>
                  <a:pt x="180" y="506"/>
                </a:lnTo>
                <a:lnTo>
                  <a:pt x="190" y="505"/>
                </a:lnTo>
                <a:lnTo>
                  <a:pt x="190" y="505"/>
                </a:lnTo>
                <a:lnTo>
                  <a:pt x="203" y="505"/>
                </a:lnTo>
                <a:lnTo>
                  <a:pt x="215" y="505"/>
                </a:lnTo>
                <a:lnTo>
                  <a:pt x="226" y="508"/>
                </a:lnTo>
                <a:lnTo>
                  <a:pt x="238" y="512"/>
                </a:lnTo>
                <a:lnTo>
                  <a:pt x="247" y="516"/>
                </a:lnTo>
                <a:lnTo>
                  <a:pt x="257" y="522"/>
                </a:lnTo>
                <a:lnTo>
                  <a:pt x="266" y="528"/>
                </a:lnTo>
                <a:lnTo>
                  <a:pt x="274" y="535"/>
                </a:lnTo>
                <a:lnTo>
                  <a:pt x="281" y="544"/>
                </a:lnTo>
                <a:lnTo>
                  <a:pt x="288" y="554"/>
                </a:lnTo>
                <a:lnTo>
                  <a:pt x="293" y="563"/>
                </a:lnTo>
                <a:lnTo>
                  <a:pt x="299" y="573"/>
                </a:lnTo>
                <a:lnTo>
                  <a:pt x="303" y="584"/>
                </a:lnTo>
                <a:lnTo>
                  <a:pt x="306" y="596"/>
                </a:lnTo>
                <a:lnTo>
                  <a:pt x="309" y="607"/>
                </a:lnTo>
                <a:lnTo>
                  <a:pt x="310" y="618"/>
                </a:lnTo>
                <a:lnTo>
                  <a:pt x="310" y="618"/>
                </a:lnTo>
                <a:lnTo>
                  <a:pt x="312" y="631"/>
                </a:lnTo>
                <a:lnTo>
                  <a:pt x="312" y="642"/>
                </a:lnTo>
                <a:lnTo>
                  <a:pt x="310" y="653"/>
                </a:lnTo>
                <a:lnTo>
                  <a:pt x="307" y="664"/>
                </a:lnTo>
                <a:lnTo>
                  <a:pt x="305" y="675"/>
                </a:lnTo>
                <a:lnTo>
                  <a:pt x="300" y="685"/>
                </a:lnTo>
                <a:lnTo>
                  <a:pt x="295" y="695"/>
                </a:lnTo>
                <a:lnTo>
                  <a:pt x="289" y="705"/>
                </a:lnTo>
                <a:lnTo>
                  <a:pt x="281" y="713"/>
                </a:lnTo>
                <a:lnTo>
                  <a:pt x="272" y="721"/>
                </a:lnTo>
                <a:lnTo>
                  <a:pt x="263" y="728"/>
                </a:lnTo>
                <a:lnTo>
                  <a:pt x="252" y="734"/>
                </a:lnTo>
                <a:lnTo>
                  <a:pt x="239" y="740"/>
                </a:lnTo>
                <a:lnTo>
                  <a:pt x="226" y="744"/>
                </a:lnTo>
                <a:lnTo>
                  <a:pt x="211" y="747"/>
                </a:lnTo>
                <a:lnTo>
                  <a:pt x="196" y="748"/>
                </a:lnTo>
                <a:lnTo>
                  <a:pt x="196" y="748"/>
                </a:lnTo>
                <a:lnTo>
                  <a:pt x="180" y="748"/>
                </a:lnTo>
                <a:lnTo>
                  <a:pt x="166" y="747"/>
                </a:lnTo>
                <a:lnTo>
                  <a:pt x="152" y="744"/>
                </a:lnTo>
                <a:lnTo>
                  <a:pt x="140" y="741"/>
                </a:lnTo>
                <a:lnTo>
                  <a:pt x="129" y="737"/>
                </a:lnTo>
                <a:lnTo>
                  <a:pt x="117" y="733"/>
                </a:lnTo>
                <a:lnTo>
                  <a:pt x="98" y="721"/>
                </a:lnTo>
                <a:lnTo>
                  <a:pt x="64" y="702"/>
                </a:lnTo>
                <a:lnTo>
                  <a:pt x="50" y="695"/>
                </a:lnTo>
                <a:lnTo>
                  <a:pt x="43" y="692"/>
                </a:lnTo>
                <a:lnTo>
                  <a:pt x="38" y="691"/>
                </a:lnTo>
                <a:lnTo>
                  <a:pt x="38" y="691"/>
                </a:lnTo>
                <a:lnTo>
                  <a:pt x="33" y="691"/>
                </a:lnTo>
                <a:lnTo>
                  <a:pt x="31" y="692"/>
                </a:lnTo>
                <a:lnTo>
                  <a:pt x="26" y="695"/>
                </a:lnTo>
                <a:lnTo>
                  <a:pt x="24" y="698"/>
                </a:lnTo>
                <a:lnTo>
                  <a:pt x="19" y="707"/>
                </a:lnTo>
                <a:lnTo>
                  <a:pt x="15" y="721"/>
                </a:lnTo>
                <a:lnTo>
                  <a:pt x="12" y="738"/>
                </a:lnTo>
                <a:lnTo>
                  <a:pt x="10" y="758"/>
                </a:lnTo>
                <a:lnTo>
                  <a:pt x="7" y="802"/>
                </a:lnTo>
                <a:lnTo>
                  <a:pt x="7" y="851"/>
                </a:lnTo>
                <a:lnTo>
                  <a:pt x="7" y="900"/>
                </a:lnTo>
                <a:lnTo>
                  <a:pt x="7" y="944"/>
                </a:lnTo>
                <a:lnTo>
                  <a:pt x="7" y="980"/>
                </a:lnTo>
                <a:lnTo>
                  <a:pt x="7" y="98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" name="9">
            <a:extLst>
              <a:ext uri="{FF2B5EF4-FFF2-40B4-BE49-F238E27FC236}">
                <a16:creationId xmlns:a16="http://schemas.microsoft.com/office/drawing/2014/main" id="{D849C174-0A2A-A3C0-E90A-0A4A512E4593}"/>
              </a:ext>
            </a:extLst>
          </p:cNvPr>
          <p:cNvSpPr>
            <a:spLocks/>
          </p:cNvSpPr>
          <p:nvPr/>
        </p:nvSpPr>
        <p:spPr bwMode="auto">
          <a:xfrm>
            <a:off x="9730718" y="3249409"/>
            <a:ext cx="2027584" cy="1504734"/>
          </a:xfrm>
          <a:custGeom>
            <a:avLst/>
            <a:gdLst>
              <a:gd name="T0" fmla="*/ 267 w 985"/>
              <a:gd name="T1" fmla="*/ 548 h 731"/>
              <a:gd name="T2" fmla="*/ 260 w 985"/>
              <a:gd name="T3" fmla="*/ 451 h 731"/>
              <a:gd name="T4" fmla="*/ 247 w 985"/>
              <a:gd name="T5" fmla="*/ 432 h 731"/>
              <a:gd name="T6" fmla="*/ 216 w 985"/>
              <a:gd name="T7" fmla="*/ 433 h 731"/>
              <a:gd name="T8" fmla="*/ 139 w 985"/>
              <a:gd name="T9" fmla="*/ 469 h 731"/>
              <a:gd name="T10" fmla="*/ 102 w 985"/>
              <a:gd name="T11" fmla="*/ 476 h 731"/>
              <a:gd name="T12" fmla="*/ 55 w 985"/>
              <a:gd name="T13" fmla="*/ 465 h 731"/>
              <a:gd name="T14" fmla="*/ 23 w 985"/>
              <a:gd name="T15" fmla="*/ 440 h 731"/>
              <a:gd name="T16" fmla="*/ 4 w 985"/>
              <a:gd name="T17" fmla="*/ 404 h 731"/>
              <a:gd name="T18" fmla="*/ 1 w 985"/>
              <a:gd name="T19" fmla="*/ 341 h 731"/>
              <a:gd name="T20" fmla="*/ 20 w 985"/>
              <a:gd name="T21" fmla="*/ 291 h 731"/>
              <a:gd name="T22" fmla="*/ 48 w 985"/>
              <a:gd name="T23" fmla="*/ 261 h 731"/>
              <a:gd name="T24" fmla="*/ 88 w 985"/>
              <a:gd name="T25" fmla="*/ 244 h 731"/>
              <a:gd name="T26" fmla="*/ 125 w 985"/>
              <a:gd name="T27" fmla="*/ 244 h 731"/>
              <a:gd name="T28" fmla="*/ 167 w 985"/>
              <a:gd name="T29" fmla="*/ 258 h 731"/>
              <a:gd name="T30" fmla="*/ 230 w 985"/>
              <a:gd name="T31" fmla="*/ 299 h 731"/>
              <a:gd name="T32" fmla="*/ 246 w 985"/>
              <a:gd name="T33" fmla="*/ 299 h 731"/>
              <a:gd name="T34" fmla="*/ 262 w 985"/>
              <a:gd name="T35" fmla="*/ 277 h 731"/>
              <a:gd name="T36" fmla="*/ 271 w 985"/>
              <a:gd name="T37" fmla="*/ 209 h 731"/>
              <a:gd name="T38" fmla="*/ 262 w 985"/>
              <a:gd name="T39" fmla="*/ 5 h 731"/>
              <a:gd name="T40" fmla="*/ 533 w 985"/>
              <a:gd name="T41" fmla="*/ 1 h 731"/>
              <a:gd name="T42" fmla="*/ 564 w 985"/>
              <a:gd name="T43" fmla="*/ 15 h 731"/>
              <a:gd name="T44" fmla="*/ 575 w 985"/>
              <a:gd name="T45" fmla="*/ 46 h 731"/>
              <a:gd name="T46" fmla="*/ 564 w 985"/>
              <a:gd name="T47" fmla="*/ 66 h 731"/>
              <a:gd name="T48" fmla="*/ 511 w 985"/>
              <a:gd name="T49" fmla="*/ 148 h 731"/>
              <a:gd name="T50" fmla="*/ 501 w 985"/>
              <a:gd name="T51" fmla="*/ 180 h 731"/>
              <a:gd name="T52" fmla="*/ 507 w 985"/>
              <a:gd name="T53" fmla="*/ 226 h 731"/>
              <a:gd name="T54" fmla="*/ 531 w 985"/>
              <a:gd name="T55" fmla="*/ 258 h 731"/>
              <a:gd name="T56" fmla="*/ 567 w 985"/>
              <a:gd name="T57" fmla="*/ 278 h 731"/>
              <a:gd name="T58" fmla="*/ 634 w 985"/>
              <a:gd name="T59" fmla="*/ 284 h 731"/>
              <a:gd name="T60" fmla="*/ 676 w 985"/>
              <a:gd name="T61" fmla="*/ 271 h 731"/>
              <a:gd name="T62" fmla="*/ 710 w 985"/>
              <a:gd name="T63" fmla="*/ 246 h 731"/>
              <a:gd name="T64" fmla="*/ 729 w 985"/>
              <a:gd name="T65" fmla="*/ 208 h 731"/>
              <a:gd name="T66" fmla="*/ 729 w 985"/>
              <a:gd name="T67" fmla="*/ 165 h 731"/>
              <a:gd name="T68" fmla="*/ 704 w 985"/>
              <a:gd name="T69" fmla="*/ 67 h 731"/>
              <a:gd name="T70" fmla="*/ 696 w 985"/>
              <a:gd name="T71" fmla="*/ 31 h 731"/>
              <a:gd name="T72" fmla="*/ 714 w 985"/>
              <a:gd name="T73" fmla="*/ 11 h 731"/>
              <a:gd name="T74" fmla="*/ 789 w 985"/>
              <a:gd name="T75" fmla="*/ 5 h 731"/>
              <a:gd name="T76" fmla="*/ 985 w 985"/>
              <a:gd name="T77" fmla="*/ 724 h 731"/>
              <a:gd name="T78" fmla="*/ 745 w 985"/>
              <a:gd name="T79" fmla="*/ 729 h 731"/>
              <a:gd name="T80" fmla="*/ 684 w 985"/>
              <a:gd name="T81" fmla="*/ 721 h 731"/>
              <a:gd name="T82" fmla="*/ 666 w 985"/>
              <a:gd name="T83" fmla="*/ 690 h 731"/>
              <a:gd name="T84" fmla="*/ 676 w 985"/>
              <a:gd name="T85" fmla="*/ 671 h 731"/>
              <a:gd name="T86" fmla="*/ 708 w 985"/>
              <a:gd name="T87" fmla="*/ 620 h 731"/>
              <a:gd name="T88" fmla="*/ 718 w 985"/>
              <a:gd name="T89" fmla="*/ 569 h 731"/>
              <a:gd name="T90" fmla="*/ 715 w 985"/>
              <a:gd name="T91" fmla="*/ 531 h 731"/>
              <a:gd name="T92" fmla="*/ 698 w 985"/>
              <a:gd name="T93" fmla="*/ 497 h 731"/>
              <a:gd name="T94" fmla="*/ 670 w 985"/>
              <a:gd name="T95" fmla="*/ 475 h 731"/>
              <a:gd name="T96" fmla="*/ 596 w 985"/>
              <a:gd name="T97" fmla="*/ 461 h 731"/>
              <a:gd name="T98" fmla="*/ 529 w 985"/>
              <a:gd name="T99" fmla="*/ 486 h 731"/>
              <a:gd name="T100" fmla="*/ 507 w 985"/>
              <a:gd name="T101" fmla="*/ 513 h 731"/>
              <a:gd name="T102" fmla="*/ 500 w 985"/>
              <a:gd name="T103" fmla="*/ 539 h 731"/>
              <a:gd name="T104" fmla="*/ 506 w 985"/>
              <a:gd name="T105" fmla="*/ 605 h 731"/>
              <a:gd name="T106" fmla="*/ 539 w 985"/>
              <a:gd name="T107" fmla="*/ 671 h 731"/>
              <a:gd name="T108" fmla="*/ 543 w 985"/>
              <a:gd name="T109" fmla="*/ 700 h 731"/>
              <a:gd name="T110" fmla="*/ 501 w 985"/>
              <a:gd name="T111" fmla="*/ 723 h 731"/>
              <a:gd name="T112" fmla="*/ 434 w 985"/>
              <a:gd name="T113" fmla="*/ 729 h 731"/>
              <a:gd name="T114" fmla="*/ 267 w 985"/>
              <a:gd name="T115" fmla="*/ 731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85" h="731">
                <a:moveTo>
                  <a:pt x="267" y="731"/>
                </a:moveTo>
                <a:lnTo>
                  <a:pt x="267" y="731"/>
                </a:lnTo>
                <a:lnTo>
                  <a:pt x="268" y="634"/>
                </a:lnTo>
                <a:lnTo>
                  <a:pt x="267" y="548"/>
                </a:lnTo>
                <a:lnTo>
                  <a:pt x="265" y="511"/>
                </a:lnTo>
                <a:lnTo>
                  <a:pt x="264" y="482"/>
                </a:lnTo>
                <a:lnTo>
                  <a:pt x="261" y="460"/>
                </a:lnTo>
                <a:lnTo>
                  <a:pt x="260" y="451"/>
                </a:lnTo>
                <a:lnTo>
                  <a:pt x="258" y="446"/>
                </a:lnTo>
                <a:lnTo>
                  <a:pt x="258" y="446"/>
                </a:lnTo>
                <a:lnTo>
                  <a:pt x="253" y="437"/>
                </a:lnTo>
                <a:lnTo>
                  <a:pt x="247" y="432"/>
                </a:lnTo>
                <a:lnTo>
                  <a:pt x="240" y="429"/>
                </a:lnTo>
                <a:lnTo>
                  <a:pt x="233" y="429"/>
                </a:lnTo>
                <a:lnTo>
                  <a:pt x="225" y="430"/>
                </a:lnTo>
                <a:lnTo>
                  <a:pt x="216" y="433"/>
                </a:lnTo>
                <a:lnTo>
                  <a:pt x="195" y="442"/>
                </a:lnTo>
                <a:lnTo>
                  <a:pt x="174" y="454"/>
                </a:lnTo>
                <a:lnTo>
                  <a:pt x="150" y="465"/>
                </a:lnTo>
                <a:lnTo>
                  <a:pt x="139" y="469"/>
                </a:lnTo>
                <a:lnTo>
                  <a:pt x="127" y="474"/>
                </a:lnTo>
                <a:lnTo>
                  <a:pt x="114" y="475"/>
                </a:lnTo>
                <a:lnTo>
                  <a:pt x="102" y="476"/>
                </a:lnTo>
                <a:lnTo>
                  <a:pt x="102" y="476"/>
                </a:lnTo>
                <a:lnTo>
                  <a:pt x="89" y="475"/>
                </a:lnTo>
                <a:lnTo>
                  <a:pt x="76" y="474"/>
                </a:lnTo>
                <a:lnTo>
                  <a:pt x="65" y="469"/>
                </a:lnTo>
                <a:lnTo>
                  <a:pt x="55" y="465"/>
                </a:lnTo>
                <a:lnTo>
                  <a:pt x="46" y="461"/>
                </a:lnTo>
                <a:lnTo>
                  <a:pt x="37" y="454"/>
                </a:lnTo>
                <a:lnTo>
                  <a:pt x="30" y="447"/>
                </a:lnTo>
                <a:lnTo>
                  <a:pt x="23" y="440"/>
                </a:lnTo>
                <a:lnTo>
                  <a:pt x="16" y="432"/>
                </a:lnTo>
                <a:lnTo>
                  <a:pt x="12" y="422"/>
                </a:lnTo>
                <a:lnTo>
                  <a:pt x="8" y="414"/>
                </a:lnTo>
                <a:lnTo>
                  <a:pt x="4" y="404"/>
                </a:lnTo>
                <a:lnTo>
                  <a:pt x="2" y="393"/>
                </a:lnTo>
                <a:lnTo>
                  <a:pt x="0" y="383"/>
                </a:lnTo>
                <a:lnTo>
                  <a:pt x="0" y="362"/>
                </a:lnTo>
                <a:lnTo>
                  <a:pt x="1" y="341"/>
                </a:lnTo>
                <a:lnTo>
                  <a:pt x="7" y="320"/>
                </a:lnTo>
                <a:lnTo>
                  <a:pt x="11" y="310"/>
                </a:lnTo>
                <a:lnTo>
                  <a:pt x="15" y="300"/>
                </a:lnTo>
                <a:lnTo>
                  <a:pt x="20" y="291"/>
                </a:lnTo>
                <a:lnTo>
                  <a:pt x="26" y="282"/>
                </a:lnTo>
                <a:lnTo>
                  <a:pt x="33" y="275"/>
                </a:lnTo>
                <a:lnTo>
                  <a:pt x="40" y="267"/>
                </a:lnTo>
                <a:lnTo>
                  <a:pt x="48" y="261"/>
                </a:lnTo>
                <a:lnTo>
                  <a:pt x="57" y="256"/>
                </a:lnTo>
                <a:lnTo>
                  <a:pt x="67" y="251"/>
                </a:lnTo>
                <a:lnTo>
                  <a:pt x="76" y="247"/>
                </a:lnTo>
                <a:lnTo>
                  <a:pt x="88" y="244"/>
                </a:lnTo>
                <a:lnTo>
                  <a:pt x="99" y="243"/>
                </a:lnTo>
                <a:lnTo>
                  <a:pt x="99" y="243"/>
                </a:lnTo>
                <a:lnTo>
                  <a:pt x="113" y="243"/>
                </a:lnTo>
                <a:lnTo>
                  <a:pt x="125" y="244"/>
                </a:lnTo>
                <a:lnTo>
                  <a:pt x="138" y="247"/>
                </a:lnTo>
                <a:lnTo>
                  <a:pt x="148" y="250"/>
                </a:lnTo>
                <a:lnTo>
                  <a:pt x="157" y="254"/>
                </a:lnTo>
                <a:lnTo>
                  <a:pt x="167" y="258"/>
                </a:lnTo>
                <a:lnTo>
                  <a:pt x="183" y="270"/>
                </a:lnTo>
                <a:lnTo>
                  <a:pt x="211" y="289"/>
                </a:lnTo>
                <a:lnTo>
                  <a:pt x="225" y="296"/>
                </a:lnTo>
                <a:lnTo>
                  <a:pt x="230" y="299"/>
                </a:lnTo>
                <a:lnTo>
                  <a:pt x="237" y="300"/>
                </a:lnTo>
                <a:lnTo>
                  <a:pt x="237" y="300"/>
                </a:lnTo>
                <a:lnTo>
                  <a:pt x="241" y="300"/>
                </a:lnTo>
                <a:lnTo>
                  <a:pt x="246" y="299"/>
                </a:lnTo>
                <a:lnTo>
                  <a:pt x="250" y="296"/>
                </a:lnTo>
                <a:lnTo>
                  <a:pt x="253" y="295"/>
                </a:lnTo>
                <a:lnTo>
                  <a:pt x="258" y="286"/>
                </a:lnTo>
                <a:lnTo>
                  <a:pt x="262" y="277"/>
                </a:lnTo>
                <a:lnTo>
                  <a:pt x="267" y="263"/>
                </a:lnTo>
                <a:lnTo>
                  <a:pt x="268" y="247"/>
                </a:lnTo>
                <a:lnTo>
                  <a:pt x="271" y="229"/>
                </a:lnTo>
                <a:lnTo>
                  <a:pt x="271" y="209"/>
                </a:lnTo>
                <a:lnTo>
                  <a:pt x="271" y="165"/>
                </a:lnTo>
                <a:lnTo>
                  <a:pt x="269" y="114"/>
                </a:lnTo>
                <a:lnTo>
                  <a:pt x="262" y="5"/>
                </a:lnTo>
                <a:lnTo>
                  <a:pt x="262" y="5"/>
                </a:lnTo>
                <a:lnTo>
                  <a:pt x="416" y="1"/>
                </a:lnTo>
                <a:lnTo>
                  <a:pt x="518" y="0"/>
                </a:lnTo>
                <a:lnTo>
                  <a:pt x="518" y="0"/>
                </a:lnTo>
                <a:lnTo>
                  <a:pt x="533" y="1"/>
                </a:lnTo>
                <a:lnTo>
                  <a:pt x="546" y="4"/>
                </a:lnTo>
                <a:lnTo>
                  <a:pt x="556" y="10"/>
                </a:lnTo>
                <a:lnTo>
                  <a:pt x="564" y="15"/>
                </a:lnTo>
                <a:lnTo>
                  <a:pt x="564" y="15"/>
                </a:lnTo>
                <a:lnTo>
                  <a:pt x="570" y="22"/>
                </a:lnTo>
                <a:lnTo>
                  <a:pt x="574" y="31"/>
                </a:lnTo>
                <a:lnTo>
                  <a:pt x="575" y="38"/>
                </a:lnTo>
                <a:lnTo>
                  <a:pt x="575" y="46"/>
                </a:lnTo>
                <a:lnTo>
                  <a:pt x="575" y="46"/>
                </a:lnTo>
                <a:lnTo>
                  <a:pt x="574" y="49"/>
                </a:lnTo>
                <a:lnTo>
                  <a:pt x="573" y="54"/>
                </a:lnTo>
                <a:lnTo>
                  <a:pt x="564" y="66"/>
                </a:lnTo>
                <a:lnTo>
                  <a:pt x="540" y="98"/>
                </a:lnTo>
                <a:lnTo>
                  <a:pt x="528" y="117"/>
                </a:lnTo>
                <a:lnTo>
                  <a:pt x="517" y="137"/>
                </a:lnTo>
                <a:lnTo>
                  <a:pt x="511" y="148"/>
                </a:lnTo>
                <a:lnTo>
                  <a:pt x="507" y="158"/>
                </a:lnTo>
                <a:lnTo>
                  <a:pt x="504" y="169"/>
                </a:lnTo>
                <a:lnTo>
                  <a:pt x="501" y="180"/>
                </a:lnTo>
                <a:lnTo>
                  <a:pt x="501" y="180"/>
                </a:lnTo>
                <a:lnTo>
                  <a:pt x="501" y="193"/>
                </a:lnTo>
                <a:lnTo>
                  <a:pt x="501" y="204"/>
                </a:lnTo>
                <a:lnTo>
                  <a:pt x="504" y="215"/>
                </a:lnTo>
                <a:lnTo>
                  <a:pt x="507" y="226"/>
                </a:lnTo>
                <a:lnTo>
                  <a:pt x="511" y="235"/>
                </a:lnTo>
                <a:lnTo>
                  <a:pt x="517" y="244"/>
                </a:lnTo>
                <a:lnTo>
                  <a:pt x="524" y="251"/>
                </a:lnTo>
                <a:lnTo>
                  <a:pt x="531" y="258"/>
                </a:lnTo>
                <a:lnTo>
                  <a:pt x="539" y="265"/>
                </a:lnTo>
                <a:lnTo>
                  <a:pt x="547" y="270"/>
                </a:lnTo>
                <a:lnTo>
                  <a:pt x="557" y="275"/>
                </a:lnTo>
                <a:lnTo>
                  <a:pt x="567" y="278"/>
                </a:lnTo>
                <a:lnTo>
                  <a:pt x="578" y="281"/>
                </a:lnTo>
                <a:lnTo>
                  <a:pt x="589" y="284"/>
                </a:lnTo>
                <a:lnTo>
                  <a:pt x="612" y="285"/>
                </a:lnTo>
                <a:lnTo>
                  <a:pt x="634" y="284"/>
                </a:lnTo>
                <a:lnTo>
                  <a:pt x="645" y="282"/>
                </a:lnTo>
                <a:lnTo>
                  <a:pt x="655" y="279"/>
                </a:lnTo>
                <a:lnTo>
                  <a:pt x="666" y="275"/>
                </a:lnTo>
                <a:lnTo>
                  <a:pt x="676" y="271"/>
                </a:lnTo>
                <a:lnTo>
                  <a:pt x="686" y="265"/>
                </a:lnTo>
                <a:lnTo>
                  <a:pt x="694" y="260"/>
                </a:lnTo>
                <a:lnTo>
                  <a:pt x="703" y="253"/>
                </a:lnTo>
                <a:lnTo>
                  <a:pt x="710" y="246"/>
                </a:lnTo>
                <a:lnTo>
                  <a:pt x="717" y="237"/>
                </a:lnTo>
                <a:lnTo>
                  <a:pt x="722" y="228"/>
                </a:lnTo>
                <a:lnTo>
                  <a:pt x="726" y="218"/>
                </a:lnTo>
                <a:lnTo>
                  <a:pt x="729" y="208"/>
                </a:lnTo>
                <a:lnTo>
                  <a:pt x="731" y="197"/>
                </a:lnTo>
                <a:lnTo>
                  <a:pt x="731" y="184"/>
                </a:lnTo>
                <a:lnTo>
                  <a:pt x="731" y="184"/>
                </a:lnTo>
                <a:lnTo>
                  <a:pt x="729" y="165"/>
                </a:lnTo>
                <a:lnTo>
                  <a:pt x="726" y="144"/>
                </a:lnTo>
                <a:lnTo>
                  <a:pt x="721" y="124"/>
                </a:lnTo>
                <a:lnTo>
                  <a:pt x="715" y="103"/>
                </a:lnTo>
                <a:lnTo>
                  <a:pt x="704" y="67"/>
                </a:lnTo>
                <a:lnTo>
                  <a:pt x="698" y="52"/>
                </a:lnTo>
                <a:lnTo>
                  <a:pt x="697" y="38"/>
                </a:lnTo>
                <a:lnTo>
                  <a:pt x="697" y="38"/>
                </a:lnTo>
                <a:lnTo>
                  <a:pt x="696" y="31"/>
                </a:lnTo>
                <a:lnTo>
                  <a:pt x="697" y="24"/>
                </a:lnTo>
                <a:lnTo>
                  <a:pt x="701" y="18"/>
                </a:lnTo>
                <a:lnTo>
                  <a:pt x="705" y="14"/>
                </a:lnTo>
                <a:lnTo>
                  <a:pt x="714" y="11"/>
                </a:lnTo>
                <a:lnTo>
                  <a:pt x="724" y="8"/>
                </a:lnTo>
                <a:lnTo>
                  <a:pt x="736" y="7"/>
                </a:lnTo>
                <a:lnTo>
                  <a:pt x="752" y="5"/>
                </a:lnTo>
                <a:lnTo>
                  <a:pt x="789" y="5"/>
                </a:lnTo>
                <a:lnTo>
                  <a:pt x="841" y="5"/>
                </a:lnTo>
                <a:lnTo>
                  <a:pt x="985" y="7"/>
                </a:lnTo>
                <a:lnTo>
                  <a:pt x="985" y="724"/>
                </a:lnTo>
                <a:lnTo>
                  <a:pt x="985" y="724"/>
                </a:lnTo>
                <a:lnTo>
                  <a:pt x="911" y="725"/>
                </a:lnTo>
                <a:lnTo>
                  <a:pt x="845" y="728"/>
                </a:lnTo>
                <a:lnTo>
                  <a:pt x="791" y="729"/>
                </a:lnTo>
                <a:lnTo>
                  <a:pt x="745" y="729"/>
                </a:lnTo>
                <a:lnTo>
                  <a:pt x="725" y="729"/>
                </a:lnTo>
                <a:lnTo>
                  <a:pt x="710" y="727"/>
                </a:lnTo>
                <a:lnTo>
                  <a:pt x="696" y="724"/>
                </a:lnTo>
                <a:lnTo>
                  <a:pt x="684" y="721"/>
                </a:lnTo>
                <a:lnTo>
                  <a:pt x="675" y="716"/>
                </a:lnTo>
                <a:lnTo>
                  <a:pt x="669" y="709"/>
                </a:lnTo>
                <a:lnTo>
                  <a:pt x="666" y="700"/>
                </a:lnTo>
                <a:lnTo>
                  <a:pt x="666" y="690"/>
                </a:lnTo>
                <a:lnTo>
                  <a:pt x="666" y="690"/>
                </a:lnTo>
                <a:lnTo>
                  <a:pt x="668" y="686"/>
                </a:lnTo>
                <a:lnTo>
                  <a:pt x="669" y="681"/>
                </a:lnTo>
                <a:lnTo>
                  <a:pt x="676" y="671"/>
                </a:lnTo>
                <a:lnTo>
                  <a:pt x="684" y="660"/>
                </a:lnTo>
                <a:lnTo>
                  <a:pt x="694" y="647"/>
                </a:lnTo>
                <a:lnTo>
                  <a:pt x="704" y="630"/>
                </a:lnTo>
                <a:lnTo>
                  <a:pt x="708" y="620"/>
                </a:lnTo>
                <a:lnTo>
                  <a:pt x="711" y="609"/>
                </a:lnTo>
                <a:lnTo>
                  <a:pt x="714" y="597"/>
                </a:lnTo>
                <a:lnTo>
                  <a:pt x="717" y="584"/>
                </a:lnTo>
                <a:lnTo>
                  <a:pt x="718" y="569"/>
                </a:lnTo>
                <a:lnTo>
                  <a:pt x="718" y="552"/>
                </a:lnTo>
                <a:lnTo>
                  <a:pt x="718" y="552"/>
                </a:lnTo>
                <a:lnTo>
                  <a:pt x="717" y="541"/>
                </a:lnTo>
                <a:lnTo>
                  <a:pt x="715" y="531"/>
                </a:lnTo>
                <a:lnTo>
                  <a:pt x="712" y="521"/>
                </a:lnTo>
                <a:lnTo>
                  <a:pt x="708" y="513"/>
                </a:lnTo>
                <a:lnTo>
                  <a:pt x="704" y="504"/>
                </a:lnTo>
                <a:lnTo>
                  <a:pt x="698" y="497"/>
                </a:lnTo>
                <a:lnTo>
                  <a:pt x="691" y="490"/>
                </a:lnTo>
                <a:lnTo>
                  <a:pt x="686" y="485"/>
                </a:lnTo>
                <a:lnTo>
                  <a:pt x="677" y="479"/>
                </a:lnTo>
                <a:lnTo>
                  <a:pt x="670" y="475"/>
                </a:lnTo>
                <a:lnTo>
                  <a:pt x="654" y="468"/>
                </a:lnTo>
                <a:lnTo>
                  <a:pt x="636" y="463"/>
                </a:lnTo>
                <a:lnTo>
                  <a:pt x="616" y="461"/>
                </a:lnTo>
                <a:lnTo>
                  <a:pt x="596" y="461"/>
                </a:lnTo>
                <a:lnTo>
                  <a:pt x="578" y="464"/>
                </a:lnTo>
                <a:lnTo>
                  <a:pt x="560" y="469"/>
                </a:lnTo>
                <a:lnTo>
                  <a:pt x="543" y="476"/>
                </a:lnTo>
                <a:lnTo>
                  <a:pt x="529" y="486"/>
                </a:lnTo>
                <a:lnTo>
                  <a:pt x="522" y="492"/>
                </a:lnTo>
                <a:lnTo>
                  <a:pt x="517" y="499"/>
                </a:lnTo>
                <a:lnTo>
                  <a:pt x="511" y="506"/>
                </a:lnTo>
                <a:lnTo>
                  <a:pt x="507" y="513"/>
                </a:lnTo>
                <a:lnTo>
                  <a:pt x="504" y="520"/>
                </a:lnTo>
                <a:lnTo>
                  <a:pt x="501" y="528"/>
                </a:lnTo>
                <a:lnTo>
                  <a:pt x="501" y="528"/>
                </a:lnTo>
                <a:lnTo>
                  <a:pt x="500" y="539"/>
                </a:lnTo>
                <a:lnTo>
                  <a:pt x="499" y="551"/>
                </a:lnTo>
                <a:lnTo>
                  <a:pt x="499" y="570"/>
                </a:lnTo>
                <a:lnTo>
                  <a:pt x="501" y="588"/>
                </a:lnTo>
                <a:lnTo>
                  <a:pt x="506" y="605"/>
                </a:lnTo>
                <a:lnTo>
                  <a:pt x="513" y="620"/>
                </a:lnTo>
                <a:lnTo>
                  <a:pt x="520" y="636"/>
                </a:lnTo>
                <a:lnTo>
                  <a:pt x="533" y="660"/>
                </a:lnTo>
                <a:lnTo>
                  <a:pt x="539" y="671"/>
                </a:lnTo>
                <a:lnTo>
                  <a:pt x="543" y="679"/>
                </a:lnTo>
                <a:lnTo>
                  <a:pt x="546" y="689"/>
                </a:lnTo>
                <a:lnTo>
                  <a:pt x="545" y="696"/>
                </a:lnTo>
                <a:lnTo>
                  <a:pt x="543" y="700"/>
                </a:lnTo>
                <a:lnTo>
                  <a:pt x="540" y="703"/>
                </a:lnTo>
                <a:lnTo>
                  <a:pt x="532" y="710"/>
                </a:lnTo>
                <a:lnTo>
                  <a:pt x="520" y="717"/>
                </a:lnTo>
                <a:lnTo>
                  <a:pt x="501" y="723"/>
                </a:lnTo>
                <a:lnTo>
                  <a:pt x="501" y="723"/>
                </a:lnTo>
                <a:lnTo>
                  <a:pt x="483" y="725"/>
                </a:lnTo>
                <a:lnTo>
                  <a:pt x="461" y="728"/>
                </a:lnTo>
                <a:lnTo>
                  <a:pt x="434" y="729"/>
                </a:lnTo>
                <a:lnTo>
                  <a:pt x="405" y="731"/>
                </a:lnTo>
                <a:lnTo>
                  <a:pt x="338" y="731"/>
                </a:lnTo>
                <a:lnTo>
                  <a:pt x="267" y="731"/>
                </a:lnTo>
                <a:lnTo>
                  <a:pt x="267" y="73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D9AB0E28-A1AB-6339-F1BC-2698E1887E0D}"/>
              </a:ext>
            </a:extLst>
          </p:cNvPr>
          <p:cNvSpPr>
            <a:spLocks/>
          </p:cNvSpPr>
          <p:nvPr/>
        </p:nvSpPr>
        <p:spPr bwMode="auto">
          <a:xfrm>
            <a:off x="5856696" y="2705975"/>
            <a:ext cx="1467683" cy="2655414"/>
          </a:xfrm>
          <a:custGeom>
            <a:avLst/>
            <a:gdLst>
              <a:gd name="T0" fmla="*/ 712 w 713"/>
              <a:gd name="T1" fmla="*/ 443 h 1290"/>
              <a:gd name="T2" fmla="*/ 702 w 713"/>
              <a:gd name="T3" fmla="*/ 557 h 1290"/>
              <a:gd name="T4" fmla="*/ 692 w 713"/>
              <a:gd name="T5" fmla="*/ 573 h 1290"/>
              <a:gd name="T6" fmla="*/ 665 w 713"/>
              <a:gd name="T7" fmla="*/ 569 h 1290"/>
              <a:gd name="T8" fmla="*/ 584 w 713"/>
              <a:gd name="T9" fmla="*/ 515 h 1290"/>
              <a:gd name="T10" fmla="*/ 509 w 713"/>
              <a:gd name="T11" fmla="*/ 489 h 1290"/>
              <a:gd name="T12" fmla="*/ 456 w 713"/>
              <a:gd name="T13" fmla="*/ 492 h 1290"/>
              <a:gd name="T14" fmla="*/ 405 w 713"/>
              <a:gd name="T15" fmla="*/ 515 h 1290"/>
              <a:gd name="T16" fmla="*/ 376 w 713"/>
              <a:gd name="T17" fmla="*/ 555 h 1290"/>
              <a:gd name="T18" fmla="*/ 365 w 713"/>
              <a:gd name="T19" fmla="*/ 601 h 1290"/>
              <a:gd name="T20" fmla="*/ 369 w 713"/>
              <a:gd name="T21" fmla="*/ 638 h 1290"/>
              <a:gd name="T22" fmla="*/ 387 w 713"/>
              <a:gd name="T23" fmla="*/ 686 h 1290"/>
              <a:gd name="T24" fmla="*/ 419 w 713"/>
              <a:gd name="T25" fmla="*/ 724 h 1290"/>
              <a:gd name="T26" fmla="*/ 465 w 713"/>
              <a:gd name="T27" fmla="*/ 746 h 1290"/>
              <a:gd name="T28" fmla="*/ 507 w 713"/>
              <a:gd name="T29" fmla="*/ 750 h 1290"/>
              <a:gd name="T30" fmla="*/ 593 w 713"/>
              <a:gd name="T31" fmla="*/ 729 h 1290"/>
              <a:gd name="T32" fmla="*/ 660 w 713"/>
              <a:gd name="T33" fmla="*/ 714 h 1290"/>
              <a:gd name="T34" fmla="*/ 698 w 713"/>
              <a:gd name="T35" fmla="*/ 727 h 1290"/>
              <a:gd name="T36" fmla="*/ 707 w 713"/>
              <a:gd name="T37" fmla="*/ 747 h 1290"/>
              <a:gd name="T38" fmla="*/ 713 w 713"/>
              <a:gd name="T39" fmla="*/ 903 h 1290"/>
              <a:gd name="T40" fmla="*/ 468 w 713"/>
              <a:gd name="T41" fmla="*/ 981 h 1290"/>
              <a:gd name="T42" fmla="*/ 428 w 713"/>
              <a:gd name="T43" fmla="*/ 991 h 1290"/>
              <a:gd name="T44" fmla="*/ 408 w 713"/>
              <a:gd name="T45" fmla="*/ 1019 h 1290"/>
              <a:gd name="T46" fmla="*/ 424 w 713"/>
              <a:gd name="T47" fmla="*/ 1049 h 1290"/>
              <a:gd name="T48" fmla="*/ 465 w 713"/>
              <a:gd name="T49" fmla="*/ 1128 h 1290"/>
              <a:gd name="T50" fmla="*/ 475 w 713"/>
              <a:gd name="T51" fmla="*/ 1175 h 1290"/>
              <a:gd name="T52" fmla="*/ 470 w 713"/>
              <a:gd name="T53" fmla="*/ 1214 h 1290"/>
              <a:gd name="T54" fmla="*/ 447 w 713"/>
              <a:gd name="T55" fmla="*/ 1252 h 1290"/>
              <a:gd name="T56" fmla="*/ 412 w 713"/>
              <a:gd name="T57" fmla="*/ 1277 h 1290"/>
              <a:gd name="T58" fmla="*/ 369 w 713"/>
              <a:gd name="T59" fmla="*/ 1288 h 1290"/>
              <a:gd name="T60" fmla="*/ 335 w 713"/>
              <a:gd name="T61" fmla="*/ 1288 h 1290"/>
              <a:gd name="T62" fmla="*/ 294 w 713"/>
              <a:gd name="T63" fmla="*/ 1274 h 1290"/>
              <a:gd name="T64" fmla="*/ 259 w 713"/>
              <a:gd name="T65" fmla="*/ 1245 h 1290"/>
              <a:gd name="T66" fmla="*/ 239 w 713"/>
              <a:gd name="T67" fmla="*/ 1202 h 1290"/>
              <a:gd name="T68" fmla="*/ 236 w 713"/>
              <a:gd name="T69" fmla="*/ 1161 h 1290"/>
              <a:gd name="T70" fmla="*/ 252 w 713"/>
              <a:gd name="T71" fmla="*/ 1103 h 1290"/>
              <a:gd name="T72" fmla="*/ 288 w 713"/>
              <a:gd name="T73" fmla="*/ 1024 h 1290"/>
              <a:gd name="T74" fmla="*/ 288 w 713"/>
              <a:gd name="T75" fmla="*/ 1012 h 1290"/>
              <a:gd name="T76" fmla="*/ 257 w 713"/>
              <a:gd name="T77" fmla="*/ 998 h 1290"/>
              <a:gd name="T78" fmla="*/ 127 w 713"/>
              <a:gd name="T79" fmla="*/ 988 h 1290"/>
              <a:gd name="T80" fmla="*/ 0 w 713"/>
              <a:gd name="T81" fmla="*/ 271 h 1290"/>
              <a:gd name="T82" fmla="*/ 221 w 713"/>
              <a:gd name="T83" fmla="*/ 271 h 1290"/>
              <a:gd name="T84" fmla="*/ 319 w 713"/>
              <a:gd name="T85" fmla="*/ 257 h 1290"/>
              <a:gd name="T86" fmla="*/ 344 w 713"/>
              <a:gd name="T87" fmla="*/ 239 h 1290"/>
              <a:gd name="T88" fmla="*/ 341 w 713"/>
              <a:gd name="T89" fmla="*/ 225 h 1290"/>
              <a:gd name="T90" fmla="*/ 298 w 713"/>
              <a:gd name="T91" fmla="*/ 165 h 1290"/>
              <a:gd name="T92" fmla="*/ 281 w 713"/>
              <a:gd name="T93" fmla="*/ 116 h 1290"/>
              <a:gd name="T94" fmla="*/ 280 w 713"/>
              <a:gd name="T95" fmla="*/ 74 h 1290"/>
              <a:gd name="T96" fmla="*/ 292 w 713"/>
              <a:gd name="T97" fmla="*/ 40 h 1290"/>
              <a:gd name="T98" fmla="*/ 324 w 713"/>
              <a:gd name="T99" fmla="*/ 12 h 1290"/>
              <a:gd name="T100" fmla="*/ 377 w 713"/>
              <a:gd name="T101" fmla="*/ 0 h 1290"/>
              <a:gd name="T102" fmla="*/ 447 w 713"/>
              <a:gd name="T103" fmla="*/ 15 h 1290"/>
              <a:gd name="T104" fmla="*/ 479 w 713"/>
              <a:gd name="T105" fmla="*/ 44 h 1290"/>
              <a:gd name="T106" fmla="*/ 491 w 713"/>
              <a:gd name="T107" fmla="*/ 70 h 1290"/>
              <a:gd name="T108" fmla="*/ 488 w 713"/>
              <a:gd name="T109" fmla="*/ 139 h 1290"/>
              <a:gd name="T110" fmla="*/ 463 w 713"/>
              <a:gd name="T111" fmla="*/ 206 h 1290"/>
              <a:gd name="T112" fmla="*/ 465 w 713"/>
              <a:gd name="T113" fmla="*/ 241 h 1290"/>
              <a:gd name="T114" fmla="*/ 510 w 713"/>
              <a:gd name="T115" fmla="*/ 265 h 1290"/>
              <a:gd name="T116" fmla="*/ 591 w 713"/>
              <a:gd name="T117" fmla="*/ 274 h 1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13" h="1290">
                <a:moveTo>
                  <a:pt x="706" y="274"/>
                </a:moveTo>
                <a:lnTo>
                  <a:pt x="706" y="274"/>
                </a:lnTo>
                <a:lnTo>
                  <a:pt x="709" y="362"/>
                </a:lnTo>
                <a:lnTo>
                  <a:pt x="712" y="443"/>
                </a:lnTo>
                <a:lnTo>
                  <a:pt x="710" y="478"/>
                </a:lnTo>
                <a:lnTo>
                  <a:pt x="709" y="510"/>
                </a:lnTo>
                <a:lnTo>
                  <a:pt x="706" y="536"/>
                </a:lnTo>
                <a:lnTo>
                  <a:pt x="702" y="557"/>
                </a:lnTo>
                <a:lnTo>
                  <a:pt x="702" y="557"/>
                </a:lnTo>
                <a:lnTo>
                  <a:pt x="698" y="567"/>
                </a:lnTo>
                <a:lnTo>
                  <a:pt x="695" y="570"/>
                </a:lnTo>
                <a:lnTo>
                  <a:pt x="692" y="573"/>
                </a:lnTo>
                <a:lnTo>
                  <a:pt x="688" y="574"/>
                </a:lnTo>
                <a:lnTo>
                  <a:pt x="684" y="574"/>
                </a:lnTo>
                <a:lnTo>
                  <a:pt x="675" y="573"/>
                </a:lnTo>
                <a:lnTo>
                  <a:pt x="665" y="569"/>
                </a:lnTo>
                <a:lnTo>
                  <a:pt x="656" y="562"/>
                </a:lnTo>
                <a:lnTo>
                  <a:pt x="629" y="545"/>
                </a:lnTo>
                <a:lnTo>
                  <a:pt x="600" y="525"/>
                </a:lnTo>
                <a:lnTo>
                  <a:pt x="584" y="515"/>
                </a:lnTo>
                <a:lnTo>
                  <a:pt x="566" y="506"/>
                </a:lnTo>
                <a:lnTo>
                  <a:pt x="548" y="499"/>
                </a:lnTo>
                <a:lnTo>
                  <a:pt x="528" y="493"/>
                </a:lnTo>
                <a:lnTo>
                  <a:pt x="509" y="489"/>
                </a:lnTo>
                <a:lnTo>
                  <a:pt x="488" y="487"/>
                </a:lnTo>
                <a:lnTo>
                  <a:pt x="488" y="487"/>
                </a:lnTo>
                <a:lnTo>
                  <a:pt x="471" y="489"/>
                </a:lnTo>
                <a:lnTo>
                  <a:pt x="456" y="492"/>
                </a:lnTo>
                <a:lnTo>
                  <a:pt x="440" y="496"/>
                </a:lnTo>
                <a:lnTo>
                  <a:pt x="428" y="501"/>
                </a:lnTo>
                <a:lnTo>
                  <a:pt x="417" y="508"/>
                </a:lnTo>
                <a:lnTo>
                  <a:pt x="405" y="515"/>
                </a:lnTo>
                <a:lnTo>
                  <a:pt x="397" y="524"/>
                </a:lnTo>
                <a:lnTo>
                  <a:pt x="389" y="534"/>
                </a:lnTo>
                <a:lnTo>
                  <a:pt x="382" y="543"/>
                </a:lnTo>
                <a:lnTo>
                  <a:pt x="376" y="555"/>
                </a:lnTo>
                <a:lnTo>
                  <a:pt x="372" y="566"/>
                </a:lnTo>
                <a:lnTo>
                  <a:pt x="369" y="577"/>
                </a:lnTo>
                <a:lnTo>
                  <a:pt x="366" y="590"/>
                </a:lnTo>
                <a:lnTo>
                  <a:pt x="365" y="601"/>
                </a:lnTo>
                <a:lnTo>
                  <a:pt x="365" y="613"/>
                </a:lnTo>
                <a:lnTo>
                  <a:pt x="366" y="626"/>
                </a:lnTo>
                <a:lnTo>
                  <a:pt x="366" y="626"/>
                </a:lnTo>
                <a:lnTo>
                  <a:pt x="369" y="638"/>
                </a:lnTo>
                <a:lnTo>
                  <a:pt x="372" y="651"/>
                </a:lnTo>
                <a:lnTo>
                  <a:pt x="376" y="662"/>
                </a:lnTo>
                <a:lnTo>
                  <a:pt x="382" y="675"/>
                </a:lnTo>
                <a:lnTo>
                  <a:pt x="387" y="686"/>
                </a:lnTo>
                <a:lnTo>
                  <a:pt x="394" y="696"/>
                </a:lnTo>
                <a:lnTo>
                  <a:pt x="401" y="707"/>
                </a:lnTo>
                <a:lnTo>
                  <a:pt x="411" y="715"/>
                </a:lnTo>
                <a:lnTo>
                  <a:pt x="419" y="724"/>
                </a:lnTo>
                <a:lnTo>
                  <a:pt x="431" y="731"/>
                </a:lnTo>
                <a:lnTo>
                  <a:pt x="442" y="738"/>
                </a:lnTo>
                <a:lnTo>
                  <a:pt x="453" y="743"/>
                </a:lnTo>
                <a:lnTo>
                  <a:pt x="465" y="746"/>
                </a:lnTo>
                <a:lnTo>
                  <a:pt x="479" y="749"/>
                </a:lnTo>
                <a:lnTo>
                  <a:pt x="493" y="750"/>
                </a:lnTo>
                <a:lnTo>
                  <a:pt x="507" y="750"/>
                </a:lnTo>
                <a:lnTo>
                  <a:pt x="507" y="750"/>
                </a:lnTo>
                <a:lnTo>
                  <a:pt x="521" y="747"/>
                </a:lnTo>
                <a:lnTo>
                  <a:pt x="535" y="745"/>
                </a:lnTo>
                <a:lnTo>
                  <a:pt x="563" y="738"/>
                </a:lnTo>
                <a:lnTo>
                  <a:pt x="593" y="729"/>
                </a:lnTo>
                <a:lnTo>
                  <a:pt x="621" y="721"/>
                </a:lnTo>
                <a:lnTo>
                  <a:pt x="635" y="718"/>
                </a:lnTo>
                <a:lnTo>
                  <a:pt x="647" y="715"/>
                </a:lnTo>
                <a:lnTo>
                  <a:pt x="660" y="714"/>
                </a:lnTo>
                <a:lnTo>
                  <a:pt x="671" y="715"/>
                </a:lnTo>
                <a:lnTo>
                  <a:pt x="681" y="717"/>
                </a:lnTo>
                <a:lnTo>
                  <a:pt x="689" y="721"/>
                </a:lnTo>
                <a:lnTo>
                  <a:pt x="698" y="727"/>
                </a:lnTo>
                <a:lnTo>
                  <a:pt x="703" y="735"/>
                </a:lnTo>
                <a:lnTo>
                  <a:pt x="703" y="735"/>
                </a:lnTo>
                <a:lnTo>
                  <a:pt x="706" y="740"/>
                </a:lnTo>
                <a:lnTo>
                  <a:pt x="707" y="747"/>
                </a:lnTo>
                <a:lnTo>
                  <a:pt x="710" y="768"/>
                </a:lnTo>
                <a:lnTo>
                  <a:pt x="713" y="795"/>
                </a:lnTo>
                <a:lnTo>
                  <a:pt x="713" y="827"/>
                </a:lnTo>
                <a:lnTo>
                  <a:pt x="713" y="903"/>
                </a:lnTo>
                <a:lnTo>
                  <a:pt x="713" y="985"/>
                </a:lnTo>
                <a:lnTo>
                  <a:pt x="713" y="985"/>
                </a:lnTo>
                <a:lnTo>
                  <a:pt x="565" y="982"/>
                </a:lnTo>
                <a:lnTo>
                  <a:pt x="468" y="981"/>
                </a:lnTo>
                <a:lnTo>
                  <a:pt x="468" y="981"/>
                </a:lnTo>
                <a:lnTo>
                  <a:pt x="452" y="982"/>
                </a:lnTo>
                <a:lnTo>
                  <a:pt x="439" y="985"/>
                </a:lnTo>
                <a:lnTo>
                  <a:pt x="428" y="991"/>
                </a:lnTo>
                <a:lnTo>
                  <a:pt x="419" y="996"/>
                </a:lnTo>
                <a:lnTo>
                  <a:pt x="414" y="1003"/>
                </a:lnTo>
                <a:lnTo>
                  <a:pt x="410" y="1012"/>
                </a:lnTo>
                <a:lnTo>
                  <a:pt x="408" y="1019"/>
                </a:lnTo>
                <a:lnTo>
                  <a:pt x="410" y="1027"/>
                </a:lnTo>
                <a:lnTo>
                  <a:pt x="410" y="1027"/>
                </a:lnTo>
                <a:lnTo>
                  <a:pt x="415" y="1035"/>
                </a:lnTo>
                <a:lnTo>
                  <a:pt x="424" y="1049"/>
                </a:lnTo>
                <a:lnTo>
                  <a:pt x="433" y="1065"/>
                </a:lnTo>
                <a:lnTo>
                  <a:pt x="445" y="1084"/>
                </a:lnTo>
                <a:lnTo>
                  <a:pt x="456" y="1105"/>
                </a:lnTo>
                <a:lnTo>
                  <a:pt x="465" y="1128"/>
                </a:lnTo>
                <a:lnTo>
                  <a:pt x="470" y="1140"/>
                </a:lnTo>
                <a:lnTo>
                  <a:pt x="472" y="1151"/>
                </a:lnTo>
                <a:lnTo>
                  <a:pt x="474" y="1164"/>
                </a:lnTo>
                <a:lnTo>
                  <a:pt x="475" y="1175"/>
                </a:lnTo>
                <a:lnTo>
                  <a:pt x="475" y="1175"/>
                </a:lnTo>
                <a:lnTo>
                  <a:pt x="475" y="1189"/>
                </a:lnTo>
                <a:lnTo>
                  <a:pt x="472" y="1202"/>
                </a:lnTo>
                <a:lnTo>
                  <a:pt x="470" y="1214"/>
                </a:lnTo>
                <a:lnTo>
                  <a:pt x="465" y="1224"/>
                </a:lnTo>
                <a:lnTo>
                  <a:pt x="461" y="1235"/>
                </a:lnTo>
                <a:lnTo>
                  <a:pt x="454" y="1244"/>
                </a:lnTo>
                <a:lnTo>
                  <a:pt x="447" y="1252"/>
                </a:lnTo>
                <a:lnTo>
                  <a:pt x="439" y="1260"/>
                </a:lnTo>
                <a:lnTo>
                  <a:pt x="431" y="1267"/>
                </a:lnTo>
                <a:lnTo>
                  <a:pt x="422" y="1273"/>
                </a:lnTo>
                <a:lnTo>
                  <a:pt x="412" y="1277"/>
                </a:lnTo>
                <a:lnTo>
                  <a:pt x="401" y="1281"/>
                </a:lnTo>
                <a:lnTo>
                  <a:pt x="391" y="1286"/>
                </a:lnTo>
                <a:lnTo>
                  <a:pt x="380" y="1287"/>
                </a:lnTo>
                <a:lnTo>
                  <a:pt x="369" y="1288"/>
                </a:lnTo>
                <a:lnTo>
                  <a:pt x="358" y="1290"/>
                </a:lnTo>
                <a:lnTo>
                  <a:pt x="358" y="1290"/>
                </a:lnTo>
                <a:lnTo>
                  <a:pt x="347" y="1288"/>
                </a:lnTo>
                <a:lnTo>
                  <a:pt x="335" y="1288"/>
                </a:lnTo>
                <a:lnTo>
                  <a:pt x="324" y="1286"/>
                </a:lnTo>
                <a:lnTo>
                  <a:pt x="313" y="1283"/>
                </a:lnTo>
                <a:lnTo>
                  <a:pt x="303" y="1279"/>
                </a:lnTo>
                <a:lnTo>
                  <a:pt x="294" y="1274"/>
                </a:lnTo>
                <a:lnTo>
                  <a:pt x="284" y="1267"/>
                </a:lnTo>
                <a:lnTo>
                  <a:pt x="275" y="1262"/>
                </a:lnTo>
                <a:lnTo>
                  <a:pt x="267" y="1253"/>
                </a:lnTo>
                <a:lnTo>
                  <a:pt x="259" y="1245"/>
                </a:lnTo>
                <a:lnTo>
                  <a:pt x="253" y="1235"/>
                </a:lnTo>
                <a:lnTo>
                  <a:pt x="247" y="1226"/>
                </a:lnTo>
                <a:lnTo>
                  <a:pt x="242" y="1214"/>
                </a:lnTo>
                <a:lnTo>
                  <a:pt x="239" y="1202"/>
                </a:lnTo>
                <a:lnTo>
                  <a:pt x="236" y="1188"/>
                </a:lnTo>
                <a:lnTo>
                  <a:pt x="236" y="1174"/>
                </a:lnTo>
                <a:lnTo>
                  <a:pt x="236" y="1174"/>
                </a:lnTo>
                <a:lnTo>
                  <a:pt x="236" y="1161"/>
                </a:lnTo>
                <a:lnTo>
                  <a:pt x="238" y="1149"/>
                </a:lnTo>
                <a:lnTo>
                  <a:pt x="240" y="1136"/>
                </a:lnTo>
                <a:lnTo>
                  <a:pt x="243" y="1125"/>
                </a:lnTo>
                <a:lnTo>
                  <a:pt x="252" y="1103"/>
                </a:lnTo>
                <a:lnTo>
                  <a:pt x="260" y="1082"/>
                </a:lnTo>
                <a:lnTo>
                  <a:pt x="278" y="1047"/>
                </a:lnTo>
                <a:lnTo>
                  <a:pt x="285" y="1031"/>
                </a:lnTo>
                <a:lnTo>
                  <a:pt x="288" y="1024"/>
                </a:lnTo>
                <a:lnTo>
                  <a:pt x="289" y="1019"/>
                </a:lnTo>
                <a:lnTo>
                  <a:pt x="289" y="1019"/>
                </a:lnTo>
                <a:lnTo>
                  <a:pt x="289" y="1014"/>
                </a:lnTo>
                <a:lnTo>
                  <a:pt x="288" y="1012"/>
                </a:lnTo>
                <a:lnTo>
                  <a:pt x="285" y="1009"/>
                </a:lnTo>
                <a:lnTo>
                  <a:pt x="282" y="1006"/>
                </a:lnTo>
                <a:lnTo>
                  <a:pt x="271" y="1000"/>
                </a:lnTo>
                <a:lnTo>
                  <a:pt x="257" y="998"/>
                </a:lnTo>
                <a:lnTo>
                  <a:pt x="240" y="995"/>
                </a:lnTo>
                <a:lnTo>
                  <a:pt x="221" y="992"/>
                </a:lnTo>
                <a:lnTo>
                  <a:pt x="176" y="989"/>
                </a:lnTo>
                <a:lnTo>
                  <a:pt x="127" y="988"/>
                </a:lnTo>
                <a:lnTo>
                  <a:pt x="78" y="988"/>
                </a:lnTo>
                <a:lnTo>
                  <a:pt x="0" y="988"/>
                </a:lnTo>
                <a:lnTo>
                  <a:pt x="0" y="271"/>
                </a:lnTo>
                <a:lnTo>
                  <a:pt x="0" y="271"/>
                </a:lnTo>
                <a:lnTo>
                  <a:pt x="74" y="274"/>
                </a:lnTo>
                <a:lnTo>
                  <a:pt x="130" y="274"/>
                </a:lnTo>
                <a:lnTo>
                  <a:pt x="192" y="272"/>
                </a:lnTo>
                <a:lnTo>
                  <a:pt x="221" y="271"/>
                </a:lnTo>
                <a:lnTo>
                  <a:pt x="250" y="268"/>
                </a:lnTo>
                <a:lnTo>
                  <a:pt x="275" y="265"/>
                </a:lnTo>
                <a:lnTo>
                  <a:pt x="299" y="261"/>
                </a:lnTo>
                <a:lnTo>
                  <a:pt x="319" y="257"/>
                </a:lnTo>
                <a:lnTo>
                  <a:pt x="333" y="250"/>
                </a:lnTo>
                <a:lnTo>
                  <a:pt x="338" y="247"/>
                </a:lnTo>
                <a:lnTo>
                  <a:pt x="342" y="243"/>
                </a:lnTo>
                <a:lnTo>
                  <a:pt x="344" y="239"/>
                </a:lnTo>
                <a:lnTo>
                  <a:pt x="345" y="234"/>
                </a:lnTo>
                <a:lnTo>
                  <a:pt x="345" y="234"/>
                </a:lnTo>
                <a:lnTo>
                  <a:pt x="344" y="229"/>
                </a:lnTo>
                <a:lnTo>
                  <a:pt x="341" y="225"/>
                </a:lnTo>
                <a:lnTo>
                  <a:pt x="333" y="213"/>
                </a:lnTo>
                <a:lnTo>
                  <a:pt x="323" y="200"/>
                </a:lnTo>
                <a:lnTo>
                  <a:pt x="310" y="184"/>
                </a:lnTo>
                <a:lnTo>
                  <a:pt x="298" y="165"/>
                </a:lnTo>
                <a:lnTo>
                  <a:pt x="292" y="155"/>
                </a:lnTo>
                <a:lnTo>
                  <a:pt x="288" y="142"/>
                </a:lnTo>
                <a:lnTo>
                  <a:pt x="284" y="130"/>
                </a:lnTo>
                <a:lnTo>
                  <a:pt x="281" y="116"/>
                </a:lnTo>
                <a:lnTo>
                  <a:pt x="278" y="100"/>
                </a:lnTo>
                <a:lnTo>
                  <a:pt x="278" y="83"/>
                </a:lnTo>
                <a:lnTo>
                  <a:pt x="278" y="83"/>
                </a:lnTo>
                <a:lnTo>
                  <a:pt x="280" y="74"/>
                </a:lnTo>
                <a:lnTo>
                  <a:pt x="281" y="64"/>
                </a:lnTo>
                <a:lnTo>
                  <a:pt x="284" y="56"/>
                </a:lnTo>
                <a:lnTo>
                  <a:pt x="288" y="47"/>
                </a:lnTo>
                <a:lnTo>
                  <a:pt x="292" y="40"/>
                </a:lnTo>
                <a:lnTo>
                  <a:pt x="298" y="33"/>
                </a:lnTo>
                <a:lnTo>
                  <a:pt x="303" y="28"/>
                </a:lnTo>
                <a:lnTo>
                  <a:pt x="310" y="22"/>
                </a:lnTo>
                <a:lnTo>
                  <a:pt x="324" y="12"/>
                </a:lnTo>
                <a:lnTo>
                  <a:pt x="341" y="7"/>
                </a:lnTo>
                <a:lnTo>
                  <a:pt x="358" y="1"/>
                </a:lnTo>
                <a:lnTo>
                  <a:pt x="377" y="0"/>
                </a:lnTo>
                <a:lnTo>
                  <a:pt x="377" y="0"/>
                </a:lnTo>
                <a:lnTo>
                  <a:pt x="396" y="0"/>
                </a:lnTo>
                <a:lnTo>
                  <a:pt x="414" y="2"/>
                </a:lnTo>
                <a:lnTo>
                  <a:pt x="432" y="8"/>
                </a:lnTo>
                <a:lnTo>
                  <a:pt x="447" y="15"/>
                </a:lnTo>
                <a:lnTo>
                  <a:pt x="463" y="26"/>
                </a:lnTo>
                <a:lnTo>
                  <a:pt x="468" y="32"/>
                </a:lnTo>
                <a:lnTo>
                  <a:pt x="474" y="37"/>
                </a:lnTo>
                <a:lnTo>
                  <a:pt x="479" y="44"/>
                </a:lnTo>
                <a:lnTo>
                  <a:pt x="484" y="53"/>
                </a:lnTo>
                <a:lnTo>
                  <a:pt x="488" y="60"/>
                </a:lnTo>
                <a:lnTo>
                  <a:pt x="491" y="70"/>
                </a:lnTo>
                <a:lnTo>
                  <a:pt x="491" y="70"/>
                </a:lnTo>
                <a:lnTo>
                  <a:pt x="493" y="88"/>
                </a:lnTo>
                <a:lnTo>
                  <a:pt x="493" y="106"/>
                </a:lnTo>
                <a:lnTo>
                  <a:pt x="492" y="123"/>
                </a:lnTo>
                <a:lnTo>
                  <a:pt x="488" y="139"/>
                </a:lnTo>
                <a:lnTo>
                  <a:pt x="484" y="155"/>
                </a:lnTo>
                <a:lnTo>
                  <a:pt x="478" y="169"/>
                </a:lnTo>
                <a:lnTo>
                  <a:pt x="467" y="195"/>
                </a:lnTo>
                <a:lnTo>
                  <a:pt x="463" y="206"/>
                </a:lnTo>
                <a:lnTo>
                  <a:pt x="461" y="218"/>
                </a:lnTo>
                <a:lnTo>
                  <a:pt x="460" y="227"/>
                </a:lnTo>
                <a:lnTo>
                  <a:pt x="463" y="237"/>
                </a:lnTo>
                <a:lnTo>
                  <a:pt x="465" y="241"/>
                </a:lnTo>
                <a:lnTo>
                  <a:pt x="468" y="246"/>
                </a:lnTo>
                <a:lnTo>
                  <a:pt x="478" y="253"/>
                </a:lnTo>
                <a:lnTo>
                  <a:pt x="492" y="260"/>
                </a:lnTo>
                <a:lnTo>
                  <a:pt x="510" y="265"/>
                </a:lnTo>
                <a:lnTo>
                  <a:pt x="510" y="265"/>
                </a:lnTo>
                <a:lnTo>
                  <a:pt x="526" y="269"/>
                </a:lnTo>
                <a:lnTo>
                  <a:pt x="545" y="271"/>
                </a:lnTo>
                <a:lnTo>
                  <a:pt x="591" y="274"/>
                </a:lnTo>
                <a:lnTo>
                  <a:pt x="646" y="275"/>
                </a:lnTo>
                <a:lnTo>
                  <a:pt x="706" y="274"/>
                </a:lnTo>
                <a:lnTo>
                  <a:pt x="706" y="27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" name="5">
            <a:extLst>
              <a:ext uri="{FF2B5EF4-FFF2-40B4-BE49-F238E27FC236}">
                <a16:creationId xmlns:a16="http://schemas.microsoft.com/office/drawing/2014/main" id="{8A8D9302-2315-7660-225A-56F833D59292}"/>
              </a:ext>
            </a:extLst>
          </p:cNvPr>
          <p:cNvSpPr>
            <a:spLocks/>
          </p:cNvSpPr>
          <p:nvPr/>
        </p:nvSpPr>
        <p:spPr bwMode="auto">
          <a:xfrm>
            <a:off x="10259743" y="1162131"/>
            <a:ext cx="1498559" cy="2673939"/>
          </a:xfrm>
          <a:custGeom>
            <a:avLst/>
            <a:gdLst>
              <a:gd name="T0" fmla="*/ 584 w 728"/>
              <a:gd name="T1" fmla="*/ 1019 h 1299"/>
              <a:gd name="T2" fmla="*/ 467 w 728"/>
              <a:gd name="T3" fmla="*/ 1022 h 1299"/>
              <a:gd name="T4" fmla="*/ 440 w 728"/>
              <a:gd name="T5" fmla="*/ 1038 h 1299"/>
              <a:gd name="T6" fmla="*/ 441 w 728"/>
              <a:gd name="T7" fmla="*/ 1066 h 1299"/>
              <a:gd name="T8" fmla="*/ 469 w 728"/>
              <a:gd name="T9" fmla="*/ 1158 h 1299"/>
              <a:gd name="T10" fmla="*/ 474 w 728"/>
              <a:gd name="T11" fmla="*/ 1211 h 1299"/>
              <a:gd name="T12" fmla="*/ 460 w 728"/>
              <a:gd name="T13" fmla="*/ 1251 h 1299"/>
              <a:gd name="T14" fmla="*/ 429 w 728"/>
              <a:gd name="T15" fmla="*/ 1279 h 1299"/>
              <a:gd name="T16" fmla="*/ 377 w 728"/>
              <a:gd name="T17" fmla="*/ 1298 h 1299"/>
              <a:gd name="T18" fmla="*/ 310 w 728"/>
              <a:gd name="T19" fmla="*/ 1292 h 1299"/>
              <a:gd name="T20" fmla="*/ 274 w 728"/>
              <a:gd name="T21" fmla="*/ 1272 h 1299"/>
              <a:gd name="T22" fmla="*/ 250 w 728"/>
              <a:gd name="T23" fmla="*/ 1240 h 1299"/>
              <a:gd name="T24" fmla="*/ 244 w 728"/>
              <a:gd name="T25" fmla="*/ 1194 h 1299"/>
              <a:gd name="T26" fmla="*/ 254 w 728"/>
              <a:gd name="T27" fmla="*/ 1162 h 1299"/>
              <a:gd name="T28" fmla="*/ 307 w 728"/>
              <a:gd name="T29" fmla="*/ 1080 h 1299"/>
              <a:gd name="T30" fmla="*/ 318 w 728"/>
              <a:gd name="T31" fmla="*/ 1060 h 1299"/>
              <a:gd name="T32" fmla="*/ 307 w 728"/>
              <a:gd name="T33" fmla="*/ 1029 h 1299"/>
              <a:gd name="T34" fmla="*/ 276 w 728"/>
              <a:gd name="T35" fmla="*/ 1015 h 1299"/>
              <a:gd name="T36" fmla="*/ 5 w 728"/>
              <a:gd name="T37" fmla="*/ 1019 h 1299"/>
              <a:gd name="T38" fmla="*/ 1 w 728"/>
              <a:gd name="T39" fmla="*/ 845 h 1299"/>
              <a:gd name="T40" fmla="*/ 11 w 728"/>
              <a:gd name="T41" fmla="*/ 765 h 1299"/>
              <a:gd name="T42" fmla="*/ 26 w 728"/>
              <a:gd name="T43" fmla="*/ 736 h 1299"/>
              <a:gd name="T44" fmla="*/ 61 w 728"/>
              <a:gd name="T45" fmla="*/ 724 h 1299"/>
              <a:gd name="T46" fmla="*/ 124 w 728"/>
              <a:gd name="T47" fmla="*/ 758 h 1299"/>
              <a:gd name="T48" fmla="*/ 180 w 728"/>
              <a:gd name="T49" fmla="*/ 783 h 1299"/>
              <a:gd name="T50" fmla="*/ 222 w 728"/>
              <a:gd name="T51" fmla="*/ 782 h 1299"/>
              <a:gd name="T52" fmla="*/ 274 w 728"/>
              <a:gd name="T53" fmla="*/ 761 h 1299"/>
              <a:gd name="T54" fmla="*/ 310 w 728"/>
              <a:gd name="T55" fmla="*/ 724 h 1299"/>
              <a:gd name="T56" fmla="*/ 330 w 728"/>
              <a:gd name="T57" fmla="*/ 680 h 1299"/>
              <a:gd name="T58" fmla="*/ 332 w 728"/>
              <a:gd name="T59" fmla="*/ 643 h 1299"/>
              <a:gd name="T60" fmla="*/ 321 w 728"/>
              <a:gd name="T61" fmla="*/ 596 h 1299"/>
              <a:gd name="T62" fmla="*/ 292 w 728"/>
              <a:gd name="T63" fmla="*/ 557 h 1299"/>
              <a:gd name="T64" fmla="*/ 243 w 728"/>
              <a:gd name="T65" fmla="*/ 530 h 1299"/>
              <a:gd name="T66" fmla="*/ 193 w 728"/>
              <a:gd name="T67" fmla="*/ 523 h 1299"/>
              <a:gd name="T68" fmla="*/ 142 w 728"/>
              <a:gd name="T69" fmla="*/ 537 h 1299"/>
              <a:gd name="T70" fmla="*/ 81 w 728"/>
              <a:gd name="T71" fmla="*/ 575 h 1299"/>
              <a:gd name="T72" fmla="*/ 43 w 728"/>
              <a:gd name="T73" fmla="*/ 573 h 1299"/>
              <a:gd name="T74" fmla="*/ 22 w 728"/>
              <a:gd name="T75" fmla="*/ 551 h 1299"/>
              <a:gd name="T76" fmla="*/ 12 w 728"/>
              <a:gd name="T77" fmla="*/ 466 h 1299"/>
              <a:gd name="T78" fmla="*/ 162 w 728"/>
              <a:gd name="T79" fmla="*/ 309 h 1299"/>
              <a:gd name="T80" fmla="*/ 289 w 728"/>
              <a:gd name="T81" fmla="*/ 308 h 1299"/>
              <a:gd name="T82" fmla="*/ 316 w 728"/>
              <a:gd name="T83" fmla="*/ 281 h 1299"/>
              <a:gd name="T84" fmla="*/ 316 w 728"/>
              <a:gd name="T85" fmla="*/ 258 h 1299"/>
              <a:gd name="T86" fmla="*/ 265 w 728"/>
              <a:gd name="T87" fmla="*/ 165 h 1299"/>
              <a:gd name="T88" fmla="*/ 253 w 728"/>
              <a:gd name="T89" fmla="*/ 121 h 1299"/>
              <a:gd name="T90" fmla="*/ 260 w 728"/>
              <a:gd name="T91" fmla="*/ 74 h 1299"/>
              <a:gd name="T92" fmla="*/ 285 w 728"/>
              <a:gd name="T93" fmla="*/ 38 h 1299"/>
              <a:gd name="T94" fmla="*/ 323 w 728"/>
              <a:gd name="T95" fmla="*/ 13 h 1299"/>
              <a:gd name="T96" fmla="*/ 367 w 728"/>
              <a:gd name="T97" fmla="*/ 2 h 1299"/>
              <a:gd name="T98" fmla="*/ 401 w 728"/>
              <a:gd name="T99" fmla="*/ 2 h 1299"/>
              <a:gd name="T100" fmla="*/ 444 w 728"/>
              <a:gd name="T101" fmla="*/ 17 h 1299"/>
              <a:gd name="T102" fmla="*/ 476 w 728"/>
              <a:gd name="T103" fmla="*/ 49 h 1299"/>
              <a:gd name="T104" fmla="*/ 495 w 728"/>
              <a:gd name="T105" fmla="*/ 100 h 1299"/>
              <a:gd name="T106" fmla="*/ 495 w 728"/>
              <a:gd name="T107" fmla="*/ 144 h 1299"/>
              <a:gd name="T108" fmla="*/ 481 w 728"/>
              <a:gd name="T109" fmla="*/ 189 h 1299"/>
              <a:gd name="T110" fmla="*/ 447 w 728"/>
              <a:gd name="T111" fmla="*/ 248 h 1299"/>
              <a:gd name="T112" fmla="*/ 439 w 728"/>
              <a:gd name="T113" fmla="*/ 274 h 1299"/>
              <a:gd name="T114" fmla="*/ 446 w 728"/>
              <a:gd name="T115" fmla="*/ 288 h 1299"/>
              <a:gd name="T116" fmla="*/ 506 w 728"/>
              <a:gd name="T117" fmla="*/ 304 h 1299"/>
              <a:gd name="T118" fmla="*/ 693 w 728"/>
              <a:gd name="T119" fmla="*/ 304 h 1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8" h="1299">
                <a:moveTo>
                  <a:pt x="728" y="304"/>
                </a:moveTo>
                <a:lnTo>
                  <a:pt x="728" y="1021"/>
                </a:lnTo>
                <a:lnTo>
                  <a:pt x="728" y="1021"/>
                </a:lnTo>
                <a:lnTo>
                  <a:pt x="584" y="1019"/>
                </a:lnTo>
                <a:lnTo>
                  <a:pt x="532" y="1019"/>
                </a:lnTo>
                <a:lnTo>
                  <a:pt x="495" y="1019"/>
                </a:lnTo>
                <a:lnTo>
                  <a:pt x="479" y="1021"/>
                </a:lnTo>
                <a:lnTo>
                  <a:pt x="467" y="1022"/>
                </a:lnTo>
                <a:lnTo>
                  <a:pt x="457" y="1025"/>
                </a:lnTo>
                <a:lnTo>
                  <a:pt x="448" y="1028"/>
                </a:lnTo>
                <a:lnTo>
                  <a:pt x="444" y="1032"/>
                </a:lnTo>
                <a:lnTo>
                  <a:pt x="440" y="1038"/>
                </a:lnTo>
                <a:lnTo>
                  <a:pt x="439" y="1045"/>
                </a:lnTo>
                <a:lnTo>
                  <a:pt x="440" y="1052"/>
                </a:lnTo>
                <a:lnTo>
                  <a:pt x="440" y="1052"/>
                </a:lnTo>
                <a:lnTo>
                  <a:pt x="441" y="1066"/>
                </a:lnTo>
                <a:lnTo>
                  <a:pt x="447" y="1081"/>
                </a:lnTo>
                <a:lnTo>
                  <a:pt x="458" y="1117"/>
                </a:lnTo>
                <a:lnTo>
                  <a:pt x="464" y="1138"/>
                </a:lnTo>
                <a:lnTo>
                  <a:pt x="469" y="1158"/>
                </a:lnTo>
                <a:lnTo>
                  <a:pt x="472" y="1179"/>
                </a:lnTo>
                <a:lnTo>
                  <a:pt x="474" y="1198"/>
                </a:lnTo>
                <a:lnTo>
                  <a:pt x="474" y="1198"/>
                </a:lnTo>
                <a:lnTo>
                  <a:pt x="474" y="1211"/>
                </a:lnTo>
                <a:lnTo>
                  <a:pt x="472" y="1222"/>
                </a:lnTo>
                <a:lnTo>
                  <a:pt x="469" y="1232"/>
                </a:lnTo>
                <a:lnTo>
                  <a:pt x="465" y="1242"/>
                </a:lnTo>
                <a:lnTo>
                  <a:pt x="460" y="1251"/>
                </a:lnTo>
                <a:lnTo>
                  <a:pt x="453" y="1260"/>
                </a:lnTo>
                <a:lnTo>
                  <a:pt x="446" y="1267"/>
                </a:lnTo>
                <a:lnTo>
                  <a:pt x="437" y="1274"/>
                </a:lnTo>
                <a:lnTo>
                  <a:pt x="429" y="1279"/>
                </a:lnTo>
                <a:lnTo>
                  <a:pt x="419" y="1285"/>
                </a:lnTo>
                <a:lnTo>
                  <a:pt x="409" y="1289"/>
                </a:lnTo>
                <a:lnTo>
                  <a:pt x="398" y="1293"/>
                </a:lnTo>
                <a:lnTo>
                  <a:pt x="377" y="1298"/>
                </a:lnTo>
                <a:lnTo>
                  <a:pt x="355" y="1299"/>
                </a:lnTo>
                <a:lnTo>
                  <a:pt x="332" y="1298"/>
                </a:lnTo>
                <a:lnTo>
                  <a:pt x="321" y="1295"/>
                </a:lnTo>
                <a:lnTo>
                  <a:pt x="310" y="1292"/>
                </a:lnTo>
                <a:lnTo>
                  <a:pt x="300" y="1289"/>
                </a:lnTo>
                <a:lnTo>
                  <a:pt x="290" y="1284"/>
                </a:lnTo>
                <a:lnTo>
                  <a:pt x="282" y="1279"/>
                </a:lnTo>
                <a:lnTo>
                  <a:pt x="274" y="1272"/>
                </a:lnTo>
                <a:lnTo>
                  <a:pt x="267" y="1265"/>
                </a:lnTo>
                <a:lnTo>
                  <a:pt x="260" y="1258"/>
                </a:lnTo>
                <a:lnTo>
                  <a:pt x="254" y="1249"/>
                </a:lnTo>
                <a:lnTo>
                  <a:pt x="250" y="1240"/>
                </a:lnTo>
                <a:lnTo>
                  <a:pt x="247" y="1229"/>
                </a:lnTo>
                <a:lnTo>
                  <a:pt x="244" y="1218"/>
                </a:lnTo>
                <a:lnTo>
                  <a:pt x="244" y="1207"/>
                </a:lnTo>
                <a:lnTo>
                  <a:pt x="244" y="1194"/>
                </a:lnTo>
                <a:lnTo>
                  <a:pt x="244" y="1194"/>
                </a:lnTo>
                <a:lnTo>
                  <a:pt x="247" y="1183"/>
                </a:lnTo>
                <a:lnTo>
                  <a:pt x="250" y="1172"/>
                </a:lnTo>
                <a:lnTo>
                  <a:pt x="254" y="1162"/>
                </a:lnTo>
                <a:lnTo>
                  <a:pt x="260" y="1151"/>
                </a:lnTo>
                <a:lnTo>
                  <a:pt x="271" y="1131"/>
                </a:lnTo>
                <a:lnTo>
                  <a:pt x="283" y="1112"/>
                </a:lnTo>
                <a:lnTo>
                  <a:pt x="307" y="1080"/>
                </a:lnTo>
                <a:lnTo>
                  <a:pt x="316" y="1068"/>
                </a:lnTo>
                <a:lnTo>
                  <a:pt x="317" y="1063"/>
                </a:lnTo>
                <a:lnTo>
                  <a:pt x="318" y="1060"/>
                </a:lnTo>
                <a:lnTo>
                  <a:pt x="318" y="1060"/>
                </a:lnTo>
                <a:lnTo>
                  <a:pt x="318" y="1052"/>
                </a:lnTo>
                <a:lnTo>
                  <a:pt x="317" y="1045"/>
                </a:lnTo>
                <a:lnTo>
                  <a:pt x="313" y="1036"/>
                </a:lnTo>
                <a:lnTo>
                  <a:pt x="307" y="1029"/>
                </a:lnTo>
                <a:lnTo>
                  <a:pt x="307" y="1029"/>
                </a:lnTo>
                <a:lnTo>
                  <a:pt x="299" y="1024"/>
                </a:lnTo>
                <a:lnTo>
                  <a:pt x="289" y="1018"/>
                </a:lnTo>
                <a:lnTo>
                  <a:pt x="276" y="1015"/>
                </a:lnTo>
                <a:lnTo>
                  <a:pt x="261" y="1014"/>
                </a:lnTo>
                <a:lnTo>
                  <a:pt x="261" y="1014"/>
                </a:lnTo>
                <a:lnTo>
                  <a:pt x="159" y="1015"/>
                </a:lnTo>
                <a:lnTo>
                  <a:pt x="5" y="1019"/>
                </a:lnTo>
                <a:lnTo>
                  <a:pt x="5" y="1019"/>
                </a:lnTo>
                <a:lnTo>
                  <a:pt x="1" y="929"/>
                </a:lnTo>
                <a:lnTo>
                  <a:pt x="0" y="885"/>
                </a:lnTo>
                <a:lnTo>
                  <a:pt x="1" y="845"/>
                </a:lnTo>
                <a:lnTo>
                  <a:pt x="3" y="808"/>
                </a:lnTo>
                <a:lnTo>
                  <a:pt x="5" y="793"/>
                </a:lnTo>
                <a:lnTo>
                  <a:pt x="8" y="778"/>
                </a:lnTo>
                <a:lnTo>
                  <a:pt x="11" y="765"/>
                </a:lnTo>
                <a:lnTo>
                  <a:pt x="15" y="752"/>
                </a:lnTo>
                <a:lnTo>
                  <a:pt x="21" y="743"/>
                </a:lnTo>
                <a:lnTo>
                  <a:pt x="26" y="736"/>
                </a:lnTo>
                <a:lnTo>
                  <a:pt x="26" y="736"/>
                </a:lnTo>
                <a:lnTo>
                  <a:pt x="35" y="729"/>
                </a:lnTo>
                <a:lnTo>
                  <a:pt x="43" y="724"/>
                </a:lnTo>
                <a:lnTo>
                  <a:pt x="51" y="723"/>
                </a:lnTo>
                <a:lnTo>
                  <a:pt x="61" y="724"/>
                </a:lnTo>
                <a:lnTo>
                  <a:pt x="71" y="727"/>
                </a:lnTo>
                <a:lnTo>
                  <a:pt x="81" y="731"/>
                </a:lnTo>
                <a:lnTo>
                  <a:pt x="102" y="744"/>
                </a:lnTo>
                <a:lnTo>
                  <a:pt x="124" y="758"/>
                </a:lnTo>
                <a:lnTo>
                  <a:pt x="146" y="771"/>
                </a:lnTo>
                <a:lnTo>
                  <a:pt x="158" y="776"/>
                </a:lnTo>
                <a:lnTo>
                  <a:pt x="169" y="780"/>
                </a:lnTo>
                <a:lnTo>
                  <a:pt x="180" y="783"/>
                </a:lnTo>
                <a:lnTo>
                  <a:pt x="191" y="785"/>
                </a:lnTo>
                <a:lnTo>
                  <a:pt x="191" y="785"/>
                </a:lnTo>
                <a:lnTo>
                  <a:pt x="208" y="785"/>
                </a:lnTo>
                <a:lnTo>
                  <a:pt x="222" y="782"/>
                </a:lnTo>
                <a:lnTo>
                  <a:pt x="237" y="779"/>
                </a:lnTo>
                <a:lnTo>
                  <a:pt x="250" y="773"/>
                </a:lnTo>
                <a:lnTo>
                  <a:pt x="263" y="768"/>
                </a:lnTo>
                <a:lnTo>
                  <a:pt x="274" y="761"/>
                </a:lnTo>
                <a:lnTo>
                  <a:pt x="285" y="754"/>
                </a:lnTo>
                <a:lnTo>
                  <a:pt x="293" y="744"/>
                </a:lnTo>
                <a:lnTo>
                  <a:pt x="302" y="736"/>
                </a:lnTo>
                <a:lnTo>
                  <a:pt x="310" y="724"/>
                </a:lnTo>
                <a:lnTo>
                  <a:pt x="316" y="715"/>
                </a:lnTo>
                <a:lnTo>
                  <a:pt x="321" y="703"/>
                </a:lnTo>
                <a:lnTo>
                  <a:pt x="325" y="691"/>
                </a:lnTo>
                <a:lnTo>
                  <a:pt x="330" y="680"/>
                </a:lnTo>
                <a:lnTo>
                  <a:pt x="331" y="667"/>
                </a:lnTo>
                <a:lnTo>
                  <a:pt x="332" y="655"/>
                </a:lnTo>
                <a:lnTo>
                  <a:pt x="332" y="655"/>
                </a:lnTo>
                <a:lnTo>
                  <a:pt x="332" y="643"/>
                </a:lnTo>
                <a:lnTo>
                  <a:pt x="331" y="631"/>
                </a:lnTo>
                <a:lnTo>
                  <a:pt x="330" y="618"/>
                </a:lnTo>
                <a:lnTo>
                  <a:pt x="325" y="607"/>
                </a:lnTo>
                <a:lnTo>
                  <a:pt x="321" y="596"/>
                </a:lnTo>
                <a:lnTo>
                  <a:pt x="316" y="585"/>
                </a:lnTo>
                <a:lnTo>
                  <a:pt x="309" y="575"/>
                </a:lnTo>
                <a:lnTo>
                  <a:pt x="302" y="565"/>
                </a:lnTo>
                <a:lnTo>
                  <a:pt x="292" y="557"/>
                </a:lnTo>
                <a:lnTo>
                  <a:pt x="282" y="548"/>
                </a:lnTo>
                <a:lnTo>
                  <a:pt x="270" y="541"/>
                </a:lnTo>
                <a:lnTo>
                  <a:pt x="257" y="536"/>
                </a:lnTo>
                <a:lnTo>
                  <a:pt x="243" y="530"/>
                </a:lnTo>
                <a:lnTo>
                  <a:pt x="228" y="527"/>
                </a:lnTo>
                <a:lnTo>
                  <a:pt x="211" y="525"/>
                </a:lnTo>
                <a:lnTo>
                  <a:pt x="193" y="523"/>
                </a:lnTo>
                <a:lnTo>
                  <a:pt x="193" y="523"/>
                </a:lnTo>
                <a:lnTo>
                  <a:pt x="180" y="525"/>
                </a:lnTo>
                <a:lnTo>
                  <a:pt x="167" y="527"/>
                </a:lnTo>
                <a:lnTo>
                  <a:pt x="155" y="532"/>
                </a:lnTo>
                <a:lnTo>
                  <a:pt x="142" y="537"/>
                </a:lnTo>
                <a:lnTo>
                  <a:pt x="120" y="551"/>
                </a:lnTo>
                <a:lnTo>
                  <a:pt x="100" y="564"/>
                </a:lnTo>
                <a:lnTo>
                  <a:pt x="89" y="569"/>
                </a:lnTo>
                <a:lnTo>
                  <a:pt x="81" y="575"/>
                </a:lnTo>
                <a:lnTo>
                  <a:pt x="71" y="578"/>
                </a:lnTo>
                <a:lnTo>
                  <a:pt x="61" y="579"/>
                </a:lnTo>
                <a:lnTo>
                  <a:pt x="51" y="578"/>
                </a:lnTo>
                <a:lnTo>
                  <a:pt x="43" y="573"/>
                </a:lnTo>
                <a:lnTo>
                  <a:pt x="33" y="566"/>
                </a:lnTo>
                <a:lnTo>
                  <a:pt x="25" y="557"/>
                </a:lnTo>
                <a:lnTo>
                  <a:pt x="25" y="557"/>
                </a:lnTo>
                <a:lnTo>
                  <a:pt x="22" y="551"/>
                </a:lnTo>
                <a:lnTo>
                  <a:pt x="19" y="544"/>
                </a:lnTo>
                <a:lnTo>
                  <a:pt x="16" y="525"/>
                </a:lnTo>
                <a:lnTo>
                  <a:pt x="14" y="498"/>
                </a:lnTo>
                <a:lnTo>
                  <a:pt x="12" y="466"/>
                </a:lnTo>
                <a:lnTo>
                  <a:pt x="12" y="390"/>
                </a:lnTo>
                <a:lnTo>
                  <a:pt x="14" y="306"/>
                </a:lnTo>
                <a:lnTo>
                  <a:pt x="14" y="306"/>
                </a:lnTo>
                <a:lnTo>
                  <a:pt x="162" y="309"/>
                </a:lnTo>
                <a:lnTo>
                  <a:pt x="260" y="312"/>
                </a:lnTo>
                <a:lnTo>
                  <a:pt x="260" y="312"/>
                </a:lnTo>
                <a:lnTo>
                  <a:pt x="276" y="311"/>
                </a:lnTo>
                <a:lnTo>
                  <a:pt x="289" y="308"/>
                </a:lnTo>
                <a:lnTo>
                  <a:pt x="299" y="302"/>
                </a:lnTo>
                <a:lnTo>
                  <a:pt x="307" y="297"/>
                </a:lnTo>
                <a:lnTo>
                  <a:pt x="313" y="288"/>
                </a:lnTo>
                <a:lnTo>
                  <a:pt x="316" y="281"/>
                </a:lnTo>
                <a:lnTo>
                  <a:pt x="318" y="273"/>
                </a:lnTo>
                <a:lnTo>
                  <a:pt x="318" y="266"/>
                </a:lnTo>
                <a:lnTo>
                  <a:pt x="318" y="266"/>
                </a:lnTo>
                <a:lnTo>
                  <a:pt x="316" y="258"/>
                </a:lnTo>
                <a:lnTo>
                  <a:pt x="309" y="245"/>
                </a:lnTo>
                <a:lnTo>
                  <a:pt x="288" y="209"/>
                </a:lnTo>
                <a:lnTo>
                  <a:pt x="276" y="188"/>
                </a:lnTo>
                <a:lnTo>
                  <a:pt x="265" y="165"/>
                </a:lnTo>
                <a:lnTo>
                  <a:pt x="258" y="143"/>
                </a:lnTo>
                <a:lnTo>
                  <a:pt x="256" y="132"/>
                </a:lnTo>
                <a:lnTo>
                  <a:pt x="253" y="121"/>
                </a:lnTo>
                <a:lnTo>
                  <a:pt x="253" y="121"/>
                </a:lnTo>
                <a:lnTo>
                  <a:pt x="253" y="108"/>
                </a:lnTo>
                <a:lnTo>
                  <a:pt x="254" y="97"/>
                </a:lnTo>
                <a:lnTo>
                  <a:pt x="256" y="86"/>
                </a:lnTo>
                <a:lnTo>
                  <a:pt x="260" y="74"/>
                </a:lnTo>
                <a:lnTo>
                  <a:pt x="264" y="65"/>
                </a:lnTo>
                <a:lnTo>
                  <a:pt x="270" y="55"/>
                </a:lnTo>
                <a:lnTo>
                  <a:pt x="276" y="46"/>
                </a:lnTo>
                <a:lnTo>
                  <a:pt x="285" y="38"/>
                </a:lnTo>
                <a:lnTo>
                  <a:pt x="293" y="31"/>
                </a:lnTo>
                <a:lnTo>
                  <a:pt x="302" y="24"/>
                </a:lnTo>
                <a:lnTo>
                  <a:pt x="311" y="19"/>
                </a:lnTo>
                <a:lnTo>
                  <a:pt x="323" y="13"/>
                </a:lnTo>
                <a:lnTo>
                  <a:pt x="332" y="9"/>
                </a:lnTo>
                <a:lnTo>
                  <a:pt x="344" y="6"/>
                </a:lnTo>
                <a:lnTo>
                  <a:pt x="355" y="3"/>
                </a:lnTo>
                <a:lnTo>
                  <a:pt x="367" y="2"/>
                </a:lnTo>
                <a:lnTo>
                  <a:pt x="367" y="2"/>
                </a:lnTo>
                <a:lnTo>
                  <a:pt x="379" y="0"/>
                </a:lnTo>
                <a:lnTo>
                  <a:pt x="390" y="0"/>
                </a:lnTo>
                <a:lnTo>
                  <a:pt x="401" y="2"/>
                </a:lnTo>
                <a:lnTo>
                  <a:pt x="412" y="3"/>
                </a:lnTo>
                <a:lnTo>
                  <a:pt x="423" y="7"/>
                </a:lnTo>
                <a:lnTo>
                  <a:pt x="433" y="12"/>
                </a:lnTo>
                <a:lnTo>
                  <a:pt x="444" y="17"/>
                </a:lnTo>
                <a:lnTo>
                  <a:pt x="453" y="23"/>
                </a:lnTo>
                <a:lnTo>
                  <a:pt x="462" y="30"/>
                </a:lnTo>
                <a:lnTo>
                  <a:pt x="469" y="40"/>
                </a:lnTo>
                <a:lnTo>
                  <a:pt x="476" y="49"/>
                </a:lnTo>
                <a:lnTo>
                  <a:pt x="483" y="60"/>
                </a:lnTo>
                <a:lnTo>
                  <a:pt x="488" y="72"/>
                </a:lnTo>
                <a:lnTo>
                  <a:pt x="492" y="86"/>
                </a:lnTo>
                <a:lnTo>
                  <a:pt x="495" y="100"/>
                </a:lnTo>
                <a:lnTo>
                  <a:pt x="496" y="116"/>
                </a:lnTo>
                <a:lnTo>
                  <a:pt x="496" y="116"/>
                </a:lnTo>
                <a:lnTo>
                  <a:pt x="496" y="132"/>
                </a:lnTo>
                <a:lnTo>
                  <a:pt x="495" y="144"/>
                </a:lnTo>
                <a:lnTo>
                  <a:pt x="493" y="157"/>
                </a:lnTo>
                <a:lnTo>
                  <a:pt x="489" y="168"/>
                </a:lnTo>
                <a:lnTo>
                  <a:pt x="485" y="179"/>
                </a:lnTo>
                <a:lnTo>
                  <a:pt x="481" y="189"/>
                </a:lnTo>
                <a:lnTo>
                  <a:pt x="471" y="207"/>
                </a:lnTo>
                <a:lnTo>
                  <a:pt x="460" y="223"/>
                </a:lnTo>
                <a:lnTo>
                  <a:pt x="450" y="239"/>
                </a:lnTo>
                <a:lnTo>
                  <a:pt x="447" y="248"/>
                </a:lnTo>
                <a:lnTo>
                  <a:pt x="443" y="256"/>
                </a:lnTo>
                <a:lnTo>
                  <a:pt x="440" y="265"/>
                </a:lnTo>
                <a:lnTo>
                  <a:pt x="439" y="274"/>
                </a:lnTo>
                <a:lnTo>
                  <a:pt x="439" y="274"/>
                </a:lnTo>
                <a:lnTo>
                  <a:pt x="439" y="279"/>
                </a:lnTo>
                <a:lnTo>
                  <a:pt x="440" y="283"/>
                </a:lnTo>
                <a:lnTo>
                  <a:pt x="443" y="286"/>
                </a:lnTo>
                <a:lnTo>
                  <a:pt x="446" y="288"/>
                </a:lnTo>
                <a:lnTo>
                  <a:pt x="457" y="294"/>
                </a:lnTo>
                <a:lnTo>
                  <a:pt x="469" y="298"/>
                </a:lnTo>
                <a:lnTo>
                  <a:pt x="486" y="301"/>
                </a:lnTo>
                <a:lnTo>
                  <a:pt x="506" y="304"/>
                </a:lnTo>
                <a:lnTo>
                  <a:pt x="550" y="306"/>
                </a:lnTo>
                <a:lnTo>
                  <a:pt x="599" y="306"/>
                </a:lnTo>
                <a:lnTo>
                  <a:pt x="648" y="305"/>
                </a:lnTo>
                <a:lnTo>
                  <a:pt x="693" y="304"/>
                </a:lnTo>
                <a:lnTo>
                  <a:pt x="728" y="304"/>
                </a:lnTo>
                <a:lnTo>
                  <a:pt x="728" y="30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 cap="rnd">
            <a:solidFill>
              <a:schemeClr val="bg1">
                <a:lumMod val="8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" name="7">
            <a:extLst>
              <a:ext uri="{FF2B5EF4-FFF2-40B4-BE49-F238E27FC236}">
                <a16:creationId xmlns:a16="http://schemas.microsoft.com/office/drawing/2014/main" id="{0073C7CF-D430-1537-D4C1-8BE84CDE72CD}"/>
              </a:ext>
            </a:extLst>
          </p:cNvPr>
          <p:cNvSpPr>
            <a:spLocks/>
          </p:cNvSpPr>
          <p:nvPr/>
        </p:nvSpPr>
        <p:spPr bwMode="auto">
          <a:xfrm>
            <a:off x="7307912" y="1129193"/>
            <a:ext cx="1500616" cy="2661590"/>
          </a:xfrm>
          <a:custGeom>
            <a:avLst/>
            <a:gdLst>
              <a:gd name="T0" fmla="*/ 0 w 729"/>
              <a:gd name="T1" fmla="*/ 880 h 1293"/>
              <a:gd name="T2" fmla="*/ 15 w 729"/>
              <a:gd name="T3" fmla="*/ 768 h 1293"/>
              <a:gd name="T4" fmla="*/ 43 w 729"/>
              <a:gd name="T5" fmla="*/ 745 h 1293"/>
              <a:gd name="T6" fmla="*/ 97 w 729"/>
              <a:gd name="T7" fmla="*/ 775 h 1293"/>
              <a:gd name="T8" fmla="*/ 155 w 729"/>
              <a:gd name="T9" fmla="*/ 799 h 1293"/>
              <a:gd name="T10" fmla="*/ 204 w 729"/>
              <a:gd name="T11" fmla="*/ 796 h 1293"/>
              <a:gd name="T12" fmla="*/ 247 w 729"/>
              <a:gd name="T13" fmla="*/ 770 h 1293"/>
              <a:gd name="T14" fmla="*/ 273 w 729"/>
              <a:gd name="T15" fmla="*/ 725 h 1293"/>
              <a:gd name="T16" fmla="*/ 276 w 729"/>
              <a:gd name="T17" fmla="*/ 641 h 1293"/>
              <a:gd name="T18" fmla="*/ 250 w 729"/>
              <a:gd name="T19" fmla="*/ 596 h 1293"/>
              <a:gd name="T20" fmla="*/ 204 w 729"/>
              <a:gd name="T21" fmla="*/ 571 h 1293"/>
              <a:gd name="T22" fmla="*/ 153 w 729"/>
              <a:gd name="T23" fmla="*/ 571 h 1293"/>
              <a:gd name="T24" fmla="*/ 64 w 729"/>
              <a:gd name="T25" fmla="*/ 610 h 1293"/>
              <a:gd name="T26" fmla="*/ 27 w 729"/>
              <a:gd name="T27" fmla="*/ 606 h 1293"/>
              <a:gd name="T28" fmla="*/ 15 w 729"/>
              <a:gd name="T29" fmla="*/ 535 h 1293"/>
              <a:gd name="T30" fmla="*/ 95 w 729"/>
              <a:gd name="T31" fmla="*/ 327 h 1293"/>
              <a:gd name="T32" fmla="*/ 237 w 729"/>
              <a:gd name="T33" fmla="*/ 320 h 1293"/>
              <a:gd name="T34" fmla="*/ 275 w 729"/>
              <a:gd name="T35" fmla="*/ 297 h 1293"/>
              <a:gd name="T36" fmla="*/ 282 w 729"/>
              <a:gd name="T37" fmla="*/ 251 h 1293"/>
              <a:gd name="T38" fmla="*/ 240 w 729"/>
              <a:gd name="T39" fmla="*/ 177 h 1293"/>
              <a:gd name="T40" fmla="*/ 232 w 729"/>
              <a:gd name="T41" fmla="*/ 121 h 1293"/>
              <a:gd name="T42" fmla="*/ 255 w 729"/>
              <a:gd name="T43" fmla="*/ 50 h 1293"/>
              <a:gd name="T44" fmla="*/ 303 w 729"/>
              <a:gd name="T45" fmla="*/ 11 h 1293"/>
              <a:gd name="T46" fmla="*/ 363 w 729"/>
              <a:gd name="T47" fmla="*/ 0 h 1293"/>
              <a:gd name="T48" fmla="*/ 410 w 729"/>
              <a:gd name="T49" fmla="*/ 11 h 1293"/>
              <a:gd name="T50" fmla="*/ 461 w 729"/>
              <a:gd name="T51" fmla="*/ 47 h 1293"/>
              <a:gd name="T52" fmla="*/ 490 w 729"/>
              <a:gd name="T53" fmla="*/ 109 h 1293"/>
              <a:gd name="T54" fmla="*/ 489 w 729"/>
              <a:gd name="T55" fmla="*/ 162 h 1293"/>
              <a:gd name="T56" fmla="*/ 440 w 729"/>
              <a:gd name="T57" fmla="*/ 251 h 1293"/>
              <a:gd name="T58" fmla="*/ 436 w 729"/>
              <a:gd name="T59" fmla="*/ 297 h 1293"/>
              <a:gd name="T60" fmla="*/ 472 w 729"/>
              <a:gd name="T61" fmla="*/ 320 h 1293"/>
              <a:gd name="T62" fmla="*/ 592 w 729"/>
              <a:gd name="T63" fmla="*/ 332 h 1293"/>
              <a:gd name="T64" fmla="*/ 728 w 729"/>
              <a:gd name="T65" fmla="*/ 485 h 1293"/>
              <a:gd name="T66" fmla="*/ 715 w 729"/>
              <a:gd name="T67" fmla="*/ 573 h 1293"/>
              <a:gd name="T68" fmla="*/ 689 w 729"/>
              <a:gd name="T69" fmla="*/ 587 h 1293"/>
              <a:gd name="T70" fmla="*/ 634 w 729"/>
              <a:gd name="T71" fmla="*/ 562 h 1293"/>
              <a:gd name="T72" fmla="*/ 556 w 729"/>
              <a:gd name="T73" fmla="*/ 549 h 1293"/>
              <a:gd name="T74" fmla="*/ 517 w 729"/>
              <a:gd name="T75" fmla="*/ 559 h 1293"/>
              <a:gd name="T76" fmla="*/ 486 w 729"/>
              <a:gd name="T77" fmla="*/ 594 h 1293"/>
              <a:gd name="T78" fmla="*/ 476 w 729"/>
              <a:gd name="T79" fmla="*/ 683 h 1293"/>
              <a:gd name="T80" fmla="*/ 511 w 729"/>
              <a:gd name="T81" fmla="*/ 753 h 1293"/>
              <a:gd name="T82" fmla="*/ 552 w 729"/>
              <a:gd name="T83" fmla="*/ 774 h 1293"/>
              <a:gd name="T84" fmla="*/ 612 w 729"/>
              <a:gd name="T85" fmla="*/ 771 h 1293"/>
              <a:gd name="T86" fmla="*/ 690 w 729"/>
              <a:gd name="T87" fmla="*/ 742 h 1293"/>
              <a:gd name="T88" fmla="*/ 712 w 729"/>
              <a:gd name="T89" fmla="*/ 752 h 1293"/>
              <a:gd name="T90" fmla="*/ 728 w 729"/>
              <a:gd name="T91" fmla="*/ 830 h 1293"/>
              <a:gd name="T92" fmla="*/ 725 w 729"/>
              <a:gd name="T93" fmla="*/ 1041 h 1293"/>
              <a:gd name="T94" fmla="*/ 489 w 729"/>
              <a:gd name="T95" fmla="*/ 1041 h 1293"/>
              <a:gd name="T96" fmla="*/ 437 w 729"/>
              <a:gd name="T97" fmla="*/ 1056 h 1293"/>
              <a:gd name="T98" fmla="*/ 436 w 729"/>
              <a:gd name="T99" fmla="*/ 1082 h 1293"/>
              <a:gd name="T100" fmla="*/ 465 w 729"/>
              <a:gd name="T101" fmla="*/ 1168 h 1293"/>
              <a:gd name="T102" fmla="*/ 464 w 729"/>
              <a:gd name="T103" fmla="*/ 1223 h 1293"/>
              <a:gd name="T104" fmla="*/ 438 w 729"/>
              <a:gd name="T105" fmla="*/ 1260 h 1293"/>
              <a:gd name="T106" fmla="*/ 353 w 729"/>
              <a:gd name="T107" fmla="*/ 1293 h 1293"/>
              <a:gd name="T108" fmla="*/ 276 w 729"/>
              <a:gd name="T109" fmla="*/ 1276 h 1293"/>
              <a:gd name="T110" fmla="*/ 247 w 729"/>
              <a:gd name="T111" fmla="*/ 1241 h 1293"/>
              <a:gd name="T112" fmla="*/ 240 w 729"/>
              <a:gd name="T113" fmla="*/ 1191 h 1293"/>
              <a:gd name="T114" fmla="*/ 258 w 729"/>
              <a:gd name="T115" fmla="*/ 1121 h 1293"/>
              <a:gd name="T116" fmla="*/ 278 w 729"/>
              <a:gd name="T117" fmla="*/ 1070 h 1293"/>
              <a:gd name="T118" fmla="*/ 260 w 729"/>
              <a:gd name="T119" fmla="*/ 1047 h 1293"/>
              <a:gd name="T120" fmla="*/ 89 w 729"/>
              <a:gd name="T121" fmla="*/ 1038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29" h="1293">
                <a:moveTo>
                  <a:pt x="1" y="1040"/>
                </a:moveTo>
                <a:lnTo>
                  <a:pt x="1" y="1040"/>
                </a:lnTo>
                <a:lnTo>
                  <a:pt x="0" y="984"/>
                </a:lnTo>
                <a:lnTo>
                  <a:pt x="0" y="929"/>
                </a:lnTo>
                <a:lnTo>
                  <a:pt x="0" y="880"/>
                </a:lnTo>
                <a:lnTo>
                  <a:pt x="2" y="834"/>
                </a:lnTo>
                <a:lnTo>
                  <a:pt x="4" y="815"/>
                </a:lnTo>
                <a:lnTo>
                  <a:pt x="7" y="796"/>
                </a:lnTo>
                <a:lnTo>
                  <a:pt x="11" y="781"/>
                </a:lnTo>
                <a:lnTo>
                  <a:pt x="15" y="768"/>
                </a:lnTo>
                <a:lnTo>
                  <a:pt x="20" y="757"/>
                </a:lnTo>
                <a:lnTo>
                  <a:pt x="26" y="750"/>
                </a:lnTo>
                <a:lnTo>
                  <a:pt x="34" y="746"/>
                </a:lnTo>
                <a:lnTo>
                  <a:pt x="37" y="745"/>
                </a:lnTo>
                <a:lnTo>
                  <a:pt x="43" y="745"/>
                </a:lnTo>
                <a:lnTo>
                  <a:pt x="43" y="745"/>
                </a:lnTo>
                <a:lnTo>
                  <a:pt x="50" y="746"/>
                </a:lnTo>
                <a:lnTo>
                  <a:pt x="55" y="747"/>
                </a:lnTo>
                <a:lnTo>
                  <a:pt x="69" y="754"/>
                </a:lnTo>
                <a:lnTo>
                  <a:pt x="97" y="775"/>
                </a:lnTo>
                <a:lnTo>
                  <a:pt x="113" y="785"/>
                </a:lnTo>
                <a:lnTo>
                  <a:pt x="123" y="791"/>
                </a:lnTo>
                <a:lnTo>
                  <a:pt x="132" y="794"/>
                </a:lnTo>
                <a:lnTo>
                  <a:pt x="142" y="798"/>
                </a:lnTo>
                <a:lnTo>
                  <a:pt x="155" y="799"/>
                </a:lnTo>
                <a:lnTo>
                  <a:pt x="167" y="801"/>
                </a:lnTo>
                <a:lnTo>
                  <a:pt x="181" y="801"/>
                </a:lnTo>
                <a:lnTo>
                  <a:pt x="181" y="801"/>
                </a:lnTo>
                <a:lnTo>
                  <a:pt x="192" y="799"/>
                </a:lnTo>
                <a:lnTo>
                  <a:pt x="204" y="796"/>
                </a:lnTo>
                <a:lnTo>
                  <a:pt x="213" y="794"/>
                </a:lnTo>
                <a:lnTo>
                  <a:pt x="223" y="789"/>
                </a:lnTo>
                <a:lnTo>
                  <a:pt x="232" y="784"/>
                </a:lnTo>
                <a:lnTo>
                  <a:pt x="240" y="777"/>
                </a:lnTo>
                <a:lnTo>
                  <a:pt x="247" y="770"/>
                </a:lnTo>
                <a:lnTo>
                  <a:pt x="254" y="761"/>
                </a:lnTo>
                <a:lnTo>
                  <a:pt x="260" y="753"/>
                </a:lnTo>
                <a:lnTo>
                  <a:pt x="265" y="745"/>
                </a:lnTo>
                <a:lnTo>
                  <a:pt x="269" y="735"/>
                </a:lnTo>
                <a:lnTo>
                  <a:pt x="273" y="725"/>
                </a:lnTo>
                <a:lnTo>
                  <a:pt x="279" y="704"/>
                </a:lnTo>
                <a:lnTo>
                  <a:pt x="280" y="683"/>
                </a:lnTo>
                <a:lnTo>
                  <a:pt x="280" y="661"/>
                </a:lnTo>
                <a:lnTo>
                  <a:pt x="278" y="651"/>
                </a:lnTo>
                <a:lnTo>
                  <a:pt x="276" y="641"/>
                </a:lnTo>
                <a:lnTo>
                  <a:pt x="272" y="631"/>
                </a:lnTo>
                <a:lnTo>
                  <a:pt x="268" y="622"/>
                </a:lnTo>
                <a:lnTo>
                  <a:pt x="264" y="613"/>
                </a:lnTo>
                <a:lnTo>
                  <a:pt x="257" y="605"/>
                </a:lnTo>
                <a:lnTo>
                  <a:pt x="250" y="596"/>
                </a:lnTo>
                <a:lnTo>
                  <a:pt x="243" y="589"/>
                </a:lnTo>
                <a:lnTo>
                  <a:pt x="234" y="584"/>
                </a:lnTo>
                <a:lnTo>
                  <a:pt x="225" y="578"/>
                </a:lnTo>
                <a:lnTo>
                  <a:pt x="215" y="574"/>
                </a:lnTo>
                <a:lnTo>
                  <a:pt x="204" y="571"/>
                </a:lnTo>
                <a:lnTo>
                  <a:pt x="191" y="569"/>
                </a:lnTo>
                <a:lnTo>
                  <a:pt x="178" y="569"/>
                </a:lnTo>
                <a:lnTo>
                  <a:pt x="178" y="569"/>
                </a:lnTo>
                <a:lnTo>
                  <a:pt x="166" y="569"/>
                </a:lnTo>
                <a:lnTo>
                  <a:pt x="153" y="571"/>
                </a:lnTo>
                <a:lnTo>
                  <a:pt x="141" y="574"/>
                </a:lnTo>
                <a:lnTo>
                  <a:pt x="130" y="580"/>
                </a:lnTo>
                <a:lnTo>
                  <a:pt x="106" y="591"/>
                </a:lnTo>
                <a:lnTo>
                  <a:pt x="85" y="602"/>
                </a:lnTo>
                <a:lnTo>
                  <a:pt x="64" y="610"/>
                </a:lnTo>
                <a:lnTo>
                  <a:pt x="55" y="615"/>
                </a:lnTo>
                <a:lnTo>
                  <a:pt x="47" y="615"/>
                </a:lnTo>
                <a:lnTo>
                  <a:pt x="40" y="615"/>
                </a:lnTo>
                <a:lnTo>
                  <a:pt x="33" y="612"/>
                </a:lnTo>
                <a:lnTo>
                  <a:pt x="27" y="606"/>
                </a:lnTo>
                <a:lnTo>
                  <a:pt x="22" y="598"/>
                </a:lnTo>
                <a:lnTo>
                  <a:pt x="22" y="598"/>
                </a:lnTo>
                <a:lnTo>
                  <a:pt x="19" y="585"/>
                </a:lnTo>
                <a:lnTo>
                  <a:pt x="16" y="563"/>
                </a:lnTo>
                <a:lnTo>
                  <a:pt x="15" y="535"/>
                </a:lnTo>
                <a:lnTo>
                  <a:pt x="13" y="499"/>
                </a:lnTo>
                <a:lnTo>
                  <a:pt x="12" y="415"/>
                </a:lnTo>
                <a:lnTo>
                  <a:pt x="13" y="322"/>
                </a:lnTo>
                <a:lnTo>
                  <a:pt x="13" y="322"/>
                </a:lnTo>
                <a:lnTo>
                  <a:pt x="95" y="327"/>
                </a:lnTo>
                <a:lnTo>
                  <a:pt x="132" y="327"/>
                </a:lnTo>
                <a:lnTo>
                  <a:pt x="167" y="327"/>
                </a:lnTo>
                <a:lnTo>
                  <a:pt x="198" y="325"/>
                </a:lnTo>
                <a:lnTo>
                  <a:pt x="226" y="321"/>
                </a:lnTo>
                <a:lnTo>
                  <a:pt x="237" y="320"/>
                </a:lnTo>
                <a:lnTo>
                  <a:pt x="248" y="316"/>
                </a:lnTo>
                <a:lnTo>
                  <a:pt x="257" y="311"/>
                </a:lnTo>
                <a:lnTo>
                  <a:pt x="264" y="307"/>
                </a:lnTo>
                <a:lnTo>
                  <a:pt x="264" y="307"/>
                </a:lnTo>
                <a:lnTo>
                  <a:pt x="275" y="297"/>
                </a:lnTo>
                <a:lnTo>
                  <a:pt x="280" y="289"/>
                </a:lnTo>
                <a:lnTo>
                  <a:pt x="285" y="279"/>
                </a:lnTo>
                <a:lnTo>
                  <a:pt x="286" y="271"/>
                </a:lnTo>
                <a:lnTo>
                  <a:pt x="285" y="261"/>
                </a:lnTo>
                <a:lnTo>
                  <a:pt x="282" y="251"/>
                </a:lnTo>
                <a:lnTo>
                  <a:pt x="278" y="241"/>
                </a:lnTo>
                <a:lnTo>
                  <a:pt x="271" y="232"/>
                </a:lnTo>
                <a:lnTo>
                  <a:pt x="258" y="211"/>
                </a:lnTo>
                <a:lnTo>
                  <a:pt x="246" y="188"/>
                </a:lnTo>
                <a:lnTo>
                  <a:pt x="240" y="177"/>
                </a:lnTo>
                <a:lnTo>
                  <a:pt x="234" y="165"/>
                </a:lnTo>
                <a:lnTo>
                  <a:pt x="232" y="152"/>
                </a:lnTo>
                <a:lnTo>
                  <a:pt x="232" y="138"/>
                </a:lnTo>
                <a:lnTo>
                  <a:pt x="232" y="138"/>
                </a:lnTo>
                <a:lnTo>
                  <a:pt x="232" y="121"/>
                </a:lnTo>
                <a:lnTo>
                  <a:pt x="234" y="104"/>
                </a:lnTo>
                <a:lnTo>
                  <a:pt x="237" y="89"/>
                </a:lnTo>
                <a:lnTo>
                  <a:pt x="243" y="75"/>
                </a:lnTo>
                <a:lnTo>
                  <a:pt x="248" y="61"/>
                </a:lnTo>
                <a:lnTo>
                  <a:pt x="255" y="50"/>
                </a:lnTo>
                <a:lnTo>
                  <a:pt x="264" y="40"/>
                </a:lnTo>
                <a:lnTo>
                  <a:pt x="272" y="30"/>
                </a:lnTo>
                <a:lnTo>
                  <a:pt x="282" y="22"/>
                </a:lnTo>
                <a:lnTo>
                  <a:pt x="292" y="16"/>
                </a:lnTo>
                <a:lnTo>
                  <a:pt x="303" y="11"/>
                </a:lnTo>
                <a:lnTo>
                  <a:pt x="314" y="5"/>
                </a:lnTo>
                <a:lnTo>
                  <a:pt x="327" y="2"/>
                </a:lnTo>
                <a:lnTo>
                  <a:pt x="338" y="0"/>
                </a:lnTo>
                <a:lnTo>
                  <a:pt x="350" y="0"/>
                </a:lnTo>
                <a:lnTo>
                  <a:pt x="363" y="0"/>
                </a:lnTo>
                <a:lnTo>
                  <a:pt x="363" y="0"/>
                </a:lnTo>
                <a:lnTo>
                  <a:pt x="374" y="0"/>
                </a:lnTo>
                <a:lnTo>
                  <a:pt x="387" y="2"/>
                </a:lnTo>
                <a:lnTo>
                  <a:pt x="399" y="5"/>
                </a:lnTo>
                <a:lnTo>
                  <a:pt x="410" y="11"/>
                </a:lnTo>
                <a:lnTo>
                  <a:pt x="422" y="15"/>
                </a:lnTo>
                <a:lnTo>
                  <a:pt x="433" y="22"/>
                </a:lnTo>
                <a:lnTo>
                  <a:pt x="443" y="29"/>
                </a:lnTo>
                <a:lnTo>
                  <a:pt x="452" y="37"/>
                </a:lnTo>
                <a:lnTo>
                  <a:pt x="461" y="47"/>
                </a:lnTo>
                <a:lnTo>
                  <a:pt x="469" y="58"/>
                </a:lnTo>
                <a:lnTo>
                  <a:pt x="476" y="69"/>
                </a:lnTo>
                <a:lnTo>
                  <a:pt x="482" y="82"/>
                </a:lnTo>
                <a:lnTo>
                  <a:pt x="486" y="95"/>
                </a:lnTo>
                <a:lnTo>
                  <a:pt x="490" y="109"/>
                </a:lnTo>
                <a:lnTo>
                  <a:pt x="492" y="124"/>
                </a:lnTo>
                <a:lnTo>
                  <a:pt x="492" y="141"/>
                </a:lnTo>
                <a:lnTo>
                  <a:pt x="492" y="141"/>
                </a:lnTo>
                <a:lnTo>
                  <a:pt x="492" y="151"/>
                </a:lnTo>
                <a:lnTo>
                  <a:pt x="489" y="162"/>
                </a:lnTo>
                <a:lnTo>
                  <a:pt x="483" y="174"/>
                </a:lnTo>
                <a:lnTo>
                  <a:pt x="478" y="186"/>
                </a:lnTo>
                <a:lnTo>
                  <a:pt x="465" y="208"/>
                </a:lnTo>
                <a:lnTo>
                  <a:pt x="451" y="230"/>
                </a:lnTo>
                <a:lnTo>
                  <a:pt x="440" y="251"/>
                </a:lnTo>
                <a:lnTo>
                  <a:pt x="434" y="261"/>
                </a:lnTo>
                <a:lnTo>
                  <a:pt x="431" y="271"/>
                </a:lnTo>
                <a:lnTo>
                  <a:pt x="431" y="281"/>
                </a:lnTo>
                <a:lnTo>
                  <a:pt x="433" y="289"/>
                </a:lnTo>
                <a:lnTo>
                  <a:pt x="436" y="297"/>
                </a:lnTo>
                <a:lnTo>
                  <a:pt x="443" y="304"/>
                </a:lnTo>
                <a:lnTo>
                  <a:pt x="443" y="304"/>
                </a:lnTo>
                <a:lnTo>
                  <a:pt x="451" y="311"/>
                </a:lnTo>
                <a:lnTo>
                  <a:pt x="461" y="316"/>
                </a:lnTo>
                <a:lnTo>
                  <a:pt x="472" y="320"/>
                </a:lnTo>
                <a:lnTo>
                  <a:pt x="485" y="324"/>
                </a:lnTo>
                <a:lnTo>
                  <a:pt x="500" y="327"/>
                </a:lnTo>
                <a:lnTo>
                  <a:pt x="517" y="328"/>
                </a:lnTo>
                <a:lnTo>
                  <a:pt x="552" y="331"/>
                </a:lnTo>
                <a:lnTo>
                  <a:pt x="592" y="332"/>
                </a:lnTo>
                <a:lnTo>
                  <a:pt x="636" y="331"/>
                </a:lnTo>
                <a:lnTo>
                  <a:pt x="726" y="327"/>
                </a:lnTo>
                <a:lnTo>
                  <a:pt x="726" y="327"/>
                </a:lnTo>
                <a:lnTo>
                  <a:pt x="728" y="409"/>
                </a:lnTo>
                <a:lnTo>
                  <a:pt x="728" y="485"/>
                </a:lnTo>
                <a:lnTo>
                  <a:pt x="726" y="517"/>
                </a:lnTo>
                <a:lnTo>
                  <a:pt x="725" y="542"/>
                </a:lnTo>
                <a:lnTo>
                  <a:pt x="721" y="562"/>
                </a:lnTo>
                <a:lnTo>
                  <a:pt x="718" y="569"/>
                </a:lnTo>
                <a:lnTo>
                  <a:pt x="715" y="573"/>
                </a:lnTo>
                <a:lnTo>
                  <a:pt x="715" y="573"/>
                </a:lnTo>
                <a:lnTo>
                  <a:pt x="708" y="580"/>
                </a:lnTo>
                <a:lnTo>
                  <a:pt x="701" y="584"/>
                </a:lnTo>
                <a:lnTo>
                  <a:pt x="696" y="587"/>
                </a:lnTo>
                <a:lnTo>
                  <a:pt x="689" y="587"/>
                </a:lnTo>
                <a:lnTo>
                  <a:pt x="683" y="587"/>
                </a:lnTo>
                <a:lnTo>
                  <a:pt x="676" y="584"/>
                </a:lnTo>
                <a:lnTo>
                  <a:pt x="662" y="577"/>
                </a:lnTo>
                <a:lnTo>
                  <a:pt x="644" y="567"/>
                </a:lnTo>
                <a:lnTo>
                  <a:pt x="634" y="562"/>
                </a:lnTo>
                <a:lnTo>
                  <a:pt x="622" y="557"/>
                </a:lnTo>
                <a:lnTo>
                  <a:pt x="608" y="553"/>
                </a:lnTo>
                <a:lnTo>
                  <a:pt x="592" y="550"/>
                </a:lnTo>
                <a:lnTo>
                  <a:pt x="575" y="549"/>
                </a:lnTo>
                <a:lnTo>
                  <a:pt x="556" y="549"/>
                </a:lnTo>
                <a:lnTo>
                  <a:pt x="556" y="549"/>
                </a:lnTo>
                <a:lnTo>
                  <a:pt x="545" y="550"/>
                </a:lnTo>
                <a:lnTo>
                  <a:pt x="535" y="552"/>
                </a:lnTo>
                <a:lnTo>
                  <a:pt x="525" y="555"/>
                </a:lnTo>
                <a:lnTo>
                  <a:pt x="517" y="559"/>
                </a:lnTo>
                <a:lnTo>
                  <a:pt x="510" y="564"/>
                </a:lnTo>
                <a:lnTo>
                  <a:pt x="503" y="571"/>
                </a:lnTo>
                <a:lnTo>
                  <a:pt x="496" y="577"/>
                </a:lnTo>
                <a:lnTo>
                  <a:pt x="490" y="585"/>
                </a:lnTo>
                <a:lnTo>
                  <a:pt x="486" y="594"/>
                </a:lnTo>
                <a:lnTo>
                  <a:pt x="482" y="602"/>
                </a:lnTo>
                <a:lnTo>
                  <a:pt x="476" y="622"/>
                </a:lnTo>
                <a:lnTo>
                  <a:pt x="473" y="641"/>
                </a:lnTo>
                <a:lnTo>
                  <a:pt x="473" y="662"/>
                </a:lnTo>
                <a:lnTo>
                  <a:pt x="476" y="683"/>
                </a:lnTo>
                <a:lnTo>
                  <a:pt x="480" y="703"/>
                </a:lnTo>
                <a:lnTo>
                  <a:pt x="489" y="722"/>
                </a:lnTo>
                <a:lnTo>
                  <a:pt x="499" y="739"/>
                </a:lnTo>
                <a:lnTo>
                  <a:pt x="504" y="746"/>
                </a:lnTo>
                <a:lnTo>
                  <a:pt x="511" y="753"/>
                </a:lnTo>
                <a:lnTo>
                  <a:pt x="518" y="760"/>
                </a:lnTo>
                <a:lnTo>
                  <a:pt x="527" y="764"/>
                </a:lnTo>
                <a:lnTo>
                  <a:pt x="533" y="770"/>
                </a:lnTo>
                <a:lnTo>
                  <a:pt x="543" y="773"/>
                </a:lnTo>
                <a:lnTo>
                  <a:pt x="552" y="774"/>
                </a:lnTo>
                <a:lnTo>
                  <a:pt x="561" y="775"/>
                </a:lnTo>
                <a:lnTo>
                  <a:pt x="561" y="775"/>
                </a:lnTo>
                <a:lnTo>
                  <a:pt x="580" y="775"/>
                </a:lnTo>
                <a:lnTo>
                  <a:pt x="596" y="774"/>
                </a:lnTo>
                <a:lnTo>
                  <a:pt x="612" y="771"/>
                </a:lnTo>
                <a:lnTo>
                  <a:pt x="626" y="768"/>
                </a:lnTo>
                <a:lnTo>
                  <a:pt x="650" y="760"/>
                </a:lnTo>
                <a:lnTo>
                  <a:pt x="669" y="752"/>
                </a:lnTo>
                <a:lnTo>
                  <a:pt x="684" y="745"/>
                </a:lnTo>
                <a:lnTo>
                  <a:pt x="690" y="742"/>
                </a:lnTo>
                <a:lnTo>
                  <a:pt x="696" y="740"/>
                </a:lnTo>
                <a:lnTo>
                  <a:pt x="701" y="740"/>
                </a:lnTo>
                <a:lnTo>
                  <a:pt x="705" y="743"/>
                </a:lnTo>
                <a:lnTo>
                  <a:pt x="710" y="746"/>
                </a:lnTo>
                <a:lnTo>
                  <a:pt x="712" y="752"/>
                </a:lnTo>
                <a:lnTo>
                  <a:pt x="712" y="752"/>
                </a:lnTo>
                <a:lnTo>
                  <a:pt x="717" y="760"/>
                </a:lnTo>
                <a:lnTo>
                  <a:pt x="721" y="771"/>
                </a:lnTo>
                <a:lnTo>
                  <a:pt x="725" y="798"/>
                </a:lnTo>
                <a:lnTo>
                  <a:pt x="728" y="830"/>
                </a:lnTo>
                <a:lnTo>
                  <a:pt x="729" y="866"/>
                </a:lnTo>
                <a:lnTo>
                  <a:pt x="729" y="907"/>
                </a:lnTo>
                <a:lnTo>
                  <a:pt x="729" y="950"/>
                </a:lnTo>
                <a:lnTo>
                  <a:pt x="725" y="1041"/>
                </a:lnTo>
                <a:lnTo>
                  <a:pt x="725" y="1041"/>
                </a:lnTo>
                <a:lnTo>
                  <a:pt x="637" y="1037"/>
                </a:lnTo>
                <a:lnTo>
                  <a:pt x="595" y="1035"/>
                </a:lnTo>
                <a:lnTo>
                  <a:pt x="556" y="1035"/>
                </a:lnTo>
                <a:lnTo>
                  <a:pt x="520" y="1037"/>
                </a:lnTo>
                <a:lnTo>
                  <a:pt x="489" y="1041"/>
                </a:lnTo>
                <a:lnTo>
                  <a:pt x="462" y="1045"/>
                </a:lnTo>
                <a:lnTo>
                  <a:pt x="451" y="1048"/>
                </a:lnTo>
                <a:lnTo>
                  <a:pt x="443" y="1052"/>
                </a:lnTo>
                <a:lnTo>
                  <a:pt x="443" y="1052"/>
                </a:lnTo>
                <a:lnTo>
                  <a:pt x="437" y="1056"/>
                </a:lnTo>
                <a:lnTo>
                  <a:pt x="434" y="1061"/>
                </a:lnTo>
                <a:lnTo>
                  <a:pt x="433" y="1065"/>
                </a:lnTo>
                <a:lnTo>
                  <a:pt x="433" y="1069"/>
                </a:lnTo>
                <a:lnTo>
                  <a:pt x="434" y="1075"/>
                </a:lnTo>
                <a:lnTo>
                  <a:pt x="436" y="1082"/>
                </a:lnTo>
                <a:lnTo>
                  <a:pt x="444" y="1097"/>
                </a:lnTo>
                <a:lnTo>
                  <a:pt x="452" y="1116"/>
                </a:lnTo>
                <a:lnTo>
                  <a:pt x="459" y="1140"/>
                </a:lnTo>
                <a:lnTo>
                  <a:pt x="464" y="1153"/>
                </a:lnTo>
                <a:lnTo>
                  <a:pt x="465" y="1168"/>
                </a:lnTo>
                <a:lnTo>
                  <a:pt x="466" y="1185"/>
                </a:lnTo>
                <a:lnTo>
                  <a:pt x="466" y="1203"/>
                </a:lnTo>
                <a:lnTo>
                  <a:pt x="466" y="1203"/>
                </a:lnTo>
                <a:lnTo>
                  <a:pt x="466" y="1213"/>
                </a:lnTo>
                <a:lnTo>
                  <a:pt x="464" y="1223"/>
                </a:lnTo>
                <a:lnTo>
                  <a:pt x="461" y="1231"/>
                </a:lnTo>
                <a:lnTo>
                  <a:pt x="457" y="1239"/>
                </a:lnTo>
                <a:lnTo>
                  <a:pt x="451" y="1248"/>
                </a:lnTo>
                <a:lnTo>
                  <a:pt x="445" y="1255"/>
                </a:lnTo>
                <a:lnTo>
                  <a:pt x="438" y="1260"/>
                </a:lnTo>
                <a:lnTo>
                  <a:pt x="430" y="1267"/>
                </a:lnTo>
                <a:lnTo>
                  <a:pt x="413" y="1277"/>
                </a:lnTo>
                <a:lnTo>
                  <a:pt x="395" y="1284"/>
                </a:lnTo>
                <a:lnTo>
                  <a:pt x="374" y="1290"/>
                </a:lnTo>
                <a:lnTo>
                  <a:pt x="353" y="1293"/>
                </a:lnTo>
                <a:lnTo>
                  <a:pt x="332" y="1293"/>
                </a:lnTo>
                <a:lnTo>
                  <a:pt x="313" y="1290"/>
                </a:lnTo>
                <a:lnTo>
                  <a:pt x="293" y="1284"/>
                </a:lnTo>
                <a:lnTo>
                  <a:pt x="285" y="1280"/>
                </a:lnTo>
                <a:lnTo>
                  <a:pt x="276" y="1276"/>
                </a:lnTo>
                <a:lnTo>
                  <a:pt x="269" y="1270"/>
                </a:lnTo>
                <a:lnTo>
                  <a:pt x="262" y="1263"/>
                </a:lnTo>
                <a:lnTo>
                  <a:pt x="255" y="1256"/>
                </a:lnTo>
                <a:lnTo>
                  <a:pt x="251" y="1249"/>
                </a:lnTo>
                <a:lnTo>
                  <a:pt x="247" y="1241"/>
                </a:lnTo>
                <a:lnTo>
                  <a:pt x="243" y="1231"/>
                </a:lnTo>
                <a:lnTo>
                  <a:pt x="241" y="1221"/>
                </a:lnTo>
                <a:lnTo>
                  <a:pt x="240" y="1210"/>
                </a:lnTo>
                <a:lnTo>
                  <a:pt x="240" y="1210"/>
                </a:lnTo>
                <a:lnTo>
                  <a:pt x="240" y="1191"/>
                </a:lnTo>
                <a:lnTo>
                  <a:pt x="243" y="1172"/>
                </a:lnTo>
                <a:lnTo>
                  <a:pt x="246" y="1157"/>
                </a:lnTo>
                <a:lnTo>
                  <a:pt x="248" y="1144"/>
                </a:lnTo>
                <a:lnTo>
                  <a:pt x="254" y="1132"/>
                </a:lnTo>
                <a:lnTo>
                  <a:pt x="258" y="1121"/>
                </a:lnTo>
                <a:lnTo>
                  <a:pt x="268" y="1104"/>
                </a:lnTo>
                <a:lnTo>
                  <a:pt x="275" y="1089"/>
                </a:lnTo>
                <a:lnTo>
                  <a:pt x="278" y="1083"/>
                </a:lnTo>
                <a:lnTo>
                  <a:pt x="279" y="1076"/>
                </a:lnTo>
                <a:lnTo>
                  <a:pt x="278" y="1070"/>
                </a:lnTo>
                <a:lnTo>
                  <a:pt x="276" y="1063"/>
                </a:lnTo>
                <a:lnTo>
                  <a:pt x="271" y="1058"/>
                </a:lnTo>
                <a:lnTo>
                  <a:pt x="264" y="1051"/>
                </a:lnTo>
                <a:lnTo>
                  <a:pt x="264" y="1051"/>
                </a:lnTo>
                <a:lnTo>
                  <a:pt x="260" y="1047"/>
                </a:lnTo>
                <a:lnTo>
                  <a:pt x="253" y="1045"/>
                </a:lnTo>
                <a:lnTo>
                  <a:pt x="232" y="1041"/>
                </a:lnTo>
                <a:lnTo>
                  <a:pt x="204" y="1038"/>
                </a:lnTo>
                <a:lnTo>
                  <a:pt x="169" y="1037"/>
                </a:lnTo>
                <a:lnTo>
                  <a:pt x="89" y="1038"/>
                </a:lnTo>
                <a:lnTo>
                  <a:pt x="1" y="1040"/>
                </a:lnTo>
                <a:lnTo>
                  <a:pt x="1" y="104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7" name="11">
            <a:extLst>
              <a:ext uri="{FF2B5EF4-FFF2-40B4-BE49-F238E27FC236}">
                <a16:creationId xmlns:a16="http://schemas.microsoft.com/office/drawing/2014/main" id="{6A3316AB-9478-8F09-79BA-30011A436AF6}"/>
              </a:ext>
            </a:extLst>
          </p:cNvPr>
          <p:cNvSpPr>
            <a:spLocks/>
          </p:cNvSpPr>
          <p:nvPr/>
        </p:nvSpPr>
        <p:spPr bwMode="auto">
          <a:xfrm>
            <a:off x="6608035" y="3259702"/>
            <a:ext cx="2754220" cy="1504734"/>
          </a:xfrm>
          <a:custGeom>
            <a:avLst/>
            <a:gdLst>
              <a:gd name="T0" fmla="*/ 347 w 1338"/>
              <a:gd name="T1" fmla="*/ 526 h 731"/>
              <a:gd name="T2" fmla="*/ 338 w 1338"/>
              <a:gd name="T3" fmla="*/ 466 h 731"/>
              <a:gd name="T4" fmla="*/ 295 w 1338"/>
              <a:gd name="T5" fmla="*/ 445 h 731"/>
              <a:gd name="T6" fmla="*/ 198 w 1338"/>
              <a:gd name="T7" fmla="*/ 469 h 731"/>
              <a:gd name="T8" fmla="*/ 128 w 1338"/>
              <a:gd name="T9" fmla="*/ 481 h 731"/>
              <a:gd name="T10" fmla="*/ 66 w 1338"/>
              <a:gd name="T11" fmla="*/ 462 h 731"/>
              <a:gd name="T12" fmla="*/ 22 w 1338"/>
              <a:gd name="T13" fmla="*/ 417 h 731"/>
              <a:gd name="T14" fmla="*/ 1 w 1338"/>
              <a:gd name="T15" fmla="*/ 357 h 731"/>
              <a:gd name="T16" fmla="*/ 4 w 1338"/>
              <a:gd name="T17" fmla="*/ 308 h 731"/>
              <a:gd name="T18" fmla="*/ 31 w 1338"/>
              <a:gd name="T19" fmla="*/ 255 h 731"/>
              <a:gd name="T20" fmla="*/ 89 w 1338"/>
              <a:gd name="T21" fmla="*/ 223 h 731"/>
              <a:gd name="T22" fmla="*/ 163 w 1338"/>
              <a:gd name="T23" fmla="*/ 224 h 731"/>
              <a:gd name="T24" fmla="*/ 264 w 1338"/>
              <a:gd name="T25" fmla="*/ 276 h 731"/>
              <a:gd name="T26" fmla="*/ 323 w 1338"/>
              <a:gd name="T27" fmla="*/ 305 h 731"/>
              <a:gd name="T28" fmla="*/ 337 w 1338"/>
              <a:gd name="T29" fmla="*/ 288 h 731"/>
              <a:gd name="T30" fmla="*/ 344 w 1338"/>
              <a:gd name="T31" fmla="*/ 93 h 731"/>
              <a:gd name="T32" fmla="*/ 544 w 1338"/>
              <a:gd name="T33" fmla="*/ 3 h 731"/>
              <a:gd name="T34" fmla="*/ 604 w 1338"/>
              <a:gd name="T35" fmla="*/ 16 h 731"/>
              <a:gd name="T36" fmla="*/ 618 w 1338"/>
              <a:gd name="T37" fmla="*/ 48 h 731"/>
              <a:gd name="T38" fmla="*/ 588 w 1338"/>
              <a:gd name="T39" fmla="*/ 109 h 731"/>
              <a:gd name="T40" fmla="*/ 580 w 1338"/>
              <a:gd name="T41" fmla="*/ 175 h 731"/>
              <a:gd name="T42" fmla="*/ 595 w 1338"/>
              <a:gd name="T43" fmla="*/ 221 h 731"/>
              <a:gd name="T44" fmla="*/ 633 w 1338"/>
              <a:gd name="T45" fmla="*/ 249 h 731"/>
              <a:gd name="T46" fmla="*/ 735 w 1338"/>
              <a:gd name="T47" fmla="*/ 249 h 731"/>
              <a:gd name="T48" fmla="*/ 791 w 1338"/>
              <a:gd name="T49" fmla="*/ 213 h 731"/>
              <a:gd name="T50" fmla="*/ 806 w 1338"/>
              <a:gd name="T51" fmla="*/ 168 h 731"/>
              <a:gd name="T52" fmla="*/ 799 w 1338"/>
              <a:gd name="T53" fmla="*/ 105 h 731"/>
              <a:gd name="T54" fmla="*/ 773 w 1338"/>
              <a:gd name="T55" fmla="*/ 34 h 731"/>
              <a:gd name="T56" fmla="*/ 783 w 1338"/>
              <a:gd name="T57" fmla="*/ 17 h 731"/>
              <a:gd name="T58" fmla="*/ 896 w 1338"/>
              <a:gd name="T59" fmla="*/ 0 h 731"/>
              <a:gd name="T60" fmla="*/ 1061 w 1338"/>
              <a:gd name="T61" fmla="*/ 114 h 731"/>
              <a:gd name="T62" fmla="*/ 1069 w 1338"/>
              <a:gd name="T63" fmla="*/ 259 h 731"/>
              <a:gd name="T64" fmla="*/ 1094 w 1338"/>
              <a:gd name="T65" fmla="*/ 295 h 731"/>
              <a:gd name="T66" fmla="*/ 1127 w 1338"/>
              <a:gd name="T67" fmla="*/ 284 h 731"/>
              <a:gd name="T68" fmla="*/ 1199 w 1338"/>
              <a:gd name="T69" fmla="*/ 242 h 731"/>
              <a:gd name="T70" fmla="*/ 1250 w 1338"/>
              <a:gd name="T71" fmla="*/ 239 h 731"/>
              <a:gd name="T72" fmla="*/ 1297 w 1338"/>
              <a:gd name="T73" fmla="*/ 263 h 731"/>
              <a:gd name="T74" fmla="*/ 1326 w 1338"/>
              <a:gd name="T75" fmla="*/ 305 h 731"/>
              <a:gd name="T76" fmla="*/ 1336 w 1338"/>
              <a:gd name="T77" fmla="*/ 378 h 731"/>
              <a:gd name="T78" fmla="*/ 1319 w 1338"/>
              <a:gd name="T79" fmla="*/ 427 h 731"/>
              <a:gd name="T80" fmla="*/ 1282 w 1338"/>
              <a:gd name="T81" fmla="*/ 462 h 731"/>
              <a:gd name="T82" fmla="*/ 1234 w 1338"/>
              <a:gd name="T83" fmla="*/ 471 h 731"/>
              <a:gd name="T84" fmla="*/ 1163 w 1338"/>
              <a:gd name="T85" fmla="*/ 449 h 731"/>
              <a:gd name="T86" fmla="*/ 1096 w 1338"/>
              <a:gd name="T87" fmla="*/ 425 h 731"/>
              <a:gd name="T88" fmla="*/ 1078 w 1338"/>
              <a:gd name="T89" fmla="*/ 446 h 731"/>
              <a:gd name="T90" fmla="*/ 1069 w 1338"/>
              <a:gd name="T91" fmla="*/ 632 h 731"/>
              <a:gd name="T92" fmla="*/ 911 w 1338"/>
              <a:gd name="T93" fmla="*/ 731 h 731"/>
              <a:gd name="T94" fmla="*/ 799 w 1338"/>
              <a:gd name="T95" fmla="*/ 716 h 731"/>
              <a:gd name="T96" fmla="*/ 776 w 1338"/>
              <a:gd name="T97" fmla="*/ 688 h 731"/>
              <a:gd name="T98" fmla="*/ 806 w 1338"/>
              <a:gd name="T99" fmla="*/ 634 h 731"/>
              <a:gd name="T100" fmla="*/ 832 w 1338"/>
              <a:gd name="T101" fmla="*/ 576 h 731"/>
              <a:gd name="T102" fmla="*/ 829 w 1338"/>
              <a:gd name="T103" fmla="*/ 527 h 731"/>
              <a:gd name="T104" fmla="*/ 801 w 1338"/>
              <a:gd name="T105" fmla="*/ 483 h 731"/>
              <a:gd name="T106" fmla="*/ 756 w 1338"/>
              <a:gd name="T107" fmla="*/ 458 h 731"/>
              <a:gd name="T108" fmla="*/ 672 w 1338"/>
              <a:gd name="T109" fmla="*/ 455 h 731"/>
              <a:gd name="T110" fmla="*/ 627 w 1338"/>
              <a:gd name="T111" fmla="*/ 480 h 731"/>
              <a:gd name="T112" fmla="*/ 602 w 1338"/>
              <a:gd name="T113" fmla="*/ 527 h 731"/>
              <a:gd name="T114" fmla="*/ 602 w 1338"/>
              <a:gd name="T115" fmla="*/ 578 h 731"/>
              <a:gd name="T116" fmla="*/ 643 w 1338"/>
              <a:gd name="T117" fmla="*/ 666 h 731"/>
              <a:gd name="T118" fmla="*/ 639 w 1338"/>
              <a:gd name="T119" fmla="*/ 704 h 731"/>
              <a:gd name="T120" fmla="*/ 594 w 1338"/>
              <a:gd name="T121" fmla="*/ 715 h 731"/>
              <a:gd name="T122" fmla="*/ 347 w 1338"/>
              <a:gd name="T123" fmla="*/ 716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8" h="731">
                <a:moveTo>
                  <a:pt x="347" y="716"/>
                </a:moveTo>
                <a:lnTo>
                  <a:pt x="347" y="716"/>
                </a:lnTo>
                <a:lnTo>
                  <a:pt x="348" y="634"/>
                </a:lnTo>
                <a:lnTo>
                  <a:pt x="348" y="558"/>
                </a:lnTo>
                <a:lnTo>
                  <a:pt x="347" y="526"/>
                </a:lnTo>
                <a:lnTo>
                  <a:pt x="345" y="499"/>
                </a:lnTo>
                <a:lnTo>
                  <a:pt x="342" y="478"/>
                </a:lnTo>
                <a:lnTo>
                  <a:pt x="341" y="471"/>
                </a:lnTo>
                <a:lnTo>
                  <a:pt x="338" y="466"/>
                </a:lnTo>
                <a:lnTo>
                  <a:pt x="338" y="466"/>
                </a:lnTo>
                <a:lnTo>
                  <a:pt x="333" y="458"/>
                </a:lnTo>
                <a:lnTo>
                  <a:pt x="324" y="452"/>
                </a:lnTo>
                <a:lnTo>
                  <a:pt x="316" y="448"/>
                </a:lnTo>
                <a:lnTo>
                  <a:pt x="306" y="446"/>
                </a:lnTo>
                <a:lnTo>
                  <a:pt x="295" y="445"/>
                </a:lnTo>
                <a:lnTo>
                  <a:pt x="282" y="446"/>
                </a:lnTo>
                <a:lnTo>
                  <a:pt x="270" y="449"/>
                </a:lnTo>
                <a:lnTo>
                  <a:pt x="256" y="452"/>
                </a:lnTo>
                <a:lnTo>
                  <a:pt x="228" y="460"/>
                </a:lnTo>
                <a:lnTo>
                  <a:pt x="198" y="469"/>
                </a:lnTo>
                <a:lnTo>
                  <a:pt x="170" y="476"/>
                </a:lnTo>
                <a:lnTo>
                  <a:pt x="156" y="478"/>
                </a:lnTo>
                <a:lnTo>
                  <a:pt x="142" y="481"/>
                </a:lnTo>
                <a:lnTo>
                  <a:pt x="142" y="481"/>
                </a:lnTo>
                <a:lnTo>
                  <a:pt x="128" y="481"/>
                </a:lnTo>
                <a:lnTo>
                  <a:pt x="114" y="480"/>
                </a:lnTo>
                <a:lnTo>
                  <a:pt x="100" y="477"/>
                </a:lnTo>
                <a:lnTo>
                  <a:pt x="88" y="474"/>
                </a:lnTo>
                <a:lnTo>
                  <a:pt x="77" y="469"/>
                </a:lnTo>
                <a:lnTo>
                  <a:pt x="66" y="462"/>
                </a:lnTo>
                <a:lnTo>
                  <a:pt x="54" y="455"/>
                </a:lnTo>
                <a:lnTo>
                  <a:pt x="46" y="446"/>
                </a:lnTo>
                <a:lnTo>
                  <a:pt x="36" y="438"/>
                </a:lnTo>
                <a:lnTo>
                  <a:pt x="29" y="427"/>
                </a:lnTo>
                <a:lnTo>
                  <a:pt x="22" y="417"/>
                </a:lnTo>
                <a:lnTo>
                  <a:pt x="17" y="406"/>
                </a:lnTo>
                <a:lnTo>
                  <a:pt x="11" y="393"/>
                </a:lnTo>
                <a:lnTo>
                  <a:pt x="7" y="382"/>
                </a:lnTo>
                <a:lnTo>
                  <a:pt x="4" y="369"/>
                </a:lnTo>
                <a:lnTo>
                  <a:pt x="1" y="357"/>
                </a:lnTo>
                <a:lnTo>
                  <a:pt x="1" y="357"/>
                </a:lnTo>
                <a:lnTo>
                  <a:pt x="0" y="344"/>
                </a:lnTo>
                <a:lnTo>
                  <a:pt x="0" y="332"/>
                </a:lnTo>
                <a:lnTo>
                  <a:pt x="1" y="321"/>
                </a:lnTo>
                <a:lnTo>
                  <a:pt x="4" y="308"/>
                </a:lnTo>
                <a:lnTo>
                  <a:pt x="7" y="297"/>
                </a:lnTo>
                <a:lnTo>
                  <a:pt x="11" y="286"/>
                </a:lnTo>
                <a:lnTo>
                  <a:pt x="17" y="274"/>
                </a:lnTo>
                <a:lnTo>
                  <a:pt x="24" y="265"/>
                </a:lnTo>
                <a:lnTo>
                  <a:pt x="31" y="255"/>
                </a:lnTo>
                <a:lnTo>
                  <a:pt x="40" y="246"/>
                </a:lnTo>
                <a:lnTo>
                  <a:pt x="50" y="239"/>
                </a:lnTo>
                <a:lnTo>
                  <a:pt x="63" y="232"/>
                </a:lnTo>
                <a:lnTo>
                  <a:pt x="75" y="227"/>
                </a:lnTo>
                <a:lnTo>
                  <a:pt x="89" y="223"/>
                </a:lnTo>
                <a:lnTo>
                  <a:pt x="106" y="220"/>
                </a:lnTo>
                <a:lnTo>
                  <a:pt x="123" y="218"/>
                </a:lnTo>
                <a:lnTo>
                  <a:pt x="123" y="218"/>
                </a:lnTo>
                <a:lnTo>
                  <a:pt x="144" y="220"/>
                </a:lnTo>
                <a:lnTo>
                  <a:pt x="163" y="224"/>
                </a:lnTo>
                <a:lnTo>
                  <a:pt x="183" y="230"/>
                </a:lnTo>
                <a:lnTo>
                  <a:pt x="201" y="237"/>
                </a:lnTo>
                <a:lnTo>
                  <a:pt x="218" y="246"/>
                </a:lnTo>
                <a:lnTo>
                  <a:pt x="235" y="256"/>
                </a:lnTo>
                <a:lnTo>
                  <a:pt x="264" y="276"/>
                </a:lnTo>
                <a:lnTo>
                  <a:pt x="289" y="293"/>
                </a:lnTo>
                <a:lnTo>
                  <a:pt x="300" y="300"/>
                </a:lnTo>
                <a:lnTo>
                  <a:pt x="310" y="304"/>
                </a:lnTo>
                <a:lnTo>
                  <a:pt x="319" y="305"/>
                </a:lnTo>
                <a:lnTo>
                  <a:pt x="323" y="305"/>
                </a:lnTo>
                <a:lnTo>
                  <a:pt x="326" y="304"/>
                </a:lnTo>
                <a:lnTo>
                  <a:pt x="330" y="301"/>
                </a:lnTo>
                <a:lnTo>
                  <a:pt x="333" y="298"/>
                </a:lnTo>
                <a:lnTo>
                  <a:pt x="337" y="288"/>
                </a:lnTo>
                <a:lnTo>
                  <a:pt x="337" y="288"/>
                </a:lnTo>
                <a:lnTo>
                  <a:pt x="341" y="267"/>
                </a:lnTo>
                <a:lnTo>
                  <a:pt x="344" y="241"/>
                </a:lnTo>
                <a:lnTo>
                  <a:pt x="345" y="209"/>
                </a:lnTo>
                <a:lnTo>
                  <a:pt x="345" y="174"/>
                </a:lnTo>
                <a:lnTo>
                  <a:pt x="344" y="93"/>
                </a:lnTo>
                <a:lnTo>
                  <a:pt x="341" y="5"/>
                </a:lnTo>
                <a:lnTo>
                  <a:pt x="341" y="5"/>
                </a:lnTo>
                <a:lnTo>
                  <a:pt x="429" y="3"/>
                </a:lnTo>
                <a:lnTo>
                  <a:pt x="509" y="2"/>
                </a:lnTo>
                <a:lnTo>
                  <a:pt x="544" y="3"/>
                </a:lnTo>
                <a:lnTo>
                  <a:pt x="572" y="6"/>
                </a:lnTo>
                <a:lnTo>
                  <a:pt x="593" y="10"/>
                </a:lnTo>
                <a:lnTo>
                  <a:pt x="600" y="12"/>
                </a:lnTo>
                <a:lnTo>
                  <a:pt x="604" y="16"/>
                </a:lnTo>
                <a:lnTo>
                  <a:pt x="604" y="16"/>
                </a:lnTo>
                <a:lnTo>
                  <a:pt x="611" y="23"/>
                </a:lnTo>
                <a:lnTo>
                  <a:pt x="616" y="28"/>
                </a:lnTo>
                <a:lnTo>
                  <a:pt x="618" y="35"/>
                </a:lnTo>
                <a:lnTo>
                  <a:pt x="619" y="41"/>
                </a:lnTo>
                <a:lnTo>
                  <a:pt x="618" y="48"/>
                </a:lnTo>
                <a:lnTo>
                  <a:pt x="615" y="54"/>
                </a:lnTo>
                <a:lnTo>
                  <a:pt x="608" y="69"/>
                </a:lnTo>
                <a:lnTo>
                  <a:pt x="598" y="86"/>
                </a:lnTo>
                <a:lnTo>
                  <a:pt x="594" y="97"/>
                </a:lnTo>
                <a:lnTo>
                  <a:pt x="588" y="109"/>
                </a:lnTo>
                <a:lnTo>
                  <a:pt x="586" y="122"/>
                </a:lnTo>
                <a:lnTo>
                  <a:pt x="583" y="137"/>
                </a:lnTo>
                <a:lnTo>
                  <a:pt x="580" y="156"/>
                </a:lnTo>
                <a:lnTo>
                  <a:pt x="580" y="175"/>
                </a:lnTo>
                <a:lnTo>
                  <a:pt x="580" y="175"/>
                </a:lnTo>
                <a:lnTo>
                  <a:pt x="581" y="186"/>
                </a:lnTo>
                <a:lnTo>
                  <a:pt x="583" y="196"/>
                </a:lnTo>
                <a:lnTo>
                  <a:pt x="587" y="206"/>
                </a:lnTo>
                <a:lnTo>
                  <a:pt x="591" y="214"/>
                </a:lnTo>
                <a:lnTo>
                  <a:pt x="595" y="221"/>
                </a:lnTo>
                <a:lnTo>
                  <a:pt x="602" y="228"/>
                </a:lnTo>
                <a:lnTo>
                  <a:pt x="609" y="235"/>
                </a:lnTo>
                <a:lnTo>
                  <a:pt x="616" y="241"/>
                </a:lnTo>
                <a:lnTo>
                  <a:pt x="625" y="245"/>
                </a:lnTo>
                <a:lnTo>
                  <a:pt x="633" y="249"/>
                </a:lnTo>
                <a:lnTo>
                  <a:pt x="653" y="255"/>
                </a:lnTo>
                <a:lnTo>
                  <a:pt x="672" y="258"/>
                </a:lnTo>
                <a:lnTo>
                  <a:pt x="693" y="258"/>
                </a:lnTo>
                <a:lnTo>
                  <a:pt x="714" y="255"/>
                </a:lnTo>
                <a:lnTo>
                  <a:pt x="735" y="249"/>
                </a:lnTo>
                <a:lnTo>
                  <a:pt x="753" y="242"/>
                </a:lnTo>
                <a:lnTo>
                  <a:pt x="770" y="232"/>
                </a:lnTo>
                <a:lnTo>
                  <a:pt x="778" y="225"/>
                </a:lnTo>
                <a:lnTo>
                  <a:pt x="785" y="220"/>
                </a:lnTo>
                <a:lnTo>
                  <a:pt x="791" y="213"/>
                </a:lnTo>
                <a:lnTo>
                  <a:pt x="797" y="204"/>
                </a:lnTo>
                <a:lnTo>
                  <a:pt x="801" y="196"/>
                </a:lnTo>
                <a:lnTo>
                  <a:pt x="804" y="188"/>
                </a:lnTo>
                <a:lnTo>
                  <a:pt x="806" y="178"/>
                </a:lnTo>
                <a:lnTo>
                  <a:pt x="806" y="168"/>
                </a:lnTo>
                <a:lnTo>
                  <a:pt x="806" y="168"/>
                </a:lnTo>
                <a:lnTo>
                  <a:pt x="806" y="150"/>
                </a:lnTo>
                <a:lnTo>
                  <a:pt x="805" y="133"/>
                </a:lnTo>
                <a:lnTo>
                  <a:pt x="804" y="118"/>
                </a:lnTo>
                <a:lnTo>
                  <a:pt x="799" y="105"/>
                </a:lnTo>
                <a:lnTo>
                  <a:pt x="792" y="81"/>
                </a:lnTo>
                <a:lnTo>
                  <a:pt x="784" y="62"/>
                </a:lnTo>
                <a:lnTo>
                  <a:pt x="776" y="47"/>
                </a:lnTo>
                <a:lnTo>
                  <a:pt x="774" y="40"/>
                </a:lnTo>
                <a:lnTo>
                  <a:pt x="773" y="34"/>
                </a:lnTo>
                <a:lnTo>
                  <a:pt x="773" y="30"/>
                </a:lnTo>
                <a:lnTo>
                  <a:pt x="774" y="26"/>
                </a:lnTo>
                <a:lnTo>
                  <a:pt x="777" y="21"/>
                </a:lnTo>
                <a:lnTo>
                  <a:pt x="783" y="17"/>
                </a:lnTo>
                <a:lnTo>
                  <a:pt x="783" y="17"/>
                </a:lnTo>
                <a:lnTo>
                  <a:pt x="791" y="13"/>
                </a:lnTo>
                <a:lnTo>
                  <a:pt x="802" y="10"/>
                </a:lnTo>
                <a:lnTo>
                  <a:pt x="829" y="6"/>
                </a:lnTo>
                <a:lnTo>
                  <a:pt x="860" y="2"/>
                </a:lnTo>
                <a:lnTo>
                  <a:pt x="896" y="0"/>
                </a:lnTo>
                <a:lnTo>
                  <a:pt x="935" y="0"/>
                </a:lnTo>
                <a:lnTo>
                  <a:pt x="977" y="2"/>
                </a:lnTo>
                <a:lnTo>
                  <a:pt x="1065" y="6"/>
                </a:lnTo>
                <a:lnTo>
                  <a:pt x="1065" y="6"/>
                </a:lnTo>
                <a:lnTo>
                  <a:pt x="1061" y="114"/>
                </a:lnTo>
                <a:lnTo>
                  <a:pt x="1061" y="163"/>
                </a:lnTo>
                <a:lnTo>
                  <a:pt x="1062" y="207"/>
                </a:lnTo>
                <a:lnTo>
                  <a:pt x="1064" y="225"/>
                </a:lnTo>
                <a:lnTo>
                  <a:pt x="1066" y="244"/>
                </a:lnTo>
                <a:lnTo>
                  <a:pt x="1069" y="259"/>
                </a:lnTo>
                <a:lnTo>
                  <a:pt x="1073" y="272"/>
                </a:lnTo>
                <a:lnTo>
                  <a:pt x="1078" y="281"/>
                </a:lnTo>
                <a:lnTo>
                  <a:pt x="1083" y="290"/>
                </a:lnTo>
                <a:lnTo>
                  <a:pt x="1090" y="294"/>
                </a:lnTo>
                <a:lnTo>
                  <a:pt x="1094" y="295"/>
                </a:lnTo>
                <a:lnTo>
                  <a:pt x="1099" y="295"/>
                </a:lnTo>
                <a:lnTo>
                  <a:pt x="1099" y="295"/>
                </a:lnTo>
                <a:lnTo>
                  <a:pt x="1106" y="294"/>
                </a:lnTo>
                <a:lnTo>
                  <a:pt x="1113" y="291"/>
                </a:lnTo>
                <a:lnTo>
                  <a:pt x="1127" y="284"/>
                </a:lnTo>
                <a:lnTo>
                  <a:pt x="1153" y="265"/>
                </a:lnTo>
                <a:lnTo>
                  <a:pt x="1170" y="253"/>
                </a:lnTo>
                <a:lnTo>
                  <a:pt x="1178" y="249"/>
                </a:lnTo>
                <a:lnTo>
                  <a:pt x="1188" y="245"/>
                </a:lnTo>
                <a:lnTo>
                  <a:pt x="1199" y="242"/>
                </a:lnTo>
                <a:lnTo>
                  <a:pt x="1212" y="239"/>
                </a:lnTo>
                <a:lnTo>
                  <a:pt x="1224" y="238"/>
                </a:lnTo>
                <a:lnTo>
                  <a:pt x="1238" y="238"/>
                </a:lnTo>
                <a:lnTo>
                  <a:pt x="1238" y="238"/>
                </a:lnTo>
                <a:lnTo>
                  <a:pt x="1250" y="239"/>
                </a:lnTo>
                <a:lnTo>
                  <a:pt x="1261" y="242"/>
                </a:lnTo>
                <a:lnTo>
                  <a:pt x="1270" y="246"/>
                </a:lnTo>
                <a:lnTo>
                  <a:pt x="1280" y="251"/>
                </a:lnTo>
                <a:lnTo>
                  <a:pt x="1289" y="256"/>
                </a:lnTo>
                <a:lnTo>
                  <a:pt x="1297" y="263"/>
                </a:lnTo>
                <a:lnTo>
                  <a:pt x="1304" y="270"/>
                </a:lnTo>
                <a:lnTo>
                  <a:pt x="1311" y="277"/>
                </a:lnTo>
                <a:lnTo>
                  <a:pt x="1317" y="286"/>
                </a:lnTo>
                <a:lnTo>
                  <a:pt x="1322" y="295"/>
                </a:lnTo>
                <a:lnTo>
                  <a:pt x="1326" y="305"/>
                </a:lnTo>
                <a:lnTo>
                  <a:pt x="1331" y="315"/>
                </a:lnTo>
                <a:lnTo>
                  <a:pt x="1335" y="336"/>
                </a:lnTo>
                <a:lnTo>
                  <a:pt x="1338" y="357"/>
                </a:lnTo>
                <a:lnTo>
                  <a:pt x="1338" y="357"/>
                </a:lnTo>
                <a:lnTo>
                  <a:pt x="1336" y="378"/>
                </a:lnTo>
                <a:lnTo>
                  <a:pt x="1335" y="389"/>
                </a:lnTo>
                <a:lnTo>
                  <a:pt x="1332" y="399"/>
                </a:lnTo>
                <a:lnTo>
                  <a:pt x="1329" y="409"/>
                </a:lnTo>
                <a:lnTo>
                  <a:pt x="1325" y="418"/>
                </a:lnTo>
                <a:lnTo>
                  <a:pt x="1319" y="427"/>
                </a:lnTo>
                <a:lnTo>
                  <a:pt x="1314" y="435"/>
                </a:lnTo>
                <a:lnTo>
                  <a:pt x="1307" y="442"/>
                </a:lnTo>
                <a:lnTo>
                  <a:pt x="1300" y="449"/>
                </a:lnTo>
                <a:lnTo>
                  <a:pt x="1291" y="456"/>
                </a:lnTo>
                <a:lnTo>
                  <a:pt x="1282" y="462"/>
                </a:lnTo>
                <a:lnTo>
                  <a:pt x="1272" y="466"/>
                </a:lnTo>
                <a:lnTo>
                  <a:pt x="1259" y="469"/>
                </a:lnTo>
                <a:lnTo>
                  <a:pt x="1248" y="470"/>
                </a:lnTo>
                <a:lnTo>
                  <a:pt x="1234" y="471"/>
                </a:lnTo>
                <a:lnTo>
                  <a:pt x="1234" y="471"/>
                </a:lnTo>
                <a:lnTo>
                  <a:pt x="1223" y="471"/>
                </a:lnTo>
                <a:lnTo>
                  <a:pt x="1210" y="469"/>
                </a:lnTo>
                <a:lnTo>
                  <a:pt x="1198" y="464"/>
                </a:lnTo>
                <a:lnTo>
                  <a:pt x="1185" y="460"/>
                </a:lnTo>
                <a:lnTo>
                  <a:pt x="1163" y="449"/>
                </a:lnTo>
                <a:lnTo>
                  <a:pt x="1140" y="438"/>
                </a:lnTo>
                <a:lnTo>
                  <a:pt x="1121" y="428"/>
                </a:lnTo>
                <a:lnTo>
                  <a:pt x="1113" y="425"/>
                </a:lnTo>
                <a:lnTo>
                  <a:pt x="1104" y="424"/>
                </a:lnTo>
                <a:lnTo>
                  <a:pt x="1096" y="425"/>
                </a:lnTo>
                <a:lnTo>
                  <a:pt x="1090" y="428"/>
                </a:lnTo>
                <a:lnTo>
                  <a:pt x="1083" y="432"/>
                </a:lnTo>
                <a:lnTo>
                  <a:pt x="1079" y="441"/>
                </a:lnTo>
                <a:lnTo>
                  <a:pt x="1079" y="441"/>
                </a:lnTo>
                <a:lnTo>
                  <a:pt x="1078" y="446"/>
                </a:lnTo>
                <a:lnTo>
                  <a:pt x="1075" y="455"/>
                </a:lnTo>
                <a:lnTo>
                  <a:pt x="1073" y="477"/>
                </a:lnTo>
                <a:lnTo>
                  <a:pt x="1071" y="508"/>
                </a:lnTo>
                <a:lnTo>
                  <a:pt x="1071" y="546"/>
                </a:lnTo>
                <a:lnTo>
                  <a:pt x="1069" y="632"/>
                </a:lnTo>
                <a:lnTo>
                  <a:pt x="1071" y="729"/>
                </a:lnTo>
                <a:lnTo>
                  <a:pt x="1071" y="729"/>
                </a:lnTo>
                <a:lnTo>
                  <a:pt x="1015" y="731"/>
                </a:lnTo>
                <a:lnTo>
                  <a:pt x="962" y="731"/>
                </a:lnTo>
                <a:lnTo>
                  <a:pt x="911" y="731"/>
                </a:lnTo>
                <a:lnTo>
                  <a:pt x="867" y="729"/>
                </a:lnTo>
                <a:lnTo>
                  <a:pt x="846" y="726"/>
                </a:lnTo>
                <a:lnTo>
                  <a:pt x="829" y="723"/>
                </a:lnTo>
                <a:lnTo>
                  <a:pt x="813" y="720"/>
                </a:lnTo>
                <a:lnTo>
                  <a:pt x="799" y="716"/>
                </a:lnTo>
                <a:lnTo>
                  <a:pt x="790" y="711"/>
                </a:lnTo>
                <a:lnTo>
                  <a:pt x="781" y="704"/>
                </a:lnTo>
                <a:lnTo>
                  <a:pt x="777" y="697"/>
                </a:lnTo>
                <a:lnTo>
                  <a:pt x="776" y="692"/>
                </a:lnTo>
                <a:lnTo>
                  <a:pt x="776" y="688"/>
                </a:lnTo>
                <a:lnTo>
                  <a:pt x="776" y="688"/>
                </a:lnTo>
                <a:lnTo>
                  <a:pt x="777" y="681"/>
                </a:lnTo>
                <a:lnTo>
                  <a:pt x="778" y="674"/>
                </a:lnTo>
                <a:lnTo>
                  <a:pt x="787" y="662"/>
                </a:lnTo>
                <a:lnTo>
                  <a:pt x="806" y="634"/>
                </a:lnTo>
                <a:lnTo>
                  <a:pt x="818" y="618"/>
                </a:lnTo>
                <a:lnTo>
                  <a:pt x="822" y="608"/>
                </a:lnTo>
                <a:lnTo>
                  <a:pt x="826" y="599"/>
                </a:lnTo>
                <a:lnTo>
                  <a:pt x="829" y="588"/>
                </a:lnTo>
                <a:lnTo>
                  <a:pt x="832" y="576"/>
                </a:lnTo>
                <a:lnTo>
                  <a:pt x="833" y="564"/>
                </a:lnTo>
                <a:lnTo>
                  <a:pt x="832" y="550"/>
                </a:lnTo>
                <a:lnTo>
                  <a:pt x="832" y="550"/>
                </a:lnTo>
                <a:lnTo>
                  <a:pt x="832" y="537"/>
                </a:lnTo>
                <a:lnTo>
                  <a:pt x="829" y="527"/>
                </a:lnTo>
                <a:lnTo>
                  <a:pt x="825" y="516"/>
                </a:lnTo>
                <a:lnTo>
                  <a:pt x="820" y="508"/>
                </a:lnTo>
                <a:lnTo>
                  <a:pt x="815" y="498"/>
                </a:lnTo>
                <a:lnTo>
                  <a:pt x="808" y="491"/>
                </a:lnTo>
                <a:lnTo>
                  <a:pt x="801" y="483"/>
                </a:lnTo>
                <a:lnTo>
                  <a:pt x="792" y="477"/>
                </a:lnTo>
                <a:lnTo>
                  <a:pt x="784" y="470"/>
                </a:lnTo>
                <a:lnTo>
                  <a:pt x="776" y="466"/>
                </a:lnTo>
                <a:lnTo>
                  <a:pt x="766" y="460"/>
                </a:lnTo>
                <a:lnTo>
                  <a:pt x="756" y="458"/>
                </a:lnTo>
                <a:lnTo>
                  <a:pt x="735" y="452"/>
                </a:lnTo>
                <a:lnTo>
                  <a:pt x="714" y="449"/>
                </a:lnTo>
                <a:lnTo>
                  <a:pt x="693" y="451"/>
                </a:lnTo>
                <a:lnTo>
                  <a:pt x="682" y="452"/>
                </a:lnTo>
                <a:lnTo>
                  <a:pt x="672" y="455"/>
                </a:lnTo>
                <a:lnTo>
                  <a:pt x="662" y="459"/>
                </a:lnTo>
                <a:lnTo>
                  <a:pt x="653" y="463"/>
                </a:lnTo>
                <a:lnTo>
                  <a:pt x="644" y="467"/>
                </a:lnTo>
                <a:lnTo>
                  <a:pt x="636" y="473"/>
                </a:lnTo>
                <a:lnTo>
                  <a:pt x="627" y="480"/>
                </a:lnTo>
                <a:lnTo>
                  <a:pt x="620" y="488"/>
                </a:lnTo>
                <a:lnTo>
                  <a:pt x="615" y="497"/>
                </a:lnTo>
                <a:lnTo>
                  <a:pt x="609" y="506"/>
                </a:lnTo>
                <a:lnTo>
                  <a:pt x="605" y="516"/>
                </a:lnTo>
                <a:lnTo>
                  <a:pt x="602" y="527"/>
                </a:lnTo>
                <a:lnTo>
                  <a:pt x="600" y="540"/>
                </a:lnTo>
                <a:lnTo>
                  <a:pt x="600" y="553"/>
                </a:lnTo>
                <a:lnTo>
                  <a:pt x="600" y="553"/>
                </a:lnTo>
                <a:lnTo>
                  <a:pt x="600" y="565"/>
                </a:lnTo>
                <a:lnTo>
                  <a:pt x="602" y="578"/>
                </a:lnTo>
                <a:lnTo>
                  <a:pt x="607" y="589"/>
                </a:lnTo>
                <a:lnTo>
                  <a:pt x="611" y="601"/>
                </a:lnTo>
                <a:lnTo>
                  <a:pt x="622" y="625"/>
                </a:lnTo>
                <a:lnTo>
                  <a:pt x="633" y="646"/>
                </a:lnTo>
                <a:lnTo>
                  <a:pt x="643" y="666"/>
                </a:lnTo>
                <a:lnTo>
                  <a:pt x="646" y="676"/>
                </a:lnTo>
                <a:lnTo>
                  <a:pt x="647" y="684"/>
                </a:lnTo>
                <a:lnTo>
                  <a:pt x="646" y="691"/>
                </a:lnTo>
                <a:lnTo>
                  <a:pt x="643" y="698"/>
                </a:lnTo>
                <a:lnTo>
                  <a:pt x="639" y="704"/>
                </a:lnTo>
                <a:lnTo>
                  <a:pt x="630" y="709"/>
                </a:lnTo>
                <a:lnTo>
                  <a:pt x="630" y="709"/>
                </a:lnTo>
                <a:lnTo>
                  <a:pt x="625" y="711"/>
                </a:lnTo>
                <a:lnTo>
                  <a:pt x="616" y="712"/>
                </a:lnTo>
                <a:lnTo>
                  <a:pt x="594" y="715"/>
                </a:lnTo>
                <a:lnTo>
                  <a:pt x="565" y="716"/>
                </a:lnTo>
                <a:lnTo>
                  <a:pt x="528" y="718"/>
                </a:lnTo>
                <a:lnTo>
                  <a:pt x="442" y="718"/>
                </a:lnTo>
                <a:lnTo>
                  <a:pt x="347" y="716"/>
                </a:lnTo>
                <a:lnTo>
                  <a:pt x="347" y="7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6B6AEDB3-18D6-5B60-E34A-B7B827BBCA20}"/>
              </a:ext>
            </a:extLst>
          </p:cNvPr>
          <p:cNvSpPr>
            <a:spLocks/>
          </p:cNvSpPr>
          <p:nvPr/>
        </p:nvSpPr>
        <p:spPr bwMode="auto">
          <a:xfrm>
            <a:off x="8281562" y="1783787"/>
            <a:ext cx="2661588" cy="1496500"/>
          </a:xfrm>
          <a:custGeom>
            <a:avLst/>
            <a:gdLst>
              <a:gd name="T0" fmla="*/ 757 w 1293"/>
              <a:gd name="T1" fmla="*/ 716 h 727"/>
              <a:gd name="T2" fmla="*/ 687 w 1293"/>
              <a:gd name="T3" fmla="*/ 703 h 727"/>
              <a:gd name="T4" fmla="*/ 681 w 1293"/>
              <a:gd name="T5" fmla="*/ 667 h 727"/>
              <a:gd name="T6" fmla="*/ 722 w 1293"/>
              <a:gd name="T7" fmla="*/ 578 h 727"/>
              <a:gd name="T8" fmla="*/ 722 w 1293"/>
              <a:gd name="T9" fmla="*/ 527 h 727"/>
              <a:gd name="T10" fmla="*/ 697 w 1293"/>
              <a:gd name="T11" fmla="*/ 481 h 727"/>
              <a:gd name="T12" fmla="*/ 652 w 1293"/>
              <a:gd name="T13" fmla="*/ 455 h 727"/>
              <a:gd name="T14" fmla="*/ 589 w 1293"/>
              <a:gd name="T15" fmla="*/ 452 h 727"/>
              <a:gd name="T16" fmla="*/ 532 w 1293"/>
              <a:gd name="T17" fmla="*/ 477 h 727"/>
              <a:gd name="T18" fmla="*/ 499 w 1293"/>
              <a:gd name="T19" fmla="*/ 518 h 727"/>
              <a:gd name="T20" fmla="*/ 492 w 1293"/>
              <a:gd name="T21" fmla="*/ 564 h 727"/>
              <a:gd name="T22" fmla="*/ 508 w 1293"/>
              <a:gd name="T23" fmla="*/ 618 h 727"/>
              <a:gd name="T24" fmla="*/ 548 w 1293"/>
              <a:gd name="T25" fmla="*/ 688 h 727"/>
              <a:gd name="T26" fmla="*/ 543 w 1293"/>
              <a:gd name="T27" fmla="*/ 703 h 727"/>
              <a:gd name="T28" fmla="*/ 477 w 1293"/>
              <a:gd name="T29" fmla="*/ 724 h 727"/>
              <a:gd name="T30" fmla="*/ 252 w 1293"/>
              <a:gd name="T31" fmla="*/ 723 h 727"/>
              <a:gd name="T32" fmla="*/ 252 w 1293"/>
              <a:gd name="T33" fmla="*/ 480 h 727"/>
              <a:gd name="T34" fmla="*/ 237 w 1293"/>
              <a:gd name="T35" fmla="*/ 428 h 727"/>
              <a:gd name="T36" fmla="*/ 211 w 1293"/>
              <a:gd name="T37" fmla="*/ 427 h 727"/>
              <a:gd name="T38" fmla="*/ 123 w 1293"/>
              <a:gd name="T39" fmla="*/ 456 h 727"/>
              <a:gd name="T40" fmla="*/ 70 w 1293"/>
              <a:gd name="T41" fmla="*/ 455 h 727"/>
              <a:gd name="T42" fmla="*/ 31 w 1293"/>
              <a:gd name="T43" fmla="*/ 428 h 727"/>
              <a:gd name="T44" fmla="*/ 0 w 1293"/>
              <a:gd name="T45" fmla="*/ 344 h 727"/>
              <a:gd name="T46" fmla="*/ 17 w 1293"/>
              <a:gd name="T47" fmla="*/ 267 h 727"/>
              <a:gd name="T48" fmla="*/ 52 w 1293"/>
              <a:gd name="T49" fmla="*/ 237 h 727"/>
              <a:gd name="T50" fmla="*/ 102 w 1293"/>
              <a:gd name="T51" fmla="*/ 231 h 727"/>
              <a:gd name="T52" fmla="*/ 171 w 1293"/>
              <a:gd name="T53" fmla="*/ 249 h 727"/>
              <a:gd name="T54" fmla="*/ 223 w 1293"/>
              <a:gd name="T55" fmla="*/ 269 h 727"/>
              <a:gd name="T56" fmla="*/ 245 w 1293"/>
              <a:gd name="T57" fmla="*/ 251 h 727"/>
              <a:gd name="T58" fmla="*/ 255 w 1293"/>
              <a:gd name="T59" fmla="*/ 91 h 727"/>
              <a:gd name="T60" fmla="*/ 457 w 1293"/>
              <a:gd name="T61" fmla="*/ 0 h 727"/>
              <a:gd name="T62" fmla="*/ 534 w 1293"/>
              <a:gd name="T63" fmla="*/ 13 h 727"/>
              <a:gd name="T64" fmla="*/ 548 w 1293"/>
              <a:gd name="T65" fmla="*/ 32 h 727"/>
              <a:gd name="T66" fmla="*/ 518 w 1293"/>
              <a:gd name="T67" fmla="*/ 87 h 727"/>
              <a:gd name="T68" fmla="*/ 492 w 1293"/>
              <a:gd name="T69" fmla="*/ 146 h 727"/>
              <a:gd name="T70" fmla="*/ 495 w 1293"/>
              <a:gd name="T71" fmla="*/ 195 h 727"/>
              <a:gd name="T72" fmla="*/ 523 w 1293"/>
              <a:gd name="T73" fmla="*/ 238 h 727"/>
              <a:gd name="T74" fmla="*/ 568 w 1293"/>
              <a:gd name="T75" fmla="*/ 264 h 727"/>
              <a:gd name="T76" fmla="*/ 652 w 1293"/>
              <a:gd name="T77" fmla="*/ 266 h 727"/>
              <a:gd name="T78" fmla="*/ 697 w 1293"/>
              <a:gd name="T79" fmla="*/ 241 h 727"/>
              <a:gd name="T80" fmla="*/ 722 w 1293"/>
              <a:gd name="T81" fmla="*/ 193 h 727"/>
              <a:gd name="T82" fmla="*/ 722 w 1293"/>
              <a:gd name="T83" fmla="*/ 144 h 727"/>
              <a:gd name="T84" fmla="*/ 681 w 1293"/>
              <a:gd name="T85" fmla="*/ 55 h 727"/>
              <a:gd name="T86" fmla="*/ 685 w 1293"/>
              <a:gd name="T87" fmla="*/ 17 h 727"/>
              <a:gd name="T88" fmla="*/ 759 w 1293"/>
              <a:gd name="T89" fmla="*/ 4 h 727"/>
              <a:gd name="T90" fmla="*/ 973 w 1293"/>
              <a:gd name="T91" fmla="*/ 88 h 727"/>
              <a:gd name="T92" fmla="*/ 983 w 1293"/>
              <a:gd name="T93" fmla="*/ 249 h 727"/>
              <a:gd name="T94" fmla="*/ 1012 w 1293"/>
              <a:gd name="T95" fmla="*/ 276 h 727"/>
              <a:gd name="T96" fmla="*/ 1061 w 1293"/>
              <a:gd name="T97" fmla="*/ 262 h 727"/>
              <a:gd name="T98" fmla="*/ 1141 w 1293"/>
              <a:gd name="T99" fmla="*/ 223 h 727"/>
              <a:gd name="T100" fmla="*/ 1204 w 1293"/>
              <a:gd name="T101" fmla="*/ 228 h 727"/>
              <a:gd name="T102" fmla="*/ 1263 w 1293"/>
              <a:gd name="T103" fmla="*/ 263 h 727"/>
              <a:gd name="T104" fmla="*/ 1291 w 1293"/>
              <a:gd name="T105" fmla="*/ 316 h 727"/>
              <a:gd name="T106" fmla="*/ 1292 w 1293"/>
              <a:gd name="T107" fmla="*/ 365 h 727"/>
              <a:gd name="T108" fmla="*/ 1271 w 1293"/>
              <a:gd name="T109" fmla="*/ 422 h 727"/>
              <a:gd name="T110" fmla="*/ 1224 w 1293"/>
              <a:gd name="T111" fmla="*/ 466 h 727"/>
              <a:gd name="T112" fmla="*/ 1152 w 1293"/>
              <a:gd name="T113" fmla="*/ 483 h 727"/>
              <a:gd name="T114" fmla="*/ 1107 w 1293"/>
              <a:gd name="T115" fmla="*/ 469 h 727"/>
              <a:gd name="T116" fmla="*/ 1022 w 1293"/>
              <a:gd name="T117" fmla="*/ 422 h 727"/>
              <a:gd name="T118" fmla="*/ 987 w 1293"/>
              <a:gd name="T119" fmla="*/ 434 h 727"/>
              <a:gd name="T120" fmla="*/ 966 w 1293"/>
              <a:gd name="T121" fmla="*/ 491 h 727"/>
              <a:gd name="T122" fmla="*/ 966 w 1293"/>
              <a:gd name="T123" fmla="*/ 71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3" h="727">
                <a:moveTo>
                  <a:pt x="966" y="717"/>
                </a:moveTo>
                <a:lnTo>
                  <a:pt x="966" y="717"/>
                </a:lnTo>
                <a:lnTo>
                  <a:pt x="874" y="719"/>
                </a:lnTo>
                <a:lnTo>
                  <a:pt x="792" y="717"/>
                </a:lnTo>
                <a:lnTo>
                  <a:pt x="757" y="716"/>
                </a:lnTo>
                <a:lnTo>
                  <a:pt x="729" y="715"/>
                </a:lnTo>
                <a:lnTo>
                  <a:pt x="708" y="712"/>
                </a:lnTo>
                <a:lnTo>
                  <a:pt x="694" y="709"/>
                </a:lnTo>
                <a:lnTo>
                  <a:pt x="694" y="709"/>
                </a:lnTo>
                <a:lnTo>
                  <a:pt x="687" y="703"/>
                </a:lnTo>
                <a:lnTo>
                  <a:pt x="681" y="698"/>
                </a:lnTo>
                <a:lnTo>
                  <a:pt x="678" y="691"/>
                </a:lnTo>
                <a:lnTo>
                  <a:pt x="677" y="684"/>
                </a:lnTo>
                <a:lnTo>
                  <a:pt x="678" y="675"/>
                </a:lnTo>
                <a:lnTo>
                  <a:pt x="681" y="667"/>
                </a:lnTo>
                <a:lnTo>
                  <a:pt x="691" y="646"/>
                </a:lnTo>
                <a:lnTo>
                  <a:pt x="702" y="625"/>
                </a:lnTo>
                <a:lnTo>
                  <a:pt x="713" y="601"/>
                </a:lnTo>
                <a:lnTo>
                  <a:pt x="717" y="590"/>
                </a:lnTo>
                <a:lnTo>
                  <a:pt x="722" y="578"/>
                </a:lnTo>
                <a:lnTo>
                  <a:pt x="724" y="565"/>
                </a:lnTo>
                <a:lnTo>
                  <a:pt x="724" y="552"/>
                </a:lnTo>
                <a:lnTo>
                  <a:pt x="724" y="552"/>
                </a:lnTo>
                <a:lnTo>
                  <a:pt x="724" y="540"/>
                </a:lnTo>
                <a:lnTo>
                  <a:pt x="722" y="527"/>
                </a:lnTo>
                <a:lnTo>
                  <a:pt x="719" y="516"/>
                </a:lnTo>
                <a:lnTo>
                  <a:pt x="715" y="506"/>
                </a:lnTo>
                <a:lnTo>
                  <a:pt x="709" y="497"/>
                </a:lnTo>
                <a:lnTo>
                  <a:pt x="704" y="488"/>
                </a:lnTo>
                <a:lnTo>
                  <a:pt x="697" y="481"/>
                </a:lnTo>
                <a:lnTo>
                  <a:pt x="688" y="474"/>
                </a:lnTo>
                <a:lnTo>
                  <a:pt x="680" y="467"/>
                </a:lnTo>
                <a:lnTo>
                  <a:pt x="671" y="463"/>
                </a:lnTo>
                <a:lnTo>
                  <a:pt x="662" y="459"/>
                </a:lnTo>
                <a:lnTo>
                  <a:pt x="652" y="455"/>
                </a:lnTo>
                <a:lnTo>
                  <a:pt x="642" y="453"/>
                </a:lnTo>
                <a:lnTo>
                  <a:pt x="631" y="450"/>
                </a:lnTo>
                <a:lnTo>
                  <a:pt x="610" y="450"/>
                </a:lnTo>
                <a:lnTo>
                  <a:pt x="610" y="450"/>
                </a:lnTo>
                <a:lnTo>
                  <a:pt x="589" y="452"/>
                </a:lnTo>
                <a:lnTo>
                  <a:pt x="568" y="457"/>
                </a:lnTo>
                <a:lnTo>
                  <a:pt x="558" y="462"/>
                </a:lnTo>
                <a:lnTo>
                  <a:pt x="548" y="466"/>
                </a:lnTo>
                <a:lnTo>
                  <a:pt x="540" y="471"/>
                </a:lnTo>
                <a:lnTo>
                  <a:pt x="532" y="477"/>
                </a:lnTo>
                <a:lnTo>
                  <a:pt x="523" y="484"/>
                </a:lnTo>
                <a:lnTo>
                  <a:pt x="516" y="491"/>
                </a:lnTo>
                <a:lnTo>
                  <a:pt x="509" y="499"/>
                </a:lnTo>
                <a:lnTo>
                  <a:pt x="504" y="508"/>
                </a:lnTo>
                <a:lnTo>
                  <a:pt x="499" y="518"/>
                </a:lnTo>
                <a:lnTo>
                  <a:pt x="495" y="527"/>
                </a:lnTo>
                <a:lnTo>
                  <a:pt x="494" y="538"/>
                </a:lnTo>
                <a:lnTo>
                  <a:pt x="492" y="550"/>
                </a:lnTo>
                <a:lnTo>
                  <a:pt x="492" y="550"/>
                </a:lnTo>
                <a:lnTo>
                  <a:pt x="492" y="564"/>
                </a:lnTo>
                <a:lnTo>
                  <a:pt x="492" y="576"/>
                </a:lnTo>
                <a:lnTo>
                  <a:pt x="495" y="589"/>
                </a:lnTo>
                <a:lnTo>
                  <a:pt x="498" y="599"/>
                </a:lnTo>
                <a:lnTo>
                  <a:pt x="502" y="608"/>
                </a:lnTo>
                <a:lnTo>
                  <a:pt x="508" y="618"/>
                </a:lnTo>
                <a:lnTo>
                  <a:pt x="518" y="634"/>
                </a:lnTo>
                <a:lnTo>
                  <a:pt x="539" y="661"/>
                </a:lnTo>
                <a:lnTo>
                  <a:pt x="546" y="675"/>
                </a:lnTo>
                <a:lnTo>
                  <a:pt x="547" y="681"/>
                </a:lnTo>
                <a:lnTo>
                  <a:pt x="548" y="688"/>
                </a:lnTo>
                <a:lnTo>
                  <a:pt x="548" y="688"/>
                </a:lnTo>
                <a:lnTo>
                  <a:pt x="548" y="692"/>
                </a:lnTo>
                <a:lnTo>
                  <a:pt x="547" y="696"/>
                </a:lnTo>
                <a:lnTo>
                  <a:pt x="546" y="701"/>
                </a:lnTo>
                <a:lnTo>
                  <a:pt x="543" y="703"/>
                </a:lnTo>
                <a:lnTo>
                  <a:pt x="534" y="710"/>
                </a:lnTo>
                <a:lnTo>
                  <a:pt x="525" y="715"/>
                </a:lnTo>
                <a:lnTo>
                  <a:pt x="511" y="719"/>
                </a:lnTo>
                <a:lnTo>
                  <a:pt x="495" y="722"/>
                </a:lnTo>
                <a:lnTo>
                  <a:pt x="477" y="724"/>
                </a:lnTo>
                <a:lnTo>
                  <a:pt x="457" y="726"/>
                </a:lnTo>
                <a:lnTo>
                  <a:pt x="413" y="727"/>
                </a:lnTo>
                <a:lnTo>
                  <a:pt x="362" y="727"/>
                </a:lnTo>
                <a:lnTo>
                  <a:pt x="252" y="723"/>
                </a:lnTo>
                <a:lnTo>
                  <a:pt x="252" y="723"/>
                </a:lnTo>
                <a:lnTo>
                  <a:pt x="256" y="632"/>
                </a:lnTo>
                <a:lnTo>
                  <a:pt x="256" y="589"/>
                </a:lnTo>
                <a:lnTo>
                  <a:pt x="256" y="548"/>
                </a:lnTo>
                <a:lnTo>
                  <a:pt x="255" y="512"/>
                </a:lnTo>
                <a:lnTo>
                  <a:pt x="252" y="480"/>
                </a:lnTo>
                <a:lnTo>
                  <a:pt x="248" y="453"/>
                </a:lnTo>
                <a:lnTo>
                  <a:pt x="244" y="442"/>
                </a:lnTo>
                <a:lnTo>
                  <a:pt x="239" y="434"/>
                </a:lnTo>
                <a:lnTo>
                  <a:pt x="239" y="434"/>
                </a:lnTo>
                <a:lnTo>
                  <a:pt x="237" y="428"/>
                </a:lnTo>
                <a:lnTo>
                  <a:pt x="232" y="425"/>
                </a:lnTo>
                <a:lnTo>
                  <a:pt x="228" y="422"/>
                </a:lnTo>
                <a:lnTo>
                  <a:pt x="223" y="422"/>
                </a:lnTo>
                <a:lnTo>
                  <a:pt x="217" y="424"/>
                </a:lnTo>
                <a:lnTo>
                  <a:pt x="211" y="427"/>
                </a:lnTo>
                <a:lnTo>
                  <a:pt x="196" y="434"/>
                </a:lnTo>
                <a:lnTo>
                  <a:pt x="177" y="442"/>
                </a:lnTo>
                <a:lnTo>
                  <a:pt x="153" y="450"/>
                </a:lnTo>
                <a:lnTo>
                  <a:pt x="139" y="453"/>
                </a:lnTo>
                <a:lnTo>
                  <a:pt x="123" y="456"/>
                </a:lnTo>
                <a:lnTo>
                  <a:pt x="107" y="457"/>
                </a:lnTo>
                <a:lnTo>
                  <a:pt x="88" y="457"/>
                </a:lnTo>
                <a:lnTo>
                  <a:pt x="88" y="457"/>
                </a:lnTo>
                <a:lnTo>
                  <a:pt x="79" y="456"/>
                </a:lnTo>
                <a:lnTo>
                  <a:pt x="70" y="455"/>
                </a:lnTo>
                <a:lnTo>
                  <a:pt x="60" y="452"/>
                </a:lnTo>
                <a:lnTo>
                  <a:pt x="54" y="446"/>
                </a:lnTo>
                <a:lnTo>
                  <a:pt x="45" y="442"/>
                </a:lnTo>
                <a:lnTo>
                  <a:pt x="38" y="435"/>
                </a:lnTo>
                <a:lnTo>
                  <a:pt x="31" y="428"/>
                </a:lnTo>
                <a:lnTo>
                  <a:pt x="26" y="421"/>
                </a:lnTo>
                <a:lnTo>
                  <a:pt x="16" y="404"/>
                </a:lnTo>
                <a:lnTo>
                  <a:pt x="7" y="385"/>
                </a:lnTo>
                <a:lnTo>
                  <a:pt x="3" y="365"/>
                </a:lnTo>
                <a:lnTo>
                  <a:pt x="0" y="344"/>
                </a:lnTo>
                <a:lnTo>
                  <a:pt x="0" y="323"/>
                </a:lnTo>
                <a:lnTo>
                  <a:pt x="3" y="304"/>
                </a:lnTo>
                <a:lnTo>
                  <a:pt x="9" y="284"/>
                </a:lnTo>
                <a:lnTo>
                  <a:pt x="13" y="276"/>
                </a:lnTo>
                <a:lnTo>
                  <a:pt x="17" y="267"/>
                </a:lnTo>
                <a:lnTo>
                  <a:pt x="23" y="259"/>
                </a:lnTo>
                <a:lnTo>
                  <a:pt x="30" y="253"/>
                </a:lnTo>
                <a:lnTo>
                  <a:pt x="37" y="246"/>
                </a:lnTo>
                <a:lnTo>
                  <a:pt x="44" y="241"/>
                </a:lnTo>
                <a:lnTo>
                  <a:pt x="52" y="237"/>
                </a:lnTo>
                <a:lnTo>
                  <a:pt x="62" y="234"/>
                </a:lnTo>
                <a:lnTo>
                  <a:pt x="72" y="232"/>
                </a:lnTo>
                <a:lnTo>
                  <a:pt x="83" y="231"/>
                </a:lnTo>
                <a:lnTo>
                  <a:pt x="83" y="231"/>
                </a:lnTo>
                <a:lnTo>
                  <a:pt x="102" y="231"/>
                </a:lnTo>
                <a:lnTo>
                  <a:pt x="119" y="232"/>
                </a:lnTo>
                <a:lnTo>
                  <a:pt x="135" y="235"/>
                </a:lnTo>
                <a:lnTo>
                  <a:pt x="149" y="239"/>
                </a:lnTo>
                <a:lnTo>
                  <a:pt x="161" y="244"/>
                </a:lnTo>
                <a:lnTo>
                  <a:pt x="171" y="249"/>
                </a:lnTo>
                <a:lnTo>
                  <a:pt x="189" y="259"/>
                </a:lnTo>
                <a:lnTo>
                  <a:pt x="203" y="266"/>
                </a:lnTo>
                <a:lnTo>
                  <a:pt x="210" y="269"/>
                </a:lnTo>
                <a:lnTo>
                  <a:pt x="216" y="269"/>
                </a:lnTo>
                <a:lnTo>
                  <a:pt x="223" y="269"/>
                </a:lnTo>
                <a:lnTo>
                  <a:pt x="228" y="266"/>
                </a:lnTo>
                <a:lnTo>
                  <a:pt x="235" y="262"/>
                </a:lnTo>
                <a:lnTo>
                  <a:pt x="242" y="255"/>
                </a:lnTo>
                <a:lnTo>
                  <a:pt x="242" y="255"/>
                </a:lnTo>
                <a:lnTo>
                  <a:pt x="245" y="251"/>
                </a:lnTo>
                <a:lnTo>
                  <a:pt x="248" y="244"/>
                </a:lnTo>
                <a:lnTo>
                  <a:pt x="252" y="224"/>
                </a:lnTo>
                <a:lnTo>
                  <a:pt x="253" y="199"/>
                </a:lnTo>
                <a:lnTo>
                  <a:pt x="255" y="167"/>
                </a:lnTo>
                <a:lnTo>
                  <a:pt x="255" y="91"/>
                </a:lnTo>
                <a:lnTo>
                  <a:pt x="253" y="9"/>
                </a:lnTo>
                <a:lnTo>
                  <a:pt x="253" y="9"/>
                </a:lnTo>
                <a:lnTo>
                  <a:pt x="362" y="2"/>
                </a:lnTo>
                <a:lnTo>
                  <a:pt x="413" y="0"/>
                </a:lnTo>
                <a:lnTo>
                  <a:pt x="457" y="0"/>
                </a:lnTo>
                <a:lnTo>
                  <a:pt x="477" y="0"/>
                </a:lnTo>
                <a:lnTo>
                  <a:pt x="495" y="2"/>
                </a:lnTo>
                <a:lnTo>
                  <a:pt x="511" y="4"/>
                </a:lnTo>
                <a:lnTo>
                  <a:pt x="525" y="9"/>
                </a:lnTo>
                <a:lnTo>
                  <a:pt x="534" y="13"/>
                </a:lnTo>
                <a:lnTo>
                  <a:pt x="543" y="18"/>
                </a:lnTo>
                <a:lnTo>
                  <a:pt x="546" y="21"/>
                </a:lnTo>
                <a:lnTo>
                  <a:pt x="547" y="25"/>
                </a:lnTo>
                <a:lnTo>
                  <a:pt x="548" y="28"/>
                </a:lnTo>
                <a:lnTo>
                  <a:pt x="548" y="32"/>
                </a:lnTo>
                <a:lnTo>
                  <a:pt x="548" y="32"/>
                </a:lnTo>
                <a:lnTo>
                  <a:pt x="547" y="39"/>
                </a:lnTo>
                <a:lnTo>
                  <a:pt x="546" y="46"/>
                </a:lnTo>
                <a:lnTo>
                  <a:pt x="537" y="60"/>
                </a:lnTo>
                <a:lnTo>
                  <a:pt x="518" y="87"/>
                </a:lnTo>
                <a:lnTo>
                  <a:pt x="506" y="104"/>
                </a:lnTo>
                <a:lnTo>
                  <a:pt x="502" y="112"/>
                </a:lnTo>
                <a:lnTo>
                  <a:pt x="498" y="122"/>
                </a:lnTo>
                <a:lnTo>
                  <a:pt x="495" y="133"/>
                </a:lnTo>
                <a:lnTo>
                  <a:pt x="492" y="146"/>
                </a:lnTo>
                <a:lnTo>
                  <a:pt x="491" y="158"/>
                </a:lnTo>
                <a:lnTo>
                  <a:pt x="492" y="172"/>
                </a:lnTo>
                <a:lnTo>
                  <a:pt x="492" y="172"/>
                </a:lnTo>
                <a:lnTo>
                  <a:pt x="492" y="183"/>
                </a:lnTo>
                <a:lnTo>
                  <a:pt x="495" y="195"/>
                </a:lnTo>
                <a:lnTo>
                  <a:pt x="499" y="204"/>
                </a:lnTo>
                <a:lnTo>
                  <a:pt x="504" y="214"/>
                </a:lnTo>
                <a:lnTo>
                  <a:pt x="509" y="223"/>
                </a:lnTo>
                <a:lnTo>
                  <a:pt x="516" y="231"/>
                </a:lnTo>
                <a:lnTo>
                  <a:pt x="523" y="238"/>
                </a:lnTo>
                <a:lnTo>
                  <a:pt x="532" y="245"/>
                </a:lnTo>
                <a:lnTo>
                  <a:pt x="540" y="251"/>
                </a:lnTo>
                <a:lnTo>
                  <a:pt x="548" y="256"/>
                </a:lnTo>
                <a:lnTo>
                  <a:pt x="558" y="260"/>
                </a:lnTo>
                <a:lnTo>
                  <a:pt x="568" y="264"/>
                </a:lnTo>
                <a:lnTo>
                  <a:pt x="589" y="269"/>
                </a:lnTo>
                <a:lnTo>
                  <a:pt x="610" y="271"/>
                </a:lnTo>
                <a:lnTo>
                  <a:pt x="631" y="270"/>
                </a:lnTo>
                <a:lnTo>
                  <a:pt x="642" y="269"/>
                </a:lnTo>
                <a:lnTo>
                  <a:pt x="652" y="266"/>
                </a:lnTo>
                <a:lnTo>
                  <a:pt x="662" y="263"/>
                </a:lnTo>
                <a:lnTo>
                  <a:pt x="671" y="259"/>
                </a:lnTo>
                <a:lnTo>
                  <a:pt x="680" y="253"/>
                </a:lnTo>
                <a:lnTo>
                  <a:pt x="688" y="248"/>
                </a:lnTo>
                <a:lnTo>
                  <a:pt x="697" y="241"/>
                </a:lnTo>
                <a:lnTo>
                  <a:pt x="704" y="234"/>
                </a:lnTo>
                <a:lnTo>
                  <a:pt x="709" y="225"/>
                </a:lnTo>
                <a:lnTo>
                  <a:pt x="715" y="216"/>
                </a:lnTo>
                <a:lnTo>
                  <a:pt x="719" y="206"/>
                </a:lnTo>
                <a:lnTo>
                  <a:pt x="722" y="193"/>
                </a:lnTo>
                <a:lnTo>
                  <a:pt x="724" y="182"/>
                </a:lnTo>
                <a:lnTo>
                  <a:pt x="724" y="168"/>
                </a:lnTo>
                <a:lnTo>
                  <a:pt x="724" y="168"/>
                </a:lnTo>
                <a:lnTo>
                  <a:pt x="724" y="157"/>
                </a:lnTo>
                <a:lnTo>
                  <a:pt x="722" y="144"/>
                </a:lnTo>
                <a:lnTo>
                  <a:pt x="717" y="132"/>
                </a:lnTo>
                <a:lnTo>
                  <a:pt x="713" y="119"/>
                </a:lnTo>
                <a:lnTo>
                  <a:pt x="702" y="97"/>
                </a:lnTo>
                <a:lnTo>
                  <a:pt x="691" y="74"/>
                </a:lnTo>
                <a:lnTo>
                  <a:pt x="681" y="55"/>
                </a:lnTo>
                <a:lnTo>
                  <a:pt x="678" y="46"/>
                </a:lnTo>
                <a:lnTo>
                  <a:pt x="677" y="38"/>
                </a:lnTo>
                <a:lnTo>
                  <a:pt x="678" y="30"/>
                </a:lnTo>
                <a:lnTo>
                  <a:pt x="681" y="24"/>
                </a:lnTo>
                <a:lnTo>
                  <a:pt x="685" y="17"/>
                </a:lnTo>
                <a:lnTo>
                  <a:pt x="694" y="13"/>
                </a:lnTo>
                <a:lnTo>
                  <a:pt x="694" y="13"/>
                </a:lnTo>
                <a:lnTo>
                  <a:pt x="708" y="9"/>
                </a:lnTo>
                <a:lnTo>
                  <a:pt x="730" y="7"/>
                </a:lnTo>
                <a:lnTo>
                  <a:pt x="759" y="4"/>
                </a:lnTo>
                <a:lnTo>
                  <a:pt x="796" y="4"/>
                </a:lnTo>
                <a:lnTo>
                  <a:pt x="881" y="3"/>
                </a:lnTo>
                <a:lnTo>
                  <a:pt x="975" y="4"/>
                </a:lnTo>
                <a:lnTo>
                  <a:pt x="975" y="4"/>
                </a:lnTo>
                <a:lnTo>
                  <a:pt x="973" y="88"/>
                </a:lnTo>
                <a:lnTo>
                  <a:pt x="973" y="164"/>
                </a:lnTo>
                <a:lnTo>
                  <a:pt x="975" y="196"/>
                </a:lnTo>
                <a:lnTo>
                  <a:pt x="977" y="223"/>
                </a:lnTo>
                <a:lnTo>
                  <a:pt x="980" y="242"/>
                </a:lnTo>
                <a:lnTo>
                  <a:pt x="983" y="249"/>
                </a:lnTo>
                <a:lnTo>
                  <a:pt x="986" y="255"/>
                </a:lnTo>
                <a:lnTo>
                  <a:pt x="986" y="255"/>
                </a:lnTo>
                <a:lnTo>
                  <a:pt x="994" y="264"/>
                </a:lnTo>
                <a:lnTo>
                  <a:pt x="1004" y="271"/>
                </a:lnTo>
                <a:lnTo>
                  <a:pt x="1012" y="276"/>
                </a:lnTo>
                <a:lnTo>
                  <a:pt x="1022" y="277"/>
                </a:lnTo>
                <a:lnTo>
                  <a:pt x="1032" y="276"/>
                </a:lnTo>
                <a:lnTo>
                  <a:pt x="1042" y="273"/>
                </a:lnTo>
                <a:lnTo>
                  <a:pt x="1050" y="267"/>
                </a:lnTo>
                <a:lnTo>
                  <a:pt x="1061" y="262"/>
                </a:lnTo>
                <a:lnTo>
                  <a:pt x="1081" y="249"/>
                </a:lnTo>
                <a:lnTo>
                  <a:pt x="1103" y="235"/>
                </a:lnTo>
                <a:lnTo>
                  <a:pt x="1116" y="230"/>
                </a:lnTo>
                <a:lnTo>
                  <a:pt x="1128" y="225"/>
                </a:lnTo>
                <a:lnTo>
                  <a:pt x="1141" y="223"/>
                </a:lnTo>
                <a:lnTo>
                  <a:pt x="1154" y="221"/>
                </a:lnTo>
                <a:lnTo>
                  <a:pt x="1154" y="221"/>
                </a:lnTo>
                <a:lnTo>
                  <a:pt x="1172" y="223"/>
                </a:lnTo>
                <a:lnTo>
                  <a:pt x="1189" y="225"/>
                </a:lnTo>
                <a:lnTo>
                  <a:pt x="1204" y="228"/>
                </a:lnTo>
                <a:lnTo>
                  <a:pt x="1218" y="234"/>
                </a:lnTo>
                <a:lnTo>
                  <a:pt x="1231" y="239"/>
                </a:lnTo>
                <a:lnTo>
                  <a:pt x="1243" y="246"/>
                </a:lnTo>
                <a:lnTo>
                  <a:pt x="1253" y="255"/>
                </a:lnTo>
                <a:lnTo>
                  <a:pt x="1263" y="263"/>
                </a:lnTo>
                <a:lnTo>
                  <a:pt x="1270" y="273"/>
                </a:lnTo>
                <a:lnTo>
                  <a:pt x="1277" y="283"/>
                </a:lnTo>
                <a:lnTo>
                  <a:pt x="1282" y="294"/>
                </a:lnTo>
                <a:lnTo>
                  <a:pt x="1286" y="305"/>
                </a:lnTo>
                <a:lnTo>
                  <a:pt x="1291" y="316"/>
                </a:lnTo>
                <a:lnTo>
                  <a:pt x="1292" y="329"/>
                </a:lnTo>
                <a:lnTo>
                  <a:pt x="1293" y="341"/>
                </a:lnTo>
                <a:lnTo>
                  <a:pt x="1293" y="353"/>
                </a:lnTo>
                <a:lnTo>
                  <a:pt x="1293" y="353"/>
                </a:lnTo>
                <a:lnTo>
                  <a:pt x="1292" y="365"/>
                </a:lnTo>
                <a:lnTo>
                  <a:pt x="1291" y="378"/>
                </a:lnTo>
                <a:lnTo>
                  <a:pt x="1286" y="389"/>
                </a:lnTo>
                <a:lnTo>
                  <a:pt x="1282" y="401"/>
                </a:lnTo>
                <a:lnTo>
                  <a:pt x="1277" y="413"/>
                </a:lnTo>
                <a:lnTo>
                  <a:pt x="1271" y="422"/>
                </a:lnTo>
                <a:lnTo>
                  <a:pt x="1263" y="434"/>
                </a:lnTo>
                <a:lnTo>
                  <a:pt x="1254" y="442"/>
                </a:lnTo>
                <a:lnTo>
                  <a:pt x="1246" y="452"/>
                </a:lnTo>
                <a:lnTo>
                  <a:pt x="1235" y="459"/>
                </a:lnTo>
                <a:lnTo>
                  <a:pt x="1224" y="466"/>
                </a:lnTo>
                <a:lnTo>
                  <a:pt x="1211" y="471"/>
                </a:lnTo>
                <a:lnTo>
                  <a:pt x="1198" y="477"/>
                </a:lnTo>
                <a:lnTo>
                  <a:pt x="1183" y="480"/>
                </a:lnTo>
                <a:lnTo>
                  <a:pt x="1169" y="483"/>
                </a:lnTo>
                <a:lnTo>
                  <a:pt x="1152" y="483"/>
                </a:lnTo>
                <a:lnTo>
                  <a:pt x="1152" y="483"/>
                </a:lnTo>
                <a:lnTo>
                  <a:pt x="1141" y="481"/>
                </a:lnTo>
                <a:lnTo>
                  <a:pt x="1130" y="478"/>
                </a:lnTo>
                <a:lnTo>
                  <a:pt x="1119" y="474"/>
                </a:lnTo>
                <a:lnTo>
                  <a:pt x="1107" y="469"/>
                </a:lnTo>
                <a:lnTo>
                  <a:pt x="1085" y="456"/>
                </a:lnTo>
                <a:lnTo>
                  <a:pt x="1063" y="442"/>
                </a:lnTo>
                <a:lnTo>
                  <a:pt x="1042" y="429"/>
                </a:lnTo>
                <a:lnTo>
                  <a:pt x="1032" y="425"/>
                </a:lnTo>
                <a:lnTo>
                  <a:pt x="1022" y="422"/>
                </a:lnTo>
                <a:lnTo>
                  <a:pt x="1012" y="421"/>
                </a:lnTo>
                <a:lnTo>
                  <a:pt x="1004" y="422"/>
                </a:lnTo>
                <a:lnTo>
                  <a:pt x="996" y="427"/>
                </a:lnTo>
                <a:lnTo>
                  <a:pt x="987" y="434"/>
                </a:lnTo>
                <a:lnTo>
                  <a:pt x="987" y="434"/>
                </a:lnTo>
                <a:lnTo>
                  <a:pt x="982" y="441"/>
                </a:lnTo>
                <a:lnTo>
                  <a:pt x="976" y="450"/>
                </a:lnTo>
                <a:lnTo>
                  <a:pt x="972" y="463"/>
                </a:lnTo>
                <a:lnTo>
                  <a:pt x="969" y="476"/>
                </a:lnTo>
                <a:lnTo>
                  <a:pt x="966" y="491"/>
                </a:lnTo>
                <a:lnTo>
                  <a:pt x="964" y="506"/>
                </a:lnTo>
                <a:lnTo>
                  <a:pt x="962" y="543"/>
                </a:lnTo>
                <a:lnTo>
                  <a:pt x="961" y="583"/>
                </a:lnTo>
                <a:lnTo>
                  <a:pt x="962" y="627"/>
                </a:lnTo>
                <a:lnTo>
                  <a:pt x="966" y="717"/>
                </a:lnTo>
                <a:lnTo>
                  <a:pt x="966" y="71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9" name="10">
            <a:extLst>
              <a:ext uri="{FF2B5EF4-FFF2-40B4-BE49-F238E27FC236}">
                <a16:creationId xmlns:a16="http://schemas.microsoft.com/office/drawing/2014/main" id="{2A42E3A6-5D93-90E0-BFDB-707BB91E55AD}"/>
              </a:ext>
            </a:extLst>
          </p:cNvPr>
          <p:cNvSpPr>
            <a:spLocks/>
          </p:cNvSpPr>
          <p:nvPr/>
        </p:nvSpPr>
        <p:spPr bwMode="auto">
          <a:xfrm>
            <a:off x="8792060" y="2710091"/>
            <a:ext cx="1496501" cy="2737752"/>
          </a:xfrm>
          <a:custGeom>
            <a:avLst/>
            <a:gdLst>
              <a:gd name="T0" fmla="*/ 10 w 727"/>
              <a:gd name="T1" fmla="*/ 775 h 1330"/>
              <a:gd name="T2" fmla="*/ 18 w 727"/>
              <a:gd name="T3" fmla="*/ 708 h 1330"/>
              <a:gd name="T4" fmla="*/ 52 w 727"/>
              <a:gd name="T5" fmla="*/ 692 h 1330"/>
              <a:gd name="T6" fmla="*/ 137 w 727"/>
              <a:gd name="T7" fmla="*/ 731 h 1330"/>
              <a:gd name="T8" fmla="*/ 187 w 727"/>
              <a:gd name="T9" fmla="*/ 737 h 1330"/>
              <a:gd name="T10" fmla="*/ 239 w 727"/>
              <a:gd name="T11" fmla="*/ 716 h 1330"/>
              <a:gd name="T12" fmla="*/ 268 w 727"/>
              <a:gd name="T13" fmla="*/ 676 h 1330"/>
              <a:gd name="T14" fmla="*/ 277 w 727"/>
              <a:gd name="T15" fmla="*/ 624 h 1330"/>
              <a:gd name="T16" fmla="*/ 256 w 727"/>
              <a:gd name="T17" fmla="*/ 553 h 1330"/>
              <a:gd name="T18" fmla="*/ 219 w 727"/>
              <a:gd name="T19" fmla="*/ 518 h 1330"/>
              <a:gd name="T20" fmla="*/ 177 w 727"/>
              <a:gd name="T21" fmla="*/ 505 h 1330"/>
              <a:gd name="T22" fmla="*/ 117 w 727"/>
              <a:gd name="T23" fmla="*/ 516 h 1330"/>
              <a:gd name="T24" fmla="*/ 45 w 727"/>
              <a:gd name="T25" fmla="*/ 561 h 1330"/>
              <a:gd name="T26" fmla="*/ 22 w 727"/>
              <a:gd name="T27" fmla="*/ 557 h 1330"/>
              <a:gd name="T28" fmla="*/ 3 w 727"/>
              <a:gd name="T29" fmla="*/ 492 h 1330"/>
              <a:gd name="T30" fmla="*/ 4 w 727"/>
              <a:gd name="T31" fmla="*/ 273 h 1330"/>
              <a:gd name="T32" fmla="*/ 247 w 727"/>
              <a:gd name="T33" fmla="*/ 272 h 1330"/>
              <a:gd name="T34" fmla="*/ 298 w 727"/>
              <a:gd name="T35" fmla="*/ 251 h 1330"/>
              <a:gd name="T36" fmla="*/ 299 w 727"/>
              <a:gd name="T37" fmla="*/ 231 h 1330"/>
              <a:gd name="T38" fmla="*/ 254 w 727"/>
              <a:gd name="T39" fmla="*/ 158 h 1330"/>
              <a:gd name="T40" fmla="*/ 244 w 727"/>
              <a:gd name="T41" fmla="*/ 100 h 1330"/>
              <a:gd name="T42" fmla="*/ 256 w 727"/>
              <a:gd name="T43" fmla="*/ 58 h 1330"/>
              <a:gd name="T44" fmla="*/ 292 w 727"/>
              <a:gd name="T45" fmla="*/ 21 h 1330"/>
              <a:gd name="T46" fmla="*/ 362 w 727"/>
              <a:gd name="T47" fmla="*/ 0 h 1330"/>
              <a:gd name="T48" fmla="*/ 414 w 727"/>
              <a:gd name="T49" fmla="*/ 9 h 1330"/>
              <a:gd name="T50" fmla="*/ 456 w 727"/>
              <a:gd name="T51" fmla="*/ 38 h 1330"/>
              <a:gd name="T52" fmla="*/ 476 w 727"/>
              <a:gd name="T53" fmla="*/ 90 h 1330"/>
              <a:gd name="T54" fmla="*/ 469 w 727"/>
              <a:gd name="T55" fmla="*/ 140 h 1330"/>
              <a:gd name="T56" fmla="*/ 430 w 727"/>
              <a:gd name="T57" fmla="*/ 225 h 1330"/>
              <a:gd name="T58" fmla="*/ 446 w 727"/>
              <a:gd name="T59" fmla="*/ 259 h 1330"/>
              <a:gd name="T60" fmla="*/ 544 w 727"/>
              <a:gd name="T61" fmla="*/ 267 h 1330"/>
              <a:gd name="T62" fmla="*/ 727 w 727"/>
              <a:gd name="T63" fmla="*/ 427 h 1330"/>
              <a:gd name="T64" fmla="*/ 718 w 727"/>
              <a:gd name="T65" fmla="*/ 539 h 1330"/>
              <a:gd name="T66" fmla="*/ 697 w 727"/>
              <a:gd name="T67" fmla="*/ 562 h 1330"/>
              <a:gd name="T68" fmla="*/ 667 w 727"/>
              <a:gd name="T69" fmla="*/ 551 h 1330"/>
              <a:gd name="T70" fmla="*/ 594 w 727"/>
              <a:gd name="T71" fmla="*/ 509 h 1330"/>
              <a:gd name="T72" fmla="*/ 544 w 727"/>
              <a:gd name="T73" fmla="*/ 506 h 1330"/>
              <a:gd name="T74" fmla="*/ 496 w 727"/>
              <a:gd name="T75" fmla="*/ 529 h 1330"/>
              <a:gd name="T76" fmla="*/ 467 w 727"/>
              <a:gd name="T77" fmla="*/ 572 h 1330"/>
              <a:gd name="T78" fmla="*/ 458 w 727"/>
              <a:gd name="T79" fmla="*/ 655 h 1330"/>
              <a:gd name="T80" fmla="*/ 479 w 727"/>
              <a:gd name="T81" fmla="*/ 702 h 1330"/>
              <a:gd name="T82" fmla="*/ 521 w 727"/>
              <a:gd name="T83" fmla="*/ 731 h 1330"/>
              <a:gd name="T84" fmla="*/ 570 w 727"/>
              <a:gd name="T85" fmla="*/ 737 h 1330"/>
              <a:gd name="T86" fmla="*/ 651 w 727"/>
              <a:gd name="T87" fmla="*/ 704 h 1330"/>
              <a:gd name="T88" fmla="*/ 703 w 727"/>
              <a:gd name="T89" fmla="*/ 694 h 1330"/>
              <a:gd name="T90" fmla="*/ 717 w 727"/>
              <a:gd name="T91" fmla="*/ 722 h 1330"/>
              <a:gd name="T92" fmla="*/ 723 w 727"/>
              <a:gd name="T93" fmla="*/ 993 h 1330"/>
              <a:gd name="T94" fmla="*/ 504 w 727"/>
              <a:gd name="T95" fmla="*/ 993 h 1330"/>
              <a:gd name="T96" fmla="*/ 464 w 727"/>
              <a:gd name="T97" fmla="*/ 1005 h 1330"/>
              <a:gd name="T98" fmla="*/ 461 w 727"/>
              <a:gd name="T99" fmla="*/ 1053 h 1330"/>
              <a:gd name="T100" fmla="*/ 509 w 727"/>
              <a:gd name="T101" fmla="*/ 1161 h 1330"/>
              <a:gd name="T102" fmla="*/ 513 w 727"/>
              <a:gd name="T103" fmla="*/ 1217 h 1330"/>
              <a:gd name="T104" fmla="*/ 488 w 727"/>
              <a:gd name="T105" fmla="*/ 1275 h 1330"/>
              <a:gd name="T106" fmla="*/ 439 w 727"/>
              <a:gd name="T107" fmla="*/ 1314 h 1330"/>
              <a:gd name="T108" fmla="*/ 390 w 727"/>
              <a:gd name="T109" fmla="*/ 1328 h 1330"/>
              <a:gd name="T110" fmla="*/ 330 w 727"/>
              <a:gd name="T111" fmla="*/ 1324 h 1330"/>
              <a:gd name="T112" fmla="*/ 279 w 727"/>
              <a:gd name="T113" fmla="*/ 1291 h 1330"/>
              <a:gd name="T114" fmla="*/ 253 w 727"/>
              <a:gd name="T115" fmla="*/ 1225 h 1330"/>
              <a:gd name="T116" fmla="*/ 260 w 727"/>
              <a:gd name="T117" fmla="*/ 1148 h 1330"/>
              <a:gd name="T118" fmla="*/ 307 w 727"/>
              <a:gd name="T119" fmla="*/ 1046 h 1330"/>
              <a:gd name="T120" fmla="*/ 303 w 727"/>
              <a:gd name="T121" fmla="*/ 1005 h 1330"/>
              <a:gd name="T122" fmla="*/ 215 w 727"/>
              <a:gd name="T123" fmla="*/ 993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7" h="1330">
                <a:moveTo>
                  <a:pt x="10" y="996"/>
                </a:moveTo>
                <a:lnTo>
                  <a:pt x="10" y="996"/>
                </a:lnTo>
                <a:lnTo>
                  <a:pt x="8" y="899"/>
                </a:lnTo>
                <a:lnTo>
                  <a:pt x="10" y="813"/>
                </a:lnTo>
                <a:lnTo>
                  <a:pt x="10" y="775"/>
                </a:lnTo>
                <a:lnTo>
                  <a:pt x="12" y="744"/>
                </a:lnTo>
                <a:lnTo>
                  <a:pt x="14" y="722"/>
                </a:lnTo>
                <a:lnTo>
                  <a:pt x="17" y="713"/>
                </a:lnTo>
                <a:lnTo>
                  <a:pt x="18" y="708"/>
                </a:lnTo>
                <a:lnTo>
                  <a:pt x="18" y="708"/>
                </a:lnTo>
                <a:lnTo>
                  <a:pt x="22" y="699"/>
                </a:lnTo>
                <a:lnTo>
                  <a:pt x="29" y="695"/>
                </a:lnTo>
                <a:lnTo>
                  <a:pt x="35" y="692"/>
                </a:lnTo>
                <a:lnTo>
                  <a:pt x="43" y="691"/>
                </a:lnTo>
                <a:lnTo>
                  <a:pt x="52" y="692"/>
                </a:lnTo>
                <a:lnTo>
                  <a:pt x="60" y="695"/>
                </a:lnTo>
                <a:lnTo>
                  <a:pt x="79" y="705"/>
                </a:lnTo>
                <a:lnTo>
                  <a:pt x="102" y="716"/>
                </a:lnTo>
                <a:lnTo>
                  <a:pt x="124" y="727"/>
                </a:lnTo>
                <a:lnTo>
                  <a:pt x="137" y="731"/>
                </a:lnTo>
                <a:lnTo>
                  <a:pt x="149" y="736"/>
                </a:lnTo>
                <a:lnTo>
                  <a:pt x="162" y="738"/>
                </a:lnTo>
                <a:lnTo>
                  <a:pt x="173" y="738"/>
                </a:lnTo>
                <a:lnTo>
                  <a:pt x="173" y="738"/>
                </a:lnTo>
                <a:lnTo>
                  <a:pt x="187" y="737"/>
                </a:lnTo>
                <a:lnTo>
                  <a:pt x="198" y="736"/>
                </a:lnTo>
                <a:lnTo>
                  <a:pt x="211" y="733"/>
                </a:lnTo>
                <a:lnTo>
                  <a:pt x="221" y="729"/>
                </a:lnTo>
                <a:lnTo>
                  <a:pt x="230" y="723"/>
                </a:lnTo>
                <a:lnTo>
                  <a:pt x="239" y="716"/>
                </a:lnTo>
                <a:lnTo>
                  <a:pt x="246" y="709"/>
                </a:lnTo>
                <a:lnTo>
                  <a:pt x="253" y="702"/>
                </a:lnTo>
                <a:lnTo>
                  <a:pt x="258" y="694"/>
                </a:lnTo>
                <a:lnTo>
                  <a:pt x="264" y="685"/>
                </a:lnTo>
                <a:lnTo>
                  <a:pt x="268" y="676"/>
                </a:lnTo>
                <a:lnTo>
                  <a:pt x="271" y="666"/>
                </a:lnTo>
                <a:lnTo>
                  <a:pt x="274" y="656"/>
                </a:lnTo>
                <a:lnTo>
                  <a:pt x="275" y="645"/>
                </a:lnTo>
                <a:lnTo>
                  <a:pt x="277" y="624"/>
                </a:lnTo>
                <a:lnTo>
                  <a:pt x="277" y="624"/>
                </a:lnTo>
                <a:lnTo>
                  <a:pt x="274" y="603"/>
                </a:lnTo>
                <a:lnTo>
                  <a:pt x="270" y="582"/>
                </a:lnTo>
                <a:lnTo>
                  <a:pt x="265" y="572"/>
                </a:lnTo>
                <a:lnTo>
                  <a:pt x="261" y="562"/>
                </a:lnTo>
                <a:lnTo>
                  <a:pt x="256" y="553"/>
                </a:lnTo>
                <a:lnTo>
                  <a:pt x="250" y="544"/>
                </a:lnTo>
                <a:lnTo>
                  <a:pt x="243" y="537"/>
                </a:lnTo>
                <a:lnTo>
                  <a:pt x="236" y="530"/>
                </a:lnTo>
                <a:lnTo>
                  <a:pt x="228" y="523"/>
                </a:lnTo>
                <a:lnTo>
                  <a:pt x="219" y="518"/>
                </a:lnTo>
                <a:lnTo>
                  <a:pt x="209" y="513"/>
                </a:lnTo>
                <a:lnTo>
                  <a:pt x="200" y="509"/>
                </a:lnTo>
                <a:lnTo>
                  <a:pt x="189" y="506"/>
                </a:lnTo>
                <a:lnTo>
                  <a:pt x="177" y="505"/>
                </a:lnTo>
                <a:lnTo>
                  <a:pt x="177" y="505"/>
                </a:lnTo>
                <a:lnTo>
                  <a:pt x="163" y="505"/>
                </a:lnTo>
                <a:lnTo>
                  <a:pt x="151" y="506"/>
                </a:lnTo>
                <a:lnTo>
                  <a:pt x="138" y="509"/>
                </a:lnTo>
                <a:lnTo>
                  <a:pt x="127" y="512"/>
                </a:lnTo>
                <a:lnTo>
                  <a:pt x="117" y="516"/>
                </a:lnTo>
                <a:lnTo>
                  <a:pt x="109" y="520"/>
                </a:lnTo>
                <a:lnTo>
                  <a:pt x="92" y="532"/>
                </a:lnTo>
                <a:lnTo>
                  <a:pt x="66" y="551"/>
                </a:lnTo>
                <a:lnTo>
                  <a:pt x="52" y="558"/>
                </a:lnTo>
                <a:lnTo>
                  <a:pt x="45" y="561"/>
                </a:lnTo>
                <a:lnTo>
                  <a:pt x="38" y="562"/>
                </a:lnTo>
                <a:lnTo>
                  <a:pt x="38" y="562"/>
                </a:lnTo>
                <a:lnTo>
                  <a:pt x="33" y="562"/>
                </a:lnTo>
                <a:lnTo>
                  <a:pt x="29" y="561"/>
                </a:lnTo>
                <a:lnTo>
                  <a:pt x="22" y="557"/>
                </a:lnTo>
                <a:lnTo>
                  <a:pt x="17" y="548"/>
                </a:lnTo>
                <a:lnTo>
                  <a:pt x="12" y="539"/>
                </a:lnTo>
                <a:lnTo>
                  <a:pt x="8" y="526"/>
                </a:lnTo>
                <a:lnTo>
                  <a:pt x="5" y="511"/>
                </a:lnTo>
                <a:lnTo>
                  <a:pt x="3" y="492"/>
                </a:lnTo>
                <a:lnTo>
                  <a:pt x="1" y="474"/>
                </a:lnTo>
                <a:lnTo>
                  <a:pt x="0" y="430"/>
                </a:lnTo>
                <a:lnTo>
                  <a:pt x="0" y="381"/>
                </a:lnTo>
                <a:lnTo>
                  <a:pt x="4" y="273"/>
                </a:lnTo>
                <a:lnTo>
                  <a:pt x="4" y="273"/>
                </a:lnTo>
                <a:lnTo>
                  <a:pt x="114" y="277"/>
                </a:lnTo>
                <a:lnTo>
                  <a:pt x="165" y="277"/>
                </a:lnTo>
                <a:lnTo>
                  <a:pt x="209" y="276"/>
                </a:lnTo>
                <a:lnTo>
                  <a:pt x="229" y="274"/>
                </a:lnTo>
                <a:lnTo>
                  <a:pt x="247" y="272"/>
                </a:lnTo>
                <a:lnTo>
                  <a:pt x="263" y="269"/>
                </a:lnTo>
                <a:lnTo>
                  <a:pt x="277" y="265"/>
                </a:lnTo>
                <a:lnTo>
                  <a:pt x="286" y="260"/>
                </a:lnTo>
                <a:lnTo>
                  <a:pt x="295" y="253"/>
                </a:lnTo>
                <a:lnTo>
                  <a:pt x="298" y="251"/>
                </a:lnTo>
                <a:lnTo>
                  <a:pt x="299" y="246"/>
                </a:lnTo>
                <a:lnTo>
                  <a:pt x="300" y="242"/>
                </a:lnTo>
                <a:lnTo>
                  <a:pt x="300" y="238"/>
                </a:lnTo>
                <a:lnTo>
                  <a:pt x="300" y="238"/>
                </a:lnTo>
                <a:lnTo>
                  <a:pt x="299" y="231"/>
                </a:lnTo>
                <a:lnTo>
                  <a:pt x="298" y="225"/>
                </a:lnTo>
                <a:lnTo>
                  <a:pt x="291" y="211"/>
                </a:lnTo>
                <a:lnTo>
                  <a:pt x="270" y="184"/>
                </a:lnTo>
                <a:lnTo>
                  <a:pt x="260" y="168"/>
                </a:lnTo>
                <a:lnTo>
                  <a:pt x="254" y="158"/>
                </a:lnTo>
                <a:lnTo>
                  <a:pt x="250" y="149"/>
                </a:lnTo>
                <a:lnTo>
                  <a:pt x="247" y="139"/>
                </a:lnTo>
                <a:lnTo>
                  <a:pt x="244" y="126"/>
                </a:lnTo>
                <a:lnTo>
                  <a:pt x="244" y="114"/>
                </a:lnTo>
                <a:lnTo>
                  <a:pt x="244" y="100"/>
                </a:lnTo>
                <a:lnTo>
                  <a:pt x="244" y="100"/>
                </a:lnTo>
                <a:lnTo>
                  <a:pt x="246" y="88"/>
                </a:lnTo>
                <a:lnTo>
                  <a:pt x="247" y="77"/>
                </a:lnTo>
                <a:lnTo>
                  <a:pt x="251" y="68"/>
                </a:lnTo>
                <a:lnTo>
                  <a:pt x="256" y="58"/>
                </a:lnTo>
                <a:lnTo>
                  <a:pt x="261" y="49"/>
                </a:lnTo>
                <a:lnTo>
                  <a:pt x="268" y="41"/>
                </a:lnTo>
                <a:lnTo>
                  <a:pt x="275" y="34"/>
                </a:lnTo>
                <a:lnTo>
                  <a:pt x="284" y="27"/>
                </a:lnTo>
                <a:lnTo>
                  <a:pt x="292" y="21"/>
                </a:lnTo>
                <a:lnTo>
                  <a:pt x="300" y="16"/>
                </a:lnTo>
                <a:lnTo>
                  <a:pt x="310" y="12"/>
                </a:lnTo>
                <a:lnTo>
                  <a:pt x="320" y="7"/>
                </a:lnTo>
                <a:lnTo>
                  <a:pt x="341" y="2"/>
                </a:lnTo>
                <a:lnTo>
                  <a:pt x="362" y="0"/>
                </a:lnTo>
                <a:lnTo>
                  <a:pt x="362" y="0"/>
                </a:lnTo>
                <a:lnTo>
                  <a:pt x="383" y="0"/>
                </a:lnTo>
                <a:lnTo>
                  <a:pt x="394" y="3"/>
                </a:lnTo>
                <a:lnTo>
                  <a:pt x="404" y="5"/>
                </a:lnTo>
                <a:lnTo>
                  <a:pt x="414" y="9"/>
                </a:lnTo>
                <a:lnTo>
                  <a:pt x="423" y="13"/>
                </a:lnTo>
                <a:lnTo>
                  <a:pt x="432" y="17"/>
                </a:lnTo>
                <a:lnTo>
                  <a:pt x="440" y="24"/>
                </a:lnTo>
                <a:lnTo>
                  <a:pt x="449" y="31"/>
                </a:lnTo>
                <a:lnTo>
                  <a:pt x="456" y="38"/>
                </a:lnTo>
                <a:lnTo>
                  <a:pt x="461" y="47"/>
                </a:lnTo>
                <a:lnTo>
                  <a:pt x="467" y="56"/>
                </a:lnTo>
                <a:lnTo>
                  <a:pt x="471" y="66"/>
                </a:lnTo>
                <a:lnTo>
                  <a:pt x="474" y="77"/>
                </a:lnTo>
                <a:lnTo>
                  <a:pt x="476" y="90"/>
                </a:lnTo>
                <a:lnTo>
                  <a:pt x="476" y="102"/>
                </a:lnTo>
                <a:lnTo>
                  <a:pt x="476" y="102"/>
                </a:lnTo>
                <a:lnTo>
                  <a:pt x="476" y="115"/>
                </a:lnTo>
                <a:lnTo>
                  <a:pt x="474" y="128"/>
                </a:lnTo>
                <a:lnTo>
                  <a:pt x="469" y="140"/>
                </a:lnTo>
                <a:lnTo>
                  <a:pt x="465" y="151"/>
                </a:lnTo>
                <a:lnTo>
                  <a:pt x="454" y="175"/>
                </a:lnTo>
                <a:lnTo>
                  <a:pt x="443" y="196"/>
                </a:lnTo>
                <a:lnTo>
                  <a:pt x="433" y="217"/>
                </a:lnTo>
                <a:lnTo>
                  <a:pt x="430" y="225"/>
                </a:lnTo>
                <a:lnTo>
                  <a:pt x="429" y="234"/>
                </a:lnTo>
                <a:lnTo>
                  <a:pt x="430" y="241"/>
                </a:lnTo>
                <a:lnTo>
                  <a:pt x="433" y="248"/>
                </a:lnTo>
                <a:lnTo>
                  <a:pt x="439" y="253"/>
                </a:lnTo>
                <a:lnTo>
                  <a:pt x="446" y="259"/>
                </a:lnTo>
                <a:lnTo>
                  <a:pt x="446" y="259"/>
                </a:lnTo>
                <a:lnTo>
                  <a:pt x="460" y="262"/>
                </a:lnTo>
                <a:lnTo>
                  <a:pt x="481" y="265"/>
                </a:lnTo>
                <a:lnTo>
                  <a:pt x="509" y="266"/>
                </a:lnTo>
                <a:lnTo>
                  <a:pt x="544" y="267"/>
                </a:lnTo>
                <a:lnTo>
                  <a:pt x="626" y="269"/>
                </a:lnTo>
                <a:lnTo>
                  <a:pt x="718" y="267"/>
                </a:lnTo>
                <a:lnTo>
                  <a:pt x="718" y="267"/>
                </a:lnTo>
                <a:lnTo>
                  <a:pt x="725" y="376"/>
                </a:lnTo>
                <a:lnTo>
                  <a:pt x="727" y="427"/>
                </a:lnTo>
                <a:lnTo>
                  <a:pt x="727" y="471"/>
                </a:lnTo>
                <a:lnTo>
                  <a:pt x="727" y="491"/>
                </a:lnTo>
                <a:lnTo>
                  <a:pt x="724" y="509"/>
                </a:lnTo>
                <a:lnTo>
                  <a:pt x="723" y="525"/>
                </a:lnTo>
                <a:lnTo>
                  <a:pt x="718" y="539"/>
                </a:lnTo>
                <a:lnTo>
                  <a:pt x="714" y="548"/>
                </a:lnTo>
                <a:lnTo>
                  <a:pt x="709" y="557"/>
                </a:lnTo>
                <a:lnTo>
                  <a:pt x="706" y="558"/>
                </a:lnTo>
                <a:lnTo>
                  <a:pt x="702" y="561"/>
                </a:lnTo>
                <a:lnTo>
                  <a:pt x="697" y="562"/>
                </a:lnTo>
                <a:lnTo>
                  <a:pt x="693" y="562"/>
                </a:lnTo>
                <a:lnTo>
                  <a:pt x="693" y="562"/>
                </a:lnTo>
                <a:lnTo>
                  <a:pt x="686" y="561"/>
                </a:lnTo>
                <a:lnTo>
                  <a:pt x="681" y="558"/>
                </a:lnTo>
                <a:lnTo>
                  <a:pt x="667" y="551"/>
                </a:lnTo>
                <a:lnTo>
                  <a:pt x="639" y="532"/>
                </a:lnTo>
                <a:lnTo>
                  <a:pt x="623" y="520"/>
                </a:lnTo>
                <a:lnTo>
                  <a:pt x="613" y="516"/>
                </a:lnTo>
                <a:lnTo>
                  <a:pt x="604" y="512"/>
                </a:lnTo>
                <a:lnTo>
                  <a:pt x="594" y="509"/>
                </a:lnTo>
                <a:lnTo>
                  <a:pt x="581" y="506"/>
                </a:lnTo>
                <a:lnTo>
                  <a:pt x="569" y="505"/>
                </a:lnTo>
                <a:lnTo>
                  <a:pt x="555" y="505"/>
                </a:lnTo>
                <a:lnTo>
                  <a:pt x="555" y="505"/>
                </a:lnTo>
                <a:lnTo>
                  <a:pt x="544" y="506"/>
                </a:lnTo>
                <a:lnTo>
                  <a:pt x="532" y="509"/>
                </a:lnTo>
                <a:lnTo>
                  <a:pt x="523" y="513"/>
                </a:lnTo>
                <a:lnTo>
                  <a:pt x="513" y="518"/>
                </a:lnTo>
                <a:lnTo>
                  <a:pt x="504" y="523"/>
                </a:lnTo>
                <a:lnTo>
                  <a:pt x="496" y="529"/>
                </a:lnTo>
                <a:lnTo>
                  <a:pt x="489" y="537"/>
                </a:lnTo>
                <a:lnTo>
                  <a:pt x="482" y="544"/>
                </a:lnTo>
                <a:lnTo>
                  <a:pt x="476" y="553"/>
                </a:lnTo>
                <a:lnTo>
                  <a:pt x="471" y="562"/>
                </a:lnTo>
                <a:lnTo>
                  <a:pt x="467" y="572"/>
                </a:lnTo>
                <a:lnTo>
                  <a:pt x="463" y="582"/>
                </a:lnTo>
                <a:lnTo>
                  <a:pt x="457" y="603"/>
                </a:lnTo>
                <a:lnTo>
                  <a:pt x="456" y="624"/>
                </a:lnTo>
                <a:lnTo>
                  <a:pt x="456" y="645"/>
                </a:lnTo>
                <a:lnTo>
                  <a:pt x="458" y="655"/>
                </a:lnTo>
                <a:lnTo>
                  <a:pt x="460" y="666"/>
                </a:lnTo>
                <a:lnTo>
                  <a:pt x="464" y="676"/>
                </a:lnTo>
                <a:lnTo>
                  <a:pt x="468" y="684"/>
                </a:lnTo>
                <a:lnTo>
                  <a:pt x="472" y="694"/>
                </a:lnTo>
                <a:lnTo>
                  <a:pt x="479" y="702"/>
                </a:lnTo>
                <a:lnTo>
                  <a:pt x="486" y="709"/>
                </a:lnTo>
                <a:lnTo>
                  <a:pt x="493" y="716"/>
                </a:lnTo>
                <a:lnTo>
                  <a:pt x="502" y="723"/>
                </a:lnTo>
                <a:lnTo>
                  <a:pt x="511" y="727"/>
                </a:lnTo>
                <a:lnTo>
                  <a:pt x="521" y="731"/>
                </a:lnTo>
                <a:lnTo>
                  <a:pt x="532" y="736"/>
                </a:lnTo>
                <a:lnTo>
                  <a:pt x="545" y="737"/>
                </a:lnTo>
                <a:lnTo>
                  <a:pt x="558" y="738"/>
                </a:lnTo>
                <a:lnTo>
                  <a:pt x="558" y="738"/>
                </a:lnTo>
                <a:lnTo>
                  <a:pt x="570" y="737"/>
                </a:lnTo>
                <a:lnTo>
                  <a:pt x="583" y="736"/>
                </a:lnTo>
                <a:lnTo>
                  <a:pt x="595" y="731"/>
                </a:lnTo>
                <a:lnTo>
                  <a:pt x="606" y="727"/>
                </a:lnTo>
                <a:lnTo>
                  <a:pt x="630" y="716"/>
                </a:lnTo>
                <a:lnTo>
                  <a:pt x="651" y="704"/>
                </a:lnTo>
                <a:lnTo>
                  <a:pt x="672" y="695"/>
                </a:lnTo>
                <a:lnTo>
                  <a:pt x="681" y="692"/>
                </a:lnTo>
                <a:lnTo>
                  <a:pt x="689" y="691"/>
                </a:lnTo>
                <a:lnTo>
                  <a:pt x="696" y="691"/>
                </a:lnTo>
                <a:lnTo>
                  <a:pt x="703" y="694"/>
                </a:lnTo>
                <a:lnTo>
                  <a:pt x="709" y="699"/>
                </a:lnTo>
                <a:lnTo>
                  <a:pt x="714" y="708"/>
                </a:lnTo>
                <a:lnTo>
                  <a:pt x="714" y="708"/>
                </a:lnTo>
                <a:lnTo>
                  <a:pt x="716" y="713"/>
                </a:lnTo>
                <a:lnTo>
                  <a:pt x="717" y="722"/>
                </a:lnTo>
                <a:lnTo>
                  <a:pt x="720" y="744"/>
                </a:lnTo>
                <a:lnTo>
                  <a:pt x="721" y="773"/>
                </a:lnTo>
                <a:lnTo>
                  <a:pt x="723" y="810"/>
                </a:lnTo>
                <a:lnTo>
                  <a:pt x="724" y="896"/>
                </a:lnTo>
                <a:lnTo>
                  <a:pt x="723" y="993"/>
                </a:lnTo>
                <a:lnTo>
                  <a:pt x="723" y="993"/>
                </a:lnTo>
                <a:lnTo>
                  <a:pt x="637" y="991"/>
                </a:lnTo>
                <a:lnTo>
                  <a:pt x="562" y="990"/>
                </a:lnTo>
                <a:lnTo>
                  <a:pt x="531" y="991"/>
                </a:lnTo>
                <a:lnTo>
                  <a:pt x="504" y="993"/>
                </a:lnTo>
                <a:lnTo>
                  <a:pt x="483" y="996"/>
                </a:lnTo>
                <a:lnTo>
                  <a:pt x="476" y="997"/>
                </a:lnTo>
                <a:lnTo>
                  <a:pt x="472" y="998"/>
                </a:lnTo>
                <a:lnTo>
                  <a:pt x="472" y="998"/>
                </a:lnTo>
                <a:lnTo>
                  <a:pt x="464" y="1005"/>
                </a:lnTo>
                <a:lnTo>
                  <a:pt x="458" y="1012"/>
                </a:lnTo>
                <a:lnTo>
                  <a:pt x="456" y="1021"/>
                </a:lnTo>
                <a:lnTo>
                  <a:pt x="456" y="1031"/>
                </a:lnTo>
                <a:lnTo>
                  <a:pt x="457" y="1042"/>
                </a:lnTo>
                <a:lnTo>
                  <a:pt x="461" y="1053"/>
                </a:lnTo>
                <a:lnTo>
                  <a:pt x="471" y="1078"/>
                </a:lnTo>
                <a:lnTo>
                  <a:pt x="483" y="1105"/>
                </a:lnTo>
                <a:lnTo>
                  <a:pt x="497" y="1133"/>
                </a:lnTo>
                <a:lnTo>
                  <a:pt x="503" y="1147"/>
                </a:lnTo>
                <a:lnTo>
                  <a:pt x="509" y="1161"/>
                </a:lnTo>
                <a:lnTo>
                  <a:pt x="511" y="1175"/>
                </a:lnTo>
                <a:lnTo>
                  <a:pt x="514" y="1187"/>
                </a:lnTo>
                <a:lnTo>
                  <a:pt x="514" y="1187"/>
                </a:lnTo>
                <a:lnTo>
                  <a:pt x="514" y="1203"/>
                </a:lnTo>
                <a:lnTo>
                  <a:pt x="513" y="1217"/>
                </a:lnTo>
                <a:lnTo>
                  <a:pt x="510" y="1229"/>
                </a:lnTo>
                <a:lnTo>
                  <a:pt x="507" y="1242"/>
                </a:lnTo>
                <a:lnTo>
                  <a:pt x="502" y="1254"/>
                </a:lnTo>
                <a:lnTo>
                  <a:pt x="495" y="1265"/>
                </a:lnTo>
                <a:lnTo>
                  <a:pt x="488" y="1275"/>
                </a:lnTo>
                <a:lnTo>
                  <a:pt x="479" y="1285"/>
                </a:lnTo>
                <a:lnTo>
                  <a:pt x="469" y="1293"/>
                </a:lnTo>
                <a:lnTo>
                  <a:pt x="460" y="1302"/>
                </a:lnTo>
                <a:lnTo>
                  <a:pt x="450" y="1309"/>
                </a:lnTo>
                <a:lnTo>
                  <a:pt x="439" y="1314"/>
                </a:lnTo>
                <a:lnTo>
                  <a:pt x="426" y="1320"/>
                </a:lnTo>
                <a:lnTo>
                  <a:pt x="415" y="1324"/>
                </a:lnTo>
                <a:lnTo>
                  <a:pt x="402" y="1327"/>
                </a:lnTo>
                <a:lnTo>
                  <a:pt x="390" y="1328"/>
                </a:lnTo>
                <a:lnTo>
                  <a:pt x="390" y="1328"/>
                </a:lnTo>
                <a:lnTo>
                  <a:pt x="377" y="1330"/>
                </a:lnTo>
                <a:lnTo>
                  <a:pt x="365" y="1330"/>
                </a:lnTo>
                <a:lnTo>
                  <a:pt x="353" y="1328"/>
                </a:lnTo>
                <a:lnTo>
                  <a:pt x="341" y="1327"/>
                </a:lnTo>
                <a:lnTo>
                  <a:pt x="330" y="1324"/>
                </a:lnTo>
                <a:lnTo>
                  <a:pt x="317" y="1320"/>
                </a:lnTo>
                <a:lnTo>
                  <a:pt x="307" y="1314"/>
                </a:lnTo>
                <a:lnTo>
                  <a:pt x="298" y="1307"/>
                </a:lnTo>
                <a:lnTo>
                  <a:pt x="288" y="1299"/>
                </a:lnTo>
                <a:lnTo>
                  <a:pt x="279" y="1291"/>
                </a:lnTo>
                <a:lnTo>
                  <a:pt x="271" y="1279"/>
                </a:lnTo>
                <a:lnTo>
                  <a:pt x="265" y="1268"/>
                </a:lnTo>
                <a:lnTo>
                  <a:pt x="260" y="1254"/>
                </a:lnTo>
                <a:lnTo>
                  <a:pt x="256" y="1240"/>
                </a:lnTo>
                <a:lnTo>
                  <a:pt x="253" y="1225"/>
                </a:lnTo>
                <a:lnTo>
                  <a:pt x="251" y="1208"/>
                </a:lnTo>
                <a:lnTo>
                  <a:pt x="251" y="1208"/>
                </a:lnTo>
                <a:lnTo>
                  <a:pt x="253" y="1187"/>
                </a:lnTo>
                <a:lnTo>
                  <a:pt x="256" y="1168"/>
                </a:lnTo>
                <a:lnTo>
                  <a:pt x="260" y="1148"/>
                </a:lnTo>
                <a:lnTo>
                  <a:pt x="265" y="1130"/>
                </a:lnTo>
                <a:lnTo>
                  <a:pt x="272" y="1113"/>
                </a:lnTo>
                <a:lnTo>
                  <a:pt x="281" y="1098"/>
                </a:lnTo>
                <a:lnTo>
                  <a:pt x="295" y="1070"/>
                </a:lnTo>
                <a:lnTo>
                  <a:pt x="307" y="1046"/>
                </a:lnTo>
                <a:lnTo>
                  <a:pt x="312" y="1035"/>
                </a:lnTo>
                <a:lnTo>
                  <a:pt x="313" y="1026"/>
                </a:lnTo>
                <a:lnTo>
                  <a:pt x="313" y="1018"/>
                </a:lnTo>
                <a:lnTo>
                  <a:pt x="310" y="1011"/>
                </a:lnTo>
                <a:lnTo>
                  <a:pt x="303" y="1005"/>
                </a:lnTo>
                <a:lnTo>
                  <a:pt x="293" y="1001"/>
                </a:lnTo>
                <a:lnTo>
                  <a:pt x="293" y="1001"/>
                </a:lnTo>
                <a:lnTo>
                  <a:pt x="272" y="997"/>
                </a:lnTo>
                <a:lnTo>
                  <a:pt x="246" y="994"/>
                </a:lnTo>
                <a:lnTo>
                  <a:pt x="215" y="993"/>
                </a:lnTo>
                <a:lnTo>
                  <a:pt x="179" y="991"/>
                </a:lnTo>
                <a:lnTo>
                  <a:pt x="98" y="993"/>
                </a:lnTo>
                <a:lnTo>
                  <a:pt x="10" y="996"/>
                </a:lnTo>
                <a:lnTo>
                  <a:pt x="10" y="99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28FA07A-FC12-24B8-AF73-8B5797EC2B82}"/>
              </a:ext>
            </a:extLst>
          </p:cNvPr>
          <p:cNvSpPr txBox="1"/>
          <p:nvPr/>
        </p:nvSpPr>
        <p:spPr>
          <a:xfrm>
            <a:off x="887284" y="1435615"/>
            <a:ext cx="3308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What does </a:t>
            </a:r>
            <a:r>
              <a:rPr lang="en-US" sz="20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Eco- </a:t>
            </a:r>
            <a:r>
              <a:rPr lang="en-US" sz="2000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mean?</a:t>
            </a:r>
            <a:endParaRPr lang="ar-SA" sz="2000" dirty="0">
              <a:latin typeface="MV Boli" panose="02000500030200090000" pitchFamily="2" charset="0"/>
            </a:endParaRPr>
          </a:p>
        </p:txBody>
      </p:sp>
      <p:pic>
        <p:nvPicPr>
          <p:cNvPr id="1026" name="Picture 2" descr="Student Boy Holding a Book Having Questions Stock Vector - Illustration of  problem, information: 208563547">
            <a:extLst>
              <a:ext uri="{FF2B5EF4-FFF2-40B4-BE49-F238E27FC236}">
                <a16:creationId xmlns:a16="http://schemas.microsoft.com/office/drawing/2014/main" id="{4D83DCD9-E5B2-3F76-8C57-EB752171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624" y="4178138"/>
            <a:ext cx="1875780" cy="19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61">
            <a:extLst>
              <a:ext uri="{FF2B5EF4-FFF2-40B4-BE49-F238E27FC236}">
                <a16:creationId xmlns:a16="http://schemas.microsoft.com/office/drawing/2014/main" id="{E24E8D8A-A322-71C0-EC98-DF83A6A61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021" y="2499100"/>
            <a:ext cx="3447509" cy="1015663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related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to the earth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to the environment</a:t>
            </a:r>
            <a:endParaRPr lang="zh-CN" altLang="en-US" sz="2400" dirty="0">
              <a:solidFill>
                <a:srgbClr val="FF0000"/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521640B0-FD67-43AF-352D-4E526073AF26}"/>
              </a:ext>
            </a:extLst>
          </p:cNvPr>
          <p:cNvCxnSpPr>
            <a:stCxn id="31" idx="2"/>
          </p:cNvCxnSpPr>
          <p:nvPr/>
        </p:nvCxnSpPr>
        <p:spPr>
          <a:xfrm flipH="1">
            <a:off x="2541655" y="1835725"/>
            <a:ext cx="1" cy="537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61">
            <a:extLst>
              <a:ext uri="{FF2B5EF4-FFF2-40B4-BE49-F238E27FC236}">
                <a16:creationId xmlns:a16="http://schemas.microsoft.com/office/drawing/2014/main" id="{93807D07-3E3A-784E-DEDC-C1D4AA1B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768" y="2478494"/>
            <a:ext cx="2008768" cy="67710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Guess</a:t>
            </a:r>
            <a:endParaRPr lang="zh-CN" altLang="en-US" sz="5400" dirty="0">
              <a:solidFill>
                <a:srgbClr val="FF0000"/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rld Map With Elements Of Ecotourism, Green Tourism, Concept Vector  Illustration Royalty Free SVG, Cliparts, Vectors, And Stock Illustration.  Image 104620780.">
            <a:extLst>
              <a:ext uri="{FF2B5EF4-FFF2-40B4-BE49-F238E27FC236}">
                <a16:creationId xmlns:a16="http://schemas.microsoft.com/office/drawing/2014/main" id="{CE7E7A77-D02E-853E-D893-6FDEE3ABE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/>
          <a:stretch/>
        </p:blipFill>
        <p:spPr bwMode="auto">
          <a:xfrm>
            <a:off x="4349768" y="1147353"/>
            <a:ext cx="7450153" cy="409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8597FAF-4E1F-F55F-380F-9D1EC979CBB8}"/>
              </a:ext>
            </a:extLst>
          </p:cNvPr>
          <p:cNvSpPr txBox="1"/>
          <p:nvPr/>
        </p:nvSpPr>
        <p:spPr>
          <a:xfrm>
            <a:off x="953272" y="693243"/>
            <a:ext cx="9038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Eco</a:t>
            </a:r>
            <a:endParaRPr lang="ar-SA" sz="2800" dirty="0">
              <a:latin typeface="MV Boli" panose="02000500030200090000" pitchFamily="2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30F82B8-9481-F843-BEEB-4D690FFA8DC2}"/>
              </a:ext>
            </a:extLst>
          </p:cNvPr>
          <p:cNvSpPr txBox="1"/>
          <p:nvPr/>
        </p:nvSpPr>
        <p:spPr>
          <a:xfrm>
            <a:off x="1482016" y="712502"/>
            <a:ext cx="162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tourism</a:t>
            </a:r>
            <a:r>
              <a:rPr lang="en-US" sz="2800" i="0" u="none" strike="noStrike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12" name="Picture 2" descr="Student Boy Holding a Book Having Questions Stock Vector - Illustration of  problem, information: 208563547">
            <a:extLst>
              <a:ext uri="{FF2B5EF4-FFF2-40B4-BE49-F238E27FC236}">
                <a16:creationId xmlns:a16="http://schemas.microsoft.com/office/drawing/2014/main" id="{A728D144-40CD-7409-F833-1A0792B34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4" y="2068723"/>
            <a:ext cx="1970935" cy="20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587EA5F-FD49-3559-8084-2832FF5C2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19792" r="36333" b="1709"/>
          <a:stretch/>
        </p:blipFill>
        <p:spPr>
          <a:xfrm>
            <a:off x="6407816" y="19989009"/>
            <a:ext cx="5784184" cy="665921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F200AE5-C636-4AEF-6170-4A35A63F7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19198" r="36251" b="1986"/>
          <a:stretch/>
        </p:blipFill>
        <p:spPr>
          <a:xfrm>
            <a:off x="0" y="16659399"/>
            <a:ext cx="5784184" cy="66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3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3A553D3-F5F1-9DF1-6E56-57894FA2C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19792" r="36333" b="1709"/>
          <a:stretch/>
        </p:blipFill>
        <p:spPr>
          <a:xfrm>
            <a:off x="6042991" y="198780"/>
            <a:ext cx="5784184" cy="66592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AA84B42-3123-CBEF-7F0E-A49428939E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19198" r="36251" b="1986"/>
          <a:stretch/>
        </p:blipFill>
        <p:spPr>
          <a:xfrm>
            <a:off x="258807" y="198781"/>
            <a:ext cx="5784184" cy="665921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44FF1D2-ADFB-02EE-E4C7-9F6D99C8A075}"/>
              </a:ext>
            </a:extLst>
          </p:cNvPr>
          <p:cNvSpPr/>
          <p:nvPr/>
        </p:nvSpPr>
        <p:spPr>
          <a:xfrm>
            <a:off x="6295418" y="2404079"/>
            <a:ext cx="5405120" cy="4350047"/>
          </a:xfrm>
          <a:prstGeom prst="rect">
            <a:avLst/>
          </a:prstGeom>
          <a:solidFill>
            <a:srgbClr val="FFF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C311A0B-14E5-F674-229D-3A17F99FF637}"/>
              </a:ext>
            </a:extLst>
          </p:cNvPr>
          <p:cNvSpPr/>
          <p:nvPr/>
        </p:nvSpPr>
        <p:spPr>
          <a:xfrm>
            <a:off x="6510481" y="2710895"/>
            <a:ext cx="2305006" cy="5107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.. the title</a:t>
            </a:r>
            <a:r>
              <a:rPr lang="en-US" sz="24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3600" dirty="0">
              <a:ln w="0"/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6329E01-E785-E496-7053-A080DBB88159}"/>
              </a:ext>
            </a:extLst>
          </p:cNvPr>
          <p:cNvSpPr/>
          <p:nvPr/>
        </p:nvSpPr>
        <p:spPr>
          <a:xfrm>
            <a:off x="6295418" y="4108875"/>
            <a:ext cx="2305006" cy="4426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……Pictures</a:t>
            </a:r>
            <a:r>
              <a:rPr lang="en-US" sz="20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3200" dirty="0">
              <a:ln w="0"/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AD84D44A-B5D5-F642-3726-D94D60570F8E}"/>
              </a:ext>
            </a:extLst>
          </p:cNvPr>
          <p:cNvSpPr/>
          <p:nvPr/>
        </p:nvSpPr>
        <p:spPr>
          <a:xfrm>
            <a:off x="9141197" y="3325530"/>
            <a:ext cx="2305006" cy="4426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like the places</a:t>
            </a:r>
            <a:r>
              <a:rPr lang="en-US" sz="20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3200" dirty="0">
              <a:ln w="0"/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DAF6C8F-D957-5851-AA39-17712B25EAB4}"/>
              </a:ext>
            </a:extLst>
          </p:cNvPr>
          <p:cNvSpPr/>
          <p:nvPr/>
        </p:nvSpPr>
        <p:spPr>
          <a:xfrm>
            <a:off x="9141197" y="4330212"/>
            <a:ext cx="2305006" cy="6469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Have you ever</a:t>
            </a:r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experienced</a:t>
            </a:r>
            <a:r>
              <a:rPr lang="en-US" sz="20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3200" dirty="0">
              <a:ln w="0"/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D2059BFF-1DF1-4EA3-8433-B3793AF0D670}"/>
              </a:ext>
            </a:extLst>
          </p:cNvPr>
          <p:cNvSpPr/>
          <p:nvPr/>
        </p:nvSpPr>
        <p:spPr>
          <a:xfrm>
            <a:off x="9035130" y="5575003"/>
            <a:ext cx="2305006" cy="10556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Places have </a:t>
            </a:r>
            <a:r>
              <a:rPr lang="en-US" sz="2000" dirty="0">
                <a:ln w="0"/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services</a:t>
            </a:r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or </a:t>
            </a:r>
            <a:r>
              <a:rPr lang="en-US" sz="2000" dirty="0">
                <a:ln w="0"/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facilities</a:t>
            </a:r>
            <a:r>
              <a:rPr lang="en-US" sz="20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4DD58FD9-3C46-0300-01C7-C7AB725A5EF8}"/>
              </a:ext>
            </a:extLst>
          </p:cNvPr>
          <p:cNvSpPr/>
          <p:nvPr/>
        </p:nvSpPr>
        <p:spPr>
          <a:xfrm>
            <a:off x="6322652" y="5013102"/>
            <a:ext cx="2305006" cy="851297"/>
          </a:xfrm>
          <a:prstGeom prst="roundRect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.. </a:t>
            </a:r>
            <a:r>
              <a:rPr lang="en-US" sz="2000" dirty="0">
                <a:ln w="0"/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# of </a:t>
            </a:r>
            <a:r>
              <a:rPr lang="en-US" sz="24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paragraphs</a:t>
            </a:r>
            <a:r>
              <a:rPr lang="en-US" sz="2000" dirty="0">
                <a:ln w="0"/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3200" dirty="0">
              <a:ln w="0"/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46D3E0E2-0375-1417-8CDE-90915CAB7B92}"/>
              </a:ext>
            </a:extLst>
          </p:cNvPr>
          <p:cNvSpPr/>
          <p:nvPr/>
        </p:nvSpPr>
        <p:spPr>
          <a:xfrm>
            <a:off x="1946590" y="2037518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0115206A-0DBC-D578-57F7-C4B113073C55}"/>
              </a:ext>
            </a:extLst>
          </p:cNvPr>
          <p:cNvSpPr/>
          <p:nvPr/>
        </p:nvSpPr>
        <p:spPr>
          <a:xfrm>
            <a:off x="1982032" y="2925189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C10AF600-8073-0267-9551-F9A53F1937C8}"/>
              </a:ext>
            </a:extLst>
          </p:cNvPr>
          <p:cNvSpPr/>
          <p:nvPr/>
        </p:nvSpPr>
        <p:spPr>
          <a:xfrm>
            <a:off x="1946590" y="4378209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33956F26-B278-CEF0-974B-892BB8051C7A}"/>
              </a:ext>
            </a:extLst>
          </p:cNvPr>
          <p:cNvSpPr/>
          <p:nvPr/>
        </p:nvSpPr>
        <p:spPr>
          <a:xfrm>
            <a:off x="1982032" y="5274832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312F9F77-7DC2-6E4F-CB90-335E32929545}"/>
              </a:ext>
            </a:extLst>
          </p:cNvPr>
          <p:cNvSpPr/>
          <p:nvPr/>
        </p:nvSpPr>
        <p:spPr>
          <a:xfrm>
            <a:off x="6088014" y="729401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25DF21D5-F824-1C30-3DE1-6C5C4A03B245}"/>
              </a:ext>
            </a:extLst>
          </p:cNvPr>
          <p:cNvSpPr/>
          <p:nvPr/>
        </p:nvSpPr>
        <p:spPr>
          <a:xfrm>
            <a:off x="6096000" y="1566740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endParaRPr lang="ar-SA" sz="3200" dirty="0">
              <a:latin typeface="MV Boli" panose="02000500030200090000" pitchFamily="2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AF12445-760A-B344-D13D-F34582C5C320}"/>
              </a:ext>
            </a:extLst>
          </p:cNvPr>
          <p:cNvSpPr txBox="1"/>
          <p:nvPr/>
        </p:nvSpPr>
        <p:spPr>
          <a:xfrm>
            <a:off x="2746855" y="2937733"/>
            <a:ext cx="6844699" cy="1129308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</a:bodyPr>
          <a:lstStyle/>
          <a:p>
            <a:pPr algn="l"/>
            <a:r>
              <a:rPr lang="en-US" sz="32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What do you think the main idea of the article </a:t>
            </a:r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is going to be?</a:t>
            </a:r>
            <a:endParaRPr lang="ar-SA" sz="32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8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52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548</Words>
  <Application>Microsoft Office PowerPoint</Application>
  <PresentationFormat>Widescreen</PresentationFormat>
  <Paragraphs>140</Paragraphs>
  <Slides>24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微软雅黑</vt:lpstr>
      <vt:lpstr>ae_AlMohanad</vt:lpstr>
      <vt:lpstr>Arial</vt:lpstr>
      <vt:lpstr>Calibri</vt:lpstr>
      <vt:lpstr>Calibri Light</vt:lpstr>
      <vt:lpstr>Dancing Script</vt:lpstr>
      <vt:lpstr>gotham_lightregular</vt:lpstr>
      <vt:lpstr>MV Boli</vt:lpstr>
      <vt:lpstr>ProximaNova-Bold</vt:lpstr>
      <vt:lpstr>ProximaNova-Light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</cp:revision>
  <dcterms:created xsi:type="dcterms:W3CDTF">2022-10-16T16:52:18Z</dcterms:created>
  <dcterms:modified xsi:type="dcterms:W3CDTF">2023-09-26T17:22:12Z</dcterms:modified>
</cp:coreProperties>
</file>