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50" r:id="rId1"/>
  </p:sldMasterIdLst>
  <p:sldIdLst>
    <p:sldId id="256" r:id="rId2"/>
    <p:sldId id="257" r:id="rId3"/>
    <p:sldId id="258" r:id="rId4"/>
    <p:sldId id="259" r:id="rId5"/>
    <p:sldId id="260" r:id="rId6"/>
    <p:sldId id="269" r:id="rId7"/>
    <p:sldId id="262" r:id="rId8"/>
    <p:sldId id="270" r:id="rId9"/>
    <p:sldId id="263" r:id="rId10"/>
    <p:sldId id="271" r:id="rId11"/>
    <p:sldId id="264" r:id="rId12"/>
    <p:sldId id="265" r:id="rId13"/>
    <p:sldId id="276" r:id="rId14"/>
    <p:sldId id="261" r:id="rId15"/>
    <p:sldId id="266" r:id="rId16"/>
    <p:sldId id="267" r:id="rId17"/>
    <p:sldId id="277" r:id="rId18"/>
    <p:sldId id="274" r:id="rId19"/>
    <p:sldId id="272" r:id="rId20"/>
    <p:sldId id="273" r:id="rId21"/>
    <p:sldId id="275" r:id="rId22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85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4373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4920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a-calc.info/" TargetMode="External"/><Relationship Id="rId13" Type="http://schemas.openxmlformats.org/officeDocument/2006/relationships/image" Target="../media/image7.svg"/><Relationship Id="rId18" Type="http://schemas.openxmlformats.org/officeDocument/2006/relationships/image" Target="../media/image10.svg"/><Relationship Id="rId3" Type="http://schemas.openxmlformats.org/officeDocument/2006/relationships/theme" Target="../theme/theme1.xml"/><Relationship Id="rId7" Type="http://schemas.openxmlformats.org/officeDocument/2006/relationships/image" Target="../media/image3.jpg"/><Relationship Id="rId12" Type="http://schemas.openxmlformats.org/officeDocument/2006/relationships/image" Target="../media/image6.png"/><Relationship Id="rId1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6" Type="http://schemas.openxmlformats.org/officeDocument/2006/relationships/hyperlink" Target="https://v-clock.com/timer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desmos.com/" TargetMode="External"/><Relationship Id="rId11" Type="http://schemas.openxmlformats.org/officeDocument/2006/relationships/hyperlink" Target="&#1603;&#1578;&#1575;&#1576;%202.pdf" TargetMode="External"/><Relationship Id="rId5" Type="http://schemas.openxmlformats.org/officeDocument/2006/relationships/image" Target="../media/image2.jpg"/><Relationship Id="rId15" Type="http://schemas.openxmlformats.org/officeDocument/2006/relationships/image" Target="../media/image8.png"/><Relationship Id="rId10" Type="http://schemas.openxmlformats.org/officeDocument/2006/relationships/image" Target="../media/image5.svg"/><Relationship Id="rId4" Type="http://schemas.openxmlformats.org/officeDocument/2006/relationships/image" Target="../media/image1.jpg"/><Relationship Id="rId9" Type="http://schemas.openxmlformats.org/officeDocument/2006/relationships/image" Target="../media/image4.png"/><Relationship Id="rId14" Type="http://schemas.openxmlformats.org/officeDocument/2006/relationships/hyperlink" Target="https://wheelofnames.com/ar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alphaModFix amt="4000"/>
            <a:lum/>
          </a:blip>
          <a:srcRect/>
          <a:stretch>
            <a:fillRect l="4000" t="-8000" r="4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8">
            <a:extLst>
              <a:ext uri="{FF2B5EF4-FFF2-40B4-BE49-F238E27FC236}">
                <a16:creationId xmlns:a16="http://schemas.microsoft.com/office/drawing/2014/main" id="{E1B7E5E2-2395-3775-5FA0-407A46BB782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0614" y="5268878"/>
            <a:ext cx="1342990" cy="1342990"/>
          </a:xfrm>
          <a:prstGeom prst="rect">
            <a:avLst/>
          </a:prstGeom>
        </p:spPr>
      </p:pic>
      <p:sp>
        <p:nvSpPr>
          <p:cNvPr id="7" name="مستطيل 6">
            <a:extLst>
              <a:ext uri="{FF2B5EF4-FFF2-40B4-BE49-F238E27FC236}">
                <a16:creationId xmlns:a16="http://schemas.microsoft.com/office/drawing/2014/main" id="{87DC836A-EE30-1E29-6DA0-E4F0B57C7B95}"/>
              </a:ext>
            </a:extLst>
          </p:cNvPr>
          <p:cNvSpPr/>
          <p:nvPr userDrawn="1"/>
        </p:nvSpPr>
        <p:spPr>
          <a:xfrm>
            <a:off x="0" y="6489290"/>
            <a:ext cx="12192000" cy="39820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3B2953B-FCCB-D33F-826C-A8EE3CCF129C}"/>
              </a:ext>
            </a:extLst>
          </p:cNvPr>
          <p:cNvSpPr/>
          <p:nvPr userDrawn="1"/>
        </p:nvSpPr>
        <p:spPr>
          <a:xfrm>
            <a:off x="11848945" y="0"/>
            <a:ext cx="368583" cy="665152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BE964862-4CA1-A362-079C-5091C55664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19" t="30291" r="11680" b="28491"/>
          <a:stretch/>
        </p:blipFill>
        <p:spPr>
          <a:xfrm>
            <a:off x="1091038" y="5880153"/>
            <a:ext cx="1303848" cy="609137"/>
          </a:xfrm>
          <a:prstGeom prst="rect">
            <a:avLst/>
          </a:prstGeom>
        </p:spPr>
      </p:pic>
      <p:graphicFrame>
        <p:nvGraphicFramePr>
          <p:cNvPr id="31" name="جدول 31">
            <a:extLst>
              <a:ext uri="{FF2B5EF4-FFF2-40B4-BE49-F238E27FC236}">
                <a16:creationId xmlns:a16="http://schemas.microsoft.com/office/drawing/2014/main" id="{99BB72A0-813D-CEE1-A47F-217792B79347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257338079"/>
              </p:ext>
            </p:extLst>
          </p:nvPr>
        </p:nvGraphicFramePr>
        <p:xfrm>
          <a:off x="-1" y="11952"/>
          <a:ext cx="11848946" cy="90446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439474">
                  <a:extLst>
                    <a:ext uri="{9D8B030D-6E8A-4147-A177-3AD203B41FA5}">
                      <a16:colId xmlns:a16="http://schemas.microsoft.com/office/drawing/2014/main" val="494889673"/>
                    </a:ext>
                  </a:extLst>
                </a:gridCol>
                <a:gridCol w="2138516">
                  <a:extLst>
                    <a:ext uri="{9D8B030D-6E8A-4147-A177-3AD203B41FA5}">
                      <a16:colId xmlns:a16="http://schemas.microsoft.com/office/drawing/2014/main" val="1154894856"/>
                    </a:ext>
                  </a:extLst>
                </a:gridCol>
                <a:gridCol w="2182761">
                  <a:extLst>
                    <a:ext uri="{9D8B030D-6E8A-4147-A177-3AD203B41FA5}">
                      <a16:colId xmlns:a16="http://schemas.microsoft.com/office/drawing/2014/main" val="1051525762"/>
                    </a:ext>
                  </a:extLst>
                </a:gridCol>
                <a:gridCol w="5088195">
                  <a:extLst>
                    <a:ext uri="{9D8B030D-6E8A-4147-A177-3AD203B41FA5}">
                      <a16:colId xmlns:a16="http://schemas.microsoft.com/office/drawing/2014/main" val="1902859373"/>
                    </a:ext>
                  </a:extLst>
                </a:gridCol>
              </a:tblGrid>
              <a:tr h="452230"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bg1"/>
                          </a:solidFill>
                          <a:cs typeface="Khalid Art bold" pitchFamily="2" charset="-78"/>
                        </a:rPr>
                        <a:t>اليوم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bg1"/>
                          </a:solidFill>
                          <a:cs typeface="Khalid Art bold" pitchFamily="2" charset="-78"/>
                        </a:rPr>
                        <a:t>التاريخ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bg1"/>
                          </a:solidFill>
                          <a:cs typeface="Khalid Art bold" pitchFamily="2" charset="-78"/>
                        </a:rPr>
                        <a:t>الصف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bg1"/>
                          </a:solidFill>
                          <a:cs typeface="Khalid Art bold" pitchFamily="2" charset="-78"/>
                        </a:rPr>
                        <a:t>الموضوع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0240709"/>
                  </a:ext>
                </a:extLst>
              </a:tr>
              <a:tr h="452230">
                <a:tc>
                  <a:txBody>
                    <a:bodyPr/>
                    <a:lstStyle/>
                    <a:p>
                      <a:pPr algn="ctr" rtl="1"/>
                      <a:endParaRPr lang="ar-SA" sz="2000" dirty="0">
                        <a:cs typeface="Khalid Art bold" pitchFamily="2" charset="-7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000" dirty="0">
                        <a:cs typeface="Khalid Art bold" pitchFamily="2" charset="-7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cs typeface="Khalid Art bold" pitchFamily="2" charset="-78"/>
                        </a:rPr>
                        <a:t>2 ث 1 – 2ث 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dirty="0">
                          <a:cs typeface="Khalid Art bold" pitchFamily="2" charset="-78"/>
                        </a:rPr>
                        <a:t>القانون العام و المميز 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3264929"/>
                  </a:ext>
                </a:extLst>
              </a:tr>
            </a:tbl>
          </a:graphicData>
        </a:graphic>
      </p:graphicFrame>
      <p:graphicFrame>
        <p:nvGraphicFramePr>
          <p:cNvPr id="32" name="جدول 32">
            <a:extLst>
              <a:ext uri="{FF2B5EF4-FFF2-40B4-BE49-F238E27FC236}">
                <a16:creationId xmlns:a16="http://schemas.microsoft.com/office/drawing/2014/main" id="{708A951D-2488-C4D3-2BB9-F21F743DBAED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781187936"/>
              </p:ext>
            </p:extLst>
          </p:nvPr>
        </p:nvGraphicFramePr>
        <p:xfrm>
          <a:off x="-1" y="916410"/>
          <a:ext cx="1062072" cy="557288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062072">
                  <a:extLst>
                    <a:ext uri="{9D8B030D-6E8A-4147-A177-3AD203B41FA5}">
                      <a16:colId xmlns:a16="http://schemas.microsoft.com/office/drawing/2014/main" val="1520289312"/>
                    </a:ext>
                  </a:extLst>
                </a:gridCol>
              </a:tblGrid>
              <a:tr h="1114576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4629409"/>
                  </a:ext>
                </a:extLst>
              </a:tr>
              <a:tr h="1114576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8712792"/>
                  </a:ext>
                </a:extLst>
              </a:tr>
              <a:tr h="1114576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093397"/>
                  </a:ext>
                </a:extLst>
              </a:tr>
              <a:tr h="1114576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7420781"/>
                  </a:ext>
                </a:extLst>
              </a:tr>
              <a:tr h="1114576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4551495"/>
                  </a:ext>
                </a:extLst>
              </a:tr>
            </a:tbl>
          </a:graphicData>
        </a:graphic>
      </p:graphicFrame>
      <p:pic>
        <p:nvPicPr>
          <p:cNvPr id="36" name="صورة 35">
            <a:hlinkClick r:id="rId6"/>
            <a:extLst>
              <a:ext uri="{FF2B5EF4-FFF2-40B4-BE49-F238E27FC236}">
                <a16:creationId xmlns:a16="http://schemas.microsoft.com/office/drawing/2014/main" id="{819DE7F6-EFF7-21D1-F1FC-D4536CE1DF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27" t="15735" r="21326" b="23784"/>
          <a:stretch/>
        </p:blipFill>
        <p:spPr>
          <a:xfrm>
            <a:off x="106162" y="3323022"/>
            <a:ext cx="851959" cy="840602"/>
          </a:xfrm>
          <a:prstGeom prst="rect">
            <a:avLst/>
          </a:prstGeom>
        </p:spPr>
      </p:pic>
      <p:pic>
        <p:nvPicPr>
          <p:cNvPr id="37" name="رسم 36" descr="آلة حاسبة مع تعبئة خالصة">
            <a:hlinkClick r:id="rId8"/>
            <a:extLst>
              <a:ext uri="{FF2B5EF4-FFF2-40B4-BE49-F238E27FC236}">
                <a16:creationId xmlns:a16="http://schemas.microsoft.com/office/drawing/2014/main" id="{D25D8038-0D3D-FF22-5D44-B7CB37B71E6D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3659" y="1071822"/>
            <a:ext cx="904462" cy="904462"/>
          </a:xfrm>
          <a:prstGeom prst="rect">
            <a:avLst/>
          </a:prstGeom>
        </p:spPr>
      </p:pic>
      <p:pic>
        <p:nvPicPr>
          <p:cNvPr id="38" name="رسم 37" descr="كتاب مفتوح مع تعبئة خالصة">
            <a:hlinkClick r:id="rId11" action="ppaction://hlinkfile"/>
            <a:extLst>
              <a:ext uri="{FF2B5EF4-FFF2-40B4-BE49-F238E27FC236}">
                <a16:creationId xmlns:a16="http://schemas.microsoft.com/office/drawing/2014/main" id="{8CB0D60B-883C-19A2-043F-0B4986BB6CBA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1799" y="2124987"/>
            <a:ext cx="904463" cy="904463"/>
          </a:xfrm>
          <a:prstGeom prst="rect">
            <a:avLst/>
          </a:prstGeom>
        </p:spPr>
      </p:pic>
      <p:pic>
        <p:nvPicPr>
          <p:cNvPr id="39" name="Picture 4" descr="Spinning wheel Icons - 496 free icons">
            <a:hlinkClick r:id="rId14"/>
            <a:extLst>
              <a:ext uri="{FF2B5EF4-FFF2-40B4-BE49-F238E27FC236}">
                <a16:creationId xmlns:a16="http://schemas.microsoft.com/office/drawing/2014/main" id="{1E94C748-64F2-09E7-F1C8-17FCAD9A4F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7" y="5475006"/>
            <a:ext cx="1045048" cy="865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رسم 39" descr="ساعة توقيت مع تعبئة خالصة">
            <a:hlinkClick r:id="rId16"/>
            <a:extLst>
              <a:ext uri="{FF2B5EF4-FFF2-40B4-BE49-F238E27FC236}">
                <a16:creationId xmlns:a16="http://schemas.microsoft.com/office/drawing/2014/main" id="{DEF1C790-AC92-3543-1E13-9CB7FD189259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06162" y="4315788"/>
            <a:ext cx="904462" cy="8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61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49" r:id="rId2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microsoft.com/office/2007/relationships/hdphoto" Target="../media/hdphoto3.wdp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792;p29">
            <a:extLst>
              <a:ext uri="{FF2B5EF4-FFF2-40B4-BE49-F238E27FC236}">
                <a16:creationId xmlns:a16="http://schemas.microsoft.com/office/drawing/2014/main" id="{5221E030-6B64-3438-3BC8-E27DB5DF8C10}"/>
              </a:ext>
            </a:extLst>
          </p:cNvPr>
          <p:cNvSpPr txBox="1"/>
          <p:nvPr/>
        </p:nvSpPr>
        <p:spPr>
          <a:xfrm>
            <a:off x="9838817" y="1151956"/>
            <a:ext cx="1871970" cy="49644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rgbClr val="1C4688"/>
            </a:solidFill>
            <a:prstDash val="sysDot"/>
            <a:miter lim="400000"/>
          </a:ln>
          <a:effectLst>
            <a:outerShdw blurRad="190500" dist="12700" dir="5400000" rotWithShape="0">
              <a:srgbClr val="000000"/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 anchor="ctr">
            <a:noAutofit/>
          </a:bodyPr>
          <a:lstStyle>
            <a:lvl1pPr algn="ctr" defTabSz="374904" rtl="0">
              <a:defRPr sz="1886">
                <a:solidFill>
                  <a:srgbClr val="1C4688"/>
                </a:solidFill>
                <a:latin typeface="Nahdi-Black"/>
                <a:ea typeface="Nahdi-Black"/>
                <a:cs typeface="Nahdi-Black"/>
                <a:sym typeface="Nahdi-Black"/>
              </a:defRPr>
            </a:lvl1pPr>
          </a:lstStyle>
          <a:p>
            <a:r>
              <a:rPr lang="ar-SA" sz="2400" dirty="0">
                <a:solidFill>
                  <a:schemeClr val="tx1"/>
                </a:solidFill>
                <a:cs typeface="Khalid Art bold" pitchFamily="2" charset="-78"/>
              </a:rPr>
              <a:t>قدرات  : </a:t>
            </a:r>
            <a:endParaRPr sz="2400" dirty="0">
              <a:solidFill>
                <a:schemeClr val="tx1"/>
              </a:solidFill>
              <a:cs typeface="Khalid Art bold" pitchFamily="2" charset="-78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F18E5FDA-7090-4791-B476-A466A4E6A9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12"/>
          <a:stretch/>
        </p:blipFill>
        <p:spPr bwMode="auto">
          <a:xfrm>
            <a:off x="9423163" y="4530244"/>
            <a:ext cx="2287624" cy="170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FC75B6B8-C32E-148B-1AC3-76DD5292FDBB}"/>
              </a:ext>
            </a:extLst>
          </p:cNvPr>
          <p:cNvSpPr txBox="1"/>
          <p:nvPr/>
        </p:nvSpPr>
        <p:spPr>
          <a:xfrm>
            <a:off x="1371601" y="1912669"/>
            <a:ext cx="10212114" cy="135421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174468" indent="-174468" defTabSz="930493">
              <a:spcBef>
                <a:spcPts val="611"/>
              </a:spcBef>
              <a:spcAft>
                <a:spcPts val="611"/>
              </a:spcAft>
              <a:buFont typeface="Wingdings" panose="05000000000000000000" pitchFamily="2" charset="2"/>
              <a:buChar char="v"/>
            </a:pPr>
            <a:r>
              <a:rPr lang="ar-SA" sz="2400" dirty="0">
                <a:ln w="0"/>
                <a:solidFill>
                  <a:srgbClr val="870981"/>
                </a:solidFill>
                <a:cs typeface="Khalid Art bold" pitchFamily="2" charset="-78"/>
              </a:rPr>
              <a:t> </a:t>
            </a:r>
            <a:r>
              <a:rPr lang="ar-SA" sz="2400" dirty="0">
                <a:ln w="0"/>
                <a:solidFill>
                  <a:srgbClr val="870981"/>
                </a:solidFill>
                <a:latin typeface="Sakkal Majalla" panose="02000000000000000000" pitchFamily="2" charset="-78"/>
                <a:cs typeface="Khalid Art bold" pitchFamily="2" charset="-78"/>
              </a:rPr>
              <a:t>يقطع ثلاثة عمال (3) ألواح خشب في ثلاث دقائق كم لوحا يقطع (9) عمال في (4) دقائق ؟</a:t>
            </a:r>
          </a:p>
          <a:p>
            <a:pPr marL="174468" indent="-174468" algn="r" defTabSz="930493" rtl="1">
              <a:spcBef>
                <a:spcPts val="611"/>
              </a:spcBef>
              <a:spcAft>
                <a:spcPts val="611"/>
              </a:spcAft>
              <a:buFont typeface="Wingdings" panose="05000000000000000000" pitchFamily="2" charset="2"/>
              <a:buChar char="v"/>
            </a:pPr>
            <a:endParaRPr lang="ar-SA" sz="2400" dirty="0">
              <a:ln w="0"/>
              <a:solidFill>
                <a:srgbClr val="870981"/>
              </a:solidFill>
              <a:cs typeface="Khalid Art bold" pitchFamily="2" charset="-78"/>
            </a:endParaRPr>
          </a:p>
        </p:txBody>
      </p:sp>
      <p:graphicFrame>
        <p:nvGraphicFramePr>
          <p:cNvPr id="9" name="جدول 9">
            <a:extLst>
              <a:ext uri="{FF2B5EF4-FFF2-40B4-BE49-F238E27FC236}">
                <a16:creationId xmlns:a16="http://schemas.microsoft.com/office/drawing/2014/main" id="{60FE7E38-A54F-771C-F54C-5DE133C366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68130"/>
              </p:ext>
            </p:extLst>
          </p:nvPr>
        </p:nvGraphicFramePr>
        <p:xfrm>
          <a:off x="3377380" y="2919250"/>
          <a:ext cx="8099980" cy="519772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024995">
                  <a:extLst>
                    <a:ext uri="{9D8B030D-6E8A-4147-A177-3AD203B41FA5}">
                      <a16:colId xmlns:a16="http://schemas.microsoft.com/office/drawing/2014/main" val="1838590930"/>
                    </a:ext>
                  </a:extLst>
                </a:gridCol>
                <a:gridCol w="2024995">
                  <a:extLst>
                    <a:ext uri="{9D8B030D-6E8A-4147-A177-3AD203B41FA5}">
                      <a16:colId xmlns:a16="http://schemas.microsoft.com/office/drawing/2014/main" val="3243220708"/>
                    </a:ext>
                  </a:extLst>
                </a:gridCol>
                <a:gridCol w="2024995">
                  <a:extLst>
                    <a:ext uri="{9D8B030D-6E8A-4147-A177-3AD203B41FA5}">
                      <a16:colId xmlns:a16="http://schemas.microsoft.com/office/drawing/2014/main" val="1568561707"/>
                    </a:ext>
                  </a:extLst>
                </a:gridCol>
                <a:gridCol w="2024995">
                  <a:extLst>
                    <a:ext uri="{9D8B030D-6E8A-4147-A177-3AD203B41FA5}">
                      <a16:colId xmlns:a16="http://schemas.microsoft.com/office/drawing/2014/main" val="105757114"/>
                    </a:ext>
                  </a:extLst>
                </a:gridCol>
              </a:tblGrid>
              <a:tr h="279156">
                <a:tc>
                  <a:txBody>
                    <a:bodyPr/>
                    <a:lstStyle/>
                    <a:p>
                      <a:pPr rtl="1"/>
                      <a:r>
                        <a:rPr lang="ar-SA" sz="2800" dirty="0">
                          <a:solidFill>
                            <a:schemeClr val="tx1"/>
                          </a:solidFill>
                        </a:rPr>
                        <a:t>أ)  12 </a:t>
                      </a:r>
                    </a:p>
                  </a:txBody>
                  <a:tcPr marL="93052" marR="93052" marT="46526" marB="4652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dirty="0">
                          <a:solidFill>
                            <a:schemeClr val="tx1"/>
                          </a:solidFill>
                        </a:rPr>
                        <a:t>ب)   16</a:t>
                      </a:r>
                    </a:p>
                  </a:txBody>
                  <a:tcPr marL="93052" marR="93052" marT="46526" marB="4652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dirty="0">
                          <a:solidFill>
                            <a:schemeClr val="tx1"/>
                          </a:solidFill>
                        </a:rPr>
                        <a:t>ج)  18 </a:t>
                      </a:r>
                    </a:p>
                  </a:txBody>
                  <a:tcPr marL="93052" marR="93052" marT="46526" marB="4652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dirty="0">
                          <a:solidFill>
                            <a:schemeClr val="tx1"/>
                          </a:solidFill>
                        </a:rPr>
                        <a:t>د)  24 </a:t>
                      </a:r>
                    </a:p>
                  </a:txBody>
                  <a:tcPr marL="93052" marR="93052" marT="46526" marB="4652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16001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31550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86930BE1-35B5-FD97-D3D7-4AA91CD8E3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7883" y="1715980"/>
            <a:ext cx="4645688" cy="630388"/>
          </a:xfrm>
          <a:prstGeom prst="rect">
            <a:avLst/>
          </a:prstGeom>
        </p:spPr>
      </p:pic>
      <p:sp>
        <p:nvSpPr>
          <p:cNvPr id="4" name="Google Shape;792;p29">
            <a:extLst>
              <a:ext uri="{FF2B5EF4-FFF2-40B4-BE49-F238E27FC236}">
                <a16:creationId xmlns:a16="http://schemas.microsoft.com/office/drawing/2014/main" id="{876A8214-75CD-105C-38B5-D4D1311E9AC3}"/>
              </a:ext>
            </a:extLst>
          </p:cNvPr>
          <p:cNvSpPr txBox="1"/>
          <p:nvPr/>
        </p:nvSpPr>
        <p:spPr>
          <a:xfrm>
            <a:off x="9440421" y="1070917"/>
            <a:ext cx="2245218" cy="41866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rgbClr val="1C4688"/>
            </a:solidFill>
            <a:prstDash val="sysDot"/>
            <a:miter lim="400000"/>
          </a:ln>
          <a:effectLst>
            <a:outerShdw blurRad="190500" dist="12700" dir="5400000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 anchor="ctr">
            <a:noAutofit/>
          </a:bodyPr>
          <a:lstStyle>
            <a:lvl1pPr algn="ctr" defTabSz="374904" rtl="0">
              <a:defRPr sz="1886">
                <a:solidFill>
                  <a:srgbClr val="1C4688"/>
                </a:solidFill>
                <a:latin typeface="Nahdi-Black"/>
                <a:ea typeface="Nahdi-Black"/>
                <a:cs typeface="Nahdi-Black"/>
                <a:sym typeface="Nahdi-Black"/>
              </a:defRPr>
            </a:lvl1pPr>
          </a:lstStyle>
          <a:p>
            <a:r>
              <a:rPr lang="ar-SA" sz="2200" dirty="0">
                <a:solidFill>
                  <a:schemeClr val="tx1"/>
                </a:solidFill>
                <a:cs typeface="Khalid Art bold" pitchFamily="2" charset="-78"/>
              </a:rPr>
              <a:t>تحقق من فهمك   : </a:t>
            </a:r>
            <a:endParaRPr sz="2200" dirty="0">
              <a:solidFill>
                <a:schemeClr val="tx1"/>
              </a:solidFill>
              <a:cs typeface="Khalid Art bold" pitchFamily="2" charset="-78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A4D08E0C-9ECB-71BA-3C74-FC7035125F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1689" y="2346368"/>
            <a:ext cx="3003950" cy="317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1694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86930BE1-35B5-FD97-D3D7-4AA91CD8E3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7883" y="1715980"/>
            <a:ext cx="4645688" cy="630388"/>
          </a:xfrm>
          <a:prstGeom prst="rect">
            <a:avLst/>
          </a:prstGeom>
        </p:spPr>
      </p:pic>
      <p:sp>
        <p:nvSpPr>
          <p:cNvPr id="4" name="Google Shape;792;p29">
            <a:extLst>
              <a:ext uri="{FF2B5EF4-FFF2-40B4-BE49-F238E27FC236}">
                <a16:creationId xmlns:a16="http://schemas.microsoft.com/office/drawing/2014/main" id="{876A8214-75CD-105C-38B5-D4D1311E9AC3}"/>
              </a:ext>
            </a:extLst>
          </p:cNvPr>
          <p:cNvSpPr txBox="1"/>
          <p:nvPr/>
        </p:nvSpPr>
        <p:spPr>
          <a:xfrm>
            <a:off x="9440421" y="1070917"/>
            <a:ext cx="2245218" cy="41866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rgbClr val="1C4688"/>
            </a:solidFill>
            <a:prstDash val="sysDot"/>
            <a:miter lim="400000"/>
          </a:ln>
          <a:effectLst>
            <a:outerShdw blurRad="190500" dist="12700" dir="5400000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 anchor="ctr">
            <a:noAutofit/>
          </a:bodyPr>
          <a:lstStyle>
            <a:lvl1pPr algn="ctr" defTabSz="374904" rtl="0">
              <a:defRPr sz="1886">
                <a:solidFill>
                  <a:srgbClr val="1C4688"/>
                </a:solidFill>
                <a:latin typeface="Nahdi-Black"/>
                <a:ea typeface="Nahdi-Black"/>
                <a:cs typeface="Nahdi-Black"/>
                <a:sym typeface="Nahdi-Black"/>
              </a:defRPr>
            </a:lvl1pPr>
          </a:lstStyle>
          <a:p>
            <a:r>
              <a:rPr lang="ar-SA" sz="2200" dirty="0">
                <a:solidFill>
                  <a:schemeClr val="tx1"/>
                </a:solidFill>
                <a:cs typeface="Khalid Art bold" pitchFamily="2" charset="-78"/>
              </a:rPr>
              <a:t>تحقق من فهمك   : </a:t>
            </a:r>
            <a:endParaRPr sz="2200" dirty="0">
              <a:solidFill>
                <a:schemeClr val="tx1"/>
              </a:solidFill>
              <a:cs typeface="Khalid Art bold" pitchFamily="2" charset="-78"/>
            </a:endParaRP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8445BDFC-EE7F-D1A6-70A2-366B7B1304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1074" y="2346368"/>
            <a:ext cx="2934565" cy="308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9023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86930BE1-35B5-FD97-D3D7-4AA91CD8E3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7883" y="1715980"/>
            <a:ext cx="4645688" cy="630388"/>
          </a:xfrm>
          <a:prstGeom prst="rect">
            <a:avLst/>
          </a:prstGeom>
        </p:spPr>
      </p:pic>
      <p:sp>
        <p:nvSpPr>
          <p:cNvPr id="4" name="Google Shape;792;p29">
            <a:extLst>
              <a:ext uri="{FF2B5EF4-FFF2-40B4-BE49-F238E27FC236}">
                <a16:creationId xmlns:a16="http://schemas.microsoft.com/office/drawing/2014/main" id="{876A8214-75CD-105C-38B5-D4D1311E9AC3}"/>
              </a:ext>
            </a:extLst>
          </p:cNvPr>
          <p:cNvSpPr txBox="1"/>
          <p:nvPr/>
        </p:nvSpPr>
        <p:spPr>
          <a:xfrm>
            <a:off x="9440421" y="1070917"/>
            <a:ext cx="2245218" cy="41866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rgbClr val="1C4688"/>
            </a:solidFill>
            <a:prstDash val="sysDot"/>
            <a:miter lim="400000"/>
          </a:ln>
          <a:effectLst>
            <a:outerShdw blurRad="190500" dist="12700" dir="5400000" rotWithShape="0">
              <a:srgbClr val="000000"/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 anchor="ctr">
            <a:noAutofit/>
          </a:bodyPr>
          <a:lstStyle>
            <a:lvl1pPr algn="ctr" defTabSz="374904" rtl="0">
              <a:defRPr sz="1886">
                <a:solidFill>
                  <a:srgbClr val="1C4688"/>
                </a:solidFill>
                <a:latin typeface="Nahdi-Black"/>
                <a:ea typeface="Nahdi-Black"/>
                <a:cs typeface="Nahdi-Black"/>
                <a:sym typeface="Nahdi-Black"/>
              </a:defRPr>
            </a:lvl1pPr>
          </a:lstStyle>
          <a:p>
            <a:r>
              <a:rPr lang="ar-SA" sz="2200" dirty="0">
                <a:solidFill>
                  <a:schemeClr val="tx1"/>
                </a:solidFill>
                <a:cs typeface="Khalid Art bold" pitchFamily="2" charset="-78"/>
              </a:rPr>
              <a:t>تحقق من فهمك   : </a:t>
            </a:r>
            <a:endParaRPr sz="2200" dirty="0">
              <a:solidFill>
                <a:schemeClr val="tx1"/>
              </a:solidFill>
              <a:cs typeface="Khalid Art bold" pitchFamily="2" charset="-78"/>
            </a:endParaRP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14EDFCE0-752A-393B-8FAE-63F7C6094B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5814" y="2420362"/>
            <a:ext cx="2409825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8344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4E5C2EE1-0B19-E820-A5ED-6951CAECFA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80271" y="948056"/>
            <a:ext cx="5171855" cy="5511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2518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AFCB0EF1-BE54-8FB9-8787-1A76BFA4A8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11338" y="1122149"/>
            <a:ext cx="10388385" cy="3243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5144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8E8EF53F-E7B6-5056-4FDF-FAF7C6EAF6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5690" y="1636737"/>
            <a:ext cx="9417882" cy="557356"/>
          </a:xfrm>
          <a:prstGeom prst="rect">
            <a:avLst/>
          </a:prstGeom>
        </p:spPr>
      </p:pic>
      <p:sp>
        <p:nvSpPr>
          <p:cNvPr id="4" name="Google Shape;792;p29">
            <a:extLst>
              <a:ext uri="{FF2B5EF4-FFF2-40B4-BE49-F238E27FC236}">
                <a16:creationId xmlns:a16="http://schemas.microsoft.com/office/drawing/2014/main" id="{9EE32183-0206-2F14-DD59-A737B8FA45C0}"/>
              </a:ext>
            </a:extLst>
          </p:cNvPr>
          <p:cNvSpPr txBox="1"/>
          <p:nvPr/>
        </p:nvSpPr>
        <p:spPr>
          <a:xfrm>
            <a:off x="9440421" y="1070917"/>
            <a:ext cx="2245218" cy="41866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rgbClr val="1C4688"/>
            </a:solidFill>
            <a:prstDash val="sysDot"/>
            <a:miter lim="400000"/>
          </a:ln>
          <a:effectLst>
            <a:outerShdw blurRad="190500" dist="12700" dir="5400000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 anchor="ctr">
            <a:noAutofit/>
          </a:bodyPr>
          <a:lstStyle>
            <a:lvl1pPr algn="ctr" defTabSz="374904" rtl="0">
              <a:defRPr sz="1886">
                <a:solidFill>
                  <a:srgbClr val="1C4688"/>
                </a:solidFill>
                <a:latin typeface="Nahdi-Black"/>
                <a:ea typeface="Nahdi-Black"/>
                <a:cs typeface="Nahdi-Black"/>
                <a:sym typeface="Nahdi-Black"/>
              </a:defRPr>
            </a:lvl1pPr>
          </a:lstStyle>
          <a:p>
            <a:r>
              <a:rPr lang="ar-SA" sz="2200" dirty="0">
                <a:solidFill>
                  <a:schemeClr val="tx1"/>
                </a:solidFill>
                <a:cs typeface="Khalid Art bold" pitchFamily="2" charset="-78"/>
              </a:rPr>
              <a:t>تحقق من فهمك   : </a:t>
            </a:r>
            <a:endParaRPr sz="2200" dirty="0">
              <a:solidFill>
                <a:schemeClr val="tx1"/>
              </a:solidFill>
              <a:cs typeface="Khalid Art bold" pitchFamily="2" charset="-78"/>
            </a:endParaRPr>
          </a:p>
        </p:txBody>
      </p:sp>
      <p:cxnSp>
        <p:nvCxnSpPr>
          <p:cNvPr id="5" name="رابط مستقيم 4">
            <a:extLst>
              <a:ext uri="{FF2B5EF4-FFF2-40B4-BE49-F238E27FC236}">
                <a16:creationId xmlns:a16="http://schemas.microsoft.com/office/drawing/2014/main" id="{82EBDAF3-138A-5003-F9A9-5DFE2D6CD3FC}"/>
              </a:ext>
            </a:extLst>
          </p:cNvPr>
          <p:cNvCxnSpPr>
            <a:cxnSpLocks/>
          </p:cNvCxnSpPr>
          <p:nvPr/>
        </p:nvCxnSpPr>
        <p:spPr>
          <a:xfrm>
            <a:off x="6799006" y="2340652"/>
            <a:ext cx="0" cy="3706187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صورة 7">
            <a:extLst>
              <a:ext uri="{FF2B5EF4-FFF2-40B4-BE49-F238E27FC236}">
                <a16:creationId xmlns:a16="http://schemas.microsoft.com/office/drawing/2014/main" id="{D10C74A5-4BFD-AFFF-2CAD-CEF43882DE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9114" y="2340652"/>
            <a:ext cx="2676525" cy="333375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FCB06F77-5F81-23A9-0A23-5FB085BEEF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6436" y="2359702"/>
            <a:ext cx="2571750" cy="31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1276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3DFF01F5-1933-55EB-6F77-FCC1A32E59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6193" y="1701230"/>
            <a:ext cx="9417882" cy="557356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3EBE1034-3857-83C7-D9CF-6E318185F8B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65890" t="-14500"/>
          <a:stretch/>
        </p:blipFill>
        <p:spPr>
          <a:xfrm>
            <a:off x="9346075" y="2258586"/>
            <a:ext cx="2416278" cy="557356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47DA6307-477E-8E11-4B17-5E1738DABB5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-803" r="66693" b="-14500"/>
          <a:stretch/>
        </p:blipFill>
        <p:spPr>
          <a:xfrm>
            <a:off x="5856995" y="2348456"/>
            <a:ext cx="2416278" cy="557356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307C9075-0280-D8E7-5430-2C92A5C44D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14279" y="2348456"/>
            <a:ext cx="2969914" cy="467486"/>
          </a:xfrm>
          <a:prstGeom prst="rect">
            <a:avLst/>
          </a:prstGeom>
        </p:spPr>
      </p:pic>
      <p:sp>
        <p:nvSpPr>
          <p:cNvPr id="6" name="Google Shape;792;p29">
            <a:extLst>
              <a:ext uri="{FF2B5EF4-FFF2-40B4-BE49-F238E27FC236}">
                <a16:creationId xmlns:a16="http://schemas.microsoft.com/office/drawing/2014/main" id="{C5C648A1-377D-7195-942C-8427FC64D5B0}"/>
              </a:ext>
            </a:extLst>
          </p:cNvPr>
          <p:cNvSpPr txBox="1"/>
          <p:nvPr/>
        </p:nvSpPr>
        <p:spPr>
          <a:xfrm>
            <a:off x="9517135" y="1143874"/>
            <a:ext cx="2245218" cy="38983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rgbClr val="1C4688"/>
            </a:solidFill>
            <a:prstDash val="sysDot"/>
            <a:miter lim="400000"/>
          </a:ln>
          <a:effectLst>
            <a:outerShdw blurRad="190500" dist="12700" dir="5400000" rotWithShape="0">
              <a:srgbClr val="000000"/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 anchor="ctr">
            <a:noAutofit/>
          </a:bodyPr>
          <a:lstStyle>
            <a:lvl1pPr algn="ctr" defTabSz="374904" rtl="0">
              <a:defRPr sz="1886">
                <a:solidFill>
                  <a:srgbClr val="1C4688"/>
                </a:solidFill>
                <a:latin typeface="Nahdi-Black"/>
                <a:ea typeface="Nahdi-Black"/>
                <a:cs typeface="Nahdi-Black"/>
                <a:sym typeface="Nahdi-Black"/>
              </a:defRPr>
            </a:lvl1pPr>
          </a:lstStyle>
          <a:p>
            <a:r>
              <a:rPr lang="ar-SA" sz="2200" dirty="0">
                <a:solidFill>
                  <a:schemeClr val="tx1"/>
                </a:solidFill>
                <a:cs typeface="Khalid Art bold" pitchFamily="2" charset="-78"/>
              </a:rPr>
              <a:t>تـــــــــــــــــــدرب  : </a:t>
            </a:r>
            <a:endParaRPr sz="2200" dirty="0">
              <a:solidFill>
                <a:schemeClr val="tx1"/>
              </a:solidFill>
              <a:cs typeface="Khalid Art bold" pitchFamily="2" charset="-78"/>
            </a:endParaRPr>
          </a:p>
        </p:txBody>
      </p:sp>
      <p:cxnSp>
        <p:nvCxnSpPr>
          <p:cNvPr id="7" name="رابط مستقيم 6">
            <a:extLst>
              <a:ext uri="{FF2B5EF4-FFF2-40B4-BE49-F238E27FC236}">
                <a16:creationId xmlns:a16="http://schemas.microsoft.com/office/drawing/2014/main" id="{CA90C328-4058-2C56-5F2C-B90D5C91D3E8}"/>
              </a:ext>
            </a:extLst>
          </p:cNvPr>
          <p:cNvCxnSpPr>
            <a:cxnSpLocks/>
          </p:cNvCxnSpPr>
          <p:nvPr/>
        </p:nvCxnSpPr>
        <p:spPr>
          <a:xfrm>
            <a:off x="4902181" y="2348456"/>
            <a:ext cx="0" cy="3963854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رابط مستقيم 7">
            <a:extLst>
              <a:ext uri="{FF2B5EF4-FFF2-40B4-BE49-F238E27FC236}">
                <a16:creationId xmlns:a16="http://schemas.microsoft.com/office/drawing/2014/main" id="{E7CD3689-7EBC-5B39-1A6F-2ED63DE1ED88}"/>
              </a:ext>
            </a:extLst>
          </p:cNvPr>
          <p:cNvCxnSpPr>
            <a:cxnSpLocks/>
          </p:cNvCxnSpPr>
          <p:nvPr/>
        </p:nvCxnSpPr>
        <p:spPr>
          <a:xfrm>
            <a:off x="8426245" y="2348456"/>
            <a:ext cx="0" cy="3963854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45194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D3F76E70-B811-6020-055F-C81CCB9E93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49329" y="1074327"/>
            <a:ext cx="6233497" cy="5404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6962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792;p29">
            <a:extLst>
              <a:ext uri="{FF2B5EF4-FFF2-40B4-BE49-F238E27FC236}">
                <a16:creationId xmlns:a16="http://schemas.microsoft.com/office/drawing/2014/main" id="{019EF918-1FD4-CE25-BF34-B1582D23C56C}"/>
              </a:ext>
            </a:extLst>
          </p:cNvPr>
          <p:cNvSpPr txBox="1"/>
          <p:nvPr/>
        </p:nvSpPr>
        <p:spPr>
          <a:xfrm>
            <a:off x="9792930" y="1069586"/>
            <a:ext cx="1871970" cy="49644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rgbClr val="1C4688"/>
            </a:solidFill>
            <a:prstDash val="sysDot"/>
            <a:miter lim="400000"/>
          </a:ln>
          <a:effectLst>
            <a:outerShdw blurRad="190500" dist="12700" dir="5400000" rotWithShape="0">
              <a:srgbClr val="000000"/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 anchor="ctr">
            <a:noAutofit/>
          </a:bodyPr>
          <a:lstStyle>
            <a:lvl1pPr algn="ctr" defTabSz="374904" rtl="0">
              <a:defRPr sz="1886">
                <a:solidFill>
                  <a:srgbClr val="1C4688"/>
                </a:solidFill>
                <a:latin typeface="Nahdi-Black"/>
                <a:ea typeface="Nahdi-Black"/>
                <a:cs typeface="Nahdi-Black"/>
                <a:sym typeface="Nahdi-Black"/>
              </a:defRPr>
            </a:lvl1pPr>
          </a:lstStyle>
          <a:p>
            <a:r>
              <a:rPr lang="ar-SA" sz="2400" dirty="0">
                <a:solidFill>
                  <a:sysClr val="windowText" lastClr="000000"/>
                </a:solidFill>
                <a:cs typeface="Khalid Art bold" pitchFamily="2" charset="-78"/>
              </a:rPr>
              <a:t>تحصيلي : </a:t>
            </a:r>
            <a:endParaRPr sz="2400" dirty="0">
              <a:solidFill>
                <a:sysClr val="windowText" lastClr="000000"/>
              </a:solidFill>
              <a:cs typeface="Khalid Art bold" pitchFamily="2" charset="-78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331D97F2-7D96-9A99-E6DC-00E4AC9AE1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7375" y="1807139"/>
            <a:ext cx="6867525" cy="3738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6539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792;p29">
            <a:extLst>
              <a:ext uri="{FF2B5EF4-FFF2-40B4-BE49-F238E27FC236}">
                <a16:creationId xmlns:a16="http://schemas.microsoft.com/office/drawing/2014/main" id="{019EF918-1FD4-CE25-BF34-B1582D23C56C}"/>
              </a:ext>
            </a:extLst>
          </p:cNvPr>
          <p:cNvSpPr txBox="1"/>
          <p:nvPr/>
        </p:nvSpPr>
        <p:spPr>
          <a:xfrm>
            <a:off x="9792930" y="1069586"/>
            <a:ext cx="1871970" cy="49644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rgbClr val="1C4688"/>
            </a:solidFill>
            <a:prstDash val="sysDot"/>
            <a:miter lim="400000"/>
          </a:ln>
          <a:effectLst>
            <a:outerShdw blurRad="190500" dist="12700" dir="5400000" rotWithShape="0">
              <a:srgbClr val="000000"/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 anchor="ctr">
            <a:noAutofit/>
          </a:bodyPr>
          <a:lstStyle>
            <a:lvl1pPr algn="ctr" defTabSz="374904" rtl="0">
              <a:defRPr sz="1886">
                <a:solidFill>
                  <a:srgbClr val="1C4688"/>
                </a:solidFill>
                <a:latin typeface="Nahdi-Black"/>
                <a:ea typeface="Nahdi-Black"/>
                <a:cs typeface="Nahdi-Black"/>
                <a:sym typeface="Nahdi-Black"/>
              </a:defRPr>
            </a:lvl1pPr>
          </a:lstStyle>
          <a:p>
            <a:r>
              <a:rPr lang="ar-SA" sz="2400" dirty="0">
                <a:solidFill>
                  <a:sysClr val="windowText" lastClr="000000"/>
                </a:solidFill>
                <a:cs typeface="Khalid Art bold" pitchFamily="2" charset="-78"/>
              </a:rPr>
              <a:t>تحصيلي : </a:t>
            </a:r>
            <a:endParaRPr sz="2400" dirty="0">
              <a:solidFill>
                <a:sysClr val="windowText" lastClr="000000"/>
              </a:solidFill>
              <a:cs typeface="Khalid Art bold" pitchFamily="2" charset="-78"/>
            </a:endParaRP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E75E2816-5E37-5F9E-39CE-DA07D01C99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4606" y="1834792"/>
            <a:ext cx="5780294" cy="3430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4446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عالجة متعاقبة 1">
            <a:extLst>
              <a:ext uri="{FF2B5EF4-FFF2-40B4-BE49-F238E27FC236}">
                <a16:creationId xmlns:a16="http://schemas.microsoft.com/office/drawing/2014/main" id="{018DE6FA-50C9-8CB8-55DA-F34B415123F9}"/>
              </a:ext>
            </a:extLst>
          </p:cNvPr>
          <p:cNvSpPr/>
          <p:nvPr/>
        </p:nvSpPr>
        <p:spPr>
          <a:xfrm>
            <a:off x="8518891" y="2273882"/>
            <a:ext cx="3048000" cy="3192813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مخطط انسيابي: معالجة متعاقبة 3">
            <a:extLst>
              <a:ext uri="{FF2B5EF4-FFF2-40B4-BE49-F238E27FC236}">
                <a16:creationId xmlns:a16="http://schemas.microsoft.com/office/drawing/2014/main" id="{2684BB09-2488-70EE-87A4-C5251A8258F5}"/>
              </a:ext>
            </a:extLst>
          </p:cNvPr>
          <p:cNvSpPr/>
          <p:nvPr/>
        </p:nvSpPr>
        <p:spPr>
          <a:xfrm>
            <a:off x="5127446" y="2279659"/>
            <a:ext cx="3057421" cy="3187036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خطط انسيابي: معالجة متعاقبة 5">
            <a:extLst>
              <a:ext uri="{FF2B5EF4-FFF2-40B4-BE49-F238E27FC236}">
                <a16:creationId xmlns:a16="http://schemas.microsoft.com/office/drawing/2014/main" id="{81C7813E-2E15-BE8D-62DF-4560F27C4940}"/>
              </a:ext>
            </a:extLst>
          </p:cNvPr>
          <p:cNvSpPr/>
          <p:nvPr/>
        </p:nvSpPr>
        <p:spPr>
          <a:xfrm>
            <a:off x="1662063" y="2273883"/>
            <a:ext cx="3048000" cy="3187036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913F44E6-8112-B68E-4F69-3244BEC1930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04991" y="3268556"/>
            <a:ext cx="2663860" cy="1103005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415D5254-3D0E-D341-D438-2223B273EDD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51870" y="2964711"/>
            <a:ext cx="2848803" cy="2272816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DB3333D6-7D92-B992-067B-4104055F434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64023" y="3193874"/>
            <a:ext cx="2807521" cy="1887816"/>
          </a:xfrm>
          <a:prstGeom prst="rect">
            <a:avLst/>
          </a:prstGeom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84169043-D0F8-C801-D53D-3A941011FAA3}"/>
              </a:ext>
            </a:extLst>
          </p:cNvPr>
          <p:cNvSpPr txBox="1"/>
          <p:nvPr/>
        </p:nvSpPr>
        <p:spPr>
          <a:xfrm>
            <a:off x="9157629" y="2503046"/>
            <a:ext cx="144563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rgbClr val="C00000"/>
                </a:solidFill>
                <a:cs typeface="Khalid Art bold" pitchFamily="2" charset="-78"/>
              </a:rPr>
              <a:t>ما سبق </a:t>
            </a: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FFBDCB33-84E3-EE13-92CF-F166FDF14F95}"/>
              </a:ext>
            </a:extLst>
          </p:cNvPr>
          <p:cNvSpPr txBox="1"/>
          <p:nvPr/>
        </p:nvSpPr>
        <p:spPr>
          <a:xfrm>
            <a:off x="5585894" y="2503046"/>
            <a:ext cx="144563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rgbClr val="C00000"/>
                </a:solidFill>
                <a:cs typeface="Khalid Art bold" pitchFamily="2" charset="-78"/>
              </a:rPr>
              <a:t>الآن</a:t>
            </a: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D12D0F55-2ADE-1732-54E6-2456F8D89E09}"/>
              </a:ext>
            </a:extLst>
          </p:cNvPr>
          <p:cNvSpPr txBox="1"/>
          <p:nvPr/>
        </p:nvSpPr>
        <p:spPr>
          <a:xfrm>
            <a:off x="2492739" y="2503046"/>
            <a:ext cx="144563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rgbClr val="C00000"/>
                </a:solidFill>
                <a:cs typeface="Khalid Art bold" pitchFamily="2" charset="-78"/>
              </a:rPr>
              <a:t>المفردات</a:t>
            </a:r>
          </a:p>
        </p:txBody>
      </p:sp>
    </p:spTree>
    <p:extLst>
      <p:ext uri="{BB962C8B-B14F-4D97-AF65-F5344CB8AC3E}">
        <p14:creationId xmlns:p14="http://schemas.microsoft.com/office/powerpoint/2010/main" val="6742520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792;p29">
            <a:extLst>
              <a:ext uri="{FF2B5EF4-FFF2-40B4-BE49-F238E27FC236}">
                <a16:creationId xmlns:a16="http://schemas.microsoft.com/office/drawing/2014/main" id="{019EF918-1FD4-CE25-BF34-B1582D23C56C}"/>
              </a:ext>
            </a:extLst>
          </p:cNvPr>
          <p:cNvSpPr txBox="1"/>
          <p:nvPr/>
        </p:nvSpPr>
        <p:spPr>
          <a:xfrm>
            <a:off x="9792930" y="1069586"/>
            <a:ext cx="1871970" cy="49644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rgbClr val="1C4688"/>
            </a:solidFill>
            <a:prstDash val="sysDot"/>
            <a:miter lim="400000"/>
          </a:ln>
          <a:effectLst>
            <a:outerShdw blurRad="190500" dist="12700" dir="5400000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 anchor="ctr">
            <a:noAutofit/>
          </a:bodyPr>
          <a:lstStyle>
            <a:lvl1pPr algn="ctr" defTabSz="374904" rtl="0">
              <a:defRPr sz="1886">
                <a:solidFill>
                  <a:srgbClr val="1C4688"/>
                </a:solidFill>
                <a:latin typeface="Nahdi-Black"/>
                <a:ea typeface="Nahdi-Black"/>
                <a:cs typeface="Nahdi-Black"/>
                <a:sym typeface="Nahdi-Black"/>
              </a:defRPr>
            </a:lvl1pPr>
          </a:lstStyle>
          <a:p>
            <a:r>
              <a:rPr lang="ar-SA" sz="2400" dirty="0">
                <a:solidFill>
                  <a:sysClr val="windowText" lastClr="000000"/>
                </a:solidFill>
                <a:cs typeface="Khalid Art bold" pitchFamily="2" charset="-78"/>
              </a:rPr>
              <a:t>تحصيلي : </a:t>
            </a:r>
            <a:endParaRPr sz="2400" dirty="0">
              <a:solidFill>
                <a:sysClr val="windowText" lastClr="000000"/>
              </a:solidFill>
              <a:cs typeface="Khalid Art bold" pitchFamily="2" charset="-78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08071498-6A9B-660F-8FC5-6E0091B40E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4000" y="1817738"/>
            <a:ext cx="7200900" cy="353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4253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792;p29">
            <a:extLst>
              <a:ext uri="{FF2B5EF4-FFF2-40B4-BE49-F238E27FC236}">
                <a16:creationId xmlns:a16="http://schemas.microsoft.com/office/drawing/2014/main" id="{019EF918-1FD4-CE25-BF34-B1582D23C56C}"/>
              </a:ext>
            </a:extLst>
          </p:cNvPr>
          <p:cNvSpPr txBox="1"/>
          <p:nvPr/>
        </p:nvSpPr>
        <p:spPr>
          <a:xfrm>
            <a:off x="9792930" y="1069586"/>
            <a:ext cx="1871970" cy="49644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rgbClr val="1C4688"/>
            </a:solidFill>
            <a:prstDash val="sysDot"/>
            <a:miter lim="400000"/>
          </a:ln>
          <a:effectLst>
            <a:outerShdw blurRad="190500" dist="12700" dir="5400000" rotWithShape="0">
              <a:srgbClr val="000000"/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 anchor="ctr">
            <a:noAutofit/>
          </a:bodyPr>
          <a:lstStyle>
            <a:lvl1pPr algn="ctr" defTabSz="374904" rtl="0">
              <a:defRPr sz="1886">
                <a:solidFill>
                  <a:srgbClr val="1C4688"/>
                </a:solidFill>
                <a:latin typeface="Nahdi-Black"/>
                <a:ea typeface="Nahdi-Black"/>
                <a:cs typeface="Nahdi-Black"/>
                <a:sym typeface="Nahdi-Black"/>
              </a:defRPr>
            </a:lvl1pPr>
          </a:lstStyle>
          <a:p>
            <a:r>
              <a:rPr lang="ar-SA" sz="2400" dirty="0">
                <a:solidFill>
                  <a:sysClr val="windowText" lastClr="000000"/>
                </a:solidFill>
                <a:cs typeface="Khalid Art bold" pitchFamily="2" charset="-78"/>
              </a:rPr>
              <a:t>تحصيلي : </a:t>
            </a:r>
            <a:endParaRPr sz="2400" dirty="0">
              <a:solidFill>
                <a:sysClr val="windowText" lastClr="000000"/>
              </a:solidFill>
              <a:cs typeface="Khalid Art bold" pitchFamily="2" charset="-78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571956FC-0567-A5C6-183B-5B9659224E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458" y="1785323"/>
            <a:ext cx="8995442" cy="3701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3390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92;p29">
            <a:extLst>
              <a:ext uri="{FF2B5EF4-FFF2-40B4-BE49-F238E27FC236}">
                <a16:creationId xmlns:a16="http://schemas.microsoft.com/office/drawing/2014/main" id="{DEEA8943-A600-8F51-BBDF-9CE4061C9A2E}"/>
              </a:ext>
            </a:extLst>
          </p:cNvPr>
          <p:cNvSpPr txBox="1"/>
          <p:nvPr/>
        </p:nvSpPr>
        <p:spPr>
          <a:xfrm>
            <a:off x="9838817" y="1151956"/>
            <a:ext cx="1871970" cy="49644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rgbClr val="1C4688"/>
            </a:solidFill>
            <a:prstDash val="sysDot"/>
            <a:miter lim="400000"/>
          </a:ln>
          <a:effectLst>
            <a:outerShdw blurRad="190500" dist="12700" dir="5400000" rotWithShape="0">
              <a:srgbClr val="000000"/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 anchor="ctr">
            <a:noAutofit/>
          </a:bodyPr>
          <a:lstStyle>
            <a:lvl1pPr algn="ctr" defTabSz="374904" rtl="0">
              <a:defRPr sz="1886">
                <a:solidFill>
                  <a:srgbClr val="1C4688"/>
                </a:solidFill>
                <a:latin typeface="Nahdi-Black"/>
                <a:ea typeface="Nahdi-Black"/>
                <a:cs typeface="Nahdi-Black"/>
                <a:sym typeface="Nahdi-Black"/>
              </a:defRPr>
            </a:lvl1pPr>
          </a:lstStyle>
          <a:p>
            <a:r>
              <a:rPr lang="ar-SA" sz="2400" dirty="0">
                <a:solidFill>
                  <a:schemeClr val="accent2">
                    <a:lumMod val="50000"/>
                  </a:schemeClr>
                </a:solidFill>
                <a:cs typeface="Khalid Art bold" pitchFamily="2" charset="-78"/>
              </a:rPr>
              <a:t>لماذا؟؟</a:t>
            </a:r>
            <a:endParaRPr sz="2400" dirty="0">
              <a:solidFill>
                <a:schemeClr val="accent2">
                  <a:lumMod val="50000"/>
                </a:schemeClr>
              </a:solidFill>
              <a:cs typeface="Khalid Art bold" pitchFamily="2" charset="-78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575D759A-1A8A-237E-59CE-D89EB35D18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8019" y="1822731"/>
            <a:ext cx="9612768" cy="3516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3407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FA0C2718-BE21-301F-40DD-AEB14B053B6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03926" y="972508"/>
            <a:ext cx="9290621" cy="1293025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02C51C2A-8B0D-6B73-67D1-A410BD4C77A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05434" y="2265533"/>
            <a:ext cx="8887604" cy="3159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2239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86930BE1-35B5-FD97-D3D7-4AA91CD8E3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7883" y="1715980"/>
            <a:ext cx="4645688" cy="630388"/>
          </a:xfrm>
          <a:prstGeom prst="rect">
            <a:avLst/>
          </a:prstGeom>
        </p:spPr>
      </p:pic>
      <p:sp>
        <p:nvSpPr>
          <p:cNvPr id="4" name="Google Shape;792;p29">
            <a:extLst>
              <a:ext uri="{FF2B5EF4-FFF2-40B4-BE49-F238E27FC236}">
                <a16:creationId xmlns:a16="http://schemas.microsoft.com/office/drawing/2014/main" id="{876A8214-75CD-105C-38B5-D4D1311E9AC3}"/>
              </a:ext>
            </a:extLst>
          </p:cNvPr>
          <p:cNvSpPr txBox="1"/>
          <p:nvPr/>
        </p:nvSpPr>
        <p:spPr>
          <a:xfrm>
            <a:off x="9440421" y="1070917"/>
            <a:ext cx="2245218" cy="41866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rgbClr val="1C4688"/>
            </a:solidFill>
            <a:prstDash val="sysDot"/>
            <a:miter lim="400000"/>
          </a:ln>
          <a:effectLst>
            <a:outerShdw blurRad="190500" dist="12700" dir="5400000" rotWithShape="0">
              <a:srgbClr val="000000"/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 anchor="ctr">
            <a:noAutofit/>
          </a:bodyPr>
          <a:lstStyle>
            <a:lvl1pPr algn="ctr" defTabSz="374904" rtl="0">
              <a:defRPr sz="1886">
                <a:solidFill>
                  <a:srgbClr val="1C4688"/>
                </a:solidFill>
                <a:latin typeface="Nahdi-Black"/>
                <a:ea typeface="Nahdi-Black"/>
                <a:cs typeface="Nahdi-Black"/>
                <a:sym typeface="Nahdi-Black"/>
              </a:defRPr>
            </a:lvl1pPr>
          </a:lstStyle>
          <a:p>
            <a:r>
              <a:rPr lang="ar-SA" sz="2200" dirty="0">
                <a:solidFill>
                  <a:schemeClr val="tx1"/>
                </a:solidFill>
                <a:cs typeface="Khalid Art bold" pitchFamily="2" charset="-78"/>
              </a:rPr>
              <a:t>تحقق من فهمك   : </a:t>
            </a:r>
            <a:endParaRPr sz="2200" dirty="0">
              <a:solidFill>
                <a:schemeClr val="tx1"/>
              </a:solidFill>
              <a:cs typeface="Khalid Art bold" pitchFamily="2" charset="-78"/>
            </a:endParaRP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E0E13472-E4A6-E65E-E054-E867A60363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4137" y="2346368"/>
            <a:ext cx="2311502" cy="477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275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86930BE1-35B5-FD97-D3D7-4AA91CD8E3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7883" y="1715980"/>
            <a:ext cx="4645688" cy="630388"/>
          </a:xfrm>
          <a:prstGeom prst="rect">
            <a:avLst/>
          </a:prstGeom>
        </p:spPr>
      </p:pic>
      <p:sp>
        <p:nvSpPr>
          <p:cNvPr id="4" name="Google Shape;792;p29">
            <a:extLst>
              <a:ext uri="{FF2B5EF4-FFF2-40B4-BE49-F238E27FC236}">
                <a16:creationId xmlns:a16="http://schemas.microsoft.com/office/drawing/2014/main" id="{876A8214-75CD-105C-38B5-D4D1311E9AC3}"/>
              </a:ext>
            </a:extLst>
          </p:cNvPr>
          <p:cNvSpPr txBox="1"/>
          <p:nvPr/>
        </p:nvSpPr>
        <p:spPr>
          <a:xfrm>
            <a:off x="9440421" y="1070917"/>
            <a:ext cx="2245218" cy="41866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rgbClr val="1C4688"/>
            </a:solidFill>
            <a:prstDash val="sysDot"/>
            <a:miter lim="400000"/>
          </a:ln>
          <a:effectLst>
            <a:outerShdw blurRad="190500" dist="12700" dir="5400000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 anchor="ctr">
            <a:noAutofit/>
          </a:bodyPr>
          <a:lstStyle>
            <a:lvl1pPr algn="ctr" defTabSz="374904" rtl="0">
              <a:defRPr sz="1886">
                <a:solidFill>
                  <a:srgbClr val="1C4688"/>
                </a:solidFill>
                <a:latin typeface="Nahdi-Black"/>
                <a:ea typeface="Nahdi-Black"/>
                <a:cs typeface="Nahdi-Black"/>
                <a:sym typeface="Nahdi-Black"/>
              </a:defRPr>
            </a:lvl1pPr>
          </a:lstStyle>
          <a:p>
            <a:r>
              <a:rPr lang="ar-SA" sz="2200" dirty="0">
                <a:solidFill>
                  <a:schemeClr val="tx1"/>
                </a:solidFill>
                <a:cs typeface="Khalid Art bold" pitchFamily="2" charset="-78"/>
              </a:rPr>
              <a:t>تحقق من فهمك   : </a:t>
            </a:r>
            <a:endParaRPr sz="2200" dirty="0">
              <a:solidFill>
                <a:schemeClr val="tx1"/>
              </a:solidFill>
              <a:cs typeface="Khalid Art bold" pitchFamily="2" charset="-78"/>
            </a:endParaRP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56587898-360D-211B-B6E8-28F7F1D456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2449" y="2363211"/>
            <a:ext cx="3463190" cy="49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8026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86930BE1-35B5-FD97-D3D7-4AA91CD8E3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7883" y="1715980"/>
            <a:ext cx="4645688" cy="630388"/>
          </a:xfrm>
          <a:prstGeom prst="rect">
            <a:avLst/>
          </a:prstGeom>
        </p:spPr>
      </p:pic>
      <p:sp>
        <p:nvSpPr>
          <p:cNvPr id="4" name="Google Shape;792;p29">
            <a:extLst>
              <a:ext uri="{FF2B5EF4-FFF2-40B4-BE49-F238E27FC236}">
                <a16:creationId xmlns:a16="http://schemas.microsoft.com/office/drawing/2014/main" id="{876A8214-75CD-105C-38B5-D4D1311E9AC3}"/>
              </a:ext>
            </a:extLst>
          </p:cNvPr>
          <p:cNvSpPr txBox="1"/>
          <p:nvPr/>
        </p:nvSpPr>
        <p:spPr>
          <a:xfrm>
            <a:off x="9440421" y="1070917"/>
            <a:ext cx="2245218" cy="41866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rgbClr val="1C4688"/>
            </a:solidFill>
            <a:prstDash val="sysDot"/>
            <a:miter lim="400000"/>
          </a:ln>
          <a:effectLst>
            <a:outerShdw blurRad="190500" dist="12700" dir="5400000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 anchor="ctr">
            <a:noAutofit/>
          </a:bodyPr>
          <a:lstStyle>
            <a:lvl1pPr algn="ctr" defTabSz="374904" rtl="0">
              <a:defRPr sz="1886">
                <a:solidFill>
                  <a:srgbClr val="1C4688"/>
                </a:solidFill>
                <a:latin typeface="Nahdi-Black"/>
                <a:ea typeface="Nahdi-Black"/>
                <a:cs typeface="Nahdi-Black"/>
                <a:sym typeface="Nahdi-Black"/>
              </a:defRPr>
            </a:lvl1pPr>
          </a:lstStyle>
          <a:p>
            <a:r>
              <a:rPr lang="ar-SA" sz="2200" dirty="0">
                <a:solidFill>
                  <a:schemeClr val="tx1"/>
                </a:solidFill>
                <a:cs typeface="Khalid Art bold" pitchFamily="2" charset="-78"/>
              </a:rPr>
              <a:t>تحقق من فهمك   : </a:t>
            </a:r>
            <a:endParaRPr sz="2200" dirty="0">
              <a:solidFill>
                <a:schemeClr val="tx1"/>
              </a:solidFill>
              <a:cs typeface="Khalid Art bold" pitchFamily="2" charset="-78"/>
            </a:endParaRP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7684739D-4111-8832-0DE0-2EC80BBBD2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8164" y="2346368"/>
            <a:ext cx="2657475" cy="26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0366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86930BE1-35B5-FD97-D3D7-4AA91CD8E3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7883" y="1715980"/>
            <a:ext cx="4645688" cy="630388"/>
          </a:xfrm>
          <a:prstGeom prst="rect">
            <a:avLst/>
          </a:prstGeom>
        </p:spPr>
      </p:pic>
      <p:sp>
        <p:nvSpPr>
          <p:cNvPr id="4" name="Google Shape;792;p29">
            <a:extLst>
              <a:ext uri="{FF2B5EF4-FFF2-40B4-BE49-F238E27FC236}">
                <a16:creationId xmlns:a16="http://schemas.microsoft.com/office/drawing/2014/main" id="{876A8214-75CD-105C-38B5-D4D1311E9AC3}"/>
              </a:ext>
            </a:extLst>
          </p:cNvPr>
          <p:cNvSpPr txBox="1"/>
          <p:nvPr/>
        </p:nvSpPr>
        <p:spPr>
          <a:xfrm>
            <a:off x="9440421" y="1070917"/>
            <a:ext cx="2245218" cy="41866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rgbClr val="1C4688"/>
            </a:solidFill>
            <a:prstDash val="sysDot"/>
            <a:miter lim="400000"/>
          </a:ln>
          <a:effectLst>
            <a:outerShdw blurRad="190500" dist="12700" dir="5400000" rotWithShape="0">
              <a:srgbClr val="000000"/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 anchor="ctr">
            <a:noAutofit/>
          </a:bodyPr>
          <a:lstStyle>
            <a:lvl1pPr algn="ctr" defTabSz="374904" rtl="0">
              <a:defRPr sz="1886">
                <a:solidFill>
                  <a:srgbClr val="1C4688"/>
                </a:solidFill>
                <a:latin typeface="Nahdi-Black"/>
                <a:ea typeface="Nahdi-Black"/>
                <a:cs typeface="Nahdi-Black"/>
                <a:sym typeface="Nahdi-Black"/>
              </a:defRPr>
            </a:lvl1pPr>
          </a:lstStyle>
          <a:p>
            <a:r>
              <a:rPr lang="ar-SA" sz="2200" dirty="0">
                <a:solidFill>
                  <a:schemeClr val="tx1"/>
                </a:solidFill>
                <a:cs typeface="Khalid Art bold" pitchFamily="2" charset="-78"/>
              </a:rPr>
              <a:t>تحقق من فهمك   : </a:t>
            </a:r>
            <a:endParaRPr sz="2200" dirty="0">
              <a:solidFill>
                <a:schemeClr val="tx1"/>
              </a:solidFill>
              <a:cs typeface="Khalid Art bold" pitchFamily="2" charset="-78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4294CA8F-66EE-C1FE-C1DF-5CF23B3527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3913" y="2406074"/>
            <a:ext cx="3521726" cy="410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4058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86930BE1-35B5-FD97-D3D7-4AA91CD8E3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7883" y="1715980"/>
            <a:ext cx="4645688" cy="630388"/>
          </a:xfrm>
          <a:prstGeom prst="rect">
            <a:avLst/>
          </a:prstGeom>
        </p:spPr>
      </p:pic>
      <p:sp>
        <p:nvSpPr>
          <p:cNvPr id="4" name="Google Shape;792;p29">
            <a:extLst>
              <a:ext uri="{FF2B5EF4-FFF2-40B4-BE49-F238E27FC236}">
                <a16:creationId xmlns:a16="http://schemas.microsoft.com/office/drawing/2014/main" id="{876A8214-75CD-105C-38B5-D4D1311E9AC3}"/>
              </a:ext>
            </a:extLst>
          </p:cNvPr>
          <p:cNvSpPr txBox="1"/>
          <p:nvPr/>
        </p:nvSpPr>
        <p:spPr>
          <a:xfrm>
            <a:off x="9440421" y="1070917"/>
            <a:ext cx="2245218" cy="41866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rgbClr val="1C4688"/>
            </a:solidFill>
            <a:prstDash val="sysDot"/>
            <a:miter lim="400000"/>
          </a:ln>
          <a:effectLst>
            <a:outerShdw blurRad="190500" dist="12700" dir="5400000" rotWithShape="0">
              <a:srgbClr val="000000"/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 anchor="ctr">
            <a:noAutofit/>
          </a:bodyPr>
          <a:lstStyle>
            <a:lvl1pPr algn="ctr" defTabSz="374904" rtl="0">
              <a:defRPr sz="1886">
                <a:solidFill>
                  <a:srgbClr val="1C4688"/>
                </a:solidFill>
                <a:latin typeface="Nahdi-Black"/>
                <a:ea typeface="Nahdi-Black"/>
                <a:cs typeface="Nahdi-Black"/>
                <a:sym typeface="Nahdi-Black"/>
              </a:defRPr>
            </a:lvl1pPr>
          </a:lstStyle>
          <a:p>
            <a:r>
              <a:rPr lang="ar-SA" sz="2200" dirty="0">
                <a:solidFill>
                  <a:schemeClr val="tx1"/>
                </a:solidFill>
                <a:cs typeface="Khalid Art bold" pitchFamily="2" charset="-78"/>
              </a:rPr>
              <a:t>تحقق من فهمك   : </a:t>
            </a:r>
            <a:endParaRPr sz="2200" dirty="0">
              <a:solidFill>
                <a:schemeClr val="tx1"/>
              </a:solidFill>
              <a:cs typeface="Khalid Art bold" pitchFamily="2" charset="-78"/>
            </a:endParaRP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C89E836E-07CE-1D80-956D-98190F4F48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4883" y="2346368"/>
            <a:ext cx="2660756" cy="317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336158"/>
      </p:ext>
    </p:extLst>
  </p:cSld>
  <p:clrMapOvr>
    <a:masterClrMapping/>
  </p:clrMapOvr>
</p:sld>
</file>

<file path=ppt/theme/theme1.xml><?xml version="1.0" encoding="utf-8"?>
<a:theme xmlns:a="http://schemas.openxmlformats.org/drawingml/2006/main" name="1_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4588</TotalTime>
  <Words>91</Words>
  <Application>Microsoft Office PowerPoint</Application>
  <PresentationFormat>شاشة عريضة</PresentationFormat>
  <Paragraphs>24</Paragraphs>
  <Slides>21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21</vt:i4>
      </vt:variant>
    </vt:vector>
  </HeadingPairs>
  <TitlesOfParts>
    <vt:vector size="27" baseType="lpstr">
      <vt:lpstr>Arial</vt:lpstr>
      <vt:lpstr>Calibri</vt:lpstr>
      <vt:lpstr>Nahdi-Black</vt:lpstr>
      <vt:lpstr>Sakkal Majalla</vt:lpstr>
      <vt:lpstr>Wingdings</vt:lpstr>
      <vt:lpstr>1_نسق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حميده الحربي</dc:creator>
  <cp:lastModifiedBy>حميده الحربي</cp:lastModifiedBy>
  <cp:revision>2</cp:revision>
  <dcterms:created xsi:type="dcterms:W3CDTF">2023-10-04T14:13:49Z</dcterms:created>
  <dcterms:modified xsi:type="dcterms:W3CDTF">2023-10-07T18:42:48Z</dcterms:modified>
</cp:coreProperties>
</file>