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76" r:id="rId3"/>
    <p:sldId id="289" r:id="rId4"/>
    <p:sldId id="293" r:id="rId5"/>
    <p:sldId id="290" r:id="rId6"/>
    <p:sldId id="291" r:id="rId7"/>
    <p:sldId id="294" r:id="rId8"/>
    <p:sldId id="295" r:id="rId9"/>
    <p:sldId id="296" r:id="rId10"/>
    <p:sldId id="297" r:id="rId11"/>
    <p:sldId id="298" r:id="rId12"/>
    <p:sldId id="288" r:id="rId13"/>
    <p:sldId id="277" r:id="rId14"/>
    <p:sldId id="278" r:id="rId15"/>
    <p:sldId id="279" r:id="rId16"/>
    <p:sldId id="280" r:id="rId17"/>
    <p:sldId id="281" r:id="rId18"/>
    <p:sldId id="282" r:id="rId19"/>
    <p:sldId id="287" r:id="rId20"/>
    <p:sldId id="299" r:id="rId21"/>
    <p:sldId id="301" r:id="rId22"/>
    <p:sldId id="259" r:id="rId23"/>
    <p:sldId id="261" r:id="rId24"/>
    <p:sldId id="260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1" r:id="rId33"/>
    <p:sldId id="270" r:id="rId34"/>
    <p:sldId id="283" r:id="rId35"/>
    <p:sldId id="284" r:id="rId36"/>
    <p:sldId id="285" r:id="rId37"/>
    <p:sldId id="286" r:id="rId38"/>
    <p:sldId id="272" r:id="rId39"/>
    <p:sldId id="273" r:id="rId40"/>
    <p:sldId id="274" r:id="rId41"/>
    <p:sldId id="275" r:id="rId42"/>
    <p:sldId id="302" r:id="rId43"/>
    <p:sldId id="300" r:id="rId4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2FE5AB2-CF31-4135-B722-673D9BFFD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8CAE9AE-AB8C-4769-8E33-9C09FDA58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07F9A3-3A80-4F7F-9082-6312B7B8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EDD4C5-3A2E-4A36-B7FE-612605B02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1F5917-0488-4BA5-8818-E1F18D9F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400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2744B3-FF72-4F63-B0FB-AC7976EC6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07C61BE-D4F1-45C5-A5D1-2CBE5DB67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95943C-19D1-4F8B-A7B1-4C47D44AA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7FEA5F-78D1-4DDE-9483-A5AD2EC3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996A33-65B1-40E7-9FEA-2326CA272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97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9945479-0D70-43D8-BCEE-2E7B016EE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5A0655E-DA38-4DFE-B2F4-AEF030D56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E00E73D-A64D-48E0-816C-8692C7F1A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703AC9-2851-4E12-B196-629B78D7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00F12D-1A16-4AB1-AAA1-288121083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72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FF77D7-0FEB-4962-9ABC-F4CDF95A3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C96472-F080-4361-99DB-5C031F60E3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3D3B20-C1A4-4E85-8937-1BD23D646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4909EFB-3B00-4AB3-90AF-62DC61BD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F5BE62A-C3DE-49AF-A979-12CC42BC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879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6DC568-0710-4DA4-B5DE-82422E70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F337052-DB99-42DB-B178-55695B9CE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BD2D1F-B8A4-4E33-B2C6-E8A09792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DE17DF-F610-4DDC-A896-25BE8B89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D6D882A-7A81-4D75-8411-50E2346DC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9561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494296-B516-4C31-9C11-7ED2E008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32275E-BC69-4DA1-9F2F-36AF9D0CB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C6BDD99-93EE-4CE2-8BD0-DDB046742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46D612D-4584-40F8-83A8-88FCD1992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18BC3FB-4532-4283-B3B5-3F9F31CD4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06DE0-B57B-4835-8344-2EEA6251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286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4D880-54E9-4B7C-AA35-AAB3E44AB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D298C17-F8B8-4B25-9553-70A2253CA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0912D55-1158-4DD6-B254-10A146C2F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15AC2A0-0486-47DD-8224-DE7287C8B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BCAF636-ED56-4036-95F0-F8A3B9C0B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C7EE7DB-824D-4AFE-8613-715C721AA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6BAA994-3588-4BE9-96FC-D9B4874E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C36F58D-4C67-4177-ACC2-A0670A312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975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343838-864A-4024-A7A3-0A5F319A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C3B605F-86B8-4B58-873F-55D66799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5401A49-713D-473F-9711-9304C184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EEF39B9-3282-497B-9C23-C1AB5AF6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740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C90CF6F-08BC-493F-A2FC-E253B66A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6CE86BD-0DE8-4994-B599-D7F4468B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BB4CA4C-70CD-4594-91FE-5383F2EB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404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A18ED8-7A9E-432B-9066-F36C6D671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9077F8D-0588-4F3F-83ED-A74D74235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E503429-E032-4239-80C1-7E485ED85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91F70D-C0E7-4E03-9B3D-B33699429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8BC5028-3A48-46B1-8574-90F72FCF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8B00916-9068-4DC7-81E6-F1CA341F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414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A97BD3-07AE-4D67-99F7-9AA5635E9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9BF5640-656F-4915-B6B3-EB1006A630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FF7EC79-EAA6-454F-A26A-E1F5BF13A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428D0AE-050F-41C6-95A3-0F35AD8C5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4CC9A0A-8270-4EEC-B4F2-B8AEB9F1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808AC5-D751-4E32-BF90-AA8EF92A6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105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EE23600-73BE-478E-95E0-258132A30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600D513-80AC-49E7-8DFE-AE9BC97F9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2678C6-F333-43EC-BB9E-7FA0A0AE1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5AED8-6B6C-4B08-87E9-EA6ECCA00365}" type="datetimeFigureOut">
              <a:rPr lang="ar-SA" smtClean="0"/>
              <a:t>04/05/43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DF8C07-EA6C-4B5F-A0EF-2D950799A0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5F1060-4AF5-424C-B3B0-1E65A3565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586E3-5957-478B-B37E-9A4D061071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86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1443/5/3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280244"/>
            <a:ext cx="3772679" cy="108223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مقدمة في الأنظمة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          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5707" y="3328501"/>
            <a:ext cx="2137249" cy="322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2737970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0D35D7A-A29F-459D-85EC-80F39C310B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31297" r="10841" b="29514"/>
          <a:stretch/>
        </p:blipFill>
        <p:spPr>
          <a:xfrm>
            <a:off x="1895031" y="1206501"/>
            <a:ext cx="8443983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F3F949D-3EE3-4CD4-8BB3-5B4EDC15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264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FE0A8EB-AD43-4D9F-BCE9-F707D9097A4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5061" r="10907" b="2970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6566E79-AD61-4B19-BDEA-8F0796DD6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01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0B60913-019C-4EF9-98FC-BDC1ADDDF40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4" t="30535" r="10841" b="29704"/>
          <a:stretch/>
        </p:blipFill>
        <p:spPr>
          <a:xfrm>
            <a:off x="1895032" y="1206501"/>
            <a:ext cx="8401935" cy="431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75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46D4D32-C41C-4A7F-9032-2D956D35AFF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1" t="31297" r="10497" b="29323"/>
          <a:stretch/>
        </p:blipFill>
        <p:spPr>
          <a:xfrm>
            <a:off x="1907586" y="1206502"/>
            <a:ext cx="838938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6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EC4A397-8FD9-4ED2-9A8C-2DAF0A70F33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1" t="30535" r="10240" b="29323"/>
          <a:stretch/>
        </p:blipFill>
        <p:spPr>
          <a:xfrm>
            <a:off x="1895032" y="1206274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34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8950774-B6CD-4F3C-8D18-0C1BCBE7745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31297" r="10841" b="29323"/>
          <a:stretch/>
        </p:blipFill>
        <p:spPr>
          <a:xfrm>
            <a:off x="1895031" y="1203654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ACB8983-4A7D-4CEC-BEB3-DA3E95EBC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87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5CEA3A-7319-455B-8AF3-9AA8C2BB55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30973" r="10496" b="29324"/>
          <a:stretch/>
        </p:blipFill>
        <p:spPr>
          <a:xfrm>
            <a:off x="1929973" y="1204974"/>
            <a:ext cx="836699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90B1867-794B-4ECC-8738-3C628320E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19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DB85F06-49B5-40F1-A85C-64C29EBA04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643" t="30974" r="10241" b="29514"/>
          <a:stretch/>
        </p:blipFill>
        <p:spPr>
          <a:xfrm>
            <a:off x="1895032" y="1206501"/>
            <a:ext cx="8401935" cy="433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47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568EF6B-240F-4DB7-84CC-601BFC412E9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0974" r="10497" b="29704"/>
          <a:stretch/>
        </p:blipFill>
        <p:spPr>
          <a:xfrm>
            <a:off x="1900738" y="1206501"/>
            <a:ext cx="83962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8F9CE4B-2E19-4F29-949B-1132582404F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49" t="30974" r="10241" b="29514"/>
          <a:stretch/>
        </p:blipFill>
        <p:spPr>
          <a:xfrm>
            <a:off x="1937238" y="1206502"/>
            <a:ext cx="8359729" cy="433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6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C1C0D77-AC2D-4D28-AEC6-FDDAD885D04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49" t="30535" r="10241" b="29704"/>
          <a:stretch/>
        </p:blipFill>
        <p:spPr>
          <a:xfrm>
            <a:off x="1910815" y="1203009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59E09BC-8188-4304-BF4D-BBA03617F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8714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572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51" y="2697334"/>
            <a:ext cx="3102133" cy="37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4"/>
            <a:ext cx="4369939" cy="2824800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315600" y="1802967"/>
            <a:ext cx="359279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98846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1443/5/4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280244"/>
            <a:ext cx="3772679" cy="108223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مقدمة في الأنظمة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          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95705" y="3567582"/>
            <a:ext cx="1983961" cy="298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59992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EFD6C18-489C-46D9-B692-58A10ECE3DB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1297" r="8500" b="25511"/>
          <a:stretch/>
        </p:blipFill>
        <p:spPr>
          <a:xfrm>
            <a:off x="1937237" y="1206501"/>
            <a:ext cx="8359729" cy="432078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4A9DD30-8F10-4FC3-B914-DFCE61F21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730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5A36C6-17FC-430B-AB71-B1181435D2C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0000" t="36093" r="16811" b="35230"/>
          <a:stretch/>
        </p:blipFill>
        <p:spPr>
          <a:xfrm>
            <a:off x="2758440" y="2092321"/>
            <a:ext cx="6675120" cy="346511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23F02D89-DAED-4A19-B6F3-EEC511518990}"/>
              </a:ext>
            </a:extLst>
          </p:cNvPr>
          <p:cNvSpPr/>
          <p:nvPr/>
        </p:nvSpPr>
        <p:spPr>
          <a:xfrm>
            <a:off x="5025654" y="1416287"/>
            <a:ext cx="187423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سهول في أفريقيا </a:t>
            </a:r>
            <a:endParaRPr lang="ar-SA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F66E10E-BFE3-44BB-BDD6-07671878C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75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07E1653-D753-4C30-BC15-5EF24E05DB1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0893" t="36532" r="17388" b="37327"/>
          <a:stretch/>
        </p:blipFill>
        <p:spPr>
          <a:xfrm>
            <a:off x="2784928" y="1919685"/>
            <a:ext cx="6437450" cy="361751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F1FC04C9-0352-4B1B-9CAF-744D8DA46DE5}"/>
              </a:ext>
            </a:extLst>
          </p:cNvPr>
          <p:cNvSpPr/>
          <p:nvPr/>
        </p:nvSpPr>
        <p:spPr>
          <a:xfrm>
            <a:off x="4876888" y="1320799"/>
            <a:ext cx="18085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غابة في أفريقيا  </a:t>
            </a:r>
            <a:endParaRPr lang="ar-SA" sz="2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D551B6B-CC29-49B1-AB92-0880FE795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787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07F102D-0911-4AC3-AF7D-2B5CACFF218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5821" t="36571" r="23191" b="35040"/>
          <a:stretch/>
        </p:blipFill>
        <p:spPr>
          <a:xfrm>
            <a:off x="2457637" y="1815737"/>
            <a:ext cx="7404820" cy="3721464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AFADCDF-BEE1-4EA4-8F3B-65C4F68DF3DB}"/>
              </a:ext>
            </a:extLst>
          </p:cNvPr>
          <p:cNvSpPr/>
          <p:nvPr/>
        </p:nvSpPr>
        <p:spPr>
          <a:xfrm>
            <a:off x="5440308" y="1280287"/>
            <a:ext cx="10775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الصحراء</a:t>
            </a:r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E4FD7BA-6D0B-4B2E-B678-DBBBEFC84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55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27845F-DAB0-4B47-81A3-011A0463952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0000" t="36531" r="16811" b="35040"/>
          <a:stretch/>
        </p:blipFill>
        <p:spPr>
          <a:xfrm>
            <a:off x="2768796" y="1919685"/>
            <a:ext cx="6684527" cy="3617516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273759E4-2460-47EB-B1BD-61D1469339F5}"/>
              </a:ext>
            </a:extLst>
          </p:cNvPr>
          <p:cNvSpPr/>
          <p:nvPr/>
        </p:nvSpPr>
        <p:spPr>
          <a:xfrm>
            <a:off x="5111693" y="1280287"/>
            <a:ext cx="17347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المنطقة العشبية </a:t>
            </a:r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E31F5C72-606A-4660-8E49-C80665E3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835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30EAD6F-A465-4C18-830E-F5F3169657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500" t="31297" r="8607" b="25321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70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FEF7E6-E026-42F9-B48C-A54F3088B94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1297" r="9395" b="25511"/>
          <a:stretch/>
        </p:blipFill>
        <p:spPr>
          <a:xfrm>
            <a:off x="1925539" y="1206501"/>
            <a:ext cx="8371428" cy="431703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1EB06CB-08B3-4DC3-8B23-AD64E4B13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34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5FCE58-AC2D-45E7-8637-0DFB27B5099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8393" b="25511"/>
          <a:stretch/>
        </p:blipFill>
        <p:spPr>
          <a:xfrm>
            <a:off x="1902078" y="1206501"/>
            <a:ext cx="839488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C237EAA-DB8D-44DA-94D8-420435BCC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90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C3EE487-F89B-49B4-A5A5-227F0320382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2750" t="33539" r="12469" b="29514"/>
          <a:stretch/>
        </p:blipFill>
        <p:spPr>
          <a:xfrm>
            <a:off x="1937238" y="120624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89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D8F1E5-BE7B-4617-8E4B-33F48F2082D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571" t="37173" r="13983" b="25702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01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6AEF52-1347-4226-B77E-D9103B100A8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0893" t="36093" r="17584" b="34659"/>
          <a:stretch/>
        </p:blipFill>
        <p:spPr>
          <a:xfrm>
            <a:off x="2546020" y="1418953"/>
            <a:ext cx="7099959" cy="3956594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D6E2D89-7886-4AEF-85A4-F0C935C17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872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2" y="1231900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5B0D912-8FAC-47AF-8A5B-0B877300CDB2}"/>
              </a:ext>
            </a:extLst>
          </p:cNvPr>
          <p:cNvSpPr/>
          <p:nvPr/>
        </p:nvSpPr>
        <p:spPr>
          <a:xfrm>
            <a:off x="3110190" y="1550353"/>
            <a:ext cx="59025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4000" b="1" dirty="0">
                <a:ln/>
                <a:solidFill>
                  <a:srgbClr val="FF0000"/>
                </a:solidFill>
              </a:rPr>
              <a:t>تصنف الأنظمة البيئية المائية إلى :</a:t>
            </a: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6FA2209A-BC70-4E7F-A68B-07E2D217C9EA}"/>
              </a:ext>
            </a:extLst>
          </p:cNvPr>
          <p:cNvCxnSpPr>
            <a:cxnSpLocks/>
          </p:cNvCxnSpPr>
          <p:nvPr/>
        </p:nvCxnSpPr>
        <p:spPr>
          <a:xfrm>
            <a:off x="8530046" y="2222906"/>
            <a:ext cx="585877" cy="7175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BCAD7F0F-7716-40FC-A16D-2219EC7DCC67}"/>
              </a:ext>
            </a:extLst>
          </p:cNvPr>
          <p:cNvCxnSpPr>
            <a:cxnSpLocks/>
          </p:cNvCxnSpPr>
          <p:nvPr/>
        </p:nvCxnSpPr>
        <p:spPr>
          <a:xfrm>
            <a:off x="6802511" y="2264518"/>
            <a:ext cx="342872" cy="67595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ستطيل 7">
            <a:extLst>
              <a:ext uri="{FF2B5EF4-FFF2-40B4-BE49-F238E27FC236}">
                <a16:creationId xmlns:a16="http://schemas.microsoft.com/office/drawing/2014/main" id="{C149E58E-03FD-411A-9CF7-32E427B7401A}"/>
              </a:ext>
            </a:extLst>
          </p:cNvPr>
          <p:cNvSpPr/>
          <p:nvPr/>
        </p:nvSpPr>
        <p:spPr>
          <a:xfrm>
            <a:off x="8070159" y="2991566"/>
            <a:ext cx="21499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أنظمة بيئية مائية </a:t>
            </a:r>
          </a:p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مياهها </a:t>
            </a:r>
            <a:r>
              <a:rPr lang="ar-SA" sz="2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عذبة</a:t>
            </a:r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8A66F499-09F8-4235-8C22-FDC2B5BE74B5}"/>
              </a:ext>
            </a:extLst>
          </p:cNvPr>
          <p:cNvSpPr/>
          <p:nvPr/>
        </p:nvSpPr>
        <p:spPr>
          <a:xfrm>
            <a:off x="5920211" y="3084723"/>
            <a:ext cx="21499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أنظمة بيئية مائية </a:t>
            </a:r>
          </a:p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مياهها </a:t>
            </a:r>
            <a:r>
              <a:rPr lang="ar-SA" sz="2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مالحة </a:t>
            </a:r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cxnSp>
        <p:nvCxnSpPr>
          <p:cNvPr id="50" name="رابط كسهم مستقيم 49">
            <a:extLst>
              <a:ext uri="{FF2B5EF4-FFF2-40B4-BE49-F238E27FC236}">
                <a16:creationId xmlns:a16="http://schemas.microsoft.com/office/drawing/2014/main" id="{463D8DB4-3E38-4A79-B341-F300D3D24A63}"/>
              </a:ext>
            </a:extLst>
          </p:cNvPr>
          <p:cNvCxnSpPr>
            <a:cxnSpLocks/>
          </p:cNvCxnSpPr>
          <p:nvPr/>
        </p:nvCxnSpPr>
        <p:spPr>
          <a:xfrm flipH="1">
            <a:off x="5018063" y="2257732"/>
            <a:ext cx="279273" cy="71726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76F9E4CF-69AE-458F-BBB5-F467927B1146}"/>
              </a:ext>
            </a:extLst>
          </p:cNvPr>
          <p:cNvSpPr/>
          <p:nvPr/>
        </p:nvSpPr>
        <p:spPr>
          <a:xfrm>
            <a:off x="3764133" y="3075868"/>
            <a:ext cx="21499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أنظمة بيئية مائية </a:t>
            </a:r>
          </a:p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مياهها </a:t>
            </a:r>
            <a:r>
              <a:rPr lang="ar-SA" sz="2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راكدة </a:t>
            </a:r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cxnSp>
        <p:nvCxnSpPr>
          <p:cNvPr id="52" name="رابط كسهم مستقيم 51">
            <a:extLst>
              <a:ext uri="{FF2B5EF4-FFF2-40B4-BE49-F238E27FC236}">
                <a16:creationId xmlns:a16="http://schemas.microsoft.com/office/drawing/2014/main" id="{81164BD3-B3D4-4ECA-B3C8-F20FC417C0F1}"/>
              </a:ext>
            </a:extLst>
          </p:cNvPr>
          <p:cNvCxnSpPr>
            <a:cxnSpLocks/>
          </p:cNvCxnSpPr>
          <p:nvPr/>
        </p:nvCxnSpPr>
        <p:spPr>
          <a:xfrm flipH="1">
            <a:off x="3025945" y="2257732"/>
            <a:ext cx="585877" cy="7175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684574EB-1EAA-47E3-ACC8-8607D7E4235A}"/>
              </a:ext>
            </a:extLst>
          </p:cNvPr>
          <p:cNvSpPr/>
          <p:nvPr/>
        </p:nvSpPr>
        <p:spPr>
          <a:xfrm>
            <a:off x="1689460" y="3092872"/>
            <a:ext cx="214994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أنظمة بيئية مائية </a:t>
            </a:r>
          </a:p>
          <a:p>
            <a:pPr algn="ctr"/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مياهها </a:t>
            </a:r>
            <a:r>
              <a:rPr lang="ar-SA" sz="28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جارية</a:t>
            </a:r>
            <a:r>
              <a:rPr lang="ar-SA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  <p:pic>
        <p:nvPicPr>
          <p:cNvPr id="54" name="Picture 2" descr="hand pointer">
            <a:extLst>
              <a:ext uri="{FF2B5EF4-FFF2-40B4-BE49-F238E27FC236}">
                <a16:creationId xmlns:a16="http://schemas.microsoft.com/office/drawing/2014/main" id="{F91286EE-EADF-46F3-943F-00F9FE9DB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4210" y="3959037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0062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193926-C04B-4547-AE5B-3A3608606C2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0893" t="39097" r="17584" b="37708"/>
          <a:stretch/>
        </p:blipFill>
        <p:spPr>
          <a:xfrm>
            <a:off x="2346478" y="1430741"/>
            <a:ext cx="7581293" cy="395406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549C5CA-D351-4E88-BCD0-7F74E1211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10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46" name="Picture 2" descr="Location - The Aquatic Biome">
            <a:extLst>
              <a:ext uri="{FF2B5EF4-FFF2-40B4-BE49-F238E27FC236}">
                <a16:creationId xmlns:a16="http://schemas.microsoft.com/office/drawing/2014/main" id="{3663805E-B0CE-496D-AEC8-7FCA68A51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318" y="1569418"/>
            <a:ext cx="6973863" cy="362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35B76A67-D132-433D-BF80-7C191A01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08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Picture 2" descr="AchPress - آش بريس">
            <a:extLst>
              <a:ext uri="{FF2B5EF4-FFF2-40B4-BE49-F238E27FC236}">
                <a16:creationId xmlns:a16="http://schemas.microsoft.com/office/drawing/2014/main" id="{776EEB7B-D581-4DA5-8CBF-A304063C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19" y="1536495"/>
            <a:ext cx="6967941" cy="364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FF1DD6A-357E-40BD-9284-D12C5F3D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6129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349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Picture 2" descr="ما معنى النهر الجاري في المنام - موسوعة">
            <a:extLst>
              <a:ext uri="{FF2B5EF4-FFF2-40B4-BE49-F238E27FC236}">
                <a16:creationId xmlns:a16="http://schemas.microsoft.com/office/drawing/2014/main" id="{09D802EC-16BB-40A2-A157-4424C07C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04" y="1583715"/>
            <a:ext cx="8291192" cy="362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32B6C57-D684-4529-A963-18D68AB2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107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82F18EA2-922F-44B4-A10A-58444CF55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55" y="1518890"/>
            <a:ext cx="8023810" cy="365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8016526-9A0B-4934-B351-E76231C9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4479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27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A0AF16-2069-4D07-B96E-E45B8595DCE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3538" r="8608" b="25512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F9926C84-42DF-4774-94F4-221E2CD9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638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A092532-329F-477C-A315-3FD86A8EB0F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3540" r="8608" b="25511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80C37084-DF73-4203-9EE9-38F2053C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5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346C5FA-08AD-4DA6-A106-288B88AD97D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33539" r="12556" b="29514"/>
          <a:stretch/>
        </p:blipFill>
        <p:spPr>
          <a:xfrm>
            <a:off x="1918025" y="1206241"/>
            <a:ext cx="8378941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61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A3B5602-63E5-4967-8D05-A3BD9F833E1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0973" r="8393" b="25703"/>
          <a:stretch/>
        </p:blipFill>
        <p:spPr>
          <a:xfrm>
            <a:off x="1933230" y="1206501"/>
            <a:ext cx="8363737" cy="43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66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CE96B45-98E0-4FD8-B679-729088B82E9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1298" r="8393" b="25511"/>
          <a:stretch/>
        </p:blipFill>
        <p:spPr>
          <a:xfrm>
            <a:off x="1895032" y="1206501"/>
            <a:ext cx="8401935" cy="434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800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E65D2E-CDFD-4C0B-BAD1-55187A6F275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85" t="30974" r="7539" b="25512"/>
          <a:stretch/>
        </p:blipFill>
        <p:spPr>
          <a:xfrm>
            <a:off x="1895032" y="1206502"/>
            <a:ext cx="8401935" cy="433187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1C9A91BC-E0E7-4772-96A0-29410282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242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551" y="2697334"/>
            <a:ext cx="3102133" cy="377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4"/>
            <a:ext cx="4369939" cy="2824800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315600" y="1802967"/>
            <a:ext cx="359279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251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4AE9A81-14DD-467C-887E-DE0EBAABA67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30974" r="11892" b="29514"/>
          <a:stretch/>
        </p:blipFill>
        <p:spPr>
          <a:xfrm>
            <a:off x="1895032" y="1202050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46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0FC1F13-A596-419C-A32C-9B402ADE0A6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4" t="31297" r="10841" b="29323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BA373DA-8EE3-4D18-B1A4-4F4142C921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27981" r="10928" b="29705"/>
          <a:stretch/>
        </p:blipFill>
        <p:spPr>
          <a:xfrm>
            <a:off x="1895032" y="1206501"/>
            <a:ext cx="8401935" cy="431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97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7D4926-3516-42AD-AD0C-64304C71DF4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27981" r="13571" b="29323"/>
          <a:stretch/>
        </p:blipFill>
        <p:spPr>
          <a:xfrm>
            <a:off x="1895032" y="1201316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E0F44FD-0BD4-4495-B4DA-66429F07B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09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3F45857-C269-4F47-AE8A-D530B8682B6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31297" r="10928" b="29705"/>
          <a:stretch/>
        </p:blipFill>
        <p:spPr>
          <a:xfrm>
            <a:off x="1916307" y="1206502"/>
            <a:ext cx="838066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80BD8F1-72E8-4ABE-B4DA-648450F17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14775" y="3844361"/>
            <a:ext cx="1692148" cy="26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81826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789</Words>
  <Application>Microsoft Office PowerPoint</Application>
  <PresentationFormat>شاشة عريضة</PresentationFormat>
  <Paragraphs>551</Paragraphs>
  <Slides>43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43</vt:i4>
      </vt:variant>
    </vt:vector>
  </HeadingPairs>
  <TitlesOfParts>
    <vt:vector size="49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2021-12-08T10:44:10Z</dcterms:created>
  <dcterms:modified xsi:type="dcterms:W3CDTF">2021-12-08T11:57:04Z</dcterms:modified>
</cp:coreProperties>
</file>