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12" r:id="rId2"/>
    <p:sldId id="259" r:id="rId3"/>
    <p:sldId id="260" r:id="rId4"/>
    <p:sldId id="262" r:id="rId5"/>
    <p:sldId id="263" r:id="rId6"/>
    <p:sldId id="264" r:id="rId7"/>
    <p:sldId id="265" r:id="rId8"/>
    <p:sldId id="266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316" r:id="rId22"/>
    <p:sldId id="315" r:id="rId2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853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B59B814-9718-468C-B201-B5D46CBA64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DDCABA6-68C9-466D-94DE-AA55B07971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00E8B74-9DC6-403D-ABDE-B80164560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EA1A-C7E9-46E0-A3D0-8915F6E8491A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ED3AA72-ED28-43BC-B858-8642A96A7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E6EE67E-77CC-4B91-BAB7-8C0486C3E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53FC9-67F2-4DDD-9D57-8B48A67DB52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89539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23001D3-B224-4177-A042-5CBE1B66A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E01253D-FF54-4210-87AB-B9E70EA74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E0E9D93-4200-4877-8315-F7D35EA3D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EA1A-C7E9-46E0-A3D0-8915F6E8491A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3663DB1-25C3-4CA6-B3D2-98A54F5E5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C5D9753-487A-4D60-8D86-F87652749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53FC9-67F2-4DDD-9D57-8B48A67DB52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88735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2D456B0-07C4-4163-8188-8F7ABD608F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E6AA1FF-D431-4777-B52E-109ED16637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C3164B3-C0A7-413D-A6E6-1AEED4B79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EA1A-C7E9-46E0-A3D0-8915F6E8491A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19F153C-CC65-40B8-BE69-7591BB8D7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A58A4B4-5A79-47D6-8304-42503683E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53FC9-67F2-4DDD-9D57-8B48A67DB52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3017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CE2729-A7D2-458D-B096-BB40313F0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BF8CA32-6BC7-4646-9121-6E1EAD763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07332F7-E0A4-4538-B482-7E5156825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EA1A-C7E9-46E0-A3D0-8915F6E8491A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B8EBAD9-5B57-42A3-9A95-659802C8A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85CE910-491D-4E47-A24A-44F1644DA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53FC9-67F2-4DDD-9D57-8B48A67DB52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49743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E7C455-FC8D-493F-8C3C-AD77B7089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6130401-F5A3-4FF5-A941-E68CFEA8B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BD2A2BA-1F5F-43C8-824B-3C977A573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EA1A-C7E9-46E0-A3D0-8915F6E8491A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C2DC3B0-7BF5-47C5-B833-480E7D217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05D542A-0319-450A-B5C1-93EE4512C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53FC9-67F2-4DDD-9D57-8B48A67DB52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78251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0F29CE4-64BB-4C13-9B51-46B26384B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928DBF7-ED2C-44C0-A662-CAE64686B4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4B4EF88-0657-4F5B-975B-AD8CA5941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D448BB2-D416-4E17-A697-6EE1BD699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EA1A-C7E9-46E0-A3D0-8915F6E8491A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0D20129-7220-4B35-8F6C-819A93D88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309942A-71A8-4638-BA15-D742DA2B2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53FC9-67F2-4DDD-9D57-8B48A67DB52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89332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FC38214-E9DF-4685-A265-4E7BB6D10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B203AE8-0B86-451B-9C86-068A0BC2E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AC79C88-2769-414A-9AD1-4200BDA68F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E94F3B6-C43D-47DF-B1A4-5B0AC915C7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B17E81C8-70C7-47FC-9222-39971B4BBA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6E1B5D21-8D9C-4B67-A5C6-08B2E3E4A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EA1A-C7E9-46E0-A3D0-8915F6E8491A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A154DDE-54C4-46E0-8E9F-3FEBA53A0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A74942E5-8E94-4772-81CE-3CBC2EA56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53FC9-67F2-4DDD-9D57-8B48A67DB52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9833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B192765-A34D-447B-BABC-44E0DC43A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B5D6DE36-12B6-43BB-BB6C-EA3787B00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EA1A-C7E9-46E0-A3D0-8915F6E8491A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4B8B88F9-A2F5-4DA3-BB17-0B7C8DF2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4A0CF60-1B5F-4DF0-81EE-BE37BCAA6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53FC9-67F2-4DDD-9D57-8B48A67DB52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58316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1C31C233-97E4-418B-B459-A5E1971C3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EA1A-C7E9-46E0-A3D0-8915F6E8491A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DBFC1DBC-01EF-4AC2-A410-0D9C306E4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012C9C62-FB27-41FB-9E71-206A58F28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53FC9-67F2-4DDD-9D57-8B48A67DB52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36218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1CD82F8-B8B9-41FA-820C-610EB8FF6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9207543-BE33-4180-ACB3-A3BC837A7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47ACCBD-AD7A-4271-91B4-A2AB739C14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BE8A35A-1EB3-47E3-B1FD-522C9FBA6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EA1A-C7E9-46E0-A3D0-8915F6E8491A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399E735-B337-49B1-8B96-BF8A811FE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5C8023C-6AE1-46C5-ABCD-2402168A6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53FC9-67F2-4DDD-9D57-8B48A67DB52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68430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6287FB3-3D63-4523-A81F-A87383440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4B8EFF89-39D3-49C8-B583-2DDA07D882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BE9745A-2642-4CAA-B494-EB15EC0382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BCC7902-C302-434E-8387-BEA698295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BEA1A-C7E9-46E0-A3D0-8915F6E8491A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B51F85D-2BC0-4C0C-B80E-956B3850D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E1AEC4A-0877-4D3D-A3E5-B20228DD7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53FC9-67F2-4DDD-9D57-8B48A67DB52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8097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C06DC67-A3CA-4D44-8EBE-8F161C3B3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5030ED1-6D54-45BF-990E-058F023E5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FB85D06-ECFF-4C64-ABE2-DDE3D1C3E8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BEA1A-C7E9-46E0-A3D0-8915F6E8491A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4ED9C0-8437-4021-8FA2-5286FBEA5C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F383C06-654B-4230-99B2-49935BFF80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53FC9-67F2-4DDD-9D57-8B48A67DB52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0924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microsoft.com/office/2007/relationships/hdphoto" Target="../media/hdphoto2.wdp"/><Relationship Id="rId27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064565" y="1285156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اليوم: الثلاثاء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8181433" y="2672553"/>
            <a:ext cx="1801278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التاريخ:1443/3/13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11242" y="330377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 علوم</a:t>
            </a:r>
          </a:p>
        </p:txBody>
      </p:sp>
      <p:sp>
        <p:nvSpPr>
          <p:cNvPr id="52" name="Google Shape;75;p13">
            <a:extLst>
              <a:ext uri="{FF2B5EF4-FFF2-40B4-BE49-F238E27FC236}">
                <a16:creationId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110041" y="2333954"/>
            <a:ext cx="3604091" cy="1033495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: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التكيف والبقاء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 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290592" y="2670258"/>
            <a:ext cx="1745016" cy="1687294"/>
            <a:chOff x="8951775" y="3304582"/>
            <a:chExt cx="1921613" cy="1131299"/>
          </a:xfrm>
        </p:grpSpPr>
        <p:pic>
          <p:nvPicPr>
            <p:cNvPr id="54" name="Picture 46">
              <a:extLst>
                <a:ext uri="{FF2B5EF4-FFF2-40B4-BE49-F238E27FC236}">
                  <a16:creationId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l="14797" t="6571" r="14269" b="10899"/>
            <a:stretch/>
          </p:blipFill>
          <p:spPr>
            <a:xfrm>
              <a:off x="8951775" y="3304582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84514" y="3407551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2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9827" y="3280586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0124E247-3159-4374-9C2C-9B2BEF57A473}"/>
              </a:ext>
            </a:extLst>
          </p:cNvPr>
          <p:cNvSpPr/>
          <p:nvPr/>
        </p:nvSpPr>
        <p:spPr>
          <a:xfrm>
            <a:off x="2386669" y="3263865"/>
            <a:ext cx="150554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أول خطوات النجاح </a:t>
            </a:r>
          </a:p>
          <a:p>
            <a:pPr algn="ctr"/>
            <a:r>
              <a:rPr lang="ar-SA" sz="16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التوكل على الله .</a:t>
            </a:r>
          </a:p>
        </p:txBody>
      </p:sp>
    </p:spTree>
    <p:extLst>
      <p:ext uri="{BB962C8B-B14F-4D97-AF65-F5344CB8AC3E}">
        <p14:creationId xmlns:p14="http://schemas.microsoft.com/office/powerpoint/2010/main" val="3531614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6806E3D-DA6E-4C73-BA72-C7F6F8949F9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357" t="31297" r="8500" b="25131"/>
          <a:stretch/>
        </p:blipFill>
        <p:spPr>
          <a:xfrm>
            <a:off x="1895032" y="1206501"/>
            <a:ext cx="840193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87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C4FBD91-450E-4474-AA22-D0151CC9A5D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714" t="31297" r="8500" b="24940"/>
          <a:stretch/>
        </p:blipFill>
        <p:spPr>
          <a:xfrm>
            <a:off x="1895031" y="1206502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84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4D75156-19BB-4F69-963A-05DEF380D3C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250" t="30973" r="8608" b="24941"/>
          <a:stretch/>
        </p:blipFill>
        <p:spPr>
          <a:xfrm>
            <a:off x="1886954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43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BC2F95E-8B46-4713-91E7-339CFD304C4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250" t="31297" r="8393" b="25131"/>
          <a:stretch/>
        </p:blipFill>
        <p:spPr>
          <a:xfrm>
            <a:off x="1937238" y="1205766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96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4829F08-96ED-4674-A0EF-9C63F007C67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357" t="30974" r="8500" b="25131"/>
          <a:stretch/>
        </p:blipFill>
        <p:spPr>
          <a:xfrm>
            <a:off x="1911997" y="1206501"/>
            <a:ext cx="8384970" cy="431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86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227B42D-B4F4-4250-A2CF-093F85D19B0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037" t="29411" r="8392" b="25320"/>
          <a:stretch/>
        </p:blipFill>
        <p:spPr>
          <a:xfrm>
            <a:off x="1895032" y="1206501"/>
            <a:ext cx="8401935" cy="430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198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3790E3E-718C-4F0A-8304-48994058F8E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821" t="30974" r="8393" b="25131"/>
          <a:stretch/>
        </p:blipFill>
        <p:spPr>
          <a:xfrm>
            <a:off x="1895032" y="1206500"/>
            <a:ext cx="8443983" cy="43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92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BC443AE-DD67-465D-8DB1-A34BB2DAA5E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1250" t="31297" r="8393" b="24750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29654BF0-B121-407F-8162-92EF6F999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23066" y="3703118"/>
            <a:ext cx="1654944" cy="288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557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FE544F3-DC20-4053-AEAE-54F2F0E1C40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1250" t="31297" r="8393" b="24940"/>
          <a:stretch/>
        </p:blipFill>
        <p:spPr>
          <a:xfrm>
            <a:off x="1850438" y="1206501"/>
            <a:ext cx="8446529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12F37558-2F75-4432-B68A-90E9494DD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23066" y="3703118"/>
            <a:ext cx="1654944" cy="288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332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60B1451-2634-4FCA-93A7-6A1B71DB6AF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1250" t="31297" r="8500" b="24750"/>
          <a:stretch/>
        </p:blipFill>
        <p:spPr>
          <a:xfrm>
            <a:off x="1895032" y="1206500"/>
            <a:ext cx="8401935" cy="4330699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5DF2C522-2EA5-4B5A-B8BE-54DB9CAA2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23066" y="3703118"/>
            <a:ext cx="1654944" cy="288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52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2AC2F45-DEC7-4211-A6FA-F4E852471E2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3931" t="37173" r="22463" b="38660"/>
          <a:stretch/>
        </p:blipFill>
        <p:spPr>
          <a:xfrm>
            <a:off x="3329730" y="1582841"/>
            <a:ext cx="5556520" cy="3129596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5F038CC0-4FB9-4E98-8B0C-7D5232F56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23066" y="3703118"/>
            <a:ext cx="1654944" cy="288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270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1343096-9250-4616-8893-946DD0EED6F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1143" t="31297" r="8500" b="25131"/>
          <a:stretch/>
        </p:blipFill>
        <p:spPr>
          <a:xfrm>
            <a:off x="1887547" y="1220627"/>
            <a:ext cx="8401935" cy="4316573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FF11BF38-25F0-4622-AA19-1EE3D8EC4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23066" y="3703118"/>
            <a:ext cx="1654944" cy="288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815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259578F-D2A9-4F67-93C7-0518C555C37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036" t="30974" r="8500" b="25131"/>
          <a:stretch/>
        </p:blipFill>
        <p:spPr>
          <a:xfrm>
            <a:off x="1895033" y="1206501"/>
            <a:ext cx="8401934" cy="4330700"/>
          </a:xfrm>
          <a:prstGeom prst="rect">
            <a:avLst/>
          </a:prstGeom>
        </p:spPr>
      </p:pic>
      <p:sp>
        <p:nvSpPr>
          <p:cNvPr id="46" name="مربع نص 45">
            <a:extLst>
              <a:ext uri="{FF2B5EF4-FFF2-40B4-BE49-F238E27FC236}">
                <a16:creationId xmlns:a16="http://schemas.microsoft.com/office/drawing/2014/main" id="{1250E20C-3CC8-4665-8C77-5B12017DD3F2}"/>
              </a:ext>
            </a:extLst>
          </p:cNvPr>
          <p:cNvSpPr txBox="1"/>
          <p:nvPr/>
        </p:nvSpPr>
        <p:spPr>
          <a:xfrm>
            <a:off x="2554856" y="1365687"/>
            <a:ext cx="6093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https://www.yout-ube.com/watch?v=69wNNC9DOI0</a:t>
            </a:r>
            <a:endParaRPr lang="ar-SA" dirty="0">
              <a:solidFill>
                <a:srgbClr val="0070C0"/>
              </a:solidFill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73267E38-0825-4E45-8191-5C68DAD68360}"/>
              </a:ext>
            </a:extLst>
          </p:cNvPr>
          <p:cNvSpPr/>
          <p:nvPr/>
        </p:nvSpPr>
        <p:spPr>
          <a:xfrm>
            <a:off x="8738663" y="1345209"/>
            <a:ext cx="940526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ملخص</a:t>
            </a:r>
          </a:p>
        </p:txBody>
      </p:sp>
    </p:spTree>
    <p:extLst>
      <p:ext uri="{BB962C8B-B14F-4D97-AF65-F5344CB8AC3E}">
        <p14:creationId xmlns:p14="http://schemas.microsoft.com/office/powerpoint/2010/main" val="34726637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2" y="2711230"/>
            <a:ext cx="3421824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19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1547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259578F-D2A9-4F67-93C7-0518C555C37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036" t="30974" r="8500" b="25131"/>
          <a:stretch/>
        </p:blipFill>
        <p:spPr>
          <a:xfrm>
            <a:off x="1895033" y="1206501"/>
            <a:ext cx="8401934" cy="4330700"/>
          </a:xfrm>
          <a:prstGeom prst="rect">
            <a:avLst/>
          </a:prstGeom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906DDC7B-FE9A-4BD0-A872-84D2147763F4}"/>
              </a:ext>
            </a:extLst>
          </p:cNvPr>
          <p:cNvSpPr txBox="1"/>
          <p:nvPr/>
        </p:nvSpPr>
        <p:spPr>
          <a:xfrm>
            <a:off x="2784928" y="1344418"/>
            <a:ext cx="6093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https://www.yout-ube.com/watch?v=2WaVHAKiIWA</a:t>
            </a:r>
            <a:endParaRPr lang="ar-SA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284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50F3DEE-ABC6-4429-9923-57FC9B0097A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251" t="30535" r="8499" b="24940"/>
          <a:stretch/>
        </p:blipFill>
        <p:spPr>
          <a:xfrm>
            <a:off x="1895032" y="1202190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877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E75A8E7-6395-4B95-99A9-BA417559460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249" t="31297" r="8394" b="25131"/>
          <a:stretch/>
        </p:blipFill>
        <p:spPr>
          <a:xfrm>
            <a:off x="1895032" y="1223955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004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F6EA9CA-7ACD-4535-B151-47BF4F6ED78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357" t="31297" r="8393" b="24940"/>
          <a:stretch/>
        </p:blipFill>
        <p:spPr>
          <a:xfrm>
            <a:off x="1917818" y="1206502"/>
            <a:ext cx="837914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4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4D249D4-F01A-4A92-8A37-6AE4BC0DF50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143" t="31297" r="8393" b="25131"/>
          <a:stretch/>
        </p:blipFill>
        <p:spPr>
          <a:xfrm>
            <a:off x="1937238" y="1206501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29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336654E-6355-4153-B31D-39329EF5B6B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357" t="31297" r="8393" b="24940"/>
          <a:stretch/>
        </p:blipFill>
        <p:spPr>
          <a:xfrm>
            <a:off x="1895032" y="1206502"/>
            <a:ext cx="8401935" cy="4330700"/>
          </a:xfrm>
          <a:prstGeom prst="rect">
            <a:avLst/>
          </a:prstGeom>
        </p:spPr>
      </p:pic>
      <p:sp>
        <p:nvSpPr>
          <p:cNvPr id="46" name="مربع نص 45">
            <a:extLst>
              <a:ext uri="{FF2B5EF4-FFF2-40B4-BE49-F238E27FC236}">
                <a16:creationId xmlns:a16="http://schemas.microsoft.com/office/drawing/2014/main" id="{1491CBA1-90E8-4673-B69E-6D0AA300521D}"/>
              </a:ext>
            </a:extLst>
          </p:cNvPr>
          <p:cNvSpPr txBox="1"/>
          <p:nvPr/>
        </p:nvSpPr>
        <p:spPr>
          <a:xfrm>
            <a:off x="2087611" y="1586468"/>
            <a:ext cx="6093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https://www.yout-ube.com/watch?v=BuuvgNGVYEo</a:t>
            </a:r>
            <a:endParaRPr lang="ar-SA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452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3C1CE53-39A5-465C-B007-242F217D2EE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357" t="29410" r="8500" b="25131"/>
          <a:stretch/>
        </p:blipFill>
        <p:spPr>
          <a:xfrm>
            <a:off x="1895032" y="1206502"/>
            <a:ext cx="840193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5477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421</Words>
  <Application>Microsoft Office PowerPoint</Application>
  <PresentationFormat>شاشة عريضة</PresentationFormat>
  <Paragraphs>278</Paragraphs>
  <Slides>22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28" baseType="lpstr">
      <vt:lpstr>Arabic Typesetting</vt:lpstr>
      <vt:lpstr>Arial</vt:lpstr>
      <vt:lpstr>Calibri</vt:lpstr>
      <vt:lpstr>Calibri Light</vt:lpstr>
      <vt:lpstr>Lemonada Regular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Admin</dc:creator>
  <cp:lastModifiedBy>Admin</cp:lastModifiedBy>
  <cp:revision>2</cp:revision>
  <dcterms:created xsi:type="dcterms:W3CDTF">2021-10-17T13:28:26Z</dcterms:created>
  <dcterms:modified xsi:type="dcterms:W3CDTF">2021-10-17T18:55:35Z</dcterms:modified>
</cp:coreProperties>
</file>