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2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315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1AA653-3AF9-442F-AC89-C1344BC0C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C6B369C-9E16-4A99-9206-369665152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D1EFEF-F0CF-4DFC-BF88-E857CE07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DF689E-61BE-4B5E-B417-AB1D0FBCE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55BAA3-70A5-49FF-98F0-D67EB265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040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D0AA77-5E2C-4516-87A1-0E3D2F45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7D253F6-4ECE-4039-94E1-537A4C6ED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8E66E3-4109-4871-AAEB-85B6BBDEE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64581B3-DFAC-40B1-8209-84B930EB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504D169-F3C6-43DC-B71F-5CBC75D6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897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5ECA9D4-93E0-4E52-941D-4FA74AACBD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45EB91E-10B5-4603-A77D-7CF6C53D9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D37784-F1EF-4B33-9E3F-E596087E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D10391-2C80-46C2-B9B1-CAA431A4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D3F253B-6D8C-42D1-B840-DDE9609D1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306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7DE56C-47DD-41B1-9F03-A0F717C8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27677F2-CB50-439C-ACF4-FD75A3F4F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9FDBEF-E949-40D1-A575-98CE8CA9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F61E3BA-CEBF-490E-9ADF-9014073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40D075-8C0E-4A93-90C7-9EDA115E1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81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EF47DB-C92A-4D5E-A53F-10178349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09A028E-BC44-4FD0-AF32-02CF20006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5989B5-6C1E-4F10-A0A6-86C5A53A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00025C-EC22-41CA-BD7F-564F27C2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DFF716-E67C-4B13-8E5B-C222543E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268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262262-02E2-4314-907F-8CC271D4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FB0D208-4718-4AB6-BD27-FD86F3221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BE0A4AA-35A9-4FC8-B10E-2A4692B89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91365FD-BE7C-41C2-A082-DCDAFFC71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DDB8E5-DDF5-4CF9-AAEE-0184444A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9592-EC54-4DB6-96CD-1DF115E5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537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31E70-ACD2-4FC3-AA50-2D3C7E388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54EBE4D-120E-4FFF-8386-E44DF0251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CA02051-4998-43FA-B957-23CC35500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59C17AD-6E4F-417D-834B-1BA23ABF10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B2A2354-4B71-40E5-90B5-0B6423D26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6608769-A85C-4C6F-AEDD-63C3BC3E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0A4C842-699B-4DFC-B43C-7395B681A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441A5F5-DDDB-450B-927A-57DEA981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3973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2C9F50-D3DF-4911-862A-E6DD8F91D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4602B34-715C-4FB3-AE91-AE9033628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42BCAC4-86F1-4434-BC74-2AA90EDEC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FD2C9FE-DB58-483D-BE04-C756F02AE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93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A577821-6F8A-469B-839A-8DFCB1E32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88A1A84-9F33-4246-B2D4-1231EDDEB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0FFE038-EE9F-4F7C-B30D-B7A828EB1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636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A8CB42-CE41-4B4A-9876-EE0324D9A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D793F6-3B9C-43E6-BB79-85F59203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DF14C50-22A9-496A-830A-535CF14A8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FCCA4F2-00E0-46A1-90A8-7DA431B6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E7BCDA-2877-4A3D-99B3-085432434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659DEDA-7DBD-4B72-8B6A-EEC9EA7A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323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2519B1-0317-49B9-A169-12AE3B97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F694EE1-7633-4058-BD3B-EE88F21E31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5FDB868-3E43-4137-8092-8B526FB14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CC14518-7C98-43E8-AC86-55DAE8F5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17A797-80DE-43CB-991B-AAEF02709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4414E6B-232D-4936-B5D7-D5BBDCFEC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630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1EBB8A0-5E2F-4928-9376-A7610BDA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AD7430A-B2A9-4BD8-A200-FA04FAF67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A9F094F-6973-4629-898A-3A5D39093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47057-1CD4-45E5-8E02-8F5DD90C4A5D}" type="datetimeFigureOut">
              <a:rPr lang="ar-SA" smtClean="0"/>
              <a:t>20/03/43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D06720-B4D7-4612-AEFC-705530FEE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420DA3-30BD-4127-A4D6-CE4672A06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51CDB-6C31-4C16-B137-E9F28044FD9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14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الثلاثاء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181433" y="2672553"/>
            <a:ext cx="180127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التاريخ:1443/3/20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11242" y="330377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604091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الدورات في الأنظمة البيئية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65871" y="2670258"/>
            <a:ext cx="1722418" cy="1687294"/>
            <a:chOff x="8924552" y="3304582"/>
            <a:chExt cx="189672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4552" y="3501065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CFAF546-992B-473F-8FFE-558CFAB597B9}"/>
              </a:ext>
            </a:extLst>
          </p:cNvPr>
          <p:cNvSpPr/>
          <p:nvPr/>
        </p:nvSpPr>
        <p:spPr>
          <a:xfrm>
            <a:off x="2319812" y="3222193"/>
            <a:ext cx="15807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أول خطوات النجاح التوكل على الله </a:t>
            </a:r>
            <a:endParaRPr lang="ar-SA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328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1FB307D-D1ED-4683-9CE6-D97600B5933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529" r="11892" b="31433"/>
          <a:stretch/>
        </p:blipFill>
        <p:spPr>
          <a:xfrm>
            <a:off x="1895032" y="1206501"/>
            <a:ext cx="8401934" cy="432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16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CDE9735-3E4C-412D-80DD-1BD88664004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272" b="31434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78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E4EA248-6BB4-48A7-A2BE-451FD99223A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937237" y="1169370"/>
            <a:ext cx="8401777" cy="43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60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EBA63B-9341-4F8C-BFE1-7E28F5C27AD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469" b="31434"/>
          <a:stretch/>
        </p:blipFill>
        <p:spPr>
          <a:xfrm>
            <a:off x="1895031" y="122821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95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A6E50A3-7A86-4C96-A439-80FEEB04FC4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274" b="31434"/>
          <a:stretch/>
        </p:blipFill>
        <p:spPr>
          <a:xfrm>
            <a:off x="1895032" y="1226095"/>
            <a:ext cx="8401934" cy="431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09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CD41C4-68AE-4018-9F1E-0596F099AD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810" r="12469" b="31434"/>
          <a:stretch/>
        </p:blipFill>
        <p:spPr>
          <a:xfrm>
            <a:off x="1895031" y="1186029"/>
            <a:ext cx="8401935" cy="43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15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4F36BD0-D3CF-4B1F-AA74-ED60548C11A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810" r="12469" b="31434"/>
          <a:stretch/>
        </p:blipFill>
        <p:spPr>
          <a:xfrm>
            <a:off x="1895031" y="1226095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53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F00952-ED40-40B7-B99C-A04825571E1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810" r="12272" b="31434"/>
          <a:stretch/>
        </p:blipFill>
        <p:spPr>
          <a:xfrm>
            <a:off x="1909161" y="1206501"/>
            <a:ext cx="838780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70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22A559-02CE-44EB-BE07-E8225FFE924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810" r="12272" b="31434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2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0ACF615-78BA-4E79-BB15-7688197E513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1892" b="31434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92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2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29244B1-F075-416D-A30F-A48665FCA17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80" t="41922" r="21678" b="35278"/>
          <a:stretch/>
        </p:blipFill>
        <p:spPr>
          <a:xfrm>
            <a:off x="1937238" y="1919685"/>
            <a:ext cx="8251791" cy="348985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494B00B9-DA60-4400-92EF-A1E110BE6E1D}"/>
              </a:ext>
            </a:extLst>
          </p:cNvPr>
          <p:cNvSpPr/>
          <p:nvPr/>
        </p:nvSpPr>
        <p:spPr>
          <a:xfrm>
            <a:off x="5357247" y="1273354"/>
            <a:ext cx="21932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سنتعلم اليوم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229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E88FE45-4F4E-4264-83CB-3121F99C93B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357" t="39810" r="11892" b="31434"/>
          <a:stretch/>
        </p:blipFill>
        <p:spPr>
          <a:xfrm>
            <a:off x="1895031" y="1200027"/>
            <a:ext cx="8401935" cy="433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56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14EB28A-9BB3-497A-9304-A5FB4B4D46A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895032" y="1206500"/>
            <a:ext cx="8401934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30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61B39E5-FA57-44E3-BEB2-E0EB702670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469" b="31434"/>
          <a:stretch/>
        </p:blipFill>
        <p:spPr>
          <a:xfrm>
            <a:off x="1895031" y="1206500"/>
            <a:ext cx="8443983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13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0711A8-0C6B-4E41-A74D-DA75188951A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469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48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7CE4C13-2925-469F-8551-60656AA8572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536" t="39811" r="18464" b="33706"/>
          <a:stretch/>
        </p:blipFill>
        <p:spPr>
          <a:xfrm>
            <a:off x="2258063" y="1550353"/>
            <a:ext cx="7699853" cy="367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52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E1DB8C5-4CE8-4D06-91AB-81ACC00536A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810" r="11892" b="31434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91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9741D19-9790-40F0-8991-C326DC83D86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1892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43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F9EAADE-B98B-47AC-8907-47ACE100342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376" r="11892" b="31434"/>
          <a:stretch/>
        </p:blipFill>
        <p:spPr>
          <a:xfrm>
            <a:off x="1895031" y="1206501"/>
            <a:ext cx="8443983" cy="43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42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4106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74A4F59-70C8-4112-BDE5-EB087C1E49C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469" b="31434"/>
          <a:stretch/>
        </p:blipFill>
        <p:spPr>
          <a:xfrm>
            <a:off x="1896097" y="1206501"/>
            <a:ext cx="840086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09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8304B1D-75F6-46B5-85F6-20C4E70AF1A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786" t="39810" r="12469" b="31434"/>
          <a:stretch/>
        </p:blipFill>
        <p:spPr>
          <a:xfrm>
            <a:off x="1896097" y="1203994"/>
            <a:ext cx="840086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96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657F067-D76A-4A09-BF90-35431D227DC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3897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81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27D382-22EE-42CF-BFDE-EA0F7E49D6E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469" b="33516"/>
          <a:stretch/>
        </p:blipFill>
        <p:spPr>
          <a:xfrm>
            <a:off x="1937237" y="121291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59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84053DD-DCE2-4470-A6A0-46BA1F27C94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893" t="39529" r="12272" b="31433"/>
          <a:stretch/>
        </p:blipFill>
        <p:spPr>
          <a:xfrm>
            <a:off x="1937237" y="1158298"/>
            <a:ext cx="8450575" cy="43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81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B50F05D-C62E-462C-A41A-981BE073272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529" r="12469" b="31433"/>
          <a:stretch/>
        </p:blipFill>
        <p:spPr>
          <a:xfrm>
            <a:off x="1937237" y="1206502"/>
            <a:ext cx="8401777" cy="432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3E5BB4A-DF29-4DEA-B80C-F101BD08A3C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357" t="39376" r="12273" b="31434"/>
          <a:stretch/>
        </p:blipFill>
        <p:spPr>
          <a:xfrm>
            <a:off x="1914131" y="1206501"/>
            <a:ext cx="8382836" cy="43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8074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479</Words>
  <Application>Microsoft Office PowerPoint</Application>
  <PresentationFormat>شاشة عريضة</PresentationFormat>
  <Paragraphs>346</Paragraphs>
  <Slides>28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4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4</cp:revision>
  <dcterms:created xsi:type="dcterms:W3CDTF">2021-10-26T11:39:36Z</dcterms:created>
  <dcterms:modified xsi:type="dcterms:W3CDTF">2021-10-26T12:16:42Z</dcterms:modified>
</cp:coreProperties>
</file>