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83" r:id="rId6"/>
    <p:sldId id="262" r:id="rId7"/>
    <p:sldId id="263" r:id="rId8"/>
    <p:sldId id="284" r:id="rId9"/>
    <p:sldId id="285" r:id="rId10"/>
    <p:sldId id="265" r:id="rId11"/>
    <p:sldId id="264" r:id="rId12"/>
    <p:sldId id="266" r:id="rId13"/>
    <p:sldId id="267" r:id="rId14"/>
    <p:sldId id="268" r:id="rId15"/>
    <p:sldId id="286" r:id="rId16"/>
    <p:sldId id="269" r:id="rId17"/>
    <p:sldId id="270" r:id="rId18"/>
    <p:sldId id="287" r:id="rId19"/>
    <p:sldId id="271" r:id="rId20"/>
    <p:sldId id="272" r:id="rId21"/>
    <p:sldId id="273" r:id="rId22"/>
    <p:sldId id="274" r:id="rId23"/>
    <p:sldId id="275" r:id="rId24"/>
    <p:sldId id="276" r:id="rId25"/>
    <p:sldId id="297" r:id="rId26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F6FF"/>
    <a:srgbClr val="EDF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>
        <p:scale>
          <a:sx n="68" d="100"/>
          <a:sy n="68" d="100"/>
        </p:scale>
        <p:origin x="81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802C716-BED0-4E88-909F-562ABD42C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E08F1768-F4E3-4330-A327-D94E7A9FD4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97E11D8-BA1C-48D5-AD53-BCB96CD40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CD7AD-8492-47BF-8D76-7AD5EAFEF37E}" type="datetimeFigureOut">
              <a:rPr lang="ar-SA" smtClean="0"/>
              <a:t>12/03/43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C1F9E7D-5FBD-4E91-A59D-570F5C2D1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A461A62-DE24-4668-A327-802D8243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3104E-A949-40EB-B94D-9178BCBF6F9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1822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3E1CC21-B58F-4B9A-A9C6-32E49B3C7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66BAA19-2C89-41D9-8F9E-737F341FE0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9CE6D32-79AE-4228-B5CD-485584957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CD7AD-8492-47BF-8D76-7AD5EAFEF37E}" type="datetimeFigureOut">
              <a:rPr lang="ar-SA" smtClean="0"/>
              <a:t>12/03/43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ECE6DE4-8CFC-43E1-990B-D382F064A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5E5F799-1B0E-4EDF-827C-C160E2B13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3104E-A949-40EB-B94D-9178BCBF6F9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98592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79574B7D-97F8-4FA9-BAF2-29C0B4227A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417514F-F4FB-4372-B872-EB39AC50A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3854DAB-CE0C-4F09-B941-7EB452971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CD7AD-8492-47BF-8D76-7AD5EAFEF37E}" type="datetimeFigureOut">
              <a:rPr lang="ar-SA" smtClean="0"/>
              <a:t>12/03/43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1020FCE-5332-4B9F-9778-C84BB6AE7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CC16B93-9533-46A1-82A3-EBAC24F7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3104E-A949-40EB-B94D-9178BCBF6F9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18185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3476DA-3702-4118-8BDD-5C112744F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47D6A3D-024B-4278-B301-58F9BFE09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7976725-D3A4-41DB-B133-2B04F66EB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CD7AD-8492-47BF-8D76-7AD5EAFEF37E}" type="datetimeFigureOut">
              <a:rPr lang="ar-SA" smtClean="0"/>
              <a:t>12/03/43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909C8C3-99C2-460E-8CEE-8F0D2ADB1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183C6C-ECEB-47E6-98AB-1A2AB6FD3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3104E-A949-40EB-B94D-9178BCBF6F9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30909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B524E98-139F-426B-802F-80BA0B883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505CF94-1587-419B-9F53-5730D08DC0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96D843B-BA42-4BFC-9652-F364569CA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CD7AD-8492-47BF-8D76-7AD5EAFEF37E}" type="datetimeFigureOut">
              <a:rPr lang="ar-SA" smtClean="0"/>
              <a:t>12/03/43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3C6947A-F14A-4696-9474-EDAC85FD9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8E3CD77-5366-42FD-99A9-AF5289712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3104E-A949-40EB-B94D-9178BCBF6F9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41991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F8E1E57-D52D-46B4-93B4-64B7A36AD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219329D-2A06-49FE-AFB7-DF662636EF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1E3F854-E593-41B6-8E10-6DC7740921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2C91922-7D03-4FD3-8973-A51EB8F07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CD7AD-8492-47BF-8D76-7AD5EAFEF37E}" type="datetimeFigureOut">
              <a:rPr lang="ar-SA" smtClean="0"/>
              <a:t>12/03/43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AEF72E4-FF4A-4361-916E-DA69F033E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AA8CA31-179B-48DD-8535-AD1FD10B7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3104E-A949-40EB-B94D-9178BCBF6F9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67383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66CAB01-A709-4C6F-AC7F-F75D0F81A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A22B30B-E6AB-407F-8F86-A0B263EF06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0999F0A-2FDD-4453-B80E-1F993896A4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D525004F-5C95-4CFA-9D57-2960C11FEB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8D64D187-7251-40C5-A08D-0D24E3E2C1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E5E76171-003D-4C81-AE51-6516E8422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CD7AD-8492-47BF-8D76-7AD5EAFEF37E}" type="datetimeFigureOut">
              <a:rPr lang="ar-SA" smtClean="0"/>
              <a:t>12/03/43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0E59C9BD-8B78-42A4-8A9F-7980775EB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D6292566-9BA4-400B-B4EC-F53479420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3104E-A949-40EB-B94D-9178BCBF6F9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94334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4504A99-0B7C-4302-B2A5-ABD818A27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A320C8D9-1C79-4E6F-BCB4-5F5E9DEF7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CD7AD-8492-47BF-8D76-7AD5EAFEF37E}" type="datetimeFigureOut">
              <a:rPr lang="ar-SA" smtClean="0"/>
              <a:t>12/03/43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DAFD7274-1C25-4CED-ABD3-81D10BC1E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9B766858-C304-4709-9361-3799F516F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3104E-A949-40EB-B94D-9178BCBF6F9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01162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DF3A1D4F-9EF1-4515-81D6-75A4BF175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CD7AD-8492-47BF-8D76-7AD5EAFEF37E}" type="datetimeFigureOut">
              <a:rPr lang="ar-SA" smtClean="0"/>
              <a:t>12/03/43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FCBEC0FE-CE66-4F68-9A83-E4A5BA7A3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812915F8-974D-4D02-BAAF-536AE3081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3104E-A949-40EB-B94D-9178BCBF6F9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1377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1FE6C98-FFC7-4218-ABD4-4F929216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AF6CC3A-3557-44B2-9689-5713C1948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7BA6D5B-7D56-4EB0-8C80-9E19400B51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8BE3DD3-C9A0-417E-9420-C5B0A86BC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CD7AD-8492-47BF-8D76-7AD5EAFEF37E}" type="datetimeFigureOut">
              <a:rPr lang="ar-SA" smtClean="0"/>
              <a:t>12/03/43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777F910-C393-4695-8EF6-E14E07598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EF1EFFA-C82F-4EC3-8121-FFE3807C7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3104E-A949-40EB-B94D-9178BCBF6F9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93926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25EC3C-7860-4475-AD14-859814D81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352F5301-9EE6-466C-8BC9-979FA2F735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C15E812-375B-47B4-9A6F-38EBDC4140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3BFFCB0-7611-49E9-B6A0-7537DD22E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CD7AD-8492-47BF-8D76-7AD5EAFEF37E}" type="datetimeFigureOut">
              <a:rPr lang="ar-SA" smtClean="0"/>
              <a:t>12/03/43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EF07E5D-388D-411F-80E7-841970FE9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A207C41-FE03-49DC-A4B5-AF4C50D77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3104E-A949-40EB-B94D-9178BCBF6F9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92469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2B21CA0B-5AA8-42C0-B414-FEBFC38C8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864FDC4-D028-4CB5-BAF4-D2B3180BFA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6403647-B632-4277-94AB-ABDE3D65F8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CD7AD-8492-47BF-8D76-7AD5EAFEF37E}" type="datetimeFigureOut">
              <a:rPr lang="ar-SA" smtClean="0"/>
              <a:t>12/03/43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50D3E76-EBB3-41B6-AED5-AF8C03931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5CEA755-49D9-4076-9AB5-0B7D33CC2C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E3104E-A949-40EB-B94D-9178BCBF6F9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25492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5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microsoft.com/office/2007/relationships/hdphoto" Target="../media/hdphoto2.wdp"/><Relationship Id="rId27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4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126596" y="1260491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09305" y="966812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61961" y="1375892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42982" y="252811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اليوم: الثلاثاء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B85AF374-B2DF-4D6F-800D-C84DC918EE04}"/>
              </a:ext>
            </a:extLst>
          </p:cNvPr>
          <p:cNvSpPr txBox="1"/>
          <p:nvPr/>
        </p:nvSpPr>
        <p:spPr>
          <a:xfrm>
            <a:off x="7882720" y="2502642"/>
            <a:ext cx="2099991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 1443/3/13 هـ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D69F04EB-5966-4E23-A242-2D542FFB8F1E}"/>
              </a:ext>
            </a:extLst>
          </p:cNvPr>
          <p:cNvSpPr txBox="1"/>
          <p:nvPr/>
        </p:nvSpPr>
        <p:spPr>
          <a:xfrm>
            <a:off x="8432267" y="299811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المادة: علوم </a:t>
            </a:r>
          </a:p>
        </p:txBody>
      </p:sp>
      <p:sp>
        <p:nvSpPr>
          <p:cNvPr id="52" name="Google Shape;75;p13">
            <a:extLst>
              <a:ext uri="{FF2B5EF4-FFF2-40B4-BE49-F238E27FC236}">
                <a16:creationId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4051816" y="2370347"/>
            <a:ext cx="3772679" cy="1380458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: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عمليات الحياة في المخلوقات الحية الدقيقة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 </a:t>
            </a:r>
            <a:endParaRPr lang="ar-SA" sz="2800" b="1" dirty="0">
              <a:solidFill>
                <a:schemeClr val="bg1"/>
              </a:solidFill>
              <a:latin typeface="Lemonada Regular"/>
              <a:ea typeface="Lemonada Regular"/>
              <a:sym typeface="Lemonada Regular"/>
            </a:endParaRP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id="{42284A5A-3FD4-424F-8A61-F2A5776E2EEB}"/>
              </a:ext>
            </a:extLst>
          </p:cNvPr>
          <p:cNvGrpSpPr/>
          <p:nvPr/>
        </p:nvGrpSpPr>
        <p:grpSpPr>
          <a:xfrm>
            <a:off x="2277180" y="2556120"/>
            <a:ext cx="1719621" cy="1687294"/>
            <a:chOff x="8920544" y="3476541"/>
            <a:chExt cx="1893648" cy="1131299"/>
          </a:xfrm>
        </p:grpSpPr>
        <p:pic>
          <p:nvPicPr>
            <p:cNvPr id="54" name="Picture 46">
              <a:extLst>
                <a:ext uri="{FF2B5EF4-FFF2-40B4-BE49-F238E27FC236}">
                  <a16:creationId xmlns:a16="http://schemas.microsoft.com/office/drawing/2014/main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 l="14797" t="6571" r="14269" b="10899"/>
            <a:stretch/>
          </p:blipFill>
          <p:spPr>
            <a:xfrm>
              <a:off x="8920544" y="3476541"/>
              <a:ext cx="1869505" cy="1131299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:a16="http://schemas.microsoft.com/office/drawing/2014/main" id="{FC9004A6-A82E-474E-82F6-AAE0303936D9}"/>
                </a:ext>
              </a:extLst>
            </p:cNvPr>
            <p:cNvSpPr txBox="1"/>
            <p:nvPr/>
          </p:nvSpPr>
          <p:spPr>
            <a:xfrm>
              <a:off x="8925318" y="3621209"/>
              <a:ext cx="1888874" cy="320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/>
                <a:t>حكمة اليوم :</a:t>
              </a:r>
              <a:endParaRPr lang="ar-SA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2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 descr="hand pointer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78120" y="3212269"/>
            <a:ext cx="2339520" cy="342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مستطيل 58"/>
          <p:cNvSpPr/>
          <p:nvPr/>
        </p:nvSpPr>
        <p:spPr>
          <a:xfrm>
            <a:off x="2414991" y="3057096"/>
            <a:ext cx="14151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كن عالي الهمة </a:t>
            </a:r>
          </a:p>
          <a:p>
            <a:pPr algn="ctr"/>
            <a:r>
              <a:rPr lang="ar-SA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ولا ترضى بغير</a:t>
            </a:r>
          </a:p>
          <a:p>
            <a:pPr algn="ctr"/>
            <a:r>
              <a:rPr lang="ar-SA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القمة </a:t>
            </a:r>
          </a:p>
        </p:txBody>
      </p:sp>
    </p:spTree>
    <p:extLst>
      <p:ext uri="{BB962C8B-B14F-4D97-AF65-F5344CB8AC3E}">
        <p14:creationId xmlns:p14="http://schemas.microsoft.com/office/powerpoint/2010/main" val="3436243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D60DFA6-4F78-46A6-8FFA-C7B9AC75DBE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973" t="25225" r="3669" b="19244"/>
          <a:stretch/>
        </p:blipFill>
        <p:spPr>
          <a:xfrm>
            <a:off x="1850438" y="1206501"/>
            <a:ext cx="845743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827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A4034365-9650-4826-A8BC-D262FBC90E0B}"/>
              </a:ext>
            </a:extLst>
          </p:cNvPr>
          <p:cNvSpPr/>
          <p:nvPr/>
        </p:nvSpPr>
        <p:spPr>
          <a:xfrm>
            <a:off x="7315200" y="3289303"/>
            <a:ext cx="718457" cy="26379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FFA3E6FB-B5E6-4C68-80A5-4BDEB827CD06}"/>
              </a:ext>
            </a:extLst>
          </p:cNvPr>
          <p:cNvSpPr/>
          <p:nvPr/>
        </p:nvSpPr>
        <p:spPr>
          <a:xfrm>
            <a:off x="4044680" y="3229981"/>
            <a:ext cx="618760" cy="26379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6261D90B-17B7-43BC-90A9-C964689A98D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973" t="25225" r="3669" b="19244"/>
          <a:stretch/>
        </p:blipFill>
        <p:spPr>
          <a:xfrm>
            <a:off x="1850438" y="1194688"/>
            <a:ext cx="8452107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217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1C40716-A5F8-445F-A345-DA7C12730CC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973" t="25225" r="3669" b="19244"/>
          <a:stretch/>
        </p:blipFill>
        <p:spPr>
          <a:xfrm>
            <a:off x="1850438" y="1206501"/>
            <a:ext cx="8439582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34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D8BF1030-2825-4AFC-AB3E-48470F2C085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973" t="25225" r="4654" b="19244"/>
          <a:stretch/>
        </p:blipFill>
        <p:spPr>
          <a:xfrm>
            <a:off x="1850438" y="1209459"/>
            <a:ext cx="8472850" cy="432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713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93A4204-9DAD-4754-A6F7-0311CEB476C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973" t="29410" r="4654" b="19244"/>
          <a:stretch/>
        </p:blipFill>
        <p:spPr>
          <a:xfrm>
            <a:off x="1871868" y="1206501"/>
            <a:ext cx="8451420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996B196B-F5D1-40B6-8E3C-CB775F812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478" y="3545059"/>
            <a:ext cx="1708961" cy="287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749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F5EB81A-E87C-4159-9705-F5117E60D08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973" t="29410" r="4654" b="19244"/>
          <a:stretch/>
        </p:blipFill>
        <p:spPr>
          <a:xfrm>
            <a:off x="1871868" y="1206501"/>
            <a:ext cx="8425099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04E9610F-4CC9-4882-B898-11F3D1636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478" y="3545059"/>
            <a:ext cx="1708961" cy="287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772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F3EF3BA4-67D9-4A7F-99B3-3BB9305A8E47}"/>
              </a:ext>
            </a:extLst>
          </p:cNvPr>
          <p:cNvSpPr/>
          <p:nvPr/>
        </p:nvSpPr>
        <p:spPr>
          <a:xfrm>
            <a:off x="4519749" y="2207623"/>
            <a:ext cx="692331" cy="3420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CEC456D3-0B33-4985-B38C-0009E6A35A1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973" t="25225" r="3669" b="19244"/>
          <a:stretch/>
        </p:blipFill>
        <p:spPr>
          <a:xfrm>
            <a:off x="1824743" y="1206501"/>
            <a:ext cx="846765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5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D151276-C295-4024-8010-D11B54F80F1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973" t="25225" r="3669" b="19244"/>
          <a:stretch/>
        </p:blipFill>
        <p:spPr>
          <a:xfrm>
            <a:off x="1824743" y="1206501"/>
            <a:ext cx="8440923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394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E24F9DA-E2EB-4518-8599-FAE63C3C268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973" t="25225" r="3669" b="19244"/>
          <a:stretch/>
        </p:blipFill>
        <p:spPr>
          <a:xfrm>
            <a:off x="1850438" y="1194688"/>
            <a:ext cx="8439582" cy="434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6069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FF3016B-6DE2-4D5A-A1BB-4FCEDA8E257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7501" t="27981" r="4653" b="38407"/>
          <a:stretch/>
        </p:blipFill>
        <p:spPr>
          <a:xfrm>
            <a:off x="1895032" y="1246866"/>
            <a:ext cx="8370828" cy="393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131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4029CCC-2BF6-41A4-8CBC-2B2ADD9658BD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34973" t="29410" r="6458" b="19244"/>
          <a:stretch/>
        </p:blipFill>
        <p:spPr>
          <a:xfrm>
            <a:off x="1937238" y="1206501"/>
            <a:ext cx="8359682" cy="4330699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2E3A4353-2072-4EBF-96FF-625938E4E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478" y="3545059"/>
            <a:ext cx="1708961" cy="287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049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9E48F11-4DD3-448E-853B-66DCF6B9797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973" t="29410" r="4654" b="19244"/>
          <a:stretch/>
        </p:blipFill>
        <p:spPr>
          <a:xfrm>
            <a:off x="1895032" y="1206501"/>
            <a:ext cx="8401935" cy="4330700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ACD5F104-AED1-44A9-B764-04A60E6E070A}"/>
              </a:ext>
            </a:extLst>
          </p:cNvPr>
          <p:cNvSpPr/>
          <p:nvPr/>
        </p:nvSpPr>
        <p:spPr>
          <a:xfrm>
            <a:off x="2768796" y="2685143"/>
            <a:ext cx="1498404" cy="1828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342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078F3D34-7048-4FB1-8E45-BE9DEC20C46D}"/>
              </a:ext>
            </a:extLst>
          </p:cNvPr>
          <p:cNvSpPr/>
          <p:nvPr/>
        </p:nvSpPr>
        <p:spPr>
          <a:xfrm>
            <a:off x="8908869" y="1776549"/>
            <a:ext cx="313509" cy="40494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1FE494A3-5751-449A-8C43-8CED47DEFB1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973" t="24949" r="3669" b="19244"/>
          <a:stretch/>
        </p:blipFill>
        <p:spPr>
          <a:xfrm>
            <a:off x="1937237" y="1139386"/>
            <a:ext cx="8359729" cy="439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5085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47F7EB03-D86D-489D-97ED-F8DC91C853A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973" t="27980" r="4654" b="18399"/>
          <a:stretch/>
        </p:blipFill>
        <p:spPr>
          <a:xfrm>
            <a:off x="1871868" y="1204705"/>
            <a:ext cx="8425099" cy="4390459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2CB3B5D2-4700-426D-9E7E-AE6D9B8EF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95639" y="3662451"/>
            <a:ext cx="1708961" cy="287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001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1C40CE0-30E4-4CBE-8D73-99632CFA226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973" t="27981" r="4654" b="19244"/>
          <a:stretch/>
        </p:blipFill>
        <p:spPr>
          <a:xfrm>
            <a:off x="1801579" y="1206500"/>
            <a:ext cx="8495388" cy="4330699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A5143BFD-32CE-4173-9E19-5C9A745CA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3323" y="3729865"/>
            <a:ext cx="1708961" cy="287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69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E0C19AA-C926-47A0-BA66-1A6101EE94D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973" t="27981" r="4654" b="19244"/>
          <a:stretch/>
        </p:blipFill>
        <p:spPr>
          <a:xfrm>
            <a:off x="1783189" y="1206501"/>
            <a:ext cx="8540099" cy="4444998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410C8A43-75BD-4D8E-A2F8-30888F50C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81968" y="3860016"/>
            <a:ext cx="1708961" cy="287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2607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478" y="2549720"/>
            <a:ext cx="3145893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19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4569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9F9B3A54-48D6-47C1-908D-C19DFF42679D}"/>
              </a:ext>
            </a:extLst>
          </p:cNvPr>
          <p:cNvSpPr/>
          <p:nvPr/>
        </p:nvSpPr>
        <p:spPr>
          <a:xfrm>
            <a:off x="6575236" y="3147639"/>
            <a:ext cx="857530" cy="40545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4E3AB27D-AC91-45A2-B2D1-7A0236147A9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973" t="27342" r="5607" b="19244"/>
          <a:stretch/>
        </p:blipFill>
        <p:spPr>
          <a:xfrm>
            <a:off x="1895032" y="1206502"/>
            <a:ext cx="8401935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4D2BFDD6-B376-4DA2-AF57-0F020E77A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08248" y="3662451"/>
            <a:ext cx="1708961" cy="287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805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D884497F-8202-42E2-9F1C-0C6660F0F55F}"/>
              </a:ext>
            </a:extLst>
          </p:cNvPr>
          <p:cNvSpPr/>
          <p:nvPr/>
        </p:nvSpPr>
        <p:spPr>
          <a:xfrm>
            <a:off x="7027817" y="3043646"/>
            <a:ext cx="668550" cy="3853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96CC2060-A804-491B-AC7E-11FF1DA5372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178" t="27342" r="4654" b="19244"/>
          <a:stretch/>
        </p:blipFill>
        <p:spPr>
          <a:xfrm>
            <a:off x="1895032" y="1206502"/>
            <a:ext cx="8401934" cy="432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19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D884497F-8202-42E2-9F1C-0C6660F0F55F}"/>
              </a:ext>
            </a:extLst>
          </p:cNvPr>
          <p:cNvSpPr/>
          <p:nvPr/>
        </p:nvSpPr>
        <p:spPr>
          <a:xfrm>
            <a:off x="7027817" y="3043646"/>
            <a:ext cx="668550" cy="3853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71726014-74EF-410C-A16E-60C88243826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973" t="27342" r="4654" b="19244"/>
          <a:stretch/>
        </p:blipFill>
        <p:spPr>
          <a:xfrm>
            <a:off x="1842393" y="1212993"/>
            <a:ext cx="8454574" cy="432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57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344865D8-1E9A-4390-A585-815C3A4C9E7C}"/>
              </a:ext>
            </a:extLst>
          </p:cNvPr>
          <p:cNvSpPr/>
          <p:nvPr/>
        </p:nvSpPr>
        <p:spPr>
          <a:xfrm>
            <a:off x="8300024" y="4193177"/>
            <a:ext cx="697308" cy="24819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82E737DF-49A0-430E-8E01-0F1351BD9F4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973" t="27981" r="4655" b="19244"/>
          <a:stretch/>
        </p:blipFill>
        <p:spPr>
          <a:xfrm>
            <a:off x="1850438" y="1206500"/>
            <a:ext cx="8446529" cy="4388663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A4494C4B-76A6-4C34-A118-228736E58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478" y="3545059"/>
            <a:ext cx="1708961" cy="287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358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DDBE1814-ED37-430C-AF1D-A967CBA264B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973" t="27981" r="4654" b="19244"/>
          <a:stretch/>
        </p:blipFill>
        <p:spPr>
          <a:xfrm>
            <a:off x="1895032" y="1206500"/>
            <a:ext cx="8392309" cy="4330699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2F29BE7C-8C5E-4371-BF1A-3C344AFAD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21708" y="3761944"/>
            <a:ext cx="1708961" cy="287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727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32EDD31-03C1-4CCF-A4FB-C2ABC353E57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973" t="29410" r="4654" b="19244"/>
          <a:stretch/>
        </p:blipFill>
        <p:spPr>
          <a:xfrm>
            <a:off x="1850438" y="1186978"/>
            <a:ext cx="8446529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2C451CA9-B75A-4A85-8004-0A10E7603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478" y="3545059"/>
            <a:ext cx="1708961" cy="287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489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AF4A3B2-32F4-4787-A279-2A5B34C009B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973" t="29410" r="4654" b="19244"/>
          <a:stretch/>
        </p:blipFill>
        <p:spPr>
          <a:xfrm>
            <a:off x="1871868" y="1206501"/>
            <a:ext cx="8425099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36463630-9FF9-4D93-A88E-07CA3BE7C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478" y="3545059"/>
            <a:ext cx="1708961" cy="287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5198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435</Words>
  <Application>Microsoft Office PowerPoint</Application>
  <PresentationFormat>شاشة عريضة</PresentationFormat>
  <Paragraphs>311</Paragraphs>
  <Slides>25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25</vt:i4>
      </vt:variant>
    </vt:vector>
  </HeadingPairs>
  <TitlesOfParts>
    <vt:vector size="31" baseType="lpstr">
      <vt:lpstr>Arabic Typesetting</vt:lpstr>
      <vt:lpstr>Arial</vt:lpstr>
      <vt:lpstr>Calibri</vt:lpstr>
      <vt:lpstr>Calibri Light</vt:lpstr>
      <vt:lpstr>Lemonada Regular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Admin</dc:creator>
  <cp:lastModifiedBy>Admin</cp:lastModifiedBy>
  <cp:revision>4</cp:revision>
  <dcterms:created xsi:type="dcterms:W3CDTF">2021-10-18T06:06:04Z</dcterms:created>
  <dcterms:modified xsi:type="dcterms:W3CDTF">2021-10-18T07:49:58Z</dcterms:modified>
</cp:coreProperties>
</file>