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62" r:id="rId2"/>
    <p:sldId id="282" r:id="rId3"/>
    <p:sldId id="283" r:id="rId4"/>
    <p:sldId id="284" r:id="rId5"/>
    <p:sldId id="285" r:id="rId6"/>
    <p:sldId id="286" r:id="rId7"/>
    <p:sldId id="1836" r:id="rId8"/>
    <p:sldId id="287" r:id="rId9"/>
    <p:sldId id="1859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386" r:id="rId19"/>
    <p:sldId id="296" r:id="rId20"/>
    <p:sldId id="297" r:id="rId21"/>
    <p:sldId id="269" r:id="rId22"/>
    <p:sldId id="271" r:id="rId23"/>
    <p:sldId id="264" r:id="rId24"/>
    <p:sldId id="1860" r:id="rId25"/>
    <p:sldId id="298" r:id="rId26"/>
    <p:sldId id="272" r:id="rId27"/>
    <p:sldId id="299" r:id="rId28"/>
    <p:sldId id="1858" r:id="rId2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7D92"/>
    <a:srgbClr val="F6DC64"/>
    <a:srgbClr val="CDBBFC"/>
    <a:srgbClr val="FAFAF1"/>
    <a:srgbClr val="5FB5AB"/>
    <a:srgbClr val="BCDBF1"/>
    <a:srgbClr val="F9F9F0"/>
    <a:srgbClr val="EE2D43"/>
    <a:srgbClr val="88B676"/>
    <a:srgbClr val="F34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F3CEA3-18C2-4CB4-A983-5B605C2DCB63}" v="43" dt="2021-09-27T00:27:02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75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wan Alshehri" userId="10d6ad00dfbb8212" providerId="LiveId" clId="{B1F3CEA3-18C2-4CB4-A983-5B605C2DCB63}"/>
    <pc:docChg chg="undo custSel addSld delSld modSld">
      <pc:chgData name="Rawan Alshehri" userId="10d6ad00dfbb8212" providerId="LiveId" clId="{B1F3CEA3-18C2-4CB4-A983-5B605C2DCB63}" dt="2021-09-27T00:27:22.236" v="303" actId="1076"/>
      <pc:docMkLst>
        <pc:docMk/>
      </pc:docMkLst>
      <pc:sldChg chg="del">
        <pc:chgData name="Rawan Alshehri" userId="10d6ad00dfbb8212" providerId="LiveId" clId="{B1F3CEA3-18C2-4CB4-A983-5B605C2DCB63}" dt="2021-09-27T00:07:11.160" v="5" actId="47"/>
        <pc:sldMkLst>
          <pc:docMk/>
          <pc:sldMk cId="2012231582" sldId="256"/>
        </pc:sldMkLst>
      </pc:sldChg>
      <pc:sldChg chg="del">
        <pc:chgData name="Rawan Alshehri" userId="10d6ad00dfbb8212" providerId="LiveId" clId="{B1F3CEA3-18C2-4CB4-A983-5B605C2DCB63}" dt="2021-09-27T00:07:12.043" v="8" actId="47"/>
        <pc:sldMkLst>
          <pc:docMk/>
          <pc:sldMk cId="1397477371" sldId="257"/>
        </pc:sldMkLst>
      </pc:sldChg>
      <pc:sldChg chg="del">
        <pc:chgData name="Rawan Alshehri" userId="10d6ad00dfbb8212" providerId="LiveId" clId="{B1F3CEA3-18C2-4CB4-A983-5B605C2DCB63}" dt="2021-09-27T00:07:13.369" v="13" actId="47"/>
        <pc:sldMkLst>
          <pc:docMk/>
          <pc:sldMk cId="1340796973" sldId="258"/>
        </pc:sldMkLst>
      </pc:sldChg>
      <pc:sldChg chg="del">
        <pc:chgData name="Rawan Alshehri" userId="10d6ad00dfbb8212" providerId="LiveId" clId="{B1F3CEA3-18C2-4CB4-A983-5B605C2DCB63}" dt="2021-09-27T00:07:12.669" v="11" actId="47"/>
        <pc:sldMkLst>
          <pc:docMk/>
          <pc:sldMk cId="3674486320" sldId="259"/>
        </pc:sldMkLst>
      </pc:sldChg>
      <pc:sldChg chg="del">
        <pc:chgData name="Rawan Alshehri" userId="10d6ad00dfbb8212" providerId="LiveId" clId="{B1F3CEA3-18C2-4CB4-A983-5B605C2DCB63}" dt="2021-09-27T00:07:14.568" v="16" actId="47"/>
        <pc:sldMkLst>
          <pc:docMk/>
          <pc:sldMk cId="3721358638" sldId="260"/>
        </pc:sldMkLst>
      </pc:sldChg>
      <pc:sldChg chg="del">
        <pc:chgData name="Rawan Alshehri" userId="10d6ad00dfbb8212" providerId="LiveId" clId="{B1F3CEA3-18C2-4CB4-A983-5B605C2DCB63}" dt="2021-09-27T00:07:18.140" v="24" actId="47"/>
        <pc:sldMkLst>
          <pc:docMk/>
          <pc:sldMk cId="1116189750" sldId="261"/>
        </pc:sldMkLst>
      </pc:sldChg>
      <pc:sldChg chg="add del">
        <pc:chgData name="Rawan Alshehri" userId="10d6ad00dfbb8212" providerId="LiveId" clId="{B1F3CEA3-18C2-4CB4-A983-5B605C2DCB63}" dt="2021-09-27T00:22:38.045" v="266" actId="47"/>
        <pc:sldMkLst>
          <pc:docMk/>
          <pc:sldMk cId="1076271605" sldId="263"/>
        </pc:sldMkLst>
      </pc:sldChg>
      <pc:sldChg chg="addSp delSp modSp add del mod">
        <pc:chgData name="Rawan Alshehri" userId="10d6ad00dfbb8212" providerId="LiveId" clId="{B1F3CEA3-18C2-4CB4-A983-5B605C2DCB63}" dt="2021-09-27T00:26:53.893" v="296" actId="1076"/>
        <pc:sldMkLst>
          <pc:docMk/>
          <pc:sldMk cId="3212832607" sldId="264"/>
        </pc:sldMkLst>
        <pc:spChg chg="del">
          <ac:chgData name="Rawan Alshehri" userId="10d6ad00dfbb8212" providerId="LiveId" clId="{B1F3CEA3-18C2-4CB4-A983-5B605C2DCB63}" dt="2021-09-27T00:26:24.500" v="286" actId="478"/>
          <ac:spMkLst>
            <pc:docMk/>
            <pc:sldMk cId="3212832607" sldId="264"/>
            <ac:spMk id="4" creationId="{00000000-0000-0000-0000-000000000000}"/>
          </ac:spMkLst>
        </pc:spChg>
        <pc:spChg chg="del">
          <ac:chgData name="Rawan Alshehri" userId="10d6ad00dfbb8212" providerId="LiveId" clId="{B1F3CEA3-18C2-4CB4-A983-5B605C2DCB63}" dt="2021-09-27T00:26:24.500" v="286" actId="478"/>
          <ac:spMkLst>
            <pc:docMk/>
            <pc:sldMk cId="3212832607" sldId="264"/>
            <ac:spMk id="5" creationId="{00000000-0000-0000-0000-000000000000}"/>
          </ac:spMkLst>
        </pc:spChg>
        <pc:spChg chg="add mod">
          <ac:chgData name="Rawan Alshehri" userId="10d6ad00dfbb8212" providerId="LiveId" clId="{B1F3CEA3-18C2-4CB4-A983-5B605C2DCB63}" dt="2021-09-27T00:24:49.389" v="277" actId="1076"/>
          <ac:spMkLst>
            <pc:docMk/>
            <pc:sldMk cId="3212832607" sldId="264"/>
            <ac:spMk id="9" creationId="{01FD51A9-0466-426E-8499-570EAED5A8F6}"/>
          </ac:spMkLst>
        </pc:spChg>
        <pc:picChg chg="mod">
          <ac:chgData name="Rawan Alshehri" userId="10d6ad00dfbb8212" providerId="LiveId" clId="{B1F3CEA3-18C2-4CB4-A983-5B605C2DCB63}" dt="2021-09-27T00:26:53.893" v="296" actId="1076"/>
          <ac:picMkLst>
            <pc:docMk/>
            <pc:sldMk cId="3212832607" sldId="264"/>
            <ac:picMk id="6" creationId="{00000000-0000-0000-0000-000000000000}"/>
          </ac:picMkLst>
        </pc:picChg>
        <pc:picChg chg="add mod modCrop">
          <ac:chgData name="Rawan Alshehri" userId="10d6ad00dfbb8212" providerId="LiveId" clId="{B1F3CEA3-18C2-4CB4-A983-5B605C2DCB63}" dt="2021-09-27T00:26:50.231" v="295" actId="732"/>
          <ac:picMkLst>
            <pc:docMk/>
            <pc:sldMk cId="3212832607" sldId="264"/>
            <ac:picMk id="10" creationId="{3ED65F01-B0AC-45E1-B98A-566B954B0543}"/>
          </ac:picMkLst>
        </pc:picChg>
      </pc:sldChg>
      <pc:sldChg chg="del">
        <pc:chgData name="Rawan Alshehri" userId="10d6ad00dfbb8212" providerId="LiveId" clId="{B1F3CEA3-18C2-4CB4-A983-5B605C2DCB63}" dt="2021-09-27T00:07:12.468" v="10" actId="47"/>
        <pc:sldMkLst>
          <pc:docMk/>
          <pc:sldMk cId="2211728720" sldId="265"/>
        </pc:sldMkLst>
      </pc:sldChg>
      <pc:sldChg chg="del">
        <pc:chgData name="Rawan Alshehri" userId="10d6ad00dfbb8212" providerId="LiveId" clId="{B1F3CEA3-18C2-4CB4-A983-5B605C2DCB63}" dt="2021-09-27T00:07:13.531" v="14" actId="47"/>
        <pc:sldMkLst>
          <pc:docMk/>
          <pc:sldMk cId="2755719648" sldId="267"/>
        </pc:sldMkLst>
      </pc:sldChg>
      <pc:sldChg chg="del">
        <pc:chgData name="Rawan Alshehri" userId="10d6ad00dfbb8212" providerId="LiveId" clId="{B1F3CEA3-18C2-4CB4-A983-5B605C2DCB63}" dt="2021-09-27T00:07:14.407" v="15" actId="47"/>
        <pc:sldMkLst>
          <pc:docMk/>
          <pc:sldMk cId="2483073098" sldId="268"/>
        </pc:sldMkLst>
      </pc:sldChg>
      <pc:sldChg chg="addSp delSp modSp add del mod">
        <pc:chgData name="Rawan Alshehri" userId="10d6ad00dfbb8212" providerId="LiveId" clId="{B1F3CEA3-18C2-4CB4-A983-5B605C2DCB63}" dt="2021-09-27T00:24:34.944" v="275"/>
        <pc:sldMkLst>
          <pc:docMk/>
          <pc:sldMk cId="1992530910" sldId="269"/>
        </pc:sldMkLst>
        <pc:spChg chg="add del mod">
          <ac:chgData name="Rawan Alshehri" userId="10d6ad00dfbb8212" providerId="LiveId" clId="{B1F3CEA3-18C2-4CB4-A983-5B605C2DCB63}" dt="2021-09-27T00:24:33.977" v="274" actId="478"/>
          <ac:spMkLst>
            <pc:docMk/>
            <pc:sldMk cId="1992530910" sldId="269"/>
            <ac:spMk id="6" creationId="{E15304E8-C3C0-4A45-A416-E67D85B8D871}"/>
          </ac:spMkLst>
        </pc:spChg>
        <pc:spChg chg="add mod">
          <ac:chgData name="Rawan Alshehri" userId="10d6ad00dfbb8212" providerId="LiveId" clId="{B1F3CEA3-18C2-4CB4-A983-5B605C2DCB63}" dt="2021-09-27T00:24:34.944" v="275"/>
          <ac:spMkLst>
            <pc:docMk/>
            <pc:sldMk cId="1992530910" sldId="269"/>
            <ac:spMk id="8" creationId="{078A43E5-C08C-4C76-8BB6-013503CC73A2}"/>
          </ac:spMkLst>
        </pc:spChg>
        <pc:picChg chg="mod">
          <ac:chgData name="Rawan Alshehri" userId="10d6ad00dfbb8212" providerId="LiveId" clId="{B1F3CEA3-18C2-4CB4-A983-5B605C2DCB63}" dt="2021-09-27T00:18:25.582" v="248" actId="1076"/>
          <ac:picMkLst>
            <pc:docMk/>
            <pc:sldMk cId="1992530910" sldId="269"/>
            <ac:picMk id="2" creationId="{00000000-0000-0000-0000-000000000000}"/>
          </ac:picMkLst>
        </pc:picChg>
      </pc:sldChg>
      <pc:sldChg chg="del">
        <pc:chgData name="Rawan Alshehri" userId="10d6ad00dfbb8212" providerId="LiveId" clId="{B1F3CEA3-18C2-4CB4-A983-5B605C2DCB63}" dt="2021-09-27T00:07:15.572" v="19" actId="47"/>
        <pc:sldMkLst>
          <pc:docMk/>
          <pc:sldMk cId="2665471343" sldId="270"/>
        </pc:sldMkLst>
      </pc:sldChg>
      <pc:sldChg chg="addSp modSp add del mod">
        <pc:chgData name="Rawan Alshehri" userId="10d6ad00dfbb8212" providerId="LiveId" clId="{B1F3CEA3-18C2-4CB4-A983-5B605C2DCB63}" dt="2021-09-27T00:27:22.236" v="303" actId="1076"/>
        <pc:sldMkLst>
          <pc:docMk/>
          <pc:sldMk cId="1354723004" sldId="271"/>
        </pc:sldMkLst>
        <pc:spChg chg="add mod">
          <ac:chgData name="Rawan Alshehri" userId="10d6ad00dfbb8212" providerId="LiveId" clId="{B1F3CEA3-18C2-4CB4-A983-5B605C2DCB63}" dt="2021-09-27T00:24:28.775" v="273"/>
          <ac:spMkLst>
            <pc:docMk/>
            <pc:sldMk cId="1354723004" sldId="271"/>
            <ac:spMk id="4" creationId="{C3317175-60FF-4DD3-98C2-E8EFE6D2DA15}"/>
          </ac:spMkLst>
        </pc:spChg>
        <pc:picChg chg="mod">
          <ac:chgData name="Rawan Alshehri" userId="10d6ad00dfbb8212" providerId="LiveId" clId="{B1F3CEA3-18C2-4CB4-A983-5B605C2DCB63}" dt="2021-09-27T00:27:19.149" v="302" actId="1076"/>
          <ac:picMkLst>
            <pc:docMk/>
            <pc:sldMk cId="1354723004" sldId="271"/>
            <ac:picMk id="5" creationId="{66579820-4204-4D5E-9929-94D6A835922D}"/>
          </ac:picMkLst>
        </pc:picChg>
        <pc:picChg chg="add mod modCrop">
          <ac:chgData name="Rawan Alshehri" userId="10d6ad00dfbb8212" providerId="LiveId" clId="{B1F3CEA3-18C2-4CB4-A983-5B605C2DCB63}" dt="2021-09-27T00:27:22.236" v="303" actId="1076"/>
          <ac:picMkLst>
            <pc:docMk/>
            <pc:sldMk cId="1354723004" sldId="271"/>
            <ac:picMk id="6" creationId="{76C3451E-7E49-47D5-B960-2B3CE14A0E7E}"/>
          </ac:picMkLst>
        </pc:picChg>
      </pc:sldChg>
      <pc:sldChg chg="addSp delSp modSp add del mod">
        <pc:chgData name="Rawan Alshehri" userId="10d6ad00dfbb8212" providerId="LiveId" clId="{B1F3CEA3-18C2-4CB4-A983-5B605C2DCB63}" dt="2021-09-27T00:25:50.845" v="285" actId="1076"/>
        <pc:sldMkLst>
          <pc:docMk/>
          <pc:sldMk cId="1156955615" sldId="272"/>
        </pc:sldMkLst>
        <pc:spChg chg="mod">
          <ac:chgData name="Rawan Alshehri" userId="10d6ad00dfbb8212" providerId="LiveId" clId="{B1F3CEA3-18C2-4CB4-A983-5B605C2DCB63}" dt="2021-09-27T00:23:35.533" v="270" actId="6549"/>
          <ac:spMkLst>
            <pc:docMk/>
            <pc:sldMk cId="1156955615" sldId="272"/>
            <ac:spMk id="4" creationId="{5DB7FB7D-80C1-458A-BF32-BA53CC91FCE9}"/>
          </ac:spMkLst>
        </pc:spChg>
        <pc:spChg chg="mod">
          <ac:chgData name="Rawan Alshehri" userId="10d6ad00dfbb8212" providerId="LiveId" clId="{B1F3CEA3-18C2-4CB4-A983-5B605C2DCB63}" dt="2021-09-27T00:23:33.102" v="269" actId="20577"/>
          <ac:spMkLst>
            <pc:docMk/>
            <pc:sldMk cId="1156955615" sldId="272"/>
            <ac:spMk id="5" creationId="{CFB31F4E-1578-4084-BD68-AB430D1ECC44}"/>
          </ac:spMkLst>
        </pc:spChg>
        <pc:spChg chg="del">
          <ac:chgData name="Rawan Alshehri" userId="10d6ad00dfbb8212" providerId="LiveId" clId="{B1F3CEA3-18C2-4CB4-A983-5B605C2DCB63}" dt="2021-09-27T00:25:40.503" v="283" actId="478"/>
          <ac:spMkLst>
            <pc:docMk/>
            <pc:sldMk cId="1156955615" sldId="272"/>
            <ac:spMk id="6" creationId="{7A11338B-003F-4ADD-A929-9C95DF2EC993}"/>
          </ac:spMkLst>
        </pc:spChg>
        <pc:spChg chg="add mod">
          <ac:chgData name="Rawan Alshehri" userId="10d6ad00dfbb8212" providerId="LiveId" clId="{B1F3CEA3-18C2-4CB4-A983-5B605C2DCB63}" dt="2021-09-27T00:25:50.845" v="285" actId="1076"/>
          <ac:spMkLst>
            <pc:docMk/>
            <pc:sldMk cId="1156955615" sldId="272"/>
            <ac:spMk id="7" creationId="{F9BB20F9-80A5-4F60-A9C7-3AE522FBAD2A}"/>
          </ac:spMkLst>
        </pc:spChg>
      </pc:sldChg>
      <pc:sldChg chg="del">
        <pc:chgData name="Rawan Alshehri" userId="10d6ad00dfbb8212" providerId="LiveId" clId="{B1F3CEA3-18C2-4CB4-A983-5B605C2DCB63}" dt="2021-09-27T00:07:17.670" v="23" actId="47"/>
        <pc:sldMkLst>
          <pc:docMk/>
          <pc:sldMk cId="3927164469" sldId="273"/>
        </pc:sldMkLst>
      </pc:sldChg>
      <pc:sldChg chg="del">
        <pc:chgData name="Rawan Alshehri" userId="10d6ad00dfbb8212" providerId="LiveId" clId="{B1F3CEA3-18C2-4CB4-A983-5B605C2DCB63}" dt="2021-09-27T00:07:18.567" v="25" actId="47"/>
        <pc:sldMkLst>
          <pc:docMk/>
          <pc:sldMk cId="2646042669" sldId="275"/>
        </pc:sldMkLst>
      </pc:sldChg>
      <pc:sldChg chg="del">
        <pc:chgData name="Rawan Alshehri" userId="10d6ad00dfbb8212" providerId="LiveId" clId="{B1F3CEA3-18C2-4CB4-A983-5B605C2DCB63}" dt="2021-09-27T00:07:19.075" v="26" actId="47"/>
        <pc:sldMkLst>
          <pc:docMk/>
          <pc:sldMk cId="3047419158" sldId="276"/>
        </pc:sldMkLst>
      </pc:sldChg>
      <pc:sldChg chg="del">
        <pc:chgData name="Rawan Alshehri" userId="10d6ad00dfbb8212" providerId="LiveId" clId="{B1F3CEA3-18C2-4CB4-A983-5B605C2DCB63}" dt="2021-09-27T00:07:19.516" v="27" actId="47"/>
        <pc:sldMkLst>
          <pc:docMk/>
          <pc:sldMk cId="3211427124" sldId="277"/>
        </pc:sldMkLst>
      </pc:sldChg>
      <pc:sldChg chg="del">
        <pc:chgData name="Rawan Alshehri" userId="10d6ad00dfbb8212" providerId="LiveId" clId="{B1F3CEA3-18C2-4CB4-A983-5B605C2DCB63}" dt="2021-09-27T00:07:19.996" v="28" actId="47"/>
        <pc:sldMkLst>
          <pc:docMk/>
          <pc:sldMk cId="1616865143" sldId="280"/>
        </pc:sldMkLst>
      </pc:sldChg>
      <pc:sldChg chg="del">
        <pc:chgData name="Rawan Alshehri" userId="10d6ad00dfbb8212" providerId="LiveId" clId="{B1F3CEA3-18C2-4CB4-A983-5B605C2DCB63}" dt="2021-09-27T00:07:20.621" v="29" actId="47"/>
        <pc:sldMkLst>
          <pc:docMk/>
          <pc:sldMk cId="3411849446" sldId="281"/>
        </pc:sldMkLst>
      </pc:sldChg>
      <pc:sldChg chg="addSp modSp mod">
        <pc:chgData name="Rawan Alshehri" userId="10d6ad00dfbb8212" providerId="LiveId" clId="{B1F3CEA3-18C2-4CB4-A983-5B605C2DCB63}" dt="2021-09-27T00:08:02.257" v="33" actId="167"/>
        <pc:sldMkLst>
          <pc:docMk/>
          <pc:sldMk cId="4001216043" sldId="285"/>
        </pc:sldMkLst>
        <pc:picChg chg="add mod ord">
          <ac:chgData name="Rawan Alshehri" userId="10d6ad00dfbb8212" providerId="LiveId" clId="{B1F3CEA3-18C2-4CB4-A983-5B605C2DCB63}" dt="2021-09-27T00:08:02.257" v="33" actId="167"/>
          <ac:picMkLst>
            <pc:docMk/>
            <pc:sldMk cId="4001216043" sldId="285"/>
            <ac:picMk id="6" creationId="{72E95A9E-113A-4174-A30E-0625CF82A61B}"/>
          </ac:picMkLst>
        </pc:picChg>
      </pc:sldChg>
      <pc:sldChg chg="addSp modSp mod">
        <pc:chgData name="Rawan Alshehri" userId="10d6ad00dfbb8212" providerId="LiveId" clId="{B1F3CEA3-18C2-4CB4-A983-5B605C2DCB63}" dt="2021-09-27T00:08:07.612" v="35" actId="167"/>
        <pc:sldMkLst>
          <pc:docMk/>
          <pc:sldMk cId="3485301663" sldId="286"/>
        </pc:sldMkLst>
        <pc:picChg chg="add mod ord">
          <ac:chgData name="Rawan Alshehri" userId="10d6ad00dfbb8212" providerId="LiveId" clId="{B1F3CEA3-18C2-4CB4-A983-5B605C2DCB63}" dt="2021-09-27T00:08:07.612" v="35" actId="167"/>
          <ac:picMkLst>
            <pc:docMk/>
            <pc:sldMk cId="3485301663" sldId="286"/>
            <ac:picMk id="7" creationId="{0A6731F6-9B57-49A5-B34A-CDD6EA061940}"/>
          </ac:picMkLst>
        </pc:picChg>
      </pc:sldChg>
      <pc:sldChg chg="addSp modSp mod">
        <pc:chgData name="Rawan Alshehri" userId="10d6ad00dfbb8212" providerId="LiveId" clId="{B1F3CEA3-18C2-4CB4-A983-5B605C2DCB63}" dt="2021-09-27T00:08:25.598" v="41" actId="167"/>
        <pc:sldMkLst>
          <pc:docMk/>
          <pc:sldMk cId="2255758169" sldId="288"/>
        </pc:sldMkLst>
        <pc:picChg chg="add mod ord">
          <ac:chgData name="Rawan Alshehri" userId="10d6ad00dfbb8212" providerId="LiveId" clId="{B1F3CEA3-18C2-4CB4-A983-5B605C2DCB63}" dt="2021-09-27T00:08:25.598" v="41" actId="167"/>
          <ac:picMkLst>
            <pc:docMk/>
            <pc:sldMk cId="2255758169" sldId="288"/>
            <ac:picMk id="9" creationId="{7B666BD2-7602-4398-902F-A2BD0AFBB3E0}"/>
          </ac:picMkLst>
        </pc:picChg>
      </pc:sldChg>
      <pc:sldChg chg="addSp modSp mod">
        <pc:chgData name="Rawan Alshehri" userId="10d6ad00dfbb8212" providerId="LiveId" clId="{B1F3CEA3-18C2-4CB4-A983-5B605C2DCB63}" dt="2021-09-27T00:10:09.094" v="66" actId="14100"/>
        <pc:sldMkLst>
          <pc:docMk/>
          <pc:sldMk cId="581071840" sldId="289"/>
        </pc:sldMkLst>
        <pc:grpChg chg="mod">
          <ac:chgData name="Rawan Alshehri" userId="10d6ad00dfbb8212" providerId="LiveId" clId="{B1F3CEA3-18C2-4CB4-A983-5B605C2DCB63}" dt="2021-09-27T00:08:43.357" v="46" actId="1076"/>
          <ac:grpSpMkLst>
            <pc:docMk/>
            <pc:sldMk cId="581071840" sldId="289"/>
            <ac:grpSpMk id="7" creationId="{28483F18-18C8-4DB9-B6BD-5AB5FC7737A3}"/>
          </ac:grpSpMkLst>
        </pc:grpChg>
        <pc:picChg chg="mod">
          <ac:chgData name="Rawan Alshehri" userId="10d6ad00dfbb8212" providerId="LiveId" clId="{B1F3CEA3-18C2-4CB4-A983-5B605C2DCB63}" dt="2021-09-27T00:10:09.094" v="66" actId="14100"/>
          <ac:picMkLst>
            <pc:docMk/>
            <pc:sldMk cId="581071840" sldId="289"/>
            <ac:picMk id="3" creationId="{707F9A60-AB2C-4D62-894D-7A78D66A71DA}"/>
          </ac:picMkLst>
        </pc:picChg>
        <pc:picChg chg="add mod ord">
          <ac:chgData name="Rawan Alshehri" userId="10d6ad00dfbb8212" providerId="LiveId" clId="{B1F3CEA3-18C2-4CB4-A983-5B605C2DCB63}" dt="2021-09-27T00:08:31.090" v="43" actId="167"/>
          <ac:picMkLst>
            <pc:docMk/>
            <pc:sldMk cId="581071840" sldId="289"/>
            <ac:picMk id="8" creationId="{4E908ECA-E6D4-4D3D-8D05-813DC6B81D31}"/>
          </ac:picMkLst>
        </pc:picChg>
      </pc:sldChg>
      <pc:sldChg chg="addSp modSp mod">
        <pc:chgData name="Rawan Alshehri" userId="10d6ad00dfbb8212" providerId="LiveId" clId="{B1F3CEA3-18C2-4CB4-A983-5B605C2DCB63}" dt="2021-09-27T00:09:04.744" v="53" actId="1076"/>
        <pc:sldMkLst>
          <pc:docMk/>
          <pc:sldMk cId="1137736729" sldId="290"/>
        </pc:sldMkLst>
        <pc:spChg chg="mod">
          <ac:chgData name="Rawan Alshehri" userId="10d6ad00dfbb8212" providerId="LiveId" clId="{B1F3CEA3-18C2-4CB4-A983-5B605C2DCB63}" dt="2021-09-27T00:09:01.010" v="51" actId="1076"/>
          <ac:spMkLst>
            <pc:docMk/>
            <pc:sldMk cId="1137736729" sldId="290"/>
            <ac:spMk id="6" creationId="{8FEBE1D1-5FC1-402D-98C1-3F4992078B6C}"/>
          </ac:spMkLst>
        </pc:spChg>
        <pc:picChg chg="add mod">
          <ac:chgData name="Rawan Alshehri" userId="10d6ad00dfbb8212" providerId="LiveId" clId="{B1F3CEA3-18C2-4CB4-A983-5B605C2DCB63}" dt="2021-09-27T00:09:04.744" v="53" actId="1076"/>
          <ac:picMkLst>
            <pc:docMk/>
            <pc:sldMk cId="1137736729" sldId="290"/>
            <ac:picMk id="3" creationId="{AA5B3238-56E7-4770-87F2-1AB60B75AF9F}"/>
          </ac:picMkLst>
        </pc:picChg>
      </pc:sldChg>
      <pc:sldChg chg="addSp modSp mod">
        <pc:chgData name="Rawan Alshehri" userId="10d6ad00dfbb8212" providerId="LiveId" clId="{B1F3CEA3-18C2-4CB4-A983-5B605C2DCB63}" dt="2021-09-27T00:09:58.709" v="65" actId="1076"/>
        <pc:sldMkLst>
          <pc:docMk/>
          <pc:sldMk cId="2249617345" sldId="291"/>
        </pc:sldMkLst>
        <pc:spChg chg="mod">
          <ac:chgData name="Rawan Alshehri" userId="10d6ad00dfbb8212" providerId="LiveId" clId="{B1F3CEA3-18C2-4CB4-A983-5B605C2DCB63}" dt="2021-09-27T00:09:49.975" v="62" actId="404"/>
          <ac:spMkLst>
            <pc:docMk/>
            <pc:sldMk cId="2249617345" sldId="291"/>
            <ac:spMk id="4" creationId="{DE7DF7D2-D0D5-473C-9FB1-0B2463C73E8F}"/>
          </ac:spMkLst>
        </pc:spChg>
        <pc:picChg chg="add mod">
          <ac:chgData name="Rawan Alshehri" userId="10d6ad00dfbb8212" providerId="LiveId" clId="{B1F3CEA3-18C2-4CB4-A983-5B605C2DCB63}" dt="2021-09-27T00:09:58.709" v="65" actId="1076"/>
          <ac:picMkLst>
            <pc:docMk/>
            <pc:sldMk cId="2249617345" sldId="291"/>
            <ac:picMk id="3" creationId="{67026FD4-3BE3-43AA-880A-8BD2951DDD44}"/>
          </ac:picMkLst>
        </pc:picChg>
      </pc:sldChg>
      <pc:sldChg chg="addSp modSp mod">
        <pc:chgData name="Rawan Alshehri" userId="10d6ad00dfbb8212" providerId="LiveId" clId="{B1F3CEA3-18C2-4CB4-A983-5B605C2DCB63}" dt="2021-09-27T00:10:16.639" v="69" actId="1076"/>
        <pc:sldMkLst>
          <pc:docMk/>
          <pc:sldMk cId="771667748" sldId="292"/>
        </pc:sldMkLst>
        <pc:grpChg chg="mod">
          <ac:chgData name="Rawan Alshehri" userId="10d6ad00dfbb8212" providerId="LiveId" clId="{B1F3CEA3-18C2-4CB4-A983-5B605C2DCB63}" dt="2021-09-27T00:10:16.639" v="69" actId="1076"/>
          <ac:grpSpMkLst>
            <pc:docMk/>
            <pc:sldMk cId="771667748" sldId="292"/>
            <ac:grpSpMk id="9" creationId="{C2BF09D5-8AE3-4AF9-A3F8-8A1ED7FDF0BE}"/>
          </ac:grpSpMkLst>
        </pc:grpChg>
        <pc:picChg chg="add mod ord">
          <ac:chgData name="Rawan Alshehri" userId="10d6ad00dfbb8212" providerId="LiveId" clId="{B1F3CEA3-18C2-4CB4-A983-5B605C2DCB63}" dt="2021-09-27T00:10:14.362" v="68" actId="167"/>
          <ac:picMkLst>
            <pc:docMk/>
            <pc:sldMk cId="771667748" sldId="292"/>
            <ac:picMk id="6" creationId="{253D9768-A3F3-4116-834A-610C23C206CA}"/>
          </ac:picMkLst>
        </pc:picChg>
      </pc:sldChg>
      <pc:sldChg chg="addSp modSp mod">
        <pc:chgData name="Rawan Alshehri" userId="10d6ad00dfbb8212" providerId="LiveId" clId="{B1F3CEA3-18C2-4CB4-A983-5B605C2DCB63}" dt="2021-09-27T00:10:21.510" v="71" actId="167"/>
        <pc:sldMkLst>
          <pc:docMk/>
          <pc:sldMk cId="1048221320" sldId="293"/>
        </pc:sldMkLst>
        <pc:picChg chg="add mod ord">
          <ac:chgData name="Rawan Alshehri" userId="10d6ad00dfbb8212" providerId="LiveId" clId="{B1F3CEA3-18C2-4CB4-A983-5B605C2DCB63}" dt="2021-09-27T00:10:21.510" v="71" actId="167"/>
          <ac:picMkLst>
            <pc:docMk/>
            <pc:sldMk cId="1048221320" sldId="293"/>
            <ac:picMk id="5" creationId="{84B1DAAF-654D-489A-B5F4-E5BAE03F370A}"/>
          </ac:picMkLst>
        </pc:picChg>
      </pc:sldChg>
      <pc:sldChg chg="addSp modSp mod">
        <pc:chgData name="Rawan Alshehri" userId="10d6ad00dfbb8212" providerId="LiveId" clId="{B1F3CEA3-18C2-4CB4-A983-5B605C2DCB63}" dt="2021-09-27T00:11:46.871" v="95" actId="1076"/>
        <pc:sldMkLst>
          <pc:docMk/>
          <pc:sldMk cId="3247699634" sldId="295"/>
        </pc:sldMkLst>
        <pc:spChg chg="mod">
          <ac:chgData name="Rawan Alshehri" userId="10d6ad00dfbb8212" providerId="LiveId" clId="{B1F3CEA3-18C2-4CB4-A983-5B605C2DCB63}" dt="2021-09-27T00:11:46.871" v="95" actId="1076"/>
          <ac:spMkLst>
            <pc:docMk/>
            <pc:sldMk cId="3247699634" sldId="295"/>
            <ac:spMk id="4" creationId="{F7CDA253-0B47-4631-AC10-62344874C582}"/>
          </ac:spMkLst>
        </pc:spChg>
        <pc:picChg chg="mod">
          <ac:chgData name="Rawan Alshehri" userId="10d6ad00dfbb8212" providerId="LiveId" clId="{B1F3CEA3-18C2-4CB4-A983-5B605C2DCB63}" dt="2021-09-27T00:11:38.736" v="91" actId="1076"/>
          <ac:picMkLst>
            <pc:docMk/>
            <pc:sldMk cId="3247699634" sldId="295"/>
            <ac:picMk id="3" creationId="{2CFDB9DA-F231-4FB3-B3AF-CCFDD18BA6C4}"/>
          </ac:picMkLst>
        </pc:picChg>
        <pc:picChg chg="add mod ord">
          <ac:chgData name="Rawan Alshehri" userId="10d6ad00dfbb8212" providerId="LiveId" clId="{B1F3CEA3-18C2-4CB4-A983-5B605C2DCB63}" dt="2021-09-27T00:11:24.781" v="88" actId="167"/>
          <ac:picMkLst>
            <pc:docMk/>
            <pc:sldMk cId="3247699634" sldId="295"/>
            <ac:picMk id="5" creationId="{3E65816F-ED98-4828-93CC-83D19D29FAE1}"/>
          </ac:picMkLst>
        </pc:picChg>
      </pc:sldChg>
      <pc:sldChg chg="addSp modSp mod">
        <pc:chgData name="Rawan Alshehri" userId="10d6ad00dfbb8212" providerId="LiveId" clId="{B1F3CEA3-18C2-4CB4-A983-5B605C2DCB63}" dt="2021-09-27T00:16:49.342" v="241"/>
        <pc:sldMkLst>
          <pc:docMk/>
          <pc:sldMk cId="4203332275" sldId="296"/>
        </pc:sldMkLst>
        <pc:spChg chg="add mod">
          <ac:chgData name="Rawan Alshehri" userId="10d6ad00dfbb8212" providerId="LiveId" clId="{B1F3CEA3-18C2-4CB4-A983-5B605C2DCB63}" dt="2021-09-27T00:16:49.342" v="241"/>
          <ac:spMkLst>
            <pc:docMk/>
            <pc:sldMk cId="4203332275" sldId="296"/>
            <ac:spMk id="10" creationId="{D3B6D855-DD93-45D4-9C7A-1977910EFCEB}"/>
          </ac:spMkLst>
        </pc:spChg>
      </pc:sldChg>
      <pc:sldChg chg="addSp modSp mod">
        <pc:chgData name="Rawan Alshehri" userId="10d6ad00dfbb8212" providerId="LiveId" clId="{B1F3CEA3-18C2-4CB4-A983-5B605C2DCB63}" dt="2021-09-27T00:20:50.579" v="260" actId="1076"/>
        <pc:sldMkLst>
          <pc:docMk/>
          <pc:sldMk cId="3247182733" sldId="297"/>
        </pc:sldMkLst>
        <pc:spChg chg="mod">
          <ac:chgData name="Rawan Alshehri" userId="10d6ad00dfbb8212" providerId="LiveId" clId="{B1F3CEA3-18C2-4CB4-A983-5B605C2DCB63}" dt="2021-09-27T00:20:50.579" v="260" actId="1076"/>
          <ac:spMkLst>
            <pc:docMk/>
            <pc:sldMk cId="3247182733" sldId="297"/>
            <ac:spMk id="10" creationId="{A2329687-0C42-4F39-AAC5-3577FD5D8388}"/>
          </ac:spMkLst>
        </pc:spChg>
        <pc:spChg chg="mod">
          <ac:chgData name="Rawan Alshehri" userId="10d6ad00dfbb8212" providerId="LiveId" clId="{B1F3CEA3-18C2-4CB4-A983-5B605C2DCB63}" dt="2021-09-27T00:20:48.027" v="259" actId="1076"/>
          <ac:spMkLst>
            <pc:docMk/>
            <pc:sldMk cId="3247182733" sldId="297"/>
            <ac:spMk id="11" creationId="{FF72A80A-2793-44AF-982A-D41B8921E6EA}"/>
          </ac:spMkLst>
        </pc:spChg>
        <pc:spChg chg="add mod">
          <ac:chgData name="Rawan Alshehri" userId="10d6ad00dfbb8212" providerId="LiveId" clId="{B1F3CEA3-18C2-4CB4-A983-5B605C2DCB63}" dt="2021-09-27T00:16:53.831" v="242"/>
          <ac:spMkLst>
            <pc:docMk/>
            <pc:sldMk cId="3247182733" sldId="297"/>
            <ac:spMk id="13" creationId="{409819A9-1FB7-48C1-8D3A-94335B21DCCC}"/>
          </ac:spMkLst>
        </pc:spChg>
      </pc:sldChg>
      <pc:sldChg chg="addSp modSp">
        <pc:chgData name="Rawan Alshehri" userId="10d6ad00dfbb8212" providerId="LiveId" clId="{B1F3CEA3-18C2-4CB4-A983-5B605C2DCB63}" dt="2021-09-27T00:16:57.425" v="243"/>
        <pc:sldMkLst>
          <pc:docMk/>
          <pc:sldMk cId="1432619313" sldId="298"/>
        </pc:sldMkLst>
        <pc:spChg chg="add mod">
          <ac:chgData name="Rawan Alshehri" userId="10d6ad00dfbb8212" providerId="LiveId" clId="{B1F3CEA3-18C2-4CB4-A983-5B605C2DCB63}" dt="2021-09-27T00:16:57.425" v="243"/>
          <ac:spMkLst>
            <pc:docMk/>
            <pc:sldMk cId="1432619313" sldId="298"/>
            <ac:spMk id="7" creationId="{782D2989-6654-4FEF-89FD-2577BE5F973E}"/>
          </ac:spMkLst>
        </pc:spChg>
      </pc:sldChg>
      <pc:sldChg chg="addSp modSp">
        <pc:chgData name="Rawan Alshehri" userId="10d6ad00dfbb8212" providerId="LiveId" clId="{B1F3CEA3-18C2-4CB4-A983-5B605C2DCB63}" dt="2021-09-27T00:16:59.073" v="244"/>
        <pc:sldMkLst>
          <pc:docMk/>
          <pc:sldMk cId="3373508600" sldId="299"/>
        </pc:sldMkLst>
        <pc:spChg chg="add mod">
          <ac:chgData name="Rawan Alshehri" userId="10d6ad00dfbb8212" providerId="LiveId" clId="{B1F3CEA3-18C2-4CB4-A983-5B605C2DCB63}" dt="2021-09-27T00:16:59.073" v="244"/>
          <ac:spMkLst>
            <pc:docMk/>
            <pc:sldMk cId="3373508600" sldId="299"/>
            <ac:spMk id="9" creationId="{EAB1AD6C-C32C-478F-985B-08205458B23D}"/>
          </ac:spMkLst>
        </pc:spChg>
      </pc:sldChg>
      <pc:sldChg chg="del">
        <pc:chgData name="Rawan Alshehri" userId="10d6ad00dfbb8212" providerId="LiveId" clId="{B1F3CEA3-18C2-4CB4-A983-5B605C2DCB63}" dt="2021-09-27T00:07:14.740" v="17" actId="47"/>
        <pc:sldMkLst>
          <pc:docMk/>
          <pc:sldMk cId="846035391" sldId="359"/>
        </pc:sldMkLst>
      </pc:sldChg>
      <pc:sldChg chg="del">
        <pc:chgData name="Rawan Alshehri" userId="10d6ad00dfbb8212" providerId="LiveId" clId="{B1F3CEA3-18C2-4CB4-A983-5B605C2DCB63}" dt="2021-09-27T00:07:13.229" v="12" actId="47"/>
        <pc:sldMkLst>
          <pc:docMk/>
          <pc:sldMk cId="1010303862" sldId="361"/>
        </pc:sldMkLst>
      </pc:sldChg>
      <pc:sldChg chg="addSp modSp mod">
        <pc:chgData name="Rawan Alshehri" userId="10d6ad00dfbb8212" providerId="LiveId" clId="{B1F3CEA3-18C2-4CB4-A983-5B605C2DCB63}" dt="2021-09-27T00:15:55.427" v="219"/>
        <pc:sldMkLst>
          <pc:docMk/>
          <pc:sldMk cId="1868626334" sldId="386"/>
        </pc:sldMkLst>
        <pc:spChg chg="add mod">
          <ac:chgData name="Rawan Alshehri" userId="10d6ad00dfbb8212" providerId="LiveId" clId="{B1F3CEA3-18C2-4CB4-A983-5B605C2DCB63}" dt="2021-09-27T00:12:43.562" v="100" actId="14100"/>
          <ac:spMkLst>
            <pc:docMk/>
            <pc:sldMk cId="1868626334" sldId="386"/>
            <ac:spMk id="3" creationId="{B88D19C8-89C4-4474-8185-B2F87743473E}"/>
          </ac:spMkLst>
        </pc:spChg>
        <pc:spChg chg="add mod">
          <ac:chgData name="Rawan Alshehri" userId="10d6ad00dfbb8212" providerId="LiveId" clId="{B1F3CEA3-18C2-4CB4-A983-5B605C2DCB63}" dt="2021-09-27T00:15:31.051" v="216"/>
          <ac:spMkLst>
            <pc:docMk/>
            <pc:sldMk cId="1868626334" sldId="386"/>
            <ac:spMk id="4" creationId="{FC5CBD67-CF98-4470-9149-97CE977D3297}"/>
          </ac:spMkLst>
        </pc:spChg>
        <pc:spChg chg="add mod">
          <ac:chgData name="Rawan Alshehri" userId="10d6ad00dfbb8212" providerId="LiveId" clId="{B1F3CEA3-18C2-4CB4-A983-5B605C2DCB63}" dt="2021-09-27T00:15:38.815" v="217"/>
          <ac:spMkLst>
            <pc:docMk/>
            <pc:sldMk cId="1868626334" sldId="386"/>
            <ac:spMk id="58" creationId="{71593953-868F-422F-8033-C7079674FC5D}"/>
          </ac:spMkLst>
        </pc:spChg>
        <pc:spChg chg="add mod">
          <ac:chgData name="Rawan Alshehri" userId="10d6ad00dfbb8212" providerId="LiveId" clId="{B1F3CEA3-18C2-4CB4-A983-5B605C2DCB63}" dt="2021-09-27T00:15:47.296" v="218"/>
          <ac:spMkLst>
            <pc:docMk/>
            <pc:sldMk cId="1868626334" sldId="386"/>
            <ac:spMk id="59" creationId="{7C144940-2471-4CDB-B33C-B9AE13135347}"/>
          </ac:spMkLst>
        </pc:spChg>
        <pc:spChg chg="add mod">
          <ac:chgData name="Rawan Alshehri" userId="10d6ad00dfbb8212" providerId="LiveId" clId="{B1F3CEA3-18C2-4CB4-A983-5B605C2DCB63}" dt="2021-09-27T00:15:55.427" v="219"/>
          <ac:spMkLst>
            <pc:docMk/>
            <pc:sldMk cId="1868626334" sldId="386"/>
            <ac:spMk id="60" creationId="{AE9EE4A4-F170-424D-8CDB-72FA6195F183}"/>
          </ac:spMkLst>
        </pc:spChg>
      </pc:sldChg>
      <pc:sldChg chg="add del">
        <pc:chgData name="Rawan Alshehri" userId="10d6ad00dfbb8212" providerId="LiveId" clId="{B1F3CEA3-18C2-4CB4-A983-5B605C2DCB63}" dt="2021-09-27T00:07:06.988" v="3" actId="47"/>
        <pc:sldMkLst>
          <pc:docMk/>
          <pc:sldMk cId="2075230656" sldId="1783"/>
        </pc:sldMkLst>
      </pc:sldChg>
      <pc:sldChg chg="add del">
        <pc:chgData name="Rawan Alshehri" userId="10d6ad00dfbb8212" providerId="LiveId" clId="{B1F3CEA3-18C2-4CB4-A983-5B605C2DCB63}" dt="2021-09-27T00:07:06.665" v="2" actId="47"/>
        <pc:sldMkLst>
          <pc:docMk/>
          <pc:sldMk cId="688429649" sldId="1829"/>
        </pc:sldMkLst>
      </pc:sldChg>
      <pc:sldChg chg="del">
        <pc:chgData name="Rawan Alshehri" userId="10d6ad00dfbb8212" providerId="LiveId" clId="{B1F3CEA3-18C2-4CB4-A983-5B605C2DCB63}" dt="2021-09-27T00:07:10.628" v="4" actId="47"/>
        <pc:sldMkLst>
          <pc:docMk/>
          <pc:sldMk cId="3565235954" sldId="1832"/>
        </pc:sldMkLst>
      </pc:sldChg>
      <pc:sldChg chg="del">
        <pc:chgData name="Rawan Alshehri" userId="10d6ad00dfbb8212" providerId="LiveId" clId="{B1F3CEA3-18C2-4CB4-A983-5B605C2DCB63}" dt="2021-09-27T00:07:16.785" v="22" actId="47"/>
        <pc:sldMkLst>
          <pc:docMk/>
          <pc:sldMk cId="1581918147" sldId="1833"/>
        </pc:sldMkLst>
      </pc:sldChg>
      <pc:sldChg chg="del">
        <pc:chgData name="Rawan Alshehri" userId="10d6ad00dfbb8212" providerId="LiveId" clId="{B1F3CEA3-18C2-4CB4-A983-5B605C2DCB63}" dt="2021-09-27T00:07:12.283" v="9" actId="47"/>
        <pc:sldMkLst>
          <pc:docMk/>
          <pc:sldMk cId="1415398481" sldId="1835"/>
        </pc:sldMkLst>
      </pc:sldChg>
      <pc:sldChg chg="addSp modSp mod">
        <pc:chgData name="Rawan Alshehri" userId="10d6ad00dfbb8212" providerId="LiveId" clId="{B1F3CEA3-18C2-4CB4-A983-5B605C2DCB63}" dt="2021-09-27T00:08:18.302" v="39" actId="1076"/>
        <pc:sldMkLst>
          <pc:docMk/>
          <pc:sldMk cId="3685722995" sldId="1836"/>
        </pc:sldMkLst>
        <pc:grpChg chg="mod">
          <ac:chgData name="Rawan Alshehri" userId="10d6ad00dfbb8212" providerId="LiveId" clId="{B1F3CEA3-18C2-4CB4-A983-5B605C2DCB63}" dt="2021-09-27T00:08:18.302" v="39" actId="1076"/>
          <ac:grpSpMkLst>
            <pc:docMk/>
            <pc:sldMk cId="3685722995" sldId="1836"/>
            <ac:grpSpMk id="2" creationId="{C02B5008-0419-4CCD-B2CB-FF1C03503476}"/>
          </ac:grpSpMkLst>
        </pc:grpChg>
        <pc:picChg chg="add mod ord">
          <ac:chgData name="Rawan Alshehri" userId="10d6ad00dfbb8212" providerId="LiveId" clId="{B1F3CEA3-18C2-4CB4-A983-5B605C2DCB63}" dt="2021-09-27T00:08:12.808" v="37" actId="167"/>
          <ac:picMkLst>
            <pc:docMk/>
            <pc:sldMk cId="3685722995" sldId="1836"/>
            <ac:picMk id="11" creationId="{EEB9245E-0450-4E5F-A91F-C8072D111E75}"/>
          </ac:picMkLst>
        </pc:picChg>
      </pc:sldChg>
      <pc:sldChg chg="new del">
        <pc:chgData name="Rawan Alshehri" userId="10d6ad00dfbb8212" providerId="LiveId" clId="{B1F3CEA3-18C2-4CB4-A983-5B605C2DCB63}" dt="2021-09-27T00:18:30.599" v="251" actId="47"/>
        <pc:sldMkLst>
          <pc:docMk/>
          <pc:sldMk cId="1646695119" sldId="1860"/>
        </pc:sldMkLst>
      </pc:sldChg>
      <pc:sldChg chg="addSp modSp new mod">
        <pc:chgData name="Rawan Alshehri" userId="10d6ad00dfbb8212" providerId="LiveId" clId="{B1F3CEA3-18C2-4CB4-A983-5B605C2DCB63}" dt="2021-09-27T00:25:19.076" v="282" actId="1076"/>
        <pc:sldMkLst>
          <pc:docMk/>
          <pc:sldMk cId="1898798909" sldId="1860"/>
        </pc:sldMkLst>
        <pc:spChg chg="add mod">
          <ac:chgData name="Rawan Alshehri" userId="10d6ad00dfbb8212" providerId="LiveId" clId="{B1F3CEA3-18C2-4CB4-A983-5B605C2DCB63}" dt="2021-09-27T00:25:19.076" v="282" actId="1076"/>
          <ac:spMkLst>
            <pc:docMk/>
            <pc:sldMk cId="1898798909" sldId="1860"/>
            <ac:spMk id="4" creationId="{986E41C9-4963-41FB-A820-39FD443C28C2}"/>
          </ac:spMkLst>
        </pc:spChg>
        <pc:picChg chg="add mod">
          <ac:chgData name="Rawan Alshehri" userId="10d6ad00dfbb8212" providerId="LiveId" clId="{B1F3CEA3-18C2-4CB4-A983-5B605C2DCB63}" dt="2021-09-27T00:22:26.289" v="263"/>
          <ac:picMkLst>
            <pc:docMk/>
            <pc:sldMk cId="1898798909" sldId="1860"/>
            <ac:picMk id="2" creationId="{38D64591-6952-4EF2-93E0-554B063959CA}"/>
          </ac:picMkLst>
        </pc:picChg>
        <pc:picChg chg="add mod">
          <ac:chgData name="Rawan Alshehri" userId="10d6ad00dfbb8212" providerId="LiveId" clId="{B1F3CEA3-18C2-4CB4-A983-5B605C2DCB63}" dt="2021-09-27T00:22:33.535" v="265" actId="1076"/>
          <ac:picMkLst>
            <pc:docMk/>
            <pc:sldMk cId="1898798909" sldId="1860"/>
            <ac:picMk id="3" creationId="{5F4112AD-2252-48A0-929E-FC0D9FC4A221}"/>
          </ac:picMkLst>
        </pc:picChg>
        <pc:picChg chg="add mod modCrop">
          <ac:chgData name="Rawan Alshehri" userId="10d6ad00dfbb8212" providerId="LiveId" clId="{B1F3CEA3-18C2-4CB4-A983-5B605C2DCB63}" dt="2021-09-27T00:25:14.680" v="281" actId="1076"/>
          <ac:picMkLst>
            <pc:docMk/>
            <pc:sldMk cId="1898798909" sldId="1860"/>
            <ac:picMk id="5" creationId="{DDBDD323-FEE7-4D35-9BC8-A2578BFC63A4}"/>
          </ac:picMkLst>
        </pc:picChg>
      </pc:sldChg>
      <pc:sldChg chg="new del">
        <pc:chgData name="Rawan Alshehri" userId="10d6ad00dfbb8212" providerId="LiveId" clId="{B1F3CEA3-18C2-4CB4-A983-5B605C2DCB63}" dt="2021-09-27T00:19:37.427" v="254" actId="47"/>
        <pc:sldMkLst>
          <pc:docMk/>
          <pc:sldMk cId="2527477850" sldId="18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A6E5BB-2D26-4BA4-8B9C-9AA34CB6C989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F941788-B964-44E8-A1D7-39438906F95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874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9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7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1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9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5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3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5DB99-4BDA-4589-B5E8-B6D505B6F37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050E-9BD9-492B-92B0-65416882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20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9" y="0"/>
            <a:ext cx="12261669" cy="68580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FECDAC92-D76F-4809-BD0C-99527D83A23B}"/>
              </a:ext>
            </a:extLst>
          </p:cNvPr>
          <p:cNvSpPr txBox="1">
            <a:spLocks/>
          </p:cNvSpPr>
          <p:nvPr/>
        </p:nvSpPr>
        <p:spPr>
          <a:xfrm>
            <a:off x="4175218" y="4197553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الدرس الثاني </a:t>
            </a:r>
          </a:p>
        </p:txBody>
      </p:sp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DBCA92FE-36E7-400B-9CA8-526FCFD33E44}"/>
              </a:ext>
            </a:extLst>
          </p:cNvPr>
          <p:cNvSpPr txBox="1">
            <a:spLocks/>
          </p:cNvSpPr>
          <p:nvPr/>
        </p:nvSpPr>
        <p:spPr>
          <a:xfrm>
            <a:off x="3240424" y="5114141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49291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الغابات </a:t>
            </a:r>
          </a:p>
        </p:txBody>
      </p:sp>
    </p:spTree>
    <p:extLst>
      <p:ext uri="{BB962C8B-B14F-4D97-AF65-F5344CB8AC3E}">
        <p14:creationId xmlns:p14="http://schemas.microsoft.com/office/powerpoint/2010/main" val="282804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7B666BD2-7602-4398-902F-A2BD0AFBB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7BB0AD9-FA09-4328-B49F-7F372A7FD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D4CDB6E-2B03-4DB7-A5FE-CAB3A50AA646}"/>
              </a:ext>
            </a:extLst>
          </p:cNvPr>
          <p:cNvSpPr/>
          <p:nvPr/>
        </p:nvSpPr>
        <p:spPr>
          <a:xfrm>
            <a:off x="7538483" y="5730949"/>
            <a:ext cx="188196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B914063-871E-4B8C-94B9-7A2A9F3FDD95}"/>
              </a:ext>
            </a:extLst>
          </p:cNvPr>
          <p:cNvGrpSpPr/>
          <p:nvPr/>
        </p:nvGrpSpPr>
        <p:grpSpPr>
          <a:xfrm>
            <a:off x="5268469" y="1467293"/>
            <a:ext cx="6923532" cy="4735032"/>
            <a:chOff x="5268469" y="1467293"/>
            <a:chExt cx="6923532" cy="4735032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9E6566A-367F-4EF4-A438-752693E0A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122" t="32403" r="42442" b="32739"/>
            <a:stretch/>
          </p:blipFill>
          <p:spPr>
            <a:xfrm>
              <a:off x="5268469" y="1642730"/>
              <a:ext cx="6923532" cy="4460358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C4E2386-69AE-4351-9E61-2B6AC16CF195}"/>
                </a:ext>
              </a:extLst>
            </p:cNvPr>
            <p:cNvSpPr/>
            <p:nvPr/>
          </p:nvSpPr>
          <p:spPr>
            <a:xfrm>
              <a:off x="7347098" y="1467293"/>
              <a:ext cx="2243469" cy="6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9C58FBA-3557-4987-8DB9-0FE6302CA525}"/>
                </a:ext>
              </a:extLst>
            </p:cNvPr>
            <p:cNvSpPr/>
            <p:nvPr/>
          </p:nvSpPr>
          <p:spPr>
            <a:xfrm>
              <a:off x="9948531" y="5585637"/>
              <a:ext cx="2243469" cy="6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25575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E908ECA-E6D4-4D3D-8D05-813DC6B81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 descr="صورة تحتوي على نص, لعبة, دمية&#10;&#10;تم إنشاء الوصف تلقائياً">
            <a:extLst>
              <a:ext uri="{FF2B5EF4-FFF2-40B4-BE49-F238E27FC236}">
                <a16:creationId xmlns:a16="http://schemas.microsoft.com/office/drawing/2014/main" id="{707F9A60-AB2C-4D62-894D-7A78D66A7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6"/>
            <a:ext cx="12080147" cy="6795083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8483F18-18C8-4DB9-B6BD-5AB5FC7737A3}"/>
              </a:ext>
            </a:extLst>
          </p:cNvPr>
          <p:cNvGrpSpPr/>
          <p:nvPr/>
        </p:nvGrpSpPr>
        <p:grpSpPr>
          <a:xfrm>
            <a:off x="511728" y="2441196"/>
            <a:ext cx="7508147" cy="3619850"/>
            <a:chOff x="0" y="2732567"/>
            <a:chExt cx="8187071" cy="412543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49F1ECC-DCFC-4A2C-A52B-17BDAEB71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430" t="53488" r="39041" b="19225"/>
            <a:stretch/>
          </p:blipFill>
          <p:spPr>
            <a:xfrm>
              <a:off x="1" y="2994931"/>
              <a:ext cx="8187070" cy="3863069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859C3DC5-D5D1-4929-8DFC-83263FABE420}"/>
                </a:ext>
              </a:extLst>
            </p:cNvPr>
            <p:cNvSpPr/>
            <p:nvPr/>
          </p:nvSpPr>
          <p:spPr>
            <a:xfrm>
              <a:off x="0" y="2732567"/>
              <a:ext cx="4699591" cy="855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58107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BA22B4-AD90-47B2-8CC6-F2F7B545D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8FEBE1D1-5FC1-402D-98C1-3F4992078B6C}"/>
              </a:ext>
            </a:extLst>
          </p:cNvPr>
          <p:cNvSpPr txBox="1">
            <a:spLocks/>
          </p:cNvSpPr>
          <p:nvPr/>
        </p:nvSpPr>
        <p:spPr>
          <a:xfrm>
            <a:off x="5194660" y="2557684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ما الغابة المطيرة؟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A5B3238-56E7-4770-87F2-1AB60B75AF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79" y="3429000"/>
            <a:ext cx="3711905" cy="37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BA22B4-AD90-47B2-8CC6-F2F7B545D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8FEBE1D1-5FC1-402D-98C1-3F4992078B6C}"/>
              </a:ext>
            </a:extLst>
          </p:cNvPr>
          <p:cNvSpPr txBox="1">
            <a:spLocks/>
          </p:cNvSpPr>
          <p:nvPr/>
        </p:nvSpPr>
        <p:spPr>
          <a:xfrm>
            <a:off x="7113181" y="1295435"/>
            <a:ext cx="5738037" cy="692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ما الغابة المطيرة؟</a:t>
            </a:r>
          </a:p>
        </p:txBody>
      </p:sp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DE7DF7D2-D0D5-473C-9FB1-0B2463C73E8F}"/>
              </a:ext>
            </a:extLst>
          </p:cNvPr>
          <p:cNvSpPr txBox="1">
            <a:spLocks/>
          </p:cNvSpPr>
          <p:nvPr/>
        </p:nvSpPr>
        <p:spPr>
          <a:xfrm>
            <a:off x="5600349" y="2085824"/>
            <a:ext cx="438185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الغابة المطيرة موطن تتساقط عليه الأمطار كل يوم تقريبًا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لذا تنمو فيها الأشجار عاليا وتكون لها أوراق ضخمة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في الغابة المطيرة تعيش أنواع كثيرة من النباتات و الحيوانات 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الخفافيش و الحشرات و الطيور الملونة وحيوانات أخرى تعيش على قمم الأشجار</a:t>
            </a:r>
          </a:p>
          <a:p>
            <a:pPr algn="ctr">
              <a:spcAft>
                <a:spcPts val="1600"/>
              </a:spcAft>
            </a:pPr>
            <a:r>
              <a:rPr lang="ar-S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أما النمور واكلات النمل تعيش على الأرض</a:t>
            </a:r>
          </a:p>
        </p:txBody>
      </p:sp>
      <p:pic>
        <p:nvPicPr>
          <p:cNvPr id="3" name="صورة 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67026FD4-3BE3-43AA-880A-8BD2951DD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29" y="2261065"/>
            <a:ext cx="2402048" cy="362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1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53D9768-A3F3-4116-834A-610C23C20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 descr="صورة تحتوي على نص, لعبة, دمية&#10;&#10;تم إنشاء الوصف تلقائياً">
            <a:extLst>
              <a:ext uri="{FF2B5EF4-FFF2-40B4-BE49-F238E27FC236}">
                <a16:creationId xmlns:a16="http://schemas.microsoft.com/office/drawing/2014/main" id="{707F9A60-AB2C-4D62-894D-7A78D66A7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2BF09D5-8AE3-4AF9-A3F8-8A1ED7FDF0BE}"/>
              </a:ext>
            </a:extLst>
          </p:cNvPr>
          <p:cNvGrpSpPr/>
          <p:nvPr/>
        </p:nvGrpSpPr>
        <p:grpSpPr>
          <a:xfrm>
            <a:off x="2472120" y="1679652"/>
            <a:ext cx="5167422" cy="3253563"/>
            <a:chOff x="2094615" y="2115879"/>
            <a:chExt cx="5167422" cy="325356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B735F782-6B73-40B9-A66F-B5340D55A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90" t="56899" r="64768" b="24186"/>
            <a:stretch/>
          </p:blipFill>
          <p:spPr>
            <a:xfrm>
              <a:off x="2094615" y="2371061"/>
              <a:ext cx="4915374" cy="2998381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3963699-7474-4A13-BF58-55FB48A3C34E}"/>
                </a:ext>
              </a:extLst>
            </p:cNvPr>
            <p:cNvSpPr/>
            <p:nvPr/>
          </p:nvSpPr>
          <p:spPr>
            <a:xfrm>
              <a:off x="6400800" y="2115879"/>
              <a:ext cx="861237" cy="956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77166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4B1DAAF-654D-489A-B5F4-E5BAE03F3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Google Shape;709;p33"/>
          <p:cNvSpPr txBox="1">
            <a:spLocks/>
          </p:cNvSpPr>
          <p:nvPr/>
        </p:nvSpPr>
        <p:spPr>
          <a:xfrm>
            <a:off x="1944709" y="488984"/>
            <a:ext cx="3953814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D95242"/>
                </a:solidFill>
              </a:rPr>
              <a:t>أفكر </a:t>
            </a:r>
          </a:p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D95242"/>
                </a:solidFill>
              </a:rPr>
              <a:t>وأتحدث وأكتب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BBFA9C7-7BC3-442D-8364-CB483402A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31133" t="37054" r="38518" b="16899"/>
          <a:stretch/>
        </p:blipFill>
        <p:spPr>
          <a:xfrm>
            <a:off x="5762845" y="2121193"/>
            <a:ext cx="5550197" cy="47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BF68A2-0310-487D-9745-CBBA27BAF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272D01CB-08A1-40F5-93EF-B7C590A81BF8}"/>
              </a:ext>
            </a:extLst>
          </p:cNvPr>
          <p:cNvSpPr txBox="1">
            <a:spLocks/>
          </p:cNvSpPr>
          <p:nvPr/>
        </p:nvSpPr>
        <p:spPr>
          <a:xfrm>
            <a:off x="5818567" y="93955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7200" b="1" dirty="0">
                <a:solidFill>
                  <a:srgbClr val="F34F9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قراءة علمية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A28E795-E7B3-49A3-A329-7A3737FFD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1" t="16744" r="40959" b="4471"/>
          <a:stretch/>
        </p:blipFill>
        <p:spPr>
          <a:xfrm>
            <a:off x="662762" y="-1227"/>
            <a:ext cx="5709684" cy="68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9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3E65816F-ED98-4828-93CC-83D19D29F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2CFDB9DA-F231-4FB3-B3AF-CCFDD18BA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16" y="276225"/>
            <a:ext cx="9770533" cy="5495925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F7CDA253-0B47-4631-AC10-62344874C582}"/>
              </a:ext>
            </a:extLst>
          </p:cNvPr>
          <p:cNvSpPr txBox="1">
            <a:spLocks/>
          </p:cNvSpPr>
          <p:nvPr/>
        </p:nvSpPr>
        <p:spPr>
          <a:xfrm>
            <a:off x="4543988" y="108585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مراجعة الفصل الرابع </a:t>
            </a:r>
          </a:p>
        </p:txBody>
      </p:sp>
    </p:spTree>
    <p:extLst>
      <p:ext uri="{BB962C8B-B14F-4D97-AF65-F5344CB8AC3E}">
        <p14:creationId xmlns:p14="http://schemas.microsoft.com/office/powerpoint/2010/main" val="324769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5141" t="20814" r="10455" b="14448"/>
          <a:stretch/>
        </p:blipFill>
        <p:spPr>
          <a:xfrm>
            <a:off x="-77425" y="5592"/>
            <a:ext cx="12711804" cy="6934024"/>
          </a:xfrm>
          <a:prstGeom prst="rect">
            <a:avLst/>
          </a:prstGeom>
        </p:spPr>
      </p:pic>
      <p:sp>
        <p:nvSpPr>
          <p:cNvPr id="6" name="Slide Number Placeholder 43">
            <a:extLst>
              <a:ext uri="{FF2B5EF4-FFF2-40B4-BE49-F238E27FC236}">
                <a16:creationId xmlns:a16="http://schemas.microsoft.com/office/drawing/2014/main" id="{EA7E4969-75EC-4715-BA66-FE468EEA24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9748" y="6356351"/>
            <a:ext cx="567905" cy="365125"/>
          </a:xfrm>
        </p:spPr>
        <p:txBody>
          <a:bodyPr/>
          <a:lstStyle/>
          <a:p>
            <a:pPr algn="r" rtl="1"/>
            <a:fld id="{07C8F9AF-ED47-4D16-A3F6-52DD1D42E8AB}" type="slidenum">
              <a:rPr lang="en-IN" smtClean="0"/>
              <a:pPr algn="r" rtl="1"/>
              <a:t>18</a:t>
            </a:fld>
            <a:endParaRPr lang="en-IN" dirty="0"/>
          </a:p>
        </p:txBody>
      </p:sp>
      <p:sp>
        <p:nvSpPr>
          <p:cNvPr id="7" name="Freeform: Shape 76">
            <a:extLst>
              <a:ext uri="{FF2B5EF4-FFF2-40B4-BE49-F238E27FC236}">
                <a16:creationId xmlns:a16="http://schemas.microsoft.com/office/drawing/2014/main" id="{DADD8F30-2B00-4D18-89AE-B63617806473}"/>
              </a:ext>
            </a:extLst>
          </p:cNvPr>
          <p:cNvSpPr/>
          <p:nvPr/>
        </p:nvSpPr>
        <p:spPr>
          <a:xfrm flipH="1">
            <a:off x="7613962" y="2867986"/>
            <a:ext cx="188009" cy="44676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6766"/>
                </a:lnTo>
                <a:lnTo>
                  <a:pt x="188009" y="446766"/>
                </a:lnTo>
              </a:path>
            </a:pathLst>
          </a:custGeom>
          <a:noFill/>
          <a:ln w="12700" cap="flat" cmpd="sng" algn="ctr">
            <a:solidFill>
              <a:srgbClr val="BFBFBF"/>
            </a:solidFill>
            <a:prstDash val="sysDash"/>
            <a:miter lim="800000"/>
          </a:ln>
          <a:effectLst/>
        </p:spPr>
      </p:sp>
      <p:sp>
        <p:nvSpPr>
          <p:cNvPr id="8" name="Spinner BG">
            <a:extLst>
              <a:ext uri="{FF2B5EF4-FFF2-40B4-BE49-F238E27FC236}">
                <a16:creationId xmlns:a16="http://schemas.microsoft.com/office/drawing/2014/main" id="{509917FE-67DD-4934-A4A2-8E99D98FFC48}"/>
              </a:ext>
            </a:extLst>
          </p:cNvPr>
          <p:cNvSpPr/>
          <p:nvPr/>
        </p:nvSpPr>
        <p:spPr>
          <a:xfrm>
            <a:off x="2856000" y="392196"/>
            <a:ext cx="6480000" cy="648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Anchor">
            <a:extLst>
              <a:ext uri="{FF2B5EF4-FFF2-40B4-BE49-F238E27FC236}">
                <a16:creationId xmlns:a16="http://schemas.microsoft.com/office/drawing/2014/main" id="{820429A0-6490-4F92-9D23-3EAAC653FD42}"/>
              </a:ext>
            </a:extLst>
          </p:cNvPr>
          <p:cNvSpPr/>
          <p:nvPr/>
        </p:nvSpPr>
        <p:spPr>
          <a:xfrm>
            <a:off x="5196000" y="2732196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pinning Wheel 20">
            <a:extLst>
              <a:ext uri="{FF2B5EF4-FFF2-40B4-BE49-F238E27FC236}">
                <a16:creationId xmlns:a16="http://schemas.microsoft.com/office/drawing/2014/main" id="{877E18D9-86F3-43FE-AA5F-EF3DC151C956}"/>
              </a:ext>
            </a:extLst>
          </p:cNvPr>
          <p:cNvGrpSpPr/>
          <p:nvPr/>
        </p:nvGrpSpPr>
        <p:grpSpPr>
          <a:xfrm>
            <a:off x="3036001" y="572198"/>
            <a:ext cx="6120001" cy="6119999"/>
            <a:chOff x="3036000" y="369001"/>
            <a:chExt cx="6120001" cy="6119999"/>
          </a:xfrm>
        </p:grpSpPr>
        <p:sp>
          <p:nvSpPr>
            <p:cNvPr id="11" name="Segment 20">
              <a:extLst>
                <a:ext uri="{FF2B5EF4-FFF2-40B4-BE49-F238E27FC236}">
                  <a16:creationId xmlns:a16="http://schemas.microsoft.com/office/drawing/2014/main" id="{FC76A718-C184-4FE5-A70C-CCD4282C22D2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Segment 19">
              <a:extLst>
                <a:ext uri="{FF2B5EF4-FFF2-40B4-BE49-F238E27FC236}">
                  <a16:creationId xmlns:a16="http://schemas.microsoft.com/office/drawing/2014/main" id="{D4C655A6-B1D5-4C1D-A9E1-133A94743904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3" name="Segment 18">
              <a:extLst>
                <a:ext uri="{FF2B5EF4-FFF2-40B4-BE49-F238E27FC236}">
                  <a16:creationId xmlns:a16="http://schemas.microsoft.com/office/drawing/2014/main" id="{86C829A1-1D06-4003-AEF3-BC8BB3CA254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4" name="Segmen 17">
              <a:extLst>
                <a:ext uri="{FF2B5EF4-FFF2-40B4-BE49-F238E27FC236}">
                  <a16:creationId xmlns:a16="http://schemas.microsoft.com/office/drawing/2014/main" id="{356F6EFD-B02D-4500-98B0-9A702824BE47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5" name="Segment 16">
              <a:extLst>
                <a:ext uri="{FF2B5EF4-FFF2-40B4-BE49-F238E27FC236}">
                  <a16:creationId xmlns:a16="http://schemas.microsoft.com/office/drawing/2014/main" id="{F68605BA-1991-45E8-98E6-F99EAB505116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6" name="Segment 15">
              <a:extLst>
                <a:ext uri="{FF2B5EF4-FFF2-40B4-BE49-F238E27FC236}">
                  <a16:creationId xmlns:a16="http://schemas.microsoft.com/office/drawing/2014/main" id="{6D13306A-6C95-4F90-AD77-58AF63A195EF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7" name="Segment 14">
              <a:extLst>
                <a:ext uri="{FF2B5EF4-FFF2-40B4-BE49-F238E27FC236}">
                  <a16:creationId xmlns:a16="http://schemas.microsoft.com/office/drawing/2014/main" id="{165B18F3-8AF8-47C0-944A-B2173A0A9855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8" name="Segment 13">
              <a:extLst>
                <a:ext uri="{FF2B5EF4-FFF2-40B4-BE49-F238E27FC236}">
                  <a16:creationId xmlns:a16="http://schemas.microsoft.com/office/drawing/2014/main" id="{2BD9BC99-9273-43F6-8C22-0EFD0A70F764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19" name="Segment 12">
              <a:extLst>
                <a:ext uri="{FF2B5EF4-FFF2-40B4-BE49-F238E27FC236}">
                  <a16:creationId xmlns:a16="http://schemas.microsoft.com/office/drawing/2014/main" id="{DE271BA1-47C0-41BC-AAF5-82E7B6E8CDA0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0" name="Segment 11">
              <a:extLst>
                <a:ext uri="{FF2B5EF4-FFF2-40B4-BE49-F238E27FC236}">
                  <a16:creationId xmlns:a16="http://schemas.microsoft.com/office/drawing/2014/main" id="{C9E408DB-9C4E-4CB7-B114-677D57C7E497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1" name="Segment 10">
              <a:extLst>
                <a:ext uri="{FF2B5EF4-FFF2-40B4-BE49-F238E27FC236}">
                  <a16:creationId xmlns:a16="http://schemas.microsoft.com/office/drawing/2014/main" id="{2B2D4710-9690-4E4D-9046-CA39FF4CAEFA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2" name="Segment 9">
              <a:extLst>
                <a:ext uri="{FF2B5EF4-FFF2-40B4-BE49-F238E27FC236}">
                  <a16:creationId xmlns:a16="http://schemas.microsoft.com/office/drawing/2014/main" id="{BB911894-73C5-40B4-8C61-29EE7454E1CA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3" name="Segment 8">
              <a:extLst>
                <a:ext uri="{FF2B5EF4-FFF2-40B4-BE49-F238E27FC236}">
                  <a16:creationId xmlns:a16="http://schemas.microsoft.com/office/drawing/2014/main" id="{5AE7EB96-4DB2-444F-9C2E-8AF99A4A2109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4" name="Segment 7">
              <a:extLst>
                <a:ext uri="{FF2B5EF4-FFF2-40B4-BE49-F238E27FC236}">
                  <a16:creationId xmlns:a16="http://schemas.microsoft.com/office/drawing/2014/main" id="{01C951EB-C7E9-4F92-8A66-6FDEBE15559F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5" name="Segment 6">
              <a:extLst>
                <a:ext uri="{FF2B5EF4-FFF2-40B4-BE49-F238E27FC236}">
                  <a16:creationId xmlns:a16="http://schemas.microsoft.com/office/drawing/2014/main" id="{4D75753F-2EC7-45B5-B330-08D77F520DA6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6" name="Segment 5">
              <a:extLst>
                <a:ext uri="{FF2B5EF4-FFF2-40B4-BE49-F238E27FC236}">
                  <a16:creationId xmlns:a16="http://schemas.microsoft.com/office/drawing/2014/main" id="{CB5DAF7A-8FB0-4D25-9B08-0E5778B1C27E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7" name="Segment 4">
              <a:extLst>
                <a:ext uri="{FF2B5EF4-FFF2-40B4-BE49-F238E27FC236}">
                  <a16:creationId xmlns:a16="http://schemas.microsoft.com/office/drawing/2014/main" id="{550246C8-7E05-4A78-80D2-C7859526FB3C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8" name="Segment 3">
              <a:extLst>
                <a:ext uri="{FF2B5EF4-FFF2-40B4-BE49-F238E27FC236}">
                  <a16:creationId xmlns:a16="http://schemas.microsoft.com/office/drawing/2014/main" id="{53595E65-0D5D-408E-813C-AF563AF71579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9" name="Segment 2">
              <a:extLst>
                <a:ext uri="{FF2B5EF4-FFF2-40B4-BE49-F238E27FC236}">
                  <a16:creationId xmlns:a16="http://schemas.microsoft.com/office/drawing/2014/main" id="{F7D639F7-1DE1-49FE-8C85-F821A4700832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30" name="Segment 1">
              <a:extLst>
                <a:ext uri="{FF2B5EF4-FFF2-40B4-BE49-F238E27FC236}">
                  <a16:creationId xmlns:a16="http://schemas.microsoft.com/office/drawing/2014/main" id="{5FBE1C13-5A88-4EAF-97A8-DFEC8F4168E6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31" name="Segment 20 Text">
              <a:extLst>
                <a:ext uri="{FF2B5EF4-FFF2-40B4-BE49-F238E27FC236}">
                  <a16:creationId xmlns:a16="http://schemas.microsoft.com/office/drawing/2014/main" id="{8A60F323-1257-4537-95F0-1E4ACEA38939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egment 19 Text">
              <a:extLst>
                <a:ext uri="{FF2B5EF4-FFF2-40B4-BE49-F238E27FC236}">
                  <a16:creationId xmlns:a16="http://schemas.microsoft.com/office/drawing/2014/main" id="{8EEBDB3F-4193-411D-B0EE-2A33EB501A68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egment 18 Text">
              <a:extLst>
                <a:ext uri="{FF2B5EF4-FFF2-40B4-BE49-F238E27FC236}">
                  <a16:creationId xmlns:a16="http://schemas.microsoft.com/office/drawing/2014/main" id="{D64DE023-052A-4738-8E9E-D8C7B0299639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egment 17 Text">
              <a:extLst>
                <a:ext uri="{FF2B5EF4-FFF2-40B4-BE49-F238E27FC236}">
                  <a16:creationId xmlns:a16="http://schemas.microsoft.com/office/drawing/2014/main" id="{DDA93BF0-5267-4939-AC90-F9381FB131D2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egment 16 Text">
              <a:extLst>
                <a:ext uri="{FF2B5EF4-FFF2-40B4-BE49-F238E27FC236}">
                  <a16:creationId xmlns:a16="http://schemas.microsoft.com/office/drawing/2014/main" id="{B5E33C89-9274-4E75-A92C-49C8AEC7ED41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egment 15 Text">
              <a:extLst>
                <a:ext uri="{FF2B5EF4-FFF2-40B4-BE49-F238E27FC236}">
                  <a16:creationId xmlns:a16="http://schemas.microsoft.com/office/drawing/2014/main" id="{CFE440A7-35C8-4BEA-BCFF-EEEF4FE2060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egment 14 Text">
              <a:extLst>
                <a:ext uri="{FF2B5EF4-FFF2-40B4-BE49-F238E27FC236}">
                  <a16:creationId xmlns:a16="http://schemas.microsoft.com/office/drawing/2014/main" id="{DCD73214-EDC9-4B49-9F82-C0B35ADB697C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egment 13 Text">
              <a:extLst>
                <a:ext uri="{FF2B5EF4-FFF2-40B4-BE49-F238E27FC236}">
                  <a16:creationId xmlns:a16="http://schemas.microsoft.com/office/drawing/2014/main" id="{A4CCF6C8-8CD0-4F40-8A84-D028ECDD95BB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egment 12 Text">
              <a:extLst>
                <a:ext uri="{FF2B5EF4-FFF2-40B4-BE49-F238E27FC236}">
                  <a16:creationId xmlns:a16="http://schemas.microsoft.com/office/drawing/2014/main" id="{B0216C28-9660-48C1-9284-66565111C905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egment 11 Text">
              <a:extLst>
                <a:ext uri="{FF2B5EF4-FFF2-40B4-BE49-F238E27FC236}">
                  <a16:creationId xmlns:a16="http://schemas.microsoft.com/office/drawing/2014/main" id="{95862564-C911-4B72-BC2B-47C4119E3684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egment 10 Text">
              <a:extLst>
                <a:ext uri="{FF2B5EF4-FFF2-40B4-BE49-F238E27FC236}">
                  <a16:creationId xmlns:a16="http://schemas.microsoft.com/office/drawing/2014/main" id="{ED23D43F-BC79-4898-8BDA-3669D7A4C170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egment 9 Text">
              <a:extLst>
                <a:ext uri="{FF2B5EF4-FFF2-40B4-BE49-F238E27FC236}">
                  <a16:creationId xmlns:a16="http://schemas.microsoft.com/office/drawing/2014/main" id="{9F60E8D9-8F3E-4950-BE13-B39604E01634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egment 8 Text">
              <a:extLst>
                <a:ext uri="{FF2B5EF4-FFF2-40B4-BE49-F238E27FC236}">
                  <a16:creationId xmlns:a16="http://schemas.microsoft.com/office/drawing/2014/main" id="{91BFE52F-78C0-4C0A-813C-8EBF68BCE087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egment 7 Text">
              <a:extLst>
                <a:ext uri="{FF2B5EF4-FFF2-40B4-BE49-F238E27FC236}">
                  <a16:creationId xmlns:a16="http://schemas.microsoft.com/office/drawing/2014/main" id="{06A4B56A-4262-419B-BC73-C54D283661B6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egment 6 Text">
              <a:extLst>
                <a:ext uri="{FF2B5EF4-FFF2-40B4-BE49-F238E27FC236}">
                  <a16:creationId xmlns:a16="http://schemas.microsoft.com/office/drawing/2014/main" id="{174AC0EE-9834-469F-B5D1-7330921E602E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egment 5 Text">
              <a:extLst>
                <a:ext uri="{FF2B5EF4-FFF2-40B4-BE49-F238E27FC236}">
                  <a16:creationId xmlns:a16="http://schemas.microsoft.com/office/drawing/2014/main" id="{4C7471A6-6F63-4541-8E57-85DBD774A673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egment 4 Text">
              <a:extLst>
                <a:ext uri="{FF2B5EF4-FFF2-40B4-BE49-F238E27FC236}">
                  <a16:creationId xmlns:a16="http://schemas.microsoft.com/office/drawing/2014/main" id="{F90F4EFD-6062-463B-8D5B-53B10739C7E5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egment 3 Text">
              <a:extLst>
                <a:ext uri="{FF2B5EF4-FFF2-40B4-BE49-F238E27FC236}">
                  <a16:creationId xmlns:a16="http://schemas.microsoft.com/office/drawing/2014/main" id="{12250A91-4238-4EDD-B78D-A5A2DBD44406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egment 2 Text">
              <a:extLst>
                <a:ext uri="{FF2B5EF4-FFF2-40B4-BE49-F238E27FC236}">
                  <a16:creationId xmlns:a16="http://schemas.microsoft.com/office/drawing/2014/main" id="{1D1D4FF6-4BFB-4D9D-927D-E1BE4515E8BC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egment 1 Text">
              <a:extLst>
                <a:ext uri="{FF2B5EF4-FFF2-40B4-BE49-F238E27FC236}">
                  <a16:creationId xmlns:a16="http://schemas.microsoft.com/office/drawing/2014/main" id="{718169D6-1306-45A3-AA29-8A390163FF91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-----</a:t>
              </a:r>
              <a:endPara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Spin Button">
            <a:extLst>
              <a:ext uri="{FF2B5EF4-FFF2-40B4-BE49-F238E27FC236}">
                <a16:creationId xmlns:a16="http://schemas.microsoft.com/office/drawing/2014/main" id="{926F8D1D-991A-4FD4-8C84-8BDE0F7D16BC}"/>
              </a:ext>
            </a:extLst>
          </p:cNvPr>
          <p:cNvGrpSpPr/>
          <p:nvPr/>
        </p:nvGrpSpPr>
        <p:grpSpPr>
          <a:xfrm>
            <a:off x="5196000" y="2732196"/>
            <a:ext cx="1800000" cy="1800000"/>
            <a:chOff x="5196000" y="2529000"/>
            <a:chExt cx="1800000" cy="1800000"/>
          </a:xfrm>
        </p:grpSpPr>
        <p:sp>
          <p:nvSpPr>
            <p:cNvPr id="52" name="Spin Button">
              <a:extLst>
                <a:ext uri="{FF2B5EF4-FFF2-40B4-BE49-F238E27FC236}">
                  <a16:creationId xmlns:a16="http://schemas.microsoft.com/office/drawing/2014/main" id="{5E922142-A7E5-4F0D-A286-972BE0AA29AD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ar-SA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ثاني</a:t>
              </a:r>
            </a:p>
            <a:p>
              <a:pPr algn="ctr"/>
              <a:r>
                <a:rPr lang="ar-SA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ابتدائي</a:t>
              </a:r>
              <a:endParaRPr lang="en-GB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Arrow: Curved Down 31">
              <a:extLst>
                <a:ext uri="{FF2B5EF4-FFF2-40B4-BE49-F238E27FC236}">
                  <a16:creationId xmlns:a16="http://schemas.microsoft.com/office/drawing/2014/main" id="{F0111074-BB0E-4DB0-8E85-4951ED597570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54" name="Arrow: Curved Down 32">
              <a:extLst>
                <a:ext uri="{FF2B5EF4-FFF2-40B4-BE49-F238E27FC236}">
                  <a16:creationId xmlns:a16="http://schemas.microsoft.com/office/drawing/2014/main" id="{730319ED-19A9-4C7A-9F8B-E0997E3F08F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</p:grpSp>
      <p:sp>
        <p:nvSpPr>
          <p:cNvPr id="55" name="Marker">
            <a:extLst>
              <a:ext uri="{FF2B5EF4-FFF2-40B4-BE49-F238E27FC236}">
                <a16:creationId xmlns:a16="http://schemas.microsoft.com/office/drawing/2014/main" id="{2303BAD1-39F4-40C3-8B5F-64BF07CBACC9}"/>
              </a:ext>
            </a:extLst>
          </p:cNvPr>
          <p:cNvSpPr/>
          <p:nvPr/>
        </p:nvSpPr>
        <p:spPr>
          <a:xfrm rot="10800000">
            <a:off x="5741207" y="200999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6" name="Text">
            <a:extLst>
              <a:ext uri="{FF2B5EF4-FFF2-40B4-BE49-F238E27FC236}">
                <a16:creationId xmlns:a16="http://schemas.microsoft.com/office/drawing/2014/main" id="{8CDF3735-4081-4A82-A218-BAFFC1FF96CD}"/>
              </a:ext>
            </a:extLst>
          </p:cNvPr>
          <p:cNvSpPr/>
          <p:nvPr/>
        </p:nvSpPr>
        <p:spPr>
          <a:xfrm>
            <a:off x="2175159" y="6802948"/>
            <a:ext cx="798295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9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57" name="Google Shape;709;p33"/>
          <p:cNvSpPr txBox="1">
            <a:spLocks/>
          </p:cNvSpPr>
          <p:nvPr/>
        </p:nvSpPr>
        <p:spPr>
          <a:xfrm>
            <a:off x="7335391" y="676880"/>
            <a:ext cx="5298988" cy="1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2133"/>
              </a:spcAft>
              <a:buNone/>
            </a:pPr>
            <a:r>
              <a:rPr lang="ar-SA" sz="3733" b="1" dirty="0">
                <a:solidFill>
                  <a:schemeClr val="tx1"/>
                </a:solidFill>
              </a:rPr>
              <a:t>كتابة أسماء الطلاب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88D19C8-89C4-4474-8185-B2F87743473E}"/>
              </a:ext>
            </a:extLst>
          </p:cNvPr>
          <p:cNvSpPr/>
          <p:nvPr/>
        </p:nvSpPr>
        <p:spPr>
          <a:xfrm>
            <a:off x="20974" y="1657351"/>
            <a:ext cx="2219780" cy="4128550"/>
          </a:xfrm>
          <a:prstGeom prst="rect">
            <a:avLst/>
          </a:prstGeom>
          <a:solidFill>
            <a:srgbClr val="F9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hlinkClick r:id="rId3" action="ppaction://hlinksldjump"/>
            <a:extLst>
              <a:ext uri="{FF2B5EF4-FFF2-40B4-BE49-F238E27FC236}">
                <a16:creationId xmlns:a16="http://schemas.microsoft.com/office/drawing/2014/main" id="{FC5CBD67-CF98-4470-9149-97CE977D3297}"/>
              </a:ext>
            </a:extLst>
          </p:cNvPr>
          <p:cNvSpPr/>
          <p:nvPr/>
        </p:nvSpPr>
        <p:spPr>
          <a:xfrm>
            <a:off x="133350" y="1829355"/>
            <a:ext cx="1879157" cy="675720"/>
          </a:xfrm>
          <a:prstGeom prst="roundRect">
            <a:avLst/>
          </a:prstGeom>
          <a:solidFill>
            <a:srgbClr val="F6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سؤال المفردات </a:t>
            </a:r>
          </a:p>
        </p:txBody>
      </p:sp>
      <p:sp>
        <p:nvSpPr>
          <p:cNvPr id="58" name="مستطيل: زوايا مستديرة 57">
            <a:hlinkClick r:id="rId4" action="ppaction://hlinksldjump"/>
            <a:extLst>
              <a:ext uri="{FF2B5EF4-FFF2-40B4-BE49-F238E27FC236}">
                <a16:creationId xmlns:a16="http://schemas.microsoft.com/office/drawing/2014/main" id="{71593953-868F-422F-8033-C7079674FC5D}"/>
              </a:ext>
            </a:extLst>
          </p:cNvPr>
          <p:cNvSpPr/>
          <p:nvPr/>
        </p:nvSpPr>
        <p:spPr>
          <a:xfrm>
            <a:off x="126269" y="2651825"/>
            <a:ext cx="1879157" cy="675720"/>
          </a:xfrm>
          <a:prstGeom prst="roundRect">
            <a:avLst/>
          </a:prstGeom>
          <a:solidFill>
            <a:srgbClr val="5FB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سؤال المهارات </a:t>
            </a:r>
          </a:p>
        </p:txBody>
      </p:sp>
      <p:sp>
        <p:nvSpPr>
          <p:cNvPr id="59" name="مستطيل: زوايا مستديرة 58">
            <a:hlinkClick r:id="rId5" action="ppaction://hlinksldjump"/>
            <a:extLst>
              <a:ext uri="{FF2B5EF4-FFF2-40B4-BE49-F238E27FC236}">
                <a16:creationId xmlns:a16="http://schemas.microsoft.com/office/drawing/2014/main" id="{7C144940-2471-4CDB-B33C-B9AE13135347}"/>
              </a:ext>
            </a:extLst>
          </p:cNvPr>
          <p:cNvSpPr/>
          <p:nvPr/>
        </p:nvSpPr>
        <p:spPr>
          <a:xfrm>
            <a:off x="126269" y="3471561"/>
            <a:ext cx="1879157" cy="675720"/>
          </a:xfrm>
          <a:prstGeom prst="roundRect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سؤال تقويم الاداء</a:t>
            </a:r>
          </a:p>
        </p:txBody>
      </p:sp>
      <p:sp>
        <p:nvSpPr>
          <p:cNvPr id="60" name="مستطيل: زوايا مستديرة 59">
            <a:hlinkClick r:id="rId6" action="ppaction://hlinksldjump"/>
            <a:extLst>
              <a:ext uri="{FF2B5EF4-FFF2-40B4-BE49-F238E27FC236}">
                <a16:creationId xmlns:a16="http://schemas.microsoft.com/office/drawing/2014/main" id="{AE9EE4A4-F170-424D-8CDB-72FA6195F183}"/>
              </a:ext>
            </a:extLst>
          </p:cNvPr>
          <p:cNvSpPr/>
          <p:nvPr/>
        </p:nvSpPr>
        <p:spPr>
          <a:xfrm>
            <a:off x="145721" y="4334460"/>
            <a:ext cx="1879157" cy="675720"/>
          </a:xfrm>
          <a:prstGeom prst="roundRect">
            <a:avLst/>
          </a:prstGeom>
          <a:solidFill>
            <a:srgbClr val="CDB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نموذج الاختبار</a:t>
            </a:r>
          </a:p>
        </p:txBody>
      </p:sp>
    </p:spTree>
    <p:extLst>
      <p:ext uri="{BB962C8B-B14F-4D97-AF65-F5344CB8AC3E}">
        <p14:creationId xmlns:p14="http://schemas.microsoft.com/office/powerpoint/2010/main" val="18686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92468D-1950-4BDC-935B-E30EC4FDC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067BAFB-BA16-428C-9133-F0DAA985C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0" t="18450" r="42704" b="10078"/>
          <a:stretch/>
        </p:blipFill>
        <p:spPr>
          <a:xfrm>
            <a:off x="1275908" y="3610"/>
            <a:ext cx="5560828" cy="685439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6B33BA0-856C-409D-B981-FDD2C6271075}"/>
              </a:ext>
            </a:extLst>
          </p:cNvPr>
          <p:cNvSpPr txBox="1"/>
          <p:nvPr/>
        </p:nvSpPr>
        <p:spPr>
          <a:xfrm>
            <a:off x="3062177" y="1881963"/>
            <a:ext cx="113768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highlight>
                  <a:srgbClr val="FFFF00"/>
                </a:highlight>
              </a:rPr>
              <a:t>الصحراء الحارة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485FB1-74DF-4C6A-A1A9-6586C931F48D}"/>
              </a:ext>
            </a:extLst>
          </p:cNvPr>
          <p:cNvSpPr txBox="1"/>
          <p:nvPr/>
        </p:nvSpPr>
        <p:spPr>
          <a:xfrm>
            <a:off x="3413052" y="3278373"/>
            <a:ext cx="11376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highlight>
                  <a:srgbClr val="FFFF00"/>
                </a:highlight>
              </a:rPr>
              <a:t>الغابة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BE2473F-B4D3-43E6-BD74-5645D807ADE2}"/>
              </a:ext>
            </a:extLst>
          </p:cNvPr>
          <p:cNvSpPr txBox="1"/>
          <p:nvPr/>
        </p:nvSpPr>
        <p:spPr>
          <a:xfrm>
            <a:off x="2814082" y="4408415"/>
            <a:ext cx="16196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highlight>
                  <a:srgbClr val="FFFF00"/>
                </a:highlight>
              </a:rPr>
              <a:t>الغابة المطيرة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0938B02-885E-43CE-AB68-6190CAC029C0}"/>
              </a:ext>
            </a:extLst>
          </p:cNvPr>
          <p:cNvSpPr txBox="1"/>
          <p:nvPr/>
        </p:nvSpPr>
        <p:spPr>
          <a:xfrm>
            <a:off x="3530009" y="5480279"/>
            <a:ext cx="18075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highlight>
                  <a:srgbClr val="FFFF00"/>
                </a:highlight>
              </a:rPr>
              <a:t>المنطقة القطبية </a:t>
            </a:r>
          </a:p>
        </p:txBody>
      </p:sp>
      <p:sp>
        <p:nvSpPr>
          <p:cNvPr id="10" name="سهم: لليسار 9">
            <a:hlinkClick r:id="rId4" action="ppaction://hlinksldjump"/>
            <a:extLst>
              <a:ext uri="{FF2B5EF4-FFF2-40B4-BE49-F238E27FC236}">
                <a16:creationId xmlns:a16="http://schemas.microsoft.com/office/drawing/2014/main" id="{D3B6D855-DD93-45D4-9C7A-1977910EFCEB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420333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شجرة, خارجي, نبات, مشجرة&#10;&#10;تم إنشاء الوصف تلقائياً">
            <a:extLst>
              <a:ext uri="{FF2B5EF4-FFF2-40B4-BE49-F238E27FC236}">
                <a16:creationId xmlns:a16="http://schemas.microsoft.com/office/drawing/2014/main" id="{4EC821E9-361D-46A1-AC57-296C741D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2B97906F-5163-493F-84B1-7D80107D9705}"/>
              </a:ext>
            </a:extLst>
          </p:cNvPr>
          <p:cNvSpPr txBox="1">
            <a:spLocks/>
          </p:cNvSpPr>
          <p:nvPr/>
        </p:nvSpPr>
        <p:spPr>
          <a:xfrm>
            <a:off x="3092378" y="2231100"/>
            <a:ext cx="5467312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800" b="1" dirty="0">
                <a:solidFill>
                  <a:srgbClr val="3A301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أنظر وأتساءل</a:t>
            </a:r>
          </a:p>
        </p:txBody>
      </p:sp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9F08CAAC-4AA4-4AD9-9BB0-7F54D822C271}"/>
              </a:ext>
            </a:extLst>
          </p:cNvPr>
          <p:cNvSpPr txBox="1">
            <a:spLocks/>
          </p:cNvSpPr>
          <p:nvPr/>
        </p:nvSpPr>
        <p:spPr>
          <a:xfrm>
            <a:off x="-1" y="5129348"/>
            <a:ext cx="8377647" cy="1062446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فيم تتشابه الغابات وفيم تختلف؟</a:t>
            </a:r>
          </a:p>
        </p:txBody>
      </p:sp>
    </p:spTree>
    <p:extLst>
      <p:ext uri="{BB962C8B-B14F-4D97-AF65-F5344CB8AC3E}">
        <p14:creationId xmlns:p14="http://schemas.microsoft.com/office/powerpoint/2010/main" val="56220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92468D-1950-4BDC-935B-E30EC4FDC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2124088-D830-437F-90EE-F6DEC13D3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9" t="20465" r="40000" b="18915"/>
          <a:stretch/>
        </p:blipFill>
        <p:spPr>
          <a:xfrm>
            <a:off x="595423" y="62226"/>
            <a:ext cx="6475228" cy="6733548"/>
          </a:xfrm>
          <a:prstGeom prst="rect">
            <a:avLst/>
          </a:prstGeom>
        </p:spPr>
      </p:pic>
      <p:sp>
        <p:nvSpPr>
          <p:cNvPr id="8" name="Google Shape;709;p33">
            <a:extLst>
              <a:ext uri="{FF2B5EF4-FFF2-40B4-BE49-F238E27FC236}">
                <a16:creationId xmlns:a16="http://schemas.microsoft.com/office/drawing/2014/main" id="{6E8E5418-969E-4417-A225-B8C375CFDCF1}"/>
              </a:ext>
            </a:extLst>
          </p:cNvPr>
          <p:cNvSpPr txBox="1">
            <a:spLocks/>
          </p:cNvSpPr>
          <p:nvPr/>
        </p:nvSpPr>
        <p:spPr>
          <a:xfrm>
            <a:off x="6096000" y="15775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المهارات والأفكار العلمية </a:t>
            </a:r>
          </a:p>
        </p:txBody>
      </p:sp>
      <p:sp>
        <p:nvSpPr>
          <p:cNvPr id="9" name="سهم: لليسار 8">
            <a:hlinkClick r:id="rId4" action="ppaction://hlinksldjump"/>
            <a:extLst>
              <a:ext uri="{FF2B5EF4-FFF2-40B4-BE49-F238E27FC236}">
                <a16:creationId xmlns:a16="http://schemas.microsoft.com/office/drawing/2014/main" id="{510A8ECF-BECF-4004-940B-6AAE6F6C9011}"/>
              </a:ext>
            </a:extLst>
          </p:cNvPr>
          <p:cNvSpPr/>
          <p:nvPr/>
        </p:nvSpPr>
        <p:spPr>
          <a:xfrm>
            <a:off x="148855" y="1355650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الإجابة </a:t>
            </a:r>
          </a:p>
        </p:txBody>
      </p:sp>
      <p:sp>
        <p:nvSpPr>
          <p:cNvPr id="10" name="سهم: لليسار 9">
            <a:hlinkClick r:id="rId5" action="ppaction://hlinksldjump"/>
            <a:extLst>
              <a:ext uri="{FF2B5EF4-FFF2-40B4-BE49-F238E27FC236}">
                <a16:creationId xmlns:a16="http://schemas.microsoft.com/office/drawing/2014/main" id="{A2329687-0C42-4F39-AAC5-3577FD5D8388}"/>
              </a:ext>
            </a:extLst>
          </p:cNvPr>
          <p:cNvSpPr/>
          <p:nvPr/>
        </p:nvSpPr>
        <p:spPr>
          <a:xfrm>
            <a:off x="622005" y="5241308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الإجابة </a:t>
            </a:r>
          </a:p>
        </p:txBody>
      </p:sp>
      <p:sp>
        <p:nvSpPr>
          <p:cNvPr id="11" name="سهم: لليسار 10">
            <a:hlinkClick r:id="rId6" action="ppaction://hlinksldjump"/>
            <a:extLst>
              <a:ext uri="{FF2B5EF4-FFF2-40B4-BE49-F238E27FC236}">
                <a16:creationId xmlns:a16="http://schemas.microsoft.com/office/drawing/2014/main" id="{FF72A80A-2793-44AF-982A-D41B8921E6EA}"/>
              </a:ext>
            </a:extLst>
          </p:cNvPr>
          <p:cNvSpPr/>
          <p:nvPr/>
        </p:nvSpPr>
        <p:spPr>
          <a:xfrm>
            <a:off x="0" y="4510867"/>
            <a:ext cx="1244010" cy="5794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الإجابة </a:t>
            </a:r>
          </a:p>
        </p:txBody>
      </p:sp>
      <p:sp>
        <p:nvSpPr>
          <p:cNvPr id="12" name="سهم: لليسار 11">
            <a:hlinkClick r:id="rId7" action="ppaction://hlinksldjump"/>
            <a:extLst>
              <a:ext uri="{FF2B5EF4-FFF2-40B4-BE49-F238E27FC236}">
                <a16:creationId xmlns:a16="http://schemas.microsoft.com/office/drawing/2014/main" id="{ABAA2865-F377-48B5-866C-1FF1233E6F60}"/>
              </a:ext>
            </a:extLst>
          </p:cNvPr>
          <p:cNvSpPr/>
          <p:nvPr/>
        </p:nvSpPr>
        <p:spPr>
          <a:xfrm>
            <a:off x="1866502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الإجابة </a:t>
            </a:r>
          </a:p>
        </p:txBody>
      </p:sp>
      <p:sp>
        <p:nvSpPr>
          <p:cNvPr id="13" name="سهم: لليسار 12">
            <a:hlinkClick r:id="rId8" action="ppaction://hlinksldjump"/>
            <a:extLst>
              <a:ext uri="{FF2B5EF4-FFF2-40B4-BE49-F238E27FC236}">
                <a16:creationId xmlns:a16="http://schemas.microsoft.com/office/drawing/2014/main" id="{409819A9-1FB7-48C1-8D3A-94335B21DCCC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324718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949;p39">
            <a:extLst>
              <a:ext uri="{FF2B5EF4-FFF2-40B4-BE49-F238E27FC236}">
                <a16:creationId xmlns:a16="http://schemas.microsoft.com/office/drawing/2014/main" id="{86ADC02A-ECE3-4BA4-8707-72F5DAE27D21}"/>
              </a:ext>
            </a:extLst>
          </p:cNvPr>
          <p:cNvSpPr txBox="1">
            <a:spLocks/>
          </p:cNvSpPr>
          <p:nvPr/>
        </p:nvSpPr>
        <p:spPr>
          <a:xfrm>
            <a:off x="4272777" y="463982"/>
            <a:ext cx="7666674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spcBef>
                <a:spcPts val="0"/>
              </a:spcBef>
            </a:pPr>
            <a:r>
              <a:rPr lang="ar-SA" sz="4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ما الصحراء الحارةُ؟</a:t>
            </a:r>
          </a:p>
        </p:txBody>
      </p:sp>
      <p:sp>
        <p:nvSpPr>
          <p:cNvPr id="9" name="Google Shape;949;p39">
            <a:extLst>
              <a:ext uri="{FF2B5EF4-FFF2-40B4-BE49-F238E27FC236}">
                <a16:creationId xmlns:a16="http://schemas.microsoft.com/office/drawing/2014/main" id="{B68F48DA-F48C-4AA9-9566-6B82C88BC71D}"/>
              </a:ext>
            </a:extLst>
          </p:cNvPr>
          <p:cNvSpPr txBox="1">
            <a:spLocks/>
          </p:cNvSpPr>
          <p:nvPr/>
        </p:nvSpPr>
        <p:spPr>
          <a:xfrm>
            <a:off x="4862376" y="1361147"/>
            <a:ext cx="5660572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400" dirty="0"/>
              <a:t>الصحراء الحارة موطن جاف، أمطار قليلة جدًا 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الصحاري الحارة باردة ليلًا وحارة نهارًا و تربتها رملية وصخرية ينمو فيها نبات الصبار والأعشاب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جعل الله تعالى للنباتات الصحراوية سيقانًا وأوراقًا تستطيع أن تخزن الماء ولبعضها جذور تنتشر قريبة من سطح التربة أو تمتد عميقًا بحثًا عن الماء </a:t>
            </a:r>
          </a:p>
          <a:p>
            <a:pPr algn="ctr" rtl="0">
              <a:spcBef>
                <a:spcPts val="0"/>
              </a:spcBef>
            </a:pPr>
            <a:r>
              <a:rPr lang="ar-SA" sz="2400" dirty="0"/>
              <a:t>كما تلتف بعض الأوراق خلال النهار حتى لا تتعرض لضوء الشمس 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B4D2648-BC4C-45A9-B177-BA224C6FA8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20" y="1219382"/>
            <a:ext cx="3954508" cy="3954508"/>
          </a:xfrm>
          <a:prstGeom prst="rect">
            <a:avLst/>
          </a:prstGeom>
        </p:spPr>
      </p:pic>
      <p:sp>
        <p:nvSpPr>
          <p:cNvPr id="8" name="سهم: لليسار 7">
            <a:hlinkClick r:id="rId4" action="ppaction://hlinksldjump"/>
            <a:extLst>
              <a:ext uri="{FF2B5EF4-FFF2-40B4-BE49-F238E27FC236}">
                <a16:creationId xmlns:a16="http://schemas.microsoft.com/office/drawing/2014/main" id="{078A43E5-C08C-4C76-8BB6-013503CC73A2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199253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6"/>
          <a:stretch/>
        </p:blipFill>
        <p:spPr>
          <a:xfrm>
            <a:off x="7550092" y="0"/>
            <a:ext cx="470902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579820-4204-4D5E-9929-94D6A8359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16127" r="42000" b="5016"/>
          <a:stretch/>
        </p:blipFill>
        <p:spPr>
          <a:xfrm>
            <a:off x="727308" y="314325"/>
            <a:ext cx="5716887" cy="6543675"/>
          </a:xfrm>
          <a:prstGeom prst="rect">
            <a:avLst/>
          </a:prstGeom>
        </p:spPr>
      </p:pic>
      <p:sp>
        <p:nvSpPr>
          <p:cNvPr id="4" name="سهم: لليسار 3">
            <a:hlinkClick r:id="rId4" action="ppaction://hlinksldjump"/>
            <a:extLst>
              <a:ext uri="{FF2B5EF4-FFF2-40B4-BE49-F238E27FC236}">
                <a16:creationId xmlns:a16="http://schemas.microsoft.com/office/drawing/2014/main" id="{C3317175-60FF-4DD3-98C2-E8EFE6D2DA15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6C3451E-7E49-47D5-B960-2B3CE14A0E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58" t="63466" r="42572" b="32075"/>
          <a:stretch/>
        </p:blipFill>
        <p:spPr>
          <a:xfrm>
            <a:off x="4717704" y="190500"/>
            <a:ext cx="548357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23" y="172889"/>
            <a:ext cx="1360602" cy="136060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2B1E24E-0399-48C0-A9F4-31D78F23C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3" t="33651" r="51144" b="33333"/>
          <a:stretch/>
        </p:blipFill>
        <p:spPr>
          <a:xfrm>
            <a:off x="5727524" y="1706380"/>
            <a:ext cx="5898960" cy="4537665"/>
          </a:xfrm>
          <a:prstGeom prst="rect">
            <a:avLst/>
          </a:prstGeom>
        </p:spPr>
      </p:pic>
      <p:sp>
        <p:nvSpPr>
          <p:cNvPr id="8" name="سهم: لليسار 7">
            <a:hlinkClick r:id="rId5" action="ppaction://hlinksldjump"/>
            <a:extLst>
              <a:ext uri="{FF2B5EF4-FFF2-40B4-BE49-F238E27FC236}">
                <a16:creationId xmlns:a16="http://schemas.microsoft.com/office/drawing/2014/main" id="{84039706-2CD1-4D59-AB74-B4D5CCFFAD3E}"/>
              </a:ext>
            </a:extLst>
          </p:cNvPr>
          <p:cNvSpPr/>
          <p:nvPr/>
        </p:nvSpPr>
        <p:spPr>
          <a:xfrm>
            <a:off x="0" y="6156252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للأسئلة </a:t>
            </a:r>
          </a:p>
        </p:txBody>
      </p:sp>
      <p:sp>
        <p:nvSpPr>
          <p:cNvPr id="9" name="سهم: لليسار 8">
            <a:hlinkClick r:id="rId6" action="ppaction://hlinksldjump"/>
            <a:extLst>
              <a:ext uri="{FF2B5EF4-FFF2-40B4-BE49-F238E27FC236}">
                <a16:creationId xmlns:a16="http://schemas.microsoft.com/office/drawing/2014/main" id="{01FD51A9-0466-426E-8499-570EAED5A8F6}"/>
              </a:ext>
            </a:extLst>
          </p:cNvPr>
          <p:cNvSpPr/>
          <p:nvPr/>
        </p:nvSpPr>
        <p:spPr>
          <a:xfrm>
            <a:off x="7980571" y="6095103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ED65F01-B0AC-45E1-B98A-566B954B05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71" t="58578" r="40000" b="35934"/>
          <a:stretch/>
        </p:blipFill>
        <p:spPr>
          <a:xfrm>
            <a:off x="3228974" y="389390"/>
            <a:ext cx="8963025" cy="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8D64591-6952-4EF2-93E0-554B0639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13" t="33651" r="51144" b="33333"/>
          <a:stretch/>
        </p:blipFill>
        <p:spPr>
          <a:xfrm>
            <a:off x="5727524" y="1706380"/>
            <a:ext cx="5898960" cy="453766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F4112AD-2252-48A0-929E-FC0D9FC4A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14" t="48381" r="50858" b="16444"/>
          <a:stretch/>
        </p:blipFill>
        <p:spPr>
          <a:xfrm>
            <a:off x="361950" y="1774068"/>
            <a:ext cx="5171760" cy="4188823"/>
          </a:xfrm>
          <a:prstGeom prst="rect">
            <a:avLst/>
          </a:prstGeom>
        </p:spPr>
      </p:pic>
      <p:sp>
        <p:nvSpPr>
          <p:cNvPr id="4" name="سهم: لليسار 3">
            <a:hlinkClick r:id="rId4" action="ppaction://hlinksldjump"/>
            <a:extLst>
              <a:ext uri="{FF2B5EF4-FFF2-40B4-BE49-F238E27FC236}">
                <a16:creationId xmlns:a16="http://schemas.microsoft.com/office/drawing/2014/main" id="{986E41C9-4963-41FB-A820-39FD443C28C2}"/>
              </a:ext>
            </a:extLst>
          </p:cNvPr>
          <p:cNvSpPr/>
          <p:nvPr/>
        </p:nvSpPr>
        <p:spPr>
          <a:xfrm>
            <a:off x="5727524" y="6188446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BDD323-FEE7-4D35-9BC8-A2578BFC6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09" t="68697" r="40000" b="18915"/>
          <a:stretch/>
        </p:blipFill>
        <p:spPr>
          <a:xfrm>
            <a:off x="3110023" y="207084"/>
            <a:ext cx="6475228" cy="137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8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92468D-1950-4BDC-935B-E30EC4FDC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21DC8D-8537-4E0E-BE80-C5241134B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9" t="20776" r="42791" b="10542"/>
          <a:stretch/>
        </p:blipFill>
        <p:spPr>
          <a:xfrm>
            <a:off x="1265274" y="0"/>
            <a:ext cx="5712419" cy="6858000"/>
          </a:xfrm>
          <a:prstGeom prst="rect">
            <a:avLst/>
          </a:prstGeom>
        </p:spPr>
      </p:pic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8F807116-346A-41EB-BB15-7EE1B055660B}"/>
              </a:ext>
            </a:extLst>
          </p:cNvPr>
          <p:cNvSpPr txBox="1">
            <a:spLocks/>
          </p:cNvSpPr>
          <p:nvPr/>
        </p:nvSpPr>
        <p:spPr>
          <a:xfrm>
            <a:off x="6096000" y="15775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تقويم الأداء</a:t>
            </a:r>
          </a:p>
        </p:txBody>
      </p:sp>
      <p:sp>
        <p:nvSpPr>
          <p:cNvPr id="8" name="سهم: لليسار 7">
            <a:hlinkClick r:id="rId4" action="ppaction://hlinksldjump"/>
            <a:extLst>
              <a:ext uri="{FF2B5EF4-FFF2-40B4-BE49-F238E27FC236}">
                <a16:creationId xmlns:a16="http://schemas.microsoft.com/office/drawing/2014/main" id="{292A8B72-C2DA-4764-9CFB-CD0583953BA5}"/>
              </a:ext>
            </a:extLst>
          </p:cNvPr>
          <p:cNvSpPr/>
          <p:nvPr/>
        </p:nvSpPr>
        <p:spPr>
          <a:xfrm>
            <a:off x="1850065" y="4279603"/>
            <a:ext cx="1392865" cy="7017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الإجابة </a:t>
            </a:r>
          </a:p>
        </p:txBody>
      </p:sp>
      <p:sp>
        <p:nvSpPr>
          <p:cNvPr id="7" name="سهم: لليسار 6">
            <a:hlinkClick r:id="rId5" action="ppaction://hlinksldjump"/>
            <a:extLst>
              <a:ext uri="{FF2B5EF4-FFF2-40B4-BE49-F238E27FC236}">
                <a16:creationId xmlns:a16="http://schemas.microsoft.com/office/drawing/2014/main" id="{782D2989-6654-4FEF-89FD-2577BE5F973E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143261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الثدييات, ثلج, قطبي&#10;&#10;تم إنشاء الوصف تلقائياً">
            <a:extLst>
              <a:ext uri="{FF2B5EF4-FFF2-40B4-BE49-F238E27FC236}">
                <a16:creationId xmlns:a16="http://schemas.microsoft.com/office/drawing/2014/main" id="{26385533-433B-4EFB-B90D-1D0E2076F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49;p39">
            <a:extLst>
              <a:ext uri="{FF2B5EF4-FFF2-40B4-BE49-F238E27FC236}">
                <a16:creationId xmlns:a16="http://schemas.microsoft.com/office/drawing/2014/main" id="{5DB7FB7D-80C1-458A-BF32-BA53CC91FCE9}"/>
              </a:ext>
            </a:extLst>
          </p:cNvPr>
          <p:cNvSpPr txBox="1">
            <a:spLocks/>
          </p:cNvSpPr>
          <p:nvPr/>
        </p:nvSpPr>
        <p:spPr>
          <a:xfrm>
            <a:off x="4101737" y="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Aft>
                <a:spcPts val="600"/>
              </a:spcAft>
            </a:pP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الصَّحراء </a:t>
            </a:r>
            <a:r>
              <a:rPr lang="ar-SA" sz="5400" dirty="0">
                <a:solidFill>
                  <a:schemeClr val="accent1">
                    <a:lumMod val="50000"/>
                  </a:schemeClr>
                </a:solidFill>
              </a:rPr>
              <a:t>البَاردة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</a:rPr>
              <a:t>؟</a:t>
            </a:r>
          </a:p>
        </p:txBody>
      </p:sp>
      <p:sp>
        <p:nvSpPr>
          <p:cNvPr id="5" name="Google Shape;949;p39">
            <a:extLst>
              <a:ext uri="{FF2B5EF4-FFF2-40B4-BE49-F238E27FC236}">
                <a16:creationId xmlns:a16="http://schemas.microsoft.com/office/drawing/2014/main" id="{CFB31F4E-1578-4084-BD68-AB430D1ECC44}"/>
              </a:ext>
            </a:extLst>
          </p:cNvPr>
          <p:cNvSpPr txBox="1">
            <a:spLocks/>
          </p:cNvSpPr>
          <p:nvPr/>
        </p:nvSpPr>
        <p:spPr>
          <a:xfrm>
            <a:off x="2541181" y="4674417"/>
            <a:ext cx="9459231" cy="240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الدب القطبي </a:t>
            </a:r>
          </a:p>
          <a:p>
            <a:pPr algn="ctr" rtl="0">
              <a:spcBef>
                <a:spcPts val="0"/>
              </a:spcBef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للدببة و الثعالب القطبية فراء بيضاء سميكة تمنحها الدفء و تساعدها على الاختباء </a:t>
            </a:r>
          </a:p>
        </p:txBody>
      </p:sp>
      <p:sp>
        <p:nvSpPr>
          <p:cNvPr id="7" name="سهم: لليسار 6">
            <a:hlinkClick r:id="rId3" action="ppaction://hlinksldjump"/>
            <a:extLst>
              <a:ext uri="{FF2B5EF4-FFF2-40B4-BE49-F238E27FC236}">
                <a16:creationId xmlns:a16="http://schemas.microsoft.com/office/drawing/2014/main" id="{F9BB20F9-80A5-4F60-A9C7-3AE522FBAD2A}"/>
              </a:ext>
            </a:extLst>
          </p:cNvPr>
          <p:cNvSpPr/>
          <p:nvPr/>
        </p:nvSpPr>
        <p:spPr>
          <a:xfrm>
            <a:off x="101230" y="60038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115695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B92468D-1950-4BDC-935B-E30EC4FDC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89BEDCE-FA29-412C-AEC7-0C1890F7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4" t="37054" r="41046" b="11627"/>
          <a:stretch/>
        </p:blipFill>
        <p:spPr>
          <a:xfrm>
            <a:off x="0" y="659219"/>
            <a:ext cx="7024234" cy="5901070"/>
          </a:xfrm>
          <a:prstGeom prst="rect">
            <a:avLst/>
          </a:prstGeom>
        </p:spPr>
      </p:pic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61C620FD-EDFC-4E02-8708-D417DAF9B76D}"/>
              </a:ext>
            </a:extLst>
          </p:cNvPr>
          <p:cNvSpPr txBox="1">
            <a:spLocks/>
          </p:cNvSpPr>
          <p:nvPr/>
        </p:nvSpPr>
        <p:spPr>
          <a:xfrm>
            <a:off x="6096000" y="15775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نموذج اختبار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4FB75DA-D369-4E82-B9F5-56DF1877DF04}"/>
              </a:ext>
            </a:extLst>
          </p:cNvPr>
          <p:cNvSpPr/>
          <p:nvPr/>
        </p:nvSpPr>
        <p:spPr>
          <a:xfrm>
            <a:off x="5029200" y="2690037"/>
            <a:ext cx="1754372" cy="4890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8877CB3D-CB18-426F-A370-0FE763CBCE3E}"/>
              </a:ext>
            </a:extLst>
          </p:cNvPr>
          <p:cNvSpPr/>
          <p:nvPr/>
        </p:nvSpPr>
        <p:spPr>
          <a:xfrm>
            <a:off x="3423684" y="4818322"/>
            <a:ext cx="3359888" cy="4890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لليسار 8">
            <a:hlinkClick r:id="rId4" action="ppaction://hlinksldjump"/>
            <a:extLst>
              <a:ext uri="{FF2B5EF4-FFF2-40B4-BE49-F238E27FC236}">
                <a16:creationId xmlns:a16="http://schemas.microsoft.com/office/drawing/2014/main" id="{EAB1AD6C-C32C-478F-985B-08205458B23D}"/>
              </a:ext>
            </a:extLst>
          </p:cNvPr>
          <p:cNvSpPr/>
          <p:nvPr/>
        </p:nvSpPr>
        <p:spPr>
          <a:xfrm>
            <a:off x="7740280" y="6156252"/>
            <a:ext cx="1392865" cy="701748"/>
          </a:xfrm>
          <a:prstGeom prst="leftArrow">
            <a:avLst/>
          </a:prstGeom>
          <a:solidFill>
            <a:srgbClr val="D17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/>
              <a:t>العودة للعجلة  </a:t>
            </a:r>
          </a:p>
        </p:txBody>
      </p:sp>
    </p:spTree>
    <p:extLst>
      <p:ext uri="{BB962C8B-B14F-4D97-AF65-F5344CB8AC3E}">
        <p14:creationId xmlns:p14="http://schemas.microsoft.com/office/powerpoint/2010/main" val="337350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D730F1B-2A30-4EC8-BC7F-D81604F62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2B6B09-9723-4765-8BD2-DC31671F90AA}"/>
              </a:ext>
            </a:extLst>
          </p:cNvPr>
          <p:cNvSpPr/>
          <p:nvPr/>
        </p:nvSpPr>
        <p:spPr>
          <a:xfrm>
            <a:off x="3704911" y="803478"/>
            <a:ext cx="561017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الحمدالله الذي رزقنا علماً نافعاً نتعلمه في كل يوم حرفاً وايه </a:t>
            </a:r>
          </a:p>
          <a:p>
            <a:pPr algn="ctr"/>
            <a:endParaRPr lang="ar-SA" sz="32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وهكذا ينتهي يومنا يا أصدقاء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سأراكم غداً بإذن الله بدرس جديدة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وأنشطة ممتعة </a:t>
            </a:r>
          </a:p>
          <a:p>
            <a:pPr algn="ctr"/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والان هيا لنردد (كفارة المجلس)</a:t>
            </a:r>
          </a:p>
        </p:txBody>
      </p:sp>
      <p:pic>
        <p:nvPicPr>
          <p:cNvPr id="5" name="y2mate.com - دعاء كفارة المجلس - أدعية الطفل المسلم بصوت الطفل المتميز عمر رامز صادق_480p">
            <a:hlinkClick r:id="" action="ppaction://media"/>
            <a:extLst>
              <a:ext uri="{FF2B5EF4-FFF2-40B4-BE49-F238E27FC236}">
                <a16:creationId xmlns:a16="http://schemas.microsoft.com/office/drawing/2014/main" id="{CD41D017-EEBA-4E6B-9225-312810F25A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860" y="2433371"/>
            <a:ext cx="2436551" cy="13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شجرة, خارجي, نبات, مشجرة&#10;&#10;تم إنشاء الوصف تلقائياً">
            <a:extLst>
              <a:ext uri="{FF2B5EF4-FFF2-40B4-BE49-F238E27FC236}">
                <a16:creationId xmlns:a16="http://schemas.microsoft.com/office/drawing/2014/main" id="{4EC821E9-361D-46A1-AC57-296C741D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2B97906F-5163-493F-84B1-7D80107D9705}"/>
              </a:ext>
            </a:extLst>
          </p:cNvPr>
          <p:cNvSpPr txBox="1">
            <a:spLocks/>
          </p:cNvSpPr>
          <p:nvPr/>
        </p:nvSpPr>
        <p:spPr>
          <a:xfrm>
            <a:off x="1994263" y="223110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11500" b="1" dirty="0">
                <a:solidFill>
                  <a:srgbClr val="3A301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أستكشف </a:t>
            </a:r>
          </a:p>
        </p:txBody>
      </p:sp>
    </p:spTree>
    <p:extLst>
      <p:ext uri="{BB962C8B-B14F-4D97-AF65-F5344CB8AC3E}">
        <p14:creationId xmlns:p14="http://schemas.microsoft.com/office/powerpoint/2010/main" val="207495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عبة, دمية&#10;&#10;تم إنشاء الوصف تلقائياً">
            <a:extLst>
              <a:ext uri="{FF2B5EF4-FFF2-40B4-BE49-F238E27FC236}">
                <a16:creationId xmlns:a16="http://schemas.microsoft.com/office/drawing/2014/main" id="{707F9A60-AB2C-4D62-894D-7A78D66A7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7BFC38-65EB-4924-8505-98A5DEFD5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00" t="21206" r="43571" b="13778"/>
          <a:stretch/>
        </p:blipFill>
        <p:spPr>
          <a:xfrm>
            <a:off x="1776549" y="0"/>
            <a:ext cx="5706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E95A9E-113A-4174-A30E-0625CF82A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7BB0AD9-FA09-4328-B49F-7F372A7FD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709;p33">
            <a:extLst>
              <a:ext uri="{FF2B5EF4-FFF2-40B4-BE49-F238E27FC236}">
                <a16:creationId xmlns:a16="http://schemas.microsoft.com/office/drawing/2014/main" id="{EA857E78-E1EA-4062-9BE6-00C4EF0BF6FE}"/>
              </a:ext>
            </a:extLst>
          </p:cNvPr>
          <p:cNvSpPr txBox="1">
            <a:spLocks/>
          </p:cNvSpPr>
          <p:nvPr/>
        </p:nvSpPr>
        <p:spPr>
          <a:xfrm>
            <a:off x="6096000" y="1901490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9600" b="1" dirty="0">
                <a:solidFill>
                  <a:srgbClr val="BA8C7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أقرأ و أتعلم</a:t>
            </a:r>
          </a:p>
        </p:txBody>
      </p:sp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EB5B3B80-3F46-47A0-A78A-D514247944AE}"/>
              </a:ext>
            </a:extLst>
          </p:cNvPr>
          <p:cNvSpPr txBox="1">
            <a:spLocks/>
          </p:cNvSpPr>
          <p:nvPr/>
        </p:nvSpPr>
        <p:spPr>
          <a:xfrm>
            <a:off x="3749750" y="3631939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88B6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كيف تبدو الغابة؟</a:t>
            </a:r>
          </a:p>
        </p:txBody>
      </p:sp>
    </p:spTree>
    <p:extLst>
      <p:ext uri="{BB962C8B-B14F-4D97-AF65-F5344CB8AC3E}">
        <p14:creationId xmlns:p14="http://schemas.microsoft.com/office/powerpoint/2010/main" val="400121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6731F6-9B57-49A5-B34A-CDD6EA061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7BB0AD9-FA09-4328-B49F-7F372A7FD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EB5B3B80-3F46-47A0-A78A-D514247944AE}"/>
              </a:ext>
            </a:extLst>
          </p:cNvPr>
          <p:cNvSpPr txBox="1">
            <a:spLocks/>
          </p:cNvSpPr>
          <p:nvPr/>
        </p:nvSpPr>
        <p:spPr>
          <a:xfrm>
            <a:off x="6096000" y="1664916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6600" b="1" dirty="0">
                <a:solidFill>
                  <a:srgbClr val="88B6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كيف تبدو الغابة؟</a:t>
            </a:r>
          </a:p>
        </p:txBody>
      </p:sp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F7BE8D86-EFE3-4A6C-A718-D36A65A46C76}"/>
              </a:ext>
            </a:extLst>
          </p:cNvPr>
          <p:cNvSpPr txBox="1">
            <a:spLocks/>
          </p:cNvSpPr>
          <p:nvPr/>
        </p:nvSpPr>
        <p:spPr>
          <a:xfrm>
            <a:off x="5110717" y="3237614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الغابة موطن تتوافر فيه الأمطار وضوء الشمس لذا تنمو فيه أشجار كثيرة و في الغابة تعيش الغزلان و الدببة السوداء والثعالب كما تعيش فيها الطيور و الحشرات و الديدان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spcAft>
                <a:spcPts val="1600"/>
              </a:spcAft>
            </a:pPr>
            <a:r>
              <a:rPr lang="ar-S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معظم الأشجار لها أوراق يتغير لونها وتتساقط في فصل الخريف وهناك أشجار تبقى أوراقها خضراء طوال السنة </a:t>
            </a:r>
          </a:p>
          <a:p>
            <a:pPr algn="ctr">
              <a:spcAft>
                <a:spcPts val="1600"/>
              </a:spcAft>
            </a:pPr>
            <a:endParaRPr lang="ar-SA" sz="28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01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EEB9245E-0450-4E5F-A91F-C8072D111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6706063-8623-4310-92D9-F30498800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object 7">
            <a:extLst>
              <a:ext uri="{FF2B5EF4-FFF2-40B4-BE49-F238E27FC236}">
                <a16:creationId xmlns:a16="http://schemas.microsoft.com/office/drawing/2014/main" id="{C02B5008-0419-4CCD-B2CB-FF1C03503476}"/>
              </a:ext>
            </a:extLst>
          </p:cNvPr>
          <p:cNvGrpSpPr/>
          <p:nvPr/>
        </p:nvGrpSpPr>
        <p:grpSpPr>
          <a:xfrm>
            <a:off x="5504174" y="3281773"/>
            <a:ext cx="4997936" cy="2553005"/>
            <a:chOff x="4861559" y="2700527"/>
            <a:chExt cx="5805170" cy="3427729"/>
          </a:xfrm>
        </p:grpSpPr>
        <p:sp>
          <p:nvSpPr>
            <p:cNvPr id="3" name="object 8">
              <a:extLst>
                <a:ext uri="{FF2B5EF4-FFF2-40B4-BE49-F238E27FC236}">
                  <a16:creationId xmlns:a16="http://schemas.microsoft.com/office/drawing/2014/main" id="{CCB305D7-E4DA-47C1-B497-4CF9AEEA421A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9">
              <a:extLst>
                <a:ext uri="{FF2B5EF4-FFF2-40B4-BE49-F238E27FC236}">
                  <a16:creationId xmlns:a16="http://schemas.microsoft.com/office/drawing/2014/main" id="{47A357E6-4203-4A35-B71E-755EFBFC69C1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0">
              <a:extLst>
                <a:ext uri="{FF2B5EF4-FFF2-40B4-BE49-F238E27FC236}">
                  <a16:creationId xmlns:a16="http://schemas.microsoft.com/office/drawing/2014/main" id="{6E9764AB-2C10-482A-9189-C8EC6B2AC180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6AF51E4-390B-4623-B1FC-57C2727DDB3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8" y="1023222"/>
            <a:ext cx="1416937" cy="1416937"/>
          </a:xfrm>
          <a:prstGeom prst="rect">
            <a:avLst/>
          </a:prstGeom>
        </p:spPr>
      </p:pic>
      <p:sp>
        <p:nvSpPr>
          <p:cNvPr id="7" name="Google Shape;708;p33">
            <a:extLst>
              <a:ext uri="{FF2B5EF4-FFF2-40B4-BE49-F238E27FC236}">
                <a16:creationId xmlns:a16="http://schemas.microsoft.com/office/drawing/2014/main" id="{892AAF16-E5EC-4D57-AD36-83F9BCC78F66}"/>
              </a:ext>
            </a:extLst>
          </p:cNvPr>
          <p:cNvSpPr txBox="1">
            <a:spLocks/>
          </p:cNvSpPr>
          <p:nvPr/>
        </p:nvSpPr>
        <p:spPr>
          <a:xfrm>
            <a:off x="7090237" y="987707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2800" dirty="0">
                <a:solidFill>
                  <a:schemeClr val="tx1"/>
                </a:solidFill>
                <a:cs typeface="+mj-cs"/>
              </a:rPr>
              <a:t>في دقيقة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6E13BFA-6E0A-472B-8C2B-0F382F0CE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5" t="64507" r="17297" b="-4002"/>
          <a:stretch/>
        </p:blipFill>
        <p:spPr>
          <a:xfrm>
            <a:off x="9296250" y="1304384"/>
            <a:ext cx="2448876" cy="2050544"/>
          </a:xfrm>
          <a:prstGeom prst="rect">
            <a:avLst/>
          </a:prstGeom>
        </p:spPr>
      </p:pic>
      <p:sp>
        <p:nvSpPr>
          <p:cNvPr id="10" name="Google Shape;708;p33">
            <a:extLst>
              <a:ext uri="{FF2B5EF4-FFF2-40B4-BE49-F238E27FC236}">
                <a16:creationId xmlns:a16="http://schemas.microsoft.com/office/drawing/2014/main" id="{4CC285FA-3BD4-4726-8904-3552B6E367C9}"/>
              </a:ext>
            </a:extLst>
          </p:cNvPr>
          <p:cNvSpPr txBox="1">
            <a:spLocks/>
          </p:cNvSpPr>
          <p:nvPr/>
        </p:nvSpPr>
        <p:spPr>
          <a:xfrm>
            <a:off x="5930486" y="1958927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  <a:defRPr sz="90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r>
              <a:rPr lang="ar-SA" sz="2800" dirty="0">
                <a:solidFill>
                  <a:schemeClr val="tx1"/>
                </a:solidFill>
                <a:cs typeface="+mj-cs"/>
              </a:rPr>
              <a:t>أتناقش مع أصدقائي </a:t>
            </a:r>
          </a:p>
          <a:p>
            <a:r>
              <a:rPr lang="ar-SA" sz="2800" dirty="0">
                <a:solidFill>
                  <a:schemeClr val="tx1"/>
                </a:solidFill>
                <a:cs typeface="+mj-cs"/>
              </a:rPr>
              <a:t>واخبرهم كيف تبدو الغابة ؟</a:t>
            </a:r>
          </a:p>
        </p:txBody>
      </p:sp>
    </p:spTree>
    <p:extLst>
      <p:ext uri="{BB962C8B-B14F-4D97-AF65-F5344CB8AC3E}">
        <p14:creationId xmlns:p14="http://schemas.microsoft.com/office/powerpoint/2010/main" val="36857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DEED92E-D36E-46C8-96D6-EF6C1727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3E82546E-2A31-402E-A1A4-BAF402D669DA}"/>
              </a:ext>
            </a:extLst>
          </p:cNvPr>
          <p:cNvSpPr txBox="1">
            <a:spLocks/>
          </p:cNvSpPr>
          <p:nvPr/>
        </p:nvSpPr>
        <p:spPr>
          <a:xfrm>
            <a:off x="556437" y="4293816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أقرأ اللوحة</a:t>
            </a:r>
          </a:p>
        </p:txBody>
      </p:sp>
    </p:spTree>
    <p:extLst>
      <p:ext uri="{BB962C8B-B14F-4D97-AF65-F5344CB8AC3E}">
        <p14:creationId xmlns:p14="http://schemas.microsoft.com/office/powerpoint/2010/main" val="2907167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DEED92E-D36E-46C8-96D6-EF6C1727C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09;p33">
            <a:extLst>
              <a:ext uri="{FF2B5EF4-FFF2-40B4-BE49-F238E27FC236}">
                <a16:creationId xmlns:a16="http://schemas.microsoft.com/office/drawing/2014/main" id="{3E82546E-2A31-402E-A1A4-BAF402D669DA}"/>
              </a:ext>
            </a:extLst>
          </p:cNvPr>
          <p:cNvSpPr txBox="1">
            <a:spLocks/>
          </p:cNvSpPr>
          <p:nvPr/>
        </p:nvSpPr>
        <p:spPr>
          <a:xfrm>
            <a:off x="2837305" y="1242318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9600" b="1" dirty="0">
                <a:solidFill>
                  <a:srgbClr val="88B67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الوحدة الثانية</a:t>
            </a:r>
          </a:p>
        </p:txBody>
      </p:sp>
      <p:sp>
        <p:nvSpPr>
          <p:cNvPr id="6" name="Google Shape;709;p33">
            <a:extLst>
              <a:ext uri="{FF2B5EF4-FFF2-40B4-BE49-F238E27FC236}">
                <a16:creationId xmlns:a16="http://schemas.microsoft.com/office/drawing/2014/main" id="{6AE029A4-23DE-4402-90B6-35DB7A4A1608}"/>
              </a:ext>
            </a:extLst>
          </p:cNvPr>
          <p:cNvSpPr txBox="1">
            <a:spLocks/>
          </p:cNvSpPr>
          <p:nvPr/>
        </p:nvSpPr>
        <p:spPr>
          <a:xfrm>
            <a:off x="801116" y="3772275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8000" b="1" dirty="0">
                <a:solidFill>
                  <a:srgbClr val="EE2D4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النِّظامُ الْبِيئِيُّ</a:t>
            </a:r>
          </a:p>
        </p:txBody>
      </p:sp>
      <p:sp>
        <p:nvSpPr>
          <p:cNvPr id="7" name="Google Shape;709;p33">
            <a:extLst>
              <a:ext uri="{FF2B5EF4-FFF2-40B4-BE49-F238E27FC236}">
                <a16:creationId xmlns:a16="http://schemas.microsoft.com/office/drawing/2014/main" id="{05206C80-4F9E-4BBE-8E0E-AFBFA4C6CA4A}"/>
              </a:ext>
            </a:extLst>
          </p:cNvPr>
          <p:cNvSpPr txBox="1">
            <a:spLocks/>
          </p:cNvSpPr>
          <p:nvPr/>
        </p:nvSpPr>
        <p:spPr>
          <a:xfrm>
            <a:off x="-809061" y="5186431"/>
            <a:ext cx="6905061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>
                <a:solidFill>
                  <a:srgbClr val="5FB5A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للصف الثالث الابتدائي</a:t>
            </a:r>
          </a:p>
        </p:txBody>
      </p:sp>
    </p:spTree>
    <p:extLst>
      <p:ext uri="{BB962C8B-B14F-4D97-AF65-F5344CB8AC3E}">
        <p14:creationId xmlns:p14="http://schemas.microsoft.com/office/powerpoint/2010/main" val="24306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339</Words>
  <Application>Microsoft Office PowerPoint</Application>
  <PresentationFormat>شاشة عريضة</PresentationFormat>
  <Paragraphs>93</Paragraphs>
  <Slides>28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Encode Sans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nora al</cp:lastModifiedBy>
  <cp:revision>7</cp:revision>
  <dcterms:created xsi:type="dcterms:W3CDTF">2021-09-17T13:01:25Z</dcterms:created>
  <dcterms:modified xsi:type="dcterms:W3CDTF">2022-08-28T23:19:39Z</dcterms:modified>
</cp:coreProperties>
</file>