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684" r:id="rId2"/>
  </p:sldMasterIdLst>
  <p:sldIdLst>
    <p:sldId id="284" r:id="rId3"/>
    <p:sldId id="262" r:id="rId4"/>
    <p:sldId id="260" r:id="rId5"/>
    <p:sldId id="265" r:id="rId6"/>
    <p:sldId id="263" r:id="rId7"/>
    <p:sldId id="296" r:id="rId8"/>
    <p:sldId id="266" r:id="rId9"/>
    <p:sldId id="274" r:id="rId10"/>
    <p:sldId id="292" r:id="rId11"/>
    <p:sldId id="294" r:id="rId12"/>
    <p:sldId id="295" r:id="rId13"/>
    <p:sldId id="267" r:id="rId14"/>
    <p:sldId id="297" r:id="rId15"/>
    <p:sldId id="270" r:id="rId16"/>
    <p:sldId id="286" r:id="rId17"/>
    <p:sldId id="287" r:id="rId18"/>
    <p:sldId id="288" r:id="rId19"/>
    <p:sldId id="298" r:id="rId20"/>
    <p:sldId id="289" r:id="rId21"/>
    <p:sldId id="290" r:id="rId22"/>
    <p:sldId id="273" r:id="rId23"/>
    <p:sldId id="291" r:id="rId24"/>
    <p:sldId id="278" r:id="rId25"/>
    <p:sldId id="279" r:id="rId26"/>
    <p:sldId id="275" r:id="rId27"/>
    <p:sldId id="280" r:id="rId28"/>
    <p:sldId id="281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2389"/>
    <a:srgbClr val="FFFF81"/>
    <a:srgbClr val="FFFFFF"/>
    <a:srgbClr val="FFFF6D"/>
    <a:srgbClr val="B7CE88"/>
    <a:srgbClr val="C3D69B"/>
    <a:srgbClr val="FFDEB7"/>
    <a:srgbClr val="FFC47D"/>
    <a:srgbClr val="FFBD6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11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88DC6B-7C2A-4943-BE99-212703711738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rtl="1"/>
          <a:endParaRPr lang="ar-SA"/>
        </a:p>
      </dgm:t>
    </dgm:pt>
    <dgm:pt modelId="{40F9A90C-2DE5-4F2A-9608-A5E970E8C08A}">
      <dgm:prSet phldrT="[نص]"/>
      <dgm:spPr/>
      <dgm:t>
        <a:bodyPr/>
        <a:lstStyle/>
        <a:p>
          <a:pPr rtl="1"/>
          <a:r>
            <a:rPr lang="ar-SA" dirty="0"/>
            <a:t>مذاكرة</a:t>
          </a:r>
        </a:p>
      </dgm:t>
    </dgm:pt>
    <dgm:pt modelId="{5C075476-F8A6-49F9-A57B-8D79CB07DE6E}" type="parTrans" cxnId="{5139FBF7-F872-4902-B619-A5216994672F}">
      <dgm:prSet/>
      <dgm:spPr/>
      <dgm:t>
        <a:bodyPr/>
        <a:lstStyle/>
        <a:p>
          <a:pPr rtl="1"/>
          <a:endParaRPr lang="ar-SA"/>
        </a:p>
      </dgm:t>
    </dgm:pt>
    <dgm:pt modelId="{977E27CE-1994-43FA-9DF0-2F411767D4D3}" type="sibTrans" cxnId="{5139FBF7-F872-4902-B619-A5216994672F}">
      <dgm:prSet/>
      <dgm:spPr/>
      <dgm:t>
        <a:bodyPr/>
        <a:lstStyle/>
        <a:p>
          <a:pPr rtl="1"/>
          <a:endParaRPr lang="ar-SA"/>
        </a:p>
      </dgm:t>
    </dgm:pt>
    <dgm:pt modelId="{CA71515F-526D-490F-A0D7-37016976D5D0}">
      <dgm:prSet phldrT="[نص]"/>
      <dgm:spPr/>
      <dgm:t>
        <a:bodyPr/>
        <a:lstStyle/>
        <a:p>
          <a:pPr rtl="1"/>
          <a:r>
            <a:rPr lang="ar-SA" dirty="0"/>
            <a:t>اجتهاد</a:t>
          </a:r>
        </a:p>
      </dgm:t>
    </dgm:pt>
    <dgm:pt modelId="{1F337AE1-C38D-4D5F-AABF-2164714E941D}" type="parTrans" cxnId="{53CFEF1C-1C8D-456E-8DDF-70A7B888065B}">
      <dgm:prSet/>
      <dgm:spPr/>
      <dgm:t>
        <a:bodyPr/>
        <a:lstStyle/>
        <a:p>
          <a:pPr rtl="1"/>
          <a:endParaRPr lang="ar-SA"/>
        </a:p>
      </dgm:t>
    </dgm:pt>
    <dgm:pt modelId="{E318125A-3C7C-45E3-9C27-BA9B43B2399A}" type="sibTrans" cxnId="{53CFEF1C-1C8D-456E-8DDF-70A7B888065B}">
      <dgm:prSet/>
      <dgm:spPr/>
      <dgm:t>
        <a:bodyPr/>
        <a:lstStyle/>
        <a:p>
          <a:pPr rtl="1"/>
          <a:endParaRPr lang="ar-SA"/>
        </a:p>
      </dgm:t>
    </dgm:pt>
    <dgm:pt modelId="{A4D8D2F2-7910-45AA-B98B-CFE42F511847}">
      <dgm:prSet phldrT="[نص]"/>
      <dgm:spPr/>
      <dgm:t>
        <a:bodyPr/>
        <a:lstStyle/>
        <a:p>
          <a:pPr rtl="1"/>
          <a:r>
            <a:rPr lang="ar-SA" dirty="0"/>
            <a:t>انضباط</a:t>
          </a:r>
        </a:p>
      </dgm:t>
    </dgm:pt>
    <dgm:pt modelId="{19EB7757-E4AA-4AA3-BCFB-85A2FECB9F57}" type="parTrans" cxnId="{8124DCC3-4963-40DA-808F-7BA9CA22432D}">
      <dgm:prSet/>
      <dgm:spPr/>
      <dgm:t>
        <a:bodyPr/>
        <a:lstStyle/>
        <a:p>
          <a:pPr rtl="1"/>
          <a:endParaRPr lang="ar-SA"/>
        </a:p>
      </dgm:t>
    </dgm:pt>
    <dgm:pt modelId="{92800F52-8FB5-4659-8340-0F7EB707AB28}" type="sibTrans" cxnId="{8124DCC3-4963-40DA-808F-7BA9CA22432D}">
      <dgm:prSet/>
      <dgm:spPr/>
      <dgm:t>
        <a:bodyPr/>
        <a:lstStyle/>
        <a:p>
          <a:pPr rtl="1"/>
          <a:endParaRPr lang="ar-SA"/>
        </a:p>
      </dgm:t>
    </dgm:pt>
    <dgm:pt modelId="{CDC5A576-CAB5-407B-B896-B2E1721C4305}">
      <dgm:prSet phldrT="[نص]"/>
      <dgm:spPr/>
      <dgm:t>
        <a:bodyPr/>
        <a:lstStyle/>
        <a:p>
          <a:pPr rtl="1"/>
          <a:r>
            <a:rPr lang="ar-SA" dirty="0"/>
            <a:t>اهتمام</a:t>
          </a:r>
        </a:p>
      </dgm:t>
    </dgm:pt>
    <dgm:pt modelId="{E3C62FAF-6B69-4C02-81BD-73F9380F7632}" type="parTrans" cxnId="{BE995C30-E6A1-4973-9051-FA8AADC6B604}">
      <dgm:prSet/>
      <dgm:spPr/>
      <dgm:t>
        <a:bodyPr/>
        <a:lstStyle/>
        <a:p>
          <a:pPr rtl="1"/>
          <a:endParaRPr lang="ar-SA"/>
        </a:p>
      </dgm:t>
    </dgm:pt>
    <dgm:pt modelId="{033C19DD-AB51-479B-8151-B335A5BBF7CC}" type="sibTrans" cxnId="{BE995C30-E6A1-4973-9051-FA8AADC6B604}">
      <dgm:prSet/>
      <dgm:spPr/>
      <dgm:t>
        <a:bodyPr/>
        <a:lstStyle/>
        <a:p>
          <a:pPr rtl="1"/>
          <a:endParaRPr lang="ar-SA"/>
        </a:p>
      </dgm:t>
    </dgm:pt>
    <dgm:pt modelId="{14896DB6-1547-40E4-A89A-D7EEFE0E0A4A}">
      <dgm:prSet phldrT="[نص]"/>
      <dgm:spPr/>
      <dgm:t>
        <a:bodyPr/>
        <a:lstStyle/>
        <a:p>
          <a:pPr rtl="1"/>
          <a:r>
            <a:rPr lang="ar-SA" dirty="0"/>
            <a:t>تفوق</a:t>
          </a:r>
        </a:p>
        <a:p>
          <a:pPr rtl="1"/>
          <a:r>
            <a:rPr lang="ar-SA" dirty="0"/>
            <a:t>وتميز</a:t>
          </a:r>
        </a:p>
      </dgm:t>
    </dgm:pt>
    <dgm:pt modelId="{A7812857-4C08-4279-9446-24DA41F7238A}" type="sibTrans" cxnId="{98615EB2-2195-4DAB-8D63-F0C14EE5A7E2}">
      <dgm:prSet/>
      <dgm:spPr/>
      <dgm:t>
        <a:bodyPr/>
        <a:lstStyle/>
        <a:p>
          <a:pPr rtl="1"/>
          <a:endParaRPr lang="ar-SA"/>
        </a:p>
      </dgm:t>
    </dgm:pt>
    <dgm:pt modelId="{F2FA77CD-9392-4C70-A475-C61F6F8BFC5A}" type="parTrans" cxnId="{98615EB2-2195-4DAB-8D63-F0C14EE5A7E2}">
      <dgm:prSet/>
      <dgm:spPr/>
      <dgm:t>
        <a:bodyPr/>
        <a:lstStyle/>
        <a:p>
          <a:pPr rtl="1"/>
          <a:endParaRPr lang="ar-SA"/>
        </a:p>
      </dgm:t>
    </dgm:pt>
    <dgm:pt modelId="{4F3E2681-7882-48B4-A72F-6C17EE3D5E34}" type="pres">
      <dgm:prSet presAssocID="{BF88DC6B-7C2A-4943-BE99-21270371173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1B3C960-5095-4016-959B-EB0505D28E2D}" type="pres">
      <dgm:prSet presAssocID="{14896DB6-1547-40E4-A89A-D7EEFE0E0A4A}" presName="centerShape" presStyleLbl="node0" presStyleIdx="0" presStyleCnt="1" custLinFactNeighborX="400" custLinFactNeighborY="6460"/>
      <dgm:spPr/>
    </dgm:pt>
    <dgm:pt modelId="{DA5615C3-8BD6-402F-8DB5-B196E0D96F04}" type="pres">
      <dgm:prSet presAssocID="{40F9A90C-2DE5-4F2A-9608-A5E970E8C08A}" presName="node" presStyleLbl="node1" presStyleIdx="0" presStyleCnt="4">
        <dgm:presLayoutVars>
          <dgm:bulletEnabled val="1"/>
        </dgm:presLayoutVars>
      </dgm:prSet>
      <dgm:spPr/>
    </dgm:pt>
    <dgm:pt modelId="{18574F19-BA57-4A27-81D6-F1199CEA2D79}" type="pres">
      <dgm:prSet presAssocID="{40F9A90C-2DE5-4F2A-9608-A5E970E8C08A}" presName="dummy" presStyleCnt="0"/>
      <dgm:spPr/>
    </dgm:pt>
    <dgm:pt modelId="{876B37DF-9314-49B1-A8B8-48A152AC4D05}" type="pres">
      <dgm:prSet presAssocID="{977E27CE-1994-43FA-9DF0-2F411767D4D3}" presName="sibTrans" presStyleLbl="sibTrans2D1" presStyleIdx="0" presStyleCnt="4"/>
      <dgm:spPr/>
    </dgm:pt>
    <dgm:pt modelId="{3AC7AEB7-1AB1-4619-9C3B-788E23BA9CBC}" type="pres">
      <dgm:prSet presAssocID="{CA71515F-526D-490F-A0D7-37016976D5D0}" presName="node" presStyleLbl="node1" presStyleIdx="1" presStyleCnt="4">
        <dgm:presLayoutVars>
          <dgm:bulletEnabled val="1"/>
        </dgm:presLayoutVars>
      </dgm:prSet>
      <dgm:spPr/>
    </dgm:pt>
    <dgm:pt modelId="{3821E948-1FF6-4006-8600-C9F522197598}" type="pres">
      <dgm:prSet presAssocID="{CA71515F-526D-490F-A0D7-37016976D5D0}" presName="dummy" presStyleCnt="0"/>
      <dgm:spPr/>
    </dgm:pt>
    <dgm:pt modelId="{F86B26DA-5E14-42ED-8B7D-A88201D77278}" type="pres">
      <dgm:prSet presAssocID="{E318125A-3C7C-45E3-9C27-BA9B43B2399A}" presName="sibTrans" presStyleLbl="sibTrans2D1" presStyleIdx="1" presStyleCnt="4"/>
      <dgm:spPr/>
    </dgm:pt>
    <dgm:pt modelId="{B7673FE8-5B76-4515-A45A-55535020802F}" type="pres">
      <dgm:prSet presAssocID="{A4D8D2F2-7910-45AA-B98B-CFE42F511847}" presName="node" presStyleLbl="node1" presStyleIdx="2" presStyleCnt="4">
        <dgm:presLayoutVars>
          <dgm:bulletEnabled val="1"/>
        </dgm:presLayoutVars>
      </dgm:prSet>
      <dgm:spPr/>
    </dgm:pt>
    <dgm:pt modelId="{E3E75653-290B-40AB-8962-BA72EB847D5A}" type="pres">
      <dgm:prSet presAssocID="{A4D8D2F2-7910-45AA-B98B-CFE42F511847}" presName="dummy" presStyleCnt="0"/>
      <dgm:spPr/>
    </dgm:pt>
    <dgm:pt modelId="{A083E77E-3E22-42B9-911B-34D9B9078114}" type="pres">
      <dgm:prSet presAssocID="{92800F52-8FB5-4659-8340-0F7EB707AB28}" presName="sibTrans" presStyleLbl="sibTrans2D1" presStyleIdx="2" presStyleCnt="4"/>
      <dgm:spPr/>
    </dgm:pt>
    <dgm:pt modelId="{0038DD89-A09B-418C-8799-B1595F575EEC}" type="pres">
      <dgm:prSet presAssocID="{CDC5A576-CAB5-407B-B896-B2E1721C4305}" presName="node" presStyleLbl="node1" presStyleIdx="3" presStyleCnt="4" custRadScaleRad="98729" custRadScaleInc="0">
        <dgm:presLayoutVars>
          <dgm:bulletEnabled val="1"/>
        </dgm:presLayoutVars>
      </dgm:prSet>
      <dgm:spPr/>
    </dgm:pt>
    <dgm:pt modelId="{9AA70836-42CE-4919-9EED-600B6FFD49CF}" type="pres">
      <dgm:prSet presAssocID="{CDC5A576-CAB5-407B-B896-B2E1721C4305}" presName="dummy" presStyleCnt="0"/>
      <dgm:spPr/>
    </dgm:pt>
    <dgm:pt modelId="{8A715E6A-B6D9-435C-A4CF-6F41D06979C6}" type="pres">
      <dgm:prSet presAssocID="{033C19DD-AB51-479B-8151-B335A5BBF7CC}" presName="sibTrans" presStyleLbl="sibTrans2D1" presStyleIdx="3" presStyleCnt="4"/>
      <dgm:spPr/>
    </dgm:pt>
  </dgm:ptLst>
  <dgm:cxnLst>
    <dgm:cxn modelId="{47DC4204-6FF8-48C4-9E09-C2E61BE116C3}" type="presOf" srcId="{CDC5A576-CAB5-407B-B896-B2E1721C4305}" destId="{0038DD89-A09B-418C-8799-B1595F575EEC}" srcOrd="0" destOrd="0" presId="urn:microsoft.com/office/officeart/2005/8/layout/radial6"/>
    <dgm:cxn modelId="{7481B515-3A86-4B59-9A08-F65ECA3355A6}" type="presOf" srcId="{977E27CE-1994-43FA-9DF0-2F411767D4D3}" destId="{876B37DF-9314-49B1-A8B8-48A152AC4D05}" srcOrd="0" destOrd="0" presId="urn:microsoft.com/office/officeart/2005/8/layout/radial6"/>
    <dgm:cxn modelId="{53CFEF1C-1C8D-456E-8DDF-70A7B888065B}" srcId="{14896DB6-1547-40E4-A89A-D7EEFE0E0A4A}" destId="{CA71515F-526D-490F-A0D7-37016976D5D0}" srcOrd="1" destOrd="0" parTransId="{1F337AE1-C38D-4D5F-AABF-2164714E941D}" sibTransId="{E318125A-3C7C-45E3-9C27-BA9B43B2399A}"/>
    <dgm:cxn modelId="{D7799F27-86C6-442F-9FE2-4F5E82974D09}" type="presOf" srcId="{A4D8D2F2-7910-45AA-B98B-CFE42F511847}" destId="{B7673FE8-5B76-4515-A45A-55535020802F}" srcOrd="0" destOrd="0" presId="urn:microsoft.com/office/officeart/2005/8/layout/radial6"/>
    <dgm:cxn modelId="{BE995C30-E6A1-4973-9051-FA8AADC6B604}" srcId="{14896DB6-1547-40E4-A89A-D7EEFE0E0A4A}" destId="{CDC5A576-CAB5-407B-B896-B2E1721C4305}" srcOrd="3" destOrd="0" parTransId="{E3C62FAF-6B69-4C02-81BD-73F9380F7632}" sibTransId="{033C19DD-AB51-479B-8151-B335A5BBF7CC}"/>
    <dgm:cxn modelId="{91AB0C36-3289-460D-93C0-B4613142A7B9}" type="presOf" srcId="{92800F52-8FB5-4659-8340-0F7EB707AB28}" destId="{A083E77E-3E22-42B9-911B-34D9B9078114}" srcOrd="0" destOrd="0" presId="urn:microsoft.com/office/officeart/2005/8/layout/radial6"/>
    <dgm:cxn modelId="{E1046E67-608C-4137-858D-93C2F875073A}" type="presOf" srcId="{14896DB6-1547-40E4-A89A-D7EEFE0E0A4A}" destId="{11B3C960-5095-4016-959B-EB0505D28E2D}" srcOrd="0" destOrd="0" presId="urn:microsoft.com/office/officeart/2005/8/layout/radial6"/>
    <dgm:cxn modelId="{93484D6F-0F3E-43B7-905E-58D437CBBE68}" type="presOf" srcId="{40F9A90C-2DE5-4F2A-9608-A5E970E8C08A}" destId="{DA5615C3-8BD6-402F-8DB5-B196E0D96F04}" srcOrd="0" destOrd="0" presId="urn:microsoft.com/office/officeart/2005/8/layout/radial6"/>
    <dgm:cxn modelId="{3653437C-081C-4346-9429-9C10728BFBF7}" type="presOf" srcId="{BF88DC6B-7C2A-4943-BE99-212703711738}" destId="{4F3E2681-7882-48B4-A72F-6C17EE3D5E34}" srcOrd="0" destOrd="0" presId="urn:microsoft.com/office/officeart/2005/8/layout/radial6"/>
    <dgm:cxn modelId="{98615EB2-2195-4DAB-8D63-F0C14EE5A7E2}" srcId="{BF88DC6B-7C2A-4943-BE99-212703711738}" destId="{14896DB6-1547-40E4-A89A-D7EEFE0E0A4A}" srcOrd="0" destOrd="0" parTransId="{F2FA77CD-9392-4C70-A475-C61F6F8BFC5A}" sibTransId="{A7812857-4C08-4279-9446-24DA41F7238A}"/>
    <dgm:cxn modelId="{8124DCC3-4963-40DA-808F-7BA9CA22432D}" srcId="{14896DB6-1547-40E4-A89A-D7EEFE0E0A4A}" destId="{A4D8D2F2-7910-45AA-B98B-CFE42F511847}" srcOrd="2" destOrd="0" parTransId="{19EB7757-E4AA-4AA3-BCFB-85A2FECB9F57}" sibTransId="{92800F52-8FB5-4659-8340-0F7EB707AB28}"/>
    <dgm:cxn modelId="{01C168CD-9150-4451-BB94-3500BCE1C53C}" type="presOf" srcId="{033C19DD-AB51-479B-8151-B335A5BBF7CC}" destId="{8A715E6A-B6D9-435C-A4CF-6F41D06979C6}" srcOrd="0" destOrd="0" presId="urn:microsoft.com/office/officeart/2005/8/layout/radial6"/>
    <dgm:cxn modelId="{92B73AD8-229C-450A-8745-59A5202596E4}" type="presOf" srcId="{CA71515F-526D-490F-A0D7-37016976D5D0}" destId="{3AC7AEB7-1AB1-4619-9C3B-788E23BA9CBC}" srcOrd="0" destOrd="0" presId="urn:microsoft.com/office/officeart/2005/8/layout/radial6"/>
    <dgm:cxn modelId="{C37DF7DA-17F3-46A4-B640-DD67F326FFE9}" type="presOf" srcId="{E318125A-3C7C-45E3-9C27-BA9B43B2399A}" destId="{F86B26DA-5E14-42ED-8B7D-A88201D77278}" srcOrd="0" destOrd="0" presId="urn:microsoft.com/office/officeart/2005/8/layout/radial6"/>
    <dgm:cxn modelId="{5139FBF7-F872-4902-B619-A5216994672F}" srcId="{14896DB6-1547-40E4-A89A-D7EEFE0E0A4A}" destId="{40F9A90C-2DE5-4F2A-9608-A5E970E8C08A}" srcOrd="0" destOrd="0" parTransId="{5C075476-F8A6-49F9-A57B-8D79CB07DE6E}" sibTransId="{977E27CE-1994-43FA-9DF0-2F411767D4D3}"/>
    <dgm:cxn modelId="{889EA956-ECB4-44C1-9287-07DB028D127F}" type="presParOf" srcId="{4F3E2681-7882-48B4-A72F-6C17EE3D5E34}" destId="{11B3C960-5095-4016-959B-EB0505D28E2D}" srcOrd="0" destOrd="0" presId="urn:microsoft.com/office/officeart/2005/8/layout/radial6"/>
    <dgm:cxn modelId="{FBB8CAEA-6277-471B-9086-51EA0E86CDCA}" type="presParOf" srcId="{4F3E2681-7882-48B4-A72F-6C17EE3D5E34}" destId="{DA5615C3-8BD6-402F-8DB5-B196E0D96F04}" srcOrd="1" destOrd="0" presId="urn:microsoft.com/office/officeart/2005/8/layout/radial6"/>
    <dgm:cxn modelId="{3E2431AA-B604-4CB6-8005-B0F907EEF7AD}" type="presParOf" srcId="{4F3E2681-7882-48B4-A72F-6C17EE3D5E34}" destId="{18574F19-BA57-4A27-81D6-F1199CEA2D79}" srcOrd="2" destOrd="0" presId="urn:microsoft.com/office/officeart/2005/8/layout/radial6"/>
    <dgm:cxn modelId="{DC8FAACF-9963-4142-BD4A-93AC70F1966D}" type="presParOf" srcId="{4F3E2681-7882-48B4-A72F-6C17EE3D5E34}" destId="{876B37DF-9314-49B1-A8B8-48A152AC4D05}" srcOrd="3" destOrd="0" presId="urn:microsoft.com/office/officeart/2005/8/layout/radial6"/>
    <dgm:cxn modelId="{496C399E-FA77-4B3C-9639-7F169930B4D1}" type="presParOf" srcId="{4F3E2681-7882-48B4-A72F-6C17EE3D5E34}" destId="{3AC7AEB7-1AB1-4619-9C3B-788E23BA9CBC}" srcOrd="4" destOrd="0" presId="urn:microsoft.com/office/officeart/2005/8/layout/radial6"/>
    <dgm:cxn modelId="{029F4828-3777-499A-86CA-3B76B95B0C3B}" type="presParOf" srcId="{4F3E2681-7882-48B4-A72F-6C17EE3D5E34}" destId="{3821E948-1FF6-4006-8600-C9F522197598}" srcOrd="5" destOrd="0" presId="urn:microsoft.com/office/officeart/2005/8/layout/radial6"/>
    <dgm:cxn modelId="{585C1553-80E5-464F-A249-7AEBAE26E928}" type="presParOf" srcId="{4F3E2681-7882-48B4-A72F-6C17EE3D5E34}" destId="{F86B26DA-5E14-42ED-8B7D-A88201D77278}" srcOrd="6" destOrd="0" presId="urn:microsoft.com/office/officeart/2005/8/layout/radial6"/>
    <dgm:cxn modelId="{9BCE6A7D-F548-483D-A497-F3236377356D}" type="presParOf" srcId="{4F3E2681-7882-48B4-A72F-6C17EE3D5E34}" destId="{B7673FE8-5B76-4515-A45A-55535020802F}" srcOrd="7" destOrd="0" presId="urn:microsoft.com/office/officeart/2005/8/layout/radial6"/>
    <dgm:cxn modelId="{E3E1AF7C-FEC5-4234-8168-1EC3AFEBD967}" type="presParOf" srcId="{4F3E2681-7882-48B4-A72F-6C17EE3D5E34}" destId="{E3E75653-290B-40AB-8962-BA72EB847D5A}" srcOrd="8" destOrd="0" presId="urn:microsoft.com/office/officeart/2005/8/layout/radial6"/>
    <dgm:cxn modelId="{79DE4340-805E-4FA4-91FF-9520B17BCCE2}" type="presParOf" srcId="{4F3E2681-7882-48B4-A72F-6C17EE3D5E34}" destId="{A083E77E-3E22-42B9-911B-34D9B9078114}" srcOrd="9" destOrd="0" presId="urn:microsoft.com/office/officeart/2005/8/layout/radial6"/>
    <dgm:cxn modelId="{F9EEC6F0-0712-4A5B-91F6-65EF9142639F}" type="presParOf" srcId="{4F3E2681-7882-48B4-A72F-6C17EE3D5E34}" destId="{0038DD89-A09B-418C-8799-B1595F575EEC}" srcOrd="10" destOrd="0" presId="urn:microsoft.com/office/officeart/2005/8/layout/radial6"/>
    <dgm:cxn modelId="{B720EED9-DB4F-4A16-876B-9F390208A295}" type="presParOf" srcId="{4F3E2681-7882-48B4-A72F-6C17EE3D5E34}" destId="{9AA70836-42CE-4919-9EED-600B6FFD49CF}" srcOrd="11" destOrd="0" presId="urn:microsoft.com/office/officeart/2005/8/layout/radial6"/>
    <dgm:cxn modelId="{A5558845-4A94-4BA3-919F-7CC3F5D39B0B}" type="presParOf" srcId="{4F3E2681-7882-48B4-A72F-6C17EE3D5E34}" destId="{8A715E6A-B6D9-435C-A4CF-6F41D06979C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88DC6B-7C2A-4943-BE99-212703711738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40F9A90C-2DE5-4F2A-9608-A5E970E8C08A}">
      <dgm:prSet phldrT="[نص]"/>
      <dgm:spPr/>
      <dgm:t>
        <a:bodyPr/>
        <a:lstStyle/>
        <a:p>
          <a:pPr rtl="1"/>
          <a:r>
            <a:rPr lang="ar-SA" dirty="0"/>
            <a:t>غياب</a:t>
          </a:r>
        </a:p>
      </dgm:t>
    </dgm:pt>
    <dgm:pt modelId="{5C075476-F8A6-49F9-A57B-8D79CB07DE6E}" type="parTrans" cxnId="{5139FBF7-F872-4902-B619-A5216994672F}">
      <dgm:prSet/>
      <dgm:spPr/>
      <dgm:t>
        <a:bodyPr/>
        <a:lstStyle/>
        <a:p>
          <a:pPr rtl="1"/>
          <a:endParaRPr lang="ar-SA"/>
        </a:p>
      </dgm:t>
    </dgm:pt>
    <dgm:pt modelId="{977E27CE-1994-43FA-9DF0-2F411767D4D3}" type="sibTrans" cxnId="{5139FBF7-F872-4902-B619-A5216994672F}">
      <dgm:prSet/>
      <dgm:spPr/>
      <dgm:t>
        <a:bodyPr/>
        <a:lstStyle/>
        <a:p>
          <a:pPr rtl="1"/>
          <a:endParaRPr lang="ar-SA"/>
        </a:p>
      </dgm:t>
    </dgm:pt>
    <dgm:pt modelId="{CA71515F-526D-490F-A0D7-37016976D5D0}">
      <dgm:prSet phldrT="[نص]"/>
      <dgm:spPr/>
      <dgm:t>
        <a:bodyPr/>
        <a:lstStyle/>
        <a:p>
          <a:pPr rtl="1"/>
          <a:r>
            <a:rPr lang="ar-SA" dirty="0"/>
            <a:t>اهمال</a:t>
          </a:r>
        </a:p>
      </dgm:t>
    </dgm:pt>
    <dgm:pt modelId="{1F337AE1-C38D-4D5F-AABF-2164714E941D}" type="parTrans" cxnId="{53CFEF1C-1C8D-456E-8DDF-70A7B888065B}">
      <dgm:prSet/>
      <dgm:spPr/>
      <dgm:t>
        <a:bodyPr/>
        <a:lstStyle/>
        <a:p>
          <a:pPr rtl="1"/>
          <a:endParaRPr lang="ar-SA"/>
        </a:p>
      </dgm:t>
    </dgm:pt>
    <dgm:pt modelId="{E318125A-3C7C-45E3-9C27-BA9B43B2399A}" type="sibTrans" cxnId="{53CFEF1C-1C8D-456E-8DDF-70A7B888065B}">
      <dgm:prSet/>
      <dgm:spPr/>
      <dgm:t>
        <a:bodyPr/>
        <a:lstStyle/>
        <a:p>
          <a:pPr rtl="1"/>
          <a:endParaRPr lang="ar-SA"/>
        </a:p>
      </dgm:t>
    </dgm:pt>
    <dgm:pt modelId="{A4D8D2F2-7910-45AA-B98B-CFE42F511847}">
      <dgm:prSet phldrT="[نص]"/>
      <dgm:spPr/>
      <dgm:t>
        <a:bodyPr/>
        <a:lstStyle/>
        <a:p>
          <a:pPr rtl="1"/>
          <a:r>
            <a:rPr lang="ar-SA" dirty="0"/>
            <a:t>عدم تركيز</a:t>
          </a:r>
        </a:p>
      </dgm:t>
    </dgm:pt>
    <dgm:pt modelId="{19EB7757-E4AA-4AA3-BCFB-85A2FECB9F57}" type="parTrans" cxnId="{8124DCC3-4963-40DA-808F-7BA9CA22432D}">
      <dgm:prSet/>
      <dgm:spPr/>
      <dgm:t>
        <a:bodyPr/>
        <a:lstStyle/>
        <a:p>
          <a:pPr rtl="1"/>
          <a:endParaRPr lang="ar-SA"/>
        </a:p>
      </dgm:t>
    </dgm:pt>
    <dgm:pt modelId="{92800F52-8FB5-4659-8340-0F7EB707AB28}" type="sibTrans" cxnId="{8124DCC3-4963-40DA-808F-7BA9CA22432D}">
      <dgm:prSet/>
      <dgm:spPr/>
      <dgm:t>
        <a:bodyPr/>
        <a:lstStyle/>
        <a:p>
          <a:pPr rtl="1"/>
          <a:endParaRPr lang="ar-SA"/>
        </a:p>
      </dgm:t>
    </dgm:pt>
    <dgm:pt modelId="{14896DB6-1547-40E4-A89A-D7EEFE0E0A4A}">
      <dgm:prSet phldrT="[نص]"/>
      <dgm:spPr/>
      <dgm:t>
        <a:bodyPr/>
        <a:lstStyle/>
        <a:p>
          <a:pPr rtl="1"/>
          <a:r>
            <a:rPr lang="ar-SA" dirty="0"/>
            <a:t>ضعف مستوى</a:t>
          </a:r>
        </a:p>
      </dgm:t>
    </dgm:pt>
    <dgm:pt modelId="{A7812857-4C08-4279-9446-24DA41F7238A}" type="sibTrans" cxnId="{98615EB2-2195-4DAB-8D63-F0C14EE5A7E2}">
      <dgm:prSet/>
      <dgm:spPr/>
      <dgm:t>
        <a:bodyPr/>
        <a:lstStyle/>
        <a:p>
          <a:pPr rtl="1"/>
          <a:endParaRPr lang="ar-SA"/>
        </a:p>
      </dgm:t>
    </dgm:pt>
    <dgm:pt modelId="{F2FA77CD-9392-4C70-A475-C61F6F8BFC5A}" type="parTrans" cxnId="{98615EB2-2195-4DAB-8D63-F0C14EE5A7E2}">
      <dgm:prSet/>
      <dgm:spPr/>
      <dgm:t>
        <a:bodyPr/>
        <a:lstStyle/>
        <a:p>
          <a:pPr rtl="1"/>
          <a:endParaRPr lang="ar-SA"/>
        </a:p>
      </dgm:t>
    </dgm:pt>
    <dgm:pt modelId="{4F3E2681-7882-48B4-A72F-6C17EE3D5E34}" type="pres">
      <dgm:prSet presAssocID="{BF88DC6B-7C2A-4943-BE99-21270371173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1B3C960-5095-4016-959B-EB0505D28E2D}" type="pres">
      <dgm:prSet presAssocID="{14896DB6-1547-40E4-A89A-D7EEFE0E0A4A}" presName="centerShape" presStyleLbl="node0" presStyleIdx="0" presStyleCnt="1" custLinFactNeighborX="0" custLinFactNeighborY="11593"/>
      <dgm:spPr/>
    </dgm:pt>
    <dgm:pt modelId="{DA5615C3-8BD6-402F-8DB5-B196E0D96F04}" type="pres">
      <dgm:prSet presAssocID="{40F9A90C-2DE5-4F2A-9608-A5E970E8C08A}" presName="node" presStyleLbl="node1" presStyleIdx="0" presStyleCnt="3">
        <dgm:presLayoutVars>
          <dgm:bulletEnabled val="1"/>
        </dgm:presLayoutVars>
      </dgm:prSet>
      <dgm:spPr/>
    </dgm:pt>
    <dgm:pt modelId="{18574F19-BA57-4A27-81D6-F1199CEA2D79}" type="pres">
      <dgm:prSet presAssocID="{40F9A90C-2DE5-4F2A-9608-A5E970E8C08A}" presName="dummy" presStyleCnt="0"/>
      <dgm:spPr/>
    </dgm:pt>
    <dgm:pt modelId="{876B37DF-9314-49B1-A8B8-48A152AC4D05}" type="pres">
      <dgm:prSet presAssocID="{977E27CE-1994-43FA-9DF0-2F411767D4D3}" presName="sibTrans" presStyleLbl="sibTrans2D1" presStyleIdx="0" presStyleCnt="3"/>
      <dgm:spPr/>
    </dgm:pt>
    <dgm:pt modelId="{3AC7AEB7-1AB1-4619-9C3B-788E23BA9CBC}" type="pres">
      <dgm:prSet presAssocID="{CA71515F-526D-490F-A0D7-37016976D5D0}" presName="node" presStyleLbl="node1" presStyleIdx="1" presStyleCnt="3">
        <dgm:presLayoutVars>
          <dgm:bulletEnabled val="1"/>
        </dgm:presLayoutVars>
      </dgm:prSet>
      <dgm:spPr/>
    </dgm:pt>
    <dgm:pt modelId="{3821E948-1FF6-4006-8600-C9F522197598}" type="pres">
      <dgm:prSet presAssocID="{CA71515F-526D-490F-A0D7-37016976D5D0}" presName="dummy" presStyleCnt="0"/>
      <dgm:spPr/>
    </dgm:pt>
    <dgm:pt modelId="{F86B26DA-5E14-42ED-8B7D-A88201D77278}" type="pres">
      <dgm:prSet presAssocID="{E318125A-3C7C-45E3-9C27-BA9B43B2399A}" presName="sibTrans" presStyleLbl="sibTrans2D1" presStyleIdx="1" presStyleCnt="3"/>
      <dgm:spPr/>
    </dgm:pt>
    <dgm:pt modelId="{B7673FE8-5B76-4515-A45A-55535020802F}" type="pres">
      <dgm:prSet presAssocID="{A4D8D2F2-7910-45AA-B98B-CFE42F511847}" presName="node" presStyleLbl="node1" presStyleIdx="2" presStyleCnt="3">
        <dgm:presLayoutVars>
          <dgm:bulletEnabled val="1"/>
        </dgm:presLayoutVars>
      </dgm:prSet>
      <dgm:spPr/>
    </dgm:pt>
    <dgm:pt modelId="{E3E75653-290B-40AB-8962-BA72EB847D5A}" type="pres">
      <dgm:prSet presAssocID="{A4D8D2F2-7910-45AA-B98B-CFE42F511847}" presName="dummy" presStyleCnt="0"/>
      <dgm:spPr/>
    </dgm:pt>
    <dgm:pt modelId="{A083E77E-3E22-42B9-911B-34D9B9078114}" type="pres">
      <dgm:prSet presAssocID="{92800F52-8FB5-4659-8340-0F7EB707AB28}" presName="sibTrans" presStyleLbl="sibTrans2D1" presStyleIdx="2" presStyleCnt="3"/>
      <dgm:spPr/>
    </dgm:pt>
  </dgm:ptLst>
  <dgm:cxnLst>
    <dgm:cxn modelId="{7481B515-3A86-4B59-9A08-F65ECA3355A6}" type="presOf" srcId="{977E27CE-1994-43FA-9DF0-2F411767D4D3}" destId="{876B37DF-9314-49B1-A8B8-48A152AC4D05}" srcOrd="0" destOrd="0" presId="urn:microsoft.com/office/officeart/2005/8/layout/radial6"/>
    <dgm:cxn modelId="{53CFEF1C-1C8D-456E-8DDF-70A7B888065B}" srcId="{14896DB6-1547-40E4-A89A-D7EEFE0E0A4A}" destId="{CA71515F-526D-490F-A0D7-37016976D5D0}" srcOrd="1" destOrd="0" parTransId="{1F337AE1-C38D-4D5F-AABF-2164714E941D}" sibTransId="{E318125A-3C7C-45E3-9C27-BA9B43B2399A}"/>
    <dgm:cxn modelId="{D7799F27-86C6-442F-9FE2-4F5E82974D09}" type="presOf" srcId="{A4D8D2F2-7910-45AA-B98B-CFE42F511847}" destId="{B7673FE8-5B76-4515-A45A-55535020802F}" srcOrd="0" destOrd="0" presId="urn:microsoft.com/office/officeart/2005/8/layout/radial6"/>
    <dgm:cxn modelId="{91AB0C36-3289-460D-93C0-B4613142A7B9}" type="presOf" srcId="{92800F52-8FB5-4659-8340-0F7EB707AB28}" destId="{A083E77E-3E22-42B9-911B-34D9B9078114}" srcOrd="0" destOrd="0" presId="urn:microsoft.com/office/officeart/2005/8/layout/radial6"/>
    <dgm:cxn modelId="{E1046E67-608C-4137-858D-93C2F875073A}" type="presOf" srcId="{14896DB6-1547-40E4-A89A-D7EEFE0E0A4A}" destId="{11B3C960-5095-4016-959B-EB0505D28E2D}" srcOrd="0" destOrd="0" presId="urn:microsoft.com/office/officeart/2005/8/layout/radial6"/>
    <dgm:cxn modelId="{93484D6F-0F3E-43B7-905E-58D437CBBE68}" type="presOf" srcId="{40F9A90C-2DE5-4F2A-9608-A5E970E8C08A}" destId="{DA5615C3-8BD6-402F-8DB5-B196E0D96F04}" srcOrd="0" destOrd="0" presId="urn:microsoft.com/office/officeart/2005/8/layout/radial6"/>
    <dgm:cxn modelId="{3653437C-081C-4346-9429-9C10728BFBF7}" type="presOf" srcId="{BF88DC6B-7C2A-4943-BE99-212703711738}" destId="{4F3E2681-7882-48B4-A72F-6C17EE3D5E34}" srcOrd="0" destOrd="0" presId="urn:microsoft.com/office/officeart/2005/8/layout/radial6"/>
    <dgm:cxn modelId="{98615EB2-2195-4DAB-8D63-F0C14EE5A7E2}" srcId="{BF88DC6B-7C2A-4943-BE99-212703711738}" destId="{14896DB6-1547-40E4-A89A-D7EEFE0E0A4A}" srcOrd="0" destOrd="0" parTransId="{F2FA77CD-9392-4C70-A475-C61F6F8BFC5A}" sibTransId="{A7812857-4C08-4279-9446-24DA41F7238A}"/>
    <dgm:cxn modelId="{8124DCC3-4963-40DA-808F-7BA9CA22432D}" srcId="{14896DB6-1547-40E4-A89A-D7EEFE0E0A4A}" destId="{A4D8D2F2-7910-45AA-B98B-CFE42F511847}" srcOrd="2" destOrd="0" parTransId="{19EB7757-E4AA-4AA3-BCFB-85A2FECB9F57}" sibTransId="{92800F52-8FB5-4659-8340-0F7EB707AB28}"/>
    <dgm:cxn modelId="{92B73AD8-229C-450A-8745-59A5202596E4}" type="presOf" srcId="{CA71515F-526D-490F-A0D7-37016976D5D0}" destId="{3AC7AEB7-1AB1-4619-9C3B-788E23BA9CBC}" srcOrd="0" destOrd="0" presId="urn:microsoft.com/office/officeart/2005/8/layout/radial6"/>
    <dgm:cxn modelId="{C37DF7DA-17F3-46A4-B640-DD67F326FFE9}" type="presOf" srcId="{E318125A-3C7C-45E3-9C27-BA9B43B2399A}" destId="{F86B26DA-5E14-42ED-8B7D-A88201D77278}" srcOrd="0" destOrd="0" presId="urn:microsoft.com/office/officeart/2005/8/layout/radial6"/>
    <dgm:cxn modelId="{5139FBF7-F872-4902-B619-A5216994672F}" srcId="{14896DB6-1547-40E4-A89A-D7EEFE0E0A4A}" destId="{40F9A90C-2DE5-4F2A-9608-A5E970E8C08A}" srcOrd="0" destOrd="0" parTransId="{5C075476-F8A6-49F9-A57B-8D79CB07DE6E}" sibTransId="{977E27CE-1994-43FA-9DF0-2F411767D4D3}"/>
    <dgm:cxn modelId="{889EA956-ECB4-44C1-9287-07DB028D127F}" type="presParOf" srcId="{4F3E2681-7882-48B4-A72F-6C17EE3D5E34}" destId="{11B3C960-5095-4016-959B-EB0505D28E2D}" srcOrd="0" destOrd="0" presId="urn:microsoft.com/office/officeart/2005/8/layout/radial6"/>
    <dgm:cxn modelId="{FBB8CAEA-6277-471B-9086-51EA0E86CDCA}" type="presParOf" srcId="{4F3E2681-7882-48B4-A72F-6C17EE3D5E34}" destId="{DA5615C3-8BD6-402F-8DB5-B196E0D96F04}" srcOrd="1" destOrd="0" presId="urn:microsoft.com/office/officeart/2005/8/layout/radial6"/>
    <dgm:cxn modelId="{3E2431AA-B604-4CB6-8005-B0F907EEF7AD}" type="presParOf" srcId="{4F3E2681-7882-48B4-A72F-6C17EE3D5E34}" destId="{18574F19-BA57-4A27-81D6-F1199CEA2D79}" srcOrd="2" destOrd="0" presId="urn:microsoft.com/office/officeart/2005/8/layout/radial6"/>
    <dgm:cxn modelId="{DC8FAACF-9963-4142-BD4A-93AC70F1966D}" type="presParOf" srcId="{4F3E2681-7882-48B4-A72F-6C17EE3D5E34}" destId="{876B37DF-9314-49B1-A8B8-48A152AC4D05}" srcOrd="3" destOrd="0" presId="urn:microsoft.com/office/officeart/2005/8/layout/radial6"/>
    <dgm:cxn modelId="{496C399E-FA77-4B3C-9639-7F169930B4D1}" type="presParOf" srcId="{4F3E2681-7882-48B4-A72F-6C17EE3D5E34}" destId="{3AC7AEB7-1AB1-4619-9C3B-788E23BA9CBC}" srcOrd="4" destOrd="0" presId="urn:microsoft.com/office/officeart/2005/8/layout/radial6"/>
    <dgm:cxn modelId="{029F4828-3777-499A-86CA-3B76B95B0C3B}" type="presParOf" srcId="{4F3E2681-7882-48B4-A72F-6C17EE3D5E34}" destId="{3821E948-1FF6-4006-8600-C9F522197598}" srcOrd="5" destOrd="0" presId="urn:microsoft.com/office/officeart/2005/8/layout/radial6"/>
    <dgm:cxn modelId="{585C1553-80E5-464F-A249-7AEBAE26E928}" type="presParOf" srcId="{4F3E2681-7882-48B4-A72F-6C17EE3D5E34}" destId="{F86B26DA-5E14-42ED-8B7D-A88201D77278}" srcOrd="6" destOrd="0" presId="urn:microsoft.com/office/officeart/2005/8/layout/radial6"/>
    <dgm:cxn modelId="{9BCE6A7D-F548-483D-A497-F3236377356D}" type="presParOf" srcId="{4F3E2681-7882-48B4-A72F-6C17EE3D5E34}" destId="{B7673FE8-5B76-4515-A45A-55535020802F}" srcOrd="7" destOrd="0" presId="urn:microsoft.com/office/officeart/2005/8/layout/radial6"/>
    <dgm:cxn modelId="{E3E1AF7C-FEC5-4234-8168-1EC3AFEBD967}" type="presParOf" srcId="{4F3E2681-7882-48B4-A72F-6C17EE3D5E34}" destId="{E3E75653-290B-40AB-8962-BA72EB847D5A}" srcOrd="8" destOrd="0" presId="urn:microsoft.com/office/officeart/2005/8/layout/radial6"/>
    <dgm:cxn modelId="{79DE4340-805E-4FA4-91FF-9520B17BCCE2}" type="presParOf" srcId="{4F3E2681-7882-48B4-A72F-6C17EE3D5E34}" destId="{A083E77E-3E22-42B9-911B-34D9B9078114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15E6A-B6D9-435C-A4CF-6F41D06979C6}">
      <dsp:nvSpPr>
        <dsp:cNvPr id="0" name=""/>
        <dsp:cNvSpPr/>
      </dsp:nvSpPr>
      <dsp:spPr>
        <a:xfrm>
          <a:off x="869191" y="488306"/>
          <a:ext cx="3269538" cy="3269538"/>
        </a:xfrm>
        <a:prstGeom prst="blockArc">
          <a:avLst>
            <a:gd name="adj1" fmla="val 10799722"/>
            <a:gd name="adj2" fmla="val 16156305"/>
            <a:gd name="adj3" fmla="val 4636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83E77E-3E22-42B9-911B-34D9B9078114}">
      <dsp:nvSpPr>
        <dsp:cNvPr id="0" name=""/>
        <dsp:cNvSpPr/>
      </dsp:nvSpPr>
      <dsp:spPr>
        <a:xfrm>
          <a:off x="869191" y="488564"/>
          <a:ext cx="3269538" cy="3269538"/>
        </a:xfrm>
        <a:prstGeom prst="blockArc">
          <a:avLst>
            <a:gd name="adj1" fmla="val 5443695"/>
            <a:gd name="adj2" fmla="val 10800278"/>
            <a:gd name="adj3" fmla="val 4636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6B26DA-5E14-42ED-8B7D-A88201D77278}">
      <dsp:nvSpPr>
        <dsp:cNvPr id="0" name=""/>
        <dsp:cNvSpPr/>
      </dsp:nvSpPr>
      <dsp:spPr>
        <a:xfrm>
          <a:off x="848895" y="488435"/>
          <a:ext cx="3269538" cy="3269538"/>
        </a:xfrm>
        <a:prstGeom prst="blockArc">
          <a:avLst>
            <a:gd name="adj1" fmla="val 0"/>
            <a:gd name="adj2" fmla="val 5400000"/>
            <a:gd name="adj3" fmla="val 4636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6B37DF-9314-49B1-A8B8-48A152AC4D05}">
      <dsp:nvSpPr>
        <dsp:cNvPr id="0" name=""/>
        <dsp:cNvSpPr/>
      </dsp:nvSpPr>
      <dsp:spPr>
        <a:xfrm>
          <a:off x="848895" y="488435"/>
          <a:ext cx="3269538" cy="3269538"/>
        </a:xfrm>
        <a:prstGeom prst="blockArc">
          <a:avLst>
            <a:gd name="adj1" fmla="val 16200000"/>
            <a:gd name="adj2" fmla="val 0"/>
            <a:gd name="adj3" fmla="val 463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3C960-5095-4016-959B-EB0505D28E2D}">
      <dsp:nvSpPr>
        <dsp:cNvPr id="0" name=""/>
        <dsp:cNvSpPr/>
      </dsp:nvSpPr>
      <dsp:spPr>
        <a:xfrm>
          <a:off x="1744548" y="1577629"/>
          <a:ext cx="1503781" cy="150378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100" kern="1200" dirty="0"/>
            <a:t>تفوق</a:t>
          </a:r>
        </a:p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100" kern="1200" dirty="0"/>
            <a:t>وتميز</a:t>
          </a:r>
        </a:p>
      </dsp:txBody>
      <dsp:txXfrm>
        <a:off x="1964772" y="1797853"/>
        <a:ext cx="1063333" cy="1063333"/>
      </dsp:txXfrm>
    </dsp:sp>
    <dsp:sp modelId="{DA5615C3-8BD6-402F-8DB5-B196E0D96F04}">
      <dsp:nvSpPr>
        <dsp:cNvPr id="0" name=""/>
        <dsp:cNvSpPr/>
      </dsp:nvSpPr>
      <dsp:spPr>
        <a:xfrm>
          <a:off x="1957341" y="7"/>
          <a:ext cx="1052646" cy="10526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kern="1200" dirty="0"/>
            <a:t>مذاكرة</a:t>
          </a:r>
        </a:p>
      </dsp:txBody>
      <dsp:txXfrm>
        <a:off x="2111497" y="154163"/>
        <a:ext cx="744334" cy="744334"/>
      </dsp:txXfrm>
    </dsp:sp>
    <dsp:sp modelId="{3AC7AEB7-1AB1-4619-9C3B-788E23BA9CBC}">
      <dsp:nvSpPr>
        <dsp:cNvPr id="0" name=""/>
        <dsp:cNvSpPr/>
      </dsp:nvSpPr>
      <dsp:spPr>
        <a:xfrm>
          <a:off x="3554215" y="1596881"/>
          <a:ext cx="1052646" cy="1052646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kern="1200" dirty="0"/>
            <a:t>اجتهاد</a:t>
          </a:r>
        </a:p>
      </dsp:txBody>
      <dsp:txXfrm>
        <a:off x="3708371" y="1751037"/>
        <a:ext cx="744334" cy="744334"/>
      </dsp:txXfrm>
    </dsp:sp>
    <dsp:sp modelId="{B7673FE8-5B76-4515-A45A-55535020802F}">
      <dsp:nvSpPr>
        <dsp:cNvPr id="0" name=""/>
        <dsp:cNvSpPr/>
      </dsp:nvSpPr>
      <dsp:spPr>
        <a:xfrm>
          <a:off x="1957341" y="3193755"/>
          <a:ext cx="1052646" cy="105264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kern="1200" dirty="0"/>
            <a:t>انضباط</a:t>
          </a:r>
        </a:p>
      </dsp:txBody>
      <dsp:txXfrm>
        <a:off x="2111497" y="3347911"/>
        <a:ext cx="744334" cy="744334"/>
      </dsp:txXfrm>
    </dsp:sp>
    <dsp:sp modelId="{0038DD89-A09B-418C-8799-B1595F575EEC}">
      <dsp:nvSpPr>
        <dsp:cNvPr id="0" name=""/>
        <dsp:cNvSpPr/>
      </dsp:nvSpPr>
      <dsp:spPr>
        <a:xfrm>
          <a:off x="380763" y="1596881"/>
          <a:ext cx="1052646" cy="1052646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kern="1200" dirty="0"/>
            <a:t>اهتمام</a:t>
          </a:r>
        </a:p>
      </dsp:txBody>
      <dsp:txXfrm>
        <a:off x="534919" y="1751037"/>
        <a:ext cx="744334" cy="7443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3E77E-3E22-42B9-911B-34D9B9078114}">
      <dsp:nvSpPr>
        <dsp:cNvPr id="0" name=""/>
        <dsp:cNvSpPr/>
      </dsp:nvSpPr>
      <dsp:spPr>
        <a:xfrm>
          <a:off x="735551" y="524564"/>
          <a:ext cx="3496226" cy="3496226"/>
        </a:xfrm>
        <a:prstGeom prst="blockArc">
          <a:avLst>
            <a:gd name="adj1" fmla="val 9000000"/>
            <a:gd name="adj2" fmla="val 16200000"/>
            <a:gd name="adj3" fmla="val 4643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6B26DA-5E14-42ED-8B7D-A88201D77278}">
      <dsp:nvSpPr>
        <dsp:cNvPr id="0" name=""/>
        <dsp:cNvSpPr/>
      </dsp:nvSpPr>
      <dsp:spPr>
        <a:xfrm>
          <a:off x="735551" y="524564"/>
          <a:ext cx="3496226" cy="3496226"/>
        </a:xfrm>
        <a:prstGeom prst="blockArc">
          <a:avLst>
            <a:gd name="adj1" fmla="val 1800000"/>
            <a:gd name="adj2" fmla="val 9000000"/>
            <a:gd name="adj3" fmla="val 4643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6B37DF-9314-49B1-A8B8-48A152AC4D05}">
      <dsp:nvSpPr>
        <dsp:cNvPr id="0" name=""/>
        <dsp:cNvSpPr/>
      </dsp:nvSpPr>
      <dsp:spPr>
        <a:xfrm>
          <a:off x="735551" y="524564"/>
          <a:ext cx="3496226" cy="3496226"/>
        </a:xfrm>
        <a:prstGeom prst="blockArc">
          <a:avLst>
            <a:gd name="adj1" fmla="val 16200000"/>
            <a:gd name="adj2" fmla="val 1800000"/>
            <a:gd name="adj3" fmla="val 464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3C960-5095-4016-959B-EB0505D28E2D}">
      <dsp:nvSpPr>
        <dsp:cNvPr id="0" name=""/>
        <dsp:cNvSpPr/>
      </dsp:nvSpPr>
      <dsp:spPr>
        <a:xfrm>
          <a:off x="1678413" y="1863335"/>
          <a:ext cx="1610501" cy="16105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kern="1200" dirty="0"/>
            <a:t>ضعف مستوى</a:t>
          </a:r>
        </a:p>
      </dsp:txBody>
      <dsp:txXfrm>
        <a:off x="1914265" y="2099187"/>
        <a:ext cx="1138797" cy="1138797"/>
      </dsp:txXfrm>
    </dsp:sp>
    <dsp:sp modelId="{DA5615C3-8BD6-402F-8DB5-B196E0D96F04}">
      <dsp:nvSpPr>
        <dsp:cNvPr id="0" name=""/>
        <dsp:cNvSpPr/>
      </dsp:nvSpPr>
      <dsp:spPr>
        <a:xfrm>
          <a:off x="1919989" y="1474"/>
          <a:ext cx="1127350" cy="11273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700" kern="1200" dirty="0"/>
            <a:t>غياب</a:t>
          </a:r>
        </a:p>
      </dsp:txBody>
      <dsp:txXfrm>
        <a:off x="2085086" y="166571"/>
        <a:ext cx="797156" cy="797156"/>
      </dsp:txXfrm>
    </dsp:sp>
    <dsp:sp modelId="{3AC7AEB7-1AB1-4619-9C3B-788E23BA9CBC}">
      <dsp:nvSpPr>
        <dsp:cNvPr id="0" name=""/>
        <dsp:cNvSpPr/>
      </dsp:nvSpPr>
      <dsp:spPr>
        <a:xfrm>
          <a:off x="3398752" y="2562766"/>
          <a:ext cx="1127350" cy="1127350"/>
        </a:xfrm>
        <a:prstGeom prst="ellips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700" kern="1200" dirty="0"/>
            <a:t>اهمال</a:t>
          </a:r>
        </a:p>
      </dsp:txBody>
      <dsp:txXfrm>
        <a:off x="3563849" y="2727863"/>
        <a:ext cx="797156" cy="797156"/>
      </dsp:txXfrm>
    </dsp:sp>
    <dsp:sp modelId="{B7673FE8-5B76-4515-A45A-55535020802F}">
      <dsp:nvSpPr>
        <dsp:cNvPr id="0" name=""/>
        <dsp:cNvSpPr/>
      </dsp:nvSpPr>
      <dsp:spPr>
        <a:xfrm>
          <a:off x="441225" y="2562766"/>
          <a:ext cx="1127350" cy="1127350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700" kern="1200" dirty="0"/>
            <a:t>عدم تركيز</a:t>
          </a:r>
        </a:p>
      </dsp:txBody>
      <dsp:txXfrm>
        <a:off x="606322" y="2727863"/>
        <a:ext cx="797156" cy="797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02D0CB-7705-4A5E-FE64-478CC8F9D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6D7DD0-7C03-1050-C03C-64CB50113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5F41C25-FE0B-409B-180F-BDDC30A3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9B4B02-8E95-4355-B908-DF277E8D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D052DE-515B-32A2-A2BC-32E40E95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4C1704-58BC-5F73-17F5-3ED3734F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5B7F3A8-FBB7-A638-6C17-BFBF847B9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74D84E-FC3B-D2D0-45A1-4011D1EC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2BE97A-0B69-0C9A-F54E-F42168AB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C35673-5BE8-04BD-375C-E369DD87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1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195F461-4047-C5E3-5C42-CA37A3280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064A593-1ECD-6DC9-0AAA-7ED4900AE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9A1C89-3568-2E35-7D40-44A324E97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A96599-F484-50F6-5C82-C46A9235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D1A2F3-1BD5-E92D-1E98-652D92A52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88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1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32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43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45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43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30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85A11A-CD8D-6D2C-05E8-5DBB0328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42C1B6-A812-8CF1-3A69-D6BA03259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20C907-33E4-6FA7-973F-F884C302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1DDC6C-6858-C573-0671-5179CEB7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3BD9366-3B28-847B-7E81-AE7E5031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82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15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06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9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52E4BE-FE13-BF3F-4890-CF0B44FC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7C3A0B2-711E-84C2-CED4-0B7321D03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392D1D-61C9-943D-2DE8-EF16ED680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739858-A09F-5D18-9562-A56D9FB5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74E0D-AAD4-0E43-E94E-C19775A7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57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CD8851-0567-5F73-9D02-30E0537DE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FE43EAC-3A23-41E7-91FA-B26CC77CD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F0086D2-D642-0C52-F7C7-926A16C96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9646955-3172-C276-C8DD-9FE715B69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7342F4C-6BBB-9937-854A-8E01E9594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F9579C-4D14-8F4B-8916-EE15FC83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0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3291F0-B5CA-2281-9F63-B45B179C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B59EA77-2C13-43E3-0922-5F257F83B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8A827FB-2596-E2A1-9FC5-FE2D8EFA7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2FA51EE-A640-04F8-3421-24BBD1FC4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75A0E17-FFE8-1106-A587-796A0E798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2897C54-A782-21B7-6ED2-5D8F405D7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378C964-F86E-5B37-B271-0B7C739CC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502679B-9124-F45D-B70D-3F937C99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6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3713D8-0ED7-F014-463C-E7F343C1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57EFAC-3CD3-67E9-1A1D-DA38D4EB5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EC39CE6-6BAE-00BD-0B5E-F525E8772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35FE644-25DD-5283-6E90-F0134652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5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A2ACF7C-D380-A730-F7BE-2F01DDE6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A37CF7-5599-1DE3-F3E8-1B7EB1C4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8210001-A5CB-65B0-4DDF-F196C54B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3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3A36D1-2753-FE93-63B9-D67D4BAC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50450D0-AB56-324A-8752-40B5A2AB7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27C6B2-C5E2-5837-4AE8-04664A988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89945B1-1F5F-9FFA-838C-B263E79B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50B374D-082C-1B32-6E4B-5C411915D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822FBAD-BC21-9D67-C444-0BE0FDE2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15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0F93B9-2F97-F763-06F5-FB05304B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57C0297-27A7-6012-4503-9EB5F6F27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AEF18FA-F6D7-1A5F-B8AF-D012B1D10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72BF6F4-2321-A37C-05AE-51869ADC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5CA9C3-22B4-8E72-1DCD-A7FDD843A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49786F-9716-36CE-CA1B-E52840C8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8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A16E4CA-5447-33DB-1420-5971811A1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67CD1F-9B06-4381-1AA5-B023C9EDA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2AB657-7BF6-9901-0D19-6FC184627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DAA2C7-5CA7-1DB4-7F69-9B7890DA6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CFAA81-E3CC-CC09-67B9-D5FBD46A0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2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4.png"/><Relationship Id="rId3" Type="http://schemas.openxmlformats.org/officeDocument/2006/relationships/image" Target="../media/image29.svg"/><Relationship Id="rId7" Type="http://schemas.openxmlformats.org/officeDocument/2006/relationships/image" Target="../media/image16.png"/><Relationship Id="rId12" Type="http://schemas.openxmlformats.org/officeDocument/2006/relationships/image" Target="../media/image5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57.png"/><Relationship Id="rId5" Type="http://schemas.openxmlformats.org/officeDocument/2006/relationships/image" Target="../media/image31.svg"/><Relationship Id="rId10" Type="http://schemas.openxmlformats.org/officeDocument/2006/relationships/image" Target="../media/image56.png"/><Relationship Id="rId4" Type="http://schemas.openxmlformats.org/officeDocument/2006/relationships/image" Target="../media/image30.png"/><Relationship Id="rId9" Type="http://schemas.openxmlformats.org/officeDocument/2006/relationships/image" Target="../media/image4.svg"/><Relationship Id="rId14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7.png"/><Relationship Id="rId3" Type="http://schemas.openxmlformats.org/officeDocument/2006/relationships/image" Target="../media/image29.svg"/><Relationship Id="rId7" Type="http://schemas.openxmlformats.org/officeDocument/2006/relationships/image" Target="../media/image16.png"/><Relationship Id="rId12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55.svg"/><Relationship Id="rId5" Type="http://schemas.openxmlformats.org/officeDocument/2006/relationships/image" Target="../media/image31.svg"/><Relationship Id="rId10" Type="http://schemas.openxmlformats.org/officeDocument/2006/relationships/image" Target="../media/image54.png"/><Relationship Id="rId4" Type="http://schemas.openxmlformats.org/officeDocument/2006/relationships/image" Target="../media/image30.png"/><Relationship Id="rId9" Type="http://schemas.openxmlformats.org/officeDocument/2006/relationships/image" Target="../media/image4.svg"/><Relationship Id="rId14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0.svg"/><Relationship Id="rId3" Type="http://schemas.openxmlformats.org/officeDocument/2006/relationships/image" Target="../media/image29.svg"/><Relationship Id="rId7" Type="http://schemas.openxmlformats.org/officeDocument/2006/relationships/image" Target="../media/image12.svg"/><Relationship Id="rId12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3.svg"/><Relationship Id="rId5" Type="http://schemas.openxmlformats.org/officeDocument/2006/relationships/image" Target="../media/image31.svg"/><Relationship Id="rId15" Type="http://schemas.openxmlformats.org/officeDocument/2006/relationships/image" Target="../media/image62.svg"/><Relationship Id="rId10" Type="http://schemas.openxmlformats.org/officeDocument/2006/relationships/image" Target="../media/image52.png"/><Relationship Id="rId4" Type="http://schemas.openxmlformats.org/officeDocument/2006/relationships/image" Target="../media/image30.png"/><Relationship Id="rId9" Type="http://schemas.openxmlformats.org/officeDocument/2006/relationships/image" Target="../media/image16.pn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3.svg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svg"/><Relationship Id="rId12" Type="http://schemas.openxmlformats.org/officeDocument/2006/relationships/image" Target="../media/image52.png"/><Relationship Id="rId17" Type="http://schemas.openxmlformats.org/officeDocument/2006/relationships/image" Target="../media/image62.svg"/><Relationship Id="rId2" Type="http://schemas.openxmlformats.org/officeDocument/2006/relationships/video" Target="../media/media1.mp4"/><Relationship Id="rId16" Type="http://schemas.openxmlformats.org/officeDocument/2006/relationships/image" Target="../media/image61.png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11" Type="http://schemas.openxmlformats.org/officeDocument/2006/relationships/image" Target="../media/image16.png"/><Relationship Id="rId5" Type="http://schemas.openxmlformats.org/officeDocument/2006/relationships/image" Target="../media/image29.svg"/><Relationship Id="rId15" Type="http://schemas.openxmlformats.org/officeDocument/2006/relationships/image" Target="../media/image60.svg"/><Relationship Id="rId10" Type="http://schemas.openxmlformats.org/officeDocument/2006/relationships/image" Target="../media/image15.png"/><Relationship Id="rId4" Type="http://schemas.openxmlformats.org/officeDocument/2006/relationships/image" Target="../media/image28.png"/><Relationship Id="rId9" Type="http://schemas.openxmlformats.org/officeDocument/2006/relationships/image" Target="../media/image12.sv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2.svg"/><Relationship Id="rId18" Type="http://schemas.openxmlformats.org/officeDocument/2006/relationships/image" Target="../media/image53.svg"/><Relationship Id="rId3" Type="http://schemas.openxmlformats.org/officeDocument/2006/relationships/image" Target="../media/image29.svg"/><Relationship Id="rId7" Type="http://schemas.openxmlformats.org/officeDocument/2006/relationships/image" Target="../media/image12.svg"/><Relationship Id="rId12" Type="http://schemas.openxmlformats.org/officeDocument/2006/relationships/image" Target="../media/image61.png"/><Relationship Id="rId17" Type="http://schemas.openxmlformats.org/officeDocument/2006/relationships/image" Target="../media/image52.png"/><Relationship Id="rId2" Type="http://schemas.openxmlformats.org/officeDocument/2006/relationships/image" Target="../media/image28.png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0.svg"/><Relationship Id="rId5" Type="http://schemas.openxmlformats.org/officeDocument/2006/relationships/image" Target="../media/image31.svg"/><Relationship Id="rId15" Type="http://schemas.openxmlformats.org/officeDocument/2006/relationships/image" Target="../media/image23.png"/><Relationship Id="rId10" Type="http://schemas.openxmlformats.org/officeDocument/2006/relationships/image" Target="../media/image59.png"/><Relationship Id="rId4" Type="http://schemas.openxmlformats.org/officeDocument/2006/relationships/image" Target="../media/image30.png"/><Relationship Id="rId9" Type="http://schemas.openxmlformats.org/officeDocument/2006/relationships/image" Target="../media/image16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0.svg"/><Relationship Id="rId3" Type="http://schemas.openxmlformats.org/officeDocument/2006/relationships/image" Target="../media/image29.svg"/><Relationship Id="rId7" Type="http://schemas.openxmlformats.org/officeDocument/2006/relationships/image" Target="../media/image12.svg"/><Relationship Id="rId12" Type="http://schemas.openxmlformats.org/officeDocument/2006/relationships/image" Target="../media/image59.png"/><Relationship Id="rId2" Type="http://schemas.openxmlformats.org/officeDocument/2006/relationships/image" Target="../media/image28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3.svg"/><Relationship Id="rId5" Type="http://schemas.openxmlformats.org/officeDocument/2006/relationships/image" Target="../media/image31.svg"/><Relationship Id="rId15" Type="http://schemas.openxmlformats.org/officeDocument/2006/relationships/image" Target="../media/image62.svg"/><Relationship Id="rId10" Type="http://schemas.openxmlformats.org/officeDocument/2006/relationships/image" Target="../media/image52.png"/><Relationship Id="rId4" Type="http://schemas.openxmlformats.org/officeDocument/2006/relationships/image" Target="../media/image30.png"/><Relationship Id="rId9" Type="http://schemas.openxmlformats.org/officeDocument/2006/relationships/image" Target="../media/image16.pn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9.png"/><Relationship Id="rId3" Type="http://schemas.openxmlformats.org/officeDocument/2006/relationships/image" Target="../media/image29.svg"/><Relationship Id="rId7" Type="http://schemas.openxmlformats.org/officeDocument/2006/relationships/image" Target="../media/image12.svg"/><Relationship Id="rId12" Type="http://schemas.openxmlformats.org/officeDocument/2006/relationships/image" Target="../media/image48.svg"/><Relationship Id="rId17" Type="http://schemas.openxmlformats.org/officeDocument/2006/relationships/image" Target="../media/image67.png"/><Relationship Id="rId2" Type="http://schemas.openxmlformats.org/officeDocument/2006/relationships/image" Target="../media/image28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47.png"/><Relationship Id="rId5" Type="http://schemas.openxmlformats.org/officeDocument/2006/relationships/image" Target="../media/image31.svg"/><Relationship Id="rId15" Type="http://schemas.openxmlformats.org/officeDocument/2006/relationships/image" Target="../media/image52.png"/><Relationship Id="rId10" Type="http://schemas.openxmlformats.org/officeDocument/2006/relationships/image" Target="../media/image46.png"/><Relationship Id="rId4" Type="http://schemas.openxmlformats.org/officeDocument/2006/relationships/image" Target="../media/image30.png"/><Relationship Id="rId9" Type="http://schemas.openxmlformats.org/officeDocument/2006/relationships/image" Target="../media/image16.png"/><Relationship Id="rId14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0.svg"/><Relationship Id="rId3" Type="http://schemas.openxmlformats.org/officeDocument/2006/relationships/image" Target="../media/image29.svg"/><Relationship Id="rId7" Type="http://schemas.openxmlformats.org/officeDocument/2006/relationships/image" Target="../media/image12.svg"/><Relationship Id="rId12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3.svg"/><Relationship Id="rId5" Type="http://schemas.openxmlformats.org/officeDocument/2006/relationships/image" Target="../media/image31.svg"/><Relationship Id="rId15" Type="http://schemas.openxmlformats.org/officeDocument/2006/relationships/image" Target="../media/image62.svg"/><Relationship Id="rId10" Type="http://schemas.openxmlformats.org/officeDocument/2006/relationships/image" Target="../media/image52.png"/><Relationship Id="rId4" Type="http://schemas.openxmlformats.org/officeDocument/2006/relationships/image" Target="../media/image30.png"/><Relationship Id="rId9" Type="http://schemas.openxmlformats.org/officeDocument/2006/relationships/image" Target="../media/image16.png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3.svg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svg"/><Relationship Id="rId12" Type="http://schemas.openxmlformats.org/officeDocument/2006/relationships/image" Target="../media/image52.png"/><Relationship Id="rId17" Type="http://schemas.openxmlformats.org/officeDocument/2006/relationships/image" Target="../media/image62.svg"/><Relationship Id="rId2" Type="http://schemas.openxmlformats.org/officeDocument/2006/relationships/video" Target="../media/media1.mp4"/><Relationship Id="rId16" Type="http://schemas.openxmlformats.org/officeDocument/2006/relationships/image" Target="../media/image61.png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11" Type="http://schemas.openxmlformats.org/officeDocument/2006/relationships/image" Target="../media/image16.png"/><Relationship Id="rId5" Type="http://schemas.openxmlformats.org/officeDocument/2006/relationships/image" Target="../media/image29.svg"/><Relationship Id="rId15" Type="http://schemas.openxmlformats.org/officeDocument/2006/relationships/image" Target="../media/image60.svg"/><Relationship Id="rId10" Type="http://schemas.openxmlformats.org/officeDocument/2006/relationships/image" Target="../media/image15.png"/><Relationship Id="rId4" Type="http://schemas.openxmlformats.org/officeDocument/2006/relationships/image" Target="../media/image28.png"/><Relationship Id="rId9" Type="http://schemas.openxmlformats.org/officeDocument/2006/relationships/image" Target="../media/image12.sv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2.svg"/><Relationship Id="rId18" Type="http://schemas.openxmlformats.org/officeDocument/2006/relationships/image" Target="../media/image68.png"/><Relationship Id="rId3" Type="http://schemas.openxmlformats.org/officeDocument/2006/relationships/image" Target="../media/image29.svg"/><Relationship Id="rId7" Type="http://schemas.openxmlformats.org/officeDocument/2006/relationships/image" Target="../media/image12.svg"/><Relationship Id="rId12" Type="http://schemas.openxmlformats.org/officeDocument/2006/relationships/image" Target="../media/image61.png"/><Relationship Id="rId17" Type="http://schemas.openxmlformats.org/officeDocument/2006/relationships/image" Target="../media/image53.svg"/><Relationship Id="rId2" Type="http://schemas.openxmlformats.org/officeDocument/2006/relationships/image" Target="../media/image2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0.svg"/><Relationship Id="rId5" Type="http://schemas.openxmlformats.org/officeDocument/2006/relationships/image" Target="../media/image31.svg"/><Relationship Id="rId15" Type="http://schemas.openxmlformats.org/officeDocument/2006/relationships/image" Target="../media/image65.svg"/><Relationship Id="rId10" Type="http://schemas.openxmlformats.org/officeDocument/2006/relationships/image" Target="../media/image59.png"/><Relationship Id="rId4" Type="http://schemas.openxmlformats.org/officeDocument/2006/relationships/image" Target="../media/image30.png"/><Relationship Id="rId9" Type="http://schemas.openxmlformats.org/officeDocument/2006/relationships/image" Target="../media/image16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0.png"/><Relationship Id="rId18" Type="http://schemas.microsoft.com/office/2007/relationships/hdphoto" Target="../media/hdphoto4.wdp"/><Relationship Id="rId3" Type="http://schemas.openxmlformats.org/officeDocument/2006/relationships/image" Target="../media/image29.svg"/><Relationship Id="rId7" Type="http://schemas.openxmlformats.org/officeDocument/2006/relationships/image" Target="../media/image12.svg"/><Relationship Id="rId12" Type="http://schemas.openxmlformats.org/officeDocument/2006/relationships/image" Target="../media/image69.png"/><Relationship Id="rId17" Type="http://schemas.openxmlformats.org/officeDocument/2006/relationships/image" Target="../media/image71.png"/><Relationship Id="rId2" Type="http://schemas.openxmlformats.org/officeDocument/2006/relationships/image" Target="../media/image28.png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3.svg"/><Relationship Id="rId5" Type="http://schemas.openxmlformats.org/officeDocument/2006/relationships/image" Target="../media/image31.svg"/><Relationship Id="rId15" Type="http://schemas.openxmlformats.org/officeDocument/2006/relationships/image" Target="../media/image61.png"/><Relationship Id="rId10" Type="http://schemas.openxmlformats.org/officeDocument/2006/relationships/image" Target="../media/image52.png"/><Relationship Id="rId4" Type="http://schemas.openxmlformats.org/officeDocument/2006/relationships/image" Target="../media/image30.png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11.png"/><Relationship Id="rId17" Type="http://schemas.openxmlformats.org/officeDocument/2006/relationships/image" Target="../media/image75.svg"/><Relationship Id="rId2" Type="http://schemas.openxmlformats.org/officeDocument/2006/relationships/image" Target="../media/image1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diagramLayout" Target="../diagrams/layout1.xml"/><Relationship Id="rId18" Type="http://schemas.openxmlformats.org/officeDocument/2006/relationships/diagramLayout" Target="../diagrams/layout2.xml"/><Relationship Id="rId3" Type="http://schemas.openxmlformats.org/officeDocument/2006/relationships/image" Target="../media/image29.svg"/><Relationship Id="rId21" Type="http://schemas.microsoft.com/office/2007/relationships/diagramDrawing" Target="../diagrams/drawing2.xml"/><Relationship Id="rId7" Type="http://schemas.openxmlformats.org/officeDocument/2006/relationships/image" Target="../media/image12.svg"/><Relationship Id="rId12" Type="http://schemas.openxmlformats.org/officeDocument/2006/relationships/diagramData" Target="../diagrams/data1.xml"/><Relationship Id="rId17" Type="http://schemas.openxmlformats.org/officeDocument/2006/relationships/diagramData" Target="../diagrams/data2.xml"/><Relationship Id="rId2" Type="http://schemas.openxmlformats.org/officeDocument/2006/relationships/image" Target="../media/image28.png"/><Relationship Id="rId16" Type="http://schemas.microsoft.com/office/2007/relationships/diagramDrawing" Target="../diagrams/drawing1.xml"/><Relationship Id="rId20" Type="http://schemas.openxmlformats.org/officeDocument/2006/relationships/diagramColors" Target="../diagrams/colors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77.svg"/><Relationship Id="rId5" Type="http://schemas.openxmlformats.org/officeDocument/2006/relationships/image" Target="../media/image31.svg"/><Relationship Id="rId15" Type="http://schemas.openxmlformats.org/officeDocument/2006/relationships/diagramColors" Target="../diagrams/colors1.xml"/><Relationship Id="rId23" Type="http://schemas.openxmlformats.org/officeDocument/2006/relationships/image" Target="../media/image14.svg"/><Relationship Id="rId10" Type="http://schemas.openxmlformats.org/officeDocument/2006/relationships/image" Target="../media/image76.png"/><Relationship Id="rId19" Type="http://schemas.openxmlformats.org/officeDocument/2006/relationships/diagramQuickStyle" Target="../diagrams/quickStyle2.xml"/><Relationship Id="rId4" Type="http://schemas.openxmlformats.org/officeDocument/2006/relationships/image" Target="../media/image30.png"/><Relationship Id="rId9" Type="http://schemas.openxmlformats.org/officeDocument/2006/relationships/image" Target="../media/image16.png"/><Relationship Id="rId14" Type="http://schemas.openxmlformats.org/officeDocument/2006/relationships/diagramQuickStyle" Target="../diagrams/quickStyle1.xml"/><Relationship Id="rId2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1.svg"/><Relationship Id="rId18" Type="http://schemas.openxmlformats.org/officeDocument/2006/relationships/image" Target="../media/image86.png"/><Relationship Id="rId3" Type="http://schemas.openxmlformats.org/officeDocument/2006/relationships/image" Target="../media/image29.svg"/><Relationship Id="rId21" Type="http://schemas.openxmlformats.org/officeDocument/2006/relationships/image" Target="../media/image89.svg"/><Relationship Id="rId7" Type="http://schemas.openxmlformats.org/officeDocument/2006/relationships/image" Target="../media/image12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28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79.png"/><Relationship Id="rId24" Type="http://schemas.openxmlformats.org/officeDocument/2006/relationships/image" Target="../media/image92.sv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23" Type="http://schemas.openxmlformats.org/officeDocument/2006/relationships/image" Target="../media/image91.png"/><Relationship Id="rId10" Type="http://schemas.openxmlformats.org/officeDocument/2006/relationships/image" Target="../media/image78.png"/><Relationship Id="rId19" Type="http://schemas.openxmlformats.org/officeDocument/2006/relationships/image" Target="../media/image87.svg"/><Relationship Id="rId4" Type="http://schemas.openxmlformats.org/officeDocument/2006/relationships/image" Target="../media/image30.png"/><Relationship Id="rId9" Type="http://schemas.openxmlformats.org/officeDocument/2006/relationships/image" Target="../media/image16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4.svg"/><Relationship Id="rId18" Type="http://schemas.microsoft.com/office/2007/relationships/hdphoto" Target="../media/hdphoto5.wdp"/><Relationship Id="rId3" Type="http://schemas.openxmlformats.org/officeDocument/2006/relationships/image" Target="../media/image29.svg"/><Relationship Id="rId7" Type="http://schemas.openxmlformats.org/officeDocument/2006/relationships/image" Target="../media/image12.sv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28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3.svg"/><Relationship Id="rId5" Type="http://schemas.openxmlformats.org/officeDocument/2006/relationships/image" Target="../media/image31.svg"/><Relationship Id="rId15" Type="http://schemas.openxmlformats.org/officeDocument/2006/relationships/image" Target="../media/image96.png"/><Relationship Id="rId10" Type="http://schemas.openxmlformats.org/officeDocument/2006/relationships/image" Target="../media/image52.png"/><Relationship Id="rId4" Type="http://schemas.openxmlformats.org/officeDocument/2006/relationships/image" Target="../media/image30.png"/><Relationship Id="rId9" Type="http://schemas.openxmlformats.org/officeDocument/2006/relationships/image" Target="../media/image16.png"/><Relationship Id="rId1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0.svg"/><Relationship Id="rId18" Type="http://schemas.openxmlformats.org/officeDocument/2006/relationships/image" Target="../media/image93.png"/><Relationship Id="rId3" Type="http://schemas.openxmlformats.org/officeDocument/2006/relationships/image" Target="../media/image29.svg"/><Relationship Id="rId7" Type="http://schemas.openxmlformats.org/officeDocument/2006/relationships/image" Target="../media/image12.svg"/><Relationship Id="rId12" Type="http://schemas.openxmlformats.org/officeDocument/2006/relationships/image" Target="../media/image49.png"/><Relationship Id="rId17" Type="http://schemas.openxmlformats.org/officeDocument/2006/relationships/image" Target="../media/image44.svg"/><Relationship Id="rId2" Type="http://schemas.openxmlformats.org/officeDocument/2006/relationships/image" Target="../media/image28.png"/><Relationship Id="rId16" Type="http://schemas.openxmlformats.org/officeDocument/2006/relationships/image" Target="../media/image43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3.svg"/><Relationship Id="rId5" Type="http://schemas.openxmlformats.org/officeDocument/2006/relationships/image" Target="../media/image31.svg"/><Relationship Id="rId15" Type="http://schemas.openxmlformats.org/officeDocument/2006/relationships/image" Target="../media/image48.svg"/><Relationship Id="rId10" Type="http://schemas.openxmlformats.org/officeDocument/2006/relationships/image" Target="../media/image52.png"/><Relationship Id="rId19" Type="http://schemas.openxmlformats.org/officeDocument/2006/relationships/image" Target="../media/image94.svg"/><Relationship Id="rId4" Type="http://schemas.openxmlformats.org/officeDocument/2006/relationships/image" Target="../media/image30.png"/><Relationship Id="rId9" Type="http://schemas.openxmlformats.org/officeDocument/2006/relationships/image" Target="../media/image16.png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10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image" Target="../media/image22.sv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18" Type="http://schemas.openxmlformats.org/officeDocument/2006/relationships/image" Target="../media/image103.sv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hyperlink" Target="https://t.me/fatimahalsubeie" TargetMode="External"/><Relationship Id="rId17" Type="http://schemas.openxmlformats.org/officeDocument/2006/relationships/image" Target="../media/image102.png"/><Relationship Id="rId2" Type="http://schemas.openxmlformats.org/officeDocument/2006/relationships/image" Target="../media/image1.png"/><Relationship Id="rId16" Type="http://schemas.openxmlformats.org/officeDocument/2006/relationships/hyperlink" Target="https://linktr.ee/Refa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01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2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7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.svg"/><Relationship Id="rId3" Type="http://schemas.openxmlformats.org/officeDocument/2006/relationships/image" Target="../media/image29.svg"/><Relationship Id="rId7" Type="http://schemas.openxmlformats.org/officeDocument/2006/relationships/image" Target="../media/image12.svg"/><Relationship Id="rId12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33.svg"/><Relationship Id="rId5" Type="http://schemas.openxmlformats.org/officeDocument/2006/relationships/image" Target="../media/image31.sv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16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7.svg"/><Relationship Id="rId18" Type="http://schemas.microsoft.com/office/2007/relationships/hdphoto" Target="../media/hdphoto2.wdp"/><Relationship Id="rId3" Type="http://schemas.openxmlformats.org/officeDocument/2006/relationships/image" Target="../media/image29.svg"/><Relationship Id="rId7" Type="http://schemas.openxmlformats.org/officeDocument/2006/relationships/image" Target="../media/image12.sv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image" Target="../media/image28.pn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31.svg"/><Relationship Id="rId15" Type="http://schemas.openxmlformats.org/officeDocument/2006/relationships/image" Target="../media/image38.png"/><Relationship Id="rId10" Type="http://schemas.openxmlformats.org/officeDocument/2006/relationships/image" Target="../media/image23.png"/><Relationship Id="rId4" Type="http://schemas.openxmlformats.org/officeDocument/2006/relationships/image" Target="../media/image30.png"/><Relationship Id="rId9" Type="http://schemas.openxmlformats.org/officeDocument/2006/relationships/image" Target="../media/image16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9.svg"/><Relationship Id="rId7" Type="http://schemas.openxmlformats.org/officeDocument/2006/relationships/image" Target="../media/image42.svg"/><Relationship Id="rId12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0" Type="http://schemas.openxmlformats.org/officeDocument/2006/relationships/image" Target="../media/image45.png"/><Relationship Id="rId4" Type="http://schemas.openxmlformats.org/officeDocument/2006/relationships/image" Target="../media/image15.png"/><Relationship Id="rId9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9.png"/><Relationship Id="rId3" Type="http://schemas.openxmlformats.org/officeDocument/2006/relationships/image" Target="../media/image29.svg"/><Relationship Id="rId7" Type="http://schemas.openxmlformats.org/officeDocument/2006/relationships/image" Target="../media/image12.svg"/><Relationship Id="rId12" Type="http://schemas.openxmlformats.org/officeDocument/2006/relationships/image" Target="../media/image48.svg"/><Relationship Id="rId17" Type="http://schemas.openxmlformats.org/officeDocument/2006/relationships/image" Target="../media/image53.svg"/><Relationship Id="rId2" Type="http://schemas.openxmlformats.org/officeDocument/2006/relationships/image" Target="../media/image2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47.png"/><Relationship Id="rId5" Type="http://schemas.openxmlformats.org/officeDocument/2006/relationships/image" Target="../media/image31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30.png"/><Relationship Id="rId9" Type="http://schemas.openxmlformats.org/officeDocument/2006/relationships/image" Target="../media/image16.png"/><Relationship Id="rId14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7.png"/><Relationship Id="rId3" Type="http://schemas.openxmlformats.org/officeDocument/2006/relationships/image" Target="../media/image29.svg"/><Relationship Id="rId7" Type="http://schemas.openxmlformats.org/officeDocument/2006/relationships/image" Target="../media/image16.png"/><Relationship Id="rId12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55.svg"/><Relationship Id="rId5" Type="http://schemas.openxmlformats.org/officeDocument/2006/relationships/image" Target="../media/image31.svg"/><Relationship Id="rId10" Type="http://schemas.openxmlformats.org/officeDocument/2006/relationships/image" Target="../media/image54.png"/><Relationship Id="rId4" Type="http://schemas.openxmlformats.org/officeDocument/2006/relationships/image" Target="../media/image30.png"/><Relationship Id="rId9" Type="http://schemas.openxmlformats.org/officeDocument/2006/relationships/image" Target="../media/image4.svg"/><Relationship Id="rId1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0" y="-804"/>
            <a:ext cx="12192000" cy="6853595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059023" y="313395"/>
            <a:ext cx="5873285" cy="1782922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2962610" y="116601"/>
            <a:ext cx="5873285" cy="1782922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088654" y="331424"/>
            <a:ext cx="5871255" cy="1783672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9178215" y="1853579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734919" y="1968382"/>
            <a:ext cx="707469" cy="7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56553" y="213307"/>
            <a:ext cx="1638510" cy="150637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287886" y="229029"/>
            <a:ext cx="5577640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صباح الخير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982228" y="4014603"/>
            <a:ext cx="4412465" cy="2114457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DD1BE722-5230-946A-A43C-0243664EB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896691" y="3705079"/>
            <a:ext cx="2803385" cy="816072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11256292" y="4341492"/>
            <a:ext cx="547247" cy="103056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8124658" y="3684225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اليوم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3477635D-AEAD-2D48-4C0D-4841176AF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0251760" flipH="1">
            <a:off x="91388" y="1565089"/>
            <a:ext cx="1672131" cy="1140263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F3E353-5A3C-DB31-B5E0-5FD110F4A322}"/>
              </a:ext>
            </a:extLst>
          </p:cNvPr>
          <p:cNvGrpSpPr/>
          <p:nvPr/>
        </p:nvGrpSpPr>
        <p:grpSpPr>
          <a:xfrm>
            <a:off x="1446367" y="3921428"/>
            <a:ext cx="4486735" cy="2114457"/>
            <a:chOff x="0" y="0"/>
            <a:chExt cx="3435356" cy="113847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2E01F6D-BA6D-BA8E-B96A-FFE6DFDA986F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E70E7B-D5C9-E639-63EC-F5439AB5D7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363027" y="3618595"/>
            <a:ext cx="2803385" cy="81607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0154C73D-6E20-E112-3E9F-B2D984844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5618911" y="4114469"/>
            <a:ext cx="547247" cy="1030566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28E4745-1366-A7A6-6C64-A1CD18B38878}"/>
              </a:ext>
            </a:extLst>
          </p:cNvPr>
          <p:cNvSpPr/>
          <p:nvPr/>
        </p:nvSpPr>
        <p:spPr>
          <a:xfrm>
            <a:off x="2531827" y="3579292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التاريخ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2133F6C4-2415-47DA-8307-27995CDF7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81444" y="2222946"/>
            <a:ext cx="707469" cy="707469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49A31FC4-03D4-B990-FB1C-F8AC90C16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9758477" y="2968555"/>
            <a:ext cx="1565616" cy="512383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53D503A7-8794-47B0-DC47-5C54CD370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591944" y="708389"/>
            <a:ext cx="707469" cy="7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156529" y="454191"/>
            <a:ext cx="2927493" cy="81607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73756" y="403075"/>
            <a:ext cx="2803385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استكشاف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54" name="Picture 7">
            <a:extLst>
              <a:ext uri="{FF2B5EF4-FFF2-40B4-BE49-F238E27FC236}">
                <a16:creationId xmlns:a16="http://schemas.microsoft.com/office/drawing/2014/main" id="{BA93348F-D4E4-A6AB-8CAC-1130B839D7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65485" flipH="1">
            <a:off x="11246918" y="649725"/>
            <a:ext cx="1087363" cy="35586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60B9FF4-1988-A9AA-F23B-498798E27F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464458" y="4477206"/>
            <a:ext cx="8470482" cy="476158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8409A9A-C1D4-E2E5-ABB9-D343B4072A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453" r="67908" b="61570"/>
          <a:stretch/>
        </p:blipFill>
        <p:spPr>
          <a:xfrm>
            <a:off x="8623822" y="6160957"/>
            <a:ext cx="2840636" cy="1858015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43C1160-9400-899D-5532-AE2C9AAE9202}"/>
              </a:ext>
            </a:extLst>
          </p:cNvPr>
          <p:cNvSpPr/>
          <p:nvPr/>
        </p:nvSpPr>
        <p:spPr>
          <a:xfrm>
            <a:off x="5754754" y="3676926"/>
            <a:ext cx="1466231" cy="825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E9C80F2-068D-CA42-F87E-11DAEE1D05D9}"/>
              </a:ext>
            </a:extLst>
          </p:cNvPr>
          <p:cNvSpPr/>
          <p:nvPr/>
        </p:nvSpPr>
        <p:spPr>
          <a:xfrm>
            <a:off x="7260092" y="3282424"/>
            <a:ext cx="2648406" cy="1614153"/>
          </a:xfrm>
          <a:prstGeom prst="rect">
            <a:avLst/>
          </a:prstGeom>
          <a:noFill/>
          <a:ln>
            <a:solidFill>
              <a:srgbClr val="B7C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CC31946-557B-E40E-DC7A-9F020728965F}"/>
              </a:ext>
            </a:extLst>
          </p:cNvPr>
          <p:cNvSpPr/>
          <p:nvPr/>
        </p:nvSpPr>
        <p:spPr>
          <a:xfrm>
            <a:off x="3055726" y="3282424"/>
            <a:ext cx="2648406" cy="1614153"/>
          </a:xfrm>
          <a:prstGeom prst="rect">
            <a:avLst/>
          </a:prstGeom>
          <a:noFill/>
          <a:ln>
            <a:solidFill>
              <a:srgbClr val="B7C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B9F4619-0036-8F1F-E467-DCC53E3EE931}"/>
              </a:ext>
            </a:extLst>
          </p:cNvPr>
          <p:cNvSpPr/>
          <p:nvPr/>
        </p:nvSpPr>
        <p:spPr>
          <a:xfrm>
            <a:off x="8623822" y="3566171"/>
            <a:ext cx="1466231" cy="825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75C18A2-55E2-4BAD-A0A8-FF0152CC22F0}"/>
              </a:ext>
            </a:extLst>
          </p:cNvPr>
          <p:cNvSpPr/>
          <p:nvPr/>
        </p:nvSpPr>
        <p:spPr>
          <a:xfrm>
            <a:off x="4569322" y="3714233"/>
            <a:ext cx="1466231" cy="825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27" name="رسم 26" descr="تاج مع تعبئة خالصة">
            <a:extLst>
              <a:ext uri="{FF2B5EF4-FFF2-40B4-BE49-F238E27FC236}">
                <a16:creationId xmlns:a16="http://schemas.microsoft.com/office/drawing/2014/main" id="{2C0FA3A9-5F72-FB44-85DA-3AB51B7B5D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65095" y="3282422"/>
            <a:ext cx="914400" cy="685572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15D62A6C-4A8F-E8D2-7917-837DC0E87F29}"/>
              </a:ext>
            </a:extLst>
          </p:cNvPr>
          <p:cNvSpPr/>
          <p:nvPr/>
        </p:nvSpPr>
        <p:spPr>
          <a:xfrm>
            <a:off x="7390152" y="3714233"/>
            <a:ext cx="1574943" cy="825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+ 4</a:t>
            </a:r>
          </a:p>
        </p:txBody>
      </p:sp>
      <p:sp>
        <p:nvSpPr>
          <p:cNvPr id="7" name="سهم: لأسفل 6">
            <a:extLst>
              <a:ext uri="{FF2B5EF4-FFF2-40B4-BE49-F238E27FC236}">
                <a16:creationId xmlns:a16="http://schemas.microsoft.com/office/drawing/2014/main" id="{B57DB4EF-28D8-0114-2C5E-B1566E1B0697}"/>
              </a:ext>
            </a:extLst>
          </p:cNvPr>
          <p:cNvSpPr/>
          <p:nvPr/>
        </p:nvSpPr>
        <p:spPr>
          <a:xfrm>
            <a:off x="3985634" y="3241001"/>
            <a:ext cx="468026" cy="4551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40A3306-301D-B508-5AFB-071D57BD28AF}"/>
              </a:ext>
            </a:extLst>
          </p:cNvPr>
          <p:cNvSpPr/>
          <p:nvPr/>
        </p:nvSpPr>
        <p:spPr>
          <a:xfrm>
            <a:off x="7390152" y="2309213"/>
            <a:ext cx="1574943" cy="825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+ 4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7B6C3C1-11B8-D205-BB02-247240B57AB4}"/>
              </a:ext>
            </a:extLst>
          </p:cNvPr>
          <p:cNvSpPr/>
          <p:nvPr/>
        </p:nvSpPr>
        <p:spPr>
          <a:xfrm>
            <a:off x="3432175" y="2309213"/>
            <a:ext cx="1574943" cy="825147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- 4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F5DF3BF-6C87-E9E1-9F6D-45530BE8AF05}"/>
              </a:ext>
            </a:extLst>
          </p:cNvPr>
          <p:cNvSpPr/>
          <p:nvPr/>
        </p:nvSpPr>
        <p:spPr>
          <a:xfrm>
            <a:off x="1402044" y="2437528"/>
            <a:ext cx="1849600" cy="5685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المعكوس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6BF3D69A-462F-B47E-8C41-D73433DCB2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394431" y="766643"/>
            <a:ext cx="3877167" cy="874421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375BE33E-161C-3CF6-53AC-AE2AD915ED4D}"/>
              </a:ext>
            </a:extLst>
          </p:cNvPr>
          <p:cNvSpPr/>
          <p:nvPr/>
        </p:nvSpPr>
        <p:spPr>
          <a:xfrm>
            <a:off x="4239679" y="771239"/>
            <a:ext cx="4344616" cy="825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المعادلات 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9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00052 -0.195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10"/>
                            </p:stCondLst>
                            <p:childTnLst>
                              <p:par>
                                <p:cTn id="1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0.00671 L -0.08997 -0.04306 C -0.10768 -0.05394 -0.13476 -0.05926 -0.16302 -0.05926 C -0.19531 -0.05926 -0.22122 -0.05394 -0.23906 -0.04306 L -0.32513 0.00671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-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1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60"/>
                            </p:stCondLst>
                            <p:childTnLst>
                              <p:par>
                                <p:cTn id="2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6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1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6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7.40741E-7 L -0.00351 0.1986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7" grpId="0" animBg="1"/>
      <p:bldP spid="8" grpId="0" animBg="1"/>
      <p:bldP spid="8" grpId="1" animBg="1"/>
      <p:bldP spid="8" grpId="2" animBg="1"/>
      <p:bldP spid="20" grpId="0" animBg="1"/>
      <p:bldP spid="20" grpId="1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156529" y="454191"/>
            <a:ext cx="2927493" cy="81607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56529" y="421099"/>
            <a:ext cx="2803385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استكشاف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54" name="Picture 7">
            <a:extLst>
              <a:ext uri="{FF2B5EF4-FFF2-40B4-BE49-F238E27FC236}">
                <a16:creationId xmlns:a16="http://schemas.microsoft.com/office/drawing/2014/main" id="{BA93348F-D4E4-A6AB-8CAC-1130B839D7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65485" flipH="1">
            <a:off x="11232711" y="684294"/>
            <a:ext cx="1087363" cy="355864"/>
          </a:xfrm>
          <a:prstGeom prst="rect">
            <a:avLst/>
          </a:prstGeom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16D0FAFE-C9AC-40BE-50A7-2EC0494A06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394431" y="766643"/>
            <a:ext cx="3877167" cy="87442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60B9FF4-1988-A9AA-F23B-498798E27F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464458" y="4477206"/>
            <a:ext cx="8470482" cy="476158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8409A9A-C1D4-E2E5-ABB9-D343B4072A4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1453" r="67908" b="61570"/>
          <a:stretch/>
        </p:blipFill>
        <p:spPr>
          <a:xfrm>
            <a:off x="8623822" y="6160957"/>
            <a:ext cx="2840636" cy="1858015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43C1160-9400-899D-5532-AE2C9AAE9202}"/>
              </a:ext>
            </a:extLst>
          </p:cNvPr>
          <p:cNvSpPr/>
          <p:nvPr/>
        </p:nvSpPr>
        <p:spPr>
          <a:xfrm>
            <a:off x="5754754" y="3676926"/>
            <a:ext cx="1466231" cy="825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E9C80F2-068D-CA42-F87E-11DAEE1D05D9}"/>
              </a:ext>
            </a:extLst>
          </p:cNvPr>
          <p:cNvSpPr/>
          <p:nvPr/>
        </p:nvSpPr>
        <p:spPr>
          <a:xfrm>
            <a:off x="7260092" y="3282424"/>
            <a:ext cx="2648406" cy="1614153"/>
          </a:xfrm>
          <a:prstGeom prst="rect">
            <a:avLst/>
          </a:prstGeom>
          <a:noFill/>
          <a:ln>
            <a:solidFill>
              <a:srgbClr val="B7C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CC31946-557B-E40E-DC7A-9F020728965F}"/>
              </a:ext>
            </a:extLst>
          </p:cNvPr>
          <p:cNvSpPr/>
          <p:nvPr/>
        </p:nvSpPr>
        <p:spPr>
          <a:xfrm>
            <a:off x="3055726" y="3282424"/>
            <a:ext cx="2648406" cy="1614153"/>
          </a:xfrm>
          <a:prstGeom prst="rect">
            <a:avLst/>
          </a:prstGeom>
          <a:noFill/>
          <a:ln>
            <a:solidFill>
              <a:srgbClr val="B7C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CCF92B0-3E76-EC76-794B-809D59991E6C}"/>
              </a:ext>
            </a:extLst>
          </p:cNvPr>
          <p:cNvSpPr/>
          <p:nvPr/>
        </p:nvSpPr>
        <p:spPr>
          <a:xfrm>
            <a:off x="4239679" y="771239"/>
            <a:ext cx="4344616" cy="825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المعادلات 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B9F4619-0036-8F1F-E467-DCC53E3EE931}"/>
              </a:ext>
            </a:extLst>
          </p:cNvPr>
          <p:cNvSpPr/>
          <p:nvPr/>
        </p:nvSpPr>
        <p:spPr>
          <a:xfrm>
            <a:off x="8623822" y="3625208"/>
            <a:ext cx="1466231" cy="825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75C18A2-55E2-4BAD-A0A8-FF0152CC22F0}"/>
              </a:ext>
            </a:extLst>
          </p:cNvPr>
          <p:cNvSpPr/>
          <p:nvPr/>
        </p:nvSpPr>
        <p:spPr>
          <a:xfrm>
            <a:off x="4579174" y="3714464"/>
            <a:ext cx="1466231" cy="825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27" name="رسم 26" descr="تاج مع تعبئة خالصة">
            <a:extLst>
              <a:ext uri="{FF2B5EF4-FFF2-40B4-BE49-F238E27FC236}">
                <a16:creationId xmlns:a16="http://schemas.microsoft.com/office/drawing/2014/main" id="{2C0FA3A9-5F72-FB44-85DA-3AB51B7B5D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65095" y="3282422"/>
            <a:ext cx="914400" cy="685572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E7B6C3C1-11B8-D205-BB02-247240B57AB4}"/>
              </a:ext>
            </a:extLst>
          </p:cNvPr>
          <p:cNvSpPr/>
          <p:nvPr/>
        </p:nvSpPr>
        <p:spPr>
          <a:xfrm>
            <a:off x="3356219" y="3652059"/>
            <a:ext cx="1574943" cy="825147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- 4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171151C-1899-F489-98CC-3AD8794A06F9}"/>
              </a:ext>
            </a:extLst>
          </p:cNvPr>
          <p:cNvSpPr/>
          <p:nvPr/>
        </p:nvSpPr>
        <p:spPr>
          <a:xfrm>
            <a:off x="3070228" y="3282422"/>
            <a:ext cx="2648406" cy="1614153"/>
          </a:xfrm>
          <a:prstGeom prst="rect">
            <a:avLst/>
          </a:prstGeom>
          <a:solidFill>
            <a:schemeClr val="bg1"/>
          </a:solidFill>
          <a:ln>
            <a:solidFill>
              <a:srgbClr val="B7C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FFF927E-B902-40AA-8B41-DDDA195193A6}"/>
              </a:ext>
            </a:extLst>
          </p:cNvPr>
          <p:cNvSpPr/>
          <p:nvPr/>
        </p:nvSpPr>
        <p:spPr>
          <a:xfrm>
            <a:off x="3640428" y="3689597"/>
            <a:ext cx="1466231" cy="825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b="1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84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0046 L -0.06784 0.00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8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075 0.003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875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875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1875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875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20" grpId="0" animBg="1"/>
      <p:bldP spid="5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64311" y="403075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مثال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47840" flipH="1">
            <a:off x="9895695" y="1724573"/>
            <a:ext cx="2373981" cy="271229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1153278">
            <a:off x="10062304" y="2419855"/>
            <a:ext cx="1840332" cy="188612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حل معادلات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الجمع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83DAFCAC-CC14-6D18-3029-F98B46FB6310}"/>
              </a:ext>
            </a:extLst>
          </p:cNvPr>
          <p:cNvGrpSpPr/>
          <p:nvPr/>
        </p:nvGrpSpPr>
        <p:grpSpPr>
          <a:xfrm>
            <a:off x="1702695" y="2306281"/>
            <a:ext cx="7375724" cy="925015"/>
            <a:chOff x="0" y="0"/>
            <a:chExt cx="3435356" cy="11384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0CCB0ACA-844D-2CFE-D879-245B1D3DF974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A40E5B7-1E1C-9AE0-7B57-CD4ACB40B59D}"/>
              </a:ext>
            </a:extLst>
          </p:cNvPr>
          <p:cNvSpPr/>
          <p:nvPr/>
        </p:nvSpPr>
        <p:spPr>
          <a:xfrm>
            <a:off x="1747641" y="2289998"/>
            <a:ext cx="7126567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حل المعادلة س + 9 = 8 ثم تحقق من صحة حلك</a:t>
            </a: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982470" y="565042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562573" y="4921039"/>
            <a:ext cx="1460809" cy="1258088"/>
          </a:xfrm>
          <a:prstGeom prst="rect">
            <a:avLst/>
          </a:prstGeom>
        </p:spPr>
      </p:pic>
      <p:grpSp>
        <p:nvGrpSpPr>
          <p:cNvPr id="24" name="Group 30">
            <a:extLst>
              <a:ext uri="{FF2B5EF4-FFF2-40B4-BE49-F238E27FC236}">
                <a16:creationId xmlns:a16="http://schemas.microsoft.com/office/drawing/2014/main" id="{238DCDB2-F25B-703C-98D4-EB18A96B4659}"/>
              </a:ext>
            </a:extLst>
          </p:cNvPr>
          <p:cNvGrpSpPr/>
          <p:nvPr/>
        </p:nvGrpSpPr>
        <p:grpSpPr>
          <a:xfrm>
            <a:off x="8810149" y="2331416"/>
            <a:ext cx="593334" cy="873088"/>
            <a:chOff x="0" y="0"/>
            <a:chExt cx="1294189" cy="1301245"/>
          </a:xfrm>
          <a:solidFill>
            <a:srgbClr val="FFC000"/>
          </a:solidFill>
        </p:grpSpPr>
        <p:grpSp>
          <p:nvGrpSpPr>
            <p:cNvPr id="25" name="Group 31">
              <a:extLst>
                <a:ext uri="{FF2B5EF4-FFF2-40B4-BE49-F238E27FC236}">
                  <a16:creationId xmlns:a16="http://schemas.microsoft.com/office/drawing/2014/main" id="{B5086D73-C89B-5A47-A989-C397564BEDB8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BCB1ECD8-B6C4-7EAF-EC00-732CED2FFADE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26" name="TextBox 33">
              <a:extLst>
                <a:ext uri="{FF2B5EF4-FFF2-40B4-BE49-F238E27FC236}">
                  <a16:creationId xmlns:a16="http://schemas.microsoft.com/office/drawing/2014/main" id="{04446CBB-3886-3749-6C16-DC89A0D40CA6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70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 flipH="1">
            <a:off x="8770401" y="-3059464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911153" y="465048"/>
            <a:ext cx="3165759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83428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8770401" y="487293"/>
            <a:ext cx="2803385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تحقق من فهمك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47840" flipH="1">
            <a:off x="9895695" y="1724573"/>
            <a:ext cx="2373981" cy="271229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1153278">
            <a:off x="10062304" y="2419855"/>
            <a:ext cx="1840332" cy="188612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حل معادلات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الجمع</a:t>
            </a: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7E764E32-617D-B4A1-0CC9-B76D79C7BCB2}"/>
              </a:ext>
            </a:extLst>
          </p:cNvPr>
          <p:cNvGrpSpPr/>
          <p:nvPr/>
        </p:nvGrpSpPr>
        <p:grpSpPr>
          <a:xfrm>
            <a:off x="1251310" y="641291"/>
            <a:ext cx="2200168" cy="944550"/>
            <a:chOff x="0" y="0"/>
            <a:chExt cx="3435356" cy="1138475"/>
          </a:xfrm>
          <a:solidFill>
            <a:srgbClr val="FFBD6F"/>
          </a:solidFill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42D2A90A-DD20-87B4-DE04-E4CFC707B80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8098D1C0-36C4-3D2C-2EF4-14E3B3321FF8}"/>
              </a:ext>
            </a:extLst>
          </p:cNvPr>
          <p:cNvSpPr/>
          <p:nvPr/>
        </p:nvSpPr>
        <p:spPr>
          <a:xfrm>
            <a:off x="1346202" y="817140"/>
            <a:ext cx="2091780" cy="6458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الدقيقة الواحدة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0982470" y="565042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562573" y="4921039"/>
            <a:ext cx="1460809" cy="1258088"/>
          </a:xfrm>
          <a:prstGeom prst="rect">
            <a:avLst/>
          </a:prstGeom>
        </p:spPr>
      </p:pic>
      <p:pic>
        <p:nvPicPr>
          <p:cNvPr id="23" name="1 Minute Timer (s.shabakngy.com)">
            <a:hlinkClick r:id="" action="ppaction://media"/>
            <a:extLst>
              <a:ext uri="{FF2B5EF4-FFF2-40B4-BE49-F238E27FC236}">
                <a16:creationId xmlns:a16="http://schemas.microsoft.com/office/drawing/2014/main" id="{FD9A8659-71EA-80C4-79DB-C3E4CC9851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74776" y="1735622"/>
            <a:ext cx="1622394" cy="747527"/>
          </a:xfrm>
          <a:prstGeom prst="snip2DiagRect">
            <a:avLst>
              <a:gd name="adj1" fmla="val 0"/>
              <a:gd name="adj2" fmla="val 43850"/>
            </a:avLst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EABDE3EE-904E-3155-AC70-A0B59C6BC264}"/>
              </a:ext>
            </a:extLst>
          </p:cNvPr>
          <p:cNvGrpSpPr/>
          <p:nvPr/>
        </p:nvGrpSpPr>
        <p:grpSpPr>
          <a:xfrm>
            <a:off x="1404470" y="2966492"/>
            <a:ext cx="7653883" cy="925015"/>
            <a:chOff x="0" y="0"/>
            <a:chExt cx="3435356" cy="1138475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F289F898-B596-6158-DA14-42DDD566142D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26ED52D-6C46-A9EC-DD02-B655CBFCBEBC}"/>
              </a:ext>
            </a:extLst>
          </p:cNvPr>
          <p:cNvSpPr/>
          <p:nvPr/>
        </p:nvSpPr>
        <p:spPr>
          <a:xfrm>
            <a:off x="1549409" y="2955275"/>
            <a:ext cx="7243553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حل </a:t>
            </a:r>
            <a:r>
              <a:rPr kumimoji="0" lang="ar-SA" sz="32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المعادلة ص 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+ 6 = 9 ،ثم تحقق من صحة حلك</a:t>
            </a:r>
          </a:p>
        </p:txBody>
      </p:sp>
      <p:grpSp>
        <p:nvGrpSpPr>
          <p:cNvPr id="17" name="Group 30">
            <a:extLst>
              <a:ext uri="{FF2B5EF4-FFF2-40B4-BE49-F238E27FC236}">
                <a16:creationId xmlns:a16="http://schemas.microsoft.com/office/drawing/2014/main" id="{578315BA-32AC-E377-E299-2C3973AD052B}"/>
              </a:ext>
            </a:extLst>
          </p:cNvPr>
          <p:cNvGrpSpPr/>
          <p:nvPr/>
        </p:nvGrpSpPr>
        <p:grpSpPr>
          <a:xfrm>
            <a:off x="8728518" y="2943312"/>
            <a:ext cx="590686" cy="950001"/>
            <a:chOff x="2888" y="-1"/>
            <a:chExt cx="1288413" cy="1415876"/>
          </a:xfrm>
          <a:solidFill>
            <a:srgbClr val="FFC000"/>
          </a:solidFill>
        </p:grpSpPr>
        <p:grpSp>
          <p:nvGrpSpPr>
            <p:cNvPr id="28" name="Group 31">
              <a:extLst>
                <a:ext uri="{FF2B5EF4-FFF2-40B4-BE49-F238E27FC236}">
                  <a16:creationId xmlns:a16="http://schemas.microsoft.com/office/drawing/2014/main" id="{2D0C87FD-664C-18DB-5570-F0E2C2B68B3F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B8FB042B-BDFD-4E43-4732-0F7ABE5DCC89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33">
              <a:extLst>
                <a:ext uri="{FF2B5EF4-FFF2-40B4-BE49-F238E27FC236}">
                  <a16:creationId xmlns:a16="http://schemas.microsoft.com/office/drawing/2014/main" id="{16E41A35-948C-48E3-59B5-761787F8F488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أ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55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6711" flipH="1">
            <a:off x="11555083" y="537445"/>
            <a:ext cx="500048" cy="63818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51811" y="431956"/>
            <a:ext cx="2653297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مثال من واقع الحياة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941992" y="525063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44053" y="5244115"/>
            <a:ext cx="1460809" cy="12580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F3632D0-89C8-ADF1-1AD6-C451B0808BB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074" t="26772" r="54386" b="35922"/>
          <a:stretch/>
        </p:blipFill>
        <p:spPr>
          <a:xfrm>
            <a:off x="1170405" y="237972"/>
            <a:ext cx="7577348" cy="6363149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5409526E-5718-32CC-E882-AE7BDEC093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697473" flipH="1">
            <a:off x="9261776" y="3569318"/>
            <a:ext cx="678867" cy="665290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32E9AAAE-B0D4-242E-CC7E-4E2FA185C0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697473" flipH="1">
            <a:off x="9613657" y="4149907"/>
            <a:ext cx="821560" cy="805129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DC6BB316-2F88-097A-1C4C-02AA6C9310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000727" flipH="1">
            <a:off x="10300881" y="2041247"/>
            <a:ext cx="1887398" cy="205550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B0C4E942-BBBF-6A35-C19F-8496487D07FA}"/>
              </a:ext>
            </a:extLst>
          </p:cNvPr>
          <p:cNvSpPr/>
          <p:nvPr/>
        </p:nvSpPr>
        <p:spPr>
          <a:xfrm rot="2028609">
            <a:off x="10155898" y="2317684"/>
            <a:ext cx="1840332" cy="188612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القراءة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المبصرة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5" name="Group 30">
            <a:extLst>
              <a:ext uri="{FF2B5EF4-FFF2-40B4-BE49-F238E27FC236}">
                <a16:creationId xmlns:a16="http://schemas.microsoft.com/office/drawing/2014/main" id="{6A58A8EB-F6E0-864B-C9BE-7C0D997B55FA}"/>
              </a:ext>
            </a:extLst>
          </p:cNvPr>
          <p:cNvGrpSpPr/>
          <p:nvPr/>
        </p:nvGrpSpPr>
        <p:grpSpPr>
          <a:xfrm>
            <a:off x="9389839" y="2111138"/>
            <a:ext cx="593334" cy="873088"/>
            <a:chOff x="0" y="0"/>
            <a:chExt cx="1294189" cy="1301245"/>
          </a:xfrm>
          <a:solidFill>
            <a:srgbClr val="FFC000"/>
          </a:solidFill>
        </p:grpSpPr>
        <p:grpSp>
          <p:nvGrpSpPr>
            <p:cNvPr id="26" name="Group 31">
              <a:extLst>
                <a:ext uri="{FF2B5EF4-FFF2-40B4-BE49-F238E27FC236}">
                  <a16:creationId xmlns:a16="http://schemas.microsoft.com/office/drawing/2014/main" id="{6DAD3635-3397-1A89-8A51-CC21972C8966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28" name="Freeform 32">
                <a:extLst>
                  <a:ext uri="{FF2B5EF4-FFF2-40B4-BE49-F238E27FC236}">
                    <a16:creationId xmlns:a16="http://schemas.microsoft.com/office/drawing/2014/main" id="{9788225C-DEF8-7000-74C9-2E2F43D816B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27" name="TextBox 33">
              <a:extLst>
                <a:ext uri="{FF2B5EF4-FFF2-40B4-BE49-F238E27FC236}">
                  <a16:creationId xmlns:a16="http://schemas.microsoft.com/office/drawing/2014/main" id="{2025CB9D-5180-6E0C-13BC-A18F900E0F39}"/>
                </a:ext>
              </a:extLst>
            </p:cNvPr>
            <p:cNvSpPr txBox="1"/>
            <p:nvPr/>
          </p:nvSpPr>
          <p:spPr>
            <a:xfrm>
              <a:off x="283909" y="228626"/>
              <a:ext cx="634729" cy="1070319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41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8937" flipH="1">
            <a:off x="11442230" y="435874"/>
            <a:ext cx="570422" cy="727999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324716" y="406504"/>
            <a:ext cx="224620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080036" flipH="1">
            <a:off x="1980792" y="512143"/>
            <a:ext cx="1584788" cy="18106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20085474">
            <a:off x="2162201" y="796754"/>
            <a:ext cx="1297818" cy="157655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فردي</a:t>
            </a: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982470" y="565042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562573" y="4921039"/>
            <a:ext cx="1460809" cy="125808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78E0F86D-C0ED-70DF-6C68-117A8606901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4217" t="67589" r="54044" b="21961"/>
          <a:stretch/>
        </p:blipFill>
        <p:spPr>
          <a:xfrm>
            <a:off x="1796527" y="2574765"/>
            <a:ext cx="10013433" cy="1667435"/>
          </a:xfrm>
          <a:prstGeom prst="rect">
            <a:avLst/>
          </a:prstGeom>
        </p:spPr>
      </p:pic>
      <p:sp>
        <p:nvSpPr>
          <p:cNvPr id="34" name="مستطيل 33">
            <a:extLst>
              <a:ext uri="{FF2B5EF4-FFF2-40B4-BE49-F238E27FC236}">
                <a16:creationId xmlns:a16="http://schemas.microsoft.com/office/drawing/2014/main" id="{0CC0B094-67C5-66A9-6275-20248E435338}"/>
              </a:ext>
            </a:extLst>
          </p:cNvPr>
          <p:cNvSpPr/>
          <p:nvPr/>
        </p:nvSpPr>
        <p:spPr>
          <a:xfrm>
            <a:off x="1796527" y="3722630"/>
            <a:ext cx="3415553" cy="56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594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64311" y="403075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تذكّر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9B8E6F5E-CD9F-C19B-1CB5-77A0574E24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30236">
            <a:off x="9908377" y="3345905"/>
            <a:ext cx="1940185" cy="1499776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B614D7FC-2075-4FDA-40EF-59FE5700FF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597477" y="5073146"/>
            <a:ext cx="878934" cy="1620471"/>
          </a:xfrm>
          <a:prstGeom prst="rect">
            <a:avLst/>
          </a:prstGeom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18C7CEB5-4290-A5AB-9DD3-7C2180C3F2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0954424" y="1881389"/>
            <a:ext cx="934752" cy="1228164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0CFB68D-AD33-D90F-8217-74B658FB3A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260839" flipH="1">
            <a:off x="1579975" y="380636"/>
            <a:ext cx="962640" cy="98489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77F2A7F-B9EF-72DA-FB07-BD0852D1E01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7220" t="23451" r="28527" b="52784"/>
          <a:stretch/>
        </p:blipFill>
        <p:spPr>
          <a:xfrm>
            <a:off x="1170405" y="1881389"/>
            <a:ext cx="8639782" cy="416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87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64311" y="403075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مثال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47840" flipH="1">
            <a:off x="9895695" y="1724573"/>
            <a:ext cx="2373981" cy="271229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1153278">
            <a:off x="10062304" y="2419855"/>
            <a:ext cx="1840332" cy="188612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حل معادلات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الجمع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83DAFCAC-CC14-6D18-3029-F98B46FB6310}"/>
              </a:ext>
            </a:extLst>
          </p:cNvPr>
          <p:cNvGrpSpPr/>
          <p:nvPr/>
        </p:nvGrpSpPr>
        <p:grpSpPr>
          <a:xfrm>
            <a:off x="1567515" y="1935908"/>
            <a:ext cx="7375724" cy="925015"/>
            <a:chOff x="0" y="0"/>
            <a:chExt cx="3435356" cy="11384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0CCB0ACA-844D-2CFE-D879-245B1D3DF974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A40E5B7-1E1C-9AE0-7B57-CD4ACB40B59D}"/>
              </a:ext>
            </a:extLst>
          </p:cNvPr>
          <p:cNvSpPr/>
          <p:nvPr/>
        </p:nvSpPr>
        <p:spPr>
          <a:xfrm>
            <a:off x="1612461" y="1919625"/>
            <a:ext cx="7126567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حل المعادلة س -2 = 1 ثم تحقق من صحة حلك</a:t>
            </a: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982470" y="565042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562573" y="4921039"/>
            <a:ext cx="1460809" cy="1258088"/>
          </a:xfrm>
          <a:prstGeom prst="rect">
            <a:avLst/>
          </a:prstGeom>
        </p:spPr>
      </p:pic>
      <p:grpSp>
        <p:nvGrpSpPr>
          <p:cNvPr id="24" name="Group 30">
            <a:extLst>
              <a:ext uri="{FF2B5EF4-FFF2-40B4-BE49-F238E27FC236}">
                <a16:creationId xmlns:a16="http://schemas.microsoft.com/office/drawing/2014/main" id="{238DCDB2-F25B-703C-98D4-EB18A96B4659}"/>
              </a:ext>
            </a:extLst>
          </p:cNvPr>
          <p:cNvGrpSpPr/>
          <p:nvPr/>
        </p:nvGrpSpPr>
        <p:grpSpPr>
          <a:xfrm>
            <a:off x="8674969" y="1961043"/>
            <a:ext cx="593334" cy="873088"/>
            <a:chOff x="0" y="0"/>
            <a:chExt cx="1294189" cy="1301245"/>
          </a:xfrm>
          <a:solidFill>
            <a:srgbClr val="FFC000"/>
          </a:solidFill>
        </p:grpSpPr>
        <p:grpSp>
          <p:nvGrpSpPr>
            <p:cNvPr id="25" name="Group 31">
              <a:extLst>
                <a:ext uri="{FF2B5EF4-FFF2-40B4-BE49-F238E27FC236}">
                  <a16:creationId xmlns:a16="http://schemas.microsoft.com/office/drawing/2014/main" id="{B5086D73-C89B-5A47-A989-C397564BEDB8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BCB1ECD8-B6C4-7EAF-EC00-732CED2FFADE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33">
              <a:extLst>
                <a:ext uri="{FF2B5EF4-FFF2-40B4-BE49-F238E27FC236}">
                  <a16:creationId xmlns:a16="http://schemas.microsoft.com/office/drawing/2014/main" id="{04446CBB-3886-3749-6C16-DC89A0D40CA6}"/>
                </a:ext>
              </a:extLst>
            </p:cNvPr>
            <p:cNvSpPr txBox="1"/>
            <p:nvPr/>
          </p:nvSpPr>
          <p:spPr>
            <a:xfrm>
              <a:off x="283909" y="228626"/>
              <a:ext cx="634729" cy="1070319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489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9766" flipH="1">
            <a:off x="11450000" y="263112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272204" y="431957"/>
            <a:ext cx="224620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تحقق من فهمك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47840" flipH="1">
            <a:off x="9895695" y="1724573"/>
            <a:ext cx="2373981" cy="271229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1153278">
            <a:off x="10062304" y="2419855"/>
            <a:ext cx="1840332" cy="188612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حل معادلات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الجمع</a:t>
            </a: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7E764E32-617D-B4A1-0CC9-B76D79C7BCB2}"/>
              </a:ext>
            </a:extLst>
          </p:cNvPr>
          <p:cNvGrpSpPr/>
          <p:nvPr/>
        </p:nvGrpSpPr>
        <p:grpSpPr>
          <a:xfrm>
            <a:off x="1189877" y="912517"/>
            <a:ext cx="2640364" cy="768017"/>
            <a:chOff x="0" y="0"/>
            <a:chExt cx="3435356" cy="1138475"/>
          </a:xfrm>
          <a:solidFill>
            <a:srgbClr val="FFBD6F"/>
          </a:solidFill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42D2A90A-DD20-87B4-DE04-E4CFC707B80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8098D1C0-36C4-3D2C-2EF4-14E3B3321FF8}"/>
              </a:ext>
            </a:extLst>
          </p:cNvPr>
          <p:cNvSpPr/>
          <p:nvPr/>
        </p:nvSpPr>
        <p:spPr>
          <a:xfrm>
            <a:off x="1372692" y="948154"/>
            <a:ext cx="2316491" cy="76801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الدقيقة الواحدة</a:t>
            </a: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0982470" y="565042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562573" y="4921039"/>
            <a:ext cx="1460809" cy="1258088"/>
          </a:xfrm>
          <a:prstGeom prst="rect">
            <a:avLst/>
          </a:prstGeom>
        </p:spPr>
      </p:pic>
      <p:pic>
        <p:nvPicPr>
          <p:cNvPr id="23" name="1 Minute Timer (s.shabakngy.com)">
            <a:hlinkClick r:id="" action="ppaction://media"/>
            <a:extLst>
              <a:ext uri="{FF2B5EF4-FFF2-40B4-BE49-F238E27FC236}">
                <a16:creationId xmlns:a16="http://schemas.microsoft.com/office/drawing/2014/main" id="{FD9A8659-71EA-80C4-79DB-C3E4CC9851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19740" y="1795728"/>
            <a:ext cx="1622394" cy="747527"/>
          </a:xfrm>
          <a:prstGeom prst="snip2DiagRect">
            <a:avLst>
              <a:gd name="adj1" fmla="val 0"/>
              <a:gd name="adj2" fmla="val 43850"/>
            </a:avLst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EABDE3EE-904E-3155-AC70-A0B59C6BC264}"/>
              </a:ext>
            </a:extLst>
          </p:cNvPr>
          <p:cNvGrpSpPr/>
          <p:nvPr/>
        </p:nvGrpSpPr>
        <p:grpSpPr>
          <a:xfrm>
            <a:off x="1499569" y="2775654"/>
            <a:ext cx="7653883" cy="925015"/>
            <a:chOff x="0" y="0"/>
            <a:chExt cx="3435356" cy="1138475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F289F898-B596-6158-DA14-42DDD566142D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26ED52D-6C46-A9EC-DD02-B655CBFCBEBC}"/>
              </a:ext>
            </a:extLst>
          </p:cNvPr>
          <p:cNvSpPr/>
          <p:nvPr/>
        </p:nvSpPr>
        <p:spPr>
          <a:xfrm>
            <a:off x="1644508" y="2764437"/>
            <a:ext cx="7243553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حل المعادلة ص – 3 = 4 ،ثم تحقق من صحة حلك</a:t>
            </a:r>
          </a:p>
        </p:txBody>
      </p:sp>
      <p:grpSp>
        <p:nvGrpSpPr>
          <p:cNvPr id="17" name="Group 30">
            <a:extLst>
              <a:ext uri="{FF2B5EF4-FFF2-40B4-BE49-F238E27FC236}">
                <a16:creationId xmlns:a16="http://schemas.microsoft.com/office/drawing/2014/main" id="{578315BA-32AC-E377-E299-2C3973AD052B}"/>
              </a:ext>
            </a:extLst>
          </p:cNvPr>
          <p:cNvGrpSpPr/>
          <p:nvPr/>
        </p:nvGrpSpPr>
        <p:grpSpPr>
          <a:xfrm>
            <a:off x="8823617" y="2752474"/>
            <a:ext cx="590686" cy="950001"/>
            <a:chOff x="2888" y="-1"/>
            <a:chExt cx="1288413" cy="1415876"/>
          </a:xfrm>
          <a:solidFill>
            <a:srgbClr val="FFC000"/>
          </a:solidFill>
        </p:grpSpPr>
        <p:grpSp>
          <p:nvGrpSpPr>
            <p:cNvPr id="28" name="Group 31">
              <a:extLst>
                <a:ext uri="{FF2B5EF4-FFF2-40B4-BE49-F238E27FC236}">
                  <a16:creationId xmlns:a16="http://schemas.microsoft.com/office/drawing/2014/main" id="{2D0C87FD-664C-18DB-5570-F0E2C2B68B3F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B8FB042B-BDFD-4E43-4732-0F7ABE5DCC89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33">
              <a:extLst>
                <a:ext uri="{FF2B5EF4-FFF2-40B4-BE49-F238E27FC236}">
                  <a16:creationId xmlns:a16="http://schemas.microsoft.com/office/drawing/2014/main" id="{16E41A35-948C-48E3-59B5-761787F8F488}"/>
                </a:ext>
              </a:extLst>
            </p:cNvPr>
            <p:cNvSpPr txBox="1"/>
            <p:nvPr/>
          </p:nvSpPr>
          <p:spPr>
            <a:xfrm>
              <a:off x="283907" y="213099"/>
              <a:ext cx="888276" cy="107031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هـ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50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50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9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6711" flipH="1">
            <a:off x="11555084" y="537445"/>
            <a:ext cx="500048" cy="63818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51811" y="431956"/>
            <a:ext cx="2653297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مثال من واقع الحياة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941992" y="525063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44053" y="5244115"/>
            <a:ext cx="1460809" cy="1258088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5409526E-5718-32CC-E882-AE7BDEC093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97473" flipH="1">
            <a:off x="9261776" y="3569318"/>
            <a:ext cx="678867" cy="665290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32E9AAAE-B0D4-242E-CC7E-4E2FA185C0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97473" flipH="1">
            <a:off x="9613657" y="4149907"/>
            <a:ext cx="821560" cy="805129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DC6BB316-2F88-097A-1C4C-02AA6C9310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000727" flipH="1">
            <a:off x="10300881" y="2041247"/>
            <a:ext cx="1887398" cy="205550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B0C4E942-BBBF-6A35-C19F-8496487D07FA}"/>
              </a:ext>
            </a:extLst>
          </p:cNvPr>
          <p:cNvSpPr/>
          <p:nvPr/>
        </p:nvSpPr>
        <p:spPr>
          <a:xfrm rot="2028609">
            <a:off x="10155898" y="2317684"/>
            <a:ext cx="1840332" cy="188612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القراءة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المبصرة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D2C0A28-6488-C7AE-677A-C83F68A7324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7220" t="42431" r="30293" b="27058"/>
          <a:stretch/>
        </p:blipFill>
        <p:spPr>
          <a:xfrm>
            <a:off x="1274955" y="172122"/>
            <a:ext cx="7457658" cy="6330081"/>
          </a:xfrm>
          <a:prstGeom prst="rect">
            <a:avLst/>
          </a:prstGeom>
        </p:spPr>
      </p:pic>
      <p:grpSp>
        <p:nvGrpSpPr>
          <p:cNvPr id="8" name="Group 30">
            <a:extLst>
              <a:ext uri="{FF2B5EF4-FFF2-40B4-BE49-F238E27FC236}">
                <a16:creationId xmlns:a16="http://schemas.microsoft.com/office/drawing/2014/main" id="{BE7907ED-0548-6355-3780-301A1E121135}"/>
              </a:ext>
            </a:extLst>
          </p:cNvPr>
          <p:cNvGrpSpPr/>
          <p:nvPr/>
        </p:nvGrpSpPr>
        <p:grpSpPr>
          <a:xfrm>
            <a:off x="9332671" y="2067307"/>
            <a:ext cx="593334" cy="873088"/>
            <a:chOff x="0" y="0"/>
            <a:chExt cx="1294189" cy="1301245"/>
          </a:xfrm>
          <a:solidFill>
            <a:srgbClr val="FFC000"/>
          </a:solidFill>
        </p:grpSpPr>
        <p:grpSp>
          <p:nvGrpSpPr>
            <p:cNvPr id="11" name="Group 31">
              <a:extLst>
                <a:ext uri="{FF2B5EF4-FFF2-40B4-BE49-F238E27FC236}">
                  <a16:creationId xmlns:a16="http://schemas.microsoft.com/office/drawing/2014/main" id="{B72289BD-17D5-70BB-0AAE-C8AEB7E689D3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13" name="Freeform 32">
                <a:extLst>
                  <a:ext uri="{FF2B5EF4-FFF2-40B4-BE49-F238E27FC236}">
                    <a16:creationId xmlns:a16="http://schemas.microsoft.com/office/drawing/2014/main" id="{3A326291-8481-9878-EED2-ADAEC5FF2FE0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12" name="TextBox 33">
              <a:extLst>
                <a:ext uri="{FF2B5EF4-FFF2-40B4-BE49-F238E27FC236}">
                  <a16:creationId xmlns:a16="http://schemas.microsoft.com/office/drawing/2014/main" id="{422C66D9-C7F6-D532-D093-BA9C19F36F85}"/>
                </a:ext>
              </a:extLst>
            </p:cNvPr>
            <p:cNvSpPr txBox="1"/>
            <p:nvPr/>
          </p:nvSpPr>
          <p:spPr>
            <a:xfrm>
              <a:off x="283909" y="228626"/>
              <a:ext cx="634729" cy="1070319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03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15936" flipH="1">
            <a:off x="10766725" y="-66003"/>
            <a:ext cx="1269689" cy="1372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F8B4FDD-DB12-26AB-F02B-ED66BCDA5D4C}"/>
              </a:ext>
            </a:extLst>
          </p:cNvPr>
          <p:cNvSpPr/>
          <p:nvPr/>
        </p:nvSpPr>
        <p:spPr>
          <a:xfrm>
            <a:off x="4411087" y="1954097"/>
            <a:ext cx="1723105" cy="6080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F9D603D-B6C6-8588-090E-895AC62B7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42570" y="4224682"/>
            <a:ext cx="2255823" cy="185511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05B666A1-A3CF-CD4C-9992-975A75E83A78}"/>
              </a:ext>
            </a:extLst>
          </p:cNvPr>
          <p:cNvSpPr/>
          <p:nvPr/>
        </p:nvSpPr>
        <p:spPr>
          <a:xfrm>
            <a:off x="8895023" y="4772184"/>
            <a:ext cx="2095091" cy="7230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61A6149-B152-A8EA-7FA4-BB99D5024203}"/>
              </a:ext>
            </a:extLst>
          </p:cNvPr>
          <p:cNvSpPr txBox="1"/>
          <p:nvPr/>
        </p:nvSpPr>
        <p:spPr>
          <a:xfrm>
            <a:off x="8786744" y="4655246"/>
            <a:ext cx="2200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أكبر من العدد بمقدار خمسة يساوي 12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D0C6C47-C02A-6451-41A4-773A6B011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522295" y="4242355"/>
            <a:ext cx="2255823" cy="185511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F06FCCB-0F0C-6585-2F83-41ED446A8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21518" y="4242355"/>
            <a:ext cx="2255823" cy="1855117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88907D6-243D-518A-A4E1-17B7C7870CB0}"/>
              </a:ext>
            </a:extLst>
          </p:cNvPr>
          <p:cNvSpPr txBox="1"/>
          <p:nvPr/>
        </p:nvSpPr>
        <p:spPr>
          <a:xfrm>
            <a:off x="5338314" y="4792420"/>
            <a:ext cx="25524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عدد زاد 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بمقدار عشرة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F515F85-CEED-E22B-8CB3-965EA8B320E0}"/>
              </a:ext>
            </a:extLst>
          </p:cNvPr>
          <p:cNvSpPr txBox="1"/>
          <p:nvPr/>
        </p:nvSpPr>
        <p:spPr>
          <a:xfrm>
            <a:off x="2367375" y="4792419"/>
            <a:ext cx="19307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ناتج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-8 + ( -3 )</a:t>
            </a: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3805286" y="447750"/>
            <a:ext cx="5083315" cy="984245"/>
            <a:chOff x="0" y="0"/>
            <a:chExt cx="3435356" cy="1138475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97473" flipH="1">
            <a:off x="7709383" y="613619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3463808" y="627549"/>
            <a:ext cx="5001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مراجعة الدرس السابق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-110276" y="209794"/>
            <a:ext cx="1418841" cy="1295180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9B809E3-FF72-D1B0-49C6-FBE89E966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417132" y="4466814"/>
            <a:ext cx="1855299" cy="152573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5125D6C-F051-719C-D990-CF93B7340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732306" y="4492540"/>
            <a:ext cx="1855299" cy="152573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B355428-3C3B-41CF-1FF1-0A762E646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42832" y="4453023"/>
            <a:ext cx="1855299" cy="1525739"/>
          </a:xfrm>
          <a:prstGeom prst="rect">
            <a:avLst/>
          </a:prstGeom>
        </p:spPr>
      </p:pic>
      <p:grpSp>
        <p:nvGrpSpPr>
          <p:cNvPr id="7" name="Group 30">
            <a:extLst>
              <a:ext uri="{FF2B5EF4-FFF2-40B4-BE49-F238E27FC236}">
                <a16:creationId xmlns:a16="http://schemas.microsoft.com/office/drawing/2014/main" id="{ECFA5FB5-2160-2D9C-2DCA-7706CCB91B05}"/>
              </a:ext>
            </a:extLst>
          </p:cNvPr>
          <p:cNvGrpSpPr/>
          <p:nvPr/>
        </p:nvGrpSpPr>
        <p:grpSpPr>
          <a:xfrm>
            <a:off x="9485161" y="4792888"/>
            <a:ext cx="970642" cy="975934"/>
            <a:chOff x="0" y="0"/>
            <a:chExt cx="1294189" cy="1301245"/>
          </a:xfrm>
          <a:solidFill>
            <a:srgbClr val="D62486"/>
          </a:solidFill>
        </p:grpSpPr>
        <p:grpSp>
          <p:nvGrpSpPr>
            <p:cNvPr id="10" name="Group 31">
              <a:extLst>
                <a:ext uri="{FF2B5EF4-FFF2-40B4-BE49-F238E27FC236}">
                  <a16:creationId xmlns:a16="http://schemas.microsoft.com/office/drawing/2014/main" id="{B863123E-8B10-4F61-4668-1815B1716F87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8CB1EB67-7F20-78CC-F274-B9D1A96D323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20" name="TextBox 33">
              <a:extLst>
                <a:ext uri="{FF2B5EF4-FFF2-40B4-BE49-F238E27FC236}">
                  <a16:creationId xmlns:a16="http://schemas.microsoft.com/office/drawing/2014/main" id="{261C12CA-6393-3B55-A903-4C9C94AD1724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58A7C56B-D54E-017D-4FD8-BF3BC9D4BA34}"/>
              </a:ext>
            </a:extLst>
          </p:cNvPr>
          <p:cNvGrpSpPr/>
          <p:nvPr/>
        </p:nvGrpSpPr>
        <p:grpSpPr>
          <a:xfrm>
            <a:off x="6141394" y="4785144"/>
            <a:ext cx="970642" cy="975934"/>
            <a:chOff x="0" y="0"/>
            <a:chExt cx="1294189" cy="1301245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2F77DE99-1CD7-108C-3356-1321EC506D87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38" name="Freeform 32">
                <a:extLst>
                  <a:ext uri="{FF2B5EF4-FFF2-40B4-BE49-F238E27FC236}">
                    <a16:creationId xmlns:a16="http://schemas.microsoft.com/office/drawing/2014/main" id="{68602692-F3A3-7D88-6213-46D59EB9A0B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31" name="TextBox 33">
              <a:extLst>
                <a:ext uri="{FF2B5EF4-FFF2-40B4-BE49-F238E27FC236}">
                  <a16:creationId xmlns:a16="http://schemas.microsoft.com/office/drawing/2014/main" id="{214ACC89-DF12-E726-A595-16DA3A95BEB0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39" name="Group 30">
            <a:extLst>
              <a:ext uri="{FF2B5EF4-FFF2-40B4-BE49-F238E27FC236}">
                <a16:creationId xmlns:a16="http://schemas.microsoft.com/office/drawing/2014/main" id="{14E2CBF1-AC87-625C-110B-69DE00256C48}"/>
              </a:ext>
            </a:extLst>
          </p:cNvPr>
          <p:cNvGrpSpPr/>
          <p:nvPr/>
        </p:nvGrpSpPr>
        <p:grpSpPr>
          <a:xfrm>
            <a:off x="2836809" y="4803826"/>
            <a:ext cx="970642" cy="975934"/>
            <a:chOff x="0" y="0"/>
            <a:chExt cx="1294189" cy="1301245"/>
          </a:xfrm>
          <a:solidFill>
            <a:srgbClr val="7030A0"/>
          </a:solidFill>
        </p:grpSpPr>
        <p:grpSp>
          <p:nvGrpSpPr>
            <p:cNvPr id="40" name="Group 31">
              <a:extLst>
                <a:ext uri="{FF2B5EF4-FFF2-40B4-BE49-F238E27FC236}">
                  <a16:creationId xmlns:a16="http://schemas.microsoft.com/office/drawing/2014/main" id="{EB525F02-33AE-B1BA-9DC3-E20E2BE13670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43" name="Freeform 32">
                <a:extLst>
                  <a:ext uri="{FF2B5EF4-FFF2-40B4-BE49-F238E27FC236}">
                    <a16:creationId xmlns:a16="http://schemas.microsoft.com/office/drawing/2014/main" id="{09A33545-E336-3F08-6B63-21B10CF2E02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41" name="TextBox 33">
              <a:extLst>
                <a:ext uri="{FF2B5EF4-FFF2-40B4-BE49-F238E27FC236}">
                  <a16:creationId xmlns:a16="http://schemas.microsoft.com/office/drawing/2014/main" id="{ADF54B28-B9CF-1A67-1E87-17E4ED6EFE74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pic>
        <p:nvPicPr>
          <p:cNvPr id="44" name="صورة 43">
            <a:extLst>
              <a:ext uri="{FF2B5EF4-FFF2-40B4-BE49-F238E27FC236}">
                <a16:creationId xmlns:a16="http://schemas.microsoft.com/office/drawing/2014/main" id="{E63D658A-9F74-DC3B-59E2-50442C27009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1202477" y="195694"/>
            <a:ext cx="946174" cy="863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1134 L -0.00547 -0.32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1659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0555 L -0.00599 -0.3236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00442 -0.31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159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022E-16 L -0.0013 -0.3201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00352 -0.312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562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00196 -0.3166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8937" flipH="1">
            <a:off x="11442230" y="435874"/>
            <a:ext cx="570422" cy="727999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324716" y="406504"/>
            <a:ext cx="224620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080036" flipH="1">
            <a:off x="1561277" y="163823"/>
            <a:ext cx="1392266" cy="15906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20085474">
            <a:off x="1663506" y="570421"/>
            <a:ext cx="1297818" cy="128059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فردي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0CC0B094-67C5-66A9-6275-20248E435338}"/>
              </a:ext>
            </a:extLst>
          </p:cNvPr>
          <p:cNvSpPr/>
          <p:nvPr/>
        </p:nvSpPr>
        <p:spPr>
          <a:xfrm>
            <a:off x="1758875" y="3722630"/>
            <a:ext cx="3415553" cy="56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790E378-CD81-BB50-2844-0974EA5FE51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916" t="77386" r="30131" b="16688"/>
          <a:stretch/>
        </p:blipFill>
        <p:spPr>
          <a:xfrm>
            <a:off x="2091765" y="2001358"/>
            <a:ext cx="9729658" cy="183226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CAB122F-01E9-ED28-6C95-024D2A8FE0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33070" flipH="1">
            <a:off x="3446793" y="4423043"/>
            <a:ext cx="2828738" cy="1581087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385601E3-09C8-5084-4ECF-8A796A636A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150987" y="2001358"/>
            <a:ext cx="1161428" cy="100025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3D318A-10E7-DE54-F180-413B3B13B9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69122" y="3589635"/>
            <a:ext cx="2308085" cy="183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5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0" y="-804"/>
            <a:ext cx="12192000" cy="6853595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2962608" y="118436"/>
            <a:ext cx="5510400" cy="1688271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2962607" y="116601"/>
            <a:ext cx="5314535" cy="1449812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088652" y="331424"/>
            <a:ext cx="5510401" cy="1495902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8643130" y="882369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76222" y="371906"/>
            <a:ext cx="707469" cy="7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56553" y="213307"/>
            <a:ext cx="1638510" cy="150637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235461" y="-13896"/>
            <a:ext cx="5151157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صنف الآيات التالية إلى معادلات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490394" y="2792093"/>
            <a:ext cx="4909247" cy="3261663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DD1BE722-5230-946A-A43C-0243664EB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525181" y="2331231"/>
            <a:ext cx="3003439" cy="816072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10393074" y="2018986"/>
            <a:ext cx="547247" cy="103056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7791142" y="2309397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معادلة طرح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F3E353-5A3C-DB31-B5E0-5FD110F4A322}"/>
              </a:ext>
            </a:extLst>
          </p:cNvPr>
          <p:cNvGrpSpPr/>
          <p:nvPr/>
        </p:nvGrpSpPr>
        <p:grpSpPr>
          <a:xfrm>
            <a:off x="927869" y="2675851"/>
            <a:ext cx="5005234" cy="3341231"/>
            <a:chOff x="0" y="0"/>
            <a:chExt cx="3435356" cy="113847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2E01F6D-BA6D-BA8E-B96A-FFE6DFDA986F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E70E7B-D5C9-E639-63EC-F5439AB5D7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986919" y="2122873"/>
            <a:ext cx="2803385" cy="81607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0154C73D-6E20-E112-3E9F-B2D984844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4500754" y="1861411"/>
            <a:ext cx="547247" cy="1030566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28E4745-1366-A7A6-6C64-A1CD18B38878}"/>
              </a:ext>
            </a:extLst>
          </p:cNvPr>
          <p:cNvSpPr/>
          <p:nvPr/>
        </p:nvSpPr>
        <p:spPr>
          <a:xfrm>
            <a:off x="2231248" y="2083570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معادلة جمع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3DF4AD02-EDE6-C54E-FB76-A43677FF9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91856" y="971054"/>
            <a:ext cx="1042233" cy="1042233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E3E0F01-1FC0-FA19-6AEB-03AF6A48CF5A}"/>
              </a:ext>
            </a:extLst>
          </p:cNvPr>
          <p:cNvSpPr txBox="1"/>
          <p:nvPr/>
        </p:nvSpPr>
        <p:spPr>
          <a:xfrm>
            <a:off x="6492363" y="3322013"/>
            <a:ext cx="492031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i="0" dirty="0">
                <a:solidFill>
                  <a:srgbClr val="000000"/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( وَلَقَدْ أَرْسَلْنَا نُوحًا إِلَىٰ قَوْمِهِ </a:t>
            </a:r>
          </a:p>
          <a:p>
            <a:pPr algn="ctr"/>
            <a:r>
              <a:rPr lang="ar-SA" sz="4000" b="1" i="0" dirty="0">
                <a:solidFill>
                  <a:srgbClr val="000000"/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فَلَبِثَ فِيهِمْ أَلْفَ سَنَةٍ </a:t>
            </a:r>
          </a:p>
          <a:p>
            <a:pPr algn="ctr"/>
            <a:r>
              <a:rPr lang="ar-SA" sz="4000" b="1" i="0" dirty="0">
                <a:solidFill>
                  <a:srgbClr val="000000"/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إِلَّا خَمْسِينَ عَامًا فَأَخَذَهُمُ </a:t>
            </a:r>
          </a:p>
          <a:p>
            <a:pPr algn="ctr"/>
            <a:r>
              <a:rPr lang="ar-SA" sz="4000" b="1" i="0" dirty="0">
                <a:solidFill>
                  <a:srgbClr val="000000"/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الطُّوفَانُ وَهُمْ ظَالِمُونَ )</a:t>
            </a:r>
            <a:endParaRPr lang="ar-SA" sz="4000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5C21B22-CF42-0E1F-F601-89DE4EA02962}"/>
              </a:ext>
            </a:extLst>
          </p:cNvPr>
          <p:cNvSpPr txBox="1"/>
          <p:nvPr/>
        </p:nvSpPr>
        <p:spPr>
          <a:xfrm>
            <a:off x="1324018" y="3419066"/>
            <a:ext cx="43417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i="0" dirty="0">
                <a:solidFill>
                  <a:srgbClr val="000000"/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( وَوَاعَدْنَا مُوسَىٰ ثَلَاثِينَ لَيْلَةً </a:t>
            </a:r>
          </a:p>
          <a:p>
            <a:pPr algn="ctr"/>
            <a:r>
              <a:rPr lang="ar-SA" sz="4400" b="1" i="0" dirty="0">
                <a:solidFill>
                  <a:srgbClr val="000000"/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وَأَتْمَمْنَاهَا بِعَشْرٍ فَتَمَّ مِيقَاتُ</a:t>
            </a:r>
          </a:p>
          <a:p>
            <a:pPr algn="ctr"/>
            <a:r>
              <a:rPr lang="ar-SA" sz="4400" b="1" i="0" dirty="0">
                <a:solidFill>
                  <a:srgbClr val="000000"/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 رَبِّهِ أَرْبَعِينَ لَيْلَةً )</a:t>
            </a:r>
            <a:endParaRPr lang="ar-SA" sz="4400" dirty="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D44768CC-BFE9-1F48-0E5E-E9EBD87E78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7197339" y="6102975"/>
            <a:ext cx="3510362" cy="680282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835682A7-DEF1-2782-45BB-8EBDF6FC4C73}"/>
              </a:ext>
            </a:extLst>
          </p:cNvPr>
          <p:cNvSpPr/>
          <p:nvPr/>
        </p:nvSpPr>
        <p:spPr>
          <a:xfrm>
            <a:off x="7209120" y="6017082"/>
            <a:ext cx="3510361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1000 -  50</a:t>
            </a:r>
            <a:r>
              <a:rPr kumimoji="0" lang="ar-SA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950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D8B28965-A203-4B51-6A62-3C6C602545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5091" y="6084321"/>
            <a:ext cx="2886900" cy="680282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4A0C4D0-B76D-50BE-23EA-098DE97A15F6}"/>
              </a:ext>
            </a:extLst>
          </p:cNvPr>
          <p:cNvSpPr/>
          <p:nvPr/>
        </p:nvSpPr>
        <p:spPr>
          <a:xfrm>
            <a:off x="1653310" y="6005589"/>
            <a:ext cx="2886900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+ 10 = 40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8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  <p:bldP spid="31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47233" y="362969"/>
            <a:ext cx="2803385" cy="1032195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87677" flipH="1">
            <a:off x="11358644" y="419388"/>
            <a:ext cx="639797" cy="81653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4" name="رسم 23" descr="شارة بشكل قلب مع تعبئة خالصة">
            <a:extLst>
              <a:ext uri="{FF2B5EF4-FFF2-40B4-BE49-F238E27FC236}">
                <a16:creationId xmlns:a16="http://schemas.microsoft.com/office/drawing/2014/main" id="{8747B393-510B-8125-5462-4AFC61C51F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87436" y="521116"/>
            <a:ext cx="722800" cy="722800"/>
          </a:xfrm>
          <a:prstGeom prst="rect">
            <a:avLst/>
          </a:prstGeom>
        </p:spPr>
      </p:pic>
      <p:pic>
        <p:nvPicPr>
          <p:cNvPr id="25" name="رسم 24" descr="شارة بشكل قلب مع تعبئة خالصة">
            <a:extLst>
              <a:ext uri="{FF2B5EF4-FFF2-40B4-BE49-F238E27FC236}">
                <a16:creationId xmlns:a16="http://schemas.microsoft.com/office/drawing/2014/main" id="{E5FF69EA-E069-B2B5-36F4-E19643713B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15149" y="521116"/>
            <a:ext cx="722800" cy="722800"/>
          </a:xfrm>
          <a:prstGeom prst="rect">
            <a:avLst/>
          </a:prstGeom>
        </p:spPr>
      </p:pic>
      <p:graphicFrame>
        <p:nvGraphicFramePr>
          <p:cNvPr id="14" name="رسم تخطيطي 13">
            <a:extLst>
              <a:ext uri="{FF2B5EF4-FFF2-40B4-BE49-F238E27FC236}">
                <a16:creationId xmlns:a16="http://schemas.microsoft.com/office/drawing/2014/main" id="{91E01019-444E-3EDC-E331-0234AB9F58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9061875"/>
              </p:ext>
            </p:extLst>
          </p:nvPr>
        </p:nvGraphicFramePr>
        <p:xfrm>
          <a:off x="1382654" y="1044324"/>
          <a:ext cx="4967329" cy="4246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3" name="مستطيل 22">
            <a:extLst>
              <a:ext uri="{FF2B5EF4-FFF2-40B4-BE49-F238E27FC236}">
                <a16:creationId xmlns:a16="http://schemas.microsoft.com/office/drawing/2014/main" id="{F7D62BB7-6E52-F1E7-DFC2-6DF8B0A84AD8}"/>
              </a:ext>
            </a:extLst>
          </p:cNvPr>
          <p:cNvSpPr/>
          <p:nvPr/>
        </p:nvSpPr>
        <p:spPr>
          <a:xfrm>
            <a:off x="4580891" y="1621990"/>
            <a:ext cx="727103" cy="6984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F97C3908-9656-854F-1592-965260678844}"/>
              </a:ext>
            </a:extLst>
          </p:cNvPr>
          <p:cNvSpPr/>
          <p:nvPr/>
        </p:nvSpPr>
        <p:spPr>
          <a:xfrm>
            <a:off x="4580890" y="3842248"/>
            <a:ext cx="727103" cy="6984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CB381314-69E0-B93C-8F3F-AA5BA4388333}"/>
              </a:ext>
            </a:extLst>
          </p:cNvPr>
          <p:cNvSpPr/>
          <p:nvPr/>
        </p:nvSpPr>
        <p:spPr>
          <a:xfrm>
            <a:off x="2366608" y="3776508"/>
            <a:ext cx="727103" cy="6984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6E1F0C19-F433-2DA3-7303-F6057D53924F}"/>
              </a:ext>
            </a:extLst>
          </p:cNvPr>
          <p:cNvSpPr/>
          <p:nvPr/>
        </p:nvSpPr>
        <p:spPr>
          <a:xfrm>
            <a:off x="2366607" y="1705661"/>
            <a:ext cx="727103" cy="6984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4EBA344D-7786-EF0D-412A-EA34A868522F}"/>
              </a:ext>
            </a:extLst>
          </p:cNvPr>
          <p:cNvSpPr/>
          <p:nvPr/>
        </p:nvSpPr>
        <p:spPr>
          <a:xfrm>
            <a:off x="3508737" y="1971208"/>
            <a:ext cx="727103" cy="6984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=</a:t>
            </a:r>
          </a:p>
        </p:txBody>
      </p:sp>
      <p:graphicFrame>
        <p:nvGraphicFramePr>
          <p:cNvPr id="33" name="رسم تخطيطي 32">
            <a:extLst>
              <a:ext uri="{FF2B5EF4-FFF2-40B4-BE49-F238E27FC236}">
                <a16:creationId xmlns:a16="http://schemas.microsoft.com/office/drawing/2014/main" id="{F503ED87-31AF-B560-99C1-F88F82711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2372511"/>
              </p:ext>
            </p:extLst>
          </p:nvPr>
        </p:nvGraphicFramePr>
        <p:xfrm>
          <a:off x="6926063" y="2248622"/>
          <a:ext cx="4967329" cy="4246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34" name="مستطيل 33">
            <a:extLst>
              <a:ext uri="{FF2B5EF4-FFF2-40B4-BE49-F238E27FC236}">
                <a16:creationId xmlns:a16="http://schemas.microsoft.com/office/drawing/2014/main" id="{816C30AC-B95C-3A1C-D90B-90F565C88E0B}"/>
              </a:ext>
            </a:extLst>
          </p:cNvPr>
          <p:cNvSpPr/>
          <p:nvPr/>
        </p:nvSpPr>
        <p:spPr>
          <a:xfrm>
            <a:off x="10533090" y="3137696"/>
            <a:ext cx="727103" cy="6984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4D826E49-6D3C-7318-5F11-0258DECA9EF7}"/>
              </a:ext>
            </a:extLst>
          </p:cNvPr>
          <p:cNvSpPr/>
          <p:nvPr/>
        </p:nvSpPr>
        <p:spPr>
          <a:xfrm>
            <a:off x="8965095" y="5722471"/>
            <a:ext cx="727103" cy="6984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4594E978-1E7C-EC8C-D6A1-535B57C41586}"/>
              </a:ext>
            </a:extLst>
          </p:cNvPr>
          <p:cNvSpPr/>
          <p:nvPr/>
        </p:nvSpPr>
        <p:spPr>
          <a:xfrm>
            <a:off x="7578234" y="3167529"/>
            <a:ext cx="727103" cy="6984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E9E06661-AC2F-FCF6-25B3-624C8EFC1E0A}"/>
              </a:ext>
            </a:extLst>
          </p:cNvPr>
          <p:cNvSpPr/>
          <p:nvPr/>
        </p:nvSpPr>
        <p:spPr>
          <a:xfrm>
            <a:off x="9046175" y="3287109"/>
            <a:ext cx="727103" cy="6984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=</a:t>
            </a:r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EDB34D06-AF04-2A7F-647C-FE4FE1EAA8B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132638" y="131481"/>
            <a:ext cx="2652638" cy="1243511"/>
          </a:xfrm>
          <a:prstGeom prst="rect">
            <a:avLst/>
          </a:prstGeom>
        </p:spPr>
      </p:pic>
      <p:sp>
        <p:nvSpPr>
          <p:cNvPr id="39" name="مستطيل 38">
            <a:extLst>
              <a:ext uri="{FF2B5EF4-FFF2-40B4-BE49-F238E27FC236}">
                <a16:creationId xmlns:a16="http://schemas.microsoft.com/office/drawing/2014/main" id="{9D387A47-ECC3-B928-B844-8DEB125A0B97}"/>
              </a:ext>
            </a:extLst>
          </p:cNvPr>
          <p:cNvSpPr/>
          <p:nvPr/>
        </p:nvSpPr>
        <p:spPr>
          <a:xfrm>
            <a:off x="1245989" y="259915"/>
            <a:ext cx="2334147" cy="782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معادلة جمع</a:t>
            </a:r>
          </a:p>
        </p:txBody>
      </p:sp>
      <p:pic>
        <p:nvPicPr>
          <p:cNvPr id="40" name="Picture 3">
            <a:extLst>
              <a:ext uri="{FF2B5EF4-FFF2-40B4-BE49-F238E27FC236}">
                <a16:creationId xmlns:a16="http://schemas.microsoft.com/office/drawing/2014/main" id="{0CD1DFB1-2A84-1DB4-62BA-7A0E542D77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6236858" y="1515553"/>
            <a:ext cx="2652638" cy="1440772"/>
          </a:xfrm>
          <a:prstGeom prst="rect">
            <a:avLst/>
          </a:prstGeom>
        </p:spPr>
      </p:pic>
      <p:sp>
        <p:nvSpPr>
          <p:cNvPr id="41" name="مستطيل 40">
            <a:extLst>
              <a:ext uri="{FF2B5EF4-FFF2-40B4-BE49-F238E27FC236}">
                <a16:creationId xmlns:a16="http://schemas.microsoft.com/office/drawing/2014/main" id="{0B3DDAC7-68FB-C57C-568D-4A9D24F45EC0}"/>
              </a:ext>
            </a:extLst>
          </p:cNvPr>
          <p:cNvSpPr/>
          <p:nvPr/>
        </p:nvSpPr>
        <p:spPr>
          <a:xfrm>
            <a:off x="6396103" y="1667898"/>
            <a:ext cx="2334147" cy="929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معادلة طرح</a:t>
            </a:r>
          </a:p>
        </p:txBody>
      </p:sp>
    </p:spTree>
    <p:extLst>
      <p:ext uri="{BB962C8B-B14F-4D97-AF65-F5344CB8AC3E}">
        <p14:creationId xmlns:p14="http://schemas.microsoft.com/office/powerpoint/2010/main" val="195817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1B3C960-5095-4016-959B-EB0505D28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graphicEl>
                                              <a:dgm id="{11B3C960-5095-4016-959B-EB0505D28E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A5615C3-8BD6-402F-8DB5-B196E0D96F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dgm id="{DA5615C3-8BD6-402F-8DB5-B196E0D96F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876B37DF-9314-49B1-A8B8-48A152AC4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>
                                            <p:graphicEl>
                                              <a:dgm id="{876B37DF-9314-49B1-A8B8-48A152AC4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AC7AEB7-1AB1-4619-9C3B-788E23BA9C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graphicEl>
                                              <a:dgm id="{3AC7AEB7-1AB1-4619-9C3B-788E23BA9C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86B26DA-5E14-42ED-8B7D-A88201D77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graphicEl>
                                              <a:dgm id="{F86B26DA-5E14-42ED-8B7D-A88201D772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7673FE8-5B76-4515-A45A-555350208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>
                                            <p:graphicEl>
                                              <a:dgm id="{B7673FE8-5B76-4515-A45A-555350208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083E77E-3E22-42B9-911B-34D9B9078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graphicEl>
                                              <a:dgm id="{A083E77E-3E22-42B9-911B-34D9B90781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038DD89-A09B-418C-8799-B1595F575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graphicEl>
                                              <a:dgm id="{0038DD89-A09B-418C-8799-B1595F575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8A715E6A-B6D9-435C-A4CF-6F41D06979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>
                                            <p:graphicEl>
                                              <a:dgm id="{8A715E6A-B6D9-435C-A4CF-6F41D06979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11B3C960-5095-4016-959B-EB0505D28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">
                                            <p:graphicEl>
                                              <a:dgm id="{11B3C960-5095-4016-959B-EB0505D28E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DA5615C3-8BD6-402F-8DB5-B196E0D96F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>
                                            <p:graphicEl>
                                              <a:dgm id="{DA5615C3-8BD6-402F-8DB5-B196E0D96F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876B37DF-9314-49B1-A8B8-48A152AC4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3">
                                            <p:graphicEl>
                                              <a:dgm id="{876B37DF-9314-49B1-A8B8-48A152AC4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3AC7AEB7-1AB1-4619-9C3B-788E23BA9C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3">
                                            <p:graphicEl>
                                              <a:dgm id="{3AC7AEB7-1AB1-4619-9C3B-788E23BA9C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F86B26DA-5E14-42ED-8B7D-A88201D77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3">
                                            <p:graphicEl>
                                              <a:dgm id="{F86B26DA-5E14-42ED-8B7D-A88201D772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B7673FE8-5B76-4515-A45A-555350208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3">
                                            <p:graphicEl>
                                              <a:dgm id="{B7673FE8-5B76-4515-A45A-555350208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A083E77E-3E22-42B9-911B-34D9B9078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3">
                                            <p:graphicEl>
                                              <a:dgm id="{A083E77E-3E22-42B9-911B-34D9B90781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Dgm bld="one"/>
        </p:bldSub>
      </p:bldGraphic>
      <p:bldP spid="23" grpId="0"/>
      <p:bldP spid="27" grpId="0"/>
      <p:bldP spid="28" grpId="0"/>
      <p:bldP spid="29" grpId="0"/>
      <p:bldP spid="31" grpId="0"/>
      <p:bldGraphic spid="33" grpId="0" uiExpand="1">
        <p:bldSub>
          <a:bldDgm bld="one"/>
        </p:bldSub>
      </p:bldGraphic>
      <p:bldP spid="34" grpId="0"/>
      <p:bldP spid="35" grpId="0"/>
      <p:bldP spid="36" grpId="0"/>
      <p:bldP spid="37" grpId="0"/>
      <p:bldP spid="39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063817" y="-3063569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94619" y="465093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2244" flipH="1">
            <a:off x="11479763" y="432121"/>
            <a:ext cx="549524" cy="70132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342448" y="428362"/>
            <a:ext cx="2143595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الأنشطة المتدرجة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03F60BE1-B06E-28B0-FB4F-574AB3A57C4C}"/>
              </a:ext>
            </a:extLst>
          </p:cNvPr>
          <p:cNvSpPr/>
          <p:nvPr/>
        </p:nvSpPr>
        <p:spPr>
          <a:xfrm>
            <a:off x="2637453" y="1551477"/>
            <a:ext cx="1978090" cy="764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2FE12E1C-88B8-9973-A1A2-54B2B0B5E9C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646" t="19594" r="48830" b="75588"/>
          <a:stretch/>
        </p:blipFill>
        <p:spPr>
          <a:xfrm>
            <a:off x="9226249" y="2620899"/>
            <a:ext cx="2259794" cy="977723"/>
          </a:xfrm>
          <a:prstGeom prst="rect">
            <a:avLst/>
          </a:prstGeom>
          <a:ln>
            <a:solidFill>
              <a:srgbClr val="C3D69B"/>
            </a:solidFill>
          </a:ln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C4AB776D-7C42-4B0E-1090-34C9A57E4B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646" t="24137" r="48605" b="72114"/>
          <a:stretch/>
        </p:blipFill>
        <p:spPr>
          <a:xfrm>
            <a:off x="5772621" y="2641695"/>
            <a:ext cx="2302008" cy="964063"/>
          </a:xfrm>
          <a:prstGeom prst="rect">
            <a:avLst/>
          </a:prstGeom>
          <a:ln>
            <a:solidFill>
              <a:srgbClr val="C3D69B"/>
            </a:solidFill>
          </a:ln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39161E39-28E2-D72D-52C7-6BF3B9CE99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783" t="67451" r="48664" b="28244"/>
          <a:stretch/>
        </p:blipFill>
        <p:spPr>
          <a:xfrm>
            <a:off x="2337563" y="2620899"/>
            <a:ext cx="2302008" cy="874802"/>
          </a:xfrm>
          <a:prstGeom prst="rect">
            <a:avLst/>
          </a:prstGeom>
          <a:ln>
            <a:solidFill>
              <a:srgbClr val="C3D69B"/>
            </a:solidFill>
          </a:ln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8DC32410-EA21-35B0-9127-19CA6DF9A11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067" t="-1311"/>
          <a:stretch/>
        </p:blipFill>
        <p:spPr>
          <a:xfrm>
            <a:off x="5942269" y="4371097"/>
            <a:ext cx="2302008" cy="968852"/>
          </a:xfrm>
          <a:prstGeom prst="rect">
            <a:avLst/>
          </a:prstGeom>
          <a:ln>
            <a:solidFill>
              <a:srgbClr val="C3D69B"/>
            </a:solidFill>
          </a:ln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921719E0-6573-CBCF-5EEA-43FEFF857EA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703" t="86187" r="66151" b="9630"/>
          <a:stretch/>
        </p:blipFill>
        <p:spPr>
          <a:xfrm>
            <a:off x="2192216" y="4294910"/>
            <a:ext cx="2480982" cy="968851"/>
          </a:xfrm>
          <a:prstGeom prst="rect">
            <a:avLst/>
          </a:prstGeom>
          <a:ln>
            <a:solidFill>
              <a:srgbClr val="C3D69B"/>
            </a:solidFill>
          </a:ln>
        </p:spPr>
      </p:pic>
      <p:grpSp>
        <p:nvGrpSpPr>
          <p:cNvPr id="48" name="Group 2">
            <a:extLst>
              <a:ext uri="{FF2B5EF4-FFF2-40B4-BE49-F238E27FC236}">
                <a16:creationId xmlns:a16="http://schemas.microsoft.com/office/drawing/2014/main" id="{75287745-28D7-5472-F8CB-9418A378DE72}"/>
              </a:ext>
            </a:extLst>
          </p:cNvPr>
          <p:cNvGrpSpPr/>
          <p:nvPr/>
        </p:nvGrpSpPr>
        <p:grpSpPr>
          <a:xfrm>
            <a:off x="1419648" y="802134"/>
            <a:ext cx="7388125" cy="925015"/>
            <a:chOff x="0" y="0"/>
            <a:chExt cx="3435356" cy="1138475"/>
          </a:xfrm>
        </p:grpSpPr>
        <p:sp>
          <p:nvSpPr>
            <p:cNvPr id="49" name="Freeform 3">
              <a:extLst>
                <a:ext uri="{FF2B5EF4-FFF2-40B4-BE49-F238E27FC236}">
                  <a16:creationId xmlns:a16="http://schemas.microsoft.com/office/drawing/2014/main" id="{E9593ADB-7451-39FE-F27A-B9A643536096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DEB6C618-78B4-5A2A-AC83-851409B42E97}"/>
              </a:ext>
            </a:extLst>
          </p:cNvPr>
          <p:cNvSpPr/>
          <p:nvPr/>
        </p:nvSpPr>
        <p:spPr>
          <a:xfrm>
            <a:off x="1470229" y="873129"/>
            <a:ext cx="7243553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حل كلا من </a:t>
            </a:r>
            <a:r>
              <a:rPr kumimoji="0" lang="ar-S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المعادلا</a:t>
            </a:r>
            <a:r>
              <a:rPr lang="ar-SA" sz="32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ت 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،</a:t>
            </a:r>
            <a:r>
              <a:rPr lang="ar-SA" sz="32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و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تحقق من صحة حلك</a:t>
            </a:r>
          </a:p>
        </p:txBody>
      </p:sp>
      <p:pic>
        <p:nvPicPr>
          <p:cNvPr id="51" name="Picture 4">
            <a:extLst>
              <a:ext uri="{FF2B5EF4-FFF2-40B4-BE49-F238E27FC236}">
                <a16:creationId xmlns:a16="http://schemas.microsoft.com/office/drawing/2014/main" id="{9FE5B7F9-E14A-60C7-F1B1-940AA5224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063816" y="2561984"/>
            <a:ext cx="2803385" cy="1043774"/>
          </a:xfrm>
          <a:prstGeom prst="rect">
            <a:avLst/>
          </a:prstGeom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D0028D8E-CEBA-A2A9-C20B-B2B9D39C22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5628756" y="2486903"/>
            <a:ext cx="2803385" cy="1118856"/>
          </a:xfrm>
          <a:prstGeom prst="rect">
            <a:avLst/>
          </a:prstGeom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15D375FD-6B57-7EA1-D2C0-EE807739B0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031015" y="2422402"/>
            <a:ext cx="2803385" cy="1118856"/>
          </a:xfrm>
          <a:prstGeom prst="rect">
            <a:avLst/>
          </a:prstGeom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4856E956-CAD3-DC17-2B75-496081EEA2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5755374" y="4245675"/>
            <a:ext cx="2803385" cy="1139831"/>
          </a:xfrm>
          <a:prstGeom prst="rect">
            <a:avLst/>
          </a:prstGeom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4FD98C3D-4EBE-72F7-6072-671BCC297E9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2045231" y="4166692"/>
            <a:ext cx="2803385" cy="113983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FAD6587-D4A0-35DF-F677-4B5FEFA8DF6B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11453" b="11858"/>
          <a:stretch/>
        </p:blipFill>
        <p:spPr>
          <a:xfrm>
            <a:off x="9149187" y="4394803"/>
            <a:ext cx="2633626" cy="831877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D37826C-24DC-6FCB-A565-9E3C7ECA1A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8981755" y="4236272"/>
            <a:ext cx="2803385" cy="113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0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143999" y="465048"/>
            <a:ext cx="2932913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272862" flipH="1">
            <a:off x="11659823" y="358530"/>
            <a:ext cx="573417" cy="73182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028256" y="403075"/>
            <a:ext cx="2871385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039091" flipH="1">
            <a:off x="1540098" y="193857"/>
            <a:ext cx="1567816" cy="15860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20111771">
            <a:off x="1636382" y="737057"/>
            <a:ext cx="1590739" cy="8607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فردي</a:t>
            </a:r>
          </a:p>
        </p:txBody>
      </p:sp>
      <p:pic>
        <p:nvPicPr>
          <p:cNvPr id="64" name="Picture 8">
            <a:extLst>
              <a:ext uri="{FF2B5EF4-FFF2-40B4-BE49-F238E27FC236}">
                <a16:creationId xmlns:a16="http://schemas.microsoft.com/office/drawing/2014/main" id="{B3E16AEE-7A4E-B8C7-FA37-6F33640D60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97473" flipH="1">
            <a:off x="10986172" y="5752638"/>
            <a:ext cx="1028415" cy="100784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E3FBA9C-FF36-133C-3D4A-26294B081A8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232" t="64860" r="49128" b="25752"/>
          <a:stretch/>
        </p:blipFill>
        <p:spPr>
          <a:xfrm>
            <a:off x="1471317" y="2043370"/>
            <a:ext cx="10605595" cy="191012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B5A2664-85F0-1FAB-CBBA-B05ABA68C997}"/>
              </a:ext>
            </a:extLst>
          </p:cNvPr>
          <p:cNvSpPr/>
          <p:nvPr/>
        </p:nvSpPr>
        <p:spPr>
          <a:xfrm>
            <a:off x="7918823" y="3334870"/>
            <a:ext cx="2360706" cy="618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E7B8116E-3AF6-2989-C89E-B311373C12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28256" y="3758014"/>
            <a:ext cx="2196231" cy="2973949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7C172A7A-17A2-F3D8-E295-EBF7340661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14546" y="3563525"/>
            <a:ext cx="4806894" cy="3077581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CFB3931B-0DFB-1BBC-DF83-48606F30BEF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74" b="74920" l="18635" r="77860">
                        <a14:foregroundMark x1="78044" y1="51447" x2="78044" y2="51447"/>
                        <a14:foregroundMark x1="36162" y1="27974" x2="36162" y2="27974"/>
                        <a14:foregroundMark x1="39114" y1="7717" x2="39114" y2="7717"/>
                        <a14:foregroundMark x1="53690" y1="70096" x2="53690" y2="70096"/>
                        <a14:foregroundMark x1="47232" y1="44051" x2="47232" y2="44051"/>
                        <a14:foregroundMark x1="21587" y1="72347" x2="21587" y2="72347"/>
                        <a14:foregroundMark x1="18635" y1="68489" x2="18635" y2="68489"/>
                        <a14:foregroundMark x1="30074" y1="34727" x2="30074" y2="34727"/>
                        <a14:foregroundMark x1="35424" y1="73955" x2="35424" y2="73955"/>
                        <a14:foregroundMark x1="46494" y1="74920" x2="46494" y2="74920"/>
                      </a14:backgroundRemoval>
                    </a14:imgEffect>
                  </a14:imgLayer>
                </a14:imgProps>
              </a:ext>
            </a:extLst>
          </a:blip>
          <a:srcRect l="15057" t="3120" r="17467" b="20655"/>
          <a:stretch/>
        </p:blipFill>
        <p:spPr>
          <a:xfrm>
            <a:off x="4483350" y="5473645"/>
            <a:ext cx="1638090" cy="106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4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48505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238994" y="448502"/>
            <a:ext cx="2439548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2CB3E004-644A-BFFD-8CBB-045A6962AE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47840" flipH="1">
            <a:off x="11246275" y="3046975"/>
            <a:ext cx="864532" cy="874577"/>
          </a:xfrm>
          <a:prstGeom prst="rect">
            <a:avLst/>
          </a:prstGeom>
        </p:spPr>
      </p:pic>
      <p:pic>
        <p:nvPicPr>
          <p:cNvPr id="27" name="Picture 18">
            <a:extLst>
              <a:ext uri="{FF2B5EF4-FFF2-40B4-BE49-F238E27FC236}">
                <a16:creationId xmlns:a16="http://schemas.microsoft.com/office/drawing/2014/main" id="{52D45392-A45B-4CA9-7671-59DCCEBA28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076504" y="4125991"/>
            <a:ext cx="689230" cy="905575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316BC207-1EE6-F62B-7817-1DA7B4529C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353739" y="214739"/>
            <a:ext cx="904269" cy="1513162"/>
          </a:xfrm>
          <a:prstGeom prst="rect">
            <a:avLst/>
          </a:prstGeom>
        </p:spPr>
      </p:pic>
      <p:pic>
        <p:nvPicPr>
          <p:cNvPr id="29" name="Picture 27">
            <a:extLst>
              <a:ext uri="{FF2B5EF4-FFF2-40B4-BE49-F238E27FC236}">
                <a16:creationId xmlns:a16="http://schemas.microsoft.com/office/drawing/2014/main" id="{7EE81CB3-03BC-8765-A62D-16F90312C9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382844" y="796533"/>
            <a:ext cx="636044" cy="1094443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8B6FD7E5-D181-5BB6-1861-89B9D335DC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697473" flipH="1">
            <a:off x="1234106" y="4937846"/>
            <a:ext cx="821560" cy="80512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14F1858-7142-0A03-C9A8-F535C718AB38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5031" t="33726" r="48489" b="44662"/>
          <a:stretch/>
        </p:blipFill>
        <p:spPr>
          <a:xfrm>
            <a:off x="2103717" y="1942418"/>
            <a:ext cx="8694687" cy="467228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3CAABB7-C826-4FDB-1776-3C252755F5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697473" flipH="1">
            <a:off x="1535326" y="5784590"/>
            <a:ext cx="821560" cy="805129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1E6B1D54-9871-723D-9D6E-75533FF48E17}"/>
              </a:ext>
            </a:extLst>
          </p:cNvPr>
          <p:cNvSpPr/>
          <p:nvPr/>
        </p:nvSpPr>
        <p:spPr>
          <a:xfrm>
            <a:off x="4524188" y="5747586"/>
            <a:ext cx="3003455" cy="618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6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16A75B6B-F8E3-8CA5-9D02-12D018DAA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58812" y="1417505"/>
            <a:ext cx="9773642" cy="5008133"/>
          </a:xfrm>
          <a:prstGeom prst="rect">
            <a:avLst/>
          </a:prstGeom>
        </p:spPr>
      </p:pic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3809585" y="251866"/>
            <a:ext cx="5083315" cy="984245"/>
            <a:chOff x="0" y="0"/>
            <a:chExt cx="3435356" cy="1138475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7630321" y="443903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3456876" y="497408"/>
            <a:ext cx="5001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تدريب على اختبار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34983">
            <a:off x="32665" y="-128355"/>
            <a:ext cx="2574218" cy="230172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5D5D9A7-E332-597F-A568-4A88A0034A6A}"/>
              </a:ext>
            </a:extLst>
          </p:cNvPr>
          <p:cNvSpPr txBox="1"/>
          <p:nvPr/>
        </p:nvSpPr>
        <p:spPr>
          <a:xfrm rot="19905039">
            <a:off x="524831" y="746736"/>
            <a:ext cx="19179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الاختبارات الدولية</a:t>
            </a: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EE70FB42-32AE-8279-D25D-F3B8BFF3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10106470" y="225137"/>
            <a:ext cx="1015731" cy="99541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B23E12A-02A7-73FB-16A6-A574307FE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11157499" y="740322"/>
            <a:ext cx="852412" cy="835364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8F33DCD7-EF0F-1807-06DF-6180D1F55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11048616" y="79157"/>
            <a:ext cx="705905" cy="69178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1BA7BD1-BAD1-E84F-2367-CA13A3D8978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747" t="65969" r="39659" b="9892"/>
          <a:stretch/>
        </p:blipFill>
        <p:spPr>
          <a:xfrm>
            <a:off x="1623993" y="2142702"/>
            <a:ext cx="9302846" cy="3977204"/>
          </a:xfrm>
          <a:prstGeom prst="rect">
            <a:avLst/>
          </a:prstGeom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21638670-E4F6-E5A0-33F6-990B767CEE36}"/>
              </a:ext>
            </a:extLst>
          </p:cNvPr>
          <p:cNvSpPr/>
          <p:nvPr/>
        </p:nvSpPr>
        <p:spPr>
          <a:xfrm>
            <a:off x="10155537" y="4868601"/>
            <a:ext cx="534955" cy="571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9DE4FC59-6E52-57A6-3D21-4837BA7E7644}"/>
              </a:ext>
            </a:extLst>
          </p:cNvPr>
          <p:cNvSpPr/>
          <p:nvPr/>
        </p:nvSpPr>
        <p:spPr>
          <a:xfrm>
            <a:off x="5306998" y="5209308"/>
            <a:ext cx="534955" cy="571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B49E8F2-4F39-5ADC-8FF7-83B55EA56A8D}"/>
              </a:ext>
            </a:extLst>
          </p:cNvPr>
          <p:cNvSpPr/>
          <p:nvPr/>
        </p:nvSpPr>
        <p:spPr>
          <a:xfrm>
            <a:off x="6920753" y="3191435"/>
            <a:ext cx="587790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DBB5338-AAE8-8A47-BC99-2590E6483841}"/>
              </a:ext>
            </a:extLst>
          </p:cNvPr>
          <p:cNvSpPr/>
          <p:nvPr/>
        </p:nvSpPr>
        <p:spPr>
          <a:xfrm>
            <a:off x="3929530" y="2650565"/>
            <a:ext cx="587790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32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0" y="-804"/>
            <a:ext cx="12192000" cy="6853595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551659" y="1272689"/>
            <a:ext cx="5510400" cy="1688271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567778" y="1057865"/>
            <a:ext cx="5314535" cy="1650715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655328" y="1465520"/>
            <a:ext cx="5510401" cy="1495902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06581" flipH="1">
            <a:off x="9193998" y="1757096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43221" y="784701"/>
            <a:ext cx="707469" cy="7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56553" y="213307"/>
            <a:ext cx="1638510" cy="150637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758136" y="1056941"/>
            <a:ext cx="5151157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الواجب المنزلي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منصة مدرستي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773041" y="3629346"/>
            <a:ext cx="4909247" cy="2146285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45478" flipH="1">
            <a:off x="11071943" y="3553224"/>
            <a:ext cx="547247" cy="1030566"/>
          </a:xfrm>
          <a:prstGeom prst="rect">
            <a:avLst/>
          </a:prstGeom>
        </p:spPr>
      </p:pic>
      <p:sp>
        <p:nvSpPr>
          <p:cNvPr id="23" name="مستطيل 22">
            <a:hlinkClick r:id="rId12"/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7372086" y="3859216"/>
            <a:ext cx="4117859" cy="180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قناة الأستاذة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فاطمه صالح السبيعي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3DF4AD02-EDE6-C54E-FB76-A43677FF9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63105" y="1362105"/>
            <a:ext cx="1042233" cy="1042233"/>
          </a:xfrm>
          <a:prstGeom prst="rect">
            <a:avLst/>
          </a:prstGeom>
        </p:spPr>
      </p:pic>
      <p:pic>
        <p:nvPicPr>
          <p:cNvPr id="10" name="صورة 9">
            <a:hlinkClick r:id="rId12"/>
            <a:extLst>
              <a:ext uri="{FF2B5EF4-FFF2-40B4-BE49-F238E27FC236}">
                <a16:creationId xmlns:a16="http://schemas.microsoft.com/office/drawing/2014/main" id="{70DFFCCA-91F0-2AAB-4263-8FFCDE4AEA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8674" y="3920563"/>
            <a:ext cx="1030897" cy="1030897"/>
          </a:xfrm>
          <a:prstGeom prst="rect">
            <a:avLst/>
          </a:prstGeom>
        </p:spPr>
      </p:pic>
      <p:grpSp>
        <p:nvGrpSpPr>
          <p:cNvPr id="21" name="Group 2">
            <a:extLst>
              <a:ext uri="{FF2B5EF4-FFF2-40B4-BE49-F238E27FC236}">
                <a16:creationId xmlns:a16="http://schemas.microsoft.com/office/drawing/2014/main" id="{7777942E-D357-2B38-06FF-C83F0EAED132}"/>
              </a:ext>
            </a:extLst>
          </p:cNvPr>
          <p:cNvGrpSpPr/>
          <p:nvPr/>
        </p:nvGrpSpPr>
        <p:grpSpPr>
          <a:xfrm>
            <a:off x="1155467" y="3665492"/>
            <a:ext cx="4909247" cy="2146285"/>
            <a:chOff x="0" y="0"/>
            <a:chExt cx="3435356" cy="1138475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377C88E6-9C7D-019E-6534-6BC15D769FA8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24" name="Picture 14">
            <a:extLst>
              <a:ext uri="{FF2B5EF4-FFF2-40B4-BE49-F238E27FC236}">
                <a16:creationId xmlns:a16="http://schemas.microsoft.com/office/drawing/2014/main" id="{CA6E47DD-D3C3-5FCA-9408-78F1D146B6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45478" flipH="1">
            <a:off x="5430553" y="3573796"/>
            <a:ext cx="547247" cy="1030566"/>
          </a:xfrm>
          <a:prstGeom prst="rect">
            <a:avLst/>
          </a:prstGeom>
        </p:spPr>
      </p:pic>
      <p:sp>
        <p:nvSpPr>
          <p:cNvPr id="25" name="مستطيل 24">
            <a:hlinkClick r:id="rId16"/>
            <a:extLst>
              <a:ext uri="{FF2B5EF4-FFF2-40B4-BE49-F238E27FC236}">
                <a16:creationId xmlns:a16="http://schemas.microsoft.com/office/drawing/2014/main" id="{51FF7C7F-73D4-F98D-C6C8-BF368A0C2034}"/>
              </a:ext>
            </a:extLst>
          </p:cNvPr>
          <p:cNvSpPr/>
          <p:nvPr/>
        </p:nvSpPr>
        <p:spPr>
          <a:xfrm>
            <a:off x="1872343" y="3879788"/>
            <a:ext cx="3976212" cy="180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قنوات مجموعة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رفعة التعليمية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صورة 25">
            <a:hlinkClick r:id="rId16"/>
            <a:extLst>
              <a:ext uri="{FF2B5EF4-FFF2-40B4-BE49-F238E27FC236}">
                <a16:creationId xmlns:a16="http://schemas.microsoft.com/office/drawing/2014/main" id="{7BA663D9-4038-7028-F4A0-430F1B93BA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087" y="4067992"/>
            <a:ext cx="1030897" cy="1030897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3C6D61FF-4840-C868-5947-0B726970CC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0620804" y="2060558"/>
            <a:ext cx="1406652" cy="10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0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0" y="-804"/>
            <a:ext cx="12192000" cy="6853595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070188" y="1015240"/>
            <a:ext cx="5873285" cy="1782922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2F3A62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070188" y="1015615"/>
            <a:ext cx="5873285" cy="1782922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073718" y="1015240"/>
            <a:ext cx="5871255" cy="1783672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9178215" y="1853579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40446" y="1565536"/>
            <a:ext cx="707469" cy="7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1956" y="1565536"/>
            <a:ext cx="1825530" cy="167831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365833" y="1204856"/>
            <a:ext cx="5577640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معادلات الجمع والطرح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024282" y="4014603"/>
            <a:ext cx="5370412" cy="2114457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DD1BE722-5230-946A-A43C-0243664EB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929144" y="3755617"/>
            <a:ext cx="2028657" cy="590547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42817" flipH="1">
            <a:off x="11110726" y="4340315"/>
            <a:ext cx="547247" cy="103056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EB91E3D6-6FCB-9B86-72C9-F3BD2C431992}"/>
              </a:ext>
            </a:extLst>
          </p:cNvPr>
          <p:cNvSpPr/>
          <p:nvPr/>
        </p:nvSpPr>
        <p:spPr>
          <a:xfrm>
            <a:off x="6343005" y="4360521"/>
            <a:ext cx="4839570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 </a:t>
            </a:r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معادلات الجمع والطرح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7789010" y="3603551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فكرة الدرس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3477635D-AEAD-2D48-4C0D-4841176AF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0251760" flipH="1">
            <a:off x="3980656" y="3211489"/>
            <a:ext cx="2652638" cy="2465759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3B793DB5-7B78-ADFD-ECB8-40F65FE623D7}"/>
              </a:ext>
            </a:extLst>
          </p:cNvPr>
          <p:cNvSpPr/>
          <p:nvPr/>
        </p:nvSpPr>
        <p:spPr>
          <a:xfrm rot="19590207">
            <a:off x="4116071" y="3870567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التصفح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7F939BB2-5381-63B0-02B8-BBEAFD4CB4A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240428" y="3429000"/>
            <a:ext cx="2666196" cy="3344641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/>
            <a:endParaRPr lang="ar-SA" sz="4000" b="1" kern="0" dirty="0">
              <a:solidFill>
                <a:srgbClr val="44546A"/>
              </a:solidFill>
              <a:cs typeface="Calibri" panose="020F0502020204030204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94E272A2-C8BC-7446-BCF0-50228619A2FD}"/>
              </a:ext>
            </a:extLst>
          </p:cNvPr>
          <p:cNvSpPr txBox="1"/>
          <p:nvPr/>
        </p:nvSpPr>
        <p:spPr>
          <a:xfrm>
            <a:off x="1199673" y="3843433"/>
            <a:ext cx="26005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الاستراتيجيات</a:t>
            </a:r>
          </a:p>
          <a:p>
            <a:pPr algn="ctr"/>
            <a:endParaRPr lang="ar-SA" sz="2400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التصفح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القراءة المبصرة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الأنشطة المتدرجة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التعاوني - الفردي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الدقيقة الواحدة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0" y="-804"/>
            <a:ext cx="12192000" cy="6853595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059023" y="313395"/>
            <a:ext cx="5873285" cy="1782922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2962610" y="116601"/>
            <a:ext cx="5873285" cy="1782922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088654" y="331424"/>
            <a:ext cx="5871255" cy="1783672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9178215" y="1853579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734919" y="1968382"/>
            <a:ext cx="707469" cy="7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56553" y="213307"/>
            <a:ext cx="1638510" cy="150637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287886" y="229029"/>
            <a:ext cx="5577640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 الفرق بين المعادلتين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7317731" y="4012709"/>
            <a:ext cx="4204836" cy="2114457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DD1BE722-5230-946A-A43C-0243664EB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896691" y="3705079"/>
            <a:ext cx="2803385" cy="816072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11256292" y="4341492"/>
            <a:ext cx="547247" cy="103056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EB91E3D6-6FCB-9B86-72C9-F3BD2C431992}"/>
              </a:ext>
            </a:extLst>
          </p:cNvPr>
          <p:cNvSpPr/>
          <p:nvPr/>
        </p:nvSpPr>
        <p:spPr>
          <a:xfrm>
            <a:off x="7670755" y="4312319"/>
            <a:ext cx="3399643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 + 3 = 6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8124658" y="3684225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معادلة جمع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3477635D-AEAD-2D48-4C0D-4841176AF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0251760" flipH="1">
            <a:off x="64984" y="1091643"/>
            <a:ext cx="2652638" cy="1808892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3B793DB5-7B78-ADFD-ECB8-40F65FE623D7}"/>
              </a:ext>
            </a:extLst>
          </p:cNvPr>
          <p:cNvSpPr/>
          <p:nvPr/>
        </p:nvSpPr>
        <p:spPr>
          <a:xfrm rot="19787978">
            <a:off x="120527" y="1388503"/>
            <a:ext cx="2334147" cy="929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عصف ذهني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F3E353-5A3C-DB31-B5E0-5FD110F4A322}"/>
              </a:ext>
            </a:extLst>
          </p:cNvPr>
          <p:cNvGrpSpPr/>
          <p:nvPr/>
        </p:nvGrpSpPr>
        <p:grpSpPr>
          <a:xfrm>
            <a:off x="1737726" y="3921428"/>
            <a:ext cx="4195376" cy="2114457"/>
            <a:chOff x="0" y="0"/>
            <a:chExt cx="3435356" cy="113847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2E01F6D-BA6D-BA8E-B96A-FFE6DFDA986F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E70E7B-D5C9-E639-63EC-F5439AB5D7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363027" y="3618595"/>
            <a:ext cx="2803385" cy="81607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0154C73D-6E20-E112-3E9F-B2D984844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5618912" y="4114468"/>
            <a:ext cx="547247" cy="1030566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A800EA8A-CDC7-39A8-FBE0-92CECED0DB8E}"/>
              </a:ext>
            </a:extLst>
          </p:cNvPr>
          <p:cNvSpPr/>
          <p:nvPr/>
        </p:nvSpPr>
        <p:spPr>
          <a:xfrm>
            <a:off x="1960553" y="4242240"/>
            <a:ext cx="3488034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 - 3  = 6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28E4745-1366-A7A6-6C64-A1CD18B38878}"/>
              </a:ext>
            </a:extLst>
          </p:cNvPr>
          <p:cNvSpPr/>
          <p:nvPr/>
        </p:nvSpPr>
        <p:spPr>
          <a:xfrm>
            <a:off x="2531827" y="3579292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معادلة طرح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C31C3076-56BE-BE01-219F-6E9CF83A94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766986" y="2287655"/>
            <a:ext cx="1315951" cy="15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80638" y="454191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436891" y="403075"/>
            <a:ext cx="1836751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أسئلة البناء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14772B48-CCA0-7C07-9FCA-7C4A91A4C5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893033" y="5527486"/>
            <a:ext cx="707469" cy="707469"/>
          </a:xfrm>
          <a:prstGeom prst="rect">
            <a:avLst/>
          </a:prstGeom>
        </p:spPr>
      </p:pic>
      <p:pic>
        <p:nvPicPr>
          <p:cNvPr id="54" name="Picture 7">
            <a:extLst>
              <a:ext uri="{FF2B5EF4-FFF2-40B4-BE49-F238E27FC236}">
                <a16:creationId xmlns:a16="http://schemas.microsoft.com/office/drawing/2014/main" id="{BA93348F-D4E4-A6AB-8CAC-1130B839D7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 flipH="1">
            <a:off x="11151925" y="5397848"/>
            <a:ext cx="1565616" cy="512383"/>
          </a:xfrm>
          <a:prstGeom prst="rect">
            <a:avLst/>
          </a:prstGeom>
        </p:spPr>
      </p:pic>
      <p:pic>
        <p:nvPicPr>
          <p:cNvPr id="55" name="Picture 7">
            <a:extLst>
              <a:ext uri="{FF2B5EF4-FFF2-40B4-BE49-F238E27FC236}">
                <a16:creationId xmlns:a16="http://schemas.microsoft.com/office/drawing/2014/main" id="{969B5C4C-0C17-C880-06CD-6F9D0568EA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800000" flipH="1">
            <a:off x="10267211" y="6290249"/>
            <a:ext cx="1565616" cy="512383"/>
          </a:xfrm>
          <a:prstGeom prst="rect">
            <a:avLst/>
          </a:prstGeom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16D0FAFE-C9AC-40BE-50A7-2EC0494A0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062747" y="167811"/>
            <a:ext cx="4197345" cy="564777"/>
          </a:xfrm>
          <a:prstGeom prst="rect">
            <a:avLst/>
          </a:prstGeom>
        </p:spPr>
      </p:pic>
      <p:sp>
        <p:nvSpPr>
          <p:cNvPr id="57" name="مستطيل 56">
            <a:extLst>
              <a:ext uri="{FF2B5EF4-FFF2-40B4-BE49-F238E27FC236}">
                <a16:creationId xmlns:a16="http://schemas.microsoft.com/office/drawing/2014/main" id="{F51276AA-07DC-D2A5-EE29-4BB89DEA30E5}"/>
              </a:ext>
            </a:extLst>
          </p:cNvPr>
          <p:cNvSpPr/>
          <p:nvPr/>
        </p:nvSpPr>
        <p:spPr>
          <a:xfrm>
            <a:off x="2923303" y="-20268"/>
            <a:ext cx="4348780" cy="825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معادلات الجمع والطرح</a:t>
            </a:r>
          </a:p>
        </p:txBody>
      </p:sp>
      <p:pic>
        <p:nvPicPr>
          <p:cNvPr id="4" name="Picture 2" descr="A grey and red scale&#10;&#10;Description automatically generated">
            <a:extLst>
              <a:ext uri="{FF2B5EF4-FFF2-40B4-BE49-F238E27FC236}">
                <a16:creationId xmlns:a16="http://schemas.microsoft.com/office/drawing/2014/main" id="{D6FA924D-6701-10F7-9288-2591D691D5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9606" y="3419190"/>
            <a:ext cx="4987685" cy="3294643"/>
          </a:xfrm>
          <a:custGeom>
            <a:avLst/>
            <a:gdLst>
              <a:gd name="connsiteX0" fmla="*/ 2224558 w 4987685"/>
              <a:gd name="connsiteY0" fmla="*/ 0 h 3294643"/>
              <a:gd name="connsiteX1" fmla="*/ 2581311 w 4987685"/>
              <a:gd name="connsiteY1" fmla="*/ 0 h 3294643"/>
              <a:gd name="connsiteX2" fmla="*/ 2581311 w 4987685"/>
              <a:gd name="connsiteY2" fmla="*/ 1099771 h 3294643"/>
              <a:gd name="connsiteX3" fmla="*/ 4955241 w 4987685"/>
              <a:gd name="connsiteY3" fmla="*/ 1099771 h 3294643"/>
              <a:gd name="connsiteX4" fmla="*/ 4955241 w 4987685"/>
              <a:gd name="connsiteY4" fmla="*/ 0 h 3294643"/>
              <a:gd name="connsiteX5" fmla="*/ 4987685 w 4987685"/>
              <a:gd name="connsiteY5" fmla="*/ 0 h 3294643"/>
              <a:gd name="connsiteX6" fmla="*/ 4987685 w 4987685"/>
              <a:gd name="connsiteY6" fmla="*/ 3294643 h 3294643"/>
              <a:gd name="connsiteX7" fmla="*/ 0 w 4987685"/>
              <a:gd name="connsiteY7" fmla="*/ 3294643 h 3294643"/>
              <a:gd name="connsiteX8" fmla="*/ 0 w 4987685"/>
              <a:gd name="connsiteY8" fmla="*/ 1075858 h 3294643"/>
              <a:gd name="connsiteX9" fmla="*/ 2224558 w 4987685"/>
              <a:gd name="connsiteY9" fmla="*/ 1075858 h 329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87685" h="3294643">
                <a:moveTo>
                  <a:pt x="2224558" y="0"/>
                </a:moveTo>
                <a:lnTo>
                  <a:pt x="2581311" y="0"/>
                </a:lnTo>
                <a:lnTo>
                  <a:pt x="2581311" y="1099771"/>
                </a:lnTo>
                <a:lnTo>
                  <a:pt x="4955241" y="1099771"/>
                </a:lnTo>
                <a:lnTo>
                  <a:pt x="4955241" y="0"/>
                </a:lnTo>
                <a:lnTo>
                  <a:pt x="4987685" y="0"/>
                </a:lnTo>
                <a:lnTo>
                  <a:pt x="4987685" y="3294643"/>
                </a:lnTo>
                <a:lnTo>
                  <a:pt x="0" y="3294643"/>
                </a:lnTo>
                <a:lnTo>
                  <a:pt x="0" y="1075858"/>
                </a:lnTo>
                <a:lnTo>
                  <a:pt x="2224558" y="1075858"/>
                </a:lnTo>
                <a:close/>
              </a:path>
            </a:pathLst>
          </a:custGeom>
        </p:spPr>
      </p:pic>
      <p:pic>
        <p:nvPicPr>
          <p:cNvPr id="8" name="Picture 3" descr="A grey and red scale&#10;&#10;Description automatically generated">
            <a:extLst>
              <a:ext uri="{FF2B5EF4-FFF2-40B4-BE49-F238E27FC236}">
                <a16:creationId xmlns:a16="http://schemas.microsoft.com/office/drawing/2014/main" id="{CA943FE6-F0F7-52D3-23AF-3DB141D257E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7302"/>
          <a:stretch/>
        </p:blipFill>
        <p:spPr>
          <a:xfrm>
            <a:off x="3013550" y="3419190"/>
            <a:ext cx="2493842" cy="1077303"/>
          </a:xfrm>
          <a:prstGeom prst="rect">
            <a:avLst/>
          </a:prstGeom>
        </p:spPr>
      </p:pic>
      <p:pic>
        <p:nvPicPr>
          <p:cNvPr id="10" name="Picture 22" descr="A grey and red scale&#10;&#10;Description automatically generated">
            <a:extLst>
              <a:ext uri="{FF2B5EF4-FFF2-40B4-BE49-F238E27FC236}">
                <a16:creationId xmlns:a16="http://schemas.microsoft.com/office/drawing/2014/main" id="{F734B4D3-5B2B-4988-ECBD-F5607AA0E54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7302"/>
          <a:stretch/>
        </p:blipFill>
        <p:spPr>
          <a:xfrm>
            <a:off x="5473449" y="3448957"/>
            <a:ext cx="2493842" cy="1077303"/>
          </a:xfrm>
          <a:prstGeom prst="rect">
            <a:avLst/>
          </a:prstGeom>
        </p:spPr>
      </p:pic>
      <p:sp>
        <p:nvSpPr>
          <p:cNvPr id="11" name="مكعب 10">
            <a:extLst>
              <a:ext uri="{FF2B5EF4-FFF2-40B4-BE49-F238E27FC236}">
                <a16:creationId xmlns:a16="http://schemas.microsoft.com/office/drawing/2014/main" id="{C983195E-62A3-8470-D8FE-1D2D49B8A393}"/>
              </a:ext>
            </a:extLst>
          </p:cNvPr>
          <p:cNvSpPr/>
          <p:nvPr/>
        </p:nvSpPr>
        <p:spPr>
          <a:xfrm>
            <a:off x="10958029" y="3362142"/>
            <a:ext cx="606454" cy="564776"/>
          </a:xfrm>
          <a:prstGeom prst="cube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671D90EF-D00B-7137-C1CA-05C2A31132AA}"/>
              </a:ext>
            </a:extLst>
          </p:cNvPr>
          <p:cNvGrpSpPr/>
          <p:nvPr/>
        </p:nvGrpSpPr>
        <p:grpSpPr>
          <a:xfrm>
            <a:off x="1349123" y="1394871"/>
            <a:ext cx="6540852" cy="780498"/>
            <a:chOff x="0" y="0"/>
            <a:chExt cx="3435356" cy="1138475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924EE48E-0CC8-2654-35A9-B03E7B014BF0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64587A4-F178-0D6C-4D1F-D38FC7487B05}"/>
              </a:ext>
            </a:extLst>
          </p:cNvPr>
          <p:cNvSpPr txBox="1"/>
          <p:nvPr/>
        </p:nvSpPr>
        <p:spPr>
          <a:xfrm>
            <a:off x="1593300" y="1600454"/>
            <a:ext cx="5830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إذا أضفنا ٣ مكعبات إلى الطرف الأيسر، فكيف يمكن موازنة الطرف الآخر؟ </a:t>
            </a:r>
          </a:p>
        </p:txBody>
      </p:sp>
      <p:sp>
        <p:nvSpPr>
          <p:cNvPr id="17" name="مكعب 16">
            <a:extLst>
              <a:ext uri="{FF2B5EF4-FFF2-40B4-BE49-F238E27FC236}">
                <a16:creationId xmlns:a16="http://schemas.microsoft.com/office/drawing/2014/main" id="{8EBDD392-0438-AF20-A70F-BB12B10EB94E}"/>
              </a:ext>
            </a:extLst>
          </p:cNvPr>
          <p:cNvSpPr/>
          <p:nvPr/>
        </p:nvSpPr>
        <p:spPr>
          <a:xfrm>
            <a:off x="9370089" y="2934780"/>
            <a:ext cx="606454" cy="564776"/>
          </a:xfrm>
          <a:prstGeom prst="cube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كعب 17">
            <a:extLst>
              <a:ext uri="{FF2B5EF4-FFF2-40B4-BE49-F238E27FC236}">
                <a16:creationId xmlns:a16="http://schemas.microsoft.com/office/drawing/2014/main" id="{ED4FC0F2-9754-3CAA-86E1-526930B3B896}"/>
              </a:ext>
            </a:extLst>
          </p:cNvPr>
          <p:cNvSpPr/>
          <p:nvPr/>
        </p:nvSpPr>
        <p:spPr>
          <a:xfrm>
            <a:off x="9117511" y="3588325"/>
            <a:ext cx="606454" cy="564776"/>
          </a:xfrm>
          <a:prstGeom prst="cube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كعب 18">
            <a:extLst>
              <a:ext uri="{FF2B5EF4-FFF2-40B4-BE49-F238E27FC236}">
                <a16:creationId xmlns:a16="http://schemas.microsoft.com/office/drawing/2014/main" id="{8B31474D-267D-9D58-0F4D-A03D48845072}"/>
              </a:ext>
            </a:extLst>
          </p:cNvPr>
          <p:cNvSpPr/>
          <p:nvPr/>
        </p:nvSpPr>
        <p:spPr>
          <a:xfrm>
            <a:off x="10037770" y="2298559"/>
            <a:ext cx="606454" cy="564776"/>
          </a:xfrm>
          <a:prstGeom prst="cube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539280C5-BAC2-540A-FA49-9EEDA8CFE83D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1620522" y="1531202"/>
            <a:ext cx="2804403" cy="483143"/>
          </a:xfrm>
          <a:prstGeom prst="rect">
            <a:avLst/>
          </a:prstGeom>
        </p:spPr>
      </p:pic>
      <p:sp>
        <p:nvSpPr>
          <p:cNvPr id="21" name="مكعب 20">
            <a:extLst>
              <a:ext uri="{FF2B5EF4-FFF2-40B4-BE49-F238E27FC236}">
                <a16:creationId xmlns:a16="http://schemas.microsoft.com/office/drawing/2014/main" id="{D83506B4-1268-53A7-436F-97E308E5D69C}"/>
              </a:ext>
            </a:extLst>
          </p:cNvPr>
          <p:cNvSpPr/>
          <p:nvPr/>
        </p:nvSpPr>
        <p:spPr>
          <a:xfrm>
            <a:off x="10262268" y="3034143"/>
            <a:ext cx="606454" cy="564776"/>
          </a:xfrm>
          <a:prstGeom prst="cube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كعب 24">
            <a:extLst>
              <a:ext uri="{FF2B5EF4-FFF2-40B4-BE49-F238E27FC236}">
                <a16:creationId xmlns:a16="http://schemas.microsoft.com/office/drawing/2014/main" id="{C61A39D3-FA15-75C3-A538-74ACC9071EB3}"/>
              </a:ext>
            </a:extLst>
          </p:cNvPr>
          <p:cNvSpPr/>
          <p:nvPr/>
        </p:nvSpPr>
        <p:spPr>
          <a:xfrm>
            <a:off x="10037770" y="3690082"/>
            <a:ext cx="606454" cy="564776"/>
          </a:xfrm>
          <a:prstGeom prst="cube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كعب 26">
            <a:extLst>
              <a:ext uri="{FF2B5EF4-FFF2-40B4-BE49-F238E27FC236}">
                <a16:creationId xmlns:a16="http://schemas.microsoft.com/office/drawing/2014/main" id="{7F8954D2-BC4B-0CCE-F176-650D535A09FC}"/>
              </a:ext>
            </a:extLst>
          </p:cNvPr>
          <p:cNvSpPr/>
          <p:nvPr/>
        </p:nvSpPr>
        <p:spPr>
          <a:xfrm>
            <a:off x="11072087" y="2652392"/>
            <a:ext cx="606454" cy="564776"/>
          </a:xfrm>
          <a:prstGeom prst="cube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20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12361 L -0.11302 -0.02453 C -0.13646 -0.0574 -0.17188 -0.07384 -0.20886 -0.07384 C -0.25091 -0.07384 -0.28464 -0.0574 -0.30808 -0.02453 L -0.42044 0.12361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3" y="-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1713 L -0.12187 -0.11736 C -0.147 -0.14629 -0.18541 -0.16134 -0.22539 -0.16134 C -0.27057 -0.16134 -0.30703 -0.14629 -0.33229 -0.11736 L -0.45338 0.01713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9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16157 L -0.13347 0.04838 C -0.16107 0.02384 -0.20261 0.01227 -0.24636 0.01227 C -0.29597 0.01227 -0.33555 0.02384 -0.36316 0.04838 L -0.49571 0.16157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92" y="-747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00013 0.026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10949 L -0.07565 -0.04537 C -0.09127 -0.07987 -0.11497 -0.09676 -0.13984 -0.09676 C -0.16783 -0.09676 -0.19036 -0.07987 -0.20598 -0.04537 L -0.28111 0.10949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-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08424 -0.12338 C -0.10169 -0.15023 -0.12825 -0.16366 -0.15599 -0.16366 C -0.18724 -0.16366 -0.2125 -0.15023 -0.22982 -0.12338 L -0.31367 -3.7037E-7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125 L -0.09948 -0.00093 C -0.12005 -0.02732 -0.15117 -0.04097 -0.18372 -0.04097 C -0.2207 -0.04097 -0.25039 -0.02732 -0.27083 -0.00093 L -0.3694 0.1125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-768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0.00013 0.0268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5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80638" y="454932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436891" y="403075"/>
            <a:ext cx="1836751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أسئلة البناء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18DF883-571E-97DD-7C2C-10F4C5B8C0E1}"/>
              </a:ext>
            </a:extLst>
          </p:cNvPr>
          <p:cNvSpPr/>
          <p:nvPr/>
        </p:nvSpPr>
        <p:spPr>
          <a:xfrm>
            <a:off x="1131602" y="5791200"/>
            <a:ext cx="734143" cy="6118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ED8A45F8-056E-4801-7084-B55F3219C7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97473" flipH="1">
            <a:off x="11010387" y="5155461"/>
            <a:ext cx="705905" cy="691787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61F994BC-06E6-025C-3EDA-67EAC71B9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276294" y="132325"/>
            <a:ext cx="4197345" cy="56477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4FB46A76-E462-AA7E-3BE9-47DF66C340EF}"/>
              </a:ext>
            </a:extLst>
          </p:cNvPr>
          <p:cNvSpPr/>
          <p:nvPr/>
        </p:nvSpPr>
        <p:spPr>
          <a:xfrm>
            <a:off x="3166837" y="-19536"/>
            <a:ext cx="4348780" cy="825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معادلات الجمع والطرح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56BF72D0-9A78-C1F1-E5EB-5CECC0D70C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280638" y="6551188"/>
            <a:ext cx="3633132" cy="72086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9DB37C30-8675-0A57-8D94-44AB5DAC13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97473" flipH="1">
            <a:off x="10200638" y="5839262"/>
            <a:ext cx="852412" cy="835364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9E1DBECE-0C3A-B8D0-5247-0D09937C57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200000" flipH="1">
            <a:off x="10727918" y="5282267"/>
            <a:ext cx="3020414" cy="720862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C82BE24B-131A-CC95-D780-8DBE349248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97473" flipH="1">
            <a:off x="11052804" y="5860525"/>
            <a:ext cx="1015731" cy="995417"/>
          </a:xfrm>
          <a:prstGeom prst="rect">
            <a:avLst/>
          </a:prstGeom>
        </p:spPr>
      </p:pic>
      <p:pic>
        <p:nvPicPr>
          <p:cNvPr id="10" name="Picture 41" descr="A grey and red scale&#10;&#10;Description automatically generated">
            <a:extLst>
              <a:ext uri="{FF2B5EF4-FFF2-40B4-BE49-F238E27FC236}">
                <a16:creationId xmlns:a16="http://schemas.microsoft.com/office/drawing/2014/main" id="{844A4F32-3D83-B5D1-5316-3B0E007E94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0545" y="3249623"/>
            <a:ext cx="4987685" cy="3294643"/>
          </a:xfrm>
          <a:custGeom>
            <a:avLst/>
            <a:gdLst>
              <a:gd name="connsiteX0" fmla="*/ 2224558 w 4987685"/>
              <a:gd name="connsiteY0" fmla="*/ 0 h 3294643"/>
              <a:gd name="connsiteX1" fmla="*/ 2581311 w 4987685"/>
              <a:gd name="connsiteY1" fmla="*/ 0 h 3294643"/>
              <a:gd name="connsiteX2" fmla="*/ 2581311 w 4987685"/>
              <a:gd name="connsiteY2" fmla="*/ 1099771 h 3294643"/>
              <a:gd name="connsiteX3" fmla="*/ 4955241 w 4987685"/>
              <a:gd name="connsiteY3" fmla="*/ 1099771 h 3294643"/>
              <a:gd name="connsiteX4" fmla="*/ 4955241 w 4987685"/>
              <a:gd name="connsiteY4" fmla="*/ 0 h 3294643"/>
              <a:gd name="connsiteX5" fmla="*/ 4987685 w 4987685"/>
              <a:gd name="connsiteY5" fmla="*/ 0 h 3294643"/>
              <a:gd name="connsiteX6" fmla="*/ 4987685 w 4987685"/>
              <a:gd name="connsiteY6" fmla="*/ 3294643 h 3294643"/>
              <a:gd name="connsiteX7" fmla="*/ 0 w 4987685"/>
              <a:gd name="connsiteY7" fmla="*/ 3294643 h 3294643"/>
              <a:gd name="connsiteX8" fmla="*/ 0 w 4987685"/>
              <a:gd name="connsiteY8" fmla="*/ 1075858 h 3294643"/>
              <a:gd name="connsiteX9" fmla="*/ 2224558 w 4987685"/>
              <a:gd name="connsiteY9" fmla="*/ 1075858 h 329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87685" h="3294643">
                <a:moveTo>
                  <a:pt x="2224558" y="0"/>
                </a:moveTo>
                <a:lnTo>
                  <a:pt x="2581311" y="0"/>
                </a:lnTo>
                <a:lnTo>
                  <a:pt x="2581311" y="1099771"/>
                </a:lnTo>
                <a:lnTo>
                  <a:pt x="4955241" y="1099771"/>
                </a:lnTo>
                <a:lnTo>
                  <a:pt x="4955241" y="0"/>
                </a:lnTo>
                <a:lnTo>
                  <a:pt x="4987685" y="0"/>
                </a:lnTo>
                <a:lnTo>
                  <a:pt x="4987685" y="3294643"/>
                </a:lnTo>
                <a:lnTo>
                  <a:pt x="0" y="3294643"/>
                </a:lnTo>
                <a:lnTo>
                  <a:pt x="0" y="1075858"/>
                </a:lnTo>
                <a:lnTo>
                  <a:pt x="2224558" y="1075858"/>
                </a:lnTo>
                <a:close/>
              </a:path>
            </a:pathLst>
          </a:custGeom>
        </p:spPr>
      </p:pic>
      <p:pic>
        <p:nvPicPr>
          <p:cNvPr id="11" name="Picture 42" descr="A grey and red scale&#10;&#10;Description automatically generated">
            <a:extLst>
              <a:ext uri="{FF2B5EF4-FFF2-40B4-BE49-F238E27FC236}">
                <a16:creationId xmlns:a16="http://schemas.microsoft.com/office/drawing/2014/main" id="{A923D67F-AE7B-D515-E347-D2A7BB561B1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7302"/>
          <a:stretch/>
        </p:blipFill>
        <p:spPr>
          <a:xfrm>
            <a:off x="3092981" y="3351240"/>
            <a:ext cx="2493842" cy="1077303"/>
          </a:xfrm>
          <a:prstGeom prst="rect">
            <a:avLst/>
          </a:prstGeom>
        </p:spPr>
      </p:pic>
      <p:pic>
        <p:nvPicPr>
          <p:cNvPr id="12" name="Picture 30" descr="A grey and red scale&#10;&#10;Description automatically generated">
            <a:extLst>
              <a:ext uri="{FF2B5EF4-FFF2-40B4-BE49-F238E27FC236}">
                <a16:creationId xmlns:a16="http://schemas.microsoft.com/office/drawing/2014/main" id="{04B858E0-3078-A8D1-21EA-6080F9C857B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7302"/>
          <a:stretch/>
        </p:blipFill>
        <p:spPr>
          <a:xfrm>
            <a:off x="5563191" y="3356981"/>
            <a:ext cx="2493842" cy="1077303"/>
          </a:xfrm>
          <a:prstGeom prst="rect">
            <a:avLst/>
          </a:prstGeom>
        </p:spPr>
      </p:pic>
      <p:sp>
        <p:nvSpPr>
          <p:cNvPr id="29" name="مكعب 28">
            <a:extLst>
              <a:ext uri="{FF2B5EF4-FFF2-40B4-BE49-F238E27FC236}">
                <a16:creationId xmlns:a16="http://schemas.microsoft.com/office/drawing/2014/main" id="{3322CC43-3272-EAB0-D10B-23F25FBDD74D}"/>
              </a:ext>
            </a:extLst>
          </p:cNvPr>
          <p:cNvSpPr/>
          <p:nvPr/>
        </p:nvSpPr>
        <p:spPr>
          <a:xfrm>
            <a:off x="10221717" y="3689702"/>
            <a:ext cx="606454" cy="564776"/>
          </a:xfrm>
          <a:prstGeom prst="cube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مكعب 29">
            <a:extLst>
              <a:ext uri="{FF2B5EF4-FFF2-40B4-BE49-F238E27FC236}">
                <a16:creationId xmlns:a16="http://schemas.microsoft.com/office/drawing/2014/main" id="{5AF65E34-3ABE-A59F-515F-62752483ACBC}"/>
              </a:ext>
            </a:extLst>
          </p:cNvPr>
          <p:cNvSpPr/>
          <p:nvPr/>
        </p:nvSpPr>
        <p:spPr>
          <a:xfrm>
            <a:off x="10919533" y="2303645"/>
            <a:ext cx="606454" cy="564776"/>
          </a:xfrm>
          <a:prstGeom prst="cube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مكعب 30">
            <a:extLst>
              <a:ext uri="{FF2B5EF4-FFF2-40B4-BE49-F238E27FC236}">
                <a16:creationId xmlns:a16="http://schemas.microsoft.com/office/drawing/2014/main" id="{6EF0ABC9-9E43-B9B8-2167-B4349349140D}"/>
              </a:ext>
            </a:extLst>
          </p:cNvPr>
          <p:cNvSpPr/>
          <p:nvPr/>
        </p:nvSpPr>
        <p:spPr>
          <a:xfrm>
            <a:off x="10956026" y="3092311"/>
            <a:ext cx="606454" cy="564776"/>
          </a:xfrm>
          <a:prstGeom prst="cube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مكعب 32">
            <a:extLst>
              <a:ext uri="{FF2B5EF4-FFF2-40B4-BE49-F238E27FC236}">
                <a16:creationId xmlns:a16="http://schemas.microsoft.com/office/drawing/2014/main" id="{AD2FBF59-2C4A-3674-3462-B716BCD09BD3}"/>
              </a:ext>
            </a:extLst>
          </p:cNvPr>
          <p:cNvSpPr/>
          <p:nvPr/>
        </p:nvSpPr>
        <p:spPr>
          <a:xfrm>
            <a:off x="6744231" y="3502259"/>
            <a:ext cx="606454" cy="564776"/>
          </a:xfrm>
          <a:prstGeom prst="cube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مكعب 35">
            <a:extLst>
              <a:ext uri="{FF2B5EF4-FFF2-40B4-BE49-F238E27FC236}">
                <a16:creationId xmlns:a16="http://schemas.microsoft.com/office/drawing/2014/main" id="{8D6CF8DC-3932-390B-80CD-CF263D2427D6}"/>
              </a:ext>
            </a:extLst>
          </p:cNvPr>
          <p:cNvSpPr/>
          <p:nvPr/>
        </p:nvSpPr>
        <p:spPr>
          <a:xfrm>
            <a:off x="6102709" y="3556652"/>
            <a:ext cx="606454" cy="564776"/>
          </a:xfrm>
          <a:prstGeom prst="cube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مكعب 43">
            <a:extLst>
              <a:ext uri="{FF2B5EF4-FFF2-40B4-BE49-F238E27FC236}">
                <a16:creationId xmlns:a16="http://schemas.microsoft.com/office/drawing/2014/main" id="{79AB2F4E-33FF-8C30-4C37-90C31B4DB1E3}"/>
              </a:ext>
            </a:extLst>
          </p:cNvPr>
          <p:cNvSpPr/>
          <p:nvPr/>
        </p:nvSpPr>
        <p:spPr>
          <a:xfrm>
            <a:off x="3750390" y="3418241"/>
            <a:ext cx="567914" cy="564776"/>
          </a:xfrm>
          <a:prstGeom prst="cube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مكعب 44">
            <a:extLst>
              <a:ext uri="{FF2B5EF4-FFF2-40B4-BE49-F238E27FC236}">
                <a16:creationId xmlns:a16="http://schemas.microsoft.com/office/drawing/2014/main" id="{297ECFEB-9870-45AC-57EC-5CE447344E8A}"/>
              </a:ext>
            </a:extLst>
          </p:cNvPr>
          <p:cNvSpPr/>
          <p:nvPr/>
        </p:nvSpPr>
        <p:spPr>
          <a:xfrm>
            <a:off x="4368460" y="3501144"/>
            <a:ext cx="606454" cy="564776"/>
          </a:xfrm>
          <a:prstGeom prst="cube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مكعب 45">
            <a:extLst>
              <a:ext uri="{FF2B5EF4-FFF2-40B4-BE49-F238E27FC236}">
                <a16:creationId xmlns:a16="http://schemas.microsoft.com/office/drawing/2014/main" id="{EE5F80A7-48F0-2458-03A4-82439048EB6F}"/>
              </a:ext>
            </a:extLst>
          </p:cNvPr>
          <p:cNvSpPr/>
          <p:nvPr/>
        </p:nvSpPr>
        <p:spPr>
          <a:xfrm>
            <a:off x="6506884" y="2993480"/>
            <a:ext cx="606454" cy="556256"/>
          </a:xfrm>
          <a:prstGeom prst="cube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7" name="Group 2">
            <a:extLst>
              <a:ext uri="{FF2B5EF4-FFF2-40B4-BE49-F238E27FC236}">
                <a16:creationId xmlns:a16="http://schemas.microsoft.com/office/drawing/2014/main" id="{449F491C-AE14-9E99-45F9-2D9CC5721553}"/>
              </a:ext>
            </a:extLst>
          </p:cNvPr>
          <p:cNvGrpSpPr/>
          <p:nvPr/>
        </p:nvGrpSpPr>
        <p:grpSpPr>
          <a:xfrm>
            <a:off x="1623473" y="1179033"/>
            <a:ext cx="6438248" cy="780498"/>
            <a:chOff x="0" y="0"/>
            <a:chExt cx="3435356" cy="11384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BE11F1A7-A2C9-E6C8-0359-CFB086FFFEA1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4E0861F-8A14-528E-5B56-2CB002D2BBFC}"/>
              </a:ext>
            </a:extLst>
          </p:cNvPr>
          <p:cNvSpPr txBox="1"/>
          <p:nvPr/>
        </p:nvSpPr>
        <p:spPr>
          <a:xfrm>
            <a:off x="1878753" y="1378854"/>
            <a:ext cx="5830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ar-SA" b="1" dirty="0">
                <a:solidFill>
                  <a:prstClr val="black"/>
                </a:solidFill>
                <a:cs typeface="Calibri" panose="020F0502020204030204" pitchFamily="34" charset="0"/>
              </a:rPr>
              <a:t>إذا حذفنا مكعب من الطرف الأيمن ،  </a:t>
            </a:r>
          </a:p>
        </p:txBody>
      </p:sp>
      <p:sp>
        <p:nvSpPr>
          <p:cNvPr id="50" name="مكعب 49">
            <a:extLst>
              <a:ext uri="{FF2B5EF4-FFF2-40B4-BE49-F238E27FC236}">
                <a16:creationId xmlns:a16="http://schemas.microsoft.com/office/drawing/2014/main" id="{A4F0F286-7B10-DB58-DD86-25A70C4EC520}"/>
              </a:ext>
            </a:extLst>
          </p:cNvPr>
          <p:cNvSpPr/>
          <p:nvPr/>
        </p:nvSpPr>
        <p:spPr>
          <a:xfrm>
            <a:off x="4060308" y="3092311"/>
            <a:ext cx="606454" cy="510768"/>
          </a:xfrm>
          <a:prstGeom prst="cube">
            <a:avLst/>
          </a:prstGeom>
          <a:gradFill flip="none" rotWithShape="1">
            <a:gsLst>
              <a:gs pos="0">
                <a:srgbClr val="FFC000">
                  <a:lumMod val="60000"/>
                  <a:lumOff val="40000"/>
                  <a:shade val="30000"/>
                  <a:satMod val="115000"/>
                </a:srgbClr>
              </a:gs>
              <a:gs pos="50000">
                <a:srgbClr val="FFC000">
                  <a:lumMod val="60000"/>
                  <a:lumOff val="40000"/>
                  <a:shade val="67500"/>
                  <a:satMod val="115000"/>
                </a:srgbClr>
              </a:gs>
              <a:gs pos="100000">
                <a:srgbClr val="FFC000">
                  <a:lumMod val="60000"/>
                  <a:lumOff val="40000"/>
                  <a:shade val="100000"/>
                  <a:satMod val="115000"/>
                </a:srgbClr>
              </a:gs>
            </a:gsLst>
            <a:lin ang="8100000" scaled="1"/>
            <a:tileRect/>
          </a:gra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مكعب 22">
            <a:extLst>
              <a:ext uri="{FF2B5EF4-FFF2-40B4-BE49-F238E27FC236}">
                <a16:creationId xmlns:a16="http://schemas.microsoft.com/office/drawing/2014/main" id="{48DFE283-A175-C06B-3AE8-A4F8F758BD77}"/>
              </a:ext>
            </a:extLst>
          </p:cNvPr>
          <p:cNvSpPr/>
          <p:nvPr/>
        </p:nvSpPr>
        <p:spPr>
          <a:xfrm>
            <a:off x="6506884" y="3000396"/>
            <a:ext cx="606454" cy="564776"/>
          </a:xfrm>
          <a:prstGeom prst="cube">
            <a:avLst/>
          </a:prstGeom>
          <a:solidFill>
            <a:srgbClr val="C3D69B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مربع نص 20">
            <a:extLst>
              <a:ext uri="{FF2B5EF4-FFF2-40B4-BE49-F238E27FC236}">
                <a16:creationId xmlns:a16="http://schemas.microsoft.com/office/drawing/2014/main" id="{64A6FEA2-535A-5A95-EAAA-87C5FA26B3C8}"/>
              </a:ext>
            </a:extLst>
          </p:cNvPr>
          <p:cNvSpPr txBox="1"/>
          <p:nvPr/>
        </p:nvSpPr>
        <p:spPr>
          <a:xfrm>
            <a:off x="1823523" y="1402950"/>
            <a:ext cx="3026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ar-SA" b="1" dirty="0">
                <a:solidFill>
                  <a:prstClr val="black"/>
                </a:solidFill>
                <a:cs typeface="Calibri" panose="020F0502020204030204" pitchFamily="34" charset="0"/>
              </a:rPr>
              <a:t>فكيف يمكن موازنة الطرف الآخر؟ 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F3B902DB-E0C4-4346-FD47-DA3DEDD181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7678847" y="1226414"/>
            <a:ext cx="735780" cy="722403"/>
          </a:xfrm>
          <a:prstGeom prst="rect">
            <a:avLst/>
          </a:prstGeom>
        </p:spPr>
      </p:pic>
      <p:pic>
        <p:nvPicPr>
          <p:cNvPr id="53" name="صورة 21">
            <a:extLst>
              <a:ext uri="{FF2B5EF4-FFF2-40B4-BE49-F238E27FC236}">
                <a16:creationId xmlns:a16="http://schemas.microsoft.com/office/drawing/2014/main" id="{C52DFCDE-2D95-28B7-C94D-39606F33FE63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4748" y="1321948"/>
            <a:ext cx="2900337" cy="483143"/>
          </a:xfrm>
          <a:prstGeom prst="rect">
            <a:avLst/>
          </a:prstGeom>
        </p:spPr>
      </p:pic>
      <p:sp>
        <p:nvSpPr>
          <p:cNvPr id="54" name="مكعب 22">
            <a:extLst>
              <a:ext uri="{FF2B5EF4-FFF2-40B4-BE49-F238E27FC236}">
                <a16:creationId xmlns:a16="http://schemas.microsoft.com/office/drawing/2014/main" id="{E0498081-76AC-64F5-8E70-09F3E98D83CF}"/>
              </a:ext>
            </a:extLst>
          </p:cNvPr>
          <p:cNvSpPr/>
          <p:nvPr/>
        </p:nvSpPr>
        <p:spPr>
          <a:xfrm>
            <a:off x="4060308" y="3078420"/>
            <a:ext cx="606454" cy="564776"/>
          </a:xfrm>
          <a:prstGeom prst="cube">
            <a:avLst/>
          </a:prstGeom>
          <a:solidFill>
            <a:srgbClr val="C3D69B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مكعب 54">
            <a:extLst>
              <a:ext uri="{FF2B5EF4-FFF2-40B4-BE49-F238E27FC236}">
                <a16:creationId xmlns:a16="http://schemas.microsoft.com/office/drawing/2014/main" id="{7E875B37-74F5-8312-7A6A-A6D7CE3C2C50}"/>
              </a:ext>
            </a:extLst>
          </p:cNvPr>
          <p:cNvSpPr/>
          <p:nvPr/>
        </p:nvSpPr>
        <p:spPr>
          <a:xfrm>
            <a:off x="10221717" y="2914466"/>
            <a:ext cx="606454" cy="564776"/>
          </a:xfrm>
          <a:prstGeom prst="cube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0.06172 0.06111 C 0.07448 0.07477 0.09388 0.08241 0.11407 0.08241 C 0.13711 0.08241 0.1556 0.07477 0.16849 0.06111 L 0.23034 -7.40741E-7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412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013 -0.012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00013 -0.01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013 -0.012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09961 0.06111 C 0.12019 0.07477 0.15157 0.08241 0.18412 0.08241 C 0.22136 0.08241 0.25118 0.07477 0.27201 0.06111 L 0.37201 -3.33333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412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00013 -0.012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00013 -0.0120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00013 -0.0120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44" grpId="0" animBg="1"/>
      <p:bldP spid="45" grpId="0" animBg="1"/>
      <p:bldP spid="46" grpId="0" animBg="1"/>
      <p:bldP spid="49" grpId="0"/>
      <p:bldP spid="50" grpId="0" animBg="1"/>
      <p:bldP spid="51" grpId="0" animBg="1"/>
      <p:bldP spid="52" grpId="0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107930" y="-200845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54158236-35C1-C2A4-D081-CDFE5208D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16188" flipH="1">
            <a:off x="10746017" y="4058339"/>
            <a:ext cx="1276404" cy="672422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13AD4E5F-0339-3275-DE1E-76A8FD4BD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136435" y="5127741"/>
            <a:ext cx="968918" cy="166722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828AEAE-DCED-1F83-F4BF-E8002FEC416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220" t="25277" r="30241" b="40093"/>
          <a:stretch/>
        </p:blipFill>
        <p:spPr>
          <a:xfrm>
            <a:off x="2158108" y="1084619"/>
            <a:ext cx="8417859" cy="550791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3CD8435-9535-602C-C07F-AA7E772C4C9D}"/>
              </a:ext>
            </a:extLst>
          </p:cNvPr>
          <p:cNvSpPr/>
          <p:nvPr/>
        </p:nvSpPr>
        <p:spPr>
          <a:xfrm>
            <a:off x="3635084" y="4513188"/>
            <a:ext cx="3646842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7E7A081-1486-A306-FEB4-697E517DF624}"/>
              </a:ext>
            </a:extLst>
          </p:cNvPr>
          <p:cNvSpPr/>
          <p:nvPr/>
        </p:nvSpPr>
        <p:spPr>
          <a:xfrm>
            <a:off x="3647523" y="5088153"/>
            <a:ext cx="2375647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78788A0-B810-97AD-5479-EAAF2E06D2F3}"/>
              </a:ext>
            </a:extLst>
          </p:cNvPr>
          <p:cNvSpPr/>
          <p:nvPr/>
        </p:nvSpPr>
        <p:spPr>
          <a:xfrm>
            <a:off x="4166085" y="6094811"/>
            <a:ext cx="914401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C454EFC-97DC-26A0-1AB5-7DD015C35EB7}"/>
              </a:ext>
            </a:extLst>
          </p:cNvPr>
          <p:cNvSpPr txBox="1"/>
          <p:nvPr/>
        </p:nvSpPr>
        <p:spPr>
          <a:xfrm>
            <a:off x="1170405" y="5423984"/>
            <a:ext cx="5401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solidFill>
                  <a:srgbClr val="D323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أجد العدد الذي إذا أضفناه إلى ٢ كان الناتج ٦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CC2DB00-8A71-9D5B-11E7-779F6BE6B017}"/>
              </a:ext>
            </a:extLst>
          </p:cNvPr>
          <p:cNvSpPr/>
          <p:nvPr/>
        </p:nvSpPr>
        <p:spPr>
          <a:xfrm>
            <a:off x="1248013" y="5504005"/>
            <a:ext cx="5119024" cy="443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AFF8768-D12D-67FE-8862-2B5A2154A9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170051" y="205913"/>
            <a:ext cx="2803385" cy="816072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598CFA94-E9A4-DDDA-8CBA-297B30060918}"/>
              </a:ext>
            </a:extLst>
          </p:cNvPr>
          <p:cNvSpPr/>
          <p:nvPr/>
        </p:nvSpPr>
        <p:spPr>
          <a:xfrm>
            <a:off x="5460834" y="143940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استعد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59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64311" y="403075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تذكّر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9B8E6F5E-CD9F-C19B-1CB5-77A0574E24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30236">
            <a:off x="9623949" y="3329799"/>
            <a:ext cx="1940185" cy="1499776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B614D7FC-2075-4FDA-40EF-59FE5700FF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9457855" y="4944688"/>
            <a:ext cx="878934" cy="1620471"/>
          </a:xfrm>
          <a:prstGeom prst="rect">
            <a:avLst/>
          </a:prstGeom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18C7CEB5-4290-A5AB-9DD3-7C2180C3F2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0954424" y="1881389"/>
            <a:ext cx="934752" cy="122816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9878F1D-A8FA-A416-6002-AAB2A99C964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7220" t="30569" r="28109" b="15921"/>
          <a:stretch/>
        </p:blipFill>
        <p:spPr>
          <a:xfrm>
            <a:off x="1329639" y="182880"/>
            <a:ext cx="7510581" cy="6612149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0CFB68D-AD33-D90F-8217-74B658FB3A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0260839" flipH="1">
            <a:off x="1321361" y="1364678"/>
            <a:ext cx="962640" cy="9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156529" y="454191"/>
            <a:ext cx="2927493" cy="81607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73756" y="403075"/>
            <a:ext cx="2803385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استكشاف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54" name="Picture 7">
            <a:extLst>
              <a:ext uri="{FF2B5EF4-FFF2-40B4-BE49-F238E27FC236}">
                <a16:creationId xmlns:a16="http://schemas.microsoft.com/office/drawing/2014/main" id="{BA93348F-D4E4-A6AB-8CAC-1130B839D7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65485" flipH="1">
            <a:off x="11253116" y="649725"/>
            <a:ext cx="1087363" cy="355864"/>
          </a:xfrm>
          <a:prstGeom prst="rect">
            <a:avLst/>
          </a:prstGeom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16D0FAFE-C9AC-40BE-50A7-2EC0494A06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534525" y="663000"/>
            <a:ext cx="3700593" cy="87442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60B9FF4-1988-A9AA-F23B-498798E27F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464458" y="4477206"/>
            <a:ext cx="8470482" cy="476158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8409A9A-C1D4-E2E5-ABB9-D343B4072A4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1453" r="67908" b="61570"/>
          <a:stretch/>
        </p:blipFill>
        <p:spPr>
          <a:xfrm>
            <a:off x="8623822" y="6160957"/>
            <a:ext cx="2840636" cy="1858015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43C1160-9400-899D-5532-AE2C9AAE9202}"/>
              </a:ext>
            </a:extLst>
          </p:cNvPr>
          <p:cNvSpPr/>
          <p:nvPr/>
        </p:nvSpPr>
        <p:spPr>
          <a:xfrm>
            <a:off x="5754754" y="3676926"/>
            <a:ext cx="1466231" cy="825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E9C80F2-068D-CA42-F87E-11DAEE1D05D9}"/>
              </a:ext>
            </a:extLst>
          </p:cNvPr>
          <p:cNvSpPr/>
          <p:nvPr/>
        </p:nvSpPr>
        <p:spPr>
          <a:xfrm>
            <a:off x="7260092" y="3282424"/>
            <a:ext cx="2648406" cy="1614153"/>
          </a:xfrm>
          <a:prstGeom prst="rect">
            <a:avLst/>
          </a:prstGeom>
          <a:noFill/>
          <a:ln>
            <a:solidFill>
              <a:srgbClr val="B7C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CC31946-557B-E40E-DC7A-9F020728965F}"/>
              </a:ext>
            </a:extLst>
          </p:cNvPr>
          <p:cNvSpPr/>
          <p:nvPr/>
        </p:nvSpPr>
        <p:spPr>
          <a:xfrm>
            <a:off x="3055726" y="3282424"/>
            <a:ext cx="2648406" cy="1614153"/>
          </a:xfrm>
          <a:prstGeom prst="rect">
            <a:avLst/>
          </a:prstGeom>
          <a:noFill/>
          <a:ln>
            <a:solidFill>
              <a:srgbClr val="B7C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CCF92B0-3E76-EC76-794B-809D59991E6C}"/>
              </a:ext>
            </a:extLst>
          </p:cNvPr>
          <p:cNvSpPr/>
          <p:nvPr/>
        </p:nvSpPr>
        <p:spPr>
          <a:xfrm>
            <a:off x="4327993" y="687638"/>
            <a:ext cx="4051509" cy="825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المعادلات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B9F4619-0036-8F1F-E467-DCC53E3EE931}"/>
              </a:ext>
            </a:extLst>
          </p:cNvPr>
          <p:cNvSpPr/>
          <p:nvPr/>
        </p:nvSpPr>
        <p:spPr>
          <a:xfrm>
            <a:off x="8623822" y="3566171"/>
            <a:ext cx="1466231" cy="825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86F1F02-D00E-9D1C-62E7-1317764EEB39}"/>
              </a:ext>
            </a:extLst>
          </p:cNvPr>
          <p:cNvSpPr/>
          <p:nvPr/>
        </p:nvSpPr>
        <p:spPr>
          <a:xfrm>
            <a:off x="7390152" y="3676926"/>
            <a:ext cx="1574943" cy="82514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+ 4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75C18A2-55E2-4BAD-A0A8-FF0152CC22F0}"/>
              </a:ext>
            </a:extLst>
          </p:cNvPr>
          <p:cNvSpPr/>
          <p:nvPr/>
        </p:nvSpPr>
        <p:spPr>
          <a:xfrm>
            <a:off x="4518145" y="3676925"/>
            <a:ext cx="1466231" cy="825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27" name="رسم 26" descr="تاج مع تعبئة خالصة">
            <a:extLst>
              <a:ext uri="{FF2B5EF4-FFF2-40B4-BE49-F238E27FC236}">
                <a16:creationId xmlns:a16="http://schemas.microsoft.com/office/drawing/2014/main" id="{2C0FA3A9-5F72-FB44-85DA-3AB51B7B5D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65095" y="3282422"/>
            <a:ext cx="914400" cy="685572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15D62A6C-4A8F-E8D2-7917-837DC0E87F29}"/>
              </a:ext>
            </a:extLst>
          </p:cNvPr>
          <p:cNvSpPr/>
          <p:nvPr/>
        </p:nvSpPr>
        <p:spPr>
          <a:xfrm>
            <a:off x="7385503" y="3714234"/>
            <a:ext cx="1574943" cy="825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+ 4</a:t>
            </a:r>
          </a:p>
        </p:txBody>
      </p:sp>
    </p:spTree>
    <p:extLst>
      <p:ext uri="{BB962C8B-B14F-4D97-AF65-F5344CB8AC3E}">
        <p14:creationId xmlns:p14="http://schemas.microsoft.com/office/powerpoint/2010/main" val="126219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76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1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1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  <p:bldP spid="12" grpId="0" animBg="1"/>
      <p:bldP spid="13" grpId="0" animBg="1"/>
      <p:bldP spid="14" grpId="0"/>
      <p:bldP spid="17" grpId="0"/>
      <p:bldP spid="18" grpId="0"/>
      <p:bldP spid="19" grpId="0"/>
      <p:bldP spid="28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367</Words>
  <Application>Microsoft Office PowerPoint</Application>
  <PresentationFormat>شاشة عريضة</PresentationFormat>
  <Paragraphs>143</Paragraphs>
  <Slides>27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HandMade</vt:lpstr>
      <vt:lpstr>Traditional Arabic</vt:lpstr>
      <vt:lpstr>نسق Office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قمراء السبيعي</cp:lastModifiedBy>
  <cp:revision>12</cp:revision>
  <dcterms:created xsi:type="dcterms:W3CDTF">2022-10-22T15:12:00Z</dcterms:created>
  <dcterms:modified xsi:type="dcterms:W3CDTF">2023-10-15T05:11:51Z</dcterms:modified>
</cp:coreProperties>
</file>