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3"/>
  </p:notesMasterIdLst>
  <p:sldIdLst>
    <p:sldId id="256" r:id="rId2"/>
    <p:sldId id="257" r:id="rId3"/>
    <p:sldId id="365" r:id="rId4"/>
    <p:sldId id="310" r:id="rId5"/>
    <p:sldId id="372" r:id="rId6"/>
    <p:sldId id="313" r:id="rId7"/>
    <p:sldId id="375" r:id="rId8"/>
    <p:sldId id="380" r:id="rId9"/>
    <p:sldId id="376" r:id="rId10"/>
    <p:sldId id="378" r:id="rId11"/>
    <p:sldId id="371" r:id="rId12"/>
    <p:sldId id="373" r:id="rId13"/>
    <p:sldId id="284" r:id="rId14"/>
    <p:sldId id="381" r:id="rId15"/>
    <p:sldId id="382" r:id="rId16"/>
    <p:sldId id="377" r:id="rId17"/>
    <p:sldId id="366" r:id="rId18"/>
    <p:sldId id="358" r:id="rId19"/>
    <p:sldId id="314" r:id="rId20"/>
    <p:sldId id="383" r:id="rId21"/>
    <p:sldId id="325" r:id="rId22"/>
    <p:sldId id="374" r:id="rId23"/>
    <p:sldId id="384" r:id="rId24"/>
    <p:sldId id="276" r:id="rId25"/>
    <p:sldId id="337" r:id="rId26"/>
    <p:sldId id="338" r:id="rId27"/>
    <p:sldId id="339" r:id="rId28"/>
    <p:sldId id="341" r:id="rId29"/>
    <p:sldId id="387" r:id="rId30"/>
    <p:sldId id="386" r:id="rId31"/>
    <p:sldId id="357" r:id="rId32"/>
  </p:sldIdLst>
  <p:sldSz cx="12192000" cy="6858000"/>
  <p:notesSz cx="6858000" cy="9144000"/>
  <p:embeddedFontLst>
    <p:embeddedFont>
      <p:font typeface="Abril Fatface" panose="02000503000000020003" pitchFamily="2" charset="0"/>
      <p:regular r:id="rId34"/>
    </p:embeddedFont>
    <p:embeddedFont>
      <p:font typeface="Aldrich" panose="020B0604020202020204" charset="0"/>
      <p:regular r:id="rId35"/>
    </p:embeddedFont>
    <p:embeddedFont>
      <p:font typeface="Barlow Condensed" panose="00000506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</p:embeddedFont>
    <p:embeddedFont>
      <p:font typeface="Chelsea Market" panose="020B0604020202020204" charset="0"/>
      <p:regular r:id="rId42"/>
    </p:embeddedFont>
    <p:embeddedFont>
      <p:font typeface="Coming Soon" panose="020B0604020202020204" charset="0"/>
      <p:regular r:id="rId43"/>
    </p:embeddedFont>
    <p:embeddedFont>
      <p:font typeface="Segoe UI Semibold" panose="020B0702040204020203" pitchFamily="34" charset="0"/>
      <p:bold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 snapToGrid="0">
      <p:cViewPr varScale="1">
        <p:scale>
          <a:sx n="86" d="100"/>
          <a:sy n="86" d="100"/>
        </p:scale>
        <p:origin x="105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30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113 199 8287 0 0,'-25'-30'482'0'0,"-36"-56"-1"0"0,34 18 8639 0 0,29 68-9008 0 0,12-7 565 0 0,-4 5-756 0 0,-1 0 1 0 0,1 0-1 0 0,0 1 0 0 0,0 1 1 0 0,0 0-1 0 0,11 1 0 0 0,-1-1-67 0 0,246 10 933 0 0,30 12-1389 0 0,-174-11 226 0 0,209 12 749 0 0,-47-4 137 0 0,619 33 1119 0 0,-505-39-1365 0 0,-115-13-267 0 0,-109-3 49 0 0,-65 4 72 0 0,299-4 489 0 0,897 7 28 0 0,-870 18-477 0 0,-347-16-108 0 0,284 33 19 0 0,-330-31-61 0 0,-1 3-1 0 0,-1 1 1 0 0,0 1 0 0 0,0 3-1 0 0,-2 1 1 0 0,67 41-1 0 0,-98-53-3 0 0,1 0 0 0 0,-1 0-1 0 0,-1 1 1 0 0,1 0-1 0 0,7 10 1 0 0,-3-1 38 0 0,-11-14-39 0 0,0 0-1 0 0,0 0 0 0 0,0 0 0 0 0,1-1 0 0 0,-1 1 0 0 0,0 0 1 0 0,0 0-1 0 0,-1 0 0 0 0,1 0 0 0 0,0 0 0 0 0,0 0 0 0 0,0-1 0 0 0,0 1 1 0 0,-1 0-1 0 0,1 0 0 0 0,0 0 0 0 0,-1 0 0 0 0,1-1 0 0 0,-1 1 1 0 0,1 0-1 0 0,-1 0 0 0 0,1-1 0 0 0,-1 1 0 0 0,0 0 0 0 0,1-1 0 0 0,-1 1 1 0 0,0-1-1 0 0,1 1 0 0 0,-1-1 0 0 0,0 1 0 0 0,0-1 0 0 0,1 1 1 0 0,-2-1-1 0 0,-4 3 0 0 0,1-1 0 0 0,0 0 1 0 0,-11 3-1 0 0,-44 10-13 0 0,-136 29-186 0 0,-129-16 123 0 0,292-26 68 0 0,-216 6 6 0 0,103-5 0 0 0,-349 6 22 0 0,-261 11 84 0 0,-638 89-106 0 0,1292-98 0 0 0,-549 72 0 0 0,317-21 24 0 0,-1 32 104 0 0,216-50-123 0 0,2 6 1 0 0,-148 86-1 0 0,227-111-6 0 0,36-23 2 0 0,-1 0 1 0 0,0 0 0 0 0,1 1 0 0 0,-1 0-1 0 0,1-1 1 0 0,0 1 0 0 0,0 0 0 0 0,0 0-1 0 0,-2 5 1 0 0,4-8 4 0 0,0 1-1 0 0,0-1 1 0 0,0 1-1 0 0,0-1 1 0 0,0 1-1 0 0,0-1 1 0 0,0 1-1 0 0,0-1 1 0 0,0 1-1 0 0,0-1 1 0 0,1 1-1 0 0,-1-1 1 0 0,0 0-1 0 0,0 1 1 0 0,0-1-1 0 0,1 1 1 0 0,-1-1 0 0 0,0 1-1 0 0,0-1 1 0 0,1 0-1 0 0,-1 1 1 0 0,0-1-1 0 0,1 1 1 0 0,0 0 13 0 0,4 5-8 0 0,0 0 0 0 0,1 0 0 0 0,0-1-1 0 0,-1 0 1 0 0,2 0 0 0 0,-1 0 0 0 0,0-1 0 0 0,1 0 0 0 0,10 5-1 0 0,3-1 8 0 0,1 0-1 0 0,25 6 0 0 0,220 41 249 0 0,11-19 28 0 0,866 54 143 0 0,0-60-370 0 0,-1087-29-72 0 0,763 11 74 0 0,-634-7-69 0 0,295 19 0 0 0,-297-8 23 0 0,81 8 17 0 0,-189-13-40 0 0,110 30 1 0 0,-107-18-1 0 0,183 46 0 0 0,-244-65 0 0 0,173 37 0 0 0,-144-29 0 0 0,-1 3 0 0 0,48 21 0 0 0,-83-31 0 0 0,0 0 0 0 0,17 12 0 0 0,-16-5-16 0 0,-11-11 11 0 0,1-1 0 0 0,-1 1 0 0 0,0 0 0 0 0,0-1 0 0 0,0 1-1 0 0,0 0 1 0 0,0 0 0 0 0,0-1 0 0 0,0 1 0 0 0,0 0 0 0 0,-1 0 0 0 0,1-1 0 0 0,0 1-1 0 0,0 0 1 0 0,-1-1 0 0 0,1 1 0 0 0,0 0 0 0 0,-1-1 0 0 0,1 1 0 0 0,0 0 0 0 0,-1-1 0 0 0,1 1-1 0 0,-1-1 1 0 0,1 1 0 0 0,-1-1 0 0 0,0 1 0 0 0,1-1 0 0 0,-1 1 0 0 0,1-1 0 0 0,-1 1-1 0 0,0-1 1 0 0,1 0 0 0 0,-1 0 0 0 0,0 1 0 0 0,0-1 0 0 0,-28 10-115 0 0,-22-2 49 0 0,-1-2 1 0 0,-98-3-1 0 0,123-3 67 0 0,-584-5 121 0 0,348 4-104 0 0,-168 3-15 0 0,-687 42 2 0 0,5 28 0 0 0,495-21 0 0 0,10 34 0 0 0,518-65 0 0 0,-122 43 0 0 0,-78 48 0 0 0,185-69 0 0 0,-50 20 88 0 0,151-60-79 0 0,0-1-1 0 0,1 0 0 0 0,-1 0 0 0 0,1 1-1 0 0,0-1 1 0 0,0 1 0 0 0,0 0 0 0 0,0 0 0 0 0,-4 3 0 0 0,7-5-8 0 0,-1 0 0 0 0,1 1 0 0 0,0-1 0 0 0,-1 0 0 0 0,1 1 0 0 0,0-1 0 0 0,-1 0 0 0 0,1 1 0 0 0,0-1 0 0 0,0 0 0 0 0,0 1 0 0 0,-1-1 0 0 0,1 1 0 0 0,0-1 0 0 0,0 0 0 0 0,0 1 0 0 0,0-1 0 0 0,0 1 0 0 0,0-1 0 0 0,0 1 0 0 0,0-1 0 0 0,0 0 0 0 0,0 1 0 0 0,1 1-6 0 0,1 0 0 0 0,0-1 0 0 0,0 1-1 0 0,-1-1 1 0 0,1 1 0 0 0,0-1 0 0 0,0 0 0 0 0,0 0 0 0 0,1 0-1 0 0,-1 0 1 0 0,3 1 0 0 0,0 0-16 0 0,14 6-10 0 0,0-2 0 0 0,1 0 0 0 0,38 6-1 0 0,63 0-102 0 0,-60-8 111 0 0,47 7 39 0 0,151 10 125 0 0,402-3 121 0 0,-92-34-125 0 0,-551 16-128 0 0,939-98 8 0 0,-613 27-16 0 0,-9-21 4 0 0,-237 64 3 0 0,891-231 46 0 0,-961 252-53 0 0,152-39 0 0 0,-124 29 0 0 0,63-28 0 0 0,-100 36 0 0 0,0 0 0 0 0,-1-2 0 0 0,0 0 0 0 0,27-21 0 0 0,-37 25 0 0 0,-1-1 0 0 0,1 1 0 0 0,-1-2 0 0 0,0 1 0 0 0,-1 0 0 0 0,0-1 0 0 0,0 0 0 0 0,-1-1 0 0 0,0 1 0 0 0,6-18 0 0 0,-7 12-15 0 0,0 1 0 0 0,-1-1-1 0 0,-1 0 1 0 0,0 0 0 0 0,-1 0-1 0 0,0 0 1 0 0,-1 0 0 0 0,-1 0-1 0 0,-3-20 1 0 0,2 25 3 0 0,0 1 0 0 0,-1 0-1 0 0,0 0 1 0 0,0 0 0 0 0,-1 0 0 0 0,0 0-1 0 0,-1 1 1 0 0,0 0 0 0 0,0-1-1 0 0,-1 2 1 0 0,0-1 0 0 0,0 1 0 0 0,0 0-1 0 0,-1 0 1 0 0,-14-10 0 0 0,7 8 2 0 0,-1 0-1 0 0,0 1 1 0 0,-1 0 0 0 0,-22-7-1 0 0,-67-14-80 0 0,74 21 63 0 0,-96-27-92 0 0,-59-14-43 0 0,-104-9 17 0 0,19 4 42 0 0,3-6 78 0 0,-696-137-31 0 0,347 122 57 0 0,433 57 0 0 0,-446-30 0 0 0,-2 21 0 0 0,583 25 0 0 0,-208-6 19 0 0,-149-6-734 0 0,198 6-7767 0 0,88 7 3372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0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9671 0 0,'0'0'748'0'0,"-1"-2"-492"0"0,0-7 7652 0 0,2 10-7285 0 0,2 6-572 0 0,-2-6-121 0 0,0 1 13 0 0,16 10 46 0 0,-13-10 11 0 0,-2 0 2 0 0,0-1 0 0 0,0 1 0 0 0,0-1 0 0 0,0 0 1 0 0,1 0-1 0 0,-1 0 0 0 0,0 0 0 0 0,0 0 0 0 0,1 0 0 0 0,-1-1 0 0 0,1 1 0 0 0,-1-1 0 0 0,1 0 0 0 0,-1 1 0 0 0,4-1 0 0 0,2-1 19 0 0,265 8 60 0 0,-243-5-220 0 0,-1 1 1 0 0,1 1-1 0 0,34 9 1 0 0,-51-9 187 0 0,0 0 0 0 0,0 1 0 0 0,0 1 0 0 0,0 0 1 0 0,-1 0-1 0 0,0 1 0 0 0,0 1 0 0 0,-1 0 0 0 0,11 11 0 0 0,93 91 311 0 0,-76-76-156 0 0,-2 1 0 0 0,46 59 0 0 0,-80-90-189 0 0,0 0 0 0 0,0 0 0 0 0,0 0-1 0 0,-1 1 1 0 0,1-1 0 0 0,-1 1 0 0 0,-1-1-1 0 0,1 1 1 0 0,0 0 0 0 0,-1 0 0 0 0,0 0 0 0 0,0 0-1 0 0,-1 0 1 0 0,1 0 0 0 0,-1 0 0 0 0,0 0 0 0 0,-1 0-1 0 0,1 0 1 0 0,-1 0 0 0 0,0-1 0 0 0,0 1-1 0 0,-2 6 1 0 0,-25 59 127 0 0,3-10-44 0 0,-25 89 61 0 0,-62 158 210 0 0,94-266-321 0 0,1 0 0 0 0,-20 82 0 0 0,-7 119 22 0 0,34-183-76 0 0,5-28 25 0 0,1 0 1 0 0,1 59-1 0 0,4-72-17 0 0,1-1 1 0 0,0 1-1 0 0,1-1 1 0 0,1 0-1 0 0,1 0 0 0 0,11 25 1 0 0,5 8 43 0 0,61 125-39 0 0,-76-165-1 0 0,1 1-1 0 0,1-1 1 0 0,-1 0-1 0 0,2-1 1 0 0,-1 0 0 0 0,1 0-1 0 0,1-1 1 0 0,-1 0-1 0 0,1-1 1 0 0,1 0 0 0 0,0 0-1 0 0,0-1 1 0 0,13 5-1 0 0,14 3 26 0 0,-1-2-1 0 0,70 14 1 0 0,-79-21-41 0 0,17 4 34 0 0,0-2-1 0 0,1-2 1 0 0,-1-2-1 0 0,48-4 1 0 0,-78 0-15 0 0,0 1 0 0 0,0 1 1 0 0,1 0-1 0 0,-1 1 0 0 0,0 1 0 0 0,-1 0 1 0 0,20 7-1 0 0,-31-9-9 0 0,1 0 0 0 0,-1 1 0 0 0,0-1 0 0 0,0 1 0 0 0,0 0 0 0 0,0 0 0 0 0,0 0 0 0 0,-1 1 0 0 0,1-1 0 0 0,0 0 0 0 0,-1 1 0 0 0,0 0 0 0 0,0 0 0 0 0,0-1 0 0 0,0 1 0 0 0,0 0 0 0 0,0 1 0 0 0,-1-1 0 0 0,0 0 0 0 0,1 0 0 0 0,-1 1 0 0 0,0-1 0 0 0,-1 1 0 0 0,1-1 0 0 0,-1 1 0 0 0,1-1 0 0 0,-1 1 0 0 0,0-1 0 0 0,-1 4 0 0 0,-1 10 0 0 0,0 0 0 0 0,-2-1 0 0 0,0 1 0 0 0,-12 28 0 0 0,6-14 0 0 0,-10 44-24 0 0,-16 125 0 0 0,7-27 0 0 0,11-76 24 0 0,4 0 0 0 0,-1 105 0 0 0,18 232 0 0 0,6-299 0 0 0,22 179 0 0 0,-4-187 0 0 0,-17-85 0 0 0,-4-11 9 0 0,6 57 0 0 0,-12-74-1 0 0,1 0 0 0 0,-2 0 0 0 0,0 0 0 0 0,0 0 0 0 0,-2 0 0 0 0,-6 24-1 0 0,8-35 4 0 0,0-1 0 0 0,0 1 0 0 0,0-1 0 0 0,-1 0 0 0 0,1 1 0 0 0,0-1 0 0 0,-1 0 0 0 0,0 0 0 0 0,1 0 0 0 0,-1 0 0 0 0,0 0 0 0 0,0 0 0 0 0,0 0 0 0 0,0-1-1 0 0,0 1 1 0 0,-1-1 0 0 0,1 0 0 0 0,0 1 0 0 0,-1-1 0 0 0,-3 1 0 0 0,0-1 13 0 0,0 0 0 0 0,0 0 0 0 0,-1 0 1 0 0,1-1-1 0 0,0 0 0 0 0,0 0 0 0 0,0-1 0 0 0,-8-1 0 0 0,-113-27 72 0 0,72 14-84 0 0,-199-59-4675 0 0,151 42 536 0 0,-9-2-831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24.5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814 164 7831 0 0,'-9'-3'161'0'0,"0"-1"-1"0"0,0 0 1 0 0,0 0-1 0 0,1-1 1 0 0,0 0-1 0 0,-1-1 1 0 0,2 0-1 0 0,-46-44 5405 0 0,52 49-5455 0 0,0-1 0 0 0,-1 1-1 0 0,1-1 1 0 0,0 1 0 0 0,0-1 0 0 0,0 0 0 0 0,0 0-1 0 0,0 1 1 0 0,1-1 0 0 0,-1 0 0 0 0,1 0-1 0 0,-1-2 1 0 0,0 2 133 0 0,4-11 44 0 0,-2 11-231 0 0,0 0 1 0 0,1 0 0 0 0,-1 0 0 0 0,0 0 0 0 0,1 0 0 0 0,-1 1 0 0 0,1-1 0 0 0,-1 0 0 0 0,1 1 0 0 0,0-1 0 0 0,0 1 0 0 0,0 0 0 0 0,0-1-1 0 0,0 1 1 0 0,0 0 0 0 0,0 0 0 0 0,0 0 0 0 0,0 1 0 0 0,0-1 0 0 0,3 0 0 0 0,4-1 205 0 0,1 0 0 0 0,-1 0-1 0 0,16 1 1 0 0,166 5-1097 0 0,-65 1 429 0 0,330-1 1631 0 0,-191 3-1009 0 0,-207-5-216 0 0,389 19 0 0 0,-391-17 0 0 0,361 32 0 0 0,-151-11 0 0 0,189-1 118 0 0,-384-23 127 0 0,383 15 2468 0 0,-363-10-2510 0 0,615 65 390 0 0,-178 40-353 0 0,-62-2-87 0 0,-239-61-77 0 0,354 46 4 0 0,-504-84-85 0 0,-13-1-48 0 0,-1 4 0 0 0,74 24 0 0 0,-150-30-92 0 0,-7-3 132 0 0,1-2 1 0 0,0 0-1 0 0,-1 0 0 0 0,-31-3 0 0 0,-17 0 5 0 0,-337 18 8 0 0,-111 38-50 0 0,312-30 20 0 0,-656 96-82 0 0,397-28 112 0 0,212-53 0 0 0,-2-16 0 0 0,160-16 0 0 0,-488 24 53 0 0,-125-32 182 0 0,404-4-186 0 0,-23-1-18 0 0,48 11-31 0 0,3 16 0 0 0,154-11 0 0 0,-203 34 0 0 0,298-40 3 0 0,-42 16 0 0 0,57-17-15 0 0,0 0 0 0 0,0 1 0 0 0,0 0 0 0 0,1 0 1 0 0,0 1-1 0 0,-14 12 0 0 0,8 0-135 0 0,14-17 67 0 0,2 3-67 0 0,3 3 146 0 0,0 0 0 0 0,1 0-1 0 0,-1-1 1 0 0,1 0-1 0 0,0 0 1 0 0,1 0-1 0 0,0 0 1 0 0,9 7-1 0 0,33 20-124 0 0,1-2 0 0 0,2-2 0 0 0,89 38 0 0 0,-30-25-32 0 0,56 24 256 0 0,-99-36-1 0 0,0-3 1 0 0,84 20-1 0 0,-26-19 37 0 0,142 11 0 0 0,132-14-50 0 0,134-37 154 0 0,-473 10-220 0 0,547-51 263 0 0,-590 51-274 0 0,273-45 129 0 0,-98 13-40 0 0,373-41 170 0 0,3 36-12 0 0,197 60 106 0 0,-657-9-321 0 0,122 30 1 0 0,96 42 51 0 0,-29-7-53 0 0,-56-29 647 0 0,-38-9 79 0 0,-24-3-2254 0 0,-176-35 1392 0 0,-4-2 22 0 0,0 0 70 0 0,1 0 0 0 0,-1 0 0 0 0,0 0 0 0 0,0 0 0 0 0,0 0 0 0 0,0 1 0 0 0,0-1 0 0 0,0 0 0 0 0,-1 0 0 0 0,0 0 1 0 0,-12-9 5 0 0,-26-13 0 0 0,10 6 0 0 0,-5-1 0 0 0,0 1 0 0 0,-48-15 0 0 0,41 16 0 0 0,-48-24 0 0 0,-29-31 0 0 0,79 44-3 0 0,-1 3-1 0 0,-88-39 0 0 0,59 41-22 0 0,-138-24-1 0 0,174 39 27 0 0,-407-53-64 0 0,-314 17 64 0 0,603 38-15 0 0,-375-13-87 0 0,143 3 33 0 0,41 1-12 0 0,-372-23-108 0 0,479 22 112 0 0,-318-44-9 0 0,410 37 51 0 0,-249-51-80 0 0,49-34 5 0 0,80 21 40 0 0,245 80 61 0 0,-325-91-53 0 0,-2 18 66 0 0,-14-2-4 0 0,303 66 30 0 0,-43-14-93 0 0,97 29-13 0 0,43-7-479 0 0,-19 7 519 0 0,1 0 0 0 0,0 2 0 0 0,31 5 0 0 0,-3 1 36 0 0,137 10 0 0 0,57-5 0 0 0,-105-7 0 0 0,547 11-45 0 0,2-18 359 0 0,74-1-63 0 0,-278 4-46 0 0,234 3 94 0 0,-486-2-223 0 0,355 9 11 0 0,201 6-23 0 0,-135 8 19 0 0,-564-21-53 0 0,154 12-56 0 0,-23 0-121 0 0,-61-10 20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18:0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83 6447 0 0,'2'-25'4482'0'0,"-2"14"-2314"0"0,1 9-2107 0 0,0 0 1 0 0,0 1-1 0 0,0-1 0 0 0,0 1 1 0 0,0-1-1 0 0,0 1 1 0 0,1-1-1 0 0,-1 1 1 0 0,1 0-1 0 0,-1 0 0 0 0,0 0 1 0 0,3-2-1 0 0,7-4-7 0 0,2 3-44 0 0,-4 2-10 0 0,2-1 0 0 0,0 1 0 0 0,0 1 0 0 0,1-1 0 0 0,-1 2 0 0 0,12 0 0 0 0,25-3 462 0 0,-29 1-11 0 0,30 1 0 0 0,6 6 313 0 0,-1 2-1 0 0,0 2 0 0 0,69 22 1 0 0,-116-29-638 0 0,-1 0 0 0 0,0 1 1 0 0,0 0-1 0 0,-1 0 1 0 0,1 1-1 0 0,-1-1 1 0 0,9 8-1 0 0,0 3-70 0 0,15 18 0 0 0,-14-16-170 0 0,-11-10-14 0 0,1 0 1 0 0,-1 1 0 0 0,0 0-1 0 0,0-1 1 0 0,-1 1-1 0 0,4 12 1 0 0,13 46-29 0 0,-18-54 233 0 0,-1-8-65 0 0,33 152 542 0 0,-30-133-429 0 0,-2 0 1 0 0,-1 0 0 0 0,0 1 0 0 0,-2-1-1 0 0,-4 25 1 0 0,-28 97 457 0 0,8-46-368 0 0,-26 100 81 0 0,42-172-247 0 0,-1-1 1 0 0,-1 0 0 0 0,-2-1 0 0 0,0 0-1 0 0,-26 35 1 0 0,-13 6 61 0 0,-31 41-13 0 0,70-87-73 0 0,1 1-1 0 0,1 0 0 0 0,-16 41 1 0 0,8-2-3 0 0,2 1 0 0 0,-16 115 1 0 0,31-163-19 0 0,1 0 1 0 0,1 1 0 0 0,0-1 0 0 0,0 1 0 0 0,3 13-1 0 0,-1-20 0 0 0,-1 0-1 0 0,1 0 1 0 0,0 0-1 0 0,0 0 1 0 0,1 0-1 0 0,-1-1 1 0 0,2 1 0 0 0,-1-1-1 0 0,0 0 1 0 0,1 1-1 0 0,0-2 1 0 0,5 6-1 0 0,1-1-3 0 0,0 1 0 0 0,1-2 0 0 0,1 1 0 0 0,0-2 0 0 0,0 0 0 0 0,0 0 0 0 0,18 6 0 0 0,-4-3 0 0 0,0-2 0 0 0,47 8 0 0 0,-34-7 0 0 0,-27-6 0 0 0,1 0 0 0 0,-1-1 0 0 0,24 2 0 0 0,-21-3 0 0 0,0-2 0 0 0,1 1 0 0 0,-1-2 0 0 0,0 0 0 0 0,0-1 0 0 0,25-8 0 0 0,-28 7 0 0 0,-1-1 22 0 0,1 2-1 0 0,20-5 0 0 0,-32 7-21 0 0,1 1 0 0 0,0 0 0 0 0,-1 0 0 0 0,1 0 0 0 0,0 0 0 0 0,-1 0 0 0 0,1 0 0 0 0,0 0 0 0 0,-1 0 0 0 0,1 0 0 0 0,0 0 0 0 0,-1 0 0 0 0,1 0 0 0 0,0 0 0 0 0,-1 0 0 0 0,1 1 0 0 0,0-1 0 0 0,1 2 0 0 0,0 0 0 0 0,-1 0 0 0 0,1 0 0 0 0,-1 0 0 0 0,0 0 0 0 0,1 0 0 0 0,-1 0 0 0 0,0 1 0 0 0,0-1 0 0 0,-1 0 0 0 0,1 1 0 0 0,0-1 0 0 0,-1 0 0 0 0,1 1 0 0 0,-1-1 0 0 0,0 5 0 0 0,1 5 0 0 0,-2 25 0 0 0,-3 9 0 0 0,-2-1 0 0 0,-2 1 0 0 0,-3-1 0 0 0,-1-1 0 0 0,-2 0 0 0 0,-23 51 0 0 0,19-57 0 0 0,-1 1 0 0 0,2 2 0 0 0,1 0 0 0 0,-14 59 0 0 0,-2 82-5 0 0,2-12 70 0 0,13-75-39 0 0,3 2-1 0 0,0 119 0 0 0,13-116-7 0 0,5 0 0 0 0,26 156 0 0 0,33 184 151 0 0,-61-416-110 0 0,0 0 0 0 0,-2-1 0 0 0,-4 43 0 0 0,2-56-47 0 0,0 0 0 0 0,-1 0 0 0 0,0 0 0 0 0,0 0 0 0 0,-1-1 0 0 0,0 1 0 0 0,-1-1 0 0 0,0 0 0 0 0,0 0 0 0 0,-1-1 0 0 0,-8 11 0 0 0,-17 11 52 0 0,0-2-1 0 0,-1 0 1 0 0,-39 23 0 0 0,21-15-15 0 0,16-10-40 0 0,-138 94 107 0 0,147-105-111 0 0,-1-2 1 0 0,-1 0-1 0 0,0-2 0 0 0,-1 0 1 0 0,-35 7-1 0 0,4-7-117 0 0,-1-2 0 0 0,0-4 0 0 0,-1-2 0 0 0,-102-7 0 0 0,76-6-1556 0 0,-6-11-5744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23:11.4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7831 0 0,'0'0'706'0'0,"3"2"-578"0"0,11 8-28 0 0,-10-8 342 0 0,18 0 160 0 0,-1 0-1 0 0,1 2 0 0 0,28 7 0 0 0,12 3-94 0 0,-12-6 137 0 0,69 14 100 0 0,-96-16-229 0 0,-1 0 1 0 0,0 2-1 0 0,27 13 1 0 0,-21-9-163 0 0,-19-8-106 0 0,0 0 0 0 0,-1 0 0 0 0,13 8 0 0 0,18 15 1084 0 0,-12-10-1035 0 0,40 36 0 0 0,-12-7-292 0 0,3-3 1 0 0,79 47 0 0 0,-16-11 394 0 0,-55-36-262 0 0,1-2-1 0 0,2-4 1 0 0,142 56 0 0 0,-208-92-134 0 0,123 48 152 0 0,-100-38-102 0 0,-1 2 0 0 0,44 30 0 0 0,-19-3 116 0 0,45 46 1 0 0,-53-45 5 0 0,76 56 0 0 0,-37-47 42 0 0,106 50 0 0 0,-101-58 22 0 0,104 70 0 0 0,44 79 77 0 0,-79-58-128 0 0,239 149 407 0 0,-341-250-548 0 0,-2 2 0 0 0,-1 3 1 0 0,59 56-1 0 0,1 24 17 0 0,21 20 30 0 0,-98-105-63 0 0,2-3 0 0 0,46 32 0 0 0,2-8 24 0 0,45 30 23 0 0,-101-63-46 0 0,-1 1 0 0 0,36 37 0 0 0,60 88 8 0 0,12 14 92 0 0,-97-122-65 0 0,1-2 0 0 0,2-2 0 0 0,57 37 0 0 0,58 38 115 0 0,-127-86-153 0 0,-1 1-1 0 0,-1 2 1 0 0,28 34-1 0 0,-14-8 36 0 0,49 57 27 0 0,-57-75-56 0 0,1-2 0 0 0,1-1 0 0 0,2-1 0 0 0,1-3 0 0 0,74 43 0 0 0,-53-40 5 0 0,96 54 69 0 0,-116-61-90 0 0,-2 2 1 0 0,36 31-1 0 0,-10 0 43 0 0,-19-17 2 0 0,76 55 1 0 0,-59-55-59 0 0,109 50 1 0 0,-70-41-7 0 0,-49-23 0 0 0,2-1 0 0 0,91 28 0 0 0,41-8 2 0 0,-136-35-11 0 0,91 4 0 0 0,-128-12-72 0 0,1-1-1 0 0,-1-1 1 0 0,0 0-1 0 0,0 0 1 0 0,0-1-1 0 0,0-1 1 0 0,0 0-1 0 0,0 0 1 0 0,-1-1-1 0 0,1 0 1 0 0,-1-1-1 0 0,0 0 1 0 0,0-1-1 0 0,-1 0 1 0 0,15-12-1 0 0,37-37-2563 0 0,-40 34 1370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23:13.4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6412 455 0 0,'-32'5'14176'0'0,"46"-3"-13361"0"0,-11-3-566 0 0,12-1 146 0 0,0 1-1 0 0,0 0 1 0 0,27 3-1 0 0,10-1 998 0 0,-2-3-1280 0 0,0-1 0 0 0,74-16 0 0 0,-114 16-11 0 0,-1 0 0 0 0,0 0 1 0 0,1-1-1 0 0,-1 0 1 0 0,-1 0-1 0 0,1-1 1 0 0,-1-1-1 0 0,0 1 1 0 0,0-1-1 0 0,0 0 1 0 0,9-11-1 0 0,2-5 146 0 0,0-1 1 0 0,22-37-1 0 0,-37 54-224 0 0,10-15 10 0 0,2 0-1 0 0,0 1 1 0 0,1 0-1 0 0,1 2 1 0 0,1 0 0 0 0,1 1-1 0 0,0 1 1 0 0,1 1-1 0 0,1 0 1 0 0,0 2-1 0 0,1 1 1 0 0,0 1 0 0 0,38-14-1 0 0,-17 12-32 0 0,59-24 0 0 0,-76 25 6 0 0,0-2 0 0 0,-1-1 0 0 0,-1-2-1 0 0,-1 0 1 0 0,0-1 0 0 0,-1-1 0 0 0,-2-2 0 0 0,0 0 0 0 0,-1-1-1 0 0,28-40 1 0 0,30-43 41 0 0,-63 87-43 0 0,0 1 1 0 0,2 1-1 0 0,31-25 0 0 0,126-64-4 0 0,-102 65 0 0 0,-35 19 14 0 0,-1-2-1 0 0,-1-2 0 0 0,38-34 1 0 0,-17 2 33 0 0,64-80 0 0 0,-90 100-23 0 0,1 0 0 0 0,56-48 0 0 0,19 0 36 0 0,34-31 74 0 0,-109 87-109 0 0,0-2-1 0 0,31-40 1 0 0,-26 20-9 0 0,40-76 1 0 0,-45 72-2 0 0,48-66 1 0 0,-59 98-16 0 0,2 0 0 0 0,0 2 0 0 0,2 0 0 0 0,44-30 0 0 0,-19 14 0 0 0,-33 25 4 0 0,-1-1 0 0 0,-1-1 0 0 0,0 0 1 0 0,0-1-1 0 0,-2-1 0 0 0,0 0 0 0 0,-1-1 0 0 0,0 0 0 0 0,-1 0 0 0 0,-2-1 0 0 0,1-1 0 0 0,10-35 0 0 0,12-62 7 0 0,14-42-11 0 0,-33 123 0 0 0,1 1 0 0 0,27-49 0 0 0,-10 30-3 0 0,6-8 37 0 0,28-70-1 0 0,6-21-33 0 0,-54 122 0 0 0,2 1 0 0 0,41-51 0 0 0,-17 31 0 0 0,41-50 0 0 0,-70 82 0 0 0,-1-1 0 0 0,-1 0 0 0 0,-1-1 0 0 0,9-22 0 0 0,32-132 0 0 0,2-6 0 0 0,-28 116 0 0 0,3 1 0 0 0,62-100 0 0 0,-26 49 0 0 0,-37 63 0 0 0,52-72 0 0 0,141-141 0 0 0,-187 225 0 0 0,-2-1 0 0 0,-2-2 0 0 0,-1-1 0 0 0,26-56 0 0 0,-50 90 0 0 0,73-133 0 0 0,-65 123 0 0 0,1 0 0 0 0,0 1 0 0 0,2 1 0 0 0,-1 0 0 0 0,25-19 0 0 0,-5 10 0 0 0,0 3 0 0 0,46-23 0 0 0,-45 27 0 0 0,-1-2 0 0 0,53-40 0 0 0,-67 42-16 0 0,1-1 0 0 0,-2 0 0 0 0,-1-2 0 0 0,0 0 0 0 0,-2-2 0 0 0,15-24 0 0 0,2-12-27 0 0,37-59-130 0 0,-58 101 118 0 0,1 1 1 0 0,0 0 0 0 0,1 1-1 0 0,27-24 1 0 0,-14 19-18 0 0,1 1 0 0 0,34-18 1 0 0,64-24-2612 0 0,-80 39-1215 0 0,4-3-2490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23:16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17 9215 0 0,'-3'0'707'0'0,"-14"-3"252"0"0,-33-10 1191 0 0,52 13-1992 0 0,36 7 36 0 0,62 5 1 0 0,-25-5-198 0 0,27 6 939 0 0,164 42 0 0 0,-243-47-816 0 0,0 0-1 0 0,0 2 1 0 0,25 15 0 0 0,61 43 288 0 0,4 3 392 0 0,178 64 1113 0 0,-148-73-2513 0 0,-71-31 664 0 0,94 28 0 0 0,-58-29 175 0 0,-24-8-15 0 0,0 4 1 0 0,81 38-1 0 0,-109-34-22 0 0,74 52 1 0 0,-57-34-114 0 0,102 68 55 0 0,171 102 268 0 0,-283-188-342 0 0,100 34 0 0 0,-11-5 31 0 0,-120-45-61 0 0,0 2 0 0 0,49 34 0 0 0,54 63 168 0 0,-94-76-75 0 0,85 60 1 0 0,123 33 129 0 0,-134-74-108 0 0,-10-8 87 0 0,125 38-1 0 0,-130-50-141 0 0,-56-20-45 0 0,-1 2 1 0 0,0 2-1 0 0,-2 2 1 0 0,53 36-1 0 0,-9 6 10 0 0,-43-30 10 0 0,93 55 0 0 0,135 31 49 0 0,-150-71-56 0 0,-30-15 12 0 0,1-4 1 0 0,123 24-1 0 0,-141-37-36 0 0,-1 2-1 0 0,0 4 1 0 0,78 38 0 0 0,241 104 193 0 0,-285-123-186 0 0,-43-18 11 0 0,1-3 0 0 0,122 22 1 0 0,-93-29-63 0 0,133 3-1 0 0,-207-17-35 0 0,0 0 1 0 0,0-1-1 0 0,0-1 0 0 0,24-5 0 0 0,-35 5 9 0 0,0-1 0 0 0,0 1 0 0 0,-1-1 0 0 0,1-1 0 0 0,-1 1 0 0 0,0-2 0 0 0,0 1 1 0 0,0-1-1 0 0,0 1 0 0 0,-1-2 0 0 0,0 1 0 0 0,8-9 0 0 0,1-6-628 0 0,26-42 0 0 0,-29 40-2078 0 0,2 2 0 0 0,23-30 0 0 0,8 8-2290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3T09:23:18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8445 1375 0 0,'-24'1'12060'0'0,"23"-14"-11962"0"0,1 12-95 0 0,0 1 1 0 0,0-1-1 0 0,0 1 1 0 0,1-1 0 0 0,-1 1-1 0 0,0-1 1 0 0,0 1-1 0 0,1 0 1 0 0,-1-1-1 0 0,0 1 1 0 0,1 0 0 0 0,-1-1-1 0 0,1 1 1 0 0,-1 0-1 0 0,0-1 1 0 0,1 1-1 0 0,-1 0 1 0 0,1 0 0 0 0,-1-1-1 0 0,1 1 1 0 0,0 0-1 0 0,4-2 212 0 0,1 1 0 0 0,0 0 0 0 0,0 0 0 0 0,0 0 0 0 0,-1 1 0 0 0,1 0 0 0 0,0 0 0 0 0,0 1 0 0 0,8 1 0 0 0,12 0 87 0 0,63 0 1030 0 0,133-16 0 0 0,-199 12-1251 0 0,0-2-1 0 0,-1 0 1 0 0,0-1-1 0 0,0-2 1 0 0,0 0-1 0 0,-1-1 1 0 0,0-2-1 0 0,-1 0 1 0 0,0-1-1 0 0,0-1 1 0 0,-1 0-1 0 0,19-18 1 0 0,22-22 197 0 0,-30 24-136 0 0,1 1 1 0 0,49-31-1 0 0,46-14 118 0 0,45-28 40 0 0,-62 22-149 0 0,-35 25-94 0 0,-37 31-36 0 0,0 0 0 0 0,2 3 0 0 0,48-18 0 0 0,-41 18 29 0 0,63-35 0 0 0,-80 36-9 0 0,-1-2 0 0 0,0-1 0 0 0,27-28-1 0 0,66-81 53 0 0,-102 108-70 0 0,1 0 0 0 0,1 1 0 0 0,1 1 0 0 0,0 2-1 0 0,2 0 1 0 0,32-19 0 0 0,92-33 68 0 0,-18 9-2 0 0,-105 47-48 0 0,0-1 1 0 0,46-36-1 0 0,-40 21-1 0 0,-2-1-1 0 0,0-1 0 0 0,26-40 1 0 0,-29 37-9 0 0,1 1 0 0 0,1 1 1 0 0,33-28-1 0 0,-20 29 27 0 0,1 3-1 0 0,61-33 1 0 0,-58 37 10 0 0,-1-2-1 0 0,54-44 1 0 0,-73 49-53 0 0,-2-1 1 0 0,27-34-1 0 0,33-57 59 0 0,-53 71-46 0 0,2 0 1 0 0,66-68-1 0 0,-49 69-16 0 0,64-41-1 0 0,10-8 16 0 0,-101 71-23 0 0,0 0-1 0 0,-1-1 1 0 0,21-27-1 0 0,-10 3 9 0 0,37-72 0 0 0,-48 78 1 0 0,2 1 0 0 0,1 1-1 0 0,39-46 1 0 0,-30 50 7 0 0,2 2 0 0 0,68-48 0 0 0,3-1 19 0 0,-85 62-33 0 0,-2-1 0 0 0,35-40 0 0 0,-23 14 9 0 0,49-95 0 0 0,-56 94-3 0 0,1 2-1 0 0,48-64 0 0 0,-42 74-2 0 0,1 2-1 0 0,2 0 1 0 0,41-28-1 0 0,-35 29 2 0 0,-3 0 0 0 0,47-52 0 0 0,-46 35-10 0 0,-3-3 0 0 0,50-92 0 0 0,31-47 0 0 0,-34 83 0 0 0,12-19 0 0 0,66-83 30 0 0,19-26 4 0 0,-158 203-34 0 0,-2-1 0 0 0,25-59 0 0 0,17-72 0 0 0,-19 45 0 0 0,-30 90 0 0 0,2 1 0 0 0,0 0 0 0 0,2 1 0 0 0,1 0 0 0 0,1 2 0 0 0,1 0 0 0 0,2 1 0 0 0,0 0 0 0 0,34-27 0 0 0,-14 16 0 0 0,-17 15 0 0 0,-1-1 0 0 0,0 0 0 0 0,-2-2 0 0 0,30-40 0 0 0,-27 22 0 0 0,32-72 0 0 0,-11 20 0 0 0,-14 35 0 0 0,2 2 0 0 0,63-80 0 0 0,-3 10 0 0 0,-49 64 0 0 0,52-56 0 0 0,61-35 0 0 0,-25 27 0 0 0,-91 79 0 0 0,-1-2 0 0 0,-3-1 0 0 0,34-61 0 0 0,-54 81 0 0 0,2 2 0 0 0,2 0 0 0 0,0 1 0 0 0,2 1 0 0 0,50-45 0 0 0,-27 38-38 0 0,75-41-1 0 0,20-14-20 0 0,219-166-269 0 0,-274 190-176 0 0,111-107 0 0 0,-133 114-648 0 0,-17 24-4400 0 0,-9 10-1032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9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888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78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49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68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30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91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10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7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07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98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4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51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76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5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0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41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5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2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1_010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80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5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08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2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9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8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7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7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4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7" r:id="rId2"/>
    <p:sldLayoutId id="2147483676" r:id="rId3"/>
    <p:sldLayoutId id="2147483675" r:id="rId4"/>
    <p:sldLayoutId id="2147483673" r:id="rId5"/>
    <p:sldLayoutId id="2147483672" r:id="rId6"/>
    <p:sldLayoutId id="2147483671" r:id="rId7"/>
    <p:sldLayoutId id="2147483649" r:id="rId8"/>
    <p:sldLayoutId id="214748365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57" r:id="rId21"/>
    <p:sldLayoutId id="2147483674" r:id="rId22"/>
    <p:sldLayoutId id="2147483663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66" r:id="rId29"/>
    <p:sldLayoutId id="2147483668" r:id="rId30"/>
    <p:sldLayoutId id="214748366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ordwall.net/resource/60453971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hyperlink" Target="http://myenglishcornerfor2eso.blogspot.com/20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njEOhJ9nE8?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pnjEOhJ9nE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ordwall.net/resource/58968799" TargetMode="External"/><Relationship Id="rId2" Type="http://schemas.openxmlformats.org/officeDocument/2006/relationships/hyperlink" Target="https://wordwall.net/resource/60621452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hyperlink" Target="http://myenglishcornerfor2eso.blogspot.com/2018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button-yes-no-red-green-icon-32259/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1dBicZHO6oc?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youtu.be/1dBicZHO6oc?si=h-nUd4HUFTKYNna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ordwall.net/resource/60456466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hyperlink" Target="http://myenglishcornerfor2eso.blogspot.com/2018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mvg-tgVTGOQ?start=138&amp;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t=138&amp;v=mvg-tgVTGOQ&amp;embeds_referring_euri=https%3A%2F%2Fsahl.io%2F&amp;feature=emb_imp_woy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ordwall.net/resource/605009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hyperlink" Target="http://myenglishcornerfor2eso.blogspot.com/2018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bFEa-D5I4UUJcaJ_63A3burDJKgU2lX/view?usp=drive_lin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customXml" Target="../ink/ink3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button-yes-no-red-green-icon-32259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G77_6-bAADM?start=642&amp;feature=oemb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t=642&amp;v=G77_6-bAADM&amp;embeds_referring_euri=https%3A%2F%2Fsahl.io%2F&amp;feature=emb_imp_woy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686;p43">
            <a:extLst>
              <a:ext uri="{FF2B5EF4-FFF2-40B4-BE49-F238E27FC236}">
                <a16:creationId xmlns:a16="http://schemas.microsoft.com/office/drawing/2014/main" id="{B33CC56B-046D-4677-8A0B-B9A3EAF07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02066"/>
            <a:ext cx="11629017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Skills Enhancement SG1</a:t>
            </a:r>
            <a:endParaRPr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888603DD-63A7-4BAE-A18B-977BDFDA604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459729" y="2970989"/>
            <a:ext cx="7119229" cy="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6;p43">
            <a:extLst>
              <a:ext uri="{FF2B5EF4-FFF2-40B4-BE49-F238E27FC236}">
                <a16:creationId xmlns:a16="http://schemas.microsoft.com/office/drawing/2014/main" id="{484958FD-A5AE-4490-AA93-D1028C054A05}"/>
              </a:ext>
            </a:extLst>
          </p:cNvPr>
          <p:cNvSpPr txBox="1">
            <a:spLocks/>
          </p:cNvSpPr>
          <p:nvPr/>
        </p:nvSpPr>
        <p:spPr>
          <a:xfrm>
            <a:off x="1108987" y="4675279"/>
            <a:ext cx="9974025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9600" dirty="0"/>
              <a:t>1</a:t>
            </a:r>
            <a:r>
              <a:rPr lang="en-US" sz="9600" baseline="30000" dirty="0"/>
              <a:t>st</a:t>
            </a:r>
            <a:r>
              <a:rPr lang="en-US" sz="9600" dirty="0"/>
              <a:t> intermediate </a:t>
            </a:r>
          </a:p>
        </p:txBody>
      </p:sp>
      <p:grpSp>
        <p:nvGrpSpPr>
          <p:cNvPr id="5" name="Google Shape;632;p38">
            <a:extLst>
              <a:ext uri="{FF2B5EF4-FFF2-40B4-BE49-F238E27FC236}">
                <a16:creationId xmlns:a16="http://schemas.microsoft.com/office/drawing/2014/main" id="{75FD6DBF-6F37-492E-AA63-6252B78C5B11}"/>
              </a:ext>
            </a:extLst>
          </p:cNvPr>
          <p:cNvGrpSpPr/>
          <p:nvPr/>
        </p:nvGrpSpPr>
        <p:grpSpPr>
          <a:xfrm>
            <a:off x="4385649" y="1549887"/>
            <a:ext cx="2778234" cy="1460915"/>
            <a:chOff x="940240" y="2739886"/>
            <a:chExt cx="3556265" cy="3006469"/>
          </a:xfrm>
        </p:grpSpPr>
        <p:pic>
          <p:nvPicPr>
            <p:cNvPr id="6" name="Google Shape;633;p38">
              <a:extLst>
                <a:ext uri="{FF2B5EF4-FFF2-40B4-BE49-F238E27FC236}">
                  <a16:creationId xmlns:a16="http://schemas.microsoft.com/office/drawing/2014/main" id="{EE900DA8-26EF-4A82-BB28-E38CB7A551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4;p38">
              <a:extLst>
                <a:ext uri="{FF2B5EF4-FFF2-40B4-BE49-F238E27FC236}">
                  <a16:creationId xmlns:a16="http://schemas.microsoft.com/office/drawing/2014/main" id="{4D1FE2F1-0699-4AA3-9329-ADA5489B5D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35;p38">
              <a:extLst>
                <a:ext uri="{FF2B5EF4-FFF2-40B4-BE49-F238E27FC236}">
                  <a16:creationId xmlns:a16="http://schemas.microsoft.com/office/drawing/2014/main" id="{81B2731F-5928-415B-A98A-C5D6E56738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36;p38">
              <a:extLst>
                <a:ext uri="{FF2B5EF4-FFF2-40B4-BE49-F238E27FC236}">
                  <a16:creationId xmlns:a16="http://schemas.microsoft.com/office/drawing/2014/main" id="{AFE25BAF-F866-4BEE-B196-A50B12937C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3464D68E-E285-4D70-B658-8959371D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04" y="154988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59" y="950518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EA742BF3-B9EA-F426-8056-CF7927B79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2922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6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336224" y="1824847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Pictures &amp; words</a:t>
            </a:r>
            <a:endParaRPr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2325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24">
            <a:extLst>
              <a:ext uri="{FF2B5EF4-FFF2-40B4-BE49-F238E27FC236}">
                <a16:creationId xmlns:a16="http://schemas.microsoft.com/office/drawing/2014/main" id="{7CB21CD6-86C2-A440-2628-39866A85B6B1}"/>
              </a:ext>
            </a:extLst>
          </p:cNvPr>
          <p:cNvSpPr txBox="1">
            <a:spLocks/>
          </p:cNvSpPr>
          <p:nvPr/>
        </p:nvSpPr>
        <p:spPr>
          <a:xfrm>
            <a:off x="908720" y="341817"/>
            <a:ext cx="302042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Match:</a:t>
            </a:r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id="{D8EB23A5-7BC0-02DE-BC9B-FCEFE43DDF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213" y="1228573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0;p24">
            <a:extLst>
              <a:ext uri="{FF2B5EF4-FFF2-40B4-BE49-F238E27FC236}">
                <a16:creationId xmlns:a16="http://schemas.microsoft.com/office/drawing/2014/main" id="{964D061A-2AB0-AAA4-9173-9BDED8AD35FE}"/>
              </a:ext>
            </a:extLst>
          </p:cNvPr>
          <p:cNvSpPr txBox="1">
            <a:spLocks/>
          </p:cNvSpPr>
          <p:nvPr/>
        </p:nvSpPr>
        <p:spPr>
          <a:xfrm>
            <a:off x="568213" y="1668431"/>
            <a:ext cx="578975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Good morning</a:t>
            </a:r>
          </a:p>
        </p:txBody>
      </p:sp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1D3F6173-090D-971E-889B-1EB7EFCB7F99}"/>
              </a:ext>
            </a:extLst>
          </p:cNvPr>
          <p:cNvSpPr txBox="1">
            <a:spLocks/>
          </p:cNvSpPr>
          <p:nvPr/>
        </p:nvSpPr>
        <p:spPr>
          <a:xfrm>
            <a:off x="568213" y="2751857"/>
            <a:ext cx="6176180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Good afternoon</a:t>
            </a:r>
          </a:p>
        </p:txBody>
      </p:sp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5A30D87E-4B8D-AC05-A009-5459D08D9CFE}"/>
              </a:ext>
            </a:extLst>
          </p:cNvPr>
          <p:cNvSpPr txBox="1">
            <a:spLocks/>
          </p:cNvSpPr>
          <p:nvPr/>
        </p:nvSpPr>
        <p:spPr>
          <a:xfrm>
            <a:off x="568213" y="3835283"/>
            <a:ext cx="578975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Good evening</a:t>
            </a:r>
          </a:p>
        </p:txBody>
      </p:sp>
      <p:sp>
        <p:nvSpPr>
          <p:cNvPr id="22" name="Google Shape;130;p24">
            <a:extLst>
              <a:ext uri="{FF2B5EF4-FFF2-40B4-BE49-F238E27FC236}">
                <a16:creationId xmlns:a16="http://schemas.microsoft.com/office/drawing/2014/main" id="{4314643C-ADED-4712-C157-A373B007573F}"/>
              </a:ext>
            </a:extLst>
          </p:cNvPr>
          <p:cNvSpPr txBox="1">
            <a:spLocks/>
          </p:cNvSpPr>
          <p:nvPr/>
        </p:nvSpPr>
        <p:spPr>
          <a:xfrm>
            <a:off x="568213" y="4918709"/>
            <a:ext cx="578975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Good night</a:t>
            </a:r>
          </a:p>
        </p:txBody>
      </p:sp>
      <p:pic>
        <p:nvPicPr>
          <p:cNvPr id="2052" name="Picture 4" descr="good-morning-good-afternoon-good-evening-clipart-clipartfest-jpg-good -morning-good-afternoon-good-evening-png-449_319 (1) | Positivity Radio">
            <a:extLst>
              <a:ext uri="{FF2B5EF4-FFF2-40B4-BE49-F238E27FC236}">
                <a16:creationId xmlns:a16="http://schemas.microsoft.com/office/drawing/2014/main" id="{F6C6B331-7094-A40F-EF75-1FF48B87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/>
          <a:stretch/>
        </p:blipFill>
        <p:spPr bwMode="auto">
          <a:xfrm>
            <a:off x="8506692" y="423504"/>
            <a:ext cx="1970636" cy="27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ood-morning-good-afternoon-good-evening-clipart-clipartfest-jpg-good -morning-good-afternoon-good-evening-png-449_319 (1) | Positivity Radio">
            <a:extLst>
              <a:ext uri="{FF2B5EF4-FFF2-40B4-BE49-F238E27FC236}">
                <a16:creationId xmlns:a16="http://schemas.microsoft.com/office/drawing/2014/main" id="{7DE65240-BFC4-59B4-035B-F21947D4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7"/>
          <a:stretch/>
        </p:blipFill>
        <p:spPr bwMode="auto">
          <a:xfrm>
            <a:off x="8506692" y="3172554"/>
            <a:ext cx="1970636" cy="27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DDB83578-87D7-CDDA-2BFC-C88E53B67B78}"/>
              </a:ext>
            </a:extLst>
          </p:cNvPr>
          <p:cNvGrpSpPr/>
          <p:nvPr/>
        </p:nvGrpSpPr>
        <p:grpSpPr>
          <a:xfrm>
            <a:off x="5436796" y="1118575"/>
            <a:ext cx="3204360" cy="4491000"/>
            <a:chOff x="5436796" y="1118575"/>
            <a:chExt cx="3204360" cy="44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6E57A919-A8E8-BACE-54C5-CF3493EADF77}"/>
                    </a:ext>
                  </a:extLst>
                </p14:cNvPr>
                <p14:cNvContentPartPr/>
                <p14:nvPr/>
              </p14:nvContentPartPr>
              <p14:xfrm>
                <a:off x="5977516" y="2302615"/>
                <a:ext cx="2627280" cy="1686600"/>
              </p14:xfrm>
            </p:contentPart>
          </mc:Choice>
          <mc:Fallback xmlns=""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6E57A919-A8E8-BACE-54C5-CF3493EADF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876" y="2284975"/>
                  <a:ext cx="2662920" cy="17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9EA42432-F2FE-0772-D5B0-068FCE83C30A}"/>
                    </a:ext>
                  </a:extLst>
                </p14:cNvPr>
                <p14:cNvContentPartPr/>
                <p14:nvPr/>
              </p14:nvContentPartPr>
              <p14:xfrm>
                <a:off x="6446236" y="1118575"/>
                <a:ext cx="2092680" cy="231120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9EA42432-F2FE-0772-D5B0-068FCE83C3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8596" y="1100575"/>
                  <a:ext cx="2128320" cy="23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954263B4-8886-B6B5-B7A8-86973B30802C}"/>
                    </a:ext>
                  </a:extLst>
                </p14:cNvPr>
                <p14:cNvContentPartPr/>
                <p14:nvPr/>
              </p14:nvContentPartPr>
              <p14:xfrm>
                <a:off x="5893996" y="4431295"/>
                <a:ext cx="2747160" cy="1115640"/>
              </p14:xfrm>
            </p:contentPart>
          </mc:Choice>
          <mc:Fallback xmlns=""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954263B4-8886-B6B5-B7A8-86973B3080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76356" y="4413655"/>
                  <a:ext cx="278280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481710DA-AD24-74F7-DF76-076EB2602A42}"/>
                    </a:ext>
                  </a:extLst>
                </p14:cNvPr>
                <p14:cNvContentPartPr/>
                <p14:nvPr/>
              </p14:nvContentPartPr>
              <p14:xfrm>
                <a:off x="5436796" y="2569015"/>
                <a:ext cx="3161880" cy="3040560"/>
              </p14:xfrm>
            </p:contentPart>
          </mc:Choice>
          <mc:Fallback xmlns=""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481710DA-AD24-74F7-DF76-076EB2602A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9156" y="2551015"/>
                  <a:ext cx="3197520" cy="307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29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363791" y="3159427"/>
            <a:ext cx="3737549" cy="336348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2232566" y="296381"/>
            <a:ext cx="662352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e  -  p   -  n</a:t>
            </a:r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299" y="3085770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3647813" y="1687849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pen</a:t>
            </a:r>
          </a:p>
        </p:txBody>
      </p:sp>
      <p:sp>
        <p:nvSpPr>
          <p:cNvPr id="2" name="Google Shape;655;p39">
            <a:extLst>
              <a:ext uri="{FF2B5EF4-FFF2-40B4-BE49-F238E27FC236}">
                <a16:creationId xmlns:a16="http://schemas.microsoft.com/office/drawing/2014/main" id="{707646E8-F2FF-14D3-50D4-9FABDC48BACC}"/>
              </a:ext>
            </a:extLst>
          </p:cNvPr>
          <p:cNvSpPr/>
          <p:nvPr/>
        </p:nvSpPr>
        <p:spPr>
          <a:xfrm>
            <a:off x="8211614" y="1065583"/>
            <a:ext cx="3737549" cy="336348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CDBDA43-A479-D3D1-6AD1-C4A26B82EC1C}"/>
              </a:ext>
            </a:extLst>
          </p:cNvPr>
          <p:cNvSpPr txBox="1">
            <a:spLocks/>
          </p:cNvSpPr>
          <p:nvPr/>
        </p:nvSpPr>
        <p:spPr>
          <a:xfrm>
            <a:off x="4419279" y="5287707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cat</a:t>
            </a:r>
          </a:p>
        </p:txBody>
      </p:sp>
      <p:sp>
        <p:nvSpPr>
          <p:cNvPr id="4" name="Google Shape;130;p24">
            <a:extLst>
              <a:ext uri="{FF2B5EF4-FFF2-40B4-BE49-F238E27FC236}">
                <a16:creationId xmlns:a16="http://schemas.microsoft.com/office/drawing/2014/main" id="{2F819E73-277F-137E-B424-5B22811E9A99}"/>
              </a:ext>
            </a:extLst>
          </p:cNvPr>
          <p:cNvSpPr txBox="1">
            <a:spLocks/>
          </p:cNvSpPr>
          <p:nvPr/>
        </p:nvSpPr>
        <p:spPr>
          <a:xfrm>
            <a:off x="3316404" y="3999316"/>
            <a:ext cx="662352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t  -  a   -  c</a:t>
            </a:r>
          </a:p>
        </p:txBody>
      </p:sp>
      <p:pic>
        <p:nvPicPr>
          <p:cNvPr id="4098" name="Picture 2" descr="‪School Icons-bll-point-pen-color-icons‬‏">
            <a:extLst>
              <a:ext uri="{FF2B5EF4-FFF2-40B4-BE49-F238E27FC236}">
                <a16:creationId xmlns:a16="http://schemas.microsoft.com/office/drawing/2014/main" id="{290F16F6-96FD-5A62-A029-AE2DAC5E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593" y="1521921"/>
            <a:ext cx="2084417" cy="20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‪Cat clipart icon flat design on transparent background ...‬‏">
            <a:extLst>
              <a:ext uri="{FF2B5EF4-FFF2-40B4-BE49-F238E27FC236}">
                <a16:creationId xmlns:a16="http://schemas.microsoft.com/office/drawing/2014/main" id="{C966759D-9F40-8D2B-B1E5-50E9A092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10" y="3664151"/>
            <a:ext cx="1901066" cy="19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55;p39">
            <a:extLst>
              <a:ext uri="{FF2B5EF4-FFF2-40B4-BE49-F238E27FC236}">
                <a16:creationId xmlns:a16="http://schemas.microsoft.com/office/drawing/2014/main" id="{C12CB296-0EE8-4CDE-8611-089BEBCEE4E9}"/>
              </a:ext>
            </a:extLst>
          </p:cNvPr>
          <p:cNvSpPr/>
          <p:nvPr/>
        </p:nvSpPr>
        <p:spPr>
          <a:xfrm>
            <a:off x="363791" y="3159427"/>
            <a:ext cx="3737549" cy="336348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0FD7F22D-1C9A-4A72-99D8-E27082D74B10}"/>
              </a:ext>
            </a:extLst>
          </p:cNvPr>
          <p:cNvSpPr txBox="1">
            <a:spLocks/>
          </p:cNvSpPr>
          <p:nvPr/>
        </p:nvSpPr>
        <p:spPr>
          <a:xfrm>
            <a:off x="1130221" y="296381"/>
            <a:ext cx="772586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e – o – n – r – a - g</a:t>
            </a:r>
          </a:p>
        </p:txBody>
      </p:sp>
      <p:pic>
        <p:nvPicPr>
          <p:cNvPr id="16" name="Google Shape;249;p32">
            <a:extLst>
              <a:ext uri="{FF2B5EF4-FFF2-40B4-BE49-F238E27FC236}">
                <a16:creationId xmlns:a16="http://schemas.microsoft.com/office/drawing/2014/main" id="{9780C57A-FB12-4662-980D-B49253195E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299" y="3085770"/>
            <a:ext cx="4256744" cy="28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id="{FD6276CB-1892-43D9-BF20-AD621BCF4320}"/>
              </a:ext>
            </a:extLst>
          </p:cNvPr>
          <p:cNvSpPr txBox="1">
            <a:spLocks/>
          </p:cNvSpPr>
          <p:nvPr/>
        </p:nvSpPr>
        <p:spPr>
          <a:xfrm>
            <a:off x="3647813" y="1687849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orange</a:t>
            </a:r>
          </a:p>
        </p:txBody>
      </p:sp>
      <p:sp>
        <p:nvSpPr>
          <p:cNvPr id="2" name="Google Shape;655;p39">
            <a:extLst>
              <a:ext uri="{FF2B5EF4-FFF2-40B4-BE49-F238E27FC236}">
                <a16:creationId xmlns:a16="http://schemas.microsoft.com/office/drawing/2014/main" id="{707646E8-F2FF-14D3-50D4-9FABDC48BACC}"/>
              </a:ext>
            </a:extLst>
          </p:cNvPr>
          <p:cNvSpPr/>
          <p:nvPr/>
        </p:nvSpPr>
        <p:spPr>
          <a:xfrm>
            <a:off x="8211614" y="1065583"/>
            <a:ext cx="3737549" cy="3363483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CDBDA43-A479-D3D1-6AD1-C4A26B82EC1C}"/>
              </a:ext>
            </a:extLst>
          </p:cNvPr>
          <p:cNvSpPr txBox="1">
            <a:spLocks/>
          </p:cNvSpPr>
          <p:nvPr/>
        </p:nvSpPr>
        <p:spPr>
          <a:xfrm>
            <a:off x="4419279" y="5287707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shoes</a:t>
            </a:r>
          </a:p>
        </p:txBody>
      </p:sp>
      <p:sp>
        <p:nvSpPr>
          <p:cNvPr id="4" name="Google Shape;130;p24">
            <a:extLst>
              <a:ext uri="{FF2B5EF4-FFF2-40B4-BE49-F238E27FC236}">
                <a16:creationId xmlns:a16="http://schemas.microsoft.com/office/drawing/2014/main" id="{2F819E73-277F-137E-B424-5B22811E9A99}"/>
              </a:ext>
            </a:extLst>
          </p:cNvPr>
          <p:cNvSpPr txBox="1">
            <a:spLocks/>
          </p:cNvSpPr>
          <p:nvPr/>
        </p:nvSpPr>
        <p:spPr>
          <a:xfrm>
            <a:off x="3647813" y="4030340"/>
            <a:ext cx="662352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h – o – o – s- e</a:t>
            </a:r>
          </a:p>
        </p:txBody>
      </p:sp>
      <p:pic>
        <p:nvPicPr>
          <p:cNvPr id="5122" name="Picture 2" descr="‪Free Free Orange Cliparts, Download Free Free Orange ...‬‏">
            <a:extLst>
              <a:ext uri="{FF2B5EF4-FFF2-40B4-BE49-F238E27FC236}">
                <a16:creationId xmlns:a16="http://schemas.microsoft.com/office/drawing/2014/main" id="{C6C0B90C-E636-B882-BD03-18A3E921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766" y="1487098"/>
            <a:ext cx="1963449" cy="199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‪Free Shoes Cliparts Transparent, Download Free Shoes ...‬‏">
            <a:extLst>
              <a:ext uri="{FF2B5EF4-FFF2-40B4-BE49-F238E27FC236}">
                <a16:creationId xmlns:a16="http://schemas.microsoft.com/office/drawing/2014/main" id="{82080AC9-5DDD-A339-B5C2-F6F10048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5" y="3582085"/>
            <a:ext cx="2512952" cy="19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423B402B-1E64-4054-878B-829A0F55DFE2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FA8E96-D13A-459E-9309-BBF35C928AEB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وسائط عبر الإنترنت 2" title="&quot;Unit 1 It’s Nice to Meet You!Grammar in Action (P. 5) - اللغة الإنجليزية - سادس ابتدائي&quot;">
            <a:hlinkClick r:id="" action="ppaction://media"/>
            <a:extLst>
              <a:ext uri="{FF2B5EF4-FFF2-40B4-BE49-F238E27FC236}">
                <a16:creationId xmlns:a16="http://schemas.microsoft.com/office/drawing/2014/main" id="{97D47B82-8EA8-0267-58C6-B2A46FB21B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0414" y="1171017"/>
            <a:ext cx="8484523" cy="479375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4FF56B-FE6F-4664-48F1-74A9B9F75308}"/>
              </a:ext>
            </a:extLst>
          </p:cNvPr>
          <p:cNvSpPr txBox="1"/>
          <p:nvPr/>
        </p:nvSpPr>
        <p:spPr>
          <a:xfrm>
            <a:off x="853440" y="6084813"/>
            <a:ext cx="6184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FFFF00"/>
                </a:solidFill>
                <a:hlinkClick r:id="rId4"/>
              </a:rPr>
              <a:t>https://www.youtube.com/watch?v=pnjEOhJ9nE8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32DEA67C-A3F1-FF92-0CA3-94FFE8B981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696;p44">
            <a:extLst>
              <a:ext uri="{FF2B5EF4-FFF2-40B4-BE49-F238E27FC236}">
                <a16:creationId xmlns:a16="http://schemas.microsoft.com/office/drawing/2014/main" id="{E03E3207-7E17-316C-F5E1-4AC063694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>
                <a:solidFill>
                  <a:schemeClr val="accent2"/>
                </a:solidFill>
              </a:rPr>
              <a:t>W</a:t>
            </a:r>
            <a:r>
              <a:rPr lang="en" sz="3600" dirty="0">
                <a:solidFill>
                  <a:schemeClr val="accent2"/>
                </a:solidFill>
              </a:rPr>
              <a:t>atch here</a:t>
            </a:r>
            <a:endParaRPr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93793" y="1093773"/>
            <a:ext cx="2670186" cy="2670186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62" y="-10921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D0BFF3DE-4066-4EB1-9268-B6F935E4DF20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657954">
            <a:off x="6544592" y="1044164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1DA41727-FB89-113D-76EC-6BCE2B4B640B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flipH="1">
            <a:off x="4264134" y="3551837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44D65E41-9516-D154-6C88-2FF030FC2303}"/>
              </a:ext>
            </a:extLst>
          </p:cNvPr>
          <p:cNvSpPr txBox="1">
            <a:spLocks/>
          </p:cNvSpPr>
          <p:nvPr/>
        </p:nvSpPr>
        <p:spPr>
          <a:xfrm>
            <a:off x="3090809" y="1275925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words</a:t>
            </a:r>
          </a:p>
        </p:txBody>
      </p:sp>
      <p:sp>
        <p:nvSpPr>
          <p:cNvPr id="5" name="Google Shape;130;p24">
            <a:extLst>
              <a:ext uri="{FF2B5EF4-FFF2-40B4-BE49-F238E27FC236}">
                <a16:creationId xmlns:a16="http://schemas.microsoft.com/office/drawing/2014/main" id="{B1DBB6E9-AF2E-2160-C5BA-202CA48A121A}"/>
              </a:ext>
            </a:extLst>
          </p:cNvPr>
          <p:cNvSpPr txBox="1">
            <a:spLocks/>
          </p:cNvSpPr>
          <p:nvPr/>
        </p:nvSpPr>
        <p:spPr>
          <a:xfrm>
            <a:off x="5772142" y="4292649"/>
            <a:ext cx="4256744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letters</a:t>
            </a:r>
          </a:p>
        </p:txBody>
      </p:sp>
      <p:pic>
        <p:nvPicPr>
          <p:cNvPr id="6" name="صورة 5">
            <a:hlinkClick r:id="rId7"/>
            <a:extLst>
              <a:ext uri="{FF2B5EF4-FFF2-40B4-BE49-F238E27FC236}">
                <a16:creationId xmlns:a16="http://schemas.microsoft.com/office/drawing/2014/main" id="{6FD23F91-BC2B-272C-1FF2-BC1C9F4A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1299" y="3828704"/>
            <a:ext cx="2670186" cy="2670186"/>
          </a:xfrm>
          <a:prstGeom prst="rect">
            <a:avLst/>
          </a:prstGeom>
        </p:spPr>
      </p:pic>
      <p:sp>
        <p:nvSpPr>
          <p:cNvPr id="7" name="Google Shape;696;p44">
            <a:extLst>
              <a:ext uri="{FF2B5EF4-FFF2-40B4-BE49-F238E27FC236}">
                <a16:creationId xmlns:a16="http://schemas.microsoft.com/office/drawing/2014/main" id="{272C1353-3D5E-0797-668B-5DEFE316EA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4599" y="74923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904444" y="2107917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R</a:t>
            </a: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easons opinions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423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 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4364979"/>
            <a:ext cx="10082172" cy="2057505"/>
            <a:chOff x="1017886" y="2820180"/>
            <a:chExt cx="3386040" cy="2876964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 flipV="1">
              <a:off x="1083899" y="4492143"/>
              <a:ext cx="3320027" cy="685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3827937" y="2116274"/>
            <a:ext cx="2371741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1268740" y="2147241"/>
            <a:ext cx="2561687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945404" y="4517146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800" dirty="0"/>
              <a:t>I sleep because I’m tired.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250895" y="2422708"/>
            <a:ext cx="11886767" cy="122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because     tired        sleep     I      I’m</a:t>
            </a:r>
          </a:p>
        </p:txBody>
      </p:sp>
      <p:grpSp>
        <p:nvGrpSpPr>
          <p:cNvPr id="35" name="Google Shape;627;p38">
            <a:extLst>
              <a:ext uri="{FF2B5EF4-FFF2-40B4-BE49-F238E27FC236}">
                <a16:creationId xmlns:a16="http://schemas.microsoft.com/office/drawing/2014/main" id="{31D7C378-944F-4E2B-9092-DFE2CD7855A0}"/>
              </a:ext>
            </a:extLst>
          </p:cNvPr>
          <p:cNvGrpSpPr/>
          <p:nvPr/>
        </p:nvGrpSpPr>
        <p:grpSpPr>
          <a:xfrm>
            <a:off x="6177680" y="2262952"/>
            <a:ext cx="2136809" cy="1373303"/>
            <a:chOff x="940240" y="2739886"/>
            <a:chExt cx="3556265" cy="3006469"/>
          </a:xfrm>
        </p:grpSpPr>
        <p:pic>
          <p:nvPicPr>
            <p:cNvPr id="36" name="Google Shape;628;p38">
              <a:extLst>
                <a:ext uri="{FF2B5EF4-FFF2-40B4-BE49-F238E27FC236}">
                  <a16:creationId xmlns:a16="http://schemas.microsoft.com/office/drawing/2014/main" id="{4222D554-B724-44D0-AD64-2E08D5F8704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629;p38">
              <a:extLst>
                <a:ext uri="{FF2B5EF4-FFF2-40B4-BE49-F238E27FC236}">
                  <a16:creationId xmlns:a16="http://schemas.microsoft.com/office/drawing/2014/main" id="{ECEE4D91-4355-4D6F-81F8-C08AE9935D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30;p38">
              <a:extLst>
                <a:ext uri="{FF2B5EF4-FFF2-40B4-BE49-F238E27FC236}">
                  <a16:creationId xmlns:a16="http://schemas.microsoft.com/office/drawing/2014/main" id="{62AD2B6A-4465-4817-8CD0-D9D8288ACFA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31;p38">
              <a:extLst>
                <a:ext uri="{FF2B5EF4-FFF2-40B4-BE49-F238E27FC236}">
                  <a16:creationId xmlns:a16="http://schemas.microsoft.com/office/drawing/2014/main" id="{4AEAD7F3-004C-4A22-9A4D-470DE9993A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696;p44">
            <a:extLst>
              <a:ext uri="{FF2B5EF4-FFF2-40B4-BE49-F238E27FC236}">
                <a16:creationId xmlns:a16="http://schemas.microsoft.com/office/drawing/2014/main" id="{424A45D9-CE85-4C92-A867-8381FE6B51EF}"/>
              </a:ext>
            </a:extLst>
          </p:cNvPr>
          <p:cNvSpPr txBox="1">
            <a:spLocks/>
          </p:cNvSpPr>
          <p:nvPr/>
        </p:nvSpPr>
        <p:spPr>
          <a:xfrm>
            <a:off x="2042455" y="469891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l">
              <a:buSzPts val="4000"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</a:rPr>
              <a:t>Rearrange:</a:t>
            </a:r>
          </a:p>
        </p:txBody>
      </p:sp>
      <p:grpSp>
        <p:nvGrpSpPr>
          <p:cNvPr id="31" name="Google Shape;627;p38">
            <a:extLst>
              <a:ext uri="{FF2B5EF4-FFF2-40B4-BE49-F238E27FC236}">
                <a16:creationId xmlns:a16="http://schemas.microsoft.com/office/drawing/2014/main" id="{B048FF2D-541F-4B35-8CE5-06E54CAB1696}"/>
              </a:ext>
            </a:extLst>
          </p:cNvPr>
          <p:cNvGrpSpPr/>
          <p:nvPr/>
        </p:nvGrpSpPr>
        <p:grpSpPr>
          <a:xfrm>
            <a:off x="8314489" y="2056976"/>
            <a:ext cx="1143433" cy="1373303"/>
            <a:chOff x="940240" y="2739886"/>
            <a:chExt cx="3556265" cy="3006469"/>
          </a:xfrm>
        </p:grpSpPr>
        <p:pic>
          <p:nvPicPr>
            <p:cNvPr id="32" name="Google Shape;628;p38">
              <a:extLst>
                <a:ext uri="{FF2B5EF4-FFF2-40B4-BE49-F238E27FC236}">
                  <a16:creationId xmlns:a16="http://schemas.microsoft.com/office/drawing/2014/main" id="{EA842008-7C3F-464F-BD00-B46C814E80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629;p38">
              <a:extLst>
                <a:ext uri="{FF2B5EF4-FFF2-40B4-BE49-F238E27FC236}">
                  <a16:creationId xmlns:a16="http://schemas.microsoft.com/office/drawing/2014/main" id="{80C2CB57-98E7-4E76-AC12-161B1063C4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30;p38">
              <a:extLst>
                <a:ext uri="{FF2B5EF4-FFF2-40B4-BE49-F238E27FC236}">
                  <a16:creationId xmlns:a16="http://schemas.microsoft.com/office/drawing/2014/main" id="{D37682AE-7B2C-4919-8D41-B2A6B93049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631;p38">
              <a:extLst>
                <a:ext uri="{FF2B5EF4-FFF2-40B4-BE49-F238E27FC236}">
                  <a16:creationId xmlns:a16="http://schemas.microsoft.com/office/drawing/2014/main" id="{09E059D0-4581-4861-AFE9-E24E8D62BB0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oogle Shape;627;p38">
            <a:extLst>
              <a:ext uri="{FF2B5EF4-FFF2-40B4-BE49-F238E27FC236}">
                <a16:creationId xmlns:a16="http://schemas.microsoft.com/office/drawing/2014/main" id="{17A834BA-38F2-D3D4-5D61-2CA31A3F1B2A}"/>
              </a:ext>
            </a:extLst>
          </p:cNvPr>
          <p:cNvGrpSpPr/>
          <p:nvPr/>
        </p:nvGrpSpPr>
        <p:grpSpPr>
          <a:xfrm>
            <a:off x="9517403" y="2169774"/>
            <a:ext cx="1143433" cy="1373303"/>
            <a:chOff x="940240" y="2739886"/>
            <a:chExt cx="3556265" cy="3006469"/>
          </a:xfrm>
        </p:grpSpPr>
        <p:pic>
          <p:nvPicPr>
            <p:cNvPr id="3" name="Google Shape;628;p38">
              <a:extLst>
                <a:ext uri="{FF2B5EF4-FFF2-40B4-BE49-F238E27FC236}">
                  <a16:creationId xmlns:a16="http://schemas.microsoft.com/office/drawing/2014/main" id="{45932CF6-B907-52E2-182C-7FC2F0BAFB9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629;p38">
              <a:extLst>
                <a:ext uri="{FF2B5EF4-FFF2-40B4-BE49-F238E27FC236}">
                  <a16:creationId xmlns:a16="http://schemas.microsoft.com/office/drawing/2014/main" id="{408830D0-ABDE-D3AF-7AF5-D1785DDD790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630;p38">
              <a:extLst>
                <a:ext uri="{FF2B5EF4-FFF2-40B4-BE49-F238E27FC236}">
                  <a16:creationId xmlns:a16="http://schemas.microsoft.com/office/drawing/2014/main" id="{95F07DDA-BEBB-7F8E-CE95-514D1E242D2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631;p38">
              <a:extLst>
                <a:ext uri="{FF2B5EF4-FFF2-40B4-BE49-F238E27FC236}">
                  <a16:creationId xmlns:a16="http://schemas.microsoft.com/office/drawing/2014/main" id="{FCF092DE-4B21-9DDD-594A-F9B9E23319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355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159" y="1438376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He has a headache because ……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5440904" y="4078306"/>
            <a:ext cx="6817074" cy="2457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931026" y="4285612"/>
            <a:ext cx="4164528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drinks water</a:t>
            </a:r>
          </a:p>
        </p:txBody>
      </p: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id="{A228A552-2C29-40BF-B5B3-3BD34520AFE6}"/>
              </a:ext>
            </a:extLst>
          </p:cNvPr>
          <p:cNvSpPr txBox="1">
            <a:spLocks/>
          </p:cNvSpPr>
          <p:nvPr/>
        </p:nvSpPr>
        <p:spPr>
          <a:xfrm>
            <a:off x="6367550" y="4496433"/>
            <a:ext cx="5154186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plays video games</a:t>
            </a:r>
          </a:p>
        </p:txBody>
      </p:sp>
    </p:spTree>
    <p:extLst>
      <p:ext uri="{BB962C8B-B14F-4D97-AF65-F5344CB8AC3E}">
        <p14:creationId xmlns:p14="http://schemas.microsoft.com/office/powerpoint/2010/main" val="22759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243457" y="292425"/>
            <a:ext cx="4957505" cy="11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400" dirty="0">
                <a:solidFill>
                  <a:schemeClr val="accent1"/>
                </a:solidFill>
              </a:rPr>
              <a:t>Goals(skills): </a:t>
            </a:r>
          </a:p>
        </p:txBody>
      </p:sp>
      <p:pic>
        <p:nvPicPr>
          <p:cNvPr id="9" name="Google Shape;604;p37">
            <a:extLst>
              <a:ext uri="{FF2B5EF4-FFF2-40B4-BE49-F238E27FC236}">
                <a16:creationId xmlns:a16="http://schemas.microsoft.com/office/drawing/2014/main" id="{7DDA2661-84FF-476A-A0F6-66A110E6E6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38" y="1346795"/>
            <a:ext cx="3703241" cy="221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0;p24">
            <a:extLst>
              <a:ext uri="{FF2B5EF4-FFF2-40B4-BE49-F238E27FC236}">
                <a16:creationId xmlns:a16="http://schemas.microsoft.com/office/drawing/2014/main" id="{8DE595A0-8D52-40A4-BB2B-3543B55C3893}"/>
              </a:ext>
            </a:extLst>
          </p:cNvPr>
          <p:cNvSpPr txBox="1">
            <a:spLocks/>
          </p:cNvSpPr>
          <p:nvPr/>
        </p:nvSpPr>
        <p:spPr>
          <a:xfrm>
            <a:off x="1119447" y="1469319"/>
            <a:ext cx="10763827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4-</a:t>
            </a:r>
            <a:r>
              <a:rPr lang="en-US" sz="3200" b="1" dirty="0"/>
              <a:t>Ask &amp; answer question about things she/he has.</a:t>
            </a:r>
            <a:r>
              <a:rPr lang="en-US" sz="2000" dirty="0"/>
              <a:t> 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E927E360-059D-4294-A5D2-5B46A4FECD3B}"/>
              </a:ext>
            </a:extLst>
          </p:cNvPr>
          <p:cNvSpPr txBox="1">
            <a:spLocks/>
          </p:cNvSpPr>
          <p:nvPr/>
        </p:nvSpPr>
        <p:spPr>
          <a:xfrm>
            <a:off x="1008197" y="2593469"/>
            <a:ext cx="1060786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19 -20 -</a:t>
            </a:r>
            <a:r>
              <a:rPr lang="en-US" sz="3200" b="1" dirty="0"/>
              <a:t>Associate verbal with visual information.</a:t>
            </a:r>
            <a:r>
              <a:rPr lang="en-US" sz="20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BBE2AE5F-10F3-4646-83CE-B4AB80E7F48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1609722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6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54F7D1B6-33D6-4C60-94EC-E910ED240E3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2671586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218C47C6-C8FE-9310-3C21-59F386B47CF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3587962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46404F32-BE37-BDCE-0456-DAB41C24C29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>
            <a:off x="456549" y="4504338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Google Shape;130;p24">
            <a:extLst>
              <a:ext uri="{FF2B5EF4-FFF2-40B4-BE49-F238E27FC236}">
                <a16:creationId xmlns:a16="http://schemas.microsoft.com/office/drawing/2014/main" id="{98A78030-674F-E473-F2BA-BFE9A32D27AC}"/>
              </a:ext>
            </a:extLst>
          </p:cNvPr>
          <p:cNvSpPr txBox="1">
            <a:spLocks/>
          </p:cNvSpPr>
          <p:nvPr/>
        </p:nvSpPr>
        <p:spPr>
          <a:xfrm>
            <a:off x="1037082" y="3611068"/>
            <a:ext cx="1115491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14-</a:t>
            </a:r>
            <a:r>
              <a:rPr lang="en-US" sz="3200" b="1" dirty="0"/>
              <a:t>Give reasons &amp; explanations for opinions &amp; plans.</a:t>
            </a:r>
            <a:r>
              <a:rPr lang="en-US" sz="16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Google Shape;130;p24">
            <a:extLst>
              <a:ext uri="{FF2B5EF4-FFF2-40B4-BE49-F238E27FC236}">
                <a16:creationId xmlns:a16="http://schemas.microsoft.com/office/drawing/2014/main" id="{96481C1E-4801-22DA-1503-A69C864C3028}"/>
              </a:ext>
            </a:extLst>
          </p:cNvPr>
          <p:cNvSpPr txBox="1">
            <a:spLocks/>
          </p:cNvSpPr>
          <p:nvPr/>
        </p:nvSpPr>
        <p:spPr>
          <a:xfrm>
            <a:off x="1008197" y="4506526"/>
            <a:ext cx="11154918" cy="65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10- </a:t>
            </a:r>
            <a:r>
              <a:rPr lang="en-US" sz="2800" b="1" dirty="0"/>
              <a:t>Understand the main points of clear standard input on familiar matters regularly encountered in work, school ….</a:t>
            </a:r>
            <a:r>
              <a:rPr lang="en-US" sz="1400" dirty="0"/>
              <a:t> 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159" y="1438376"/>
            <a:ext cx="9332732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Why did you sleep here?</a:t>
            </a:r>
          </a:p>
        </p:txBody>
      </p:sp>
      <p:pic>
        <p:nvPicPr>
          <p:cNvPr id="13" name="Google Shape;652;p39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50424DCA-6CF4-4097-A5F8-FDE949EA65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2624">
            <a:off x="298947" y="4033364"/>
            <a:ext cx="5467931" cy="2457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30;p24">
            <a:extLst>
              <a:ext uri="{FF2B5EF4-FFF2-40B4-BE49-F238E27FC236}">
                <a16:creationId xmlns:a16="http://schemas.microsoft.com/office/drawing/2014/main" id="{DAB22F84-B49A-4731-9CE9-1872C2472EF9}"/>
              </a:ext>
            </a:extLst>
          </p:cNvPr>
          <p:cNvSpPr txBox="1">
            <a:spLocks/>
          </p:cNvSpPr>
          <p:nvPr/>
        </p:nvSpPr>
        <p:spPr>
          <a:xfrm>
            <a:off x="931026" y="4285612"/>
            <a:ext cx="4164528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 I was sleepy</a:t>
            </a:r>
          </a:p>
        </p:txBody>
      </p: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id="{A228A552-2C29-40BF-B5B3-3BD34520AFE6}"/>
              </a:ext>
            </a:extLst>
          </p:cNvPr>
          <p:cNvSpPr txBox="1">
            <a:spLocks/>
          </p:cNvSpPr>
          <p:nvPr/>
        </p:nvSpPr>
        <p:spPr>
          <a:xfrm>
            <a:off x="6367550" y="4496433"/>
            <a:ext cx="5154186" cy="130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55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 I am cute</a:t>
            </a:r>
          </a:p>
        </p:txBody>
      </p:sp>
    </p:spTree>
    <p:extLst>
      <p:ext uri="{BB962C8B-B14F-4D97-AF65-F5344CB8AC3E}">
        <p14:creationId xmlns:p14="http://schemas.microsoft.com/office/powerpoint/2010/main" val="2581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3569419" y="508279"/>
            <a:ext cx="7676696" cy="116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I sleep early because I’m cute</a:t>
            </a:r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1818" y="2708522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4232421" y="4216646"/>
            <a:ext cx="7104199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drink water because I’m thirsty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3D9F8D8-8377-4EF6-8F3D-EB0792BC8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49"/>
          <a:stretch/>
        </p:blipFill>
        <p:spPr>
          <a:xfrm>
            <a:off x="10206205" y="678431"/>
            <a:ext cx="1565825" cy="15365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9966681-FC54-42FE-B27A-6D235A79D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8720"/>
          <a:stretch/>
        </p:blipFill>
        <p:spPr>
          <a:xfrm>
            <a:off x="10678025" y="3894143"/>
            <a:ext cx="1575955" cy="15365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CD5BECD-5ADB-43FE-BB76-8B5537A1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9049"/>
          <a:stretch/>
        </p:blipFill>
        <p:spPr>
          <a:xfrm>
            <a:off x="1631609" y="1131165"/>
            <a:ext cx="1887182" cy="18519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7EA8276-755D-4257-9D6C-4D15B14BEB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48720"/>
          <a:stretch/>
        </p:blipFill>
        <p:spPr>
          <a:xfrm>
            <a:off x="1867579" y="3894143"/>
            <a:ext cx="1899390" cy="1851955"/>
          </a:xfrm>
          <a:prstGeom prst="rect">
            <a:avLst/>
          </a:prstGeom>
        </p:spPr>
      </p:pic>
      <p:sp>
        <p:nvSpPr>
          <p:cNvPr id="22" name="Google Shape;130;p24">
            <a:extLst>
              <a:ext uri="{FF2B5EF4-FFF2-40B4-BE49-F238E27FC236}">
                <a16:creationId xmlns:a16="http://schemas.microsoft.com/office/drawing/2014/main" id="{6AACCF84-A14D-4D47-B20B-4257FFE78980}"/>
              </a:ext>
            </a:extLst>
          </p:cNvPr>
          <p:cNvSpPr txBox="1">
            <a:spLocks/>
          </p:cNvSpPr>
          <p:nvPr/>
        </p:nvSpPr>
        <p:spPr>
          <a:xfrm>
            <a:off x="1364121" y="2702369"/>
            <a:ext cx="2520798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8000" dirty="0">
                <a:solidFill>
                  <a:schemeClr val="bg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7520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وسائط عبر الإنترنت 1" title="Unit: 4 A Healthy Life– Lesson: Reading and Writing-P.30   Challenge TIME p.31 - اللغة الإنجليزية">
            <a:hlinkClick r:id="" action="ppaction://media"/>
            <a:extLst>
              <a:ext uri="{FF2B5EF4-FFF2-40B4-BE49-F238E27FC236}">
                <a16:creationId xmlns:a16="http://schemas.microsoft.com/office/drawing/2014/main" id="{2864DF2D-C99C-58D8-C9BA-77C33EA1A4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4778" y="1198396"/>
            <a:ext cx="8589818" cy="4853248"/>
          </a:xfrm>
          <a:prstGeom prst="rect">
            <a:avLst/>
          </a:prstGeom>
        </p:spPr>
      </p:pic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541086B-296F-5653-8D1D-9414808798FF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19529FC-0028-AF30-81F7-D91536F5B6EC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0A95612-A4B5-8017-FC00-43F43BAE8D99}"/>
              </a:ext>
            </a:extLst>
          </p:cNvPr>
          <p:cNvSpPr txBox="1"/>
          <p:nvPr/>
        </p:nvSpPr>
        <p:spPr>
          <a:xfrm>
            <a:off x="814648" y="6118064"/>
            <a:ext cx="6184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FFFF00"/>
                </a:solidFill>
                <a:hlinkClick r:id="rId4"/>
              </a:rPr>
              <a:t>https://youtu.be/1dBicZHO6oc?si=h-nUd4HUFTKYNnaG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9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2FBFD05B-42A1-041A-B71E-5776FD6C0F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Google Shape;696;p44">
            <a:extLst>
              <a:ext uri="{FF2B5EF4-FFF2-40B4-BE49-F238E27FC236}">
                <a16:creationId xmlns:a16="http://schemas.microsoft.com/office/drawing/2014/main" id="{D773F4D5-8F45-5ECA-4872-2D80FB8E30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atch here</a:t>
            </a: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60" y="950519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3322553A-297D-F6A7-DBD7-6FC8831A3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8464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0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756279" y="2048762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" sz="9600" b="1" dirty="0">
                <a:solidFill>
                  <a:schemeClr val="bg1">
                    <a:lumMod val="95000"/>
                  </a:schemeClr>
                </a:solidFill>
              </a:rPr>
              <a:t>ork &amp; school</a:t>
            </a:r>
            <a:endParaRPr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01</a:t>
            </a:r>
            <a:endParaRPr sz="7200" dirty="0"/>
          </a:p>
        </p:txBody>
      </p:sp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6570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1" y="2584190"/>
            <a:ext cx="10176712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I like to study ………….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bag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7151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364060" y="4708851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dinner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7798D656-A2B3-46B9-8EE1-5D1387D1D2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4653104" y="3404773"/>
            <a:ext cx="2787731" cy="3056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4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305233" y="1823325"/>
            <a:ext cx="11556856" cy="201575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09513" y="2147678"/>
            <a:ext cx="10691406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</a:rPr>
              <a:t> </a:t>
            </a:r>
            <a:r>
              <a:rPr lang="en-US" sz="4800" dirty="0"/>
              <a:t>who is your best friend?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Hala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13 years</a:t>
            </a:r>
          </a:p>
        </p:txBody>
      </p:sp>
      <p:sp>
        <p:nvSpPr>
          <p:cNvPr id="33" name="Google Shape;175;p28">
            <a:extLst>
              <a:ext uri="{FF2B5EF4-FFF2-40B4-BE49-F238E27FC236}">
                <a16:creationId xmlns:a16="http://schemas.microsoft.com/office/drawing/2014/main" id="{1E68EECA-7262-4392-9215-28E3B76D79A6}"/>
              </a:ext>
            </a:extLst>
          </p:cNvPr>
          <p:cNvSpPr txBox="1">
            <a:spLocks/>
          </p:cNvSpPr>
          <p:nvPr/>
        </p:nvSpPr>
        <p:spPr>
          <a:xfrm>
            <a:off x="8222753" y="4914813"/>
            <a:ext cx="2730616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lnSpc>
                <a:spcPct val="80000"/>
              </a:lnSpc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book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4" name="Google Shape;274;p34">
            <a:extLst>
              <a:ext uri="{FF2B5EF4-FFF2-40B4-BE49-F238E27FC236}">
                <a16:creationId xmlns:a16="http://schemas.microsoft.com/office/drawing/2014/main" id="{B021B6CD-E18A-491C-A3F7-43AF3EDE473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1186920" y="3292623"/>
            <a:ext cx="3160539" cy="324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1783364"/>
            <a:ext cx="10082172" cy="2053345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3" y="4446044"/>
            <a:ext cx="3173811" cy="200364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886061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id="{AF1E116D-B668-4E0E-913F-9F5082E7A18D}"/>
              </a:ext>
            </a:extLst>
          </p:cNvPr>
          <p:cNvGrpSpPr/>
          <p:nvPr/>
        </p:nvGrpSpPr>
        <p:grpSpPr>
          <a:xfrm>
            <a:off x="8058952" y="4446044"/>
            <a:ext cx="2920966" cy="1886061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756264" y="2061235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What do you do ?</a:t>
            </a:r>
          </a:p>
          <a:p>
            <a:pPr algn="ctr">
              <a:buSzPts val="7000"/>
            </a:pPr>
            <a:r>
              <a:rPr lang="en-US" sz="4800" dirty="0"/>
              <a:t>- …………..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I’m 13 years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26007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I’m from Taif 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8319886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8357907" y="47009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I’m a teacher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B257BFC8-1D64-43FE-BE40-344119EBDFF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117945">
            <a:off x="8472751" y="3685620"/>
            <a:ext cx="2271978" cy="3573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8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65778" y="439855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04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id="{E8977B8C-12D2-4D58-9F31-3221F62F18CA}"/>
              </a:ext>
            </a:extLst>
          </p:cNvPr>
          <p:cNvGrpSpPr/>
          <p:nvPr/>
        </p:nvGrpSpPr>
        <p:grpSpPr>
          <a:xfrm>
            <a:off x="1054914" y="2301816"/>
            <a:ext cx="10082172" cy="1534893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id="{ED5AB42D-8DF4-4CA0-9262-F315BCE63114}"/>
              </a:ext>
            </a:extLst>
          </p:cNvPr>
          <p:cNvGrpSpPr/>
          <p:nvPr/>
        </p:nvGrpSpPr>
        <p:grpSpPr>
          <a:xfrm>
            <a:off x="1054914" y="4446044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id="{8686CFB8-78A1-424B-900D-D13683577EAD}"/>
              </a:ext>
            </a:extLst>
          </p:cNvPr>
          <p:cNvGrpSpPr/>
          <p:nvPr/>
        </p:nvGrpSpPr>
        <p:grpSpPr>
          <a:xfrm>
            <a:off x="4472127" y="4446044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80810" y="2585704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Do you like school ?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51495" y="475254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Yes , I  do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763715" y="4717608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3600" dirty="0">
                <a:solidFill>
                  <a:schemeClr val="bg1"/>
                </a:solidFill>
              </a:rPr>
              <a:t>Yes , I am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1290557" y="3855642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700884" y="390682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id="{2C87780D-6BE4-40A2-907E-87B1DC134B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025387">
            <a:off x="1365091" y="2902711"/>
            <a:ext cx="2537808" cy="415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7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0;p24">
            <a:extLst>
              <a:ext uri="{FF2B5EF4-FFF2-40B4-BE49-F238E27FC236}">
                <a16:creationId xmlns:a16="http://schemas.microsoft.com/office/drawing/2014/main" id="{7541086B-296F-5653-8D1D-9414808798FF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19529FC-0028-AF30-81F7-D91536F5B6EC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وسائط عبر الإنترنت 3" title="Unit:2 Finding Out Time-P.10-Challenge Time P.11">
            <a:hlinkClick r:id="" action="ppaction://media"/>
            <a:extLst>
              <a:ext uri="{FF2B5EF4-FFF2-40B4-BE49-F238E27FC236}">
                <a16:creationId xmlns:a16="http://schemas.microsoft.com/office/drawing/2014/main" id="{8CED00F6-DE4C-93A2-0835-272643004F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7615" y="1355335"/>
            <a:ext cx="8263047" cy="466862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DA6CC7E-3F62-694C-16A0-DA21F30A1D11}"/>
              </a:ext>
            </a:extLst>
          </p:cNvPr>
          <p:cNvSpPr txBox="1"/>
          <p:nvPr/>
        </p:nvSpPr>
        <p:spPr>
          <a:xfrm>
            <a:off x="770313" y="6023956"/>
            <a:ext cx="11022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FFFF00"/>
                </a:solidFill>
                <a:hlinkClick r:id="rId4"/>
              </a:rPr>
              <a:t>https://www.youtube.com/watch?t=138&amp;v=mvg-tgVTGOQ&amp;embeds_referring_euri=https%3A%2F%2Fsahl.io%2F&amp;feature=emb_imp_woyt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8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8730D2FD-A47D-3AFD-46E4-34B48208D2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Google Shape;696;p44">
            <a:extLst>
              <a:ext uri="{FF2B5EF4-FFF2-40B4-BE49-F238E27FC236}">
                <a16:creationId xmlns:a16="http://schemas.microsoft.com/office/drawing/2014/main" id="{9BD01AB2-B269-3827-E712-8153C8687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atch here</a:t>
            </a: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4063374" y="1943785"/>
            <a:ext cx="667805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8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She / he has</a:t>
            </a:r>
            <a:endParaRPr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731146" y="1137334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9687093" y="1136919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9615981" y="4308130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756038" y="4054100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id="{C370C1E6-7308-4820-A02E-3C10F691FA11}"/>
              </a:ext>
            </a:extLst>
          </p:cNvPr>
          <p:cNvGrpSpPr/>
          <p:nvPr/>
        </p:nvGrpSpPr>
        <p:grpSpPr>
          <a:xfrm>
            <a:off x="3186054" y="1575845"/>
            <a:ext cx="6335021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22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hlinkClick r:id="rId2"/>
            <a:extLst>
              <a:ext uri="{FF2B5EF4-FFF2-40B4-BE49-F238E27FC236}">
                <a16:creationId xmlns:a16="http://schemas.microsoft.com/office/drawing/2014/main" id="{894E957E-9AB4-490F-8246-83868B31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02453" y="2666602"/>
            <a:ext cx="3510908" cy="3510908"/>
          </a:xfrm>
          <a:prstGeom prst="rect">
            <a:avLst/>
          </a:prstGeom>
        </p:spPr>
      </p:pic>
      <p:pic>
        <p:nvPicPr>
          <p:cNvPr id="1026" name="Picture 2" descr="gaming">
            <a:extLst>
              <a:ext uri="{FF2B5EF4-FFF2-40B4-BE49-F238E27FC236}">
                <a16:creationId xmlns:a16="http://schemas.microsoft.com/office/drawing/2014/main" id="{682BA5BC-2F29-43B7-9ACB-EC7E1A97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22" y="246454"/>
            <a:ext cx="2420148" cy="2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7C371A79-B941-41CD-8C24-BEDF52507CD1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449" t="26820" r="45730" b="33970"/>
          <a:stretch/>
        </p:blipFill>
        <p:spPr>
          <a:xfrm rot="2331413">
            <a:off x="7721259" y="950518"/>
            <a:ext cx="2029349" cy="175055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Google Shape;696;p44">
            <a:extLst>
              <a:ext uri="{FF2B5EF4-FFF2-40B4-BE49-F238E27FC236}">
                <a16:creationId xmlns:a16="http://schemas.microsoft.com/office/drawing/2014/main" id="{C61A4E48-2A88-15D2-518F-26ED91EF28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476" y="1148464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dirty="0">
                <a:solidFill>
                  <a:schemeClr val="accent2"/>
                </a:solidFill>
              </a:rPr>
              <a:t>P</a:t>
            </a:r>
            <a:r>
              <a:rPr lang="en" sz="7200" dirty="0">
                <a:solidFill>
                  <a:schemeClr val="accent2"/>
                </a:solidFill>
              </a:rPr>
              <a:t>lay here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00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280949" y="1537625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dirty="0">
                <a:solidFill>
                  <a:schemeClr val="accent2"/>
                </a:solidFill>
              </a:rPr>
              <a:t>Prepared By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97" name="Google Shape;697;p44"/>
          <p:cNvSpPr txBox="1">
            <a:spLocks noGrp="1"/>
          </p:cNvSpPr>
          <p:nvPr>
            <p:ph type="body" idx="1"/>
          </p:nvPr>
        </p:nvSpPr>
        <p:spPr>
          <a:xfrm>
            <a:off x="3450600" y="3092887"/>
            <a:ext cx="5290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/>
              <a:t>Dalal Al-</a:t>
            </a:r>
            <a:r>
              <a:rPr lang="en-US" sz="4400" dirty="0" err="1"/>
              <a:t>Juaid</a:t>
            </a:r>
            <a:endParaRPr lang="en-US" sz="4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/>
              <a:t>t.me/</a:t>
            </a:r>
            <a:r>
              <a:rPr lang="en-US" sz="4000" dirty="0" err="1"/>
              <a:t>dalalforenglish</a:t>
            </a:r>
            <a:endParaRPr sz="4000" dirty="0"/>
          </a:p>
        </p:txBody>
      </p:sp>
      <p:sp>
        <p:nvSpPr>
          <p:cNvPr id="4" name="Google Shape;723;p45">
            <a:extLst>
              <a:ext uri="{FF2B5EF4-FFF2-40B4-BE49-F238E27FC236}">
                <a16:creationId xmlns:a16="http://schemas.microsoft.com/office/drawing/2014/main" id="{F00C8A1B-4533-45DC-A920-A7A0E858CC2F}"/>
              </a:ext>
            </a:extLst>
          </p:cNvPr>
          <p:cNvSpPr/>
          <p:nvPr/>
        </p:nvSpPr>
        <p:spPr>
          <a:xfrm>
            <a:off x="3450600" y="4216073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صورة 2">
            <a:hlinkClick r:id="rId3"/>
            <a:extLst>
              <a:ext uri="{FF2B5EF4-FFF2-40B4-BE49-F238E27FC236}">
                <a16:creationId xmlns:a16="http://schemas.microsoft.com/office/drawing/2014/main" id="{0336DDBC-B4ED-1D9F-7DA6-A2B0D86C4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26" y="4646287"/>
            <a:ext cx="7985760" cy="1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1698" y="1808317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She ……. a scarf</a:t>
            </a:r>
          </a:p>
        </p:txBody>
      </p:sp>
      <p:sp>
        <p:nvSpPr>
          <p:cNvPr id="24" name="Google Shape;130;p24">
            <a:extLst>
              <a:ext uri="{FF2B5EF4-FFF2-40B4-BE49-F238E27FC236}">
                <a16:creationId xmlns:a16="http://schemas.microsoft.com/office/drawing/2014/main" id="{D7ECD78B-8169-4731-B47F-A1478F2B081C}"/>
              </a:ext>
            </a:extLst>
          </p:cNvPr>
          <p:cNvSpPr txBox="1">
            <a:spLocks/>
          </p:cNvSpPr>
          <p:nvPr/>
        </p:nvSpPr>
        <p:spPr>
          <a:xfrm>
            <a:off x="5565047" y="3499663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642;p38">
            <a:extLst>
              <a:ext uri="{FF2B5EF4-FFF2-40B4-BE49-F238E27FC236}">
                <a16:creationId xmlns:a16="http://schemas.microsoft.com/office/drawing/2014/main" id="{C766EE6E-370A-4F7B-B883-294AC17A1B32}"/>
              </a:ext>
            </a:extLst>
          </p:cNvPr>
          <p:cNvGrpSpPr/>
          <p:nvPr/>
        </p:nvGrpSpPr>
        <p:grpSpPr>
          <a:xfrm>
            <a:off x="4982659" y="3279895"/>
            <a:ext cx="6014593" cy="1530342"/>
            <a:chOff x="940240" y="2739886"/>
            <a:chExt cx="3556265" cy="3006469"/>
          </a:xfrm>
        </p:grpSpPr>
        <p:pic>
          <p:nvPicPr>
            <p:cNvPr id="18" name="Google Shape;643;p38">
              <a:extLst>
                <a:ext uri="{FF2B5EF4-FFF2-40B4-BE49-F238E27FC236}">
                  <a16:creationId xmlns:a16="http://schemas.microsoft.com/office/drawing/2014/main" id="{24E9ADF7-2F9F-491C-BC42-7024B32FE70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44;p38">
              <a:extLst>
                <a:ext uri="{FF2B5EF4-FFF2-40B4-BE49-F238E27FC236}">
                  <a16:creationId xmlns:a16="http://schemas.microsoft.com/office/drawing/2014/main" id="{83FB537A-E6A4-48B1-94D8-24FECF0693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5;p38">
              <a:extLst>
                <a:ext uri="{FF2B5EF4-FFF2-40B4-BE49-F238E27FC236}">
                  <a16:creationId xmlns:a16="http://schemas.microsoft.com/office/drawing/2014/main" id="{272349A0-5396-468B-A68A-9D93EB69DC5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46;p38">
              <a:extLst>
                <a:ext uri="{FF2B5EF4-FFF2-40B4-BE49-F238E27FC236}">
                  <a16:creationId xmlns:a16="http://schemas.microsoft.com/office/drawing/2014/main" id="{B0ABCA2E-FF55-4A36-AA8F-10711FFD92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نتيجة الصورة لـ too cold">
            <a:extLst>
              <a:ext uri="{FF2B5EF4-FFF2-40B4-BE49-F238E27FC236}">
                <a16:creationId xmlns:a16="http://schemas.microsoft.com/office/drawing/2014/main" id="{7CD9D4F3-D5D8-48C4-8631-AA426BE8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/>
          <a:stretch/>
        </p:blipFill>
        <p:spPr bwMode="auto">
          <a:xfrm rot="824119">
            <a:off x="1283227" y="1317457"/>
            <a:ext cx="2243773" cy="21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oogle Shape;642;p38">
            <a:extLst>
              <a:ext uri="{FF2B5EF4-FFF2-40B4-BE49-F238E27FC236}">
                <a16:creationId xmlns:a16="http://schemas.microsoft.com/office/drawing/2014/main" id="{8F137D17-4DD2-4EB6-A664-A09ECA7B8BF4}"/>
              </a:ext>
            </a:extLst>
          </p:cNvPr>
          <p:cNvGrpSpPr/>
          <p:nvPr/>
        </p:nvGrpSpPr>
        <p:grpSpPr>
          <a:xfrm>
            <a:off x="5047452" y="4894468"/>
            <a:ext cx="6014593" cy="1530342"/>
            <a:chOff x="940240" y="2739886"/>
            <a:chExt cx="3556265" cy="3006469"/>
          </a:xfrm>
        </p:grpSpPr>
        <p:pic>
          <p:nvPicPr>
            <p:cNvPr id="19" name="Google Shape;643;p38">
              <a:extLst>
                <a:ext uri="{FF2B5EF4-FFF2-40B4-BE49-F238E27FC236}">
                  <a16:creationId xmlns:a16="http://schemas.microsoft.com/office/drawing/2014/main" id="{55C9A528-5502-4640-92FA-5418DCA7F1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644;p38">
              <a:extLst>
                <a:ext uri="{FF2B5EF4-FFF2-40B4-BE49-F238E27FC236}">
                  <a16:creationId xmlns:a16="http://schemas.microsoft.com/office/drawing/2014/main" id="{A270BF1C-89C8-4540-B24C-CF98265DB7E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5;p38">
              <a:extLst>
                <a:ext uri="{FF2B5EF4-FFF2-40B4-BE49-F238E27FC236}">
                  <a16:creationId xmlns:a16="http://schemas.microsoft.com/office/drawing/2014/main" id="{964269E5-4B8B-4B10-88AF-79F258CA25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46;p38">
              <a:extLst>
                <a:ext uri="{FF2B5EF4-FFF2-40B4-BE49-F238E27FC236}">
                  <a16:creationId xmlns:a16="http://schemas.microsoft.com/office/drawing/2014/main" id="{E1967171-7F84-4008-8FDB-441713D584D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130;p24">
            <a:extLst>
              <a:ext uri="{FF2B5EF4-FFF2-40B4-BE49-F238E27FC236}">
                <a16:creationId xmlns:a16="http://schemas.microsoft.com/office/drawing/2014/main" id="{5E4A5B5D-C16C-467F-BEC9-F107EDD35D05}"/>
              </a:ext>
            </a:extLst>
          </p:cNvPr>
          <p:cNvSpPr txBox="1">
            <a:spLocks/>
          </p:cNvSpPr>
          <p:nvPr/>
        </p:nvSpPr>
        <p:spPr>
          <a:xfrm>
            <a:off x="5654621" y="5033187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have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12EB4B95-674D-8270-4792-4EFE069E6474}"/>
                  </a:ext>
                </a:extLst>
              </p14:cNvPr>
              <p14:cNvContentPartPr/>
              <p14:nvPr/>
            </p14:nvContentPartPr>
            <p14:xfrm>
              <a:off x="6968596" y="3744033"/>
              <a:ext cx="2390040" cy="9511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12EB4B95-674D-8270-4792-4EFE069E6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4596" y="3636393"/>
                <a:ext cx="2497680" cy="11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3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0;p24">
            <a:extLst>
              <a:ext uri="{FF2B5EF4-FFF2-40B4-BE49-F238E27FC236}">
                <a16:creationId xmlns:a16="http://schemas.microsoft.com/office/drawing/2014/main" id="{130699AD-7649-41E1-8BE6-F9515DE3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1698" y="1808317"/>
            <a:ext cx="7965649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500" dirty="0"/>
              <a:t>She ………..…. a scarf</a:t>
            </a:r>
          </a:p>
        </p:txBody>
      </p:sp>
      <p:grpSp>
        <p:nvGrpSpPr>
          <p:cNvPr id="8" name="Google Shape;176;p28">
            <a:extLst>
              <a:ext uri="{FF2B5EF4-FFF2-40B4-BE49-F238E27FC236}">
                <a16:creationId xmlns:a16="http://schemas.microsoft.com/office/drawing/2014/main" id="{A639070C-1B08-4E4A-B881-6E5C3E6259AB}"/>
              </a:ext>
            </a:extLst>
          </p:cNvPr>
          <p:cNvGrpSpPr/>
          <p:nvPr/>
        </p:nvGrpSpPr>
        <p:grpSpPr>
          <a:xfrm rot="918571">
            <a:off x="1227163" y="1137240"/>
            <a:ext cx="2385249" cy="2516268"/>
            <a:chOff x="2368761" y="841731"/>
            <a:chExt cx="3148926" cy="3321893"/>
          </a:xfrm>
        </p:grpSpPr>
        <p:sp>
          <p:nvSpPr>
            <p:cNvPr id="9" name="Google Shape;177;p28">
              <a:extLst>
                <a:ext uri="{FF2B5EF4-FFF2-40B4-BE49-F238E27FC236}">
                  <a16:creationId xmlns:a16="http://schemas.microsoft.com/office/drawing/2014/main" id="{4DF81370-23D0-4BFD-A4E9-4BCEB6D4726C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8;p28">
              <a:extLst>
                <a:ext uri="{FF2B5EF4-FFF2-40B4-BE49-F238E27FC236}">
                  <a16:creationId xmlns:a16="http://schemas.microsoft.com/office/drawing/2014/main" id="{0A314432-38BE-4EC5-B11E-DC17EA08B024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81;p28">
            <a:extLst>
              <a:ext uri="{FF2B5EF4-FFF2-40B4-BE49-F238E27FC236}">
                <a16:creationId xmlns:a16="http://schemas.microsoft.com/office/drawing/2014/main" id="{D627B89A-CF43-4455-AB84-FE1867F61A65}"/>
              </a:ext>
            </a:extLst>
          </p:cNvPr>
          <p:cNvSpPr/>
          <p:nvPr/>
        </p:nvSpPr>
        <p:spPr>
          <a:xfrm rot="8335811">
            <a:off x="436061" y="1172083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2;p28">
            <a:extLst>
              <a:ext uri="{FF2B5EF4-FFF2-40B4-BE49-F238E27FC236}">
                <a16:creationId xmlns:a16="http://schemas.microsoft.com/office/drawing/2014/main" id="{0D7949C1-F843-455B-8996-7D0D48036E48}"/>
              </a:ext>
            </a:extLst>
          </p:cNvPr>
          <p:cNvSpPr/>
          <p:nvPr/>
        </p:nvSpPr>
        <p:spPr>
          <a:xfrm rot="8335811">
            <a:off x="3062693" y="3188729"/>
            <a:ext cx="1777922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نتيجة الصورة لـ too cold">
            <a:extLst>
              <a:ext uri="{FF2B5EF4-FFF2-40B4-BE49-F238E27FC236}">
                <a16:creationId xmlns:a16="http://schemas.microsoft.com/office/drawing/2014/main" id="{7CD9D4F3-D5D8-48C4-8631-AA426BE8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/>
          <a:stretch/>
        </p:blipFill>
        <p:spPr bwMode="auto">
          <a:xfrm rot="824119">
            <a:off x="1283227" y="1317457"/>
            <a:ext cx="2243773" cy="21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C3231C0D-5F09-4699-AA5A-0F2B5ABFDA7F}"/>
              </a:ext>
            </a:extLst>
          </p:cNvPr>
          <p:cNvSpPr/>
          <p:nvPr/>
        </p:nvSpPr>
        <p:spPr>
          <a:xfrm>
            <a:off x="5688991" y="3671198"/>
            <a:ext cx="3986127" cy="2379173"/>
          </a:xfrm>
          <a:prstGeom prst="wedgeRoundRectCallout">
            <a:avLst>
              <a:gd name="adj1" fmla="val -85531"/>
              <a:gd name="adj2" fmla="val -4359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800" dirty="0"/>
              <a:t>She</a:t>
            </a:r>
          </a:p>
          <a:p>
            <a:r>
              <a:rPr lang="en-US" sz="4800" dirty="0"/>
              <a:t>He          </a:t>
            </a:r>
            <a:r>
              <a:rPr lang="en-US" sz="4800" dirty="0">
                <a:solidFill>
                  <a:srgbClr val="FFFF00"/>
                </a:solidFill>
              </a:rPr>
              <a:t>has</a:t>
            </a:r>
          </a:p>
          <a:p>
            <a:r>
              <a:rPr lang="en-US" sz="4800" dirty="0"/>
              <a:t>it</a:t>
            </a:r>
            <a:endParaRPr lang="ar-SA" sz="4800" dirty="0"/>
          </a:p>
        </p:txBody>
      </p:sp>
      <p:sp>
        <p:nvSpPr>
          <p:cNvPr id="29" name="Google Shape;130;p24">
            <a:extLst>
              <a:ext uri="{FF2B5EF4-FFF2-40B4-BE49-F238E27FC236}">
                <a16:creationId xmlns:a16="http://schemas.microsoft.com/office/drawing/2014/main" id="{35D2093E-07C5-4CF2-87D0-4A87CE6275AE}"/>
              </a:ext>
            </a:extLst>
          </p:cNvPr>
          <p:cNvSpPr txBox="1">
            <a:spLocks/>
          </p:cNvSpPr>
          <p:nvPr/>
        </p:nvSpPr>
        <p:spPr>
          <a:xfrm>
            <a:off x="4846079" y="1362013"/>
            <a:ext cx="5132437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D5B50B31-1A97-427D-3D58-21ECA6C461CD}"/>
                  </a:ext>
                </a:extLst>
              </p14:cNvPr>
              <p14:cNvContentPartPr/>
              <p14:nvPr/>
            </p14:nvContentPartPr>
            <p14:xfrm>
              <a:off x="7159396" y="4056513"/>
              <a:ext cx="551520" cy="171864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D5B50B31-1A97-427D-3D58-21ECA6C461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0756" y="4047873"/>
                <a:ext cx="569160" cy="17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4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114984" y="1143819"/>
            <a:ext cx="660886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They ………….. jeans </a:t>
            </a:r>
            <a:endParaRPr lang="en-US" sz="5400" dirty="0"/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id="{E05303BD-6228-4A87-9F58-8D18C2700FD1}"/>
              </a:ext>
            </a:extLst>
          </p:cNvPr>
          <p:cNvSpPr txBox="1">
            <a:spLocks/>
          </p:cNvSpPr>
          <p:nvPr/>
        </p:nvSpPr>
        <p:spPr>
          <a:xfrm>
            <a:off x="1486225" y="3529749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20" name="Google Shape;642;p38">
            <a:extLst>
              <a:ext uri="{FF2B5EF4-FFF2-40B4-BE49-F238E27FC236}">
                <a16:creationId xmlns:a16="http://schemas.microsoft.com/office/drawing/2014/main" id="{E44B294E-B331-4A68-AAEA-CD6B0F1D5C70}"/>
              </a:ext>
            </a:extLst>
          </p:cNvPr>
          <p:cNvGrpSpPr/>
          <p:nvPr/>
        </p:nvGrpSpPr>
        <p:grpSpPr>
          <a:xfrm>
            <a:off x="1039589" y="3309981"/>
            <a:ext cx="5089028" cy="1530342"/>
            <a:chOff x="940240" y="2739886"/>
            <a:chExt cx="3556265" cy="3006469"/>
          </a:xfrm>
        </p:grpSpPr>
        <p:pic>
          <p:nvPicPr>
            <p:cNvPr id="22" name="Google Shape;643;p38">
              <a:extLst>
                <a:ext uri="{FF2B5EF4-FFF2-40B4-BE49-F238E27FC236}">
                  <a16:creationId xmlns:a16="http://schemas.microsoft.com/office/drawing/2014/main" id="{ECAE192C-9865-4B40-BBC8-EDE4B2A14D6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44;p38">
              <a:extLst>
                <a:ext uri="{FF2B5EF4-FFF2-40B4-BE49-F238E27FC236}">
                  <a16:creationId xmlns:a16="http://schemas.microsoft.com/office/drawing/2014/main" id="{7F6140DE-24D4-4A03-9BC6-DAC4BBF862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45;p38">
              <a:extLst>
                <a:ext uri="{FF2B5EF4-FFF2-40B4-BE49-F238E27FC236}">
                  <a16:creationId xmlns:a16="http://schemas.microsoft.com/office/drawing/2014/main" id="{DE2F39D2-3AEF-4835-ABF8-1B9652320F2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46;p38">
              <a:extLst>
                <a:ext uri="{FF2B5EF4-FFF2-40B4-BE49-F238E27FC236}">
                  <a16:creationId xmlns:a16="http://schemas.microsoft.com/office/drawing/2014/main" id="{AF2D5388-481D-443C-BC8D-169FC0ADE1F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" name="Google Shape;642;p38">
            <a:extLst>
              <a:ext uri="{FF2B5EF4-FFF2-40B4-BE49-F238E27FC236}">
                <a16:creationId xmlns:a16="http://schemas.microsoft.com/office/drawing/2014/main" id="{E4A811BA-2993-411D-B988-F2FDC4550211}"/>
              </a:ext>
            </a:extLst>
          </p:cNvPr>
          <p:cNvGrpSpPr/>
          <p:nvPr/>
        </p:nvGrpSpPr>
        <p:grpSpPr>
          <a:xfrm>
            <a:off x="1104382" y="4924554"/>
            <a:ext cx="5089028" cy="1530342"/>
            <a:chOff x="940240" y="2739886"/>
            <a:chExt cx="3556265" cy="3006469"/>
          </a:xfrm>
        </p:grpSpPr>
        <p:pic>
          <p:nvPicPr>
            <p:cNvPr id="27" name="Google Shape;643;p38">
              <a:extLst>
                <a:ext uri="{FF2B5EF4-FFF2-40B4-BE49-F238E27FC236}">
                  <a16:creationId xmlns:a16="http://schemas.microsoft.com/office/drawing/2014/main" id="{F06FB54E-31DE-4FAB-9635-D40B3D27B6E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44;p38">
              <a:extLst>
                <a:ext uri="{FF2B5EF4-FFF2-40B4-BE49-F238E27FC236}">
                  <a16:creationId xmlns:a16="http://schemas.microsoft.com/office/drawing/2014/main" id="{84683061-7177-4B56-AE12-01B5F84EAB0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45;p38">
              <a:extLst>
                <a:ext uri="{FF2B5EF4-FFF2-40B4-BE49-F238E27FC236}">
                  <a16:creationId xmlns:a16="http://schemas.microsoft.com/office/drawing/2014/main" id="{8FFF41E2-6C7D-4375-AFFA-BAF90E97CA7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646;p38">
              <a:extLst>
                <a:ext uri="{FF2B5EF4-FFF2-40B4-BE49-F238E27FC236}">
                  <a16:creationId xmlns:a16="http://schemas.microsoft.com/office/drawing/2014/main" id="{10F6BDE7-164A-4B6D-9DEA-86FD6916B1A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130;p24">
            <a:extLst>
              <a:ext uri="{FF2B5EF4-FFF2-40B4-BE49-F238E27FC236}">
                <a16:creationId xmlns:a16="http://schemas.microsoft.com/office/drawing/2014/main" id="{7F2A59A2-B169-40C9-8275-DC61C60D7F6F}"/>
              </a:ext>
            </a:extLst>
          </p:cNvPr>
          <p:cNvSpPr txBox="1">
            <a:spLocks/>
          </p:cNvSpPr>
          <p:nvPr/>
        </p:nvSpPr>
        <p:spPr>
          <a:xfrm>
            <a:off x="1575799" y="5063273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have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026" name="Picture 2" descr="Subject pronouns (He, she, it, you, we, they) | Baamboozle - Baamboozle |  The Most Fun Classroom Games!">
            <a:extLst>
              <a:ext uri="{FF2B5EF4-FFF2-40B4-BE49-F238E27FC236}">
                <a16:creationId xmlns:a16="http://schemas.microsoft.com/office/drawing/2014/main" id="{2FCD703A-CF48-8C89-EFE0-693CD7F8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135">
            <a:off x="7217947" y="1675353"/>
            <a:ext cx="2842033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D2B53A06-72BD-C517-2886-7F3BE90371B1}"/>
                  </a:ext>
                </a:extLst>
              </p14:cNvPr>
              <p14:cNvContentPartPr/>
              <p14:nvPr/>
            </p14:nvContentPartPr>
            <p14:xfrm>
              <a:off x="2299396" y="5427033"/>
              <a:ext cx="2701440" cy="67788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D2B53A06-72BD-C517-2886-7F3BE90371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5396" y="5319393"/>
                <a:ext cx="2809080" cy="8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7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211" y="3101178"/>
            <a:ext cx="4798199" cy="3278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0;p24">
            <a:extLst>
              <a:ext uri="{FF2B5EF4-FFF2-40B4-BE49-F238E27FC236}">
                <a16:creationId xmlns:a16="http://schemas.microsoft.com/office/drawing/2014/main" id="{936349E6-7336-4BCD-AEA6-7C64915BB029}"/>
              </a:ext>
            </a:extLst>
          </p:cNvPr>
          <p:cNvSpPr txBox="1">
            <a:spLocks/>
          </p:cNvSpPr>
          <p:nvPr/>
        </p:nvSpPr>
        <p:spPr>
          <a:xfrm>
            <a:off x="114984" y="1143819"/>
            <a:ext cx="6608867" cy="14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They  ………… jeans</a:t>
            </a:r>
            <a:endParaRPr lang="en-US" sz="5400" dirty="0"/>
          </a:p>
        </p:txBody>
      </p:sp>
      <p:sp>
        <p:nvSpPr>
          <p:cNvPr id="30" name="Google Shape;265;p33">
            <a:extLst>
              <a:ext uri="{FF2B5EF4-FFF2-40B4-BE49-F238E27FC236}">
                <a16:creationId xmlns:a16="http://schemas.microsoft.com/office/drawing/2014/main" id="{08287AE5-FDDC-4D05-AEAA-DCB9E92837EF}"/>
              </a:ext>
            </a:extLst>
          </p:cNvPr>
          <p:cNvSpPr/>
          <p:nvPr/>
        </p:nvSpPr>
        <p:spPr>
          <a:xfrm rot="8321483">
            <a:off x="7143590" y="3562865"/>
            <a:ext cx="1019772" cy="291268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0;p33">
            <a:extLst>
              <a:ext uri="{FF2B5EF4-FFF2-40B4-BE49-F238E27FC236}">
                <a16:creationId xmlns:a16="http://schemas.microsoft.com/office/drawing/2014/main" id="{06634D69-C2DE-4D0B-A4AF-C44F63AB1F47}"/>
              </a:ext>
            </a:extLst>
          </p:cNvPr>
          <p:cNvSpPr/>
          <p:nvPr/>
        </p:nvSpPr>
        <p:spPr>
          <a:xfrm rot="21107439">
            <a:off x="6758894" y="1142919"/>
            <a:ext cx="3860407" cy="4458370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65;p33">
            <a:extLst>
              <a:ext uri="{FF2B5EF4-FFF2-40B4-BE49-F238E27FC236}">
                <a16:creationId xmlns:a16="http://schemas.microsoft.com/office/drawing/2014/main" id="{F4FD85CD-5DDC-419A-B5E2-78534929627D}"/>
              </a:ext>
            </a:extLst>
          </p:cNvPr>
          <p:cNvSpPr/>
          <p:nvPr/>
        </p:nvSpPr>
        <p:spPr>
          <a:xfrm rot="8321483">
            <a:off x="6219060" y="1505497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6;p33">
            <a:extLst>
              <a:ext uri="{FF2B5EF4-FFF2-40B4-BE49-F238E27FC236}">
                <a16:creationId xmlns:a16="http://schemas.microsoft.com/office/drawing/2014/main" id="{66C24A5A-CFBE-4B9D-BB2F-632615BA4EED}"/>
              </a:ext>
            </a:extLst>
          </p:cNvPr>
          <p:cNvSpPr/>
          <p:nvPr/>
        </p:nvSpPr>
        <p:spPr>
          <a:xfrm rot="8321483">
            <a:off x="9770768" y="4767658"/>
            <a:ext cx="1467469" cy="45174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261;p33">
            <a:extLst>
              <a:ext uri="{FF2B5EF4-FFF2-40B4-BE49-F238E27FC236}">
                <a16:creationId xmlns:a16="http://schemas.microsoft.com/office/drawing/2014/main" id="{A046F48C-C9AA-4ECA-90D1-15DE30359BE9}"/>
              </a:ext>
            </a:extLst>
          </p:cNvPr>
          <p:cNvGrpSpPr/>
          <p:nvPr/>
        </p:nvGrpSpPr>
        <p:grpSpPr>
          <a:xfrm rot="918659">
            <a:off x="6814273" y="1483241"/>
            <a:ext cx="3632155" cy="4129696"/>
            <a:chOff x="2368761" y="841731"/>
            <a:chExt cx="3148926" cy="3321893"/>
          </a:xfrm>
        </p:grpSpPr>
        <p:sp>
          <p:nvSpPr>
            <p:cNvPr id="42" name="Google Shape;262;p33">
              <a:extLst>
                <a:ext uri="{FF2B5EF4-FFF2-40B4-BE49-F238E27FC236}">
                  <a16:creationId xmlns:a16="http://schemas.microsoft.com/office/drawing/2014/main" id="{2485D31D-12E7-402A-B1AB-726AA467340F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3;p33">
              <a:extLst>
                <a:ext uri="{FF2B5EF4-FFF2-40B4-BE49-F238E27FC236}">
                  <a16:creationId xmlns:a16="http://schemas.microsoft.com/office/drawing/2014/main" id="{CF66AD9F-78DD-4FCC-8C08-8AE60735B93F}"/>
                </a:ext>
              </a:extLst>
            </p:cNvPr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id="{E05303BD-6228-4A87-9F58-8D18C2700FD1}"/>
              </a:ext>
            </a:extLst>
          </p:cNvPr>
          <p:cNvSpPr txBox="1">
            <a:spLocks/>
          </p:cNvSpPr>
          <p:nvPr/>
        </p:nvSpPr>
        <p:spPr>
          <a:xfrm>
            <a:off x="1150975" y="905564"/>
            <a:ext cx="4342624" cy="130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have </a:t>
            </a:r>
          </a:p>
        </p:txBody>
      </p:sp>
      <p:sp>
        <p:nvSpPr>
          <p:cNvPr id="33" name="فقاعة الكلام: مستطيلة مستديرة الزوايا 32">
            <a:extLst>
              <a:ext uri="{FF2B5EF4-FFF2-40B4-BE49-F238E27FC236}">
                <a16:creationId xmlns:a16="http://schemas.microsoft.com/office/drawing/2014/main" id="{EA8B40DD-A302-441F-AFFE-6C6BF3388B78}"/>
              </a:ext>
            </a:extLst>
          </p:cNvPr>
          <p:cNvSpPr/>
          <p:nvPr/>
        </p:nvSpPr>
        <p:spPr>
          <a:xfrm>
            <a:off x="1040430" y="3302924"/>
            <a:ext cx="3986127" cy="2807223"/>
          </a:xfrm>
          <a:prstGeom prst="wedgeRoundRectCallout">
            <a:avLst>
              <a:gd name="adj1" fmla="val 92766"/>
              <a:gd name="adj2" fmla="val -45897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4800" dirty="0"/>
              <a:t>They</a:t>
            </a:r>
          </a:p>
          <a:p>
            <a:r>
              <a:rPr lang="en-US" sz="4800" dirty="0"/>
              <a:t>We       </a:t>
            </a:r>
            <a:r>
              <a:rPr lang="en-US" sz="4800" dirty="0">
                <a:solidFill>
                  <a:srgbClr val="FFFF00"/>
                </a:solidFill>
              </a:rPr>
              <a:t>have</a:t>
            </a:r>
          </a:p>
          <a:p>
            <a:r>
              <a:rPr lang="en-US" sz="4800" dirty="0"/>
              <a:t>You</a:t>
            </a:r>
          </a:p>
          <a:p>
            <a:r>
              <a:rPr lang="en-US" sz="4800" dirty="0"/>
              <a:t>I</a:t>
            </a:r>
            <a:endParaRPr lang="ar-SA" sz="4800" dirty="0"/>
          </a:p>
        </p:txBody>
      </p:sp>
      <p:pic>
        <p:nvPicPr>
          <p:cNvPr id="2" name="Picture 2" descr="Subject pronouns (He, she, it, you, we, they) | Baamboozle - Baamboozle |  The Most Fun Classroom Games!">
            <a:extLst>
              <a:ext uri="{FF2B5EF4-FFF2-40B4-BE49-F238E27FC236}">
                <a16:creationId xmlns:a16="http://schemas.microsoft.com/office/drawing/2014/main" id="{4A724989-381B-D1C4-EE35-D8C9C582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135">
            <a:off x="7217947" y="1675353"/>
            <a:ext cx="2842033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846472FE-F9D9-182B-34E2-592A1181FE8A}"/>
                  </a:ext>
                </a:extLst>
              </p14:cNvPr>
              <p14:cNvContentPartPr/>
              <p14:nvPr/>
            </p14:nvContentPartPr>
            <p14:xfrm>
              <a:off x="2557516" y="3776073"/>
              <a:ext cx="525960" cy="184140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846472FE-F9D9-182B-34E2-592A1181F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8516" y="3767073"/>
                <a:ext cx="54360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3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39;p36">
            <a:extLst>
              <a:ext uri="{FF2B5EF4-FFF2-40B4-BE49-F238E27FC236}">
                <a16:creationId xmlns:a16="http://schemas.microsoft.com/office/drawing/2014/main" id="{B35E1CD5-E991-45C2-8593-C75DF71DE203}"/>
              </a:ext>
            </a:extLst>
          </p:cNvPr>
          <p:cNvGrpSpPr/>
          <p:nvPr/>
        </p:nvGrpSpPr>
        <p:grpSpPr>
          <a:xfrm>
            <a:off x="1036948" y="889911"/>
            <a:ext cx="3283446" cy="5078177"/>
            <a:chOff x="2368762" y="841731"/>
            <a:chExt cx="3148926" cy="3321893"/>
          </a:xfrm>
        </p:grpSpPr>
        <p:sp>
          <p:nvSpPr>
            <p:cNvPr id="7" name="Google Shape;340;p36">
              <a:extLst>
                <a:ext uri="{FF2B5EF4-FFF2-40B4-BE49-F238E27FC236}">
                  <a16:creationId xmlns:a16="http://schemas.microsoft.com/office/drawing/2014/main" id="{C3B1348A-42FB-401A-8E83-AD1E82D88E61}"/>
                </a:ext>
              </a:extLst>
            </p:cNvPr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1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41;p36">
              <a:extLst>
                <a:ext uri="{FF2B5EF4-FFF2-40B4-BE49-F238E27FC236}">
                  <a16:creationId xmlns:a16="http://schemas.microsoft.com/office/drawing/2014/main" id="{DB8D55E3-623C-4DCE-A83D-902F79B28494}"/>
                </a:ext>
              </a:extLst>
            </p:cNvPr>
            <p:cNvSpPr/>
            <p:nvPr/>
          </p:nvSpPr>
          <p:spPr>
            <a:xfrm rot="-5400000">
              <a:off x="2321640" y="901973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65;p33">
            <a:extLst>
              <a:ext uri="{FF2B5EF4-FFF2-40B4-BE49-F238E27FC236}">
                <a16:creationId xmlns:a16="http://schemas.microsoft.com/office/drawing/2014/main" id="{0F19713D-48C9-46FD-87F2-44D9F0C24100}"/>
              </a:ext>
            </a:extLst>
          </p:cNvPr>
          <p:cNvSpPr/>
          <p:nvPr/>
        </p:nvSpPr>
        <p:spPr>
          <a:xfrm rot="8321483">
            <a:off x="495659" y="1023854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5;p33">
            <a:extLst>
              <a:ext uri="{FF2B5EF4-FFF2-40B4-BE49-F238E27FC236}">
                <a16:creationId xmlns:a16="http://schemas.microsoft.com/office/drawing/2014/main" id="{67283739-F92D-4DAD-9259-8977615C2F94}"/>
              </a:ext>
            </a:extLst>
          </p:cNvPr>
          <p:cNvSpPr/>
          <p:nvPr/>
        </p:nvSpPr>
        <p:spPr>
          <a:xfrm rot="8321483">
            <a:off x="3259285" y="5373661"/>
            <a:ext cx="1682451" cy="480542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lt1">
              <a:alpha val="50196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id="{746C9C88-FE64-4A68-B7A8-2B29CAE0E4CC}"/>
              </a:ext>
            </a:extLst>
          </p:cNvPr>
          <p:cNvSpPr txBox="1">
            <a:spLocks/>
          </p:cNvSpPr>
          <p:nvPr/>
        </p:nvSpPr>
        <p:spPr>
          <a:xfrm>
            <a:off x="4391533" y="370550"/>
            <a:ext cx="5984443" cy="116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/>
              <a:t>He have a book</a:t>
            </a:r>
          </a:p>
        </p:txBody>
      </p:sp>
      <p:pic>
        <p:nvPicPr>
          <p:cNvPr id="17" name="Google Shape;252;p32" descr="A silhouette of a city&#10;&#10;Description automatically generated with medium confidence">
            <a:extLst>
              <a:ext uri="{FF2B5EF4-FFF2-40B4-BE49-F238E27FC236}">
                <a16:creationId xmlns:a16="http://schemas.microsoft.com/office/drawing/2014/main" id="{C61B53F0-C692-4F5D-A3CA-8154394B1A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1505" y="2215028"/>
            <a:ext cx="3837440" cy="8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0;p24">
            <a:extLst>
              <a:ext uri="{FF2B5EF4-FFF2-40B4-BE49-F238E27FC236}">
                <a16:creationId xmlns:a16="http://schemas.microsoft.com/office/drawing/2014/main" id="{0C67EFD8-0F58-4181-8F74-EB404414D3F9}"/>
              </a:ext>
            </a:extLst>
          </p:cNvPr>
          <p:cNvSpPr txBox="1">
            <a:spLocks/>
          </p:cNvSpPr>
          <p:nvPr/>
        </p:nvSpPr>
        <p:spPr>
          <a:xfrm>
            <a:off x="4388377" y="3628143"/>
            <a:ext cx="6538350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5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She has  a bag </a:t>
            </a:r>
          </a:p>
        </p:txBody>
      </p:sp>
      <p:pic>
        <p:nvPicPr>
          <p:cNvPr id="18" name="Google Shape;604;p37">
            <a:extLst>
              <a:ext uri="{FF2B5EF4-FFF2-40B4-BE49-F238E27FC236}">
                <a16:creationId xmlns:a16="http://schemas.microsoft.com/office/drawing/2014/main" id="{62A4956C-2A4C-49E9-AF20-3F11FDE11A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6478" y="5314292"/>
            <a:ext cx="3686930" cy="12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9F8D8-8377-4EF6-8F3D-EB0792BC8A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049"/>
          <a:stretch/>
        </p:blipFill>
        <p:spPr>
          <a:xfrm>
            <a:off x="10206205" y="678431"/>
            <a:ext cx="1565825" cy="15365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9966681-FC54-42FE-B27A-6D235A79D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8720"/>
          <a:stretch/>
        </p:blipFill>
        <p:spPr>
          <a:xfrm>
            <a:off x="10678025" y="3894143"/>
            <a:ext cx="1575955" cy="153659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1CD5BECD-5ADB-43FE-BB76-8B5537A13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9049"/>
          <a:stretch/>
        </p:blipFill>
        <p:spPr>
          <a:xfrm>
            <a:off x="1631609" y="1131165"/>
            <a:ext cx="1887182" cy="185195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7EA8276-755D-4257-9D6C-4D15B14BEB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8720"/>
          <a:stretch/>
        </p:blipFill>
        <p:spPr>
          <a:xfrm>
            <a:off x="1867579" y="3894143"/>
            <a:ext cx="1899390" cy="1851955"/>
          </a:xfrm>
          <a:prstGeom prst="rect">
            <a:avLst/>
          </a:prstGeom>
        </p:spPr>
      </p:pic>
      <p:sp>
        <p:nvSpPr>
          <p:cNvPr id="22" name="Google Shape;130;p24">
            <a:extLst>
              <a:ext uri="{FF2B5EF4-FFF2-40B4-BE49-F238E27FC236}">
                <a16:creationId xmlns:a16="http://schemas.microsoft.com/office/drawing/2014/main" id="{6AACCF84-A14D-4D47-B20B-4257FFE78980}"/>
              </a:ext>
            </a:extLst>
          </p:cNvPr>
          <p:cNvSpPr txBox="1">
            <a:spLocks/>
          </p:cNvSpPr>
          <p:nvPr/>
        </p:nvSpPr>
        <p:spPr>
          <a:xfrm>
            <a:off x="1364121" y="2702369"/>
            <a:ext cx="2520798" cy="140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8000" dirty="0">
                <a:solidFill>
                  <a:schemeClr val="bg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313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0;p24">
            <a:extLst>
              <a:ext uri="{FF2B5EF4-FFF2-40B4-BE49-F238E27FC236}">
                <a16:creationId xmlns:a16="http://schemas.microsoft.com/office/drawing/2014/main" id="{423B402B-1E64-4054-878B-829A0F55DFE2}"/>
              </a:ext>
            </a:extLst>
          </p:cNvPr>
          <p:cNvSpPr txBox="1">
            <a:spLocks/>
          </p:cNvSpPr>
          <p:nvPr/>
        </p:nvSpPr>
        <p:spPr>
          <a:xfrm>
            <a:off x="1234123" y="247687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Go to &gt;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0FA8E96-D13A-459E-9309-BBF35C928AEB}"/>
              </a:ext>
            </a:extLst>
          </p:cNvPr>
          <p:cNvSpPr/>
          <p:nvPr/>
        </p:nvSpPr>
        <p:spPr>
          <a:xfrm>
            <a:off x="7337535" y="247687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عين دروس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وسائط عبر الإنترنت 1" title="rhythms&amp; reading - اللغة الإنجليزية - سادس ابتدائي">
            <a:hlinkClick r:id="" action="ppaction://media"/>
            <a:extLst>
              <a:ext uri="{FF2B5EF4-FFF2-40B4-BE49-F238E27FC236}">
                <a16:creationId xmlns:a16="http://schemas.microsoft.com/office/drawing/2014/main" id="{C8AB6498-A17C-4BEB-09BA-5888ED17A7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7782" y="1121359"/>
            <a:ext cx="8556567" cy="48344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36CBFD5-F83B-C82E-147F-9B1717AD9BE0}"/>
              </a:ext>
            </a:extLst>
          </p:cNvPr>
          <p:cNvSpPr txBox="1"/>
          <p:nvPr/>
        </p:nvSpPr>
        <p:spPr>
          <a:xfrm>
            <a:off x="576350" y="5955820"/>
            <a:ext cx="103299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FFFF00"/>
                </a:solidFill>
                <a:hlinkClick r:id="rId4"/>
              </a:rPr>
              <a:t>https://www.youtube.com/watch?t=642&amp;v=G77_6-bAADM&amp;embeds_referring_euri=https%3A%2F%2Fsahl.io%2F&amp;feature=emb_imp_woyt</a:t>
            </a:r>
            <a:r>
              <a:rPr lang="ar-SA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id="{60C46CC5-0551-4582-3911-5A1413AC9B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6449" t="26820" r="45730" b="33970"/>
          <a:stretch/>
        </p:blipFill>
        <p:spPr>
          <a:xfrm rot="2331413">
            <a:off x="1181518" y="5257093"/>
            <a:ext cx="789460" cy="654334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Google Shape;696;p44">
            <a:extLst>
              <a:ext uri="{FF2B5EF4-FFF2-40B4-BE49-F238E27FC236}">
                <a16:creationId xmlns:a16="http://schemas.microsoft.com/office/drawing/2014/main" id="{FE81E8CE-5C3C-6327-955C-EAB563CCE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299" y="3826396"/>
            <a:ext cx="1856316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dirty="0">
                <a:solidFill>
                  <a:schemeClr val="accent2"/>
                </a:solidFill>
              </a:rPr>
              <a:t>W</a:t>
            </a:r>
            <a:r>
              <a:rPr lang="en" sz="4000" dirty="0">
                <a:solidFill>
                  <a:schemeClr val="accent2"/>
                </a:solidFill>
              </a:rPr>
              <a:t>atch here</a:t>
            </a:r>
            <a:endParaRPr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3245222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شاشة عريضة</PresentationFormat>
  <Paragraphs>119</Paragraphs>
  <Slides>31</Slides>
  <Notes>22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0" baseType="lpstr">
      <vt:lpstr>Calibri</vt:lpstr>
      <vt:lpstr>Barlow Condensed</vt:lpstr>
      <vt:lpstr>Arial</vt:lpstr>
      <vt:lpstr>Aldrich</vt:lpstr>
      <vt:lpstr>Segoe UI Semibold</vt:lpstr>
      <vt:lpstr>Coming Soon</vt:lpstr>
      <vt:lpstr>Chelsea Market</vt:lpstr>
      <vt:lpstr>Abril Fatface</vt:lpstr>
      <vt:lpstr>SlidesMania</vt:lpstr>
      <vt:lpstr>Skills Enhancement SG1</vt:lpstr>
      <vt:lpstr>Goals(skills): </vt:lpstr>
      <vt:lpstr>She / he has</vt:lpstr>
      <vt:lpstr>She ……. a scarf</vt:lpstr>
      <vt:lpstr>She ………..…. a scarf</vt:lpstr>
      <vt:lpstr>عرض تقديمي في PowerPoint</vt:lpstr>
      <vt:lpstr>عرض تقديمي في PowerPoint</vt:lpstr>
      <vt:lpstr>عرض تقديمي في PowerPoint</vt:lpstr>
      <vt:lpstr>Watch here</vt:lpstr>
      <vt:lpstr>Play here</vt:lpstr>
      <vt:lpstr>Pictures &amp; words</vt:lpstr>
      <vt:lpstr>عرض تقديمي في PowerPoint</vt:lpstr>
      <vt:lpstr>عرض تقديمي في PowerPoint</vt:lpstr>
      <vt:lpstr>عرض تقديمي في PowerPoint</vt:lpstr>
      <vt:lpstr>Watch here</vt:lpstr>
      <vt:lpstr>Play here</vt:lpstr>
      <vt:lpstr>Reasons opinions</vt:lpstr>
      <vt:lpstr> </vt:lpstr>
      <vt:lpstr>He has a headache because ……</vt:lpstr>
      <vt:lpstr>Why did you sleep here?</vt:lpstr>
      <vt:lpstr>عرض تقديمي في PowerPoint</vt:lpstr>
      <vt:lpstr>Watch here</vt:lpstr>
      <vt:lpstr>Play here</vt:lpstr>
      <vt:lpstr>Work &amp; school</vt:lpstr>
      <vt:lpstr>01</vt:lpstr>
      <vt:lpstr>02</vt:lpstr>
      <vt:lpstr>03</vt:lpstr>
      <vt:lpstr>04</vt:lpstr>
      <vt:lpstr>Watch here</vt:lpstr>
      <vt:lpstr>Play here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hp</dc:creator>
  <cp:lastModifiedBy>Dalal Otaibi</cp:lastModifiedBy>
  <cp:revision>35</cp:revision>
  <dcterms:modified xsi:type="dcterms:W3CDTF">2023-10-14T13:42:06Z</dcterms:modified>
</cp:coreProperties>
</file>