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314" r:id="rId3"/>
    <p:sldId id="315" r:id="rId4"/>
    <p:sldId id="313" r:id="rId5"/>
    <p:sldId id="309" r:id="rId6"/>
    <p:sldId id="319" r:id="rId7"/>
    <p:sldId id="307" r:id="rId8"/>
    <p:sldId id="318" r:id="rId9"/>
    <p:sldId id="321" r:id="rId10"/>
    <p:sldId id="322" r:id="rId11"/>
    <p:sldId id="312" r:id="rId12"/>
    <p:sldId id="323" r:id="rId13"/>
    <p:sldId id="324" r:id="rId14"/>
    <p:sldId id="325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CQfc2ZF9InwMJ82SiP5QZQ==" hashData="0Nceb3o13KnQmh1YODhPZdb8B/kFGROu5wLvmQA3M20Yu44wzp30CYJLibSIi9hFNq8XOZm/iOoXifxF2MpYu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ADEF"/>
    <a:srgbClr val="ED008C"/>
    <a:srgbClr val="EC5A72"/>
    <a:srgbClr val="009FA8"/>
    <a:srgbClr val="FFA61C"/>
    <a:srgbClr val="FEFEFE"/>
    <a:srgbClr val="9EDAE4"/>
    <a:srgbClr val="FDF587"/>
    <a:srgbClr val="FF9298"/>
    <a:srgbClr val="FCE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D84A6A-AC96-80CE-B151-0D2BAC6311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8990DC-78D1-EC00-4E96-DAF779D0C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A9CE984-38A6-9C46-E985-FE2C136E6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B3E9-816E-4A19-814C-5BD529A471A9}" type="datetimeFigureOut">
              <a:rPr lang="ar-SA" smtClean="0"/>
              <a:t>01/04/44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BE9F1C9-421B-1D41-DB12-57E5CDC2D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CC6D5CD-E5CD-9AB4-5991-F041EF95D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46C9-FD21-4857-B433-5E8E3F41F5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064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AB9504-263B-81E8-1946-D9870F2E7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6796DCF-C3D3-1532-B936-2EF31224A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3E6DA3-2B72-78CB-37D2-E969BC6C8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B3E9-816E-4A19-814C-5BD529A471A9}" type="datetimeFigureOut">
              <a:rPr lang="ar-SA" smtClean="0"/>
              <a:t>01/04/44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44A367-9BC7-AF29-4765-2802B0F83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A7AFED5-14F0-B672-A113-FA36D4C83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46C9-FD21-4857-B433-5E8E3F41F5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9496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BE0322AB-D74D-485E-9669-514F87E548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30FF524-89DA-EEB5-03B6-1735585DA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A22ED4-B4C0-6A19-B981-C4290F04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B3E9-816E-4A19-814C-5BD529A471A9}" type="datetimeFigureOut">
              <a:rPr lang="ar-SA" smtClean="0"/>
              <a:t>01/04/44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E28E66C-A234-9186-6110-55F5A224B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4A245FE-27C5-F19A-DB0C-76DF276AA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46C9-FD21-4857-B433-5E8E3F41F5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5733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A5C7B21-76F2-43EF-8431-A81119DF07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045" t="5627" r="29332" b="18040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542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713D2F6A-40EF-4AF4-AA65-6E50EBC9D5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1630"/>
          <a:stretch/>
        </p:blipFill>
        <p:spPr>
          <a:xfrm>
            <a:off x="9669403" y="-1"/>
            <a:ext cx="2187639" cy="67664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9F23351-E5B8-4894-86F6-6D6AE1E77B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7799" r="35298"/>
          <a:stretch/>
        </p:blipFill>
        <p:spPr>
          <a:xfrm>
            <a:off x="10508261" y="0"/>
            <a:ext cx="1683739" cy="139337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4DA8810-92CA-4233-8E06-CE7DFA32E4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50000" b="41734"/>
          <a:stretch/>
        </p:blipFill>
        <p:spPr>
          <a:xfrm>
            <a:off x="-1" y="4821643"/>
            <a:ext cx="1704124" cy="203635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5CEDA5C-E1AE-441B-8F3C-6BBF25ECA7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68398"/>
          <a:stretch/>
        </p:blipFill>
        <p:spPr>
          <a:xfrm>
            <a:off x="-387517" y="6180681"/>
            <a:ext cx="2653564" cy="67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39D758-F87C-A7AC-4B9E-B76B063C9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4D67F0B-0C54-E756-2528-09AEDA147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13DACE0-C7C2-B0ED-C2FF-C06B9590C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B3E9-816E-4A19-814C-5BD529A471A9}" type="datetimeFigureOut">
              <a:rPr lang="ar-SA" smtClean="0"/>
              <a:t>01/04/44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3FDE6F-3A76-5DCC-A9D1-29BB3BBC4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5BFE556-BB1A-2A93-3287-796DB96DB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46C9-FD21-4857-B433-5E8E3F41F5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9676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9CBECC5-8230-8B78-DD73-5978970C2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2AF64F5-3E4A-C38A-A6B8-7DD817053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E1AE2A7-34F7-D172-7E98-EE45AAACC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B3E9-816E-4A19-814C-5BD529A471A9}" type="datetimeFigureOut">
              <a:rPr lang="ar-SA" smtClean="0"/>
              <a:t>01/04/44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E1D170-9690-0687-38CA-C4FB6D51F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DB1EA5-9A73-63A0-85D4-49226D70B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46C9-FD21-4857-B433-5E8E3F41F5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D34A8F-0D5A-7DC2-E178-236126FA6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2738202-CC43-E0A7-144A-05BD9DD24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E95CEF9-55D9-4BF7-23CF-0AEDBE0DA1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22213B0-1475-B9BC-9B22-35E67D01A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B3E9-816E-4A19-814C-5BD529A471A9}" type="datetimeFigureOut">
              <a:rPr lang="ar-SA" smtClean="0"/>
              <a:t>01/04/44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14A6666-15D3-D499-5BC3-77F939F0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ABAB3D5-4952-5850-3FBE-3EAF25C0C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46C9-FD21-4857-B433-5E8E3F41F5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747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02E8F36-EC23-713B-7BB0-B98373600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5707528-4018-24B1-9EE2-3071CE9A8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39D91C5-1007-1A9C-7643-19942FAFE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267776F-583D-FCD5-2F27-F1B5E51C73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0651C9D-D5A0-01FB-18E6-BCC167A2B9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297AA62-3D71-5F6E-5C23-CCC5088FB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B3E9-816E-4A19-814C-5BD529A471A9}" type="datetimeFigureOut">
              <a:rPr lang="ar-SA" smtClean="0"/>
              <a:t>01/04/44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EED3D9D-F61E-D487-D778-A2D815143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FFD7B54-4B8E-256F-B38F-7129878F6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46C9-FD21-4857-B433-5E8E3F41F5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821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77869C-D66E-D4EB-535D-32F6843AF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F1B80CB-9152-4A0A-8E99-65F411FBC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B3E9-816E-4A19-814C-5BD529A471A9}" type="datetimeFigureOut">
              <a:rPr lang="ar-SA" smtClean="0"/>
              <a:t>01/04/44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600D8B2-DCE3-A835-1A3B-0BF7E884B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208135F-0264-1A11-688D-C68BD270E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46C9-FD21-4857-B433-5E8E3F41F5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49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E274188-AA87-B273-082C-AEC56B158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B3E9-816E-4A19-814C-5BD529A471A9}" type="datetimeFigureOut">
              <a:rPr lang="ar-SA" smtClean="0"/>
              <a:t>01/04/44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0833304-FDDD-E93C-E7B3-67EA62169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7C24A65-CF0F-8D6F-60DC-4C49D2C75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46C9-FD21-4857-B433-5E8E3F41F5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5204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0D95DA-BB7F-CBB0-338B-2C730E567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5E79B68-5E0E-404C-EBB8-338A6ED1D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3820A2A-9F6A-2363-1736-186EE04EC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02A77AE-33D9-2470-C127-814790AF7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B3E9-816E-4A19-814C-5BD529A471A9}" type="datetimeFigureOut">
              <a:rPr lang="ar-SA" smtClean="0"/>
              <a:t>01/04/44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B8C3E78-8F38-4F02-7168-5B8ECD183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E543343-A229-9203-32A1-0269E22E0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46C9-FD21-4857-B433-5E8E3F41F5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7386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1594B8B-9CFA-FDEE-7FF7-CD59AFB1B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BF8ACD7-31FB-D3D0-D6C4-C5E00D0CF8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D704A42-1EB2-A446-87BB-07A78441A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81DBE42-5B1C-734B-BA95-73BA7B6C2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B3E9-816E-4A19-814C-5BD529A471A9}" type="datetimeFigureOut">
              <a:rPr lang="ar-SA" smtClean="0"/>
              <a:t>01/04/44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48516C1-9C8C-6F72-610F-5A95055EB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EE5FE87-A746-9245-18F8-0BDBB987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46C9-FD21-4857-B433-5E8E3F41F5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1437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37E74A1-A6CB-DEC1-6714-643B04239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F713EB0-9277-5E43-2707-18141C72D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685AF92-20FB-4F7D-D980-725D86070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BB3E9-816E-4A19-814C-5BD529A471A9}" type="datetimeFigureOut">
              <a:rPr lang="ar-SA" smtClean="0"/>
              <a:t>01/04/44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3273EA3-7B78-C54C-6CAC-0C3B07C37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B506EE1-F854-A91E-452C-E81FEFABB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246C9-FD21-4857-B433-5E8E3F41F573}" type="slidenum">
              <a:rPr lang="ar-SA" smtClean="0"/>
              <a:t>‹#›</a:t>
            </a:fld>
            <a:endParaRPr lang="ar-SA"/>
          </a:p>
        </p:txBody>
      </p:sp>
      <p:sp>
        <p:nvSpPr>
          <p:cNvPr id="7" name="文本框 16">
            <a:extLst>
              <a:ext uri="{FF2B5EF4-FFF2-40B4-BE49-F238E27FC236}">
                <a16:creationId xmlns:a16="http://schemas.microsoft.com/office/drawing/2014/main" id="{A2637998-2CD4-4E78-AFBC-6A1EFB092039}"/>
              </a:ext>
            </a:extLst>
          </p:cNvPr>
          <p:cNvSpPr txBox="1"/>
          <p:nvPr userDrawn="1"/>
        </p:nvSpPr>
        <p:spPr>
          <a:xfrm>
            <a:off x="0" y="6885632"/>
            <a:ext cx="3101648" cy="269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charset="0"/>
                <a:ea typeface="微软雅黑" charset="0"/>
              </a:rPr>
              <a:t>Done by: Essa Al </a:t>
            </a:r>
            <a:r>
              <a:rPr lang="en-US" altLang="zh-CN" sz="105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软雅黑" charset="0"/>
                <a:ea typeface="微软雅黑" charset="0"/>
              </a:rPr>
              <a:t>Hussaini</a:t>
            </a:r>
            <a:endParaRPr lang="zh-CN" altLang="en-US" sz="1050" b="1" dirty="0">
              <a:solidFill>
                <a:schemeClr val="tx1">
                  <a:lumMod val="95000"/>
                  <a:lumOff val="5000"/>
                </a:schemeClr>
              </a:solidFill>
              <a:latin typeface="微软雅黑" charset="0"/>
              <a:ea typeface="微软雅黑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87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5.emf"/><Relationship Id="rId7" Type="http://schemas.openxmlformats.org/officeDocument/2006/relationships/image" Target="../media/image20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5" Type="http://schemas.openxmlformats.org/officeDocument/2006/relationships/image" Target="../media/image3.emf"/><Relationship Id="rId10" Type="http://schemas.openxmlformats.org/officeDocument/2006/relationships/image" Target="../media/image23.emf"/><Relationship Id="rId4" Type="http://schemas.openxmlformats.org/officeDocument/2006/relationships/image" Target="../media/image2.emf"/><Relationship Id="rId9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672EA72F-9857-4494-966A-4C872BACC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366" y="3355701"/>
            <a:ext cx="3408247" cy="349497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A9EBC8A-6859-4696-BF74-ECF8AC69A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973" y="4714739"/>
            <a:ext cx="2653564" cy="214326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523FE08-3703-477B-A9FC-A0B8167BE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4443" y="-709451"/>
            <a:ext cx="3399799" cy="274060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8E5EDD-75DA-4E30-820A-6777DBBFD1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3537" y="-898513"/>
            <a:ext cx="4044228" cy="414827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E88A904-F2FC-41E2-8ADF-760F82E4AF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1275" y="1522858"/>
            <a:ext cx="3698561" cy="3700173"/>
          </a:xfrm>
          <a:prstGeom prst="rect">
            <a:avLst/>
          </a:prstGeom>
          <a:effectLst>
            <a:outerShdw blurRad="127000" dist="635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23" name="Rectangle 161">
            <a:extLst>
              <a:ext uri="{FF2B5EF4-FFF2-40B4-BE49-F238E27FC236}">
                <a16:creationId xmlns:a16="http://schemas.microsoft.com/office/drawing/2014/main" id="{48646921-2C1F-418A-BDD0-B72BC3870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459" y="1898473"/>
            <a:ext cx="290019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/>
            <a:r>
              <a:rPr lang="en-US" altLang="zh-CN" sz="2400" dirty="0">
                <a:solidFill>
                  <a:srgbClr val="01ADEF"/>
                </a:solidFill>
                <a:latin typeface="Arial Rounded MT Bold" panose="020F0704030504030204" pitchFamily="34" charset="0"/>
                <a:ea typeface="方正综艺简体" panose="02010601030101010101" pitchFamily="2" charset="-122"/>
              </a:rPr>
              <a:t>Direct</a:t>
            </a:r>
            <a:r>
              <a:rPr lang="en-US" altLang="zh-CN" sz="2400" dirty="0">
                <a:solidFill>
                  <a:srgbClr val="F26B6D"/>
                </a:solidFill>
                <a:latin typeface="Arial Rounded MT Bold" panose="020F0704030504030204" pitchFamily="34" charset="0"/>
                <a:ea typeface="方正综艺简体" panose="02010601030101010101" pitchFamily="2" charset="-122"/>
              </a:rPr>
              <a:t> &amp; </a:t>
            </a:r>
            <a:r>
              <a:rPr lang="en-US" altLang="zh-CN" sz="2400" dirty="0">
                <a:solidFill>
                  <a:srgbClr val="01ADEF"/>
                </a:solidFill>
                <a:latin typeface="Arial Rounded MT Bold" panose="020F0704030504030204" pitchFamily="34" charset="0"/>
                <a:ea typeface="方正综艺简体" panose="02010601030101010101" pitchFamily="2" charset="-122"/>
              </a:rPr>
              <a:t>Indirect</a:t>
            </a:r>
          </a:p>
          <a:p>
            <a:pPr lvl="0" algn="ctr"/>
            <a:r>
              <a:rPr lang="en-US" altLang="zh-CN" sz="3200" dirty="0">
                <a:solidFill>
                  <a:srgbClr val="F26B6D"/>
                </a:solidFill>
                <a:latin typeface="Arial Rounded MT Bold" panose="020F0704030504030204" pitchFamily="34" charset="0"/>
                <a:ea typeface="方正综艺简体" panose="02010601030101010101" pitchFamily="2" charset="-122"/>
              </a:rPr>
              <a:t>Quiz</a:t>
            </a:r>
            <a:endParaRPr lang="zh-CN" altLang="en-US" sz="2400" dirty="0">
              <a:solidFill>
                <a:srgbClr val="F26B6D"/>
              </a:solidFill>
              <a:latin typeface="Arial Rounded MT Bold" panose="020F0704030504030204" pitchFamily="34" charset="0"/>
              <a:ea typeface="方正综艺简体" panose="02010601030101010101" pitchFamily="2" charset="-122"/>
            </a:endParaRPr>
          </a:p>
        </p:txBody>
      </p:sp>
      <p:sp>
        <p:nvSpPr>
          <p:cNvPr id="2" name="Rectangle 161">
            <a:extLst>
              <a:ext uri="{FF2B5EF4-FFF2-40B4-BE49-F238E27FC236}">
                <a16:creationId xmlns:a16="http://schemas.microsoft.com/office/drawing/2014/main" id="{A07E7CDD-AB62-22CE-0E1E-4BC01245D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5990" y="2975691"/>
            <a:ext cx="4094624" cy="170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rtl="0">
              <a:lnSpc>
                <a:spcPct val="150000"/>
              </a:lnSpc>
            </a:pPr>
            <a:r>
              <a:rPr lang="en-US" altLang="zh-CN" dirty="0">
                <a:solidFill>
                  <a:srgbClr val="E7E6E6">
                    <a:lumMod val="10000"/>
                  </a:srgb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MG2.1  Grammar</a:t>
            </a:r>
          </a:p>
          <a:p>
            <a:pPr lvl="0" algn="ctr" rtl="0">
              <a:lnSpc>
                <a:spcPct val="150000"/>
              </a:lnSpc>
            </a:pPr>
            <a:r>
              <a:rPr lang="en-US" altLang="zh-CN" dirty="0">
                <a:solidFill>
                  <a:srgbClr val="E7E6E6">
                    <a:lumMod val="10000"/>
                  </a:srgb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U: 4	L:3</a:t>
            </a:r>
          </a:p>
          <a:p>
            <a:pPr lvl="0" algn="ctr" rtl="0"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Direct &amp; Indirect Objects</a:t>
            </a:r>
          </a:p>
          <a:p>
            <a:pPr lvl="0" algn="ctr" rtl="0">
              <a:lnSpc>
                <a:spcPct val="150000"/>
              </a:lnSpc>
            </a:pPr>
            <a:r>
              <a:rPr lang="en-US" altLang="zh-CN" dirty="0">
                <a:solidFill>
                  <a:srgbClr val="E7E6E6">
                    <a:lumMod val="10000"/>
                  </a:srgb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By: Essa Al </a:t>
            </a:r>
            <a:r>
              <a:rPr lang="en-US" altLang="zh-CN" dirty="0" err="1">
                <a:solidFill>
                  <a:srgbClr val="E7E6E6">
                    <a:lumMod val="10000"/>
                  </a:srgb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Hussaini</a:t>
            </a:r>
            <a:endParaRPr lang="en-US" altLang="zh-CN" dirty="0">
              <a:solidFill>
                <a:srgbClr val="E7E6E6">
                  <a:lumMod val="10000"/>
                </a:srgbClr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77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6">
            <a:extLst>
              <a:ext uri="{FF2B5EF4-FFF2-40B4-BE49-F238E27FC236}">
                <a16:creationId xmlns:a16="http://schemas.microsoft.com/office/drawing/2014/main" id="{F3A4726E-A9A9-B7E0-A8B9-8A795F1AD60A}"/>
              </a:ext>
            </a:extLst>
          </p:cNvPr>
          <p:cNvSpPr/>
          <p:nvPr/>
        </p:nvSpPr>
        <p:spPr>
          <a:xfrm flipH="1">
            <a:off x="979428" y="2160838"/>
            <a:ext cx="6907784" cy="1713065"/>
          </a:xfrm>
          <a:custGeom>
            <a:avLst/>
            <a:gdLst>
              <a:gd name="connsiteX0" fmla="*/ 0 w 4369981"/>
              <a:gd name="connsiteY0" fmla="*/ 241009 h 1446028"/>
              <a:gd name="connsiteX1" fmla="*/ 241009 w 4369981"/>
              <a:gd name="connsiteY1" fmla="*/ 0 h 1446028"/>
              <a:gd name="connsiteX2" fmla="*/ 4128972 w 4369981"/>
              <a:gd name="connsiteY2" fmla="*/ 0 h 1446028"/>
              <a:gd name="connsiteX3" fmla="*/ 4369981 w 4369981"/>
              <a:gd name="connsiteY3" fmla="*/ 241009 h 1446028"/>
              <a:gd name="connsiteX4" fmla="*/ 4369981 w 4369981"/>
              <a:gd name="connsiteY4" fmla="*/ 1205019 h 1446028"/>
              <a:gd name="connsiteX5" fmla="*/ 4128972 w 4369981"/>
              <a:gd name="connsiteY5" fmla="*/ 1446028 h 1446028"/>
              <a:gd name="connsiteX6" fmla="*/ 241009 w 4369981"/>
              <a:gd name="connsiteY6" fmla="*/ 1446028 h 1446028"/>
              <a:gd name="connsiteX7" fmla="*/ 0 w 4369981"/>
              <a:gd name="connsiteY7" fmla="*/ 1205019 h 1446028"/>
              <a:gd name="connsiteX8" fmla="*/ 0 w 4369981"/>
              <a:gd name="connsiteY8" fmla="*/ 241009 h 1446028"/>
              <a:gd name="connsiteX0" fmla="*/ 0 w 4391246"/>
              <a:gd name="connsiteY0" fmla="*/ 241009 h 1446028"/>
              <a:gd name="connsiteX1" fmla="*/ 241009 w 4391246"/>
              <a:gd name="connsiteY1" fmla="*/ 0 h 1446028"/>
              <a:gd name="connsiteX2" fmla="*/ 4128972 w 4391246"/>
              <a:gd name="connsiteY2" fmla="*/ 0 h 1446028"/>
              <a:gd name="connsiteX3" fmla="*/ 4391246 w 4391246"/>
              <a:gd name="connsiteY3" fmla="*/ 453660 h 1446028"/>
              <a:gd name="connsiteX4" fmla="*/ 4369981 w 4391246"/>
              <a:gd name="connsiteY4" fmla="*/ 1205019 h 1446028"/>
              <a:gd name="connsiteX5" fmla="*/ 4128972 w 4391246"/>
              <a:gd name="connsiteY5" fmla="*/ 1446028 h 1446028"/>
              <a:gd name="connsiteX6" fmla="*/ 241009 w 4391246"/>
              <a:gd name="connsiteY6" fmla="*/ 1446028 h 1446028"/>
              <a:gd name="connsiteX7" fmla="*/ 0 w 4391246"/>
              <a:gd name="connsiteY7" fmla="*/ 1205019 h 1446028"/>
              <a:gd name="connsiteX8" fmla="*/ 0 w 4391246"/>
              <a:gd name="connsiteY8" fmla="*/ 241009 h 1446028"/>
              <a:gd name="connsiteX0" fmla="*/ 0 w 4391246"/>
              <a:gd name="connsiteY0" fmla="*/ 241009 h 1446028"/>
              <a:gd name="connsiteX1" fmla="*/ 241009 w 4391246"/>
              <a:gd name="connsiteY1" fmla="*/ 0 h 1446028"/>
              <a:gd name="connsiteX2" fmla="*/ 4150237 w 4391246"/>
              <a:gd name="connsiteY2" fmla="*/ 223284 h 1446028"/>
              <a:gd name="connsiteX3" fmla="*/ 4391246 w 4391246"/>
              <a:gd name="connsiteY3" fmla="*/ 453660 h 1446028"/>
              <a:gd name="connsiteX4" fmla="*/ 4369981 w 4391246"/>
              <a:gd name="connsiteY4" fmla="*/ 1205019 h 1446028"/>
              <a:gd name="connsiteX5" fmla="*/ 4128972 w 4391246"/>
              <a:gd name="connsiteY5" fmla="*/ 1446028 h 1446028"/>
              <a:gd name="connsiteX6" fmla="*/ 241009 w 4391246"/>
              <a:gd name="connsiteY6" fmla="*/ 1446028 h 1446028"/>
              <a:gd name="connsiteX7" fmla="*/ 0 w 4391246"/>
              <a:gd name="connsiteY7" fmla="*/ 1205019 h 1446028"/>
              <a:gd name="connsiteX8" fmla="*/ 0 w 4391246"/>
              <a:gd name="connsiteY8" fmla="*/ 241009 h 1446028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150237 w 4391246"/>
              <a:gd name="connsiteY2" fmla="*/ 223284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0 w 4391246"/>
              <a:gd name="connsiteY7" fmla="*/ 1205019 h 1584252"/>
              <a:gd name="connsiteX8" fmla="*/ 0 w 4391246"/>
              <a:gd name="connsiteY8" fmla="*/ 241009 h 1584252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150237 w 4391246"/>
              <a:gd name="connsiteY2" fmla="*/ 223284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233916 w 4391246"/>
              <a:gd name="connsiteY7" fmla="*/ 1385773 h 1584252"/>
              <a:gd name="connsiteX8" fmla="*/ 0 w 4391246"/>
              <a:gd name="connsiteY8" fmla="*/ 241009 h 1584252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214032 w 4391246"/>
              <a:gd name="connsiteY2" fmla="*/ 265815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233916 w 4391246"/>
              <a:gd name="connsiteY7" fmla="*/ 1385773 h 1584252"/>
              <a:gd name="connsiteX8" fmla="*/ 0 w 439124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4301"/>
              <a:gd name="connsiteY0" fmla="*/ 241009 h 1584252"/>
              <a:gd name="connsiteX1" fmla="*/ 241009 w 4434301"/>
              <a:gd name="connsiteY1" fmla="*/ 0 h 1584252"/>
              <a:gd name="connsiteX2" fmla="*/ 4214032 w 4434301"/>
              <a:gd name="connsiteY2" fmla="*/ 265815 h 1584252"/>
              <a:gd name="connsiteX3" fmla="*/ 4433776 w 4434301"/>
              <a:gd name="connsiteY3" fmla="*/ 506823 h 1584252"/>
              <a:gd name="connsiteX4" fmla="*/ 4369981 w 4434301"/>
              <a:gd name="connsiteY4" fmla="*/ 1205019 h 1584252"/>
              <a:gd name="connsiteX5" fmla="*/ 4128972 w 4434301"/>
              <a:gd name="connsiteY5" fmla="*/ 1446028 h 1584252"/>
              <a:gd name="connsiteX6" fmla="*/ 645047 w 4434301"/>
              <a:gd name="connsiteY6" fmla="*/ 1584252 h 1584252"/>
              <a:gd name="connsiteX7" fmla="*/ 233916 w 4434301"/>
              <a:gd name="connsiteY7" fmla="*/ 1385773 h 1584252"/>
              <a:gd name="connsiteX8" fmla="*/ 0 w 4434301"/>
              <a:gd name="connsiteY8" fmla="*/ 241009 h 1584252"/>
              <a:gd name="connsiteX0" fmla="*/ 0 w 4434301"/>
              <a:gd name="connsiteY0" fmla="*/ 241009 h 1584252"/>
              <a:gd name="connsiteX1" fmla="*/ 241009 w 4434301"/>
              <a:gd name="connsiteY1" fmla="*/ 0 h 1584252"/>
              <a:gd name="connsiteX2" fmla="*/ 4214032 w 4434301"/>
              <a:gd name="connsiteY2" fmla="*/ 265815 h 1584252"/>
              <a:gd name="connsiteX3" fmla="*/ 4433776 w 4434301"/>
              <a:gd name="connsiteY3" fmla="*/ 506823 h 1584252"/>
              <a:gd name="connsiteX4" fmla="*/ 4369981 w 4434301"/>
              <a:gd name="connsiteY4" fmla="*/ 1205019 h 1584252"/>
              <a:gd name="connsiteX5" fmla="*/ 4128972 w 4434301"/>
              <a:gd name="connsiteY5" fmla="*/ 1446028 h 1584252"/>
              <a:gd name="connsiteX6" fmla="*/ 535222 w 4434301"/>
              <a:gd name="connsiteY6" fmla="*/ 1584252 h 1584252"/>
              <a:gd name="connsiteX7" fmla="*/ 233916 w 4434301"/>
              <a:gd name="connsiteY7" fmla="*/ 1385773 h 1584252"/>
              <a:gd name="connsiteX8" fmla="*/ 0 w 4434301"/>
              <a:gd name="connsiteY8" fmla="*/ 241009 h 158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4301" h="1584252">
                <a:moveTo>
                  <a:pt x="0" y="241009"/>
                </a:moveTo>
                <a:cubicBezTo>
                  <a:pt x="0" y="107903"/>
                  <a:pt x="107903" y="0"/>
                  <a:pt x="241009" y="0"/>
                </a:cubicBezTo>
                <a:lnTo>
                  <a:pt x="4214032" y="265815"/>
                </a:lnTo>
                <a:cubicBezTo>
                  <a:pt x="4347138" y="265815"/>
                  <a:pt x="4433776" y="373717"/>
                  <a:pt x="4433776" y="506823"/>
                </a:cubicBezTo>
                <a:cubicBezTo>
                  <a:pt x="4433776" y="828160"/>
                  <a:pt x="4444410" y="469011"/>
                  <a:pt x="4369981" y="1205019"/>
                </a:cubicBezTo>
                <a:cubicBezTo>
                  <a:pt x="4369981" y="1338125"/>
                  <a:pt x="4262078" y="1446028"/>
                  <a:pt x="4128972" y="1446028"/>
                </a:cubicBezTo>
                <a:lnTo>
                  <a:pt x="535222" y="1584252"/>
                </a:lnTo>
                <a:cubicBezTo>
                  <a:pt x="402116" y="1584252"/>
                  <a:pt x="233916" y="1518879"/>
                  <a:pt x="233916" y="1385773"/>
                </a:cubicBezTo>
                <a:lnTo>
                  <a:pt x="0" y="241009"/>
                </a:lnTo>
                <a:close/>
              </a:path>
            </a:pathLst>
          </a:custGeom>
          <a:solidFill>
            <a:srgbClr val="FF929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: زوايا مستديرة 6">
            <a:extLst>
              <a:ext uri="{FF2B5EF4-FFF2-40B4-BE49-F238E27FC236}">
                <a16:creationId xmlns:a16="http://schemas.microsoft.com/office/drawing/2014/main" id="{356AE4DF-BC66-42EF-4257-289E06968BB8}"/>
              </a:ext>
            </a:extLst>
          </p:cNvPr>
          <p:cNvSpPr/>
          <p:nvPr/>
        </p:nvSpPr>
        <p:spPr>
          <a:xfrm>
            <a:off x="756777" y="2035439"/>
            <a:ext cx="6982318" cy="1713065"/>
          </a:xfrm>
          <a:custGeom>
            <a:avLst/>
            <a:gdLst>
              <a:gd name="connsiteX0" fmla="*/ 0 w 4369981"/>
              <a:gd name="connsiteY0" fmla="*/ 241009 h 1446028"/>
              <a:gd name="connsiteX1" fmla="*/ 241009 w 4369981"/>
              <a:gd name="connsiteY1" fmla="*/ 0 h 1446028"/>
              <a:gd name="connsiteX2" fmla="*/ 4128972 w 4369981"/>
              <a:gd name="connsiteY2" fmla="*/ 0 h 1446028"/>
              <a:gd name="connsiteX3" fmla="*/ 4369981 w 4369981"/>
              <a:gd name="connsiteY3" fmla="*/ 241009 h 1446028"/>
              <a:gd name="connsiteX4" fmla="*/ 4369981 w 4369981"/>
              <a:gd name="connsiteY4" fmla="*/ 1205019 h 1446028"/>
              <a:gd name="connsiteX5" fmla="*/ 4128972 w 4369981"/>
              <a:gd name="connsiteY5" fmla="*/ 1446028 h 1446028"/>
              <a:gd name="connsiteX6" fmla="*/ 241009 w 4369981"/>
              <a:gd name="connsiteY6" fmla="*/ 1446028 h 1446028"/>
              <a:gd name="connsiteX7" fmla="*/ 0 w 4369981"/>
              <a:gd name="connsiteY7" fmla="*/ 1205019 h 1446028"/>
              <a:gd name="connsiteX8" fmla="*/ 0 w 4369981"/>
              <a:gd name="connsiteY8" fmla="*/ 241009 h 1446028"/>
              <a:gd name="connsiteX0" fmla="*/ 0 w 4391246"/>
              <a:gd name="connsiteY0" fmla="*/ 241009 h 1446028"/>
              <a:gd name="connsiteX1" fmla="*/ 241009 w 4391246"/>
              <a:gd name="connsiteY1" fmla="*/ 0 h 1446028"/>
              <a:gd name="connsiteX2" fmla="*/ 4128972 w 4391246"/>
              <a:gd name="connsiteY2" fmla="*/ 0 h 1446028"/>
              <a:gd name="connsiteX3" fmla="*/ 4391246 w 4391246"/>
              <a:gd name="connsiteY3" fmla="*/ 453660 h 1446028"/>
              <a:gd name="connsiteX4" fmla="*/ 4369981 w 4391246"/>
              <a:gd name="connsiteY4" fmla="*/ 1205019 h 1446028"/>
              <a:gd name="connsiteX5" fmla="*/ 4128972 w 4391246"/>
              <a:gd name="connsiteY5" fmla="*/ 1446028 h 1446028"/>
              <a:gd name="connsiteX6" fmla="*/ 241009 w 4391246"/>
              <a:gd name="connsiteY6" fmla="*/ 1446028 h 1446028"/>
              <a:gd name="connsiteX7" fmla="*/ 0 w 4391246"/>
              <a:gd name="connsiteY7" fmla="*/ 1205019 h 1446028"/>
              <a:gd name="connsiteX8" fmla="*/ 0 w 4391246"/>
              <a:gd name="connsiteY8" fmla="*/ 241009 h 1446028"/>
              <a:gd name="connsiteX0" fmla="*/ 0 w 4391246"/>
              <a:gd name="connsiteY0" fmla="*/ 241009 h 1446028"/>
              <a:gd name="connsiteX1" fmla="*/ 241009 w 4391246"/>
              <a:gd name="connsiteY1" fmla="*/ 0 h 1446028"/>
              <a:gd name="connsiteX2" fmla="*/ 4150237 w 4391246"/>
              <a:gd name="connsiteY2" fmla="*/ 223284 h 1446028"/>
              <a:gd name="connsiteX3" fmla="*/ 4391246 w 4391246"/>
              <a:gd name="connsiteY3" fmla="*/ 453660 h 1446028"/>
              <a:gd name="connsiteX4" fmla="*/ 4369981 w 4391246"/>
              <a:gd name="connsiteY4" fmla="*/ 1205019 h 1446028"/>
              <a:gd name="connsiteX5" fmla="*/ 4128972 w 4391246"/>
              <a:gd name="connsiteY5" fmla="*/ 1446028 h 1446028"/>
              <a:gd name="connsiteX6" fmla="*/ 241009 w 4391246"/>
              <a:gd name="connsiteY6" fmla="*/ 1446028 h 1446028"/>
              <a:gd name="connsiteX7" fmla="*/ 0 w 4391246"/>
              <a:gd name="connsiteY7" fmla="*/ 1205019 h 1446028"/>
              <a:gd name="connsiteX8" fmla="*/ 0 w 4391246"/>
              <a:gd name="connsiteY8" fmla="*/ 241009 h 1446028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150237 w 4391246"/>
              <a:gd name="connsiteY2" fmla="*/ 223284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0 w 4391246"/>
              <a:gd name="connsiteY7" fmla="*/ 1205019 h 1584252"/>
              <a:gd name="connsiteX8" fmla="*/ 0 w 4391246"/>
              <a:gd name="connsiteY8" fmla="*/ 241009 h 1584252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150237 w 4391246"/>
              <a:gd name="connsiteY2" fmla="*/ 223284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233916 w 4391246"/>
              <a:gd name="connsiteY7" fmla="*/ 1385773 h 1584252"/>
              <a:gd name="connsiteX8" fmla="*/ 0 w 4391246"/>
              <a:gd name="connsiteY8" fmla="*/ 241009 h 1584252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214032 w 4391246"/>
              <a:gd name="connsiteY2" fmla="*/ 265815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233916 w 4391246"/>
              <a:gd name="connsiteY7" fmla="*/ 1385773 h 1584252"/>
              <a:gd name="connsiteX8" fmla="*/ 0 w 439124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4301"/>
              <a:gd name="connsiteY0" fmla="*/ 241009 h 1584252"/>
              <a:gd name="connsiteX1" fmla="*/ 241009 w 4434301"/>
              <a:gd name="connsiteY1" fmla="*/ 0 h 1584252"/>
              <a:gd name="connsiteX2" fmla="*/ 4214032 w 4434301"/>
              <a:gd name="connsiteY2" fmla="*/ 265815 h 1584252"/>
              <a:gd name="connsiteX3" fmla="*/ 4433776 w 4434301"/>
              <a:gd name="connsiteY3" fmla="*/ 506823 h 1584252"/>
              <a:gd name="connsiteX4" fmla="*/ 4369981 w 4434301"/>
              <a:gd name="connsiteY4" fmla="*/ 1205019 h 1584252"/>
              <a:gd name="connsiteX5" fmla="*/ 4128972 w 4434301"/>
              <a:gd name="connsiteY5" fmla="*/ 1446028 h 1584252"/>
              <a:gd name="connsiteX6" fmla="*/ 645047 w 4434301"/>
              <a:gd name="connsiteY6" fmla="*/ 1584252 h 1584252"/>
              <a:gd name="connsiteX7" fmla="*/ 233916 w 4434301"/>
              <a:gd name="connsiteY7" fmla="*/ 1385773 h 1584252"/>
              <a:gd name="connsiteX8" fmla="*/ 0 w 4434301"/>
              <a:gd name="connsiteY8" fmla="*/ 241009 h 158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4301" h="1584252">
                <a:moveTo>
                  <a:pt x="0" y="241009"/>
                </a:moveTo>
                <a:cubicBezTo>
                  <a:pt x="0" y="107903"/>
                  <a:pt x="107903" y="0"/>
                  <a:pt x="241009" y="0"/>
                </a:cubicBezTo>
                <a:lnTo>
                  <a:pt x="4214032" y="265815"/>
                </a:lnTo>
                <a:cubicBezTo>
                  <a:pt x="4347138" y="265815"/>
                  <a:pt x="4433776" y="373717"/>
                  <a:pt x="4433776" y="506823"/>
                </a:cubicBezTo>
                <a:cubicBezTo>
                  <a:pt x="4433776" y="828160"/>
                  <a:pt x="4444410" y="469011"/>
                  <a:pt x="4369981" y="1205019"/>
                </a:cubicBezTo>
                <a:cubicBezTo>
                  <a:pt x="4369981" y="1338125"/>
                  <a:pt x="4262078" y="1446028"/>
                  <a:pt x="4128972" y="1446028"/>
                </a:cubicBezTo>
                <a:lnTo>
                  <a:pt x="645047" y="1584252"/>
                </a:lnTo>
                <a:cubicBezTo>
                  <a:pt x="511941" y="1584252"/>
                  <a:pt x="233916" y="1518879"/>
                  <a:pt x="233916" y="1385773"/>
                </a:cubicBezTo>
                <a:lnTo>
                  <a:pt x="0" y="2410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165100" dir="2700000" sx="99000" sy="99000" algn="tl" rotWithShape="0">
              <a:srgbClr val="EC5F4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dirty="0">
                <a:solidFill>
                  <a:srgbClr val="0072AE"/>
                </a:solidFill>
                <a:latin typeface="Arial Rounded MT Bold" panose="020F0704030504030204" pitchFamily="34" charset="0"/>
              </a:rPr>
              <a:t>The chef made a dessert _____ us.</a:t>
            </a:r>
            <a:endParaRPr lang="ar-SA" sz="2800" dirty="0">
              <a:solidFill>
                <a:srgbClr val="0072AE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5077B382-95BA-5431-7996-F616B1C01609}"/>
              </a:ext>
            </a:extLst>
          </p:cNvPr>
          <p:cNvSpPr/>
          <p:nvPr/>
        </p:nvSpPr>
        <p:spPr>
          <a:xfrm rot="19863975">
            <a:off x="7674925" y="2140188"/>
            <a:ext cx="109295" cy="109295"/>
          </a:xfrm>
          <a:prstGeom prst="ellipse">
            <a:avLst/>
          </a:prstGeom>
          <a:solidFill>
            <a:srgbClr val="009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7BCC3923-7F24-9859-D03A-5A66FBBD68E4}"/>
              </a:ext>
            </a:extLst>
          </p:cNvPr>
          <p:cNvSpPr/>
          <p:nvPr/>
        </p:nvSpPr>
        <p:spPr>
          <a:xfrm rot="19863975">
            <a:off x="7542593" y="2231959"/>
            <a:ext cx="72000" cy="72000"/>
          </a:xfrm>
          <a:prstGeom prst="ellipse">
            <a:avLst/>
          </a:prstGeom>
          <a:solidFill>
            <a:srgbClr val="009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763C3519-EC3A-B273-D095-2D0AD002B5C3}"/>
              </a:ext>
            </a:extLst>
          </p:cNvPr>
          <p:cNvSpPr/>
          <p:nvPr/>
        </p:nvSpPr>
        <p:spPr>
          <a:xfrm rot="4082326">
            <a:off x="7602210" y="3255687"/>
            <a:ext cx="132248" cy="132248"/>
          </a:xfrm>
          <a:prstGeom prst="ellipse">
            <a:avLst/>
          </a:prstGeom>
          <a:solidFill>
            <a:srgbClr val="00B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دمعة 9">
            <a:extLst>
              <a:ext uri="{FF2B5EF4-FFF2-40B4-BE49-F238E27FC236}">
                <a16:creationId xmlns:a16="http://schemas.microsoft.com/office/drawing/2014/main" id="{0962FD76-CEC9-B964-8D4A-865D1AA867A7}"/>
              </a:ext>
            </a:extLst>
          </p:cNvPr>
          <p:cNvSpPr/>
          <p:nvPr/>
        </p:nvSpPr>
        <p:spPr>
          <a:xfrm rot="822495">
            <a:off x="7369231" y="1915807"/>
            <a:ext cx="204143" cy="219466"/>
          </a:xfrm>
          <a:prstGeom prst="teardrop">
            <a:avLst/>
          </a:prstGeom>
          <a:solidFill>
            <a:srgbClr val="009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دمعة 10">
            <a:extLst>
              <a:ext uri="{FF2B5EF4-FFF2-40B4-BE49-F238E27FC236}">
                <a16:creationId xmlns:a16="http://schemas.microsoft.com/office/drawing/2014/main" id="{D894A727-8D7E-7AC0-72ED-0F3E8A60104B}"/>
              </a:ext>
            </a:extLst>
          </p:cNvPr>
          <p:cNvSpPr/>
          <p:nvPr/>
        </p:nvSpPr>
        <p:spPr>
          <a:xfrm rot="16693345">
            <a:off x="7357221" y="4032847"/>
            <a:ext cx="204143" cy="219466"/>
          </a:xfrm>
          <a:prstGeom prst="teardrop">
            <a:avLst/>
          </a:prstGeom>
          <a:solidFill>
            <a:srgbClr val="EE9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42EE3F6A-3BF2-F672-DB1A-0BB73CF89D5A}"/>
              </a:ext>
            </a:extLst>
          </p:cNvPr>
          <p:cNvSpPr/>
          <p:nvPr/>
        </p:nvSpPr>
        <p:spPr>
          <a:xfrm rot="4082326">
            <a:off x="7591517" y="3963303"/>
            <a:ext cx="72000" cy="72000"/>
          </a:xfrm>
          <a:prstGeom prst="ellipse">
            <a:avLst/>
          </a:prstGeom>
          <a:solidFill>
            <a:srgbClr val="0D8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1558C8E7-5CC5-5999-A254-B8489E2080CE}"/>
              </a:ext>
            </a:extLst>
          </p:cNvPr>
          <p:cNvSpPr/>
          <p:nvPr/>
        </p:nvSpPr>
        <p:spPr>
          <a:xfrm rot="4082326">
            <a:off x="7497815" y="3409913"/>
            <a:ext cx="72000" cy="72000"/>
          </a:xfrm>
          <a:prstGeom prst="ellipse">
            <a:avLst/>
          </a:prstGeom>
          <a:solidFill>
            <a:srgbClr val="00B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D626E6FB-65D6-A814-E6D7-697946BBD26F}"/>
              </a:ext>
            </a:extLst>
          </p:cNvPr>
          <p:cNvSpPr/>
          <p:nvPr/>
        </p:nvSpPr>
        <p:spPr>
          <a:xfrm rot="4082326">
            <a:off x="7096919" y="3984641"/>
            <a:ext cx="176022" cy="176022"/>
          </a:xfrm>
          <a:prstGeom prst="ellipse">
            <a:avLst/>
          </a:prstGeom>
          <a:solidFill>
            <a:srgbClr val="0D8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1254EC92-182D-6156-F16D-3603B9093117}"/>
              </a:ext>
            </a:extLst>
          </p:cNvPr>
          <p:cNvSpPr/>
          <p:nvPr/>
        </p:nvSpPr>
        <p:spPr>
          <a:xfrm rot="4082326">
            <a:off x="1439099" y="3812728"/>
            <a:ext cx="160020" cy="160020"/>
          </a:xfrm>
          <a:prstGeom prst="ellipse">
            <a:avLst/>
          </a:prstGeom>
          <a:solidFill>
            <a:srgbClr val="EC5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0ED74251-CA3C-3080-9E68-D14412EF2D7F}"/>
              </a:ext>
            </a:extLst>
          </p:cNvPr>
          <p:cNvSpPr/>
          <p:nvPr/>
        </p:nvSpPr>
        <p:spPr>
          <a:xfrm rot="4082326">
            <a:off x="1691108" y="3746102"/>
            <a:ext cx="72000" cy="72000"/>
          </a:xfrm>
          <a:prstGeom prst="ellipse">
            <a:avLst/>
          </a:prstGeom>
          <a:solidFill>
            <a:srgbClr val="EC5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4CCDE28F-E1DC-942B-68D4-F8A16A8C8ACD}"/>
              </a:ext>
            </a:extLst>
          </p:cNvPr>
          <p:cNvSpPr/>
          <p:nvPr/>
        </p:nvSpPr>
        <p:spPr>
          <a:xfrm rot="4082326">
            <a:off x="1425828" y="3358785"/>
            <a:ext cx="132248" cy="132248"/>
          </a:xfrm>
          <a:prstGeom prst="ellipse">
            <a:avLst/>
          </a:prstGeom>
          <a:solidFill>
            <a:srgbClr val="EC5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DC02261D-D4F2-1C80-9FFE-2917D3E46F49}"/>
              </a:ext>
            </a:extLst>
          </p:cNvPr>
          <p:cNvSpPr/>
          <p:nvPr/>
        </p:nvSpPr>
        <p:spPr>
          <a:xfrm rot="4082326">
            <a:off x="1122987" y="2106167"/>
            <a:ext cx="132248" cy="132248"/>
          </a:xfrm>
          <a:prstGeom prst="ellipse">
            <a:avLst/>
          </a:prstGeom>
          <a:solidFill>
            <a:srgbClr val="EC5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دمعة 18">
            <a:extLst>
              <a:ext uri="{FF2B5EF4-FFF2-40B4-BE49-F238E27FC236}">
                <a16:creationId xmlns:a16="http://schemas.microsoft.com/office/drawing/2014/main" id="{795D9202-CC72-FD68-C275-14A23B0C8ABD}"/>
              </a:ext>
            </a:extLst>
          </p:cNvPr>
          <p:cNvSpPr/>
          <p:nvPr/>
        </p:nvSpPr>
        <p:spPr>
          <a:xfrm rot="3200133">
            <a:off x="972084" y="2408252"/>
            <a:ext cx="204143" cy="219466"/>
          </a:xfrm>
          <a:prstGeom prst="teardrop">
            <a:avLst/>
          </a:prstGeom>
          <a:solidFill>
            <a:srgbClr val="0D8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A6150D7A-7A77-1ABA-A4E2-930997DC8029}"/>
              </a:ext>
            </a:extLst>
          </p:cNvPr>
          <p:cNvSpPr/>
          <p:nvPr/>
        </p:nvSpPr>
        <p:spPr>
          <a:xfrm rot="4082326">
            <a:off x="961307" y="2290471"/>
            <a:ext cx="72000" cy="72000"/>
          </a:xfrm>
          <a:prstGeom prst="ellipse">
            <a:avLst/>
          </a:prstGeom>
          <a:solidFill>
            <a:srgbClr val="45A6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F7B17A3E-90A5-EC4C-0574-BD1E722F7032}"/>
              </a:ext>
            </a:extLst>
          </p:cNvPr>
          <p:cNvSpPr/>
          <p:nvPr/>
        </p:nvSpPr>
        <p:spPr>
          <a:xfrm rot="4082326">
            <a:off x="1642542" y="1922641"/>
            <a:ext cx="176022" cy="176022"/>
          </a:xfrm>
          <a:prstGeom prst="ellipse">
            <a:avLst/>
          </a:prstGeom>
          <a:solidFill>
            <a:srgbClr val="0D8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Answer2">
            <a:extLst>
              <a:ext uri="{FF2B5EF4-FFF2-40B4-BE49-F238E27FC236}">
                <a16:creationId xmlns:a16="http://schemas.microsoft.com/office/drawing/2014/main" id="{02350E43-F39B-C54D-350B-B560C694C648}"/>
              </a:ext>
            </a:extLst>
          </p:cNvPr>
          <p:cNvSpPr/>
          <p:nvPr/>
        </p:nvSpPr>
        <p:spPr>
          <a:xfrm>
            <a:off x="8555749" y="1854496"/>
            <a:ext cx="2859314" cy="970887"/>
          </a:xfrm>
          <a:prstGeom prst="round2DiagRect">
            <a:avLst/>
          </a:prstGeom>
          <a:solidFill>
            <a:srgbClr val="FFA61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for</a:t>
            </a:r>
            <a:endParaRPr lang="ar-SA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7" name="Answer3">
            <a:extLst>
              <a:ext uri="{FF2B5EF4-FFF2-40B4-BE49-F238E27FC236}">
                <a16:creationId xmlns:a16="http://schemas.microsoft.com/office/drawing/2014/main" id="{17C4314C-D77D-B127-DAEF-38158D72606D}"/>
              </a:ext>
            </a:extLst>
          </p:cNvPr>
          <p:cNvSpPr/>
          <p:nvPr/>
        </p:nvSpPr>
        <p:spPr>
          <a:xfrm>
            <a:off x="8555749" y="2950325"/>
            <a:ext cx="2859314" cy="970887"/>
          </a:xfrm>
          <a:prstGeom prst="round2DiagRect">
            <a:avLst/>
          </a:prstGeom>
          <a:solidFill>
            <a:srgbClr val="00BEC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to</a:t>
            </a:r>
            <a:endParaRPr lang="ar-SA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F4EA490F-68FD-2B01-23AB-2296C64A053D}"/>
              </a:ext>
            </a:extLst>
          </p:cNvPr>
          <p:cNvSpPr txBox="1"/>
          <p:nvPr/>
        </p:nvSpPr>
        <p:spPr>
          <a:xfrm>
            <a:off x="897392" y="1169435"/>
            <a:ext cx="7012893" cy="639604"/>
          </a:xfrm>
          <a:prstGeom prst="round2DiagRect">
            <a:avLst>
              <a:gd name="adj1" fmla="val 31711"/>
              <a:gd name="adj2" fmla="val 0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rtl="0"/>
            <a:r>
              <a:rPr lang="en-US" sz="2800" dirty="0">
                <a:latin typeface="Arial Rounded MT Bold" panose="020F0704030504030204" pitchFamily="34" charset="0"/>
              </a:rPr>
              <a:t>Complete with  </a:t>
            </a:r>
            <a:r>
              <a:rPr lang="en-US" sz="2800" i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for</a:t>
            </a:r>
            <a:r>
              <a:rPr lang="en-US" sz="2800" dirty="0">
                <a:latin typeface="Arial Rounded MT Bold" panose="020F0704030504030204" pitchFamily="34" charset="0"/>
              </a:rPr>
              <a:t>   or   </a:t>
            </a:r>
            <a:r>
              <a:rPr lang="en-US" sz="2800" i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to</a:t>
            </a:r>
            <a:endParaRPr lang="ar-SA" sz="2800" i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F6ECCC6-6516-1A30-7D87-5F0981BE5B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6102" r="4459" b="11338"/>
          <a:stretch/>
        </p:blipFill>
        <p:spPr>
          <a:xfrm>
            <a:off x="-204818" y="2789289"/>
            <a:ext cx="3863852" cy="437691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EEE0980-49F5-B760-E321-F0A65ABB21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8"/>
          <a:stretch/>
        </p:blipFill>
        <p:spPr>
          <a:xfrm>
            <a:off x="3135047" y="4469362"/>
            <a:ext cx="2362514" cy="243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5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t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27" grpId="0" animBg="1"/>
      <p:bldP spid="27" grpId="1" animBg="1"/>
      <p:bldP spid="27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6">
            <a:extLst>
              <a:ext uri="{FF2B5EF4-FFF2-40B4-BE49-F238E27FC236}">
                <a16:creationId xmlns:a16="http://schemas.microsoft.com/office/drawing/2014/main" id="{9EFA403A-7205-C378-2A39-11D9B97C70DB}"/>
              </a:ext>
            </a:extLst>
          </p:cNvPr>
          <p:cNvSpPr/>
          <p:nvPr/>
        </p:nvSpPr>
        <p:spPr>
          <a:xfrm flipH="1">
            <a:off x="979428" y="2160838"/>
            <a:ext cx="11123672" cy="3723272"/>
          </a:xfrm>
          <a:custGeom>
            <a:avLst/>
            <a:gdLst>
              <a:gd name="connsiteX0" fmla="*/ 0 w 4369981"/>
              <a:gd name="connsiteY0" fmla="*/ 241009 h 1446028"/>
              <a:gd name="connsiteX1" fmla="*/ 241009 w 4369981"/>
              <a:gd name="connsiteY1" fmla="*/ 0 h 1446028"/>
              <a:gd name="connsiteX2" fmla="*/ 4128972 w 4369981"/>
              <a:gd name="connsiteY2" fmla="*/ 0 h 1446028"/>
              <a:gd name="connsiteX3" fmla="*/ 4369981 w 4369981"/>
              <a:gd name="connsiteY3" fmla="*/ 241009 h 1446028"/>
              <a:gd name="connsiteX4" fmla="*/ 4369981 w 4369981"/>
              <a:gd name="connsiteY4" fmla="*/ 1205019 h 1446028"/>
              <a:gd name="connsiteX5" fmla="*/ 4128972 w 4369981"/>
              <a:gd name="connsiteY5" fmla="*/ 1446028 h 1446028"/>
              <a:gd name="connsiteX6" fmla="*/ 241009 w 4369981"/>
              <a:gd name="connsiteY6" fmla="*/ 1446028 h 1446028"/>
              <a:gd name="connsiteX7" fmla="*/ 0 w 4369981"/>
              <a:gd name="connsiteY7" fmla="*/ 1205019 h 1446028"/>
              <a:gd name="connsiteX8" fmla="*/ 0 w 4369981"/>
              <a:gd name="connsiteY8" fmla="*/ 241009 h 1446028"/>
              <a:gd name="connsiteX0" fmla="*/ 0 w 4391246"/>
              <a:gd name="connsiteY0" fmla="*/ 241009 h 1446028"/>
              <a:gd name="connsiteX1" fmla="*/ 241009 w 4391246"/>
              <a:gd name="connsiteY1" fmla="*/ 0 h 1446028"/>
              <a:gd name="connsiteX2" fmla="*/ 4128972 w 4391246"/>
              <a:gd name="connsiteY2" fmla="*/ 0 h 1446028"/>
              <a:gd name="connsiteX3" fmla="*/ 4391246 w 4391246"/>
              <a:gd name="connsiteY3" fmla="*/ 453660 h 1446028"/>
              <a:gd name="connsiteX4" fmla="*/ 4369981 w 4391246"/>
              <a:gd name="connsiteY4" fmla="*/ 1205019 h 1446028"/>
              <a:gd name="connsiteX5" fmla="*/ 4128972 w 4391246"/>
              <a:gd name="connsiteY5" fmla="*/ 1446028 h 1446028"/>
              <a:gd name="connsiteX6" fmla="*/ 241009 w 4391246"/>
              <a:gd name="connsiteY6" fmla="*/ 1446028 h 1446028"/>
              <a:gd name="connsiteX7" fmla="*/ 0 w 4391246"/>
              <a:gd name="connsiteY7" fmla="*/ 1205019 h 1446028"/>
              <a:gd name="connsiteX8" fmla="*/ 0 w 4391246"/>
              <a:gd name="connsiteY8" fmla="*/ 241009 h 1446028"/>
              <a:gd name="connsiteX0" fmla="*/ 0 w 4391246"/>
              <a:gd name="connsiteY0" fmla="*/ 241009 h 1446028"/>
              <a:gd name="connsiteX1" fmla="*/ 241009 w 4391246"/>
              <a:gd name="connsiteY1" fmla="*/ 0 h 1446028"/>
              <a:gd name="connsiteX2" fmla="*/ 4150237 w 4391246"/>
              <a:gd name="connsiteY2" fmla="*/ 223284 h 1446028"/>
              <a:gd name="connsiteX3" fmla="*/ 4391246 w 4391246"/>
              <a:gd name="connsiteY3" fmla="*/ 453660 h 1446028"/>
              <a:gd name="connsiteX4" fmla="*/ 4369981 w 4391246"/>
              <a:gd name="connsiteY4" fmla="*/ 1205019 h 1446028"/>
              <a:gd name="connsiteX5" fmla="*/ 4128972 w 4391246"/>
              <a:gd name="connsiteY5" fmla="*/ 1446028 h 1446028"/>
              <a:gd name="connsiteX6" fmla="*/ 241009 w 4391246"/>
              <a:gd name="connsiteY6" fmla="*/ 1446028 h 1446028"/>
              <a:gd name="connsiteX7" fmla="*/ 0 w 4391246"/>
              <a:gd name="connsiteY7" fmla="*/ 1205019 h 1446028"/>
              <a:gd name="connsiteX8" fmla="*/ 0 w 4391246"/>
              <a:gd name="connsiteY8" fmla="*/ 241009 h 1446028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150237 w 4391246"/>
              <a:gd name="connsiteY2" fmla="*/ 223284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0 w 4391246"/>
              <a:gd name="connsiteY7" fmla="*/ 1205019 h 1584252"/>
              <a:gd name="connsiteX8" fmla="*/ 0 w 4391246"/>
              <a:gd name="connsiteY8" fmla="*/ 241009 h 1584252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150237 w 4391246"/>
              <a:gd name="connsiteY2" fmla="*/ 223284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233916 w 4391246"/>
              <a:gd name="connsiteY7" fmla="*/ 1385773 h 1584252"/>
              <a:gd name="connsiteX8" fmla="*/ 0 w 4391246"/>
              <a:gd name="connsiteY8" fmla="*/ 241009 h 1584252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214032 w 4391246"/>
              <a:gd name="connsiteY2" fmla="*/ 265815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233916 w 4391246"/>
              <a:gd name="connsiteY7" fmla="*/ 1385773 h 1584252"/>
              <a:gd name="connsiteX8" fmla="*/ 0 w 439124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4301"/>
              <a:gd name="connsiteY0" fmla="*/ 241009 h 1584252"/>
              <a:gd name="connsiteX1" fmla="*/ 241009 w 4434301"/>
              <a:gd name="connsiteY1" fmla="*/ 0 h 1584252"/>
              <a:gd name="connsiteX2" fmla="*/ 4214032 w 4434301"/>
              <a:gd name="connsiteY2" fmla="*/ 265815 h 1584252"/>
              <a:gd name="connsiteX3" fmla="*/ 4433776 w 4434301"/>
              <a:gd name="connsiteY3" fmla="*/ 506823 h 1584252"/>
              <a:gd name="connsiteX4" fmla="*/ 4369981 w 4434301"/>
              <a:gd name="connsiteY4" fmla="*/ 1205019 h 1584252"/>
              <a:gd name="connsiteX5" fmla="*/ 4128972 w 4434301"/>
              <a:gd name="connsiteY5" fmla="*/ 1446028 h 1584252"/>
              <a:gd name="connsiteX6" fmla="*/ 645047 w 4434301"/>
              <a:gd name="connsiteY6" fmla="*/ 1584252 h 1584252"/>
              <a:gd name="connsiteX7" fmla="*/ 233916 w 4434301"/>
              <a:gd name="connsiteY7" fmla="*/ 1385773 h 1584252"/>
              <a:gd name="connsiteX8" fmla="*/ 0 w 4434301"/>
              <a:gd name="connsiteY8" fmla="*/ 241009 h 1584252"/>
              <a:gd name="connsiteX0" fmla="*/ 0 w 4434301"/>
              <a:gd name="connsiteY0" fmla="*/ 241009 h 1584252"/>
              <a:gd name="connsiteX1" fmla="*/ 241009 w 4434301"/>
              <a:gd name="connsiteY1" fmla="*/ 0 h 1584252"/>
              <a:gd name="connsiteX2" fmla="*/ 4214032 w 4434301"/>
              <a:gd name="connsiteY2" fmla="*/ 265815 h 1584252"/>
              <a:gd name="connsiteX3" fmla="*/ 4433776 w 4434301"/>
              <a:gd name="connsiteY3" fmla="*/ 506823 h 1584252"/>
              <a:gd name="connsiteX4" fmla="*/ 4369981 w 4434301"/>
              <a:gd name="connsiteY4" fmla="*/ 1205019 h 1584252"/>
              <a:gd name="connsiteX5" fmla="*/ 4128972 w 4434301"/>
              <a:gd name="connsiteY5" fmla="*/ 1446028 h 1584252"/>
              <a:gd name="connsiteX6" fmla="*/ 535222 w 4434301"/>
              <a:gd name="connsiteY6" fmla="*/ 1584252 h 1584252"/>
              <a:gd name="connsiteX7" fmla="*/ 233916 w 4434301"/>
              <a:gd name="connsiteY7" fmla="*/ 1385773 h 1584252"/>
              <a:gd name="connsiteX8" fmla="*/ 0 w 4434301"/>
              <a:gd name="connsiteY8" fmla="*/ 241009 h 158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4301" h="1584252">
                <a:moveTo>
                  <a:pt x="0" y="241009"/>
                </a:moveTo>
                <a:cubicBezTo>
                  <a:pt x="0" y="107903"/>
                  <a:pt x="107903" y="0"/>
                  <a:pt x="241009" y="0"/>
                </a:cubicBezTo>
                <a:lnTo>
                  <a:pt x="4214032" y="265815"/>
                </a:lnTo>
                <a:cubicBezTo>
                  <a:pt x="4347138" y="265815"/>
                  <a:pt x="4433776" y="373717"/>
                  <a:pt x="4433776" y="506823"/>
                </a:cubicBezTo>
                <a:cubicBezTo>
                  <a:pt x="4433776" y="828160"/>
                  <a:pt x="4444410" y="469011"/>
                  <a:pt x="4369981" y="1205019"/>
                </a:cubicBezTo>
                <a:cubicBezTo>
                  <a:pt x="4369981" y="1338125"/>
                  <a:pt x="4262078" y="1446028"/>
                  <a:pt x="4128972" y="1446028"/>
                </a:cubicBezTo>
                <a:lnTo>
                  <a:pt x="535222" y="1584252"/>
                </a:lnTo>
                <a:cubicBezTo>
                  <a:pt x="402116" y="1584252"/>
                  <a:pt x="233916" y="1518879"/>
                  <a:pt x="233916" y="1385773"/>
                </a:cubicBezTo>
                <a:lnTo>
                  <a:pt x="0" y="241009"/>
                </a:lnTo>
                <a:close/>
              </a:path>
            </a:pathLst>
          </a:custGeom>
          <a:solidFill>
            <a:srgbClr val="FF929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: زوايا مستديرة 6">
            <a:extLst>
              <a:ext uri="{FF2B5EF4-FFF2-40B4-BE49-F238E27FC236}">
                <a16:creationId xmlns:a16="http://schemas.microsoft.com/office/drawing/2014/main" id="{8167D131-2FCB-B5F2-63AB-9D5B85BF500F}"/>
              </a:ext>
            </a:extLst>
          </p:cNvPr>
          <p:cNvSpPr/>
          <p:nvPr/>
        </p:nvSpPr>
        <p:spPr>
          <a:xfrm>
            <a:off x="756776" y="2035438"/>
            <a:ext cx="11003424" cy="388901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165100" dir="2700000" sx="99000" sy="99000" algn="tl" rotWithShape="0">
              <a:srgbClr val="EC5F4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sz="2800" dirty="0">
              <a:solidFill>
                <a:srgbClr val="0072AE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56E94748-1774-1B32-9331-052287B2EEC6}"/>
              </a:ext>
            </a:extLst>
          </p:cNvPr>
          <p:cNvSpPr/>
          <p:nvPr/>
        </p:nvSpPr>
        <p:spPr>
          <a:xfrm rot="19863975">
            <a:off x="11459045" y="2162156"/>
            <a:ext cx="109295" cy="109295"/>
          </a:xfrm>
          <a:prstGeom prst="ellipse">
            <a:avLst/>
          </a:prstGeom>
          <a:solidFill>
            <a:srgbClr val="009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Answer1">
            <a:extLst>
              <a:ext uri="{FF2B5EF4-FFF2-40B4-BE49-F238E27FC236}">
                <a16:creationId xmlns:a16="http://schemas.microsoft.com/office/drawing/2014/main" id="{2CEC2B77-5D9A-D6F3-2192-BAAB054F056B}"/>
              </a:ext>
            </a:extLst>
          </p:cNvPr>
          <p:cNvSpPr/>
          <p:nvPr/>
        </p:nvSpPr>
        <p:spPr>
          <a:xfrm>
            <a:off x="2946000" y="2338851"/>
            <a:ext cx="6300000" cy="970887"/>
          </a:xfrm>
          <a:prstGeom prst="round2DiagRect">
            <a:avLst/>
          </a:prstGeom>
          <a:solidFill>
            <a:srgbClr val="01ADE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Sara told a joke to us.</a:t>
            </a:r>
            <a:endParaRPr lang="ar-SA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4" name="Answer2">
            <a:extLst>
              <a:ext uri="{FF2B5EF4-FFF2-40B4-BE49-F238E27FC236}">
                <a16:creationId xmlns:a16="http://schemas.microsoft.com/office/drawing/2014/main" id="{02350E43-F39B-C54D-350B-B560C694C648}"/>
              </a:ext>
            </a:extLst>
          </p:cNvPr>
          <p:cNvSpPr/>
          <p:nvPr/>
        </p:nvSpPr>
        <p:spPr>
          <a:xfrm>
            <a:off x="2946000" y="3434680"/>
            <a:ext cx="6300000" cy="970887"/>
          </a:xfrm>
          <a:prstGeom prst="round2DiagRect">
            <a:avLst/>
          </a:prstGeom>
          <a:solidFill>
            <a:srgbClr val="EC5A7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Sara told to us a joke.</a:t>
            </a:r>
            <a:endParaRPr lang="ar-SA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7" name="Answer3">
            <a:extLst>
              <a:ext uri="{FF2B5EF4-FFF2-40B4-BE49-F238E27FC236}">
                <a16:creationId xmlns:a16="http://schemas.microsoft.com/office/drawing/2014/main" id="{17C4314C-D77D-B127-DAEF-38158D72606D}"/>
              </a:ext>
            </a:extLst>
          </p:cNvPr>
          <p:cNvSpPr/>
          <p:nvPr/>
        </p:nvSpPr>
        <p:spPr>
          <a:xfrm>
            <a:off x="2946000" y="4530509"/>
            <a:ext cx="6300000" cy="970887"/>
          </a:xfrm>
          <a:prstGeom prst="round2Diag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Sara told a joke for us.</a:t>
            </a:r>
            <a:endParaRPr lang="ar-SA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6CDB46A2-9971-BE24-6FA7-F1D1504EC6CB}"/>
              </a:ext>
            </a:extLst>
          </p:cNvPr>
          <p:cNvSpPr/>
          <p:nvPr/>
        </p:nvSpPr>
        <p:spPr>
          <a:xfrm rot="19863975">
            <a:off x="11326713" y="2253927"/>
            <a:ext cx="72000" cy="72000"/>
          </a:xfrm>
          <a:prstGeom prst="ellipse">
            <a:avLst/>
          </a:prstGeom>
          <a:solidFill>
            <a:srgbClr val="009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458F8050-5113-D1B5-4210-0AAD2A530054}"/>
              </a:ext>
            </a:extLst>
          </p:cNvPr>
          <p:cNvSpPr/>
          <p:nvPr/>
        </p:nvSpPr>
        <p:spPr>
          <a:xfrm rot="4082326">
            <a:off x="11617020" y="5380673"/>
            <a:ext cx="132248" cy="132248"/>
          </a:xfrm>
          <a:prstGeom prst="ellipse">
            <a:avLst/>
          </a:prstGeom>
          <a:solidFill>
            <a:srgbClr val="00B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دمعة 25">
            <a:extLst>
              <a:ext uri="{FF2B5EF4-FFF2-40B4-BE49-F238E27FC236}">
                <a16:creationId xmlns:a16="http://schemas.microsoft.com/office/drawing/2014/main" id="{F3D56546-CA03-1F93-EBBB-7BBC75138FD0}"/>
              </a:ext>
            </a:extLst>
          </p:cNvPr>
          <p:cNvSpPr/>
          <p:nvPr/>
        </p:nvSpPr>
        <p:spPr>
          <a:xfrm rot="822495">
            <a:off x="11153351" y="1937775"/>
            <a:ext cx="204143" cy="219466"/>
          </a:xfrm>
          <a:prstGeom prst="teardrop">
            <a:avLst/>
          </a:prstGeom>
          <a:solidFill>
            <a:srgbClr val="009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دمعة 28">
            <a:extLst>
              <a:ext uri="{FF2B5EF4-FFF2-40B4-BE49-F238E27FC236}">
                <a16:creationId xmlns:a16="http://schemas.microsoft.com/office/drawing/2014/main" id="{FC181824-B92A-2FF1-60B7-FFB6A5C1530E}"/>
              </a:ext>
            </a:extLst>
          </p:cNvPr>
          <p:cNvSpPr/>
          <p:nvPr/>
        </p:nvSpPr>
        <p:spPr>
          <a:xfrm rot="16693345">
            <a:off x="11372031" y="6157833"/>
            <a:ext cx="204143" cy="219466"/>
          </a:xfrm>
          <a:prstGeom prst="teardrop">
            <a:avLst/>
          </a:prstGeom>
          <a:solidFill>
            <a:srgbClr val="EE9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شكل بيضاوي 30">
            <a:extLst>
              <a:ext uri="{FF2B5EF4-FFF2-40B4-BE49-F238E27FC236}">
                <a16:creationId xmlns:a16="http://schemas.microsoft.com/office/drawing/2014/main" id="{1644C973-32F3-A1DA-113B-E88EFBBA5861}"/>
              </a:ext>
            </a:extLst>
          </p:cNvPr>
          <p:cNvSpPr/>
          <p:nvPr/>
        </p:nvSpPr>
        <p:spPr>
          <a:xfrm rot="4082326">
            <a:off x="11606327" y="6088289"/>
            <a:ext cx="72000" cy="72000"/>
          </a:xfrm>
          <a:prstGeom prst="ellipse">
            <a:avLst/>
          </a:prstGeom>
          <a:solidFill>
            <a:srgbClr val="0D8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48" name="شكل بيضاوي 2047">
            <a:extLst>
              <a:ext uri="{FF2B5EF4-FFF2-40B4-BE49-F238E27FC236}">
                <a16:creationId xmlns:a16="http://schemas.microsoft.com/office/drawing/2014/main" id="{309EEC67-6C0E-89FA-0390-3D4F919B94E7}"/>
              </a:ext>
            </a:extLst>
          </p:cNvPr>
          <p:cNvSpPr/>
          <p:nvPr/>
        </p:nvSpPr>
        <p:spPr>
          <a:xfrm rot="4082326">
            <a:off x="11512625" y="5534899"/>
            <a:ext cx="72000" cy="72000"/>
          </a:xfrm>
          <a:prstGeom prst="ellipse">
            <a:avLst/>
          </a:prstGeom>
          <a:solidFill>
            <a:srgbClr val="00B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49" name="شكل بيضاوي 2048">
            <a:extLst>
              <a:ext uri="{FF2B5EF4-FFF2-40B4-BE49-F238E27FC236}">
                <a16:creationId xmlns:a16="http://schemas.microsoft.com/office/drawing/2014/main" id="{96CF394E-ADB3-97DB-BE3B-152903E949A9}"/>
              </a:ext>
            </a:extLst>
          </p:cNvPr>
          <p:cNvSpPr/>
          <p:nvPr/>
        </p:nvSpPr>
        <p:spPr>
          <a:xfrm rot="4082326">
            <a:off x="11111729" y="6109627"/>
            <a:ext cx="176022" cy="176022"/>
          </a:xfrm>
          <a:prstGeom prst="ellipse">
            <a:avLst/>
          </a:prstGeom>
          <a:solidFill>
            <a:srgbClr val="0D8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51" name="شكل بيضاوي 2050">
            <a:extLst>
              <a:ext uri="{FF2B5EF4-FFF2-40B4-BE49-F238E27FC236}">
                <a16:creationId xmlns:a16="http://schemas.microsoft.com/office/drawing/2014/main" id="{4FEA65E3-970F-F0DC-9D51-6CB6F8C71662}"/>
              </a:ext>
            </a:extLst>
          </p:cNvPr>
          <p:cNvSpPr/>
          <p:nvPr/>
        </p:nvSpPr>
        <p:spPr>
          <a:xfrm rot="4082326">
            <a:off x="1038991" y="5894038"/>
            <a:ext cx="160020" cy="160020"/>
          </a:xfrm>
          <a:prstGeom prst="ellipse">
            <a:avLst/>
          </a:prstGeom>
          <a:solidFill>
            <a:srgbClr val="EC5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52" name="شكل بيضاوي 2051">
            <a:extLst>
              <a:ext uri="{FF2B5EF4-FFF2-40B4-BE49-F238E27FC236}">
                <a16:creationId xmlns:a16="http://schemas.microsoft.com/office/drawing/2014/main" id="{57EFA967-3084-C0B4-6E1E-4CB32F2EACDC}"/>
              </a:ext>
            </a:extLst>
          </p:cNvPr>
          <p:cNvSpPr/>
          <p:nvPr/>
        </p:nvSpPr>
        <p:spPr>
          <a:xfrm rot="4082326">
            <a:off x="1291000" y="5827412"/>
            <a:ext cx="72000" cy="72000"/>
          </a:xfrm>
          <a:prstGeom prst="ellipse">
            <a:avLst/>
          </a:prstGeom>
          <a:solidFill>
            <a:srgbClr val="EC5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53" name="شكل بيضاوي 2052">
            <a:extLst>
              <a:ext uri="{FF2B5EF4-FFF2-40B4-BE49-F238E27FC236}">
                <a16:creationId xmlns:a16="http://schemas.microsoft.com/office/drawing/2014/main" id="{1E45C7DE-D563-8F67-5B88-62073B5C67BB}"/>
              </a:ext>
            </a:extLst>
          </p:cNvPr>
          <p:cNvSpPr/>
          <p:nvPr/>
        </p:nvSpPr>
        <p:spPr>
          <a:xfrm rot="4082326">
            <a:off x="1025720" y="5440095"/>
            <a:ext cx="132248" cy="132248"/>
          </a:xfrm>
          <a:prstGeom prst="ellipse">
            <a:avLst/>
          </a:prstGeom>
          <a:solidFill>
            <a:srgbClr val="EC5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54" name="شكل بيضاوي 2053">
            <a:extLst>
              <a:ext uri="{FF2B5EF4-FFF2-40B4-BE49-F238E27FC236}">
                <a16:creationId xmlns:a16="http://schemas.microsoft.com/office/drawing/2014/main" id="{F972014D-0826-E75F-D622-EE4F2D4A76CD}"/>
              </a:ext>
            </a:extLst>
          </p:cNvPr>
          <p:cNvSpPr/>
          <p:nvPr/>
        </p:nvSpPr>
        <p:spPr>
          <a:xfrm rot="4082326">
            <a:off x="1122987" y="2106167"/>
            <a:ext cx="132248" cy="132248"/>
          </a:xfrm>
          <a:prstGeom prst="ellipse">
            <a:avLst/>
          </a:prstGeom>
          <a:solidFill>
            <a:srgbClr val="EC5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55" name="دمعة 2054">
            <a:extLst>
              <a:ext uri="{FF2B5EF4-FFF2-40B4-BE49-F238E27FC236}">
                <a16:creationId xmlns:a16="http://schemas.microsoft.com/office/drawing/2014/main" id="{81AF5B6F-D90B-C1F7-EDF6-DF7BED15C71D}"/>
              </a:ext>
            </a:extLst>
          </p:cNvPr>
          <p:cNvSpPr/>
          <p:nvPr/>
        </p:nvSpPr>
        <p:spPr>
          <a:xfrm rot="3200133">
            <a:off x="972084" y="2408252"/>
            <a:ext cx="204143" cy="219466"/>
          </a:xfrm>
          <a:prstGeom prst="teardrop">
            <a:avLst/>
          </a:prstGeom>
          <a:solidFill>
            <a:srgbClr val="0D8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56" name="شكل بيضاوي 2055">
            <a:extLst>
              <a:ext uri="{FF2B5EF4-FFF2-40B4-BE49-F238E27FC236}">
                <a16:creationId xmlns:a16="http://schemas.microsoft.com/office/drawing/2014/main" id="{E1930E68-5135-D114-B411-CA3F5A7BD3E9}"/>
              </a:ext>
            </a:extLst>
          </p:cNvPr>
          <p:cNvSpPr/>
          <p:nvPr/>
        </p:nvSpPr>
        <p:spPr>
          <a:xfrm rot="4082326">
            <a:off x="961307" y="2290471"/>
            <a:ext cx="72000" cy="72000"/>
          </a:xfrm>
          <a:prstGeom prst="ellipse">
            <a:avLst/>
          </a:prstGeom>
          <a:solidFill>
            <a:srgbClr val="45A6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57" name="شكل بيضاوي 2056">
            <a:extLst>
              <a:ext uri="{FF2B5EF4-FFF2-40B4-BE49-F238E27FC236}">
                <a16:creationId xmlns:a16="http://schemas.microsoft.com/office/drawing/2014/main" id="{82D3686F-3020-44C4-F359-CE5314D74F6B}"/>
              </a:ext>
            </a:extLst>
          </p:cNvPr>
          <p:cNvSpPr/>
          <p:nvPr/>
        </p:nvSpPr>
        <p:spPr>
          <a:xfrm rot="4082326">
            <a:off x="1642542" y="1922641"/>
            <a:ext cx="176022" cy="176022"/>
          </a:xfrm>
          <a:prstGeom prst="ellipse">
            <a:avLst/>
          </a:prstGeom>
          <a:solidFill>
            <a:srgbClr val="0D8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58" name="مربع نص 2057">
            <a:extLst>
              <a:ext uri="{FF2B5EF4-FFF2-40B4-BE49-F238E27FC236}">
                <a16:creationId xmlns:a16="http://schemas.microsoft.com/office/drawing/2014/main" id="{1E90E9DF-DD8A-7B59-D013-63B0096FC01E}"/>
              </a:ext>
            </a:extLst>
          </p:cNvPr>
          <p:cNvSpPr txBox="1"/>
          <p:nvPr/>
        </p:nvSpPr>
        <p:spPr>
          <a:xfrm>
            <a:off x="2752041" y="1169435"/>
            <a:ext cx="7012893" cy="639604"/>
          </a:xfrm>
          <a:prstGeom prst="round2DiagRect">
            <a:avLst>
              <a:gd name="adj1" fmla="val 31711"/>
              <a:gd name="adj2" fmla="val 0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rtl="0"/>
            <a:r>
              <a:rPr lang="en-US" sz="2800" dirty="0">
                <a:latin typeface="Arial Rounded MT Bold" panose="020F0704030504030204" pitchFamily="34" charset="0"/>
              </a:rPr>
              <a:t>Choose the </a:t>
            </a:r>
            <a:r>
              <a:rPr lang="en-US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CORRECT</a:t>
            </a:r>
            <a:r>
              <a:rPr lang="en-US" sz="2800" dirty="0">
                <a:latin typeface="Arial Rounded MT Bold" panose="020F0704030504030204" pitchFamily="34" charset="0"/>
              </a:rPr>
              <a:t> sentence form</a:t>
            </a:r>
            <a:endParaRPr lang="ar-SA" sz="2800" i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2062" name="مجموعة 2061">
            <a:extLst>
              <a:ext uri="{FF2B5EF4-FFF2-40B4-BE49-F238E27FC236}">
                <a16:creationId xmlns:a16="http://schemas.microsoft.com/office/drawing/2014/main" id="{6E7DCA45-62BD-933B-1DCF-FD6AD3E22118}"/>
              </a:ext>
            </a:extLst>
          </p:cNvPr>
          <p:cNvGrpSpPr/>
          <p:nvPr/>
        </p:nvGrpSpPr>
        <p:grpSpPr>
          <a:xfrm>
            <a:off x="2429630" y="5524048"/>
            <a:ext cx="7266370" cy="1497535"/>
            <a:chOff x="2429630" y="5524048"/>
            <a:chExt cx="7266370" cy="1497535"/>
          </a:xfrm>
        </p:grpSpPr>
        <p:sp>
          <p:nvSpPr>
            <p:cNvPr id="2061" name="مستطيل 2060">
              <a:extLst>
                <a:ext uri="{FF2B5EF4-FFF2-40B4-BE49-F238E27FC236}">
                  <a16:creationId xmlns:a16="http://schemas.microsoft.com/office/drawing/2014/main" id="{326C4341-9A14-01CD-6174-360AEF87DDA7}"/>
                </a:ext>
              </a:extLst>
            </p:cNvPr>
            <p:cNvSpPr/>
            <p:nvPr/>
          </p:nvSpPr>
          <p:spPr>
            <a:xfrm>
              <a:off x="6362700" y="5617750"/>
              <a:ext cx="1130300" cy="871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2060" name="صورة 2059">
              <a:extLst>
                <a:ext uri="{FF2B5EF4-FFF2-40B4-BE49-F238E27FC236}">
                  <a16:creationId xmlns:a16="http://schemas.microsoft.com/office/drawing/2014/main" id="{FBFD0862-5D55-47CE-15A0-E0E8394509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078" b="42501"/>
            <a:stretch/>
          </p:blipFill>
          <p:spPr>
            <a:xfrm>
              <a:off x="2429630" y="5524048"/>
              <a:ext cx="7266370" cy="14975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649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t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t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4" grpId="2" animBg="1"/>
      <p:bldP spid="27" grpId="0" animBg="1"/>
      <p:bldP spid="27" grpId="1" animBg="1"/>
      <p:bldP spid="27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6">
            <a:extLst>
              <a:ext uri="{FF2B5EF4-FFF2-40B4-BE49-F238E27FC236}">
                <a16:creationId xmlns:a16="http://schemas.microsoft.com/office/drawing/2014/main" id="{9EFA403A-7205-C378-2A39-11D9B97C70DB}"/>
              </a:ext>
            </a:extLst>
          </p:cNvPr>
          <p:cNvSpPr/>
          <p:nvPr/>
        </p:nvSpPr>
        <p:spPr>
          <a:xfrm flipH="1">
            <a:off x="979428" y="2160838"/>
            <a:ext cx="11123672" cy="3723272"/>
          </a:xfrm>
          <a:custGeom>
            <a:avLst/>
            <a:gdLst>
              <a:gd name="connsiteX0" fmla="*/ 0 w 4369981"/>
              <a:gd name="connsiteY0" fmla="*/ 241009 h 1446028"/>
              <a:gd name="connsiteX1" fmla="*/ 241009 w 4369981"/>
              <a:gd name="connsiteY1" fmla="*/ 0 h 1446028"/>
              <a:gd name="connsiteX2" fmla="*/ 4128972 w 4369981"/>
              <a:gd name="connsiteY2" fmla="*/ 0 h 1446028"/>
              <a:gd name="connsiteX3" fmla="*/ 4369981 w 4369981"/>
              <a:gd name="connsiteY3" fmla="*/ 241009 h 1446028"/>
              <a:gd name="connsiteX4" fmla="*/ 4369981 w 4369981"/>
              <a:gd name="connsiteY4" fmla="*/ 1205019 h 1446028"/>
              <a:gd name="connsiteX5" fmla="*/ 4128972 w 4369981"/>
              <a:gd name="connsiteY5" fmla="*/ 1446028 h 1446028"/>
              <a:gd name="connsiteX6" fmla="*/ 241009 w 4369981"/>
              <a:gd name="connsiteY6" fmla="*/ 1446028 h 1446028"/>
              <a:gd name="connsiteX7" fmla="*/ 0 w 4369981"/>
              <a:gd name="connsiteY7" fmla="*/ 1205019 h 1446028"/>
              <a:gd name="connsiteX8" fmla="*/ 0 w 4369981"/>
              <a:gd name="connsiteY8" fmla="*/ 241009 h 1446028"/>
              <a:gd name="connsiteX0" fmla="*/ 0 w 4391246"/>
              <a:gd name="connsiteY0" fmla="*/ 241009 h 1446028"/>
              <a:gd name="connsiteX1" fmla="*/ 241009 w 4391246"/>
              <a:gd name="connsiteY1" fmla="*/ 0 h 1446028"/>
              <a:gd name="connsiteX2" fmla="*/ 4128972 w 4391246"/>
              <a:gd name="connsiteY2" fmla="*/ 0 h 1446028"/>
              <a:gd name="connsiteX3" fmla="*/ 4391246 w 4391246"/>
              <a:gd name="connsiteY3" fmla="*/ 453660 h 1446028"/>
              <a:gd name="connsiteX4" fmla="*/ 4369981 w 4391246"/>
              <a:gd name="connsiteY4" fmla="*/ 1205019 h 1446028"/>
              <a:gd name="connsiteX5" fmla="*/ 4128972 w 4391246"/>
              <a:gd name="connsiteY5" fmla="*/ 1446028 h 1446028"/>
              <a:gd name="connsiteX6" fmla="*/ 241009 w 4391246"/>
              <a:gd name="connsiteY6" fmla="*/ 1446028 h 1446028"/>
              <a:gd name="connsiteX7" fmla="*/ 0 w 4391246"/>
              <a:gd name="connsiteY7" fmla="*/ 1205019 h 1446028"/>
              <a:gd name="connsiteX8" fmla="*/ 0 w 4391246"/>
              <a:gd name="connsiteY8" fmla="*/ 241009 h 1446028"/>
              <a:gd name="connsiteX0" fmla="*/ 0 w 4391246"/>
              <a:gd name="connsiteY0" fmla="*/ 241009 h 1446028"/>
              <a:gd name="connsiteX1" fmla="*/ 241009 w 4391246"/>
              <a:gd name="connsiteY1" fmla="*/ 0 h 1446028"/>
              <a:gd name="connsiteX2" fmla="*/ 4150237 w 4391246"/>
              <a:gd name="connsiteY2" fmla="*/ 223284 h 1446028"/>
              <a:gd name="connsiteX3" fmla="*/ 4391246 w 4391246"/>
              <a:gd name="connsiteY3" fmla="*/ 453660 h 1446028"/>
              <a:gd name="connsiteX4" fmla="*/ 4369981 w 4391246"/>
              <a:gd name="connsiteY4" fmla="*/ 1205019 h 1446028"/>
              <a:gd name="connsiteX5" fmla="*/ 4128972 w 4391246"/>
              <a:gd name="connsiteY5" fmla="*/ 1446028 h 1446028"/>
              <a:gd name="connsiteX6" fmla="*/ 241009 w 4391246"/>
              <a:gd name="connsiteY6" fmla="*/ 1446028 h 1446028"/>
              <a:gd name="connsiteX7" fmla="*/ 0 w 4391246"/>
              <a:gd name="connsiteY7" fmla="*/ 1205019 h 1446028"/>
              <a:gd name="connsiteX8" fmla="*/ 0 w 4391246"/>
              <a:gd name="connsiteY8" fmla="*/ 241009 h 1446028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150237 w 4391246"/>
              <a:gd name="connsiteY2" fmla="*/ 223284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0 w 4391246"/>
              <a:gd name="connsiteY7" fmla="*/ 1205019 h 1584252"/>
              <a:gd name="connsiteX8" fmla="*/ 0 w 4391246"/>
              <a:gd name="connsiteY8" fmla="*/ 241009 h 1584252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150237 w 4391246"/>
              <a:gd name="connsiteY2" fmla="*/ 223284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233916 w 4391246"/>
              <a:gd name="connsiteY7" fmla="*/ 1385773 h 1584252"/>
              <a:gd name="connsiteX8" fmla="*/ 0 w 4391246"/>
              <a:gd name="connsiteY8" fmla="*/ 241009 h 1584252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214032 w 4391246"/>
              <a:gd name="connsiteY2" fmla="*/ 265815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233916 w 4391246"/>
              <a:gd name="connsiteY7" fmla="*/ 1385773 h 1584252"/>
              <a:gd name="connsiteX8" fmla="*/ 0 w 439124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4301"/>
              <a:gd name="connsiteY0" fmla="*/ 241009 h 1584252"/>
              <a:gd name="connsiteX1" fmla="*/ 241009 w 4434301"/>
              <a:gd name="connsiteY1" fmla="*/ 0 h 1584252"/>
              <a:gd name="connsiteX2" fmla="*/ 4214032 w 4434301"/>
              <a:gd name="connsiteY2" fmla="*/ 265815 h 1584252"/>
              <a:gd name="connsiteX3" fmla="*/ 4433776 w 4434301"/>
              <a:gd name="connsiteY3" fmla="*/ 506823 h 1584252"/>
              <a:gd name="connsiteX4" fmla="*/ 4369981 w 4434301"/>
              <a:gd name="connsiteY4" fmla="*/ 1205019 h 1584252"/>
              <a:gd name="connsiteX5" fmla="*/ 4128972 w 4434301"/>
              <a:gd name="connsiteY5" fmla="*/ 1446028 h 1584252"/>
              <a:gd name="connsiteX6" fmla="*/ 645047 w 4434301"/>
              <a:gd name="connsiteY6" fmla="*/ 1584252 h 1584252"/>
              <a:gd name="connsiteX7" fmla="*/ 233916 w 4434301"/>
              <a:gd name="connsiteY7" fmla="*/ 1385773 h 1584252"/>
              <a:gd name="connsiteX8" fmla="*/ 0 w 4434301"/>
              <a:gd name="connsiteY8" fmla="*/ 241009 h 1584252"/>
              <a:gd name="connsiteX0" fmla="*/ 0 w 4434301"/>
              <a:gd name="connsiteY0" fmla="*/ 241009 h 1584252"/>
              <a:gd name="connsiteX1" fmla="*/ 241009 w 4434301"/>
              <a:gd name="connsiteY1" fmla="*/ 0 h 1584252"/>
              <a:gd name="connsiteX2" fmla="*/ 4214032 w 4434301"/>
              <a:gd name="connsiteY2" fmla="*/ 265815 h 1584252"/>
              <a:gd name="connsiteX3" fmla="*/ 4433776 w 4434301"/>
              <a:gd name="connsiteY3" fmla="*/ 506823 h 1584252"/>
              <a:gd name="connsiteX4" fmla="*/ 4369981 w 4434301"/>
              <a:gd name="connsiteY4" fmla="*/ 1205019 h 1584252"/>
              <a:gd name="connsiteX5" fmla="*/ 4128972 w 4434301"/>
              <a:gd name="connsiteY5" fmla="*/ 1446028 h 1584252"/>
              <a:gd name="connsiteX6" fmla="*/ 535222 w 4434301"/>
              <a:gd name="connsiteY6" fmla="*/ 1584252 h 1584252"/>
              <a:gd name="connsiteX7" fmla="*/ 233916 w 4434301"/>
              <a:gd name="connsiteY7" fmla="*/ 1385773 h 1584252"/>
              <a:gd name="connsiteX8" fmla="*/ 0 w 4434301"/>
              <a:gd name="connsiteY8" fmla="*/ 241009 h 158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4301" h="1584252">
                <a:moveTo>
                  <a:pt x="0" y="241009"/>
                </a:moveTo>
                <a:cubicBezTo>
                  <a:pt x="0" y="107903"/>
                  <a:pt x="107903" y="0"/>
                  <a:pt x="241009" y="0"/>
                </a:cubicBezTo>
                <a:lnTo>
                  <a:pt x="4214032" y="265815"/>
                </a:lnTo>
                <a:cubicBezTo>
                  <a:pt x="4347138" y="265815"/>
                  <a:pt x="4433776" y="373717"/>
                  <a:pt x="4433776" y="506823"/>
                </a:cubicBezTo>
                <a:cubicBezTo>
                  <a:pt x="4433776" y="828160"/>
                  <a:pt x="4444410" y="469011"/>
                  <a:pt x="4369981" y="1205019"/>
                </a:cubicBezTo>
                <a:cubicBezTo>
                  <a:pt x="4369981" y="1338125"/>
                  <a:pt x="4262078" y="1446028"/>
                  <a:pt x="4128972" y="1446028"/>
                </a:cubicBezTo>
                <a:lnTo>
                  <a:pt x="535222" y="1584252"/>
                </a:lnTo>
                <a:cubicBezTo>
                  <a:pt x="402116" y="1584252"/>
                  <a:pt x="233916" y="1518879"/>
                  <a:pt x="233916" y="1385773"/>
                </a:cubicBezTo>
                <a:lnTo>
                  <a:pt x="0" y="241009"/>
                </a:lnTo>
                <a:close/>
              </a:path>
            </a:pathLst>
          </a:custGeom>
          <a:solidFill>
            <a:srgbClr val="FF929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: زوايا مستديرة 6">
            <a:extLst>
              <a:ext uri="{FF2B5EF4-FFF2-40B4-BE49-F238E27FC236}">
                <a16:creationId xmlns:a16="http://schemas.microsoft.com/office/drawing/2014/main" id="{8167D131-2FCB-B5F2-63AB-9D5B85BF500F}"/>
              </a:ext>
            </a:extLst>
          </p:cNvPr>
          <p:cNvSpPr/>
          <p:nvPr/>
        </p:nvSpPr>
        <p:spPr>
          <a:xfrm>
            <a:off x="756776" y="2035438"/>
            <a:ext cx="11003424" cy="388901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165100" dir="2700000" sx="99000" sy="99000" algn="tl" rotWithShape="0">
              <a:srgbClr val="EC5F4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sz="2800" dirty="0">
              <a:solidFill>
                <a:srgbClr val="0072AE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56E94748-1774-1B32-9331-052287B2EEC6}"/>
              </a:ext>
            </a:extLst>
          </p:cNvPr>
          <p:cNvSpPr/>
          <p:nvPr/>
        </p:nvSpPr>
        <p:spPr>
          <a:xfrm rot="19863975">
            <a:off x="11459045" y="2162156"/>
            <a:ext cx="109295" cy="109295"/>
          </a:xfrm>
          <a:prstGeom prst="ellipse">
            <a:avLst/>
          </a:prstGeom>
          <a:solidFill>
            <a:srgbClr val="009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Answer1">
            <a:extLst>
              <a:ext uri="{FF2B5EF4-FFF2-40B4-BE49-F238E27FC236}">
                <a16:creationId xmlns:a16="http://schemas.microsoft.com/office/drawing/2014/main" id="{2CEC2B77-5D9A-D6F3-2192-BAAB054F056B}"/>
              </a:ext>
            </a:extLst>
          </p:cNvPr>
          <p:cNvSpPr/>
          <p:nvPr/>
        </p:nvSpPr>
        <p:spPr>
          <a:xfrm>
            <a:off x="2946000" y="4530509"/>
            <a:ext cx="6300000" cy="970887"/>
          </a:xfrm>
          <a:prstGeom prst="round2Diag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Ali opened the door for me.</a:t>
            </a:r>
            <a:endParaRPr lang="ar-SA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4" name="Answer2">
            <a:extLst>
              <a:ext uri="{FF2B5EF4-FFF2-40B4-BE49-F238E27FC236}">
                <a16:creationId xmlns:a16="http://schemas.microsoft.com/office/drawing/2014/main" id="{02350E43-F39B-C54D-350B-B560C694C648}"/>
              </a:ext>
            </a:extLst>
          </p:cNvPr>
          <p:cNvSpPr/>
          <p:nvPr/>
        </p:nvSpPr>
        <p:spPr>
          <a:xfrm>
            <a:off x="2946000" y="3434680"/>
            <a:ext cx="6300000" cy="970887"/>
          </a:xfrm>
          <a:prstGeom prst="round2DiagRect">
            <a:avLst/>
          </a:prstGeom>
          <a:solidFill>
            <a:srgbClr val="EC5A7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Ali opened me the door.</a:t>
            </a:r>
            <a:endParaRPr lang="ar-SA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7" name="Answer3">
            <a:extLst>
              <a:ext uri="{FF2B5EF4-FFF2-40B4-BE49-F238E27FC236}">
                <a16:creationId xmlns:a16="http://schemas.microsoft.com/office/drawing/2014/main" id="{17C4314C-D77D-B127-DAEF-38158D72606D}"/>
              </a:ext>
            </a:extLst>
          </p:cNvPr>
          <p:cNvSpPr/>
          <p:nvPr/>
        </p:nvSpPr>
        <p:spPr>
          <a:xfrm>
            <a:off x="2946000" y="2338851"/>
            <a:ext cx="6300000" cy="970887"/>
          </a:xfrm>
          <a:prstGeom prst="round2DiagRect">
            <a:avLst/>
          </a:prstGeom>
          <a:solidFill>
            <a:srgbClr val="01ADE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Ali opened the door to me.</a:t>
            </a:r>
            <a:endParaRPr lang="ar-SA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6CDB46A2-9971-BE24-6FA7-F1D1504EC6CB}"/>
              </a:ext>
            </a:extLst>
          </p:cNvPr>
          <p:cNvSpPr/>
          <p:nvPr/>
        </p:nvSpPr>
        <p:spPr>
          <a:xfrm rot="19863975">
            <a:off x="11326713" y="2253927"/>
            <a:ext cx="72000" cy="72000"/>
          </a:xfrm>
          <a:prstGeom prst="ellipse">
            <a:avLst/>
          </a:prstGeom>
          <a:solidFill>
            <a:srgbClr val="009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458F8050-5113-D1B5-4210-0AAD2A530054}"/>
              </a:ext>
            </a:extLst>
          </p:cNvPr>
          <p:cNvSpPr/>
          <p:nvPr/>
        </p:nvSpPr>
        <p:spPr>
          <a:xfrm rot="4082326">
            <a:off x="11617020" y="5380673"/>
            <a:ext cx="132248" cy="132248"/>
          </a:xfrm>
          <a:prstGeom prst="ellipse">
            <a:avLst/>
          </a:prstGeom>
          <a:solidFill>
            <a:srgbClr val="00B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دمعة 25">
            <a:extLst>
              <a:ext uri="{FF2B5EF4-FFF2-40B4-BE49-F238E27FC236}">
                <a16:creationId xmlns:a16="http://schemas.microsoft.com/office/drawing/2014/main" id="{F3D56546-CA03-1F93-EBBB-7BBC75138FD0}"/>
              </a:ext>
            </a:extLst>
          </p:cNvPr>
          <p:cNvSpPr/>
          <p:nvPr/>
        </p:nvSpPr>
        <p:spPr>
          <a:xfrm rot="822495">
            <a:off x="11153351" y="1937775"/>
            <a:ext cx="204143" cy="219466"/>
          </a:xfrm>
          <a:prstGeom prst="teardrop">
            <a:avLst/>
          </a:prstGeom>
          <a:solidFill>
            <a:srgbClr val="009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دمعة 28">
            <a:extLst>
              <a:ext uri="{FF2B5EF4-FFF2-40B4-BE49-F238E27FC236}">
                <a16:creationId xmlns:a16="http://schemas.microsoft.com/office/drawing/2014/main" id="{FC181824-B92A-2FF1-60B7-FFB6A5C1530E}"/>
              </a:ext>
            </a:extLst>
          </p:cNvPr>
          <p:cNvSpPr/>
          <p:nvPr/>
        </p:nvSpPr>
        <p:spPr>
          <a:xfrm rot="16693345">
            <a:off x="11372031" y="6157833"/>
            <a:ext cx="204143" cy="219466"/>
          </a:xfrm>
          <a:prstGeom prst="teardrop">
            <a:avLst/>
          </a:prstGeom>
          <a:solidFill>
            <a:srgbClr val="EE9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شكل بيضاوي 30">
            <a:extLst>
              <a:ext uri="{FF2B5EF4-FFF2-40B4-BE49-F238E27FC236}">
                <a16:creationId xmlns:a16="http://schemas.microsoft.com/office/drawing/2014/main" id="{1644C973-32F3-A1DA-113B-E88EFBBA5861}"/>
              </a:ext>
            </a:extLst>
          </p:cNvPr>
          <p:cNvSpPr/>
          <p:nvPr/>
        </p:nvSpPr>
        <p:spPr>
          <a:xfrm rot="4082326">
            <a:off x="11606327" y="6088289"/>
            <a:ext cx="72000" cy="72000"/>
          </a:xfrm>
          <a:prstGeom prst="ellipse">
            <a:avLst/>
          </a:prstGeom>
          <a:solidFill>
            <a:srgbClr val="0D8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48" name="شكل بيضاوي 2047">
            <a:extLst>
              <a:ext uri="{FF2B5EF4-FFF2-40B4-BE49-F238E27FC236}">
                <a16:creationId xmlns:a16="http://schemas.microsoft.com/office/drawing/2014/main" id="{309EEC67-6C0E-89FA-0390-3D4F919B94E7}"/>
              </a:ext>
            </a:extLst>
          </p:cNvPr>
          <p:cNvSpPr/>
          <p:nvPr/>
        </p:nvSpPr>
        <p:spPr>
          <a:xfrm rot="4082326">
            <a:off x="11512625" y="5534899"/>
            <a:ext cx="72000" cy="72000"/>
          </a:xfrm>
          <a:prstGeom prst="ellipse">
            <a:avLst/>
          </a:prstGeom>
          <a:solidFill>
            <a:srgbClr val="00B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49" name="شكل بيضاوي 2048">
            <a:extLst>
              <a:ext uri="{FF2B5EF4-FFF2-40B4-BE49-F238E27FC236}">
                <a16:creationId xmlns:a16="http://schemas.microsoft.com/office/drawing/2014/main" id="{96CF394E-ADB3-97DB-BE3B-152903E949A9}"/>
              </a:ext>
            </a:extLst>
          </p:cNvPr>
          <p:cNvSpPr/>
          <p:nvPr/>
        </p:nvSpPr>
        <p:spPr>
          <a:xfrm rot="4082326">
            <a:off x="11111729" y="6109627"/>
            <a:ext cx="176022" cy="176022"/>
          </a:xfrm>
          <a:prstGeom prst="ellipse">
            <a:avLst/>
          </a:prstGeom>
          <a:solidFill>
            <a:srgbClr val="0D8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51" name="شكل بيضاوي 2050">
            <a:extLst>
              <a:ext uri="{FF2B5EF4-FFF2-40B4-BE49-F238E27FC236}">
                <a16:creationId xmlns:a16="http://schemas.microsoft.com/office/drawing/2014/main" id="{4FEA65E3-970F-F0DC-9D51-6CB6F8C71662}"/>
              </a:ext>
            </a:extLst>
          </p:cNvPr>
          <p:cNvSpPr/>
          <p:nvPr/>
        </p:nvSpPr>
        <p:spPr>
          <a:xfrm rot="4082326">
            <a:off x="1038991" y="5894038"/>
            <a:ext cx="160020" cy="160020"/>
          </a:xfrm>
          <a:prstGeom prst="ellipse">
            <a:avLst/>
          </a:prstGeom>
          <a:solidFill>
            <a:srgbClr val="EC5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52" name="شكل بيضاوي 2051">
            <a:extLst>
              <a:ext uri="{FF2B5EF4-FFF2-40B4-BE49-F238E27FC236}">
                <a16:creationId xmlns:a16="http://schemas.microsoft.com/office/drawing/2014/main" id="{57EFA967-3084-C0B4-6E1E-4CB32F2EACDC}"/>
              </a:ext>
            </a:extLst>
          </p:cNvPr>
          <p:cNvSpPr/>
          <p:nvPr/>
        </p:nvSpPr>
        <p:spPr>
          <a:xfrm rot="4082326">
            <a:off x="1291000" y="5827412"/>
            <a:ext cx="72000" cy="72000"/>
          </a:xfrm>
          <a:prstGeom prst="ellipse">
            <a:avLst/>
          </a:prstGeom>
          <a:solidFill>
            <a:srgbClr val="EC5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53" name="شكل بيضاوي 2052">
            <a:extLst>
              <a:ext uri="{FF2B5EF4-FFF2-40B4-BE49-F238E27FC236}">
                <a16:creationId xmlns:a16="http://schemas.microsoft.com/office/drawing/2014/main" id="{1E45C7DE-D563-8F67-5B88-62073B5C67BB}"/>
              </a:ext>
            </a:extLst>
          </p:cNvPr>
          <p:cNvSpPr/>
          <p:nvPr/>
        </p:nvSpPr>
        <p:spPr>
          <a:xfrm rot="4082326">
            <a:off x="1025720" y="5440095"/>
            <a:ext cx="132248" cy="132248"/>
          </a:xfrm>
          <a:prstGeom prst="ellipse">
            <a:avLst/>
          </a:prstGeom>
          <a:solidFill>
            <a:srgbClr val="EC5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54" name="شكل بيضاوي 2053">
            <a:extLst>
              <a:ext uri="{FF2B5EF4-FFF2-40B4-BE49-F238E27FC236}">
                <a16:creationId xmlns:a16="http://schemas.microsoft.com/office/drawing/2014/main" id="{F972014D-0826-E75F-D622-EE4F2D4A76CD}"/>
              </a:ext>
            </a:extLst>
          </p:cNvPr>
          <p:cNvSpPr/>
          <p:nvPr/>
        </p:nvSpPr>
        <p:spPr>
          <a:xfrm rot="4082326">
            <a:off x="1122987" y="2106167"/>
            <a:ext cx="132248" cy="132248"/>
          </a:xfrm>
          <a:prstGeom prst="ellipse">
            <a:avLst/>
          </a:prstGeom>
          <a:solidFill>
            <a:srgbClr val="EC5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55" name="دمعة 2054">
            <a:extLst>
              <a:ext uri="{FF2B5EF4-FFF2-40B4-BE49-F238E27FC236}">
                <a16:creationId xmlns:a16="http://schemas.microsoft.com/office/drawing/2014/main" id="{81AF5B6F-D90B-C1F7-EDF6-DF7BED15C71D}"/>
              </a:ext>
            </a:extLst>
          </p:cNvPr>
          <p:cNvSpPr/>
          <p:nvPr/>
        </p:nvSpPr>
        <p:spPr>
          <a:xfrm rot="3200133">
            <a:off x="972084" y="2408252"/>
            <a:ext cx="204143" cy="219466"/>
          </a:xfrm>
          <a:prstGeom prst="teardrop">
            <a:avLst/>
          </a:prstGeom>
          <a:solidFill>
            <a:srgbClr val="0D8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56" name="شكل بيضاوي 2055">
            <a:extLst>
              <a:ext uri="{FF2B5EF4-FFF2-40B4-BE49-F238E27FC236}">
                <a16:creationId xmlns:a16="http://schemas.microsoft.com/office/drawing/2014/main" id="{E1930E68-5135-D114-B411-CA3F5A7BD3E9}"/>
              </a:ext>
            </a:extLst>
          </p:cNvPr>
          <p:cNvSpPr/>
          <p:nvPr/>
        </p:nvSpPr>
        <p:spPr>
          <a:xfrm rot="4082326">
            <a:off x="961307" y="2290471"/>
            <a:ext cx="72000" cy="72000"/>
          </a:xfrm>
          <a:prstGeom prst="ellipse">
            <a:avLst/>
          </a:prstGeom>
          <a:solidFill>
            <a:srgbClr val="45A6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57" name="شكل بيضاوي 2056">
            <a:extLst>
              <a:ext uri="{FF2B5EF4-FFF2-40B4-BE49-F238E27FC236}">
                <a16:creationId xmlns:a16="http://schemas.microsoft.com/office/drawing/2014/main" id="{82D3686F-3020-44C4-F359-CE5314D74F6B}"/>
              </a:ext>
            </a:extLst>
          </p:cNvPr>
          <p:cNvSpPr/>
          <p:nvPr/>
        </p:nvSpPr>
        <p:spPr>
          <a:xfrm rot="4082326">
            <a:off x="1642542" y="1922641"/>
            <a:ext cx="176022" cy="176022"/>
          </a:xfrm>
          <a:prstGeom prst="ellipse">
            <a:avLst/>
          </a:prstGeom>
          <a:solidFill>
            <a:srgbClr val="0D8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58" name="مربع نص 2057">
            <a:extLst>
              <a:ext uri="{FF2B5EF4-FFF2-40B4-BE49-F238E27FC236}">
                <a16:creationId xmlns:a16="http://schemas.microsoft.com/office/drawing/2014/main" id="{1E90E9DF-DD8A-7B59-D013-63B0096FC01E}"/>
              </a:ext>
            </a:extLst>
          </p:cNvPr>
          <p:cNvSpPr txBox="1"/>
          <p:nvPr/>
        </p:nvSpPr>
        <p:spPr>
          <a:xfrm>
            <a:off x="2752041" y="1169435"/>
            <a:ext cx="7012893" cy="639604"/>
          </a:xfrm>
          <a:prstGeom prst="round2DiagRect">
            <a:avLst>
              <a:gd name="adj1" fmla="val 31711"/>
              <a:gd name="adj2" fmla="val 0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rtl="0"/>
            <a:r>
              <a:rPr lang="en-US" sz="2800" dirty="0">
                <a:latin typeface="Arial Rounded MT Bold" panose="020F0704030504030204" pitchFamily="34" charset="0"/>
              </a:rPr>
              <a:t>Choose the </a:t>
            </a:r>
            <a:r>
              <a:rPr lang="en-US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CORRECT</a:t>
            </a:r>
            <a:r>
              <a:rPr lang="en-US" sz="2800" dirty="0">
                <a:latin typeface="Arial Rounded MT Bold" panose="020F0704030504030204" pitchFamily="34" charset="0"/>
              </a:rPr>
              <a:t> sentence form</a:t>
            </a:r>
            <a:endParaRPr lang="ar-SA" sz="2800" i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72F106D0-FEF7-5545-F454-3FB4DF3EA83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94" b="94517" l="7955" r="98636">
                        <a14:foregroundMark x1="9318" y1="44909" x2="9318" y2="44909"/>
                        <a14:foregroundMark x1="7955" y1="51697" x2="7955" y2="51697"/>
                        <a14:foregroundMark x1="18636" y1="95300" x2="18636" y2="95300"/>
                        <a14:foregroundMark x1="91364" y1="31332" x2="91364" y2="31332"/>
                        <a14:foregroundMark x1="95682" y1="16971" x2="95682" y2="16971"/>
                        <a14:foregroundMark x1="89773" y1="3916" x2="89773" y2="3916"/>
                        <a14:foregroundMark x1="96591" y1="45953" x2="96591" y2="45953"/>
                        <a14:foregroundMark x1="98636" y1="11749" x2="98636" y2="117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71944" y="2619507"/>
            <a:ext cx="3149201" cy="274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3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t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t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4" grpId="2" animBg="1"/>
      <p:bldP spid="27" grpId="0" animBg="1"/>
      <p:bldP spid="27" grpId="1" animBg="1"/>
      <p:bldP spid="27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6">
            <a:extLst>
              <a:ext uri="{FF2B5EF4-FFF2-40B4-BE49-F238E27FC236}">
                <a16:creationId xmlns:a16="http://schemas.microsoft.com/office/drawing/2014/main" id="{9EFA403A-7205-C378-2A39-11D9B97C70DB}"/>
              </a:ext>
            </a:extLst>
          </p:cNvPr>
          <p:cNvSpPr/>
          <p:nvPr/>
        </p:nvSpPr>
        <p:spPr>
          <a:xfrm flipH="1">
            <a:off x="979428" y="2160838"/>
            <a:ext cx="11123672" cy="3723272"/>
          </a:xfrm>
          <a:custGeom>
            <a:avLst/>
            <a:gdLst>
              <a:gd name="connsiteX0" fmla="*/ 0 w 4369981"/>
              <a:gd name="connsiteY0" fmla="*/ 241009 h 1446028"/>
              <a:gd name="connsiteX1" fmla="*/ 241009 w 4369981"/>
              <a:gd name="connsiteY1" fmla="*/ 0 h 1446028"/>
              <a:gd name="connsiteX2" fmla="*/ 4128972 w 4369981"/>
              <a:gd name="connsiteY2" fmla="*/ 0 h 1446028"/>
              <a:gd name="connsiteX3" fmla="*/ 4369981 w 4369981"/>
              <a:gd name="connsiteY3" fmla="*/ 241009 h 1446028"/>
              <a:gd name="connsiteX4" fmla="*/ 4369981 w 4369981"/>
              <a:gd name="connsiteY4" fmla="*/ 1205019 h 1446028"/>
              <a:gd name="connsiteX5" fmla="*/ 4128972 w 4369981"/>
              <a:gd name="connsiteY5" fmla="*/ 1446028 h 1446028"/>
              <a:gd name="connsiteX6" fmla="*/ 241009 w 4369981"/>
              <a:gd name="connsiteY6" fmla="*/ 1446028 h 1446028"/>
              <a:gd name="connsiteX7" fmla="*/ 0 w 4369981"/>
              <a:gd name="connsiteY7" fmla="*/ 1205019 h 1446028"/>
              <a:gd name="connsiteX8" fmla="*/ 0 w 4369981"/>
              <a:gd name="connsiteY8" fmla="*/ 241009 h 1446028"/>
              <a:gd name="connsiteX0" fmla="*/ 0 w 4391246"/>
              <a:gd name="connsiteY0" fmla="*/ 241009 h 1446028"/>
              <a:gd name="connsiteX1" fmla="*/ 241009 w 4391246"/>
              <a:gd name="connsiteY1" fmla="*/ 0 h 1446028"/>
              <a:gd name="connsiteX2" fmla="*/ 4128972 w 4391246"/>
              <a:gd name="connsiteY2" fmla="*/ 0 h 1446028"/>
              <a:gd name="connsiteX3" fmla="*/ 4391246 w 4391246"/>
              <a:gd name="connsiteY3" fmla="*/ 453660 h 1446028"/>
              <a:gd name="connsiteX4" fmla="*/ 4369981 w 4391246"/>
              <a:gd name="connsiteY4" fmla="*/ 1205019 h 1446028"/>
              <a:gd name="connsiteX5" fmla="*/ 4128972 w 4391246"/>
              <a:gd name="connsiteY5" fmla="*/ 1446028 h 1446028"/>
              <a:gd name="connsiteX6" fmla="*/ 241009 w 4391246"/>
              <a:gd name="connsiteY6" fmla="*/ 1446028 h 1446028"/>
              <a:gd name="connsiteX7" fmla="*/ 0 w 4391246"/>
              <a:gd name="connsiteY7" fmla="*/ 1205019 h 1446028"/>
              <a:gd name="connsiteX8" fmla="*/ 0 w 4391246"/>
              <a:gd name="connsiteY8" fmla="*/ 241009 h 1446028"/>
              <a:gd name="connsiteX0" fmla="*/ 0 w 4391246"/>
              <a:gd name="connsiteY0" fmla="*/ 241009 h 1446028"/>
              <a:gd name="connsiteX1" fmla="*/ 241009 w 4391246"/>
              <a:gd name="connsiteY1" fmla="*/ 0 h 1446028"/>
              <a:gd name="connsiteX2" fmla="*/ 4150237 w 4391246"/>
              <a:gd name="connsiteY2" fmla="*/ 223284 h 1446028"/>
              <a:gd name="connsiteX3" fmla="*/ 4391246 w 4391246"/>
              <a:gd name="connsiteY3" fmla="*/ 453660 h 1446028"/>
              <a:gd name="connsiteX4" fmla="*/ 4369981 w 4391246"/>
              <a:gd name="connsiteY4" fmla="*/ 1205019 h 1446028"/>
              <a:gd name="connsiteX5" fmla="*/ 4128972 w 4391246"/>
              <a:gd name="connsiteY5" fmla="*/ 1446028 h 1446028"/>
              <a:gd name="connsiteX6" fmla="*/ 241009 w 4391246"/>
              <a:gd name="connsiteY6" fmla="*/ 1446028 h 1446028"/>
              <a:gd name="connsiteX7" fmla="*/ 0 w 4391246"/>
              <a:gd name="connsiteY7" fmla="*/ 1205019 h 1446028"/>
              <a:gd name="connsiteX8" fmla="*/ 0 w 4391246"/>
              <a:gd name="connsiteY8" fmla="*/ 241009 h 1446028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150237 w 4391246"/>
              <a:gd name="connsiteY2" fmla="*/ 223284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0 w 4391246"/>
              <a:gd name="connsiteY7" fmla="*/ 1205019 h 1584252"/>
              <a:gd name="connsiteX8" fmla="*/ 0 w 4391246"/>
              <a:gd name="connsiteY8" fmla="*/ 241009 h 1584252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150237 w 4391246"/>
              <a:gd name="connsiteY2" fmla="*/ 223284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233916 w 4391246"/>
              <a:gd name="connsiteY7" fmla="*/ 1385773 h 1584252"/>
              <a:gd name="connsiteX8" fmla="*/ 0 w 4391246"/>
              <a:gd name="connsiteY8" fmla="*/ 241009 h 1584252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214032 w 4391246"/>
              <a:gd name="connsiteY2" fmla="*/ 265815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233916 w 4391246"/>
              <a:gd name="connsiteY7" fmla="*/ 1385773 h 1584252"/>
              <a:gd name="connsiteX8" fmla="*/ 0 w 439124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4301"/>
              <a:gd name="connsiteY0" fmla="*/ 241009 h 1584252"/>
              <a:gd name="connsiteX1" fmla="*/ 241009 w 4434301"/>
              <a:gd name="connsiteY1" fmla="*/ 0 h 1584252"/>
              <a:gd name="connsiteX2" fmla="*/ 4214032 w 4434301"/>
              <a:gd name="connsiteY2" fmla="*/ 265815 h 1584252"/>
              <a:gd name="connsiteX3" fmla="*/ 4433776 w 4434301"/>
              <a:gd name="connsiteY3" fmla="*/ 506823 h 1584252"/>
              <a:gd name="connsiteX4" fmla="*/ 4369981 w 4434301"/>
              <a:gd name="connsiteY4" fmla="*/ 1205019 h 1584252"/>
              <a:gd name="connsiteX5" fmla="*/ 4128972 w 4434301"/>
              <a:gd name="connsiteY5" fmla="*/ 1446028 h 1584252"/>
              <a:gd name="connsiteX6" fmla="*/ 645047 w 4434301"/>
              <a:gd name="connsiteY6" fmla="*/ 1584252 h 1584252"/>
              <a:gd name="connsiteX7" fmla="*/ 233916 w 4434301"/>
              <a:gd name="connsiteY7" fmla="*/ 1385773 h 1584252"/>
              <a:gd name="connsiteX8" fmla="*/ 0 w 4434301"/>
              <a:gd name="connsiteY8" fmla="*/ 241009 h 1584252"/>
              <a:gd name="connsiteX0" fmla="*/ 0 w 4434301"/>
              <a:gd name="connsiteY0" fmla="*/ 241009 h 1584252"/>
              <a:gd name="connsiteX1" fmla="*/ 241009 w 4434301"/>
              <a:gd name="connsiteY1" fmla="*/ 0 h 1584252"/>
              <a:gd name="connsiteX2" fmla="*/ 4214032 w 4434301"/>
              <a:gd name="connsiteY2" fmla="*/ 265815 h 1584252"/>
              <a:gd name="connsiteX3" fmla="*/ 4433776 w 4434301"/>
              <a:gd name="connsiteY3" fmla="*/ 506823 h 1584252"/>
              <a:gd name="connsiteX4" fmla="*/ 4369981 w 4434301"/>
              <a:gd name="connsiteY4" fmla="*/ 1205019 h 1584252"/>
              <a:gd name="connsiteX5" fmla="*/ 4128972 w 4434301"/>
              <a:gd name="connsiteY5" fmla="*/ 1446028 h 1584252"/>
              <a:gd name="connsiteX6" fmla="*/ 535222 w 4434301"/>
              <a:gd name="connsiteY6" fmla="*/ 1584252 h 1584252"/>
              <a:gd name="connsiteX7" fmla="*/ 233916 w 4434301"/>
              <a:gd name="connsiteY7" fmla="*/ 1385773 h 1584252"/>
              <a:gd name="connsiteX8" fmla="*/ 0 w 4434301"/>
              <a:gd name="connsiteY8" fmla="*/ 241009 h 158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4301" h="1584252">
                <a:moveTo>
                  <a:pt x="0" y="241009"/>
                </a:moveTo>
                <a:cubicBezTo>
                  <a:pt x="0" y="107903"/>
                  <a:pt x="107903" y="0"/>
                  <a:pt x="241009" y="0"/>
                </a:cubicBezTo>
                <a:lnTo>
                  <a:pt x="4214032" y="265815"/>
                </a:lnTo>
                <a:cubicBezTo>
                  <a:pt x="4347138" y="265815"/>
                  <a:pt x="4433776" y="373717"/>
                  <a:pt x="4433776" y="506823"/>
                </a:cubicBezTo>
                <a:cubicBezTo>
                  <a:pt x="4433776" y="828160"/>
                  <a:pt x="4444410" y="469011"/>
                  <a:pt x="4369981" y="1205019"/>
                </a:cubicBezTo>
                <a:cubicBezTo>
                  <a:pt x="4369981" y="1338125"/>
                  <a:pt x="4262078" y="1446028"/>
                  <a:pt x="4128972" y="1446028"/>
                </a:cubicBezTo>
                <a:lnTo>
                  <a:pt x="535222" y="1584252"/>
                </a:lnTo>
                <a:cubicBezTo>
                  <a:pt x="402116" y="1584252"/>
                  <a:pt x="233916" y="1518879"/>
                  <a:pt x="233916" y="1385773"/>
                </a:cubicBezTo>
                <a:lnTo>
                  <a:pt x="0" y="241009"/>
                </a:lnTo>
                <a:close/>
              </a:path>
            </a:pathLst>
          </a:custGeom>
          <a:solidFill>
            <a:srgbClr val="FF929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: زوايا مستديرة 6">
            <a:extLst>
              <a:ext uri="{FF2B5EF4-FFF2-40B4-BE49-F238E27FC236}">
                <a16:creationId xmlns:a16="http://schemas.microsoft.com/office/drawing/2014/main" id="{8167D131-2FCB-B5F2-63AB-9D5B85BF500F}"/>
              </a:ext>
            </a:extLst>
          </p:cNvPr>
          <p:cNvSpPr/>
          <p:nvPr/>
        </p:nvSpPr>
        <p:spPr>
          <a:xfrm>
            <a:off x="756776" y="2035438"/>
            <a:ext cx="11003424" cy="388901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165100" dir="2700000" sx="99000" sy="99000" algn="tl" rotWithShape="0">
              <a:srgbClr val="EC5F4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sz="2800" dirty="0">
              <a:solidFill>
                <a:srgbClr val="0072AE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56E94748-1774-1B32-9331-052287B2EEC6}"/>
              </a:ext>
            </a:extLst>
          </p:cNvPr>
          <p:cNvSpPr/>
          <p:nvPr/>
        </p:nvSpPr>
        <p:spPr>
          <a:xfrm rot="19863975">
            <a:off x="11459045" y="2162156"/>
            <a:ext cx="109295" cy="109295"/>
          </a:xfrm>
          <a:prstGeom prst="ellipse">
            <a:avLst/>
          </a:prstGeom>
          <a:solidFill>
            <a:srgbClr val="009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Answer1">
            <a:extLst>
              <a:ext uri="{FF2B5EF4-FFF2-40B4-BE49-F238E27FC236}">
                <a16:creationId xmlns:a16="http://schemas.microsoft.com/office/drawing/2014/main" id="{2CEC2B77-5D9A-D6F3-2192-BAAB054F056B}"/>
              </a:ext>
            </a:extLst>
          </p:cNvPr>
          <p:cNvSpPr/>
          <p:nvPr/>
        </p:nvSpPr>
        <p:spPr>
          <a:xfrm>
            <a:off x="2946000" y="3434680"/>
            <a:ext cx="6300000" cy="970887"/>
          </a:xfrm>
          <a:prstGeom prst="round2DiagRect">
            <a:avLst/>
          </a:prstGeom>
          <a:solidFill>
            <a:srgbClr val="EC5A7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He gave it to me</a:t>
            </a:r>
            <a:endParaRPr lang="ar-SA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4" name="Answer2">
            <a:extLst>
              <a:ext uri="{FF2B5EF4-FFF2-40B4-BE49-F238E27FC236}">
                <a16:creationId xmlns:a16="http://schemas.microsoft.com/office/drawing/2014/main" id="{02350E43-F39B-C54D-350B-B560C694C648}"/>
              </a:ext>
            </a:extLst>
          </p:cNvPr>
          <p:cNvSpPr/>
          <p:nvPr/>
        </p:nvSpPr>
        <p:spPr>
          <a:xfrm>
            <a:off x="2946000" y="2338851"/>
            <a:ext cx="6300000" cy="970887"/>
          </a:xfrm>
          <a:prstGeom prst="round2DiagRect">
            <a:avLst/>
          </a:prstGeom>
          <a:solidFill>
            <a:srgbClr val="01ADE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He gave to me it.</a:t>
            </a:r>
            <a:endParaRPr lang="ar-SA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7" name="Answer3">
            <a:extLst>
              <a:ext uri="{FF2B5EF4-FFF2-40B4-BE49-F238E27FC236}">
                <a16:creationId xmlns:a16="http://schemas.microsoft.com/office/drawing/2014/main" id="{17C4314C-D77D-B127-DAEF-38158D72606D}"/>
              </a:ext>
            </a:extLst>
          </p:cNvPr>
          <p:cNvSpPr/>
          <p:nvPr/>
        </p:nvSpPr>
        <p:spPr>
          <a:xfrm>
            <a:off x="2946000" y="4530509"/>
            <a:ext cx="6300000" cy="970887"/>
          </a:xfrm>
          <a:prstGeom prst="round2Diag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He gave me it.</a:t>
            </a:r>
            <a:endParaRPr lang="ar-SA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6CDB46A2-9971-BE24-6FA7-F1D1504EC6CB}"/>
              </a:ext>
            </a:extLst>
          </p:cNvPr>
          <p:cNvSpPr/>
          <p:nvPr/>
        </p:nvSpPr>
        <p:spPr>
          <a:xfrm rot="19863975">
            <a:off x="11326713" y="2253927"/>
            <a:ext cx="72000" cy="72000"/>
          </a:xfrm>
          <a:prstGeom prst="ellipse">
            <a:avLst/>
          </a:prstGeom>
          <a:solidFill>
            <a:srgbClr val="009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458F8050-5113-D1B5-4210-0AAD2A530054}"/>
              </a:ext>
            </a:extLst>
          </p:cNvPr>
          <p:cNvSpPr/>
          <p:nvPr/>
        </p:nvSpPr>
        <p:spPr>
          <a:xfrm rot="4082326">
            <a:off x="11617020" y="5380673"/>
            <a:ext cx="132248" cy="132248"/>
          </a:xfrm>
          <a:prstGeom prst="ellipse">
            <a:avLst/>
          </a:prstGeom>
          <a:solidFill>
            <a:srgbClr val="00B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دمعة 25">
            <a:extLst>
              <a:ext uri="{FF2B5EF4-FFF2-40B4-BE49-F238E27FC236}">
                <a16:creationId xmlns:a16="http://schemas.microsoft.com/office/drawing/2014/main" id="{F3D56546-CA03-1F93-EBBB-7BBC75138FD0}"/>
              </a:ext>
            </a:extLst>
          </p:cNvPr>
          <p:cNvSpPr/>
          <p:nvPr/>
        </p:nvSpPr>
        <p:spPr>
          <a:xfrm rot="822495">
            <a:off x="11153351" y="1937775"/>
            <a:ext cx="204143" cy="219466"/>
          </a:xfrm>
          <a:prstGeom prst="teardrop">
            <a:avLst/>
          </a:prstGeom>
          <a:solidFill>
            <a:srgbClr val="009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دمعة 28">
            <a:extLst>
              <a:ext uri="{FF2B5EF4-FFF2-40B4-BE49-F238E27FC236}">
                <a16:creationId xmlns:a16="http://schemas.microsoft.com/office/drawing/2014/main" id="{FC181824-B92A-2FF1-60B7-FFB6A5C1530E}"/>
              </a:ext>
            </a:extLst>
          </p:cNvPr>
          <p:cNvSpPr/>
          <p:nvPr/>
        </p:nvSpPr>
        <p:spPr>
          <a:xfrm rot="16693345">
            <a:off x="11372031" y="6157833"/>
            <a:ext cx="204143" cy="219466"/>
          </a:xfrm>
          <a:prstGeom prst="teardrop">
            <a:avLst/>
          </a:prstGeom>
          <a:solidFill>
            <a:srgbClr val="EE9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شكل بيضاوي 30">
            <a:extLst>
              <a:ext uri="{FF2B5EF4-FFF2-40B4-BE49-F238E27FC236}">
                <a16:creationId xmlns:a16="http://schemas.microsoft.com/office/drawing/2014/main" id="{1644C973-32F3-A1DA-113B-E88EFBBA5861}"/>
              </a:ext>
            </a:extLst>
          </p:cNvPr>
          <p:cNvSpPr/>
          <p:nvPr/>
        </p:nvSpPr>
        <p:spPr>
          <a:xfrm rot="4082326">
            <a:off x="11606327" y="6088289"/>
            <a:ext cx="72000" cy="72000"/>
          </a:xfrm>
          <a:prstGeom prst="ellipse">
            <a:avLst/>
          </a:prstGeom>
          <a:solidFill>
            <a:srgbClr val="0D8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48" name="شكل بيضاوي 2047">
            <a:extLst>
              <a:ext uri="{FF2B5EF4-FFF2-40B4-BE49-F238E27FC236}">
                <a16:creationId xmlns:a16="http://schemas.microsoft.com/office/drawing/2014/main" id="{309EEC67-6C0E-89FA-0390-3D4F919B94E7}"/>
              </a:ext>
            </a:extLst>
          </p:cNvPr>
          <p:cNvSpPr/>
          <p:nvPr/>
        </p:nvSpPr>
        <p:spPr>
          <a:xfrm rot="4082326">
            <a:off x="11512625" y="5534899"/>
            <a:ext cx="72000" cy="72000"/>
          </a:xfrm>
          <a:prstGeom prst="ellipse">
            <a:avLst/>
          </a:prstGeom>
          <a:solidFill>
            <a:srgbClr val="00B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49" name="شكل بيضاوي 2048">
            <a:extLst>
              <a:ext uri="{FF2B5EF4-FFF2-40B4-BE49-F238E27FC236}">
                <a16:creationId xmlns:a16="http://schemas.microsoft.com/office/drawing/2014/main" id="{96CF394E-ADB3-97DB-BE3B-152903E949A9}"/>
              </a:ext>
            </a:extLst>
          </p:cNvPr>
          <p:cNvSpPr/>
          <p:nvPr/>
        </p:nvSpPr>
        <p:spPr>
          <a:xfrm rot="4082326">
            <a:off x="11111729" y="6109627"/>
            <a:ext cx="176022" cy="176022"/>
          </a:xfrm>
          <a:prstGeom prst="ellipse">
            <a:avLst/>
          </a:prstGeom>
          <a:solidFill>
            <a:srgbClr val="0D8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51" name="شكل بيضاوي 2050">
            <a:extLst>
              <a:ext uri="{FF2B5EF4-FFF2-40B4-BE49-F238E27FC236}">
                <a16:creationId xmlns:a16="http://schemas.microsoft.com/office/drawing/2014/main" id="{4FEA65E3-970F-F0DC-9D51-6CB6F8C71662}"/>
              </a:ext>
            </a:extLst>
          </p:cNvPr>
          <p:cNvSpPr/>
          <p:nvPr/>
        </p:nvSpPr>
        <p:spPr>
          <a:xfrm rot="4082326">
            <a:off x="1038991" y="5894038"/>
            <a:ext cx="160020" cy="160020"/>
          </a:xfrm>
          <a:prstGeom prst="ellipse">
            <a:avLst/>
          </a:prstGeom>
          <a:solidFill>
            <a:srgbClr val="EC5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52" name="شكل بيضاوي 2051">
            <a:extLst>
              <a:ext uri="{FF2B5EF4-FFF2-40B4-BE49-F238E27FC236}">
                <a16:creationId xmlns:a16="http://schemas.microsoft.com/office/drawing/2014/main" id="{57EFA967-3084-C0B4-6E1E-4CB32F2EACDC}"/>
              </a:ext>
            </a:extLst>
          </p:cNvPr>
          <p:cNvSpPr/>
          <p:nvPr/>
        </p:nvSpPr>
        <p:spPr>
          <a:xfrm rot="4082326">
            <a:off x="1291000" y="5827412"/>
            <a:ext cx="72000" cy="72000"/>
          </a:xfrm>
          <a:prstGeom prst="ellipse">
            <a:avLst/>
          </a:prstGeom>
          <a:solidFill>
            <a:srgbClr val="EC5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53" name="شكل بيضاوي 2052">
            <a:extLst>
              <a:ext uri="{FF2B5EF4-FFF2-40B4-BE49-F238E27FC236}">
                <a16:creationId xmlns:a16="http://schemas.microsoft.com/office/drawing/2014/main" id="{1E45C7DE-D563-8F67-5B88-62073B5C67BB}"/>
              </a:ext>
            </a:extLst>
          </p:cNvPr>
          <p:cNvSpPr/>
          <p:nvPr/>
        </p:nvSpPr>
        <p:spPr>
          <a:xfrm rot="4082326">
            <a:off x="1025720" y="5440095"/>
            <a:ext cx="132248" cy="132248"/>
          </a:xfrm>
          <a:prstGeom prst="ellipse">
            <a:avLst/>
          </a:prstGeom>
          <a:solidFill>
            <a:srgbClr val="EC5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54" name="شكل بيضاوي 2053">
            <a:extLst>
              <a:ext uri="{FF2B5EF4-FFF2-40B4-BE49-F238E27FC236}">
                <a16:creationId xmlns:a16="http://schemas.microsoft.com/office/drawing/2014/main" id="{F972014D-0826-E75F-D622-EE4F2D4A76CD}"/>
              </a:ext>
            </a:extLst>
          </p:cNvPr>
          <p:cNvSpPr/>
          <p:nvPr/>
        </p:nvSpPr>
        <p:spPr>
          <a:xfrm rot="4082326">
            <a:off x="1122987" y="2106167"/>
            <a:ext cx="132248" cy="132248"/>
          </a:xfrm>
          <a:prstGeom prst="ellipse">
            <a:avLst/>
          </a:prstGeom>
          <a:solidFill>
            <a:srgbClr val="EC5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55" name="دمعة 2054">
            <a:extLst>
              <a:ext uri="{FF2B5EF4-FFF2-40B4-BE49-F238E27FC236}">
                <a16:creationId xmlns:a16="http://schemas.microsoft.com/office/drawing/2014/main" id="{81AF5B6F-D90B-C1F7-EDF6-DF7BED15C71D}"/>
              </a:ext>
            </a:extLst>
          </p:cNvPr>
          <p:cNvSpPr/>
          <p:nvPr/>
        </p:nvSpPr>
        <p:spPr>
          <a:xfrm rot="3200133">
            <a:off x="972084" y="2408252"/>
            <a:ext cx="204143" cy="219466"/>
          </a:xfrm>
          <a:prstGeom prst="teardrop">
            <a:avLst/>
          </a:prstGeom>
          <a:solidFill>
            <a:srgbClr val="0D8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56" name="شكل بيضاوي 2055">
            <a:extLst>
              <a:ext uri="{FF2B5EF4-FFF2-40B4-BE49-F238E27FC236}">
                <a16:creationId xmlns:a16="http://schemas.microsoft.com/office/drawing/2014/main" id="{E1930E68-5135-D114-B411-CA3F5A7BD3E9}"/>
              </a:ext>
            </a:extLst>
          </p:cNvPr>
          <p:cNvSpPr/>
          <p:nvPr/>
        </p:nvSpPr>
        <p:spPr>
          <a:xfrm rot="4082326">
            <a:off x="961307" y="2290471"/>
            <a:ext cx="72000" cy="72000"/>
          </a:xfrm>
          <a:prstGeom prst="ellipse">
            <a:avLst/>
          </a:prstGeom>
          <a:solidFill>
            <a:srgbClr val="45A6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57" name="شكل بيضاوي 2056">
            <a:extLst>
              <a:ext uri="{FF2B5EF4-FFF2-40B4-BE49-F238E27FC236}">
                <a16:creationId xmlns:a16="http://schemas.microsoft.com/office/drawing/2014/main" id="{82D3686F-3020-44C4-F359-CE5314D74F6B}"/>
              </a:ext>
            </a:extLst>
          </p:cNvPr>
          <p:cNvSpPr/>
          <p:nvPr/>
        </p:nvSpPr>
        <p:spPr>
          <a:xfrm rot="4082326">
            <a:off x="1642542" y="1922641"/>
            <a:ext cx="176022" cy="176022"/>
          </a:xfrm>
          <a:prstGeom prst="ellipse">
            <a:avLst/>
          </a:prstGeom>
          <a:solidFill>
            <a:srgbClr val="0D8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58" name="مربع نص 2057">
            <a:extLst>
              <a:ext uri="{FF2B5EF4-FFF2-40B4-BE49-F238E27FC236}">
                <a16:creationId xmlns:a16="http://schemas.microsoft.com/office/drawing/2014/main" id="{1E90E9DF-DD8A-7B59-D013-63B0096FC01E}"/>
              </a:ext>
            </a:extLst>
          </p:cNvPr>
          <p:cNvSpPr txBox="1"/>
          <p:nvPr/>
        </p:nvSpPr>
        <p:spPr>
          <a:xfrm>
            <a:off x="2752041" y="1169435"/>
            <a:ext cx="7012893" cy="639604"/>
          </a:xfrm>
          <a:prstGeom prst="round2DiagRect">
            <a:avLst>
              <a:gd name="adj1" fmla="val 31711"/>
              <a:gd name="adj2" fmla="val 0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rtl="0"/>
            <a:r>
              <a:rPr lang="en-US" sz="2800" dirty="0">
                <a:latin typeface="Arial Rounded MT Bold" panose="020F0704030504030204" pitchFamily="34" charset="0"/>
              </a:rPr>
              <a:t>Choose the </a:t>
            </a:r>
            <a:r>
              <a:rPr lang="en-US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CORRECT</a:t>
            </a:r>
            <a:r>
              <a:rPr lang="en-US" sz="2800" dirty="0">
                <a:latin typeface="Arial Rounded MT Bold" panose="020F0704030504030204" pitchFamily="34" charset="0"/>
              </a:rPr>
              <a:t> sentence form</a:t>
            </a:r>
            <a:endParaRPr lang="ar-SA" sz="2800" i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9056FADB-C097-BB14-E16D-1045202C89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2AD3CE"/>
              </a:clrFrom>
              <a:clrTo>
                <a:srgbClr val="2AD3C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" t="24640" r="7914" b="25998"/>
          <a:stretch/>
        </p:blipFill>
        <p:spPr>
          <a:xfrm flipH="1">
            <a:off x="8529305" y="4765571"/>
            <a:ext cx="3639967" cy="2101980"/>
          </a:xfrm>
          <a:prstGeom prst="snip2SameRect">
            <a:avLst>
              <a:gd name="adj1" fmla="val 48689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216318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t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t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4" grpId="2" animBg="1"/>
      <p:bldP spid="27" grpId="0" animBg="1"/>
      <p:bldP spid="27" grpId="1" animBg="1"/>
      <p:bldP spid="27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>
            <a:extLst>
              <a:ext uri="{FF2B5EF4-FFF2-40B4-BE49-F238E27FC236}">
                <a16:creationId xmlns:a16="http://schemas.microsoft.com/office/drawing/2014/main" id="{D12B1E4A-C40C-873F-AEAB-E7DA3753E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366" y="3355701"/>
            <a:ext cx="3408247" cy="3494976"/>
          </a:xfrm>
          <a:prstGeom prst="rect">
            <a:avLst/>
          </a:prstGeom>
        </p:spPr>
      </p:pic>
      <p:pic>
        <p:nvPicPr>
          <p:cNvPr id="3" name="图片 10">
            <a:extLst>
              <a:ext uri="{FF2B5EF4-FFF2-40B4-BE49-F238E27FC236}">
                <a16:creationId xmlns:a16="http://schemas.microsoft.com/office/drawing/2014/main" id="{E603AFC3-D086-ABAD-E10A-86DE51CF9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973" y="4714739"/>
            <a:ext cx="2653564" cy="2143261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EE419DD0-0843-66AD-7F94-13AADBB14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4443" y="-709451"/>
            <a:ext cx="3399799" cy="2740601"/>
          </a:xfrm>
          <a:prstGeom prst="rect">
            <a:avLst/>
          </a:prstGeom>
        </p:spPr>
      </p:pic>
      <p:pic>
        <p:nvPicPr>
          <p:cNvPr id="5" name="图片 12">
            <a:extLst>
              <a:ext uri="{FF2B5EF4-FFF2-40B4-BE49-F238E27FC236}">
                <a16:creationId xmlns:a16="http://schemas.microsoft.com/office/drawing/2014/main" id="{AADDA597-C3B5-BE25-C61A-B8E42A3A7B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3537" y="-898513"/>
            <a:ext cx="4044228" cy="4148277"/>
          </a:xfrm>
          <a:prstGeom prst="rect">
            <a:avLst/>
          </a:prstGeom>
        </p:spPr>
      </p:pic>
      <p:grpSp>
        <p:nvGrpSpPr>
          <p:cNvPr id="6" name="组合 1">
            <a:extLst>
              <a:ext uri="{FF2B5EF4-FFF2-40B4-BE49-F238E27FC236}">
                <a16:creationId xmlns:a16="http://schemas.microsoft.com/office/drawing/2014/main" id="{99A00B89-EA52-8EC1-E8ED-7008BE20159B}"/>
              </a:ext>
            </a:extLst>
          </p:cNvPr>
          <p:cNvGrpSpPr/>
          <p:nvPr/>
        </p:nvGrpSpPr>
        <p:grpSpPr>
          <a:xfrm>
            <a:off x="4101275" y="1522858"/>
            <a:ext cx="3698561" cy="3700173"/>
            <a:chOff x="3617392" y="513777"/>
            <a:chExt cx="1734715" cy="1735471"/>
          </a:xfrm>
        </p:grpSpPr>
        <p:pic>
          <p:nvPicPr>
            <p:cNvPr id="7" name="图片 2">
              <a:extLst>
                <a:ext uri="{FF2B5EF4-FFF2-40B4-BE49-F238E27FC236}">
                  <a16:creationId xmlns:a16="http://schemas.microsoft.com/office/drawing/2014/main" id="{16BF512E-1E36-3A8F-EBBA-949F59AB3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17392" y="513777"/>
              <a:ext cx="1734715" cy="1735471"/>
            </a:xfrm>
            <a:prstGeom prst="rect">
              <a:avLst/>
            </a:prstGeom>
            <a:effectLst>
              <a:outerShdw blurRad="127000" dist="63500" dir="2700000" algn="t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8" name="文本框 3">
              <a:extLst>
                <a:ext uri="{FF2B5EF4-FFF2-40B4-BE49-F238E27FC236}">
                  <a16:creationId xmlns:a16="http://schemas.microsoft.com/office/drawing/2014/main" id="{FD4BDD39-D961-BFB9-C6D6-60335E9AFF6A}"/>
                </a:ext>
              </a:extLst>
            </p:cNvPr>
            <p:cNvSpPr txBox="1"/>
            <p:nvPr/>
          </p:nvSpPr>
          <p:spPr>
            <a:xfrm>
              <a:off x="3735618" y="994246"/>
              <a:ext cx="1480324" cy="909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THANK</a:t>
              </a:r>
            </a:p>
            <a:p>
              <a:pPr algn="ctr"/>
              <a:r>
                <a:rPr lang="en-US" altLang="zh-CN" sz="6000" b="1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YOU</a:t>
              </a:r>
              <a:endParaRPr lang="zh-CN" altLang="en-US" sz="60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9" name="图片 13">
            <a:extLst>
              <a:ext uri="{FF2B5EF4-FFF2-40B4-BE49-F238E27FC236}">
                <a16:creationId xmlns:a16="http://schemas.microsoft.com/office/drawing/2014/main" id="{55168B16-1A98-EB8D-C11D-BEE9C56FF8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7867" y="4182229"/>
            <a:ext cx="879750" cy="880133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F088DE48-57AD-9F66-919D-DC0270C785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920028">
            <a:off x="6625285" y="5635210"/>
            <a:ext cx="884623" cy="745270"/>
          </a:xfrm>
          <a:prstGeom prst="rect">
            <a:avLst/>
          </a:prstGeom>
        </p:spPr>
      </p:pic>
      <p:pic>
        <p:nvPicPr>
          <p:cNvPr id="11" name="图片 15">
            <a:extLst>
              <a:ext uri="{FF2B5EF4-FFF2-40B4-BE49-F238E27FC236}">
                <a16:creationId xmlns:a16="http://schemas.microsoft.com/office/drawing/2014/main" id="{CDEC4051-0CCA-4A91-0B16-EB448EE684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2106" y="649219"/>
            <a:ext cx="913658" cy="751557"/>
          </a:xfrm>
          <a:prstGeom prst="rect">
            <a:avLst/>
          </a:prstGeom>
        </p:spPr>
      </p:pic>
      <p:pic>
        <p:nvPicPr>
          <p:cNvPr id="12" name="图片 16">
            <a:extLst>
              <a:ext uri="{FF2B5EF4-FFF2-40B4-BE49-F238E27FC236}">
                <a16:creationId xmlns:a16="http://schemas.microsoft.com/office/drawing/2014/main" id="{2FAF782A-D48B-8C8F-5DDD-1EAA4C813D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7845" y="2129280"/>
            <a:ext cx="1013625" cy="1014067"/>
          </a:xfrm>
          <a:prstGeom prst="rect">
            <a:avLst/>
          </a:prstGeom>
        </p:spPr>
      </p:pic>
      <p:sp>
        <p:nvSpPr>
          <p:cNvPr id="13" name="TextBox 7">
            <a:extLst>
              <a:ext uri="{FF2B5EF4-FFF2-40B4-BE49-F238E27FC236}">
                <a16:creationId xmlns:a16="http://schemas.microsoft.com/office/drawing/2014/main" id="{4D9D4AB7-C270-D906-D44B-42AAF5BB0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957" y="5493549"/>
            <a:ext cx="72728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rPr>
              <a:t>done by: Essa Al </a:t>
            </a:r>
            <a:r>
              <a:rPr lang="en-US" altLang="zh-CN" spc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rPr>
              <a:t>Hussaini</a:t>
            </a:r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30204" pitchFamily="34" charset="0"/>
              <a:ea typeface="微软雅黑" panose="020B0503020204020204" pitchFamily="34" charset="-122"/>
              <a:cs typeface="LilyUPC" panose="020B0604020202020204" pitchFamily="34" charset="-34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217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6">
            <a:extLst>
              <a:ext uri="{FF2B5EF4-FFF2-40B4-BE49-F238E27FC236}">
                <a16:creationId xmlns:a16="http://schemas.microsoft.com/office/drawing/2014/main" id="{F3A4726E-A9A9-B7E0-A8B9-8A795F1AD60A}"/>
              </a:ext>
            </a:extLst>
          </p:cNvPr>
          <p:cNvSpPr/>
          <p:nvPr/>
        </p:nvSpPr>
        <p:spPr>
          <a:xfrm flipH="1">
            <a:off x="979428" y="2160838"/>
            <a:ext cx="6907784" cy="1713065"/>
          </a:xfrm>
          <a:custGeom>
            <a:avLst/>
            <a:gdLst>
              <a:gd name="connsiteX0" fmla="*/ 0 w 4369981"/>
              <a:gd name="connsiteY0" fmla="*/ 241009 h 1446028"/>
              <a:gd name="connsiteX1" fmla="*/ 241009 w 4369981"/>
              <a:gd name="connsiteY1" fmla="*/ 0 h 1446028"/>
              <a:gd name="connsiteX2" fmla="*/ 4128972 w 4369981"/>
              <a:gd name="connsiteY2" fmla="*/ 0 h 1446028"/>
              <a:gd name="connsiteX3" fmla="*/ 4369981 w 4369981"/>
              <a:gd name="connsiteY3" fmla="*/ 241009 h 1446028"/>
              <a:gd name="connsiteX4" fmla="*/ 4369981 w 4369981"/>
              <a:gd name="connsiteY4" fmla="*/ 1205019 h 1446028"/>
              <a:gd name="connsiteX5" fmla="*/ 4128972 w 4369981"/>
              <a:gd name="connsiteY5" fmla="*/ 1446028 h 1446028"/>
              <a:gd name="connsiteX6" fmla="*/ 241009 w 4369981"/>
              <a:gd name="connsiteY6" fmla="*/ 1446028 h 1446028"/>
              <a:gd name="connsiteX7" fmla="*/ 0 w 4369981"/>
              <a:gd name="connsiteY7" fmla="*/ 1205019 h 1446028"/>
              <a:gd name="connsiteX8" fmla="*/ 0 w 4369981"/>
              <a:gd name="connsiteY8" fmla="*/ 241009 h 1446028"/>
              <a:gd name="connsiteX0" fmla="*/ 0 w 4391246"/>
              <a:gd name="connsiteY0" fmla="*/ 241009 h 1446028"/>
              <a:gd name="connsiteX1" fmla="*/ 241009 w 4391246"/>
              <a:gd name="connsiteY1" fmla="*/ 0 h 1446028"/>
              <a:gd name="connsiteX2" fmla="*/ 4128972 w 4391246"/>
              <a:gd name="connsiteY2" fmla="*/ 0 h 1446028"/>
              <a:gd name="connsiteX3" fmla="*/ 4391246 w 4391246"/>
              <a:gd name="connsiteY3" fmla="*/ 453660 h 1446028"/>
              <a:gd name="connsiteX4" fmla="*/ 4369981 w 4391246"/>
              <a:gd name="connsiteY4" fmla="*/ 1205019 h 1446028"/>
              <a:gd name="connsiteX5" fmla="*/ 4128972 w 4391246"/>
              <a:gd name="connsiteY5" fmla="*/ 1446028 h 1446028"/>
              <a:gd name="connsiteX6" fmla="*/ 241009 w 4391246"/>
              <a:gd name="connsiteY6" fmla="*/ 1446028 h 1446028"/>
              <a:gd name="connsiteX7" fmla="*/ 0 w 4391246"/>
              <a:gd name="connsiteY7" fmla="*/ 1205019 h 1446028"/>
              <a:gd name="connsiteX8" fmla="*/ 0 w 4391246"/>
              <a:gd name="connsiteY8" fmla="*/ 241009 h 1446028"/>
              <a:gd name="connsiteX0" fmla="*/ 0 w 4391246"/>
              <a:gd name="connsiteY0" fmla="*/ 241009 h 1446028"/>
              <a:gd name="connsiteX1" fmla="*/ 241009 w 4391246"/>
              <a:gd name="connsiteY1" fmla="*/ 0 h 1446028"/>
              <a:gd name="connsiteX2" fmla="*/ 4150237 w 4391246"/>
              <a:gd name="connsiteY2" fmla="*/ 223284 h 1446028"/>
              <a:gd name="connsiteX3" fmla="*/ 4391246 w 4391246"/>
              <a:gd name="connsiteY3" fmla="*/ 453660 h 1446028"/>
              <a:gd name="connsiteX4" fmla="*/ 4369981 w 4391246"/>
              <a:gd name="connsiteY4" fmla="*/ 1205019 h 1446028"/>
              <a:gd name="connsiteX5" fmla="*/ 4128972 w 4391246"/>
              <a:gd name="connsiteY5" fmla="*/ 1446028 h 1446028"/>
              <a:gd name="connsiteX6" fmla="*/ 241009 w 4391246"/>
              <a:gd name="connsiteY6" fmla="*/ 1446028 h 1446028"/>
              <a:gd name="connsiteX7" fmla="*/ 0 w 4391246"/>
              <a:gd name="connsiteY7" fmla="*/ 1205019 h 1446028"/>
              <a:gd name="connsiteX8" fmla="*/ 0 w 4391246"/>
              <a:gd name="connsiteY8" fmla="*/ 241009 h 1446028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150237 w 4391246"/>
              <a:gd name="connsiteY2" fmla="*/ 223284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0 w 4391246"/>
              <a:gd name="connsiteY7" fmla="*/ 1205019 h 1584252"/>
              <a:gd name="connsiteX8" fmla="*/ 0 w 4391246"/>
              <a:gd name="connsiteY8" fmla="*/ 241009 h 1584252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150237 w 4391246"/>
              <a:gd name="connsiteY2" fmla="*/ 223284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233916 w 4391246"/>
              <a:gd name="connsiteY7" fmla="*/ 1385773 h 1584252"/>
              <a:gd name="connsiteX8" fmla="*/ 0 w 4391246"/>
              <a:gd name="connsiteY8" fmla="*/ 241009 h 1584252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214032 w 4391246"/>
              <a:gd name="connsiteY2" fmla="*/ 265815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233916 w 4391246"/>
              <a:gd name="connsiteY7" fmla="*/ 1385773 h 1584252"/>
              <a:gd name="connsiteX8" fmla="*/ 0 w 439124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4301"/>
              <a:gd name="connsiteY0" fmla="*/ 241009 h 1584252"/>
              <a:gd name="connsiteX1" fmla="*/ 241009 w 4434301"/>
              <a:gd name="connsiteY1" fmla="*/ 0 h 1584252"/>
              <a:gd name="connsiteX2" fmla="*/ 4214032 w 4434301"/>
              <a:gd name="connsiteY2" fmla="*/ 265815 h 1584252"/>
              <a:gd name="connsiteX3" fmla="*/ 4433776 w 4434301"/>
              <a:gd name="connsiteY3" fmla="*/ 506823 h 1584252"/>
              <a:gd name="connsiteX4" fmla="*/ 4369981 w 4434301"/>
              <a:gd name="connsiteY4" fmla="*/ 1205019 h 1584252"/>
              <a:gd name="connsiteX5" fmla="*/ 4128972 w 4434301"/>
              <a:gd name="connsiteY5" fmla="*/ 1446028 h 1584252"/>
              <a:gd name="connsiteX6" fmla="*/ 645047 w 4434301"/>
              <a:gd name="connsiteY6" fmla="*/ 1584252 h 1584252"/>
              <a:gd name="connsiteX7" fmla="*/ 233916 w 4434301"/>
              <a:gd name="connsiteY7" fmla="*/ 1385773 h 1584252"/>
              <a:gd name="connsiteX8" fmla="*/ 0 w 4434301"/>
              <a:gd name="connsiteY8" fmla="*/ 241009 h 1584252"/>
              <a:gd name="connsiteX0" fmla="*/ 0 w 4434301"/>
              <a:gd name="connsiteY0" fmla="*/ 241009 h 1584252"/>
              <a:gd name="connsiteX1" fmla="*/ 241009 w 4434301"/>
              <a:gd name="connsiteY1" fmla="*/ 0 h 1584252"/>
              <a:gd name="connsiteX2" fmla="*/ 4214032 w 4434301"/>
              <a:gd name="connsiteY2" fmla="*/ 265815 h 1584252"/>
              <a:gd name="connsiteX3" fmla="*/ 4433776 w 4434301"/>
              <a:gd name="connsiteY3" fmla="*/ 506823 h 1584252"/>
              <a:gd name="connsiteX4" fmla="*/ 4369981 w 4434301"/>
              <a:gd name="connsiteY4" fmla="*/ 1205019 h 1584252"/>
              <a:gd name="connsiteX5" fmla="*/ 4128972 w 4434301"/>
              <a:gd name="connsiteY5" fmla="*/ 1446028 h 1584252"/>
              <a:gd name="connsiteX6" fmla="*/ 535222 w 4434301"/>
              <a:gd name="connsiteY6" fmla="*/ 1584252 h 1584252"/>
              <a:gd name="connsiteX7" fmla="*/ 233916 w 4434301"/>
              <a:gd name="connsiteY7" fmla="*/ 1385773 h 1584252"/>
              <a:gd name="connsiteX8" fmla="*/ 0 w 4434301"/>
              <a:gd name="connsiteY8" fmla="*/ 241009 h 158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4301" h="1584252">
                <a:moveTo>
                  <a:pt x="0" y="241009"/>
                </a:moveTo>
                <a:cubicBezTo>
                  <a:pt x="0" y="107903"/>
                  <a:pt x="107903" y="0"/>
                  <a:pt x="241009" y="0"/>
                </a:cubicBezTo>
                <a:lnTo>
                  <a:pt x="4214032" y="265815"/>
                </a:lnTo>
                <a:cubicBezTo>
                  <a:pt x="4347138" y="265815"/>
                  <a:pt x="4433776" y="373717"/>
                  <a:pt x="4433776" y="506823"/>
                </a:cubicBezTo>
                <a:cubicBezTo>
                  <a:pt x="4433776" y="828160"/>
                  <a:pt x="4444410" y="469011"/>
                  <a:pt x="4369981" y="1205019"/>
                </a:cubicBezTo>
                <a:cubicBezTo>
                  <a:pt x="4369981" y="1338125"/>
                  <a:pt x="4262078" y="1446028"/>
                  <a:pt x="4128972" y="1446028"/>
                </a:cubicBezTo>
                <a:lnTo>
                  <a:pt x="535222" y="1584252"/>
                </a:lnTo>
                <a:cubicBezTo>
                  <a:pt x="402116" y="1584252"/>
                  <a:pt x="233916" y="1518879"/>
                  <a:pt x="233916" y="1385773"/>
                </a:cubicBezTo>
                <a:lnTo>
                  <a:pt x="0" y="241009"/>
                </a:lnTo>
                <a:close/>
              </a:path>
            </a:pathLst>
          </a:custGeom>
          <a:solidFill>
            <a:srgbClr val="FF929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: زوايا مستديرة 6">
            <a:extLst>
              <a:ext uri="{FF2B5EF4-FFF2-40B4-BE49-F238E27FC236}">
                <a16:creationId xmlns:a16="http://schemas.microsoft.com/office/drawing/2014/main" id="{356AE4DF-BC66-42EF-4257-289E06968BB8}"/>
              </a:ext>
            </a:extLst>
          </p:cNvPr>
          <p:cNvSpPr/>
          <p:nvPr/>
        </p:nvSpPr>
        <p:spPr>
          <a:xfrm>
            <a:off x="756777" y="2035439"/>
            <a:ext cx="6982318" cy="1713065"/>
          </a:xfrm>
          <a:custGeom>
            <a:avLst/>
            <a:gdLst>
              <a:gd name="connsiteX0" fmla="*/ 0 w 4369981"/>
              <a:gd name="connsiteY0" fmla="*/ 241009 h 1446028"/>
              <a:gd name="connsiteX1" fmla="*/ 241009 w 4369981"/>
              <a:gd name="connsiteY1" fmla="*/ 0 h 1446028"/>
              <a:gd name="connsiteX2" fmla="*/ 4128972 w 4369981"/>
              <a:gd name="connsiteY2" fmla="*/ 0 h 1446028"/>
              <a:gd name="connsiteX3" fmla="*/ 4369981 w 4369981"/>
              <a:gd name="connsiteY3" fmla="*/ 241009 h 1446028"/>
              <a:gd name="connsiteX4" fmla="*/ 4369981 w 4369981"/>
              <a:gd name="connsiteY4" fmla="*/ 1205019 h 1446028"/>
              <a:gd name="connsiteX5" fmla="*/ 4128972 w 4369981"/>
              <a:gd name="connsiteY5" fmla="*/ 1446028 h 1446028"/>
              <a:gd name="connsiteX6" fmla="*/ 241009 w 4369981"/>
              <a:gd name="connsiteY6" fmla="*/ 1446028 h 1446028"/>
              <a:gd name="connsiteX7" fmla="*/ 0 w 4369981"/>
              <a:gd name="connsiteY7" fmla="*/ 1205019 h 1446028"/>
              <a:gd name="connsiteX8" fmla="*/ 0 w 4369981"/>
              <a:gd name="connsiteY8" fmla="*/ 241009 h 1446028"/>
              <a:gd name="connsiteX0" fmla="*/ 0 w 4391246"/>
              <a:gd name="connsiteY0" fmla="*/ 241009 h 1446028"/>
              <a:gd name="connsiteX1" fmla="*/ 241009 w 4391246"/>
              <a:gd name="connsiteY1" fmla="*/ 0 h 1446028"/>
              <a:gd name="connsiteX2" fmla="*/ 4128972 w 4391246"/>
              <a:gd name="connsiteY2" fmla="*/ 0 h 1446028"/>
              <a:gd name="connsiteX3" fmla="*/ 4391246 w 4391246"/>
              <a:gd name="connsiteY3" fmla="*/ 453660 h 1446028"/>
              <a:gd name="connsiteX4" fmla="*/ 4369981 w 4391246"/>
              <a:gd name="connsiteY4" fmla="*/ 1205019 h 1446028"/>
              <a:gd name="connsiteX5" fmla="*/ 4128972 w 4391246"/>
              <a:gd name="connsiteY5" fmla="*/ 1446028 h 1446028"/>
              <a:gd name="connsiteX6" fmla="*/ 241009 w 4391246"/>
              <a:gd name="connsiteY6" fmla="*/ 1446028 h 1446028"/>
              <a:gd name="connsiteX7" fmla="*/ 0 w 4391246"/>
              <a:gd name="connsiteY7" fmla="*/ 1205019 h 1446028"/>
              <a:gd name="connsiteX8" fmla="*/ 0 w 4391246"/>
              <a:gd name="connsiteY8" fmla="*/ 241009 h 1446028"/>
              <a:gd name="connsiteX0" fmla="*/ 0 w 4391246"/>
              <a:gd name="connsiteY0" fmla="*/ 241009 h 1446028"/>
              <a:gd name="connsiteX1" fmla="*/ 241009 w 4391246"/>
              <a:gd name="connsiteY1" fmla="*/ 0 h 1446028"/>
              <a:gd name="connsiteX2" fmla="*/ 4150237 w 4391246"/>
              <a:gd name="connsiteY2" fmla="*/ 223284 h 1446028"/>
              <a:gd name="connsiteX3" fmla="*/ 4391246 w 4391246"/>
              <a:gd name="connsiteY3" fmla="*/ 453660 h 1446028"/>
              <a:gd name="connsiteX4" fmla="*/ 4369981 w 4391246"/>
              <a:gd name="connsiteY4" fmla="*/ 1205019 h 1446028"/>
              <a:gd name="connsiteX5" fmla="*/ 4128972 w 4391246"/>
              <a:gd name="connsiteY5" fmla="*/ 1446028 h 1446028"/>
              <a:gd name="connsiteX6" fmla="*/ 241009 w 4391246"/>
              <a:gd name="connsiteY6" fmla="*/ 1446028 h 1446028"/>
              <a:gd name="connsiteX7" fmla="*/ 0 w 4391246"/>
              <a:gd name="connsiteY7" fmla="*/ 1205019 h 1446028"/>
              <a:gd name="connsiteX8" fmla="*/ 0 w 4391246"/>
              <a:gd name="connsiteY8" fmla="*/ 241009 h 1446028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150237 w 4391246"/>
              <a:gd name="connsiteY2" fmla="*/ 223284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0 w 4391246"/>
              <a:gd name="connsiteY7" fmla="*/ 1205019 h 1584252"/>
              <a:gd name="connsiteX8" fmla="*/ 0 w 4391246"/>
              <a:gd name="connsiteY8" fmla="*/ 241009 h 1584252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150237 w 4391246"/>
              <a:gd name="connsiteY2" fmla="*/ 223284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233916 w 4391246"/>
              <a:gd name="connsiteY7" fmla="*/ 1385773 h 1584252"/>
              <a:gd name="connsiteX8" fmla="*/ 0 w 4391246"/>
              <a:gd name="connsiteY8" fmla="*/ 241009 h 1584252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214032 w 4391246"/>
              <a:gd name="connsiteY2" fmla="*/ 265815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233916 w 4391246"/>
              <a:gd name="connsiteY7" fmla="*/ 1385773 h 1584252"/>
              <a:gd name="connsiteX8" fmla="*/ 0 w 439124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4301"/>
              <a:gd name="connsiteY0" fmla="*/ 241009 h 1584252"/>
              <a:gd name="connsiteX1" fmla="*/ 241009 w 4434301"/>
              <a:gd name="connsiteY1" fmla="*/ 0 h 1584252"/>
              <a:gd name="connsiteX2" fmla="*/ 4214032 w 4434301"/>
              <a:gd name="connsiteY2" fmla="*/ 265815 h 1584252"/>
              <a:gd name="connsiteX3" fmla="*/ 4433776 w 4434301"/>
              <a:gd name="connsiteY3" fmla="*/ 506823 h 1584252"/>
              <a:gd name="connsiteX4" fmla="*/ 4369981 w 4434301"/>
              <a:gd name="connsiteY4" fmla="*/ 1205019 h 1584252"/>
              <a:gd name="connsiteX5" fmla="*/ 4128972 w 4434301"/>
              <a:gd name="connsiteY5" fmla="*/ 1446028 h 1584252"/>
              <a:gd name="connsiteX6" fmla="*/ 645047 w 4434301"/>
              <a:gd name="connsiteY6" fmla="*/ 1584252 h 1584252"/>
              <a:gd name="connsiteX7" fmla="*/ 233916 w 4434301"/>
              <a:gd name="connsiteY7" fmla="*/ 1385773 h 1584252"/>
              <a:gd name="connsiteX8" fmla="*/ 0 w 4434301"/>
              <a:gd name="connsiteY8" fmla="*/ 241009 h 158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4301" h="1584252">
                <a:moveTo>
                  <a:pt x="0" y="241009"/>
                </a:moveTo>
                <a:cubicBezTo>
                  <a:pt x="0" y="107903"/>
                  <a:pt x="107903" y="0"/>
                  <a:pt x="241009" y="0"/>
                </a:cubicBezTo>
                <a:lnTo>
                  <a:pt x="4214032" y="265815"/>
                </a:lnTo>
                <a:cubicBezTo>
                  <a:pt x="4347138" y="265815"/>
                  <a:pt x="4433776" y="373717"/>
                  <a:pt x="4433776" y="506823"/>
                </a:cubicBezTo>
                <a:cubicBezTo>
                  <a:pt x="4433776" y="828160"/>
                  <a:pt x="4444410" y="469011"/>
                  <a:pt x="4369981" y="1205019"/>
                </a:cubicBezTo>
                <a:cubicBezTo>
                  <a:pt x="4369981" y="1338125"/>
                  <a:pt x="4262078" y="1446028"/>
                  <a:pt x="4128972" y="1446028"/>
                </a:cubicBezTo>
                <a:lnTo>
                  <a:pt x="645047" y="1584252"/>
                </a:lnTo>
                <a:cubicBezTo>
                  <a:pt x="511941" y="1584252"/>
                  <a:pt x="233916" y="1518879"/>
                  <a:pt x="233916" y="1385773"/>
                </a:cubicBezTo>
                <a:lnTo>
                  <a:pt x="0" y="2410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165100" dir="2700000" sx="99000" sy="99000" algn="tl" rotWithShape="0">
              <a:srgbClr val="EC5F4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dirty="0">
                <a:solidFill>
                  <a:srgbClr val="0072AE"/>
                </a:solidFill>
                <a:latin typeface="Arial Rounded MT Bold" panose="020F0704030504030204" pitchFamily="34" charset="0"/>
              </a:rPr>
              <a:t>Ali gave </a:t>
            </a:r>
            <a:r>
              <a:rPr lang="en-US" sz="2800" u="sng" dirty="0">
                <a:solidFill>
                  <a:srgbClr val="EC5A72"/>
                </a:solidFill>
                <a:latin typeface="Arial Rounded MT Bold" panose="020F0704030504030204" pitchFamily="34" charset="0"/>
              </a:rPr>
              <a:t>that book </a:t>
            </a:r>
            <a:r>
              <a:rPr lang="en-US" sz="2800" dirty="0">
                <a:solidFill>
                  <a:srgbClr val="0072AE"/>
                </a:solidFill>
                <a:latin typeface="Arial Rounded MT Bold" panose="020F0704030504030204" pitchFamily="34" charset="0"/>
              </a:rPr>
              <a:t>to me.</a:t>
            </a:r>
            <a:endParaRPr lang="ar-SA" sz="2800" dirty="0">
              <a:solidFill>
                <a:srgbClr val="0072AE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5077B382-95BA-5431-7996-F616B1C01609}"/>
              </a:ext>
            </a:extLst>
          </p:cNvPr>
          <p:cNvSpPr/>
          <p:nvPr/>
        </p:nvSpPr>
        <p:spPr>
          <a:xfrm rot="19863975">
            <a:off x="7674925" y="2140188"/>
            <a:ext cx="109295" cy="109295"/>
          </a:xfrm>
          <a:prstGeom prst="ellipse">
            <a:avLst/>
          </a:prstGeom>
          <a:solidFill>
            <a:srgbClr val="009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7BCC3923-7F24-9859-D03A-5A66FBBD68E4}"/>
              </a:ext>
            </a:extLst>
          </p:cNvPr>
          <p:cNvSpPr/>
          <p:nvPr/>
        </p:nvSpPr>
        <p:spPr>
          <a:xfrm rot="19863975">
            <a:off x="7542593" y="2231959"/>
            <a:ext cx="72000" cy="72000"/>
          </a:xfrm>
          <a:prstGeom prst="ellipse">
            <a:avLst/>
          </a:prstGeom>
          <a:solidFill>
            <a:srgbClr val="009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763C3519-EC3A-B273-D095-2D0AD002B5C3}"/>
              </a:ext>
            </a:extLst>
          </p:cNvPr>
          <p:cNvSpPr/>
          <p:nvPr/>
        </p:nvSpPr>
        <p:spPr>
          <a:xfrm rot="4082326">
            <a:off x="7602210" y="3255687"/>
            <a:ext cx="132248" cy="132248"/>
          </a:xfrm>
          <a:prstGeom prst="ellipse">
            <a:avLst/>
          </a:prstGeom>
          <a:solidFill>
            <a:srgbClr val="00B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دمعة 9">
            <a:extLst>
              <a:ext uri="{FF2B5EF4-FFF2-40B4-BE49-F238E27FC236}">
                <a16:creationId xmlns:a16="http://schemas.microsoft.com/office/drawing/2014/main" id="{0962FD76-CEC9-B964-8D4A-865D1AA867A7}"/>
              </a:ext>
            </a:extLst>
          </p:cNvPr>
          <p:cNvSpPr/>
          <p:nvPr/>
        </p:nvSpPr>
        <p:spPr>
          <a:xfrm rot="822495">
            <a:off x="7369231" y="1915807"/>
            <a:ext cx="204143" cy="219466"/>
          </a:xfrm>
          <a:prstGeom prst="teardrop">
            <a:avLst/>
          </a:prstGeom>
          <a:solidFill>
            <a:srgbClr val="009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دمعة 10">
            <a:extLst>
              <a:ext uri="{FF2B5EF4-FFF2-40B4-BE49-F238E27FC236}">
                <a16:creationId xmlns:a16="http://schemas.microsoft.com/office/drawing/2014/main" id="{D894A727-8D7E-7AC0-72ED-0F3E8A60104B}"/>
              </a:ext>
            </a:extLst>
          </p:cNvPr>
          <p:cNvSpPr/>
          <p:nvPr/>
        </p:nvSpPr>
        <p:spPr>
          <a:xfrm rot="16693345">
            <a:off x="7357221" y="4032847"/>
            <a:ext cx="204143" cy="219466"/>
          </a:xfrm>
          <a:prstGeom prst="teardrop">
            <a:avLst/>
          </a:prstGeom>
          <a:solidFill>
            <a:srgbClr val="EE9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42EE3F6A-3BF2-F672-DB1A-0BB73CF89D5A}"/>
              </a:ext>
            </a:extLst>
          </p:cNvPr>
          <p:cNvSpPr/>
          <p:nvPr/>
        </p:nvSpPr>
        <p:spPr>
          <a:xfrm rot="4082326">
            <a:off x="7591517" y="3963303"/>
            <a:ext cx="72000" cy="72000"/>
          </a:xfrm>
          <a:prstGeom prst="ellipse">
            <a:avLst/>
          </a:prstGeom>
          <a:solidFill>
            <a:srgbClr val="0D8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1558C8E7-5CC5-5999-A254-B8489E2080CE}"/>
              </a:ext>
            </a:extLst>
          </p:cNvPr>
          <p:cNvSpPr/>
          <p:nvPr/>
        </p:nvSpPr>
        <p:spPr>
          <a:xfrm rot="4082326">
            <a:off x="7497815" y="3409913"/>
            <a:ext cx="72000" cy="72000"/>
          </a:xfrm>
          <a:prstGeom prst="ellipse">
            <a:avLst/>
          </a:prstGeom>
          <a:solidFill>
            <a:srgbClr val="00B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D626E6FB-65D6-A814-E6D7-697946BBD26F}"/>
              </a:ext>
            </a:extLst>
          </p:cNvPr>
          <p:cNvSpPr/>
          <p:nvPr/>
        </p:nvSpPr>
        <p:spPr>
          <a:xfrm rot="4082326">
            <a:off x="7096919" y="3984641"/>
            <a:ext cx="176022" cy="176022"/>
          </a:xfrm>
          <a:prstGeom prst="ellipse">
            <a:avLst/>
          </a:prstGeom>
          <a:solidFill>
            <a:srgbClr val="0D8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1254EC92-182D-6156-F16D-3603B9093117}"/>
              </a:ext>
            </a:extLst>
          </p:cNvPr>
          <p:cNvSpPr/>
          <p:nvPr/>
        </p:nvSpPr>
        <p:spPr>
          <a:xfrm rot="4082326">
            <a:off x="1439099" y="3812728"/>
            <a:ext cx="160020" cy="160020"/>
          </a:xfrm>
          <a:prstGeom prst="ellipse">
            <a:avLst/>
          </a:prstGeom>
          <a:solidFill>
            <a:srgbClr val="EC5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0ED74251-CA3C-3080-9E68-D14412EF2D7F}"/>
              </a:ext>
            </a:extLst>
          </p:cNvPr>
          <p:cNvSpPr/>
          <p:nvPr/>
        </p:nvSpPr>
        <p:spPr>
          <a:xfrm rot="4082326">
            <a:off x="1691108" y="3746102"/>
            <a:ext cx="72000" cy="72000"/>
          </a:xfrm>
          <a:prstGeom prst="ellipse">
            <a:avLst/>
          </a:prstGeom>
          <a:solidFill>
            <a:srgbClr val="EC5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4CCDE28F-E1DC-942B-68D4-F8A16A8C8ACD}"/>
              </a:ext>
            </a:extLst>
          </p:cNvPr>
          <p:cNvSpPr/>
          <p:nvPr/>
        </p:nvSpPr>
        <p:spPr>
          <a:xfrm rot="4082326">
            <a:off x="1425828" y="3358785"/>
            <a:ext cx="132248" cy="132248"/>
          </a:xfrm>
          <a:prstGeom prst="ellipse">
            <a:avLst/>
          </a:prstGeom>
          <a:solidFill>
            <a:srgbClr val="EC5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DC02261D-D4F2-1C80-9FFE-2917D3E46F49}"/>
              </a:ext>
            </a:extLst>
          </p:cNvPr>
          <p:cNvSpPr/>
          <p:nvPr/>
        </p:nvSpPr>
        <p:spPr>
          <a:xfrm rot="4082326">
            <a:off x="1122987" y="2106167"/>
            <a:ext cx="132248" cy="132248"/>
          </a:xfrm>
          <a:prstGeom prst="ellipse">
            <a:avLst/>
          </a:prstGeom>
          <a:solidFill>
            <a:srgbClr val="EC5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دمعة 18">
            <a:extLst>
              <a:ext uri="{FF2B5EF4-FFF2-40B4-BE49-F238E27FC236}">
                <a16:creationId xmlns:a16="http://schemas.microsoft.com/office/drawing/2014/main" id="{795D9202-CC72-FD68-C275-14A23B0C8ABD}"/>
              </a:ext>
            </a:extLst>
          </p:cNvPr>
          <p:cNvSpPr/>
          <p:nvPr/>
        </p:nvSpPr>
        <p:spPr>
          <a:xfrm rot="3200133">
            <a:off x="972084" y="2408252"/>
            <a:ext cx="204143" cy="219466"/>
          </a:xfrm>
          <a:prstGeom prst="teardrop">
            <a:avLst/>
          </a:prstGeom>
          <a:solidFill>
            <a:srgbClr val="0D8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A6150D7A-7A77-1ABA-A4E2-930997DC8029}"/>
              </a:ext>
            </a:extLst>
          </p:cNvPr>
          <p:cNvSpPr/>
          <p:nvPr/>
        </p:nvSpPr>
        <p:spPr>
          <a:xfrm rot="4082326">
            <a:off x="961307" y="2290471"/>
            <a:ext cx="72000" cy="72000"/>
          </a:xfrm>
          <a:prstGeom prst="ellipse">
            <a:avLst/>
          </a:prstGeom>
          <a:solidFill>
            <a:srgbClr val="45A6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F7B17A3E-90A5-EC4C-0574-BD1E722F7032}"/>
              </a:ext>
            </a:extLst>
          </p:cNvPr>
          <p:cNvSpPr/>
          <p:nvPr/>
        </p:nvSpPr>
        <p:spPr>
          <a:xfrm rot="4082326">
            <a:off x="1642542" y="1922641"/>
            <a:ext cx="176022" cy="176022"/>
          </a:xfrm>
          <a:prstGeom prst="ellipse">
            <a:avLst/>
          </a:prstGeom>
          <a:solidFill>
            <a:srgbClr val="0D8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Answer2">
            <a:extLst>
              <a:ext uri="{FF2B5EF4-FFF2-40B4-BE49-F238E27FC236}">
                <a16:creationId xmlns:a16="http://schemas.microsoft.com/office/drawing/2014/main" id="{02350E43-F39B-C54D-350B-B560C694C648}"/>
              </a:ext>
            </a:extLst>
          </p:cNvPr>
          <p:cNvSpPr/>
          <p:nvPr/>
        </p:nvSpPr>
        <p:spPr>
          <a:xfrm>
            <a:off x="8555749" y="1854496"/>
            <a:ext cx="2859314" cy="970887"/>
          </a:xfrm>
          <a:prstGeom prst="round2DiagRect">
            <a:avLst/>
          </a:prstGeom>
          <a:solidFill>
            <a:srgbClr val="FFA61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direct object</a:t>
            </a:r>
            <a:endParaRPr lang="ar-SA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7" name="Answer3">
            <a:extLst>
              <a:ext uri="{FF2B5EF4-FFF2-40B4-BE49-F238E27FC236}">
                <a16:creationId xmlns:a16="http://schemas.microsoft.com/office/drawing/2014/main" id="{17C4314C-D77D-B127-DAEF-38158D72606D}"/>
              </a:ext>
            </a:extLst>
          </p:cNvPr>
          <p:cNvSpPr/>
          <p:nvPr/>
        </p:nvSpPr>
        <p:spPr>
          <a:xfrm>
            <a:off x="8555749" y="2950325"/>
            <a:ext cx="2859314" cy="970887"/>
          </a:xfrm>
          <a:prstGeom prst="round2DiagRect">
            <a:avLst/>
          </a:prstGeom>
          <a:solidFill>
            <a:srgbClr val="00BEC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indirect object</a:t>
            </a:r>
            <a:endParaRPr lang="ar-SA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F4EA490F-68FD-2B01-23AB-2296C64A053D}"/>
              </a:ext>
            </a:extLst>
          </p:cNvPr>
          <p:cNvSpPr txBox="1"/>
          <p:nvPr/>
        </p:nvSpPr>
        <p:spPr>
          <a:xfrm>
            <a:off x="897392" y="1169435"/>
            <a:ext cx="7012893" cy="639604"/>
          </a:xfrm>
          <a:prstGeom prst="round2DiagRect">
            <a:avLst>
              <a:gd name="adj1" fmla="val 31711"/>
              <a:gd name="adj2" fmla="val 0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0" i="0" dirty="0">
                <a:effectLst/>
                <a:latin typeface="Arial Rounded MT Bold" panose="020F0704030504030204" pitchFamily="34" charset="0"/>
              </a:rPr>
              <a:t>The colored word is a/an </a:t>
            </a:r>
            <a:endParaRPr lang="ar-SA" sz="2800" dirty="0">
              <a:latin typeface="Arial Rounded MT Bold" panose="020F0704030504030204" pitchFamily="34" charset="0"/>
            </a:endParaRPr>
          </a:p>
        </p:txBody>
      </p:sp>
      <p:pic>
        <p:nvPicPr>
          <p:cNvPr id="1026" name="Picture 2" descr="Premium Vector | Boy with glasses lends a book to his friend">
            <a:extLst>
              <a:ext uri="{FF2B5EF4-FFF2-40B4-BE49-F238E27FC236}">
                <a16:creationId xmlns:a16="http://schemas.microsoft.com/office/drawing/2014/main" id="{62727A07-D2E9-942A-BA38-28244A062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955" y="2665386"/>
            <a:ext cx="4072570" cy="407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16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t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4" grpId="0" animBg="1"/>
      <p:bldP spid="24" grpId="2" animBg="1"/>
      <p:bldP spid="24" grpId="3" animBg="1"/>
      <p:bldP spid="27" grpId="0" animBg="1"/>
      <p:bldP spid="27" grpId="1" animBg="1"/>
      <p:bldP spid="27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6">
            <a:extLst>
              <a:ext uri="{FF2B5EF4-FFF2-40B4-BE49-F238E27FC236}">
                <a16:creationId xmlns:a16="http://schemas.microsoft.com/office/drawing/2014/main" id="{F3A4726E-A9A9-B7E0-A8B9-8A795F1AD60A}"/>
              </a:ext>
            </a:extLst>
          </p:cNvPr>
          <p:cNvSpPr/>
          <p:nvPr/>
        </p:nvSpPr>
        <p:spPr>
          <a:xfrm flipH="1">
            <a:off x="979428" y="2160838"/>
            <a:ext cx="6907784" cy="1713065"/>
          </a:xfrm>
          <a:custGeom>
            <a:avLst/>
            <a:gdLst>
              <a:gd name="connsiteX0" fmla="*/ 0 w 4369981"/>
              <a:gd name="connsiteY0" fmla="*/ 241009 h 1446028"/>
              <a:gd name="connsiteX1" fmla="*/ 241009 w 4369981"/>
              <a:gd name="connsiteY1" fmla="*/ 0 h 1446028"/>
              <a:gd name="connsiteX2" fmla="*/ 4128972 w 4369981"/>
              <a:gd name="connsiteY2" fmla="*/ 0 h 1446028"/>
              <a:gd name="connsiteX3" fmla="*/ 4369981 w 4369981"/>
              <a:gd name="connsiteY3" fmla="*/ 241009 h 1446028"/>
              <a:gd name="connsiteX4" fmla="*/ 4369981 w 4369981"/>
              <a:gd name="connsiteY4" fmla="*/ 1205019 h 1446028"/>
              <a:gd name="connsiteX5" fmla="*/ 4128972 w 4369981"/>
              <a:gd name="connsiteY5" fmla="*/ 1446028 h 1446028"/>
              <a:gd name="connsiteX6" fmla="*/ 241009 w 4369981"/>
              <a:gd name="connsiteY6" fmla="*/ 1446028 h 1446028"/>
              <a:gd name="connsiteX7" fmla="*/ 0 w 4369981"/>
              <a:gd name="connsiteY7" fmla="*/ 1205019 h 1446028"/>
              <a:gd name="connsiteX8" fmla="*/ 0 w 4369981"/>
              <a:gd name="connsiteY8" fmla="*/ 241009 h 1446028"/>
              <a:gd name="connsiteX0" fmla="*/ 0 w 4391246"/>
              <a:gd name="connsiteY0" fmla="*/ 241009 h 1446028"/>
              <a:gd name="connsiteX1" fmla="*/ 241009 w 4391246"/>
              <a:gd name="connsiteY1" fmla="*/ 0 h 1446028"/>
              <a:gd name="connsiteX2" fmla="*/ 4128972 w 4391246"/>
              <a:gd name="connsiteY2" fmla="*/ 0 h 1446028"/>
              <a:gd name="connsiteX3" fmla="*/ 4391246 w 4391246"/>
              <a:gd name="connsiteY3" fmla="*/ 453660 h 1446028"/>
              <a:gd name="connsiteX4" fmla="*/ 4369981 w 4391246"/>
              <a:gd name="connsiteY4" fmla="*/ 1205019 h 1446028"/>
              <a:gd name="connsiteX5" fmla="*/ 4128972 w 4391246"/>
              <a:gd name="connsiteY5" fmla="*/ 1446028 h 1446028"/>
              <a:gd name="connsiteX6" fmla="*/ 241009 w 4391246"/>
              <a:gd name="connsiteY6" fmla="*/ 1446028 h 1446028"/>
              <a:gd name="connsiteX7" fmla="*/ 0 w 4391246"/>
              <a:gd name="connsiteY7" fmla="*/ 1205019 h 1446028"/>
              <a:gd name="connsiteX8" fmla="*/ 0 w 4391246"/>
              <a:gd name="connsiteY8" fmla="*/ 241009 h 1446028"/>
              <a:gd name="connsiteX0" fmla="*/ 0 w 4391246"/>
              <a:gd name="connsiteY0" fmla="*/ 241009 h 1446028"/>
              <a:gd name="connsiteX1" fmla="*/ 241009 w 4391246"/>
              <a:gd name="connsiteY1" fmla="*/ 0 h 1446028"/>
              <a:gd name="connsiteX2" fmla="*/ 4150237 w 4391246"/>
              <a:gd name="connsiteY2" fmla="*/ 223284 h 1446028"/>
              <a:gd name="connsiteX3" fmla="*/ 4391246 w 4391246"/>
              <a:gd name="connsiteY3" fmla="*/ 453660 h 1446028"/>
              <a:gd name="connsiteX4" fmla="*/ 4369981 w 4391246"/>
              <a:gd name="connsiteY4" fmla="*/ 1205019 h 1446028"/>
              <a:gd name="connsiteX5" fmla="*/ 4128972 w 4391246"/>
              <a:gd name="connsiteY5" fmla="*/ 1446028 h 1446028"/>
              <a:gd name="connsiteX6" fmla="*/ 241009 w 4391246"/>
              <a:gd name="connsiteY6" fmla="*/ 1446028 h 1446028"/>
              <a:gd name="connsiteX7" fmla="*/ 0 w 4391246"/>
              <a:gd name="connsiteY7" fmla="*/ 1205019 h 1446028"/>
              <a:gd name="connsiteX8" fmla="*/ 0 w 4391246"/>
              <a:gd name="connsiteY8" fmla="*/ 241009 h 1446028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150237 w 4391246"/>
              <a:gd name="connsiteY2" fmla="*/ 223284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0 w 4391246"/>
              <a:gd name="connsiteY7" fmla="*/ 1205019 h 1584252"/>
              <a:gd name="connsiteX8" fmla="*/ 0 w 4391246"/>
              <a:gd name="connsiteY8" fmla="*/ 241009 h 1584252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150237 w 4391246"/>
              <a:gd name="connsiteY2" fmla="*/ 223284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233916 w 4391246"/>
              <a:gd name="connsiteY7" fmla="*/ 1385773 h 1584252"/>
              <a:gd name="connsiteX8" fmla="*/ 0 w 4391246"/>
              <a:gd name="connsiteY8" fmla="*/ 241009 h 1584252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214032 w 4391246"/>
              <a:gd name="connsiteY2" fmla="*/ 265815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233916 w 4391246"/>
              <a:gd name="connsiteY7" fmla="*/ 1385773 h 1584252"/>
              <a:gd name="connsiteX8" fmla="*/ 0 w 439124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4301"/>
              <a:gd name="connsiteY0" fmla="*/ 241009 h 1584252"/>
              <a:gd name="connsiteX1" fmla="*/ 241009 w 4434301"/>
              <a:gd name="connsiteY1" fmla="*/ 0 h 1584252"/>
              <a:gd name="connsiteX2" fmla="*/ 4214032 w 4434301"/>
              <a:gd name="connsiteY2" fmla="*/ 265815 h 1584252"/>
              <a:gd name="connsiteX3" fmla="*/ 4433776 w 4434301"/>
              <a:gd name="connsiteY3" fmla="*/ 506823 h 1584252"/>
              <a:gd name="connsiteX4" fmla="*/ 4369981 w 4434301"/>
              <a:gd name="connsiteY4" fmla="*/ 1205019 h 1584252"/>
              <a:gd name="connsiteX5" fmla="*/ 4128972 w 4434301"/>
              <a:gd name="connsiteY5" fmla="*/ 1446028 h 1584252"/>
              <a:gd name="connsiteX6" fmla="*/ 645047 w 4434301"/>
              <a:gd name="connsiteY6" fmla="*/ 1584252 h 1584252"/>
              <a:gd name="connsiteX7" fmla="*/ 233916 w 4434301"/>
              <a:gd name="connsiteY7" fmla="*/ 1385773 h 1584252"/>
              <a:gd name="connsiteX8" fmla="*/ 0 w 4434301"/>
              <a:gd name="connsiteY8" fmla="*/ 241009 h 1584252"/>
              <a:gd name="connsiteX0" fmla="*/ 0 w 4434301"/>
              <a:gd name="connsiteY0" fmla="*/ 241009 h 1584252"/>
              <a:gd name="connsiteX1" fmla="*/ 241009 w 4434301"/>
              <a:gd name="connsiteY1" fmla="*/ 0 h 1584252"/>
              <a:gd name="connsiteX2" fmla="*/ 4214032 w 4434301"/>
              <a:gd name="connsiteY2" fmla="*/ 265815 h 1584252"/>
              <a:gd name="connsiteX3" fmla="*/ 4433776 w 4434301"/>
              <a:gd name="connsiteY3" fmla="*/ 506823 h 1584252"/>
              <a:gd name="connsiteX4" fmla="*/ 4369981 w 4434301"/>
              <a:gd name="connsiteY4" fmla="*/ 1205019 h 1584252"/>
              <a:gd name="connsiteX5" fmla="*/ 4128972 w 4434301"/>
              <a:gd name="connsiteY5" fmla="*/ 1446028 h 1584252"/>
              <a:gd name="connsiteX6" fmla="*/ 535222 w 4434301"/>
              <a:gd name="connsiteY6" fmla="*/ 1584252 h 1584252"/>
              <a:gd name="connsiteX7" fmla="*/ 233916 w 4434301"/>
              <a:gd name="connsiteY7" fmla="*/ 1385773 h 1584252"/>
              <a:gd name="connsiteX8" fmla="*/ 0 w 4434301"/>
              <a:gd name="connsiteY8" fmla="*/ 241009 h 158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4301" h="1584252">
                <a:moveTo>
                  <a:pt x="0" y="241009"/>
                </a:moveTo>
                <a:cubicBezTo>
                  <a:pt x="0" y="107903"/>
                  <a:pt x="107903" y="0"/>
                  <a:pt x="241009" y="0"/>
                </a:cubicBezTo>
                <a:lnTo>
                  <a:pt x="4214032" y="265815"/>
                </a:lnTo>
                <a:cubicBezTo>
                  <a:pt x="4347138" y="265815"/>
                  <a:pt x="4433776" y="373717"/>
                  <a:pt x="4433776" y="506823"/>
                </a:cubicBezTo>
                <a:cubicBezTo>
                  <a:pt x="4433776" y="828160"/>
                  <a:pt x="4444410" y="469011"/>
                  <a:pt x="4369981" y="1205019"/>
                </a:cubicBezTo>
                <a:cubicBezTo>
                  <a:pt x="4369981" y="1338125"/>
                  <a:pt x="4262078" y="1446028"/>
                  <a:pt x="4128972" y="1446028"/>
                </a:cubicBezTo>
                <a:lnTo>
                  <a:pt x="535222" y="1584252"/>
                </a:lnTo>
                <a:cubicBezTo>
                  <a:pt x="402116" y="1584252"/>
                  <a:pt x="233916" y="1518879"/>
                  <a:pt x="233916" y="1385773"/>
                </a:cubicBezTo>
                <a:lnTo>
                  <a:pt x="0" y="241009"/>
                </a:lnTo>
                <a:close/>
              </a:path>
            </a:pathLst>
          </a:custGeom>
          <a:solidFill>
            <a:srgbClr val="FF929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: زوايا مستديرة 6">
            <a:extLst>
              <a:ext uri="{FF2B5EF4-FFF2-40B4-BE49-F238E27FC236}">
                <a16:creationId xmlns:a16="http://schemas.microsoft.com/office/drawing/2014/main" id="{356AE4DF-BC66-42EF-4257-289E06968BB8}"/>
              </a:ext>
            </a:extLst>
          </p:cNvPr>
          <p:cNvSpPr/>
          <p:nvPr/>
        </p:nvSpPr>
        <p:spPr>
          <a:xfrm>
            <a:off x="756777" y="2035439"/>
            <a:ext cx="6982318" cy="1713065"/>
          </a:xfrm>
          <a:custGeom>
            <a:avLst/>
            <a:gdLst>
              <a:gd name="connsiteX0" fmla="*/ 0 w 4369981"/>
              <a:gd name="connsiteY0" fmla="*/ 241009 h 1446028"/>
              <a:gd name="connsiteX1" fmla="*/ 241009 w 4369981"/>
              <a:gd name="connsiteY1" fmla="*/ 0 h 1446028"/>
              <a:gd name="connsiteX2" fmla="*/ 4128972 w 4369981"/>
              <a:gd name="connsiteY2" fmla="*/ 0 h 1446028"/>
              <a:gd name="connsiteX3" fmla="*/ 4369981 w 4369981"/>
              <a:gd name="connsiteY3" fmla="*/ 241009 h 1446028"/>
              <a:gd name="connsiteX4" fmla="*/ 4369981 w 4369981"/>
              <a:gd name="connsiteY4" fmla="*/ 1205019 h 1446028"/>
              <a:gd name="connsiteX5" fmla="*/ 4128972 w 4369981"/>
              <a:gd name="connsiteY5" fmla="*/ 1446028 h 1446028"/>
              <a:gd name="connsiteX6" fmla="*/ 241009 w 4369981"/>
              <a:gd name="connsiteY6" fmla="*/ 1446028 h 1446028"/>
              <a:gd name="connsiteX7" fmla="*/ 0 w 4369981"/>
              <a:gd name="connsiteY7" fmla="*/ 1205019 h 1446028"/>
              <a:gd name="connsiteX8" fmla="*/ 0 w 4369981"/>
              <a:gd name="connsiteY8" fmla="*/ 241009 h 1446028"/>
              <a:gd name="connsiteX0" fmla="*/ 0 w 4391246"/>
              <a:gd name="connsiteY0" fmla="*/ 241009 h 1446028"/>
              <a:gd name="connsiteX1" fmla="*/ 241009 w 4391246"/>
              <a:gd name="connsiteY1" fmla="*/ 0 h 1446028"/>
              <a:gd name="connsiteX2" fmla="*/ 4128972 w 4391246"/>
              <a:gd name="connsiteY2" fmla="*/ 0 h 1446028"/>
              <a:gd name="connsiteX3" fmla="*/ 4391246 w 4391246"/>
              <a:gd name="connsiteY3" fmla="*/ 453660 h 1446028"/>
              <a:gd name="connsiteX4" fmla="*/ 4369981 w 4391246"/>
              <a:gd name="connsiteY4" fmla="*/ 1205019 h 1446028"/>
              <a:gd name="connsiteX5" fmla="*/ 4128972 w 4391246"/>
              <a:gd name="connsiteY5" fmla="*/ 1446028 h 1446028"/>
              <a:gd name="connsiteX6" fmla="*/ 241009 w 4391246"/>
              <a:gd name="connsiteY6" fmla="*/ 1446028 h 1446028"/>
              <a:gd name="connsiteX7" fmla="*/ 0 w 4391246"/>
              <a:gd name="connsiteY7" fmla="*/ 1205019 h 1446028"/>
              <a:gd name="connsiteX8" fmla="*/ 0 w 4391246"/>
              <a:gd name="connsiteY8" fmla="*/ 241009 h 1446028"/>
              <a:gd name="connsiteX0" fmla="*/ 0 w 4391246"/>
              <a:gd name="connsiteY0" fmla="*/ 241009 h 1446028"/>
              <a:gd name="connsiteX1" fmla="*/ 241009 w 4391246"/>
              <a:gd name="connsiteY1" fmla="*/ 0 h 1446028"/>
              <a:gd name="connsiteX2" fmla="*/ 4150237 w 4391246"/>
              <a:gd name="connsiteY2" fmla="*/ 223284 h 1446028"/>
              <a:gd name="connsiteX3" fmla="*/ 4391246 w 4391246"/>
              <a:gd name="connsiteY3" fmla="*/ 453660 h 1446028"/>
              <a:gd name="connsiteX4" fmla="*/ 4369981 w 4391246"/>
              <a:gd name="connsiteY4" fmla="*/ 1205019 h 1446028"/>
              <a:gd name="connsiteX5" fmla="*/ 4128972 w 4391246"/>
              <a:gd name="connsiteY5" fmla="*/ 1446028 h 1446028"/>
              <a:gd name="connsiteX6" fmla="*/ 241009 w 4391246"/>
              <a:gd name="connsiteY6" fmla="*/ 1446028 h 1446028"/>
              <a:gd name="connsiteX7" fmla="*/ 0 w 4391246"/>
              <a:gd name="connsiteY7" fmla="*/ 1205019 h 1446028"/>
              <a:gd name="connsiteX8" fmla="*/ 0 w 4391246"/>
              <a:gd name="connsiteY8" fmla="*/ 241009 h 1446028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150237 w 4391246"/>
              <a:gd name="connsiteY2" fmla="*/ 223284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0 w 4391246"/>
              <a:gd name="connsiteY7" fmla="*/ 1205019 h 1584252"/>
              <a:gd name="connsiteX8" fmla="*/ 0 w 4391246"/>
              <a:gd name="connsiteY8" fmla="*/ 241009 h 1584252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150237 w 4391246"/>
              <a:gd name="connsiteY2" fmla="*/ 223284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233916 w 4391246"/>
              <a:gd name="connsiteY7" fmla="*/ 1385773 h 1584252"/>
              <a:gd name="connsiteX8" fmla="*/ 0 w 4391246"/>
              <a:gd name="connsiteY8" fmla="*/ 241009 h 1584252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214032 w 4391246"/>
              <a:gd name="connsiteY2" fmla="*/ 265815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233916 w 4391246"/>
              <a:gd name="connsiteY7" fmla="*/ 1385773 h 1584252"/>
              <a:gd name="connsiteX8" fmla="*/ 0 w 439124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4301"/>
              <a:gd name="connsiteY0" fmla="*/ 241009 h 1584252"/>
              <a:gd name="connsiteX1" fmla="*/ 241009 w 4434301"/>
              <a:gd name="connsiteY1" fmla="*/ 0 h 1584252"/>
              <a:gd name="connsiteX2" fmla="*/ 4214032 w 4434301"/>
              <a:gd name="connsiteY2" fmla="*/ 265815 h 1584252"/>
              <a:gd name="connsiteX3" fmla="*/ 4433776 w 4434301"/>
              <a:gd name="connsiteY3" fmla="*/ 506823 h 1584252"/>
              <a:gd name="connsiteX4" fmla="*/ 4369981 w 4434301"/>
              <a:gd name="connsiteY4" fmla="*/ 1205019 h 1584252"/>
              <a:gd name="connsiteX5" fmla="*/ 4128972 w 4434301"/>
              <a:gd name="connsiteY5" fmla="*/ 1446028 h 1584252"/>
              <a:gd name="connsiteX6" fmla="*/ 645047 w 4434301"/>
              <a:gd name="connsiteY6" fmla="*/ 1584252 h 1584252"/>
              <a:gd name="connsiteX7" fmla="*/ 233916 w 4434301"/>
              <a:gd name="connsiteY7" fmla="*/ 1385773 h 1584252"/>
              <a:gd name="connsiteX8" fmla="*/ 0 w 4434301"/>
              <a:gd name="connsiteY8" fmla="*/ 241009 h 158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4301" h="1584252">
                <a:moveTo>
                  <a:pt x="0" y="241009"/>
                </a:moveTo>
                <a:cubicBezTo>
                  <a:pt x="0" y="107903"/>
                  <a:pt x="107903" y="0"/>
                  <a:pt x="241009" y="0"/>
                </a:cubicBezTo>
                <a:lnTo>
                  <a:pt x="4214032" y="265815"/>
                </a:lnTo>
                <a:cubicBezTo>
                  <a:pt x="4347138" y="265815"/>
                  <a:pt x="4433776" y="373717"/>
                  <a:pt x="4433776" y="506823"/>
                </a:cubicBezTo>
                <a:cubicBezTo>
                  <a:pt x="4433776" y="828160"/>
                  <a:pt x="4444410" y="469011"/>
                  <a:pt x="4369981" y="1205019"/>
                </a:cubicBezTo>
                <a:cubicBezTo>
                  <a:pt x="4369981" y="1338125"/>
                  <a:pt x="4262078" y="1446028"/>
                  <a:pt x="4128972" y="1446028"/>
                </a:cubicBezTo>
                <a:lnTo>
                  <a:pt x="645047" y="1584252"/>
                </a:lnTo>
                <a:cubicBezTo>
                  <a:pt x="511941" y="1584252"/>
                  <a:pt x="233916" y="1518879"/>
                  <a:pt x="233916" y="1385773"/>
                </a:cubicBezTo>
                <a:lnTo>
                  <a:pt x="0" y="2410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165100" dir="2700000" sx="99000" sy="99000" algn="tl" rotWithShape="0">
              <a:srgbClr val="EC5F4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dirty="0">
                <a:solidFill>
                  <a:srgbClr val="0072AE"/>
                </a:solidFill>
                <a:latin typeface="Arial Rounded MT Bold" panose="020F0704030504030204" pitchFamily="34" charset="0"/>
              </a:rPr>
              <a:t>Ali bugs </a:t>
            </a:r>
            <a:r>
              <a:rPr lang="en-US" sz="2800" u="sng" dirty="0">
                <a:solidFill>
                  <a:srgbClr val="EC5A72"/>
                </a:solidFill>
                <a:latin typeface="Arial Rounded MT Bold" panose="020F0704030504030204" pitchFamily="34" charset="0"/>
              </a:rPr>
              <a:t>Adnan</a:t>
            </a:r>
            <a:r>
              <a:rPr lang="en-US" sz="2800" dirty="0">
                <a:solidFill>
                  <a:srgbClr val="0072AE"/>
                </a:solidFill>
                <a:latin typeface="Arial Rounded MT Bold" panose="020F0704030504030204" pitchFamily="34" charset="0"/>
              </a:rPr>
              <a:t> every day.</a:t>
            </a:r>
            <a:endParaRPr lang="ar-SA" sz="2800" dirty="0">
              <a:solidFill>
                <a:srgbClr val="0072AE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5077B382-95BA-5431-7996-F616B1C01609}"/>
              </a:ext>
            </a:extLst>
          </p:cNvPr>
          <p:cNvSpPr/>
          <p:nvPr/>
        </p:nvSpPr>
        <p:spPr>
          <a:xfrm rot="19863975">
            <a:off x="7674925" y="2140188"/>
            <a:ext cx="109295" cy="109295"/>
          </a:xfrm>
          <a:prstGeom prst="ellipse">
            <a:avLst/>
          </a:prstGeom>
          <a:solidFill>
            <a:srgbClr val="009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7BCC3923-7F24-9859-D03A-5A66FBBD68E4}"/>
              </a:ext>
            </a:extLst>
          </p:cNvPr>
          <p:cNvSpPr/>
          <p:nvPr/>
        </p:nvSpPr>
        <p:spPr>
          <a:xfrm rot="19863975">
            <a:off x="7542593" y="2231959"/>
            <a:ext cx="72000" cy="72000"/>
          </a:xfrm>
          <a:prstGeom prst="ellipse">
            <a:avLst/>
          </a:prstGeom>
          <a:solidFill>
            <a:srgbClr val="009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763C3519-EC3A-B273-D095-2D0AD002B5C3}"/>
              </a:ext>
            </a:extLst>
          </p:cNvPr>
          <p:cNvSpPr/>
          <p:nvPr/>
        </p:nvSpPr>
        <p:spPr>
          <a:xfrm rot="4082326">
            <a:off x="7602210" y="3255687"/>
            <a:ext cx="132248" cy="132248"/>
          </a:xfrm>
          <a:prstGeom prst="ellipse">
            <a:avLst/>
          </a:prstGeom>
          <a:solidFill>
            <a:srgbClr val="00B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دمعة 9">
            <a:extLst>
              <a:ext uri="{FF2B5EF4-FFF2-40B4-BE49-F238E27FC236}">
                <a16:creationId xmlns:a16="http://schemas.microsoft.com/office/drawing/2014/main" id="{0962FD76-CEC9-B964-8D4A-865D1AA867A7}"/>
              </a:ext>
            </a:extLst>
          </p:cNvPr>
          <p:cNvSpPr/>
          <p:nvPr/>
        </p:nvSpPr>
        <p:spPr>
          <a:xfrm rot="822495">
            <a:off x="7369231" y="1915807"/>
            <a:ext cx="204143" cy="219466"/>
          </a:xfrm>
          <a:prstGeom prst="teardrop">
            <a:avLst/>
          </a:prstGeom>
          <a:solidFill>
            <a:srgbClr val="009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دمعة 10">
            <a:extLst>
              <a:ext uri="{FF2B5EF4-FFF2-40B4-BE49-F238E27FC236}">
                <a16:creationId xmlns:a16="http://schemas.microsoft.com/office/drawing/2014/main" id="{D894A727-8D7E-7AC0-72ED-0F3E8A60104B}"/>
              </a:ext>
            </a:extLst>
          </p:cNvPr>
          <p:cNvSpPr/>
          <p:nvPr/>
        </p:nvSpPr>
        <p:spPr>
          <a:xfrm rot="16693345">
            <a:off x="7357221" y="4032847"/>
            <a:ext cx="204143" cy="219466"/>
          </a:xfrm>
          <a:prstGeom prst="teardrop">
            <a:avLst/>
          </a:prstGeom>
          <a:solidFill>
            <a:srgbClr val="EE9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42EE3F6A-3BF2-F672-DB1A-0BB73CF89D5A}"/>
              </a:ext>
            </a:extLst>
          </p:cNvPr>
          <p:cNvSpPr/>
          <p:nvPr/>
        </p:nvSpPr>
        <p:spPr>
          <a:xfrm rot="4082326">
            <a:off x="7591517" y="3963303"/>
            <a:ext cx="72000" cy="72000"/>
          </a:xfrm>
          <a:prstGeom prst="ellipse">
            <a:avLst/>
          </a:prstGeom>
          <a:solidFill>
            <a:srgbClr val="0D8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1558C8E7-5CC5-5999-A254-B8489E2080CE}"/>
              </a:ext>
            </a:extLst>
          </p:cNvPr>
          <p:cNvSpPr/>
          <p:nvPr/>
        </p:nvSpPr>
        <p:spPr>
          <a:xfrm rot="4082326">
            <a:off x="7497815" y="3409913"/>
            <a:ext cx="72000" cy="72000"/>
          </a:xfrm>
          <a:prstGeom prst="ellipse">
            <a:avLst/>
          </a:prstGeom>
          <a:solidFill>
            <a:srgbClr val="00B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D626E6FB-65D6-A814-E6D7-697946BBD26F}"/>
              </a:ext>
            </a:extLst>
          </p:cNvPr>
          <p:cNvSpPr/>
          <p:nvPr/>
        </p:nvSpPr>
        <p:spPr>
          <a:xfrm rot="4082326">
            <a:off x="7096919" y="3984641"/>
            <a:ext cx="176022" cy="176022"/>
          </a:xfrm>
          <a:prstGeom prst="ellipse">
            <a:avLst/>
          </a:prstGeom>
          <a:solidFill>
            <a:srgbClr val="0D8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1254EC92-182D-6156-F16D-3603B9093117}"/>
              </a:ext>
            </a:extLst>
          </p:cNvPr>
          <p:cNvSpPr/>
          <p:nvPr/>
        </p:nvSpPr>
        <p:spPr>
          <a:xfrm rot="4082326">
            <a:off x="1439099" y="3812728"/>
            <a:ext cx="160020" cy="160020"/>
          </a:xfrm>
          <a:prstGeom prst="ellipse">
            <a:avLst/>
          </a:prstGeom>
          <a:solidFill>
            <a:srgbClr val="EC5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0ED74251-CA3C-3080-9E68-D14412EF2D7F}"/>
              </a:ext>
            </a:extLst>
          </p:cNvPr>
          <p:cNvSpPr/>
          <p:nvPr/>
        </p:nvSpPr>
        <p:spPr>
          <a:xfrm rot="4082326">
            <a:off x="1691108" y="3746102"/>
            <a:ext cx="72000" cy="72000"/>
          </a:xfrm>
          <a:prstGeom prst="ellipse">
            <a:avLst/>
          </a:prstGeom>
          <a:solidFill>
            <a:srgbClr val="EC5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4CCDE28F-E1DC-942B-68D4-F8A16A8C8ACD}"/>
              </a:ext>
            </a:extLst>
          </p:cNvPr>
          <p:cNvSpPr/>
          <p:nvPr/>
        </p:nvSpPr>
        <p:spPr>
          <a:xfrm rot="4082326">
            <a:off x="1425828" y="3358785"/>
            <a:ext cx="132248" cy="132248"/>
          </a:xfrm>
          <a:prstGeom prst="ellipse">
            <a:avLst/>
          </a:prstGeom>
          <a:solidFill>
            <a:srgbClr val="EC5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DC02261D-D4F2-1C80-9FFE-2917D3E46F49}"/>
              </a:ext>
            </a:extLst>
          </p:cNvPr>
          <p:cNvSpPr/>
          <p:nvPr/>
        </p:nvSpPr>
        <p:spPr>
          <a:xfrm rot="4082326">
            <a:off x="1122987" y="2106167"/>
            <a:ext cx="132248" cy="132248"/>
          </a:xfrm>
          <a:prstGeom prst="ellipse">
            <a:avLst/>
          </a:prstGeom>
          <a:solidFill>
            <a:srgbClr val="EC5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دمعة 18">
            <a:extLst>
              <a:ext uri="{FF2B5EF4-FFF2-40B4-BE49-F238E27FC236}">
                <a16:creationId xmlns:a16="http://schemas.microsoft.com/office/drawing/2014/main" id="{795D9202-CC72-FD68-C275-14A23B0C8ABD}"/>
              </a:ext>
            </a:extLst>
          </p:cNvPr>
          <p:cNvSpPr/>
          <p:nvPr/>
        </p:nvSpPr>
        <p:spPr>
          <a:xfrm rot="3200133">
            <a:off x="972084" y="2408252"/>
            <a:ext cx="204143" cy="219466"/>
          </a:xfrm>
          <a:prstGeom prst="teardrop">
            <a:avLst/>
          </a:prstGeom>
          <a:solidFill>
            <a:srgbClr val="0D8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A6150D7A-7A77-1ABA-A4E2-930997DC8029}"/>
              </a:ext>
            </a:extLst>
          </p:cNvPr>
          <p:cNvSpPr/>
          <p:nvPr/>
        </p:nvSpPr>
        <p:spPr>
          <a:xfrm rot="4082326">
            <a:off x="961307" y="2290471"/>
            <a:ext cx="72000" cy="72000"/>
          </a:xfrm>
          <a:prstGeom prst="ellipse">
            <a:avLst/>
          </a:prstGeom>
          <a:solidFill>
            <a:srgbClr val="45A6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F7B17A3E-90A5-EC4C-0574-BD1E722F7032}"/>
              </a:ext>
            </a:extLst>
          </p:cNvPr>
          <p:cNvSpPr/>
          <p:nvPr/>
        </p:nvSpPr>
        <p:spPr>
          <a:xfrm rot="4082326">
            <a:off x="1642542" y="1922641"/>
            <a:ext cx="176022" cy="176022"/>
          </a:xfrm>
          <a:prstGeom prst="ellipse">
            <a:avLst/>
          </a:prstGeom>
          <a:solidFill>
            <a:srgbClr val="0D8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Answer2">
            <a:extLst>
              <a:ext uri="{FF2B5EF4-FFF2-40B4-BE49-F238E27FC236}">
                <a16:creationId xmlns:a16="http://schemas.microsoft.com/office/drawing/2014/main" id="{02350E43-F39B-C54D-350B-B560C694C648}"/>
              </a:ext>
            </a:extLst>
          </p:cNvPr>
          <p:cNvSpPr/>
          <p:nvPr/>
        </p:nvSpPr>
        <p:spPr>
          <a:xfrm>
            <a:off x="8555749" y="1854496"/>
            <a:ext cx="2859314" cy="970887"/>
          </a:xfrm>
          <a:prstGeom prst="round2DiagRect">
            <a:avLst/>
          </a:prstGeom>
          <a:solidFill>
            <a:srgbClr val="FFA61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direct object</a:t>
            </a:r>
            <a:endParaRPr lang="ar-SA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7" name="Answer3">
            <a:extLst>
              <a:ext uri="{FF2B5EF4-FFF2-40B4-BE49-F238E27FC236}">
                <a16:creationId xmlns:a16="http://schemas.microsoft.com/office/drawing/2014/main" id="{17C4314C-D77D-B127-DAEF-38158D72606D}"/>
              </a:ext>
            </a:extLst>
          </p:cNvPr>
          <p:cNvSpPr/>
          <p:nvPr/>
        </p:nvSpPr>
        <p:spPr>
          <a:xfrm>
            <a:off x="8555749" y="2950325"/>
            <a:ext cx="2859314" cy="970887"/>
          </a:xfrm>
          <a:prstGeom prst="round2DiagRect">
            <a:avLst/>
          </a:prstGeom>
          <a:solidFill>
            <a:srgbClr val="00BEC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indirect object</a:t>
            </a:r>
            <a:endParaRPr lang="ar-SA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F4EA490F-68FD-2B01-23AB-2296C64A053D}"/>
              </a:ext>
            </a:extLst>
          </p:cNvPr>
          <p:cNvSpPr txBox="1"/>
          <p:nvPr/>
        </p:nvSpPr>
        <p:spPr>
          <a:xfrm>
            <a:off x="897392" y="1169435"/>
            <a:ext cx="7012893" cy="639604"/>
          </a:xfrm>
          <a:prstGeom prst="round2DiagRect">
            <a:avLst>
              <a:gd name="adj1" fmla="val 31711"/>
              <a:gd name="adj2" fmla="val 0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0" i="0" dirty="0">
                <a:effectLst/>
                <a:latin typeface="Arial Rounded MT Bold" panose="020F0704030504030204" pitchFamily="34" charset="0"/>
              </a:rPr>
              <a:t>The colored word is a/an </a:t>
            </a:r>
            <a:endParaRPr lang="ar-SA" sz="2800" dirty="0">
              <a:latin typeface="Arial Rounded MT Bold" panose="020F0704030504030204" pitchFamily="34" charset="0"/>
            </a:endParaRPr>
          </a:p>
        </p:txBody>
      </p:sp>
      <p:pic>
        <p:nvPicPr>
          <p:cNvPr id="2050" name="Picture 2" descr="Premium Vector | A boy scolding his friend in a loud voice">
            <a:extLst>
              <a:ext uri="{FF2B5EF4-FFF2-40B4-BE49-F238E27FC236}">
                <a16:creationId xmlns:a16="http://schemas.microsoft.com/office/drawing/2014/main" id="{90AA699F-CD95-1A20-C7F2-6661221EA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34" y="2293993"/>
            <a:ext cx="3871161" cy="387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23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t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27" grpId="0" animBg="1"/>
      <p:bldP spid="27" grpId="1" animBg="1"/>
      <p:bldP spid="27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6">
            <a:extLst>
              <a:ext uri="{FF2B5EF4-FFF2-40B4-BE49-F238E27FC236}">
                <a16:creationId xmlns:a16="http://schemas.microsoft.com/office/drawing/2014/main" id="{F3A4726E-A9A9-B7E0-A8B9-8A795F1AD60A}"/>
              </a:ext>
            </a:extLst>
          </p:cNvPr>
          <p:cNvSpPr/>
          <p:nvPr/>
        </p:nvSpPr>
        <p:spPr>
          <a:xfrm flipH="1">
            <a:off x="979428" y="2160838"/>
            <a:ext cx="6907784" cy="1713065"/>
          </a:xfrm>
          <a:custGeom>
            <a:avLst/>
            <a:gdLst>
              <a:gd name="connsiteX0" fmla="*/ 0 w 4369981"/>
              <a:gd name="connsiteY0" fmla="*/ 241009 h 1446028"/>
              <a:gd name="connsiteX1" fmla="*/ 241009 w 4369981"/>
              <a:gd name="connsiteY1" fmla="*/ 0 h 1446028"/>
              <a:gd name="connsiteX2" fmla="*/ 4128972 w 4369981"/>
              <a:gd name="connsiteY2" fmla="*/ 0 h 1446028"/>
              <a:gd name="connsiteX3" fmla="*/ 4369981 w 4369981"/>
              <a:gd name="connsiteY3" fmla="*/ 241009 h 1446028"/>
              <a:gd name="connsiteX4" fmla="*/ 4369981 w 4369981"/>
              <a:gd name="connsiteY4" fmla="*/ 1205019 h 1446028"/>
              <a:gd name="connsiteX5" fmla="*/ 4128972 w 4369981"/>
              <a:gd name="connsiteY5" fmla="*/ 1446028 h 1446028"/>
              <a:gd name="connsiteX6" fmla="*/ 241009 w 4369981"/>
              <a:gd name="connsiteY6" fmla="*/ 1446028 h 1446028"/>
              <a:gd name="connsiteX7" fmla="*/ 0 w 4369981"/>
              <a:gd name="connsiteY7" fmla="*/ 1205019 h 1446028"/>
              <a:gd name="connsiteX8" fmla="*/ 0 w 4369981"/>
              <a:gd name="connsiteY8" fmla="*/ 241009 h 1446028"/>
              <a:gd name="connsiteX0" fmla="*/ 0 w 4391246"/>
              <a:gd name="connsiteY0" fmla="*/ 241009 h 1446028"/>
              <a:gd name="connsiteX1" fmla="*/ 241009 w 4391246"/>
              <a:gd name="connsiteY1" fmla="*/ 0 h 1446028"/>
              <a:gd name="connsiteX2" fmla="*/ 4128972 w 4391246"/>
              <a:gd name="connsiteY2" fmla="*/ 0 h 1446028"/>
              <a:gd name="connsiteX3" fmla="*/ 4391246 w 4391246"/>
              <a:gd name="connsiteY3" fmla="*/ 453660 h 1446028"/>
              <a:gd name="connsiteX4" fmla="*/ 4369981 w 4391246"/>
              <a:gd name="connsiteY4" fmla="*/ 1205019 h 1446028"/>
              <a:gd name="connsiteX5" fmla="*/ 4128972 w 4391246"/>
              <a:gd name="connsiteY5" fmla="*/ 1446028 h 1446028"/>
              <a:gd name="connsiteX6" fmla="*/ 241009 w 4391246"/>
              <a:gd name="connsiteY6" fmla="*/ 1446028 h 1446028"/>
              <a:gd name="connsiteX7" fmla="*/ 0 w 4391246"/>
              <a:gd name="connsiteY7" fmla="*/ 1205019 h 1446028"/>
              <a:gd name="connsiteX8" fmla="*/ 0 w 4391246"/>
              <a:gd name="connsiteY8" fmla="*/ 241009 h 1446028"/>
              <a:gd name="connsiteX0" fmla="*/ 0 w 4391246"/>
              <a:gd name="connsiteY0" fmla="*/ 241009 h 1446028"/>
              <a:gd name="connsiteX1" fmla="*/ 241009 w 4391246"/>
              <a:gd name="connsiteY1" fmla="*/ 0 h 1446028"/>
              <a:gd name="connsiteX2" fmla="*/ 4150237 w 4391246"/>
              <a:gd name="connsiteY2" fmla="*/ 223284 h 1446028"/>
              <a:gd name="connsiteX3" fmla="*/ 4391246 w 4391246"/>
              <a:gd name="connsiteY3" fmla="*/ 453660 h 1446028"/>
              <a:gd name="connsiteX4" fmla="*/ 4369981 w 4391246"/>
              <a:gd name="connsiteY4" fmla="*/ 1205019 h 1446028"/>
              <a:gd name="connsiteX5" fmla="*/ 4128972 w 4391246"/>
              <a:gd name="connsiteY5" fmla="*/ 1446028 h 1446028"/>
              <a:gd name="connsiteX6" fmla="*/ 241009 w 4391246"/>
              <a:gd name="connsiteY6" fmla="*/ 1446028 h 1446028"/>
              <a:gd name="connsiteX7" fmla="*/ 0 w 4391246"/>
              <a:gd name="connsiteY7" fmla="*/ 1205019 h 1446028"/>
              <a:gd name="connsiteX8" fmla="*/ 0 w 4391246"/>
              <a:gd name="connsiteY8" fmla="*/ 241009 h 1446028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150237 w 4391246"/>
              <a:gd name="connsiteY2" fmla="*/ 223284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0 w 4391246"/>
              <a:gd name="connsiteY7" fmla="*/ 1205019 h 1584252"/>
              <a:gd name="connsiteX8" fmla="*/ 0 w 4391246"/>
              <a:gd name="connsiteY8" fmla="*/ 241009 h 1584252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150237 w 4391246"/>
              <a:gd name="connsiteY2" fmla="*/ 223284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233916 w 4391246"/>
              <a:gd name="connsiteY7" fmla="*/ 1385773 h 1584252"/>
              <a:gd name="connsiteX8" fmla="*/ 0 w 4391246"/>
              <a:gd name="connsiteY8" fmla="*/ 241009 h 1584252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214032 w 4391246"/>
              <a:gd name="connsiteY2" fmla="*/ 265815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233916 w 4391246"/>
              <a:gd name="connsiteY7" fmla="*/ 1385773 h 1584252"/>
              <a:gd name="connsiteX8" fmla="*/ 0 w 439124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4301"/>
              <a:gd name="connsiteY0" fmla="*/ 241009 h 1584252"/>
              <a:gd name="connsiteX1" fmla="*/ 241009 w 4434301"/>
              <a:gd name="connsiteY1" fmla="*/ 0 h 1584252"/>
              <a:gd name="connsiteX2" fmla="*/ 4214032 w 4434301"/>
              <a:gd name="connsiteY2" fmla="*/ 265815 h 1584252"/>
              <a:gd name="connsiteX3" fmla="*/ 4433776 w 4434301"/>
              <a:gd name="connsiteY3" fmla="*/ 506823 h 1584252"/>
              <a:gd name="connsiteX4" fmla="*/ 4369981 w 4434301"/>
              <a:gd name="connsiteY4" fmla="*/ 1205019 h 1584252"/>
              <a:gd name="connsiteX5" fmla="*/ 4128972 w 4434301"/>
              <a:gd name="connsiteY5" fmla="*/ 1446028 h 1584252"/>
              <a:gd name="connsiteX6" fmla="*/ 645047 w 4434301"/>
              <a:gd name="connsiteY6" fmla="*/ 1584252 h 1584252"/>
              <a:gd name="connsiteX7" fmla="*/ 233916 w 4434301"/>
              <a:gd name="connsiteY7" fmla="*/ 1385773 h 1584252"/>
              <a:gd name="connsiteX8" fmla="*/ 0 w 4434301"/>
              <a:gd name="connsiteY8" fmla="*/ 241009 h 1584252"/>
              <a:gd name="connsiteX0" fmla="*/ 0 w 4434301"/>
              <a:gd name="connsiteY0" fmla="*/ 241009 h 1584252"/>
              <a:gd name="connsiteX1" fmla="*/ 241009 w 4434301"/>
              <a:gd name="connsiteY1" fmla="*/ 0 h 1584252"/>
              <a:gd name="connsiteX2" fmla="*/ 4214032 w 4434301"/>
              <a:gd name="connsiteY2" fmla="*/ 265815 h 1584252"/>
              <a:gd name="connsiteX3" fmla="*/ 4433776 w 4434301"/>
              <a:gd name="connsiteY3" fmla="*/ 506823 h 1584252"/>
              <a:gd name="connsiteX4" fmla="*/ 4369981 w 4434301"/>
              <a:gd name="connsiteY4" fmla="*/ 1205019 h 1584252"/>
              <a:gd name="connsiteX5" fmla="*/ 4128972 w 4434301"/>
              <a:gd name="connsiteY5" fmla="*/ 1446028 h 1584252"/>
              <a:gd name="connsiteX6" fmla="*/ 535222 w 4434301"/>
              <a:gd name="connsiteY6" fmla="*/ 1584252 h 1584252"/>
              <a:gd name="connsiteX7" fmla="*/ 233916 w 4434301"/>
              <a:gd name="connsiteY7" fmla="*/ 1385773 h 1584252"/>
              <a:gd name="connsiteX8" fmla="*/ 0 w 4434301"/>
              <a:gd name="connsiteY8" fmla="*/ 241009 h 158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4301" h="1584252">
                <a:moveTo>
                  <a:pt x="0" y="241009"/>
                </a:moveTo>
                <a:cubicBezTo>
                  <a:pt x="0" y="107903"/>
                  <a:pt x="107903" y="0"/>
                  <a:pt x="241009" y="0"/>
                </a:cubicBezTo>
                <a:lnTo>
                  <a:pt x="4214032" y="265815"/>
                </a:lnTo>
                <a:cubicBezTo>
                  <a:pt x="4347138" y="265815"/>
                  <a:pt x="4433776" y="373717"/>
                  <a:pt x="4433776" y="506823"/>
                </a:cubicBezTo>
                <a:cubicBezTo>
                  <a:pt x="4433776" y="828160"/>
                  <a:pt x="4444410" y="469011"/>
                  <a:pt x="4369981" y="1205019"/>
                </a:cubicBezTo>
                <a:cubicBezTo>
                  <a:pt x="4369981" y="1338125"/>
                  <a:pt x="4262078" y="1446028"/>
                  <a:pt x="4128972" y="1446028"/>
                </a:cubicBezTo>
                <a:lnTo>
                  <a:pt x="535222" y="1584252"/>
                </a:lnTo>
                <a:cubicBezTo>
                  <a:pt x="402116" y="1584252"/>
                  <a:pt x="233916" y="1518879"/>
                  <a:pt x="233916" y="1385773"/>
                </a:cubicBezTo>
                <a:lnTo>
                  <a:pt x="0" y="241009"/>
                </a:lnTo>
                <a:close/>
              </a:path>
            </a:pathLst>
          </a:custGeom>
          <a:solidFill>
            <a:srgbClr val="FF929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: زوايا مستديرة 6">
            <a:extLst>
              <a:ext uri="{FF2B5EF4-FFF2-40B4-BE49-F238E27FC236}">
                <a16:creationId xmlns:a16="http://schemas.microsoft.com/office/drawing/2014/main" id="{356AE4DF-BC66-42EF-4257-289E06968BB8}"/>
              </a:ext>
            </a:extLst>
          </p:cNvPr>
          <p:cNvSpPr/>
          <p:nvPr/>
        </p:nvSpPr>
        <p:spPr>
          <a:xfrm>
            <a:off x="756777" y="2035439"/>
            <a:ext cx="6982318" cy="1713065"/>
          </a:xfrm>
          <a:custGeom>
            <a:avLst/>
            <a:gdLst>
              <a:gd name="connsiteX0" fmla="*/ 0 w 4369981"/>
              <a:gd name="connsiteY0" fmla="*/ 241009 h 1446028"/>
              <a:gd name="connsiteX1" fmla="*/ 241009 w 4369981"/>
              <a:gd name="connsiteY1" fmla="*/ 0 h 1446028"/>
              <a:gd name="connsiteX2" fmla="*/ 4128972 w 4369981"/>
              <a:gd name="connsiteY2" fmla="*/ 0 h 1446028"/>
              <a:gd name="connsiteX3" fmla="*/ 4369981 w 4369981"/>
              <a:gd name="connsiteY3" fmla="*/ 241009 h 1446028"/>
              <a:gd name="connsiteX4" fmla="*/ 4369981 w 4369981"/>
              <a:gd name="connsiteY4" fmla="*/ 1205019 h 1446028"/>
              <a:gd name="connsiteX5" fmla="*/ 4128972 w 4369981"/>
              <a:gd name="connsiteY5" fmla="*/ 1446028 h 1446028"/>
              <a:gd name="connsiteX6" fmla="*/ 241009 w 4369981"/>
              <a:gd name="connsiteY6" fmla="*/ 1446028 h 1446028"/>
              <a:gd name="connsiteX7" fmla="*/ 0 w 4369981"/>
              <a:gd name="connsiteY7" fmla="*/ 1205019 h 1446028"/>
              <a:gd name="connsiteX8" fmla="*/ 0 w 4369981"/>
              <a:gd name="connsiteY8" fmla="*/ 241009 h 1446028"/>
              <a:gd name="connsiteX0" fmla="*/ 0 w 4391246"/>
              <a:gd name="connsiteY0" fmla="*/ 241009 h 1446028"/>
              <a:gd name="connsiteX1" fmla="*/ 241009 w 4391246"/>
              <a:gd name="connsiteY1" fmla="*/ 0 h 1446028"/>
              <a:gd name="connsiteX2" fmla="*/ 4128972 w 4391246"/>
              <a:gd name="connsiteY2" fmla="*/ 0 h 1446028"/>
              <a:gd name="connsiteX3" fmla="*/ 4391246 w 4391246"/>
              <a:gd name="connsiteY3" fmla="*/ 453660 h 1446028"/>
              <a:gd name="connsiteX4" fmla="*/ 4369981 w 4391246"/>
              <a:gd name="connsiteY4" fmla="*/ 1205019 h 1446028"/>
              <a:gd name="connsiteX5" fmla="*/ 4128972 w 4391246"/>
              <a:gd name="connsiteY5" fmla="*/ 1446028 h 1446028"/>
              <a:gd name="connsiteX6" fmla="*/ 241009 w 4391246"/>
              <a:gd name="connsiteY6" fmla="*/ 1446028 h 1446028"/>
              <a:gd name="connsiteX7" fmla="*/ 0 w 4391246"/>
              <a:gd name="connsiteY7" fmla="*/ 1205019 h 1446028"/>
              <a:gd name="connsiteX8" fmla="*/ 0 w 4391246"/>
              <a:gd name="connsiteY8" fmla="*/ 241009 h 1446028"/>
              <a:gd name="connsiteX0" fmla="*/ 0 w 4391246"/>
              <a:gd name="connsiteY0" fmla="*/ 241009 h 1446028"/>
              <a:gd name="connsiteX1" fmla="*/ 241009 w 4391246"/>
              <a:gd name="connsiteY1" fmla="*/ 0 h 1446028"/>
              <a:gd name="connsiteX2" fmla="*/ 4150237 w 4391246"/>
              <a:gd name="connsiteY2" fmla="*/ 223284 h 1446028"/>
              <a:gd name="connsiteX3" fmla="*/ 4391246 w 4391246"/>
              <a:gd name="connsiteY3" fmla="*/ 453660 h 1446028"/>
              <a:gd name="connsiteX4" fmla="*/ 4369981 w 4391246"/>
              <a:gd name="connsiteY4" fmla="*/ 1205019 h 1446028"/>
              <a:gd name="connsiteX5" fmla="*/ 4128972 w 4391246"/>
              <a:gd name="connsiteY5" fmla="*/ 1446028 h 1446028"/>
              <a:gd name="connsiteX6" fmla="*/ 241009 w 4391246"/>
              <a:gd name="connsiteY6" fmla="*/ 1446028 h 1446028"/>
              <a:gd name="connsiteX7" fmla="*/ 0 w 4391246"/>
              <a:gd name="connsiteY7" fmla="*/ 1205019 h 1446028"/>
              <a:gd name="connsiteX8" fmla="*/ 0 w 4391246"/>
              <a:gd name="connsiteY8" fmla="*/ 241009 h 1446028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150237 w 4391246"/>
              <a:gd name="connsiteY2" fmla="*/ 223284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0 w 4391246"/>
              <a:gd name="connsiteY7" fmla="*/ 1205019 h 1584252"/>
              <a:gd name="connsiteX8" fmla="*/ 0 w 4391246"/>
              <a:gd name="connsiteY8" fmla="*/ 241009 h 1584252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150237 w 4391246"/>
              <a:gd name="connsiteY2" fmla="*/ 223284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233916 w 4391246"/>
              <a:gd name="connsiteY7" fmla="*/ 1385773 h 1584252"/>
              <a:gd name="connsiteX8" fmla="*/ 0 w 4391246"/>
              <a:gd name="connsiteY8" fmla="*/ 241009 h 1584252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214032 w 4391246"/>
              <a:gd name="connsiteY2" fmla="*/ 265815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233916 w 4391246"/>
              <a:gd name="connsiteY7" fmla="*/ 1385773 h 1584252"/>
              <a:gd name="connsiteX8" fmla="*/ 0 w 439124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4301"/>
              <a:gd name="connsiteY0" fmla="*/ 241009 h 1584252"/>
              <a:gd name="connsiteX1" fmla="*/ 241009 w 4434301"/>
              <a:gd name="connsiteY1" fmla="*/ 0 h 1584252"/>
              <a:gd name="connsiteX2" fmla="*/ 4214032 w 4434301"/>
              <a:gd name="connsiteY2" fmla="*/ 265815 h 1584252"/>
              <a:gd name="connsiteX3" fmla="*/ 4433776 w 4434301"/>
              <a:gd name="connsiteY3" fmla="*/ 506823 h 1584252"/>
              <a:gd name="connsiteX4" fmla="*/ 4369981 w 4434301"/>
              <a:gd name="connsiteY4" fmla="*/ 1205019 h 1584252"/>
              <a:gd name="connsiteX5" fmla="*/ 4128972 w 4434301"/>
              <a:gd name="connsiteY5" fmla="*/ 1446028 h 1584252"/>
              <a:gd name="connsiteX6" fmla="*/ 645047 w 4434301"/>
              <a:gd name="connsiteY6" fmla="*/ 1584252 h 1584252"/>
              <a:gd name="connsiteX7" fmla="*/ 233916 w 4434301"/>
              <a:gd name="connsiteY7" fmla="*/ 1385773 h 1584252"/>
              <a:gd name="connsiteX8" fmla="*/ 0 w 4434301"/>
              <a:gd name="connsiteY8" fmla="*/ 241009 h 158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4301" h="1584252">
                <a:moveTo>
                  <a:pt x="0" y="241009"/>
                </a:moveTo>
                <a:cubicBezTo>
                  <a:pt x="0" y="107903"/>
                  <a:pt x="107903" y="0"/>
                  <a:pt x="241009" y="0"/>
                </a:cubicBezTo>
                <a:lnTo>
                  <a:pt x="4214032" y="265815"/>
                </a:lnTo>
                <a:cubicBezTo>
                  <a:pt x="4347138" y="265815"/>
                  <a:pt x="4433776" y="373717"/>
                  <a:pt x="4433776" y="506823"/>
                </a:cubicBezTo>
                <a:cubicBezTo>
                  <a:pt x="4433776" y="828160"/>
                  <a:pt x="4444410" y="469011"/>
                  <a:pt x="4369981" y="1205019"/>
                </a:cubicBezTo>
                <a:cubicBezTo>
                  <a:pt x="4369981" y="1338125"/>
                  <a:pt x="4262078" y="1446028"/>
                  <a:pt x="4128972" y="1446028"/>
                </a:cubicBezTo>
                <a:lnTo>
                  <a:pt x="645047" y="1584252"/>
                </a:lnTo>
                <a:cubicBezTo>
                  <a:pt x="511941" y="1584252"/>
                  <a:pt x="233916" y="1518879"/>
                  <a:pt x="233916" y="1385773"/>
                </a:cubicBezTo>
                <a:lnTo>
                  <a:pt x="0" y="2410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165100" dir="2700000" sx="99000" sy="99000" algn="tl" rotWithShape="0">
              <a:srgbClr val="EC5F4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dirty="0">
                <a:solidFill>
                  <a:srgbClr val="0072AE"/>
                </a:solidFill>
                <a:latin typeface="Arial Rounded MT Bold" panose="020F0704030504030204" pitchFamily="34" charset="0"/>
              </a:rPr>
              <a:t>My father bought </a:t>
            </a:r>
            <a:r>
              <a:rPr lang="en-US" sz="2800" u="sng" dirty="0">
                <a:solidFill>
                  <a:srgbClr val="EC5A72"/>
                </a:solidFill>
                <a:latin typeface="Arial Rounded MT Bold" panose="020F0704030504030204" pitchFamily="34" charset="0"/>
              </a:rPr>
              <a:t>us</a:t>
            </a:r>
            <a:r>
              <a:rPr lang="en-US" sz="2800" dirty="0">
                <a:solidFill>
                  <a:srgbClr val="0072AE"/>
                </a:solidFill>
                <a:latin typeface="Arial Rounded MT Bold" panose="020F0704030504030204" pitchFamily="34" charset="0"/>
              </a:rPr>
              <a:t> pizza.</a:t>
            </a:r>
            <a:endParaRPr lang="ar-SA" sz="2800" dirty="0">
              <a:solidFill>
                <a:srgbClr val="0072AE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5077B382-95BA-5431-7996-F616B1C01609}"/>
              </a:ext>
            </a:extLst>
          </p:cNvPr>
          <p:cNvSpPr/>
          <p:nvPr/>
        </p:nvSpPr>
        <p:spPr>
          <a:xfrm rot="19863975">
            <a:off x="7674925" y="2140188"/>
            <a:ext cx="109295" cy="109295"/>
          </a:xfrm>
          <a:prstGeom prst="ellipse">
            <a:avLst/>
          </a:prstGeom>
          <a:solidFill>
            <a:srgbClr val="009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7BCC3923-7F24-9859-D03A-5A66FBBD68E4}"/>
              </a:ext>
            </a:extLst>
          </p:cNvPr>
          <p:cNvSpPr/>
          <p:nvPr/>
        </p:nvSpPr>
        <p:spPr>
          <a:xfrm rot="19863975">
            <a:off x="7542593" y="2231959"/>
            <a:ext cx="72000" cy="72000"/>
          </a:xfrm>
          <a:prstGeom prst="ellipse">
            <a:avLst/>
          </a:prstGeom>
          <a:solidFill>
            <a:srgbClr val="009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763C3519-EC3A-B273-D095-2D0AD002B5C3}"/>
              </a:ext>
            </a:extLst>
          </p:cNvPr>
          <p:cNvSpPr/>
          <p:nvPr/>
        </p:nvSpPr>
        <p:spPr>
          <a:xfrm rot="4082326">
            <a:off x="7602210" y="3255687"/>
            <a:ext cx="132248" cy="132248"/>
          </a:xfrm>
          <a:prstGeom prst="ellipse">
            <a:avLst/>
          </a:prstGeom>
          <a:solidFill>
            <a:srgbClr val="00B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دمعة 9">
            <a:extLst>
              <a:ext uri="{FF2B5EF4-FFF2-40B4-BE49-F238E27FC236}">
                <a16:creationId xmlns:a16="http://schemas.microsoft.com/office/drawing/2014/main" id="{0962FD76-CEC9-B964-8D4A-865D1AA867A7}"/>
              </a:ext>
            </a:extLst>
          </p:cNvPr>
          <p:cNvSpPr/>
          <p:nvPr/>
        </p:nvSpPr>
        <p:spPr>
          <a:xfrm rot="822495">
            <a:off x="7369231" y="1915807"/>
            <a:ext cx="204143" cy="219466"/>
          </a:xfrm>
          <a:prstGeom prst="teardrop">
            <a:avLst/>
          </a:prstGeom>
          <a:solidFill>
            <a:srgbClr val="009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دمعة 10">
            <a:extLst>
              <a:ext uri="{FF2B5EF4-FFF2-40B4-BE49-F238E27FC236}">
                <a16:creationId xmlns:a16="http://schemas.microsoft.com/office/drawing/2014/main" id="{D894A727-8D7E-7AC0-72ED-0F3E8A60104B}"/>
              </a:ext>
            </a:extLst>
          </p:cNvPr>
          <p:cNvSpPr/>
          <p:nvPr/>
        </p:nvSpPr>
        <p:spPr>
          <a:xfrm rot="16693345">
            <a:off x="7357221" y="4032847"/>
            <a:ext cx="204143" cy="219466"/>
          </a:xfrm>
          <a:prstGeom prst="teardrop">
            <a:avLst/>
          </a:prstGeom>
          <a:solidFill>
            <a:srgbClr val="EE9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42EE3F6A-3BF2-F672-DB1A-0BB73CF89D5A}"/>
              </a:ext>
            </a:extLst>
          </p:cNvPr>
          <p:cNvSpPr/>
          <p:nvPr/>
        </p:nvSpPr>
        <p:spPr>
          <a:xfrm rot="4082326">
            <a:off x="7591517" y="3963303"/>
            <a:ext cx="72000" cy="72000"/>
          </a:xfrm>
          <a:prstGeom prst="ellipse">
            <a:avLst/>
          </a:prstGeom>
          <a:solidFill>
            <a:srgbClr val="0D8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1558C8E7-5CC5-5999-A254-B8489E2080CE}"/>
              </a:ext>
            </a:extLst>
          </p:cNvPr>
          <p:cNvSpPr/>
          <p:nvPr/>
        </p:nvSpPr>
        <p:spPr>
          <a:xfrm rot="4082326">
            <a:off x="7497815" y="3409913"/>
            <a:ext cx="72000" cy="72000"/>
          </a:xfrm>
          <a:prstGeom prst="ellipse">
            <a:avLst/>
          </a:prstGeom>
          <a:solidFill>
            <a:srgbClr val="00B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D626E6FB-65D6-A814-E6D7-697946BBD26F}"/>
              </a:ext>
            </a:extLst>
          </p:cNvPr>
          <p:cNvSpPr/>
          <p:nvPr/>
        </p:nvSpPr>
        <p:spPr>
          <a:xfrm rot="4082326">
            <a:off x="7096919" y="3984641"/>
            <a:ext cx="176022" cy="176022"/>
          </a:xfrm>
          <a:prstGeom prst="ellipse">
            <a:avLst/>
          </a:prstGeom>
          <a:solidFill>
            <a:srgbClr val="0D8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1254EC92-182D-6156-F16D-3603B9093117}"/>
              </a:ext>
            </a:extLst>
          </p:cNvPr>
          <p:cNvSpPr/>
          <p:nvPr/>
        </p:nvSpPr>
        <p:spPr>
          <a:xfrm rot="4082326">
            <a:off x="1439099" y="3812728"/>
            <a:ext cx="160020" cy="160020"/>
          </a:xfrm>
          <a:prstGeom prst="ellipse">
            <a:avLst/>
          </a:prstGeom>
          <a:solidFill>
            <a:srgbClr val="EC5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0ED74251-CA3C-3080-9E68-D14412EF2D7F}"/>
              </a:ext>
            </a:extLst>
          </p:cNvPr>
          <p:cNvSpPr/>
          <p:nvPr/>
        </p:nvSpPr>
        <p:spPr>
          <a:xfrm rot="4082326">
            <a:off x="1691108" y="3746102"/>
            <a:ext cx="72000" cy="72000"/>
          </a:xfrm>
          <a:prstGeom prst="ellipse">
            <a:avLst/>
          </a:prstGeom>
          <a:solidFill>
            <a:srgbClr val="EC5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4CCDE28F-E1DC-942B-68D4-F8A16A8C8ACD}"/>
              </a:ext>
            </a:extLst>
          </p:cNvPr>
          <p:cNvSpPr/>
          <p:nvPr/>
        </p:nvSpPr>
        <p:spPr>
          <a:xfrm rot="4082326">
            <a:off x="1425828" y="3358785"/>
            <a:ext cx="132248" cy="132248"/>
          </a:xfrm>
          <a:prstGeom prst="ellipse">
            <a:avLst/>
          </a:prstGeom>
          <a:solidFill>
            <a:srgbClr val="EC5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DC02261D-D4F2-1C80-9FFE-2917D3E46F49}"/>
              </a:ext>
            </a:extLst>
          </p:cNvPr>
          <p:cNvSpPr/>
          <p:nvPr/>
        </p:nvSpPr>
        <p:spPr>
          <a:xfrm rot="4082326">
            <a:off x="1122987" y="2106167"/>
            <a:ext cx="132248" cy="132248"/>
          </a:xfrm>
          <a:prstGeom prst="ellipse">
            <a:avLst/>
          </a:prstGeom>
          <a:solidFill>
            <a:srgbClr val="EC5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دمعة 18">
            <a:extLst>
              <a:ext uri="{FF2B5EF4-FFF2-40B4-BE49-F238E27FC236}">
                <a16:creationId xmlns:a16="http://schemas.microsoft.com/office/drawing/2014/main" id="{795D9202-CC72-FD68-C275-14A23B0C8ABD}"/>
              </a:ext>
            </a:extLst>
          </p:cNvPr>
          <p:cNvSpPr/>
          <p:nvPr/>
        </p:nvSpPr>
        <p:spPr>
          <a:xfrm rot="3200133">
            <a:off x="972084" y="2408252"/>
            <a:ext cx="204143" cy="219466"/>
          </a:xfrm>
          <a:prstGeom prst="teardrop">
            <a:avLst/>
          </a:prstGeom>
          <a:solidFill>
            <a:srgbClr val="0D8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A6150D7A-7A77-1ABA-A4E2-930997DC8029}"/>
              </a:ext>
            </a:extLst>
          </p:cNvPr>
          <p:cNvSpPr/>
          <p:nvPr/>
        </p:nvSpPr>
        <p:spPr>
          <a:xfrm rot="4082326">
            <a:off x="961307" y="2290471"/>
            <a:ext cx="72000" cy="72000"/>
          </a:xfrm>
          <a:prstGeom prst="ellipse">
            <a:avLst/>
          </a:prstGeom>
          <a:solidFill>
            <a:srgbClr val="45A6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F7B17A3E-90A5-EC4C-0574-BD1E722F7032}"/>
              </a:ext>
            </a:extLst>
          </p:cNvPr>
          <p:cNvSpPr/>
          <p:nvPr/>
        </p:nvSpPr>
        <p:spPr>
          <a:xfrm rot="4082326">
            <a:off x="1642542" y="1922641"/>
            <a:ext cx="176022" cy="176022"/>
          </a:xfrm>
          <a:prstGeom prst="ellipse">
            <a:avLst/>
          </a:prstGeom>
          <a:solidFill>
            <a:srgbClr val="0D8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Answer2">
            <a:extLst>
              <a:ext uri="{FF2B5EF4-FFF2-40B4-BE49-F238E27FC236}">
                <a16:creationId xmlns:a16="http://schemas.microsoft.com/office/drawing/2014/main" id="{02350E43-F39B-C54D-350B-B560C694C648}"/>
              </a:ext>
            </a:extLst>
          </p:cNvPr>
          <p:cNvSpPr/>
          <p:nvPr/>
        </p:nvSpPr>
        <p:spPr>
          <a:xfrm>
            <a:off x="8555749" y="1854496"/>
            <a:ext cx="2859314" cy="970887"/>
          </a:xfrm>
          <a:prstGeom prst="round2DiagRect">
            <a:avLst/>
          </a:prstGeom>
          <a:solidFill>
            <a:srgbClr val="FFA61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direct object</a:t>
            </a:r>
            <a:endParaRPr lang="ar-SA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7" name="Answer3">
            <a:extLst>
              <a:ext uri="{FF2B5EF4-FFF2-40B4-BE49-F238E27FC236}">
                <a16:creationId xmlns:a16="http://schemas.microsoft.com/office/drawing/2014/main" id="{17C4314C-D77D-B127-DAEF-38158D72606D}"/>
              </a:ext>
            </a:extLst>
          </p:cNvPr>
          <p:cNvSpPr/>
          <p:nvPr/>
        </p:nvSpPr>
        <p:spPr>
          <a:xfrm>
            <a:off x="8555749" y="2950325"/>
            <a:ext cx="2859314" cy="970887"/>
          </a:xfrm>
          <a:prstGeom prst="round2DiagRect">
            <a:avLst/>
          </a:prstGeom>
          <a:solidFill>
            <a:srgbClr val="00BEC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indirect object</a:t>
            </a:r>
            <a:endParaRPr lang="ar-SA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F4EA490F-68FD-2B01-23AB-2296C64A053D}"/>
              </a:ext>
            </a:extLst>
          </p:cNvPr>
          <p:cNvSpPr txBox="1"/>
          <p:nvPr/>
        </p:nvSpPr>
        <p:spPr>
          <a:xfrm>
            <a:off x="897392" y="1169435"/>
            <a:ext cx="7012893" cy="639604"/>
          </a:xfrm>
          <a:prstGeom prst="round2DiagRect">
            <a:avLst>
              <a:gd name="adj1" fmla="val 31711"/>
              <a:gd name="adj2" fmla="val 0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 Rounded MT Bold" panose="020F0704030504030204" pitchFamily="34" charset="0"/>
              </a:rPr>
              <a:t>The colored word is a/an </a:t>
            </a:r>
            <a:endParaRPr lang="ar-SA" sz="2800" dirty="0">
              <a:latin typeface="Arial Rounded MT Bold" panose="020F0704030504030204" pitchFamily="34" charset="0"/>
            </a:endParaRPr>
          </a:p>
        </p:txBody>
      </p:sp>
      <p:pic>
        <p:nvPicPr>
          <p:cNvPr id="3076" name="Picture 4" descr="Pizza stock illustration. Illustration of pepper, tasty - 2063110">
            <a:extLst>
              <a:ext uri="{FF2B5EF4-FFF2-40B4-BE49-F238E27FC236}">
                <a16:creationId xmlns:a16="http://schemas.microsoft.com/office/drawing/2014/main" id="{BA5FA965-6F71-0021-5374-EB5DFF9ED6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7"/>
          <a:stretch/>
        </p:blipFill>
        <p:spPr bwMode="auto">
          <a:xfrm>
            <a:off x="2219573" y="3197667"/>
            <a:ext cx="3729054" cy="21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54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NCorrect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27" grpId="0" animBg="1"/>
      <p:bldP spid="27" grpId="1" animBg="1"/>
      <p:bldP spid="27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6">
            <a:extLst>
              <a:ext uri="{FF2B5EF4-FFF2-40B4-BE49-F238E27FC236}">
                <a16:creationId xmlns:a16="http://schemas.microsoft.com/office/drawing/2014/main" id="{F3A4726E-A9A9-B7E0-A8B9-8A795F1AD60A}"/>
              </a:ext>
            </a:extLst>
          </p:cNvPr>
          <p:cNvSpPr/>
          <p:nvPr/>
        </p:nvSpPr>
        <p:spPr>
          <a:xfrm flipH="1">
            <a:off x="979428" y="2160838"/>
            <a:ext cx="6907784" cy="1713065"/>
          </a:xfrm>
          <a:custGeom>
            <a:avLst/>
            <a:gdLst>
              <a:gd name="connsiteX0" fmla="*/ 0 w 4369981"/>
              <a:gd name="connsiteY0" fmla="*/ 241009 h 1446028"/>
              <a:gd name="connsiteX1" fmla="*/ 241009 w 4369981"/>
              <a:gd name="connsiteY1" fmla="*/ 0 h 1446028"/>
              <a:gd name="connsiteX2" fmla="*/ 4128972 w 4369981"/>
              <a:gd name="connsiteY2" fmla="*/ 0 h 1446028"/>
              <a:gd name="connsiteX3" fmla="*/ 4369981 w 4369981"/>
              <a:gd name="connsiteY3" fmla="*/ 241009 h 1446028"/>
              <a:gd name="connsiteX4" fmla="*/ 4369981 w 4369981"/>
              <a:gd name="connsiteY4" fmla="*/ 1205019 h 1446028"/>
              <a:gd name="connsiteX5" fmla="*/ 4128972 w 4369981"/>
              <a:gd name="connsiteY5" fmla="*/ 1446028 h 1446028"/>
              <a:gd name="connsiteX6" fmla="*/ 241009 w 4369981"/>
              <a:gd name="connsiteY6" fmla="*/ 1446028 h 1446028"/>
              <a:gd name="connsiteX7" fmla="*/ 0 w 4369981"/>
              <a:gd name="connsiteY7" fmla="*/ 1205019 h 1446028"/>
              <a:gd name="connsiteX8" fmla="*/ 0 w 4369981"/>
              <a:gd name="connsiteY8" fmla="*/ 241009 h 1446028"/>
              <a:gd name="connsiteX0" fmla="*/ 0 w 4391246"/>
              <a:gd name="connsiteY0" fmla="*/ 241009 h 1446028"/>
              <a:gd name="connsiteX1" fmla="*/ 241009 w 4391246"/>
              <a:gd name="connsiteY1" fmla="*/ 0 h 1446028"/>
              <a:gd name="connsiteX2" fmla="*/ 4128972 w 4391246"/>
              <a:gd name="connsiteY2" fmla="*/ 0 h 1446028"/>
              <a:gd name="connsiteX3" fmla="*/ 4391246 w 4391246"/>
              <a:gd name="connsiteY3" fmla="*/ 453660 h 1446028"/>
              <a:gd name="connsiteX4" fmla="*/ 4369981 w 4391246"/>
              <a:gd name="connsiteY4" fmla="*/ 1205019 h 1446028"/>
              <a:gd name="connsiteX5" fmla="*/ 4128972 w 4391246"/>
              <a:gd name="connsiteY5" fmla="*/ 1446028 h 1446028"/>
              <a:gd name="connsiteX6" fmla="*/ 241009 w 4391246"/>
              <a:gd name="connsiteY6" fmla="*/ 1446028 h 1446028"/>
              <a:gd name="connsiteX7" fmla="*/ 0 w 4391246"/>
              <a:gd name="connsiteY7" fmla="*/ 1205019 h 1446028"/>
              <a:gd name="connsiteX8" fmla="*/ 0 w 4391246"/>
              <a:gd name="connsiteY8" fmla="*/ 241009 h 1446028"/>
              <a:gd name="connsiteX0" fmla="*/ 0 w 4391246"/>
              <a:gd name="connsiteY0" fmla="*/ 241009 h 1446028"/>
              <a:gd name="connsiteX1" fmla="*/ 241009 w 4391246"/>
              <a:gd name="connsiteY1" fmla="*/ 0 h 1446028"/>
              <a:gd name="connsiteX2" fmla="*/ 4150237 w 4391246"/>
              <a:gd name="connsiteY2" fmla="*/ 223284 h 1446028"/>
              <a:gd name="connsiteX3" fmla="*/ 4391246 w 4391246"/>
              <a:gd name="connsiteY3" fmla="*/ 453660 h 1446028"/>
              <a:gd name="connsiteX4" fmla="*/ 4369981 w 4391246"/>
              <a:gd name="connsiteY4" fmla="*/ 1205019 h 1446028"/>
              <a:gd name="connsiteX5" fmla="*/ 4128972 w 4391246"/>
              <a:gd name="connsiteY5" fmla="*/ 1446028 h 1446028"/>
              <a:gd name="connsiteX6" fmla="*/ 241009 w 4391246"/>
              <a:gd name="connsiteY6" fmla="*/ 1446028 h 1446028"/>
              <a:gd name="connsiteX7" fmla="*/ 0 w 4391246"/>
              <a:gd name="connsiteY7" fmla="*/ 1205019 h 1446028"/>
              <a:gd name="connsiteX8" fmla="*/ 0 w 4391246"/>
              <a:gd name="connsiteY8" fmla="*/ 241009 h 1446028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150237 w 4391246"/>
              <a:gd name="connsiteY2" fmla="*/ 223284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0 w 4391246"/>
              <a:gd name="connsiteY7" fmla="*/ 1205019 h 1584252"/>
              <a:gd name="connsiteX8" fmla="*/ 0 w 4391246"/>
              <a:gd name="connsiteY8" fmla="*/ 241009 h 1584252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150237 w 4391246"/>
              <a:gd name="connsiteY2" fmla="*/ 223284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233916 w 4391246"/>
              <a:gd name="connsiteY7" fmla="*/ 1385773 h 1584252"/>
              <a:gd name="connsiteX8" fmla="*/ 0 w 4391246"/>
              <a:gd name="connsiteY8" fmla="*/ 241009 h 1584252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214032 w 4391246"/>
              <a:gd name="connsiteY2" fmla="*/ 265815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233916 w 4391246"/>
              <a:gd name="connsiteY7" fmla="*/ 1385773 h 1584252"/>
              <a:gd name="connsiteX8" fmla="*/ 0 w 439124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4301"/>
              <a:gd name="connsiteY0" fmla="*/ 241009 h 1584252"/>
              <a:gd name="connsiteX1" fmla="*/ 241009 w 4434301"/>
              <a:gd name="connsiteY1" fmla="*/ 0 h 1584252"/>
              <a:gd name="connsiteX2" fmla="*/ 4214032 w 4434301"/>
              <a:gd name="connsiteY2" fmla="*/ 265815 h 1584252"/>
              <a:gd name="connsiteX3" fmla="*/ 4433776 w 4434301"/>
              <a:gd name="connsiteY3" fmla="*/ 506823 h 1584252"/>
              <a:gd name="connsiteX4" fmla="*/ 4369981 w 4434301"/>
              <a:gd name="connsiteY4" fmla="*/ 1205019 h 1584252"/>
              <a:gd name="connsiteX5" fmla="*/ 4128972 w 4434301"/>
              <a:gd name="connsiteY5" fmla="*/ 1446028 h 1584252"/>
              <a:gd name="connsiteX6" fmla="*/ 645047 w 4434301"/>
              <a:gd name="connsiteY6" fmla="*/ 1584252 h 1584252"/>
              <a:gd name="connsiteX7" fmla="*/ 233916 w 4434301"/>
              <a:gd name="connsiteY7" fmla="*/ 1385773 h 1584252"/>
              <a:gd name="connsiteX8" fmla="*/ 0 w 4434301"/>
              <a:gd name="connsiteY8" fmla="*/ 241009 h 1584252"/>
              <a:gd name="connsiteX0" fmla="*/ 0 w 4434301"/>
              <a:gd name="connsiteY0" fmla="*/ 241009 h 1584252"/>
              <a:gd name="connsiteX1" fmla="*/ 241009 w 4434301"/>
              <a:gd name="connsiteY1" fmla="*/ 0 h 1584252"/>
              <a:gd name="connsiteX2" fmla="*/ 4214032 w 4434301"/>
              <a:gd name="connsiteY2" fmla="*/ 265815 h 1584252"/>
              <a:gd name="connsiteX3" fmla="*/ 4433776 w 4434301"/>
              <a:gd name="connsiteY3" fmla="*/ 506823 h 1584252"/>
              <a:gd name="connsiteX4" fmla="*/ 4369981 w 4434301"/>
              <a:gd name="connsiteY4" fmla="*/ 1205019 h 1584252"/>
              <a:gd name="connsiteX5" fmla="*/ 4128972 w 4434301"/>
              <a:gd name="connsiteY5" fmla="*/ 1446028 h 1584252"/>
              <a:gd name="connsiteX6" fmla="*/ 535222 w 4434301"/>
              <a:gd name="connsiteY6" fmla="*/ 1584252 h 1584252"/>
              <a:gd name="connsiteX7" fmla="*/ 233916 w 4434301"/>
              <a:gd name="connsiteY7" fmla="*/ 1385773 h 1584252"/>
              <a:gd name="connsiteX8" fmla="*/ 0 w 4434301"/>
              <a:gd name="connsiteY8" fmla="*/ 241009 h 158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4301" h="1584252">
                <a:moveTo>
                  <a:pt x="0" y="241009"/>
                </a:moveTo>
                <a:cubicBezTo>
                  <a:pt x="0" y="107903"/>
                  <a:pt x="107903" y="0"/>
                  <a:pt x="241009" y="0"/>
                </a:cubicBezTo>
                <a:lnTo>
                  <a:pt x="4214032" y="265815"/>
                </a:lnTo>
                <a:cubicBezTo>
                  <a:pt x="4347138" y="265815"/>
                  <a:pt x="4433776" y="373717"/>
                  <a:pt x="4433776" y="506823"/>
                </a:cubicBezTo>
                <a:cubicBezTo>
                  <a:pt x="4433776" y="828160"/>
                  <a:pt x="4444410" y="469011"/>
                  <a:pt x="4369981" y="1205019"/>
                </a:cubicBezTo>
                <a:cubicBezTo>
                  <a:pt x="4369981" y="1338125"/>
                  <a:pt x="4262078" y="1446028"/>
                  <a:pt x="4128972" y="1446028"/>
                </a:cubicBezTo>
                <a:lnTo>
                  <a:pt x="535222" y="1584252"/>
                </a:lnTo>
                <a:cubicBezTo>
                  <a:pt x="402116" y="1584252"/>
                  <a:pt x="233916" y="1518879"/>
                  <a:pt x="233916" y="1385773"/>
                </a:cubicBezTo>
                <a:lnTo>
                  <a:pt x="0" y="241009"/>
                </a:lnTo>
                <a:close/>
              </a:path>
            </a:pathLst>
          </a:custGeom>
          <a:solidFill>
            <a:srgbClr val="FF929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: زوايا مستديرة 6">
            <a:extLst>
              <a:ext uri="{FF2B5EF4-FFF2-40B4-BE49-F238E27FC236}">
                <a16:creationId xmlns:a16="http://schemas.microsoft.com/office/drawing/2014/main" id="{356AE4DF-BC66-42EF-4257-289E06968BB8}"/>
              </a:ext>
            </a:extLst>
          </p:cNvPr>
          <p:cNvSpPr/>
          <p:nvPr/>
        </p:nvSpPr>
        <p:spPr>
          <a:xfrm>
            <a:off x="756777" y="2035439"/>
            <a:ext cx="6982318" cy="1713065"/>
          </a:xfrm>
          <a:custGeom>
            <a:avLst/>
            <a:gdLst>
              <a:gd name="connsiteX0" fmla="*/ 0 w 4369981"/>
              <a:gd name="connsiteY0" fmla="*/ 241009 h 1446028"/>
              <a:gd name="connsiteX1" fmla="*/ 241009 w 4369981"/>
              <a:gd name="connsiteY1" fmla="*/ 0 h 1446028"/>
              <a:gd name="connsiteX2" fmla="*/ 4128972 w 4369981"/>
              <a:gd name="connsiteY2" fmla="*/ 0 h 1446028"/>
              <a:gd name="connsiteX3" fmla="*/ 4369981 w 4369981"/>
              <a:gd name="connsiteY3" fmla="*/ 241009 h 1446028"/>
              <a:gd name="connsiteX4" fmla="*/ 4369981 w 4369981"/>
              <a:gd name="connsiteY4" fmla="*/ 1205019 h 1446028"/>
              <a:gd name="connsiteX5" fmla="*/ 4128972 w 4369981"/>
              <a:gd name="connsiteY5" fmla="*/ 1446028 h 1446028"/>
              <a:gd name="connsiteX6" fmla="*/ 241009 w 4369981"/>
              <a:gd name="connsiteY6" fmla="*/ 1446028 h 1446028"/>
              <a:gd name="connsiteX7" fmla="*/ 0 w 4369981"/>
              <a:gd name="connsiteY7" fmla="*/ 1205019 h 1446028"/>
              <a:gd name="connsiteX8" fmla="*/ 0 w 4369981"/>
              <a:gd name="connsiteY8" fmla="*/ 241009 h 1446028"/>
              <a:gd name="connsiteX0" fmla="*/ 0 w 4391246"/>
              <a:gd name="connsiteY0" fmla="*/ 241009 h 1446028"/>
              <a:gd name="connsiteX1" fmla="*/ 241009 w 4391246"/>
              <a:gd name="connsiteY1" fmla="*/ 0 h 1446028"/>
              <a:gd name="connsiteX2" fmla="*/ 4128972 w 4391246"/>
              <a:gd name="connsiteY2" fmla="*/ 0 h 1446028"/>
              <a:gd name="connsiteX3" fmla="*/ 4391246 w 4391246"/>
              <a:gd name="connsiteY3" fmla="*/ 453660 h 1446028"/>
              <a:gd name="connsiteX4" fmla="*/ 4369981 w 4391246"/>
              <a:gd name="connsiteY4" fmla="*/ 1205019 h 1446028"/>
              <a:gd name="connsiteX5" fmla="*/ 4128972 w 4391246"/>
              <a:gd name="connsiteY5" fmla="*/ 1446028 h 1446028"/>
              <a:gd name="connsiteX6" fmla="*/ 241009 w 4391246"/>
              <a:gd name="connsiteY6" fmla="*/ 1446028 h 1446028"/>
              <a:gd name="connsiteX7" fmla="*/ 0 w 4391246"/>
              <a:gd name="connsiteY7" fmla="*/ 1205019 h 1446028"/>
              <a:gd name="connsiteX8" fmla="*/ 0 w 4391246"/>
              <a:gd name="connsiteY8" fmla="*/ 241009 h 1446028"/>
              <a:gd name="connsiteX0" fmla="*/ 0 w 4391246"/>
              <a:gd name="connsiteY0" fmla="*/ 241009 h 1446028"/>
              <a:gd name="connsiteX1" fmla="*/ 241009 w 4391246"/>
              <a:gd name="connsiteY1" fmla="*/ 0 h 1446028"/>
              <a:gd name="connsiteX2" fmla="*/ 4150237 w 4391246"/>
              <a:gd name="connsiteY2" fmla="*/ 223284 h 1446028"/>
              <a:gd name="connsiteX3" fmla="*/ 4391246 w 4391246"/>
              <a:gd name="connsiteY3" fmla="*/ 453660 h 1446028"/>
              <a:gd name="connsiteX4" fmla="*/ 4369981 w 4391246"/>
              <a:gd name="connsiteY4" fmla="*/ 1205019 h 1446028"/>
              <a:gd name="connsiteX5" fmla="*/ 4128972 w 4391246"/>
              <a:gd name="connsiteY5" fmla="*/ 1446028 h 1446028"/>
              <a:gd name="connsiteX6" fmla="*/ 241009 w 4391246"/>
              <a:gd name="connsiteY6" fmla="*/ 1446028 h 1446028"/>
              <a:gd name="connsiteX7" fmla="*/ 0 w 4391246"/>
              <a:gd name="connsiteY7" fmla="*/ 1205019 h 1446028"/>
              <a:gd name="connsiteX8" fmla="*/ 0 w 4391246"/>
              <a:gd name="connsiteY8" fmla="*/ 241009 h 1446028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150237 w 4391246"/>
              <a:gd name="connsiteY2" fmla="*/ 223284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0 w 4391246"/>
              <a:gd name="connsiteY7" fmla="*/ 1205019 h 1584252"/>
              <a:gd name="connsiteX8" fmla="*/ 0 w 4391246"/>
              <a:gd name="connsiteY8" fmla="*/ 241009 h 1584252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150237 w 4391246"/>
              <a:gd name="connsiteY2" fmla="*/ 223284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233916 w 4391246"/>
              <a:gd name="connsiteY7" fmla="*/ 1385773 h 1584252"/>
              <a:gd name="connsiteX8" fmla="*/ 0 w 4391246"/>
              <a:gd name="connsiteY8" fmla="*/ 241009 h 1584252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214032 w 4391246"/>
              <a:gd name="connsiteY2" fmla="*/ 265815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233916 w 4391246"/>
              <a:gd name="connsiteY7" fmla="*/ 1385773 h 1584252"/>
              <a:gd name="connsiteX8" fmla="*/ 0 w 439124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4301"/>
              <a:gd name="connsiteY0" fmla="*/ 241009 h 1584252"/>
              <a:gd name="connsiteX1" fmla="*/ 241009 w 4434301"/>
              <a:gd name="connsiteY1" fmla="*/ 0 h 1584252"/>
              <a:gd name="connsiteX2" fmla="*/ 4214032 w 4434301"/>
              <a:gd name="connsiteY2" fmla="*/ 265815 h 1584252"/>
              <a:gd name="connsiteX3" fmla="*/ 4433776 w 4434301"/>
              <a:gd name="connsiteY3" fmla="*/ 506823 h 1584252"/>
              <a:gd name="connsiteX4" fmla="*/ 4369981 w 4434301"/>
              <a:gd name="connsiteY4" fmla="*/ 1205019 h 1584252"/>
              <a:gd name="connsiteX5" fmla="*/ 4128972 w 4434301"/>
              <a:gd name="connsiteY5" fmla="*/ 1446028 h 1584252"/>
              <a:gd name="connsiteX6" fmla="*/ 645047 w 4434301"/>
              <a:gd name="connsiteY6" fmla="*/ 1584252 h 1584252"/>
              <a:gd name="connsiteX7" fmla="*/ 233916 w 4434301"/>
              <a:gd name="connsiteY7" fmla="*/ 1385773 h 1584252"/>
              <a:gd name="connsiteX8" fmla="*/ 0 w 4434301"/>
              <a:gd name="connsiteY8" fmla="*/ 241009 h 158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4301" h="1584252">
                <a:moveTo>
                  <a:pt x="0" y="241009"/>
                </a:moveTo>
                <a:cubicBezTo>
                  <a:pt x="0" y="107903"/>
                  <a:pt x="107903" y="0"/>
                  <a:pt x="241009" y="0"/>
                </a:cubicBezTo>
                <a:lnTo>
                  <a:pt x="4214032" y="265815"/>
                </a:lnTo>
                <a:cubicBezTo>
                  <a:pt x="4347138" y="265815"/>
                  <a:pt x="4433776" y="373717"/>
                  <a:pt x="4433776" y="506823"/>
                </a:cubicBezTo>
                <a:cubicBezTo>
                  <a:pt x="4433776" y="828160"/>
                  <a:pt x="4444410" y="469011"/>
                  <a:pt x="4369981" y="1205019"/>
                </a:cubicBezTo>
                <a:cubicBezTo>
                  <a:pt x="4369981" y="1338125"/>
                  <a:pt x="4262078" y="1446028"/>
                  <a:pt x="4128972" y="1446028"/>
                </a:cubicBezTo>
                <a:lnTo>
                  <a:pt x="645047" y="1584252"/>
                </a:lnTo>
                <a:cubicBezTo>
                  <a:pt x="511941" y="1584252"/>
                  <a:pt x="233916" y="1518879"/>
                  <a:pt x="233916" y="1385773"/>
                </a:cubicBezTo>
                <a:lnTo>
                  <a:pt x="0" y="2410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165100" dir="2700000" sx="99000" sy="99000" algn="tl" rotWithShape="0">
              <a:srgbClr val="EC5F4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dirty="0">
                <a:solidFill>
                  <a:srgbClr val="0072AE"/>
                </a:solidFill>
                <a:latin typeface="Arial Rounded MT Bold" panose="020F0704030504030204" pitchFamily="34" charset="0"/>
              </a:rPr>
              <a:t>Amal offered flowers to Jinan.</a:t>
            </a:r>
            <a:endParaRPr lang="ar-SA" sz="2800" dirty="0">
              <a:solidFill>
                <a:srgbClr val="0072AE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5077B382-95BA-5431-7996-F616B1C01609}"/>
              </a:ext>
            </a:extLst>
          </p:cNvPr>
          <p:cNvSpPr/>
          <p:nvPr/>
        </p:nvSpPr>
        <p:spPr>
          <a:xfrm rot="19863975">
            <a:off x="7674925" y="2140188"/>
            <a:ext cx="109295" cy="109295"/>
          </a:xfrm>
          <a:prstGeom prst="ellipse">
            <a:avLst/>
          </a:prstGeom>
          <a:solidFill>
            <a:srgbClr val="009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7BCC3923-7F24-9859-D03A-5A66FBBD68E4}"/>
              </a:ext>
            </a:extLst>
          </p:cNvPr>
          <p:cNvSpPr/>
          <p:nvPr/>
        </p:nvSpPr>
        <p:spPr>
          <a:xfrm rot="19863975">
            <a:off x="7542593" y="2231959"/>
            <a:ext cx="72000" cy="72000"/>
          </a:xfrm>
          <a:prstGeom prst="ellipse">
            <a:avLst/>
          </a:prstGeom>
          <a:solidFill>
            <a:srgbClr val="009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763C3519-EC3A-B273-D095-2D0AD002B5C3}"/>
              </a:ext>
            </a:extLst>
          </p:cNvPr>
          <p:cNvSpPr/>
          <p:nvPr/>
        </p:nvSpPr>
        <p:spPr>
          <a:xfrm rot="4082326">
            <a:off x="7602210" y="3255687"/>
            <a:ext cx="132248" cy="132248"/>
          </a:xfrm>
          <a:prstGeom prst="ellipse">
            <a:avLst/>
          </a:prstGeom>
          <a:solidFill>
            <a:srgbClr val="00B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دمعة 9">
            <a:extLst>
              <a:ext uri="{FF2B5EF4-FFF2-40B4-BE49-F238E27FC236}">
                <a16:creationId xmlns:a16="http://schemas.microsoft.com/office/drawing/2014/main" id="{0962FD76-CEC9-B964-8D4A-865D1AA867A7}"/>
              </a:ext>
            </a:extLst>
          </p:cNvPr>
          <p:cNvSpPr/>
          <p:nvPr/>
        </p:nvSpPr>
        <p:spPr>
          <a:xfrm rot="822495">
            <a:off x="7369231" y="1915807"/>
            <a:ext cx="204143" cy="219466"/>
          </a:xfrm>
          <a:prstGeom prst="teardrop">
            <a:avLst/>
          </a:prstGeom>
          <a:solidFill>
            <a:srgbClr val="009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دمعة 10">
            <a:extLst>
              <a:ext uri="{FF2B5EF4-FFF2-40B4-BE49-F238E27FC236}">
                <a16:creationId xmlns:a16="http://schemas.microsoft.com/office/drawing/2014/main" id="{D894A727-8D7E-7AC0-72ED-0F3E8A60104B}"/>
              </a:ext>
            </a:extLst>
          </p:cNvPr>
          <p:cNvSpPr/>
          <p:nvPr/>
        </p:nvSpPr>
        <p:spPr>
          <a:xfrm rot="16693345">
            <a:off x="7357221" y="4032847"/>
            <a:ext cx="204143" cy="219466"/>
          </a:xfrm>
          <a:prstGeom prst="teardrop">
            <a:avLst/>
          </a:prstGeom>
          <a:solidFill>
            <a:srgbClr val="EE9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42EE3F6A-3BF2-F672-DB1A-0BB73CF89D5A}"/>
              </a:ext>
            </a:extLst>
          </p:cNvPr>
          <p:cNvSpPr/>
          <p:nvPr/>
        </p:nvSpPr>
        <p:spPr>
          <a:xfrm rot="4082326">
            <a:off x="7591517" y="3963303"/>
            <a:ext cx="72000" cy="72000"/>
          </a:xfrm>
          <a:prstGeom prst="ellipse">
            <a:avLst/>
          </a:prstGeom>
          <a:solidFill>
            <a:srgbClr val="0D8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1558C8E7-5CC5-5999-A254-B8489E2080CE}"/>
              </a:ext>
            </a:extLst>
          </p:cNvPr>
          <p:cNvSpPr/>
          <p:nvPr/>
        </p:nvSpPr>
        <p:spPr>
          <a:xfrm rot="4082326">
            <a:off x="7497815" y="3409913"/>
            <a:ext cx="72000" cy="72000"/>
          </a:xfrm>
          <a:prstGeom prst="ellipse">
            <a:avLst/>
          </a:prstGeom>
          <a:solidFill>
            <a:srgbClr val="00B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D626E6FB-65D6-A814-E6D7-697946BBD26F}"/>
              </a:ext>
            </a:extLst>
          </p:cNvPr>
          <p:cNvSpPr/>
          <p:nvPr/>
        </p:nvSpPr>
        <p:spPr>
          <a:xfrm rot="4082326">
            <a:off x="7096919" y="3984641"/>
            <a:ext cx="176022" cy="176022"/>
          </a:xfrm>
          <a:prstGeom prst="ellipse">
            <a:avLst/>
          </a:prstGeom>
          <a:solidFill>
            <a:srgbClr val="0D8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1254EC92-182D-6156-F16D-3603B9093117}"/>
              </a:ext>
            </a:extLst>
          </p:cNvPr>
          <p:cNvSpPr/>
          <p:nvPr/>
        </p:nvSpPr>
        <p:spPr>
          <a:xfrm rot="4082326">
            <a:off x="1439099" y="3812728"/>
            <a:ext cx="160020" cy="160020"/>
          </a:xfrm>
          <a:prstGeom prst="ellipse">
            <a:avLst/>
          </a:prstGeom>
          <a:solidFill>
            <a:srgbClr val="EC5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0ED74251-CA3C-3080-9E68-D14412EF2D7F}"/>
              </a:ext>
            </a:extLst>
          </p:cNvPr>
          <p:cNvSpPr/>
          <p:nvPr/>
        </p:nvSpPr>
        <p:spPr>
          <a:xfrm rot="4082326">
            <a:off x="1691108" y="3746102"/>
            <a:ext cx="72000" cy="72000"/>
          </a:xfrm>
          <a:prstGeom prst="ellipse">
            <a:avLst/>
          </a:prstGeom>
          <a:solidFill>
            <a:srgbClr val="EC5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4CCDE28F-E1DC-942B-68D4-F8A16A8C8ACD}"/>
              </a:ext>
            </a:extLst>
          </p:cNvPr>
          <p:cNvSpPr/>
          <p:nvPr/>
        </p:nvSpPr>
        <p:spPr>
          <a:xfrm rot="4082326">
            <a:off x="1425828" y="3358785"/>
            <a:ext cx="132248" cy="132248"/>
          </a:xfrm>
          <a:prstGeom prst="ellipse">
            <a:avLst/>
          </a:prstGeom>
          <a:solidFill>
            <a:srgbClr val="EC5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DC02261D-D4F2-1C80-9FFE-2917D3E46F49}"/>
              </a:ext>
            </a:extLst>
          </p:cNvPr>
          <p:cNvSpPr/>
          <p:nvPr/>
        </p:nvSpPr>
        <p:spPr>
          <a:xfrm rot="4082326">
            <a:off x="1122987" y="2106167"/>
            <a:ext cx="132248" cy="132248"/>
          </a:xfrm>
          <a:prstGeom prst="ellipse">
            <a:avLst/>
          </a:prstGeom>
          <a:solidFill>
            <a:srgbClr val="EC5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دمعة 18">
            <a:extLst>
              <a:ext uri="{FF2B5EF4-FFF2-40B4-BE49-F238E27FC236}">
                <a16:creationId xmlns:a16="http://schemas.microsoft.com/office/drawing/2014/main" id="{795D9202-CC72-FD68-C275-14A23B0C8ABD}"/>
              </a:ext>
            </a:extLst>
          </p:cNvPr>
          <p:cNvSpPr/>
          <p:nvPr/>
        </p:nvSpPr>
        <p:spPr>
          <a:xfrm rot="3200133">
            <a:off x="972084" y="2408252"/>
            <a:ext cx="204143" cy="219466"/>
          </a:xfrm>
          <a:prstGeom prst="teardrop">
            <a:avLst/>
          </a:prstGeom>
          <a:solidFill>
            <a:srgbClr val="0D8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A6150D7A-7A77-1ABA-A4E2-930997DC8029}"/>
              </a:ext>
            </a:extLst>
          </p:cNvPr>
          <p:cNvSpPr/>
          <p:nvPr/>
        </p:nvSpPr>
        <p:spPr>
          <a:xfrm rot="4082326">
            <a:off x="961307" y="2290471"/>
            <a:ext cx="72000" cy="72000"/>
          </a:xfrm>
          <a:prstGeom prst="ellipse">
            <a:avLst/>
          </a:prstGeom>
          <a:solidFill>
            <a:srgbClr val="45A6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F7B17A3E-90A5-EC4C-0574-BD1E722F7032}"/>
              </a:ext>
            </a:extLst>
          </p:cNvPr>
          <p:cNvSpPr/>
          <p:nvPr/>
        </p:nvSpPr>
        <p:spPr>
          <a:xfrm rot="4082326">
            <a:off x="1642542" y="1922641"/>
            <a:ext cx="176022" cy="176022"/>
          </a:xfrm>
          <a:prstGeom prst="ellipse">
            <a:avLst/>
          </a:prstGeom>
          <a:solidFill>
            <a:srgbClr val="0D8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Answer1">
            <a:extLst>
              <a:ext uri="{FF2B5EF4-FFF2-40B4-BE49-F238E27FC236}">
                <a16:creationId xmlns:a16="http://schemas.microsoft.com/office/drawing/2014/main" id="{2CEC2B77-5D9A-D6F3-2192-BAAB054F056B}"/>
              </a:ext>
            </a:extLst>
          </p:cNvPr>
          <p:cNvSpPr/>
          <p:nvPr/>
        </p:nvSpPr>
        <p:spPr>
          <a:xfrm>
            <a:off x="8577520" y="1199408"/>
            <a:ext cx="2859314" cy="970887"/>
          </a:xfrm>
          <a:prstGeom prst="round2DiagRect">
            <a:avLst/>
          </a:prstGeom>
          <a:solidFill>
            <a:srgbClr val="EC5A7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Amal</a:t>
            </a:r>
            <a:endParaRPr lang="ar-SA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4" name="Answer2">
            <a:extLst>
              <a:ext uri="{FF2B5EF4-FFF2-40B4-BE49-F238E27FC236}">
                <a16:creationId xmlns:a16="http://schemas.microsoft.com/office/drawing/2014/main" id="{02350E43-F39B-C54D-350B-B560C694C648}"/>
              </a:ext>
            </a:extLst>
          </p:cNvPr>
          <p:cNvSpPr/>
          <p:nvPr/>
        </p:nvSpPr>
        <p:spPr>
          <a:xfrm>
            <a:off x="8555749" y="2295237"/>
            <a:ext cx="2859314" cy="970887"/>
          </a:xfrm>
          <a:prstGeom prst="round2DiagRect">
            <a:avLst/>
          </a:prstGeom>
          <a:solidFill>
            <a:srgbClr val="FFA61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offered</a:t>
            </a:r>
            <a:endParaRPr lang="ar-SA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7" name="Answer3">
            <a:extLst>
              <a:ext uri="{FF2B5EF4-FFF2-40B4-BE49-F238E27FC236}">
                <a16:creationId xmlns:a16="http://schemas.microsoft.com/office/drawing/2014/main" id="{17C4314C-D77D-B127-DAEF-38158D72606D}"/>
              </a:ext>
            </a:extLst>
          </p:cNvPr>
          <p:cNvSpPr/>
          <p:nvPr/>
        </p:nvSpPr>
        <p:spPr>
          <a:xfrm>
            <a:off x="8555749" y="3391066"/>
            <a:ext cx="2859314" cy="970887"/>
          </a:xfrm>
          <a:prstGeom prst="round2DiagRect">
            <a:avLst/>
          </a:prstGeom>
          <a:solidFill>
            <a:srgbClr val="00BEC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flowers</a:t>
            </a:r>
            <a:endParaRPr lang="ar-SA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8" name="Answer4">
            <a:extLst>
              <a:ext uri="{FF2B5EF4-FFF2-40B4-BE49-F238E27FC236}">
                <a16:creationId xmlns:a16="http://schemas.microsoft.com/office/drawing/2014/main" id="{23240EFE-EAC1-7C80-1CEC-B47CC3E1EDE3}"/>
              </a:ext>
            </a:extLst>
          </p:cNvPr>
          <p:cNvSpPr/>
          <p:nvPr/>
        </p:nvSpPr>
        <p:spPr>
          <a:xfrm>
            <a:off x="8555749" y="4486895"/>
            <a:ext cx="2859314" cy="970887"/>
          </a:xfrm>
          <a:prstGeom prst="round2DiagRect">
            <a:avLst/>
          </a:prstGeom>
          <a:solidFill>
            <a:srgbClr val="4188C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to Jinan</a:t>
            </a:r>
            <a:endParaRPr lang="ar-SA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F4EA490F-68FD-2B01-23AB-2296C64A053D}"/>
              </a:ext>
            </a:extLst>
          </p:cNvPr>
          <p:cNvSpPr txBox="1"/>
          <p:nvPr/>
        </p:nvSpPr>
        <p:spPr>
          <a:xfrm>
            <a:off x="897392" y="1169435"/>
            <a:ext cx="7012893" cy="639604"/>
          </a:xfrm>
          <a:prstGeom prst="round2DiagRect">
            <a:avLst>
              <a:gd name="adj1" fmla="val 31711"/>
              <a:gd name="adj2" fmla="val 0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Find out the </a:t>
            </a:r>
            <a:r>
              <a:rPr lang="en-US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DIRECT</a:t>
            </a:r>
            <a:r>
              <a:rPr lang="en-US" sz="28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object</a:t>
            </a:r>
            <a:endParaRPr lang="ar-SA" sz="28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04DD77D-5E40-1DC3-157E-0C9CA1D1BF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7" t="6111" r="8798" b="10811"/>
          <a:stretch/>
        </p:blipFill>
        <p:spPr>
          <a:xfrm>
            <a:off x="5108497" y="2996766"/>
            <a:ext cx="2778715" cy="292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3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NCorrect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NCorrect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NCorrect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6">
            <a:extLst>
              <a:ext uri="{FF2B5EF4-FFF2-40B4-BE49-F238E27FC236}">
                <a16:creationId xmlns:a16="http://schemas.microsoft.com/office/drawing/2014/main" id="{F3A4726E-A9A9-B7E0-A8B9-8A795F1AD60A}"/>
              </a:ext>
            </a:extLst>
          </p:cNvPr>
          <p:cNvSpPr/>
          <p:nvPr/>
        </p:nvSpPr>
        <p:spPr>
          <a:xfrm flipH="1">
            <a:off x="979428" y="2160838"/>
            <a:ext cx="6907784" cy="1713065"/>
          </a:xfrm>
          <a:custGeom>
            <a:avLst/>
            <a:gdLst>
              <a:gd name="connsiteX0" fmla="*/ 0 w 4369981"/>
              <a:gd name="connsiteY0" fmla="*/ 241009 h 1446028"/>
              <a:gd name="connsiteX1" fmla="*/ 241009 w 4369981"/>
              <a:gd name="connsiteY1" fmla="*/ 0 h 1446028"/>
              <a:gd name="connsiteX2" fmla="*/ 4128972 w 4369981"/>
              <a:gd name="connsiteY2" fmla="*/ 0 h 1446028"/>
              <a:gd name="connsiteX3" fmla="*/ 4369981 w 4369981"/>
              <a:gd name="connsiteY3" fmla="*/ 241009 h 1446028"/>
              <a:gd name="connsiteX4" fmla="*/ 4369981 w 4369981"/>
              <a:gd name="connsiteY4" fmla="*/ 1205019 h 1446028"/>
              <a:gd name="connsiteX5" fmla="*/ 4128972 w 4369981"/>
              <a:gd name="connsiteY5" fmla="*/ 1446028 h 1446028"/>
              <a:gd name="connsiteX6" fmla="*/ 241009 w 4369981"/>
              <a:gd name="connsiteY6" fmla="*/ 1446028 h 1446028"/>
              <a:gd name="connsiteX7" fmla="*/ 0 w 4369981"/>
              <a:gd name="connsiteY7" fmla="*/ 1205019 h 1446028"/>
              <a:gd name="connsiteX8" fmla="*/ 0 w 4369981"/>
              <a:gd name="connsiteY8" fmla="*/ 241009 h 1446028"/>
              <a:gd name="connsiteX0" fmla="*/ 0 w 4391246"/>
              <a:gd name="connsiteY0" fmla="*/ 241009 h 1446028"/>
              <a:gd name="connsiteX1" fmla="*/ 241009 w 4391246"/>
              <a:gd name="connsiteY1" fmla="*/ 0 h 1446028"/>
              <a:gd name="connsiteX2" fmla="*/ 4128972 w 4391246"/>
              <a:gd name="connsiteY2" fmla="*/ 0 h 1446028"/>
              <a:gd name="connsiteX3" fmla="*/ 4391246 w 4391246"/>
              <a:gd name="connsiteY3" fmla="*/ 453660 h 1446028"/>
              <a:gd name="connsiteX4" fmla="*/ 4369981 w 4391246"/>
              <a:gd name="connsiteY4" fmla="*/ 1205019 h 1446028"/>
              <a:gd name="connsiteX5" fmla="*/ 4128972 w 4391246"/>
              <a:gd name="connsiteY5" fmla="*/ 1446028 h 1446028"/>
              <a:gd name="connsiteX6" fmla="*/ 241009 w 4391246"/>
              <a:gd name="connsiteY6" fmla="*/ 1446028 h 1446028"/>
              <a:gd name="connsiteX7" fmla="*/ 0 w 4391246"/>
              <a:gd name="connsiteY7" fmla="*/ 1205019 h 1446028"/>
              <a:gd name="connsiteX8" fmla="*/ 0 w 4391246"/>
              <a:gd name="connsiteY8" fmla="*/ 241009 h 1446028"/>
              <a:gd name="connsiteX0" fmla="*/ 0 w 4391246"/>
              <a:gd name="connsiteY0" fmla="*/ 241009 h 1446028"/>
              <a:gd name="connsiteX1" fmla="*/ 241009 w 4391246"/>
              <a:gd name="connsiteY1" fmla="*/ 0 h 1446028"/>
              <a:gd name="connsiteX2" fmla="*/ 4150237 w 4391246"/>
              <a:gd name="connsiteY2" fmla="*/ 223284 h 1446028"/>
              <a:gd name="connsiteX3" fmla="*/ 4391246 w 4391246"/>
              <a:gd name="connsiteY3" fmla="*/ 453660 h 1446028"/>
              <a:gd name="connsiteX4" fmla="*/ 4369981 w 4391246"/>
              <a:gd name="connsiteY4" fmla="*/ 1205019 h 1446028"/>
              <a:gd name="connsiteX5" fmla="*/ 4128972 w 4391246"/>
              <a:gd name="connsiteY5" fmla="*/ 1446028 h 1446028"/>
              <a:gd name="connsiteX6" fmla="*/ 241009 w 4391246"/>
              <a:gd name="connsiteY6" fmla="*/ 1446028 h 1446028"/>
              <a:gd name="connsiteX7" fmla="*/ 0 w 4391246"/>
              <a:gd name="connsiteY7" fmla="*/ 1205019 h 1446028"/>
              <a:gd name="connsiteX8" fmla="*/ 0 w 4391246"/>
              <a:gd name="connsiteY8" fmla="*/ 241009 h 1446028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150237 w 4391246"/>
              <a:gd name="connsiteY2" fmla="*/ 223284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0 w 4391246"/>
              <a:gd name="connsiteY7" fmla="*/ 1205019 h 1584252"/>
              <a:gd name="connsiteX8" fmla="*/ 0 w 4391246"/>
              <a:gd name="connsiteY8" fmla="*/ 241009 h 1584252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150237 w 4391246"/>
              <a:gd name="connsiteY2" fmla="*/ 223284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233916 w 4391246"/>
              <a:gd name="connsiteY7" fmla="*/ 1385773 h 1584252"/>
              <a:gd name="connsiteX8" fmla="*/ 0 w 4391246"/>
              <a:gd name="connsiteY8" fmla="*/ 241009 h 1584252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214032 w 4391246"/>
              <a:gd name="connsiteY2" fmla="*/ 265815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233916 w 4391246"/>
              <a:gd name="connsiteY7" fmla="*/ 1385773 h 1584252"/>
              <a:gd name="connsiteX8" fmla="*/ 0 w 439124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4301"/>
              <a:gd name="connsiteY0" fmla="*/ 241009 h 1584252"/>
              <a:gd name="connsiteX1" fmla="*/ 241009 w 4434301"/>
              <a:gd name="connsiteY1" fmla="*/ 0 h 1584252"/>
              <a:gd name="connsiteX2" fmla="*/ 4214032 w 4434301"/>
              <a:gd name="connsiteY2" fmla="*/ 265815 h 1584252"/>
              <a:gd name="connsiteX3" fmla="*/ 4433776 w 4434301"/>
              <a:gd name="connsiteY3" fmla="*/ 506823 h 1584252"/>
              <a:gd name="connsiteX4" fmla="*/ 4369981 w 4434301"/>
              <a:gd name="connsiteY4" fmla="*/ 1205019 h 1584252"/>
              <a:gd name="connsiteX5" fmla="*/ 4128972 w 4434301"/>
              <a:gd name="connsiteY5" fmla="*/ 1446028 h 1584252"/>
              <a:gd name="connsiteX6" fmla="*/ 645047 w 4434301"/>
              <a:gd name="connsiteY6" fmla="*/ 1584252 h 1584252"/>
              <a:gd name="connsiteX7" fmla="*/ 233916 w 4434301"/>
              <a:gd name="connsiteY7" fmla="*/ 1385773 h 1584252"/>
              <a:gd name="connsiteX8" fmla="*/ 0 w 4434301"/>
              <a:gd name="connsiteY8" fmla="*/ 241009 h 1584252"/>
              <a:gd name="connsiteX0" fmla="*/ 0 w 4434301"/>
              <a:gd name="connsiteY0" fmla="*/ 241009 h 1584252"/>
              <a:gd name="connsiteX1" fmla="*/ 241009 w 4434301"/>
              <a:gd name="connsiteY1" fmla="*/ 0 h 1584252"/>
              <a:gd name="connsiteX2" fmla="*/ 4214032 w 4434301"/>
              <a:gd name="connsiteY2" fmla="*/ 265815 h 1584252"/>
              <a:gd name="connsiteX3" fmla="*/ 4433776 w 4434301"/>
              <a:gd name="connsiteY3" fmla="*/ 506823 h 1584252"/>
              <a:gd name="connsiteX4" fmla="*/ 4369981 w 4434301"/>
              <a:gd name="connsiteY4" fmla="*/ 1205019 h 1584252"/>
              <a:gd name="connsiteX5" fmla="*/ 4128972 w 4434301"/>
              <a:gd name="connsiteY5" fmla="*/ 1446028 h 1584252"/>
              <a:gd name="connsiteX6" fmla="*/ 535222 w 4434301"/>
              <a:gd name="connsiteY6" fmla="*/ 1584252 h 1584252"/>
              <a:gd name="connsiteX7" fmla="*/ 233916 w 4434301"/>
              <a:gd name="connsiteY7" fmla="*/ 1385773 h 1584252"/>
              <a:gd name="connsiteX8" fmla="*/ 0 w 4434301"/>
              <a:gd name="connsiteY8" fmla="*/ 241009 h 158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4301" h="1584252">
                <a:moveTo>
                  <a:pt x="0" y="241009"/>
                </a:moveTo>
                <a:cubicBezTo>
                  <a:pt x="0" y="107903"/>
                  <a:pt x="107903" y="0"/>
                  <a:pt x="241009" y="0"/>
                </a:cubicBezTo>
                <a:lnTo>
                  <a:pt x="4214032" y="265815"/>
                </a:lnTo>
                <a:cubicBezTo>
                  <a:pt x="4347138" y="265815"/>
                  <a:pt x="4433776" y="373717"/>
                  <a:pt x="4433776" y="506823"/>
                </a:cubicBezTo>
                <a:cubicBezTo>
                  <a:pt x="4433776" y="828160"/>
                  <a:pt x="4444410" y="469011"/>
                  <a:pt x="4369981" y="1205019"/>
                </a:cubicBezTo>
                <a:cubicBezTo>
                  <a:pt x="4369981" y="1338125"/>
                  <a:pt x="4262078" y="1446028"/>
                  <a:pt x="4128972" y="1446028"/>
                </a:cubicBezTo>
                <a:lnTo>
                  <a:pt x="535222" y="1584252"/>
                </a:lnTo>
                <a:cubicBezTo>
                  <a:pt x="402116" y="1584252"/>
                  <a:pt x="233916" y="1518879"/>
                  <a:pt x="233916" y="1385773"/>
                </a:cubicBezTo>
                <a:lnTo>
                  <a:pt x="0" y="241009"/>
                </a:lnTo>
                <a:close/>
              </a:path>
            </a:pathLst>
          </a:custGeom>
          <a:solidFill>
            <a:srgbClr val="FF929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: زوايا مستديرة 6">
            <a:extLst>
              <a:ext uri="{FF2B5EF4-FFF2-40B4-BE49-F238E27FC236}">
                <a16:creationId xmlns:a16="http://schemas.microsoft.com/office/drawing/2014/main" id="{356AE4DF-BC66-42EF-4257-289E06968BB8}"/>
              </a:ext>
            </a:extLst>
          </p:cNvPr>
          <p:cNvSpPr/>
          <p:nvPr/>
        </p:nvSpPr>
        <p:spPr>
          <a:xfrm>
            <a:off x="756777" y="2035439"/>
            <a:ext cx="6982318" cy="1713065"/>
          </a:xfrm>
          <a:custGeom>
            <a:avLst/>
            <a:gdLst>
              <a:gd name="connsiteX0" fmla="*/ 0 w 4369981"/>
              <a:gd name="connsiteY0" fmla="*/ 241009 h 1446028"/>
              <a:gd name="connsiteX1" fmla="*/ 241009 w 4369981"/>
              <a:gd name="connsiteY1" fmla="*/ 0 h 1446028"/>
              <a:gd name="connsiteX2" fmla="*/ 4128972 w 4369981"/>
              <a:gd name="connsiteY2" fmla="*/ 0 h 1446028"/>
              <a:gd name="connsiteX3" fmla="*/ 4369981 w 4369981"/>
              <a:gd name="connsiteY3" fmla="*/ 241009 h 1446028"/>
              <a:gd name="connsiteX4" fmla="*/ 4369981 w 4369981"/>
              <a:gd name="connsiteY4" fmla="*/ 1205019 h 1446028"/>
              <a:gd name="connsiteX5" fmla="*/ 4128972 w 4369981"/>
              <a:gd name="connsiteY5" fmla="*/ 1446028 h 1446028"/>
              <a:gd name="connsiteX6" fmla="*/ 241009 w 4369981"/>
              <a:gd name="connsiteY6" fmla="*/ 1446028 h 1446028"/>
              <a:gd name="connsiteX7" fmla="*/ 0 w 4369981"/>
              <a:gd name="connsiteY7" fmla="*/ 1205019 h 1446028"/>
              <a:gd name="connsiteX8" fmla="*/ 0 w 4369981"/>
              <a:gd name="connsiteY8" fmla="*/ 241009 h 1446028"/>
              <a:gd name="connsiteX0" fmla="*/ 0 w 4391246"/>
              <a:gd name="connsiteY0" fmla="*/ 241009 h 1446028"/>
              <a:gd name="connsiteX1" fmla="*/ 241009 w 4391246"/>
              <a:gd name="connsiteY1" fmla="*/ 0 h 1446028"/>
              <a:gd name="connsiteX2" fmla="*/ 4128972 w 4391246"/>
              <a:gd name="connsiteY2" fmla="*/ 0 h 1446028"/>
              <a:gd name="connsiteX3" fmla="*/ 4391246 w 4391246"/>
              <a:gd name="connsiteY3" fmla="*/ 453660 h 1446028"/>
              <a:gd name="connsiteX4" fmla="*/ 4369981 w 4391246"/>
              <a:gd name="connsiteY4" fmla="*/ 1205019 h 1446028"/>
              <a:gd name="connsiteX5" fmla="*/ 4128972 w 4391246"/>
              <a:gd name="connsiteY5" fmla="*/ 1446028 h 1446028"/>
              <a:gd name="connsiteX6" fmla="*/ 241009 w 4391246"/>
              <a:gd name="connsiteY6" fmla="*/ 1446028 h 1446028"/>
              <a:gd name="connsiteX7" fmla="*/ 0 w 4391246"/>
              <a:gd name="connsiteY7" fmla="*/ 1205019 h 1446028"/>
              <a:gd name="connsiteX8" fmla="*/ 0 w 4391246"/>
              <a:gd name="connsiteY8" fmla="*/ 241009 h 1446028"/>
              <a:gd name="connsiteX0" fmla="*/ 0 w 4391246"/>
              <a:gd name="connsiteY0" fmla="*/ 241009 h 1446028"/>
              <a:gd name="connsiteX1" fmla="*/ 241009 w 4391246"/>
              <a:gd name="connsiteY1" fmla="*/ 0 h 1446028"/>
              <a:gd name="connsiteX2" fmla="*/ 4150237 w 4391246"/>
              <a:gd name="connsiteY2" fmla="*/ 223284 h 1446028"/>
              <a:gd name="connsiteX3" fmla="*/ 4391246 w 4391246"/>
              <a:gd name="connsiteY3" fmla="*/ 453660 h 1446028"/>
              <a:gd name="connsiteX4" fmla="*/ 4369981 w 4391246"/>
              <a:gd name="connsiteY4" fmla="*/ 1205019 h 1446028"/>
              <a:gd name="connsiteX5" fmla="*/ 4128972 w 4391246"/>
              <a:gd name="connsiteY5" fmla="*/ 1446028 h 1446028"/>
              <a:gd name="connsiteX6" fmla="*/ 241009 w 4391246"/>
              <a:gd name="connsiteY6" fmla="*/ 1446028 h 1446028"/>
              <a:gd name="connsiteX7" fmla="*/ 0 w 4391246"/>
              <a:gd name="connsiteY7" fmla="*/ 1205019 h 1446028"/>
              <a:gd name="connsiteX8" fmla="*/ 0 w 4391246"/>
              <a:gd name="connsiteY8" fmla="*/ 241009 h 1446028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150237 w 4391246"/>
              <a:gd name="connsiteY2" fmla="*/ 223284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0 w 4391246"/>
              <a:gd name="connsiteY7" fmla="*/ 1205019 h 1584252"/>
              <a:gd name="connsiteX8" fmla="*/ 0 w 4391246"/>
              <a:gd name="connsiteY8" fmla="*/ 241009 h 1584252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150237 w 4391246"/>
              <a:gd name="connsiteY2" fmla="*/ 223284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233916 w 4391246"/>
              <a:gd name="connsiteY7" fmla="*/ 1385773 h 1584252"/>
              <a:gd name="connsiteX8" fmla="*/ 0 w 4391246"/>
              <a:gd name="connsiteY8" fmla="*/ 241009 h 1584252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214032 w 4391246"/>
              <a:gd name="connsiteY2" fmla="*/ 265815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233916 w 4391246"/>
              <a:gd name="connsiteY7" fmla="*/ 1385773 h 1584252"/>
              <a:gd name="connsiteX8" fmla="*/ 0 w 439124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4301"/>
              <a:gd name="connsiteY0" fmla="*/ 241009 h 1584252"/>
              <a:gd name="connsiteX1" fmla="*/ 241009 w 4434301"/>
              <a:gd name="connsiteY1" fmla="*/ 0 h 1584252"/>
              <a:gd name="connsiteX2" fmla="*/ 4214032 w 4434301"/>
              <a:gd name="connsiteY2" fmla="*/ 265815 h 1584252"/>
              <a:gd name="connsiteX3" fmla="*/ 4433776 w 4434301"/>
              <a:gd name="connsiteY3" fmla="*/ 506823 h 1584252"/>
              <a:gd name="connsiteX4" fmla="*/ 4369981 w 4434301"/>
              <a:gd name="connsiteY4" fmla="*/ 1205019 h 1584252"/>
              <a:gd name="connsiteX5" fmla="*/ 4128972 w 4434301"/>
              <a:gd name="connsiteY5" fmla="*/ 1446028 h 1584252"/>
              <a:gd name="connsiteX6" fmla="*/ 645047 w 4434301"/>
              <a:gd name="connsiteY6" fmla="*/ 1584252 h 1584252"/>
              <a:gd name="connsiteX7" fmla="*/ 233916 w 4434301"/>
              <a:gd name="connsiteY7" fmla="*/ 1385773 h 1584252"/>
              <a:gd name="connsiteX8" fmla="*/ 0 w 4434301"/>
              <a:gd name="connsiteY8" fmla="*/ 241009 h 158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4301" h="1584252">
                <a:moveTo>
                  <a:pt x="0" y="241009"/>
                </a:moveTo>
                <a:cubicBezTo>
                  <a:pt x="0" y="107903"/>
                  <a:pt x="107903" y="0"/>
                  <a:pt x="241009" y="0"/>
                </a:cubicBezTo>
                <a:lnTo>
                  <a:pt x="4214032" y="265815"/>
                </a:lnTo>
                <a:cubicBezTo>
                  <a:pt x="4347138" y="265815"/>
                  <a:pt x="4433776" y="373717"/>
                  <a:pt x="4433776" y="506823"/>
                </a:cubicBezTo>
                <a:cubicBezTo>
                  <a:pt x="4433776" y="828160"/>
                  <a:pt x="4444410" y="469011"/>
                  <a:pt x="4369981" y="1205019"/>
                </a:cubicBezTo>
                <a:cubicBezTo>
                  <a:pt x="4369981" y="1338125"/>
                  <a:pt x="4262078" y="1446028"/>
                  <a:pt x="4128972" y="1446028"/>
                </a:cubicBezTo>
                <a:lnTo>
                  <a:pt x="645047" y="1584252"/>
                </a:lnTo>
                <a:cubicBezTo>
                  <a:pt x="511941" y="1584252"/>
                  <a:pt x="233916" y="1518879"/>
                  <a:pt x="233916" y="1385773"/>
                </a:cubicBezTo>
                <a:lnTo>
                  <a:pt x="0" y="2410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165100" dir="2700000" sx="99000" sy="99000" algn="tl" rotWithShape="0">
              <a:srgbClr val="EC5F4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dirty="0">
                <a:solidFill>
                  <a:srgbClr val="0072AE"/>
                </a:solidFill>
                <a:latin typeface="Arial Rounded MT Bold" panose="020F0704030504030204" pitchFamily="34" charset="0"/>
              </a:rPr>
              <a:t>I read a story to my grandma.</a:t>
            </a:r>
            <a:endParaRPr lang="ar-SA" sz="2800" dirty="0">
              <a:solidFill>
                <a:srgbClr val="0072AE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5077B382-95BA-5431-7996-F616B1C01609}"/>
              </a:ext>
            </a:extLst>
          </p:cNvPr>
          <p:cNvSpPr/>
          <p:nvPr/>
        </p:nvSpPr>
        <p:spPr>
          <a:xfrm rot="19863975">
            <a:off x="7674925" y="2140188"/>
            <a:ext cx="109295" cy="109295"/>
          </a:xfrm>
          <a:prstGeom prst="ellipse">
            <a:avLst/>
          </a:prstGeom>
          <a:solidFill>
            <a:srgbClr val="009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7BCC3923-7F24-9859-D03A-5A66FBBD68E4}"/>
              </a:ext>
            </a:extLst>
          </p:cNvPr>
          <p:cNvSpPr/>
          <p:nvPr/>
        </p:nvSpPr>
        <p:spPr>
          <a:xfrm rot="19863975">
            <a:off x="7542593" y="2231959"/>
            <a:ext cx="72000" cy="72000"/>
          </a:xfrm>
          <a:prstGeom prst="ellipse">
            <a:avLst/>
          </a:prstGeom>
          <a:solidFill>
            <a:srgbClr val="009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763C3519-EC3A-B273-D095-2D0AD002B5C3}"/>
              </a:ext>
            </a:extLst>
          </p:cNvPr>
          <p:cNvSpPr/>
          <p:nvPr/>
        </p:nvSpPr>
        <p:spPr>
          <a:xfrm rot="4082326">
            <a:off x="7602210" y="3255687"/>
            <a:ext cx="132248" cy="132248"/>
          </a:xfrm>
          <a:prstGeom prst="ellipse">
            <a:avLst/>
          </a:prstGeom>
          <a:solidFill>
            <a:srgbClr val="00B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دمعة 9">
            <a:extLst>
              <a:ext uri="{FF2B5EF4-FFF2-40B4-BE49-F238E27FC236}">
                <a16:creationId xmlns:a16="http://schemas.microsoft.com/office/drawing/2014/main" id="{0962FD76-CEC9-B964-8D4A-865D1AA867A7}"/>
              </a:ext>
            </a:extLst>
          </p:cNvPr>
          <p:cNvSpPr/>
          <p:nvPr/>
        </p:nvSpPr>
        <p:spPr>
          <a:xfrm rot="822495">
            <a:off x="7369231" y="1915807"/>
            <a:ext cx="204143" cy="219466"/>
          </a:xfrm>
          <a:prstGeom prst="teardrop">
            <a:avLst/>
          </a:prstGeom>
          <a:solidFill>
            <a:srgbClr val="009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دمعة 10">
            <a:extLst>
              <a:ext uri="{FF2B5EF4-FFF2-40B4-BE49-F238E27FC236}">
                <a16:creationId xmlns:a16="http://schemas.microsoft.com/office/drawing/2014/main" id="{D894A727-8D7E-7AC0-72ED-0F3E8A60104B}"/>
              </a:ext>
            </a:extLst>
          </p:cNvPr>
          <p:cNvSpPr/>
          <p:nvPr/>
        </p:nvSpPr>
        <p:spPr>
          <a:xfrm rot="16693345">
            <a:off x="7357221" y="4032847"/>
            <a:ext cx="204143" cy="219466"/>
          </a:xfrm>
          <a:prstGeom prst="teardrop">
            <a:avLst/>
          </a:prstGeom>
          <a:solidFill>
            <a:srgbClr val="EE9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42EE3F6A-3BF2-F672-DB1A-0BB73CF89D5A}"/>
              </a:ext>
            </a:extLst>
          </p:cNvPr>
          <p:cNvSpPr/>
          <p:nvPr/>
        </p:nvSpPr>
        <p:spPr>
          <a:xfrm rot="4082326">
            <a:off x="7591517" y="3963303"/>
            <a:ext cx="72000" cy="72000"/>
          </a:xfrm>
          <a:prstGeom prst="ellipse">
            <a:avLst/>
          </a:prstGeom>
          <a:solidFill>
            <a:srgbClr val="0D8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1558C8E7-5CC5-5999-A254-B8489E2080CE}"/>
              </a:ext>
            </a:extLst>
          </p:cNvPr>
          <p:cNvSpPr/>
          <p:nvPr/>
        </p:nvSpPr>
        <p:spPr>
          <a:xfrm rot="4082326">
            <a:off x="7497815" y="3409913"/>
            <a:ext cx="72000" cy="72000"/>
          </a:xfrm>
          <a:prstGeom prst="ellipse">
            <a:avLst/>
          </a:prstGeom>
          <a:solidFill>
            <a:srgbClr val="00B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D626E6FB-65D6-A814-E6D7-697946BBD26F}"/>
              </a:ext>
            </a:extLst>
          </p:cNvPr>
          <p:cNvSpPr/>
          <p:nvPr/>
        </p:nvSpPr>
        <p:spPr>
          <a:xfrm rot="4082326">
            <a:off x="7096919" y="3984641"/>
            <a:ext cx="176022" cy="176022"/>
          </a:xfrm>
          <a:prstGeom prst="ellipse">
            <a:avLst/>
          </a:prstGeom>
          <a:solidFill>
            <a:srgbClr val="0D8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1254EC92-182D-6156-F16D-3603B9093117}"/>
              </a:ext>
            </a:extLst>
          </p:cNvPr>
          <p:cNvSpPr/>
          <p:nvPr/>
        </p:nvSpPr>
        <p:spPr>
          <a:xfrm rot="4082326">
            <a:off x="1439099" y="3812728"/>
            <a:ext cx="160020" cy="160020"/>
          </a:xfrm>
          <a:prstGeom prst="ellipse">
            <a:avLst/>
          </a:prstGeom>
          <a:solidFill>
            <a:srgbClr val="EC5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0ED74251-CA3C-3080-9E68-D14412EF2D7F}"/>
              </a:ext>
            </a:extLst>
          </p:cNvPr>
          <p:cNvSpPr/>
          <p:nvPr/>
        </p:nvSpPr>
        <p:spPr>
          <a:xfrm rot="4082326">
            <a:off x="1691108" y="3746102"/>
            <a:ext cx="72000" cy="72000"/>
          </a:xfrm>
          <a:prstGeom prst="ellipse">
            <a:avLst/>
          </a:prstGeom>
          <a:solidFill>
            <a:srgbClr val="EC5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4CCDE28F-E1DC-942B-68D4-F8A16A8C8ACD}"/>
              </a:ext>
            </a:extLst>
          </p:cNvPr>
          <p:cNvSpPr/>
          <p:nvPr/>
        </p:nvSpPr>
        <p:spPr>
          <a:xfrm rot="4082326">
            <a:off x="1425828" y="3358785"/>
            <a:ext cx="132248" cy="132248"/>
          </a:xfrm>
          <a:prstGeom prst="ellipse">
            <a:avLst/>
          </a:prstGeom>
          <a:solidFill>
            <a:srgbClr val="EC5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DC02261D-D4F2-1C80-9FFE-2917D3E46F49}"/>
              </a:ext>
            </a:extLst>
          </p:cNvPr>
          <p:cNvSpPr/>
          <p:nvPr/>
        </p:nvSpPr>
        <p:spPr>
          <a:xfrm rot="4082326">
            <a:off x="1122987" y="2106167"/>
            <a:ext cx="132248" cy="132248"/>
          </a:xfrm>
          <a:prstGeom prst="ellipse">
            <a:avLst/>
          </a:prstGeom>
          <a:solidFill>
            <a:srgbClr val="EC5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دمعة 18">
            <a:extLst>
              <a:ext uri="{FF2B5EF4-FFF2-40B4-BE49-F238E27FC236}">
                <a16:creationId xmlns:a16="http://schemas.microsoft.com/office/drawing/2014/main" id="{795D9202-CC72-FD68-C275-14A23B0C8ABD}"/>
              </a:ext>
            </a:extLst>
          </p:cNvPr>
          <p:cNvSpPr/>
          <p:nvPr/>
        </p:nvSpPr>
        <p:spPr>
          <a:xfrm rot="3200133">
            <a:off x="972084" y="2408252"/>
            <a:ext cx="204143" cy="219466"/>
          </a:xfrm>
          <a:prstGeom prst="teardrop">
            <a:avLst/>
          </a:prstGeom>
          <a:solidFill>
            <a:srgbClr val="0D8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A6150D7A-7A77-1ABA-A4E2-930997DC8029}"/>
              </a:ext>
            </a:extLst>
          </p:cNvPr>
          <p:cNvSpPr/>
          <p:nvPr/>
        </p:nvSpPr>
        <p:spPr>
          <a:xfrm rot="4082326">
            <a:off x="961307" y="2290471"/>
            <a:ext cx="72000" cy="72000"/>
          </a:xfrm>
          <a:prstGeom prst="ellipse">
            <a:avLst/>
          </a:prstGeom>
          <a:solidFill>
            <a:srgbClr val="45A6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F7B17A3E-90A5-EC4C-0574-BD1E722F7032}"/>
              </a:ext>
            </a:extLst>
          </p:cNvPr>
          <p:cNvSpPr/>
          <p:nvPr/>
        </p:nvSpPr>
        <p:spPr>
          <a:xfrm rot="4082326">
            <a:off x="1642542" y="1922641"/>
            <a:ext cx="176022" cy="176022"/>
          </a:xfrm>
          <a:prstGeom prst="ellipse">
            <a:avLst/>
          </a:prstGeom>
          <a:solidFill>
            <a:srgbClr val="0D8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F4EA490F-68FD-2B01-23AB-2296C64A053D}"/>
              </a:ext>
            </a:extLst>
          </p:cNvPr>
          <p:cNvSpPr txBox="1"/>
          <p:nvPr/>
        </p:nvSpPr>
        <p:spPr>
          <a:xfrm>
            <a:off x="897392" y="1169435"/>
            <a:ext cx="7012893" cy="639604"/>
          </a:xfrm>
          <a:prstGeom prst="round2DiagRect">
            <a:avLst>
              <a:gd name="adj1" fmla="val 31711"/>
              <a:gd name="adj2" fmla="val 0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Find out the </a:t>
            </a:r>
            <a:r>
              <a:rPr lang="en-US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DIRECT</a:t>
            </a:r>
            <a:r>
              <a:rPr lang="en-US" sz="28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object</a:t>
            </a:r>
            <a:endParaRPr lang="ar-SA" sz="28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DD7882DE-B88B-29C2-D83C-54CBA22D03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8"/>
          <a:stretch/>
        </p:blipFill>
        <p:spPr>
          <a:xfrm>
            <a:off x="-19444" y="2979270"/>
            <a:ext cx="2850682" cy="3938969"/>
          </a:xfrm>
          <a:prstGeom prst="rect">
            <a:avLst/>
          </a:prstGeom>
        </p:spPr>
      </p:pic>
      <p:sp>
        <p:nvSpPr>
          <p:cNvPr id="2" name="Answer1">
            <a:extLst>
              <a:ext uri="{FF2B5EF4-FFF2-40B4-BE49-F238E27FC236}">
                <a16:creationId xmlns:a16="http://schemas.microsoft.com/office/drawing/2014/main" id="{7B192675-0F4F-C335-A829-8605B679972B}"/>
              </a:ext>
            </a:extLst>
          </p:cNvPr>
          <p:cNvSpPr/>
          <p:nvPr/>
        </p:nvSpPr>
        <p:spPr>
          <a:xfrm>
            <a:off x="8577520" y="1199408"/>
            <a:ext cx="2859314" cy="970887"/>
          </a:xfrm>
          <a:prstGeom prst="round2DiagRect">
            <a:avLst/>
          </a:prstGeom>
          <a:solidFill>
            <a:srgbClr val="EC5A7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I read</a:t>
            </a:r>
            <a:endParaRPr lang="ar-SA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Answer2">
            <a:extLst>
              <a:ext uri="{FF2B5EF4-FFF2-40B4-BE49-F238E27FC236}">
                <a16:creationId xmlns:a16="http://schemas.microsoft.com/office/drawing/2014/main" id="{B42D7CC9-2C26-D3CD-C4D3-E0A6D2CF3E9E}"/>
              </a:ext>
            </a:extLst>
          </p:cNvPr>
          <p:cNvSpPr/>
          <p:nvPr/>
        </p:nvSpPr>
        <p:spPr>
          <a:xfrm>
            <a:off x="8555749" y="2295237"/>
            <a:ext cx="2859314" cy="970887"/>
          </a:xfrm>
          <a:prstGeom prst="round2DiagRect">
            <a:avLst/>
          </a:prstGeom>
          <a:solidFill>
            <a:srgbClr val="FFA61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3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 story</a:t>
            </a:r>
            <a:endParaRPr lang="ar-SA" sz="23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Answer3">
            <a:extLst>
              <a:ext uri="{FF2B5EF4-FFF2-40B4-BE49-F238E27FC236}">
                <a16:creationId xmlns:a16="http://schemas.microsoft.com/office/drawing/2014/main" id="{98E2A621-9675-9649-469E-B1FAB9B8A637}"/>
              </a:ext>
            </a:extLst>
          </p:cNvPr>
          <p:cNvSpPr/>
          <p:nvPr/>
        </p:nvSpPr>
        <p:spPr>
          <a:xfrm>
            <a:off x="8555749" y="3391066"/>
            <a:ext cx="2859314" cy="970887"/>
          </a:xfrm>
          <a:prstGeom prst="round2DiagRect">
            <a:avLst/>
          </a:prstGeom>
          <a:solidFill>
            <a:srgbClr val="00BEC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to</a:t>
            </a:r>
            <a:endParaRPr lang="ar-SA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2" name="Answer4">
            <a:extLst>
              <a:ext uri="{FF2B5EF4-FFF2-40B4-BE49-F238E27FC236}">
                <a16:creationId xmlns:a16="http://schemas.microsoft.com/office/drawing/2014/main" id="{812A19C5-87B5-4F0B-588B-5AAEE92B46A8}"/>
              </a:ext>
            </a:extLst>
          </p:cNvPr>
          <p:cNvSpPr/>
          <p:nvPr/>
        </p:nvSpPr>
        <p:spPr>
          <a:xfrm>
            <a:off x="8555749" y="4486895"/>
            <a:ext cx="2859314" cy="970887"/>
          </a:xfrm>
          <a:prstGeom prst="round2DiagRect">
            <a:avLst/>
          </a:prstGeom>
          <a:solidFill>
            <a:srgbClr val="4188C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my grandma</a:t>
            </a:r>
            <a:endParaRPr lang="ar-SA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51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t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t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22" grpId="0" animBg="1"/>
      <p:bldP spid="22" grpId="1" animBg="1"/>
      <p:bldP spid="22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زوايا مستديرة 6">
            <a:extLst>
              <a:ext uri="{FF2B5EF4-FFF2-40B4-BE49-F238E27FC236}">
                <a16:creationId xmlns:a16="http://schemas.microsoft.com/office/drawing/2014/main" id="{5EDBA11B-072D-3C18-3752-AADA53501ADF}"/>
              </a:ext>
            </a:extLst>
          </p:cNvPr>
          <p:cNvSpPr/>
          <p:nvPr/>
        </p:nvSpPr>
        <p:spPr>
          <a:xfrm flipH="1">
            <a:off x="979428" y="2160838"/>
            <a:ext cx="6907784" cy="1713065"/>
          </a:xfrm>
          <a:custGeom>
            <a:avLst/>
            <a:gdLst>
              <a:gd name="connsiteX0" fmla="*/ 0 w 4369981"/>
              <a:gd name="connsiteY0" fmla="*/ 241009 h 1446028"/>
              <a:gd name="connsiteX1" fmla="*/ 241009 w 4369981"/>
              <a:gd name="connsiteY1" fmla="*/ 0 h 1446028"/>
              <a:gd name="connsiteX2" fmla="*/ 4128972 w 4369981"/>
              <a:gd name="connsiteY2" fmla="*/ 0 h 1446028"/>
              <a:gd name="connsiteX3" fmla="*/ 4369981 w 4369981"/>
              <a:gd name="connsiteY3" fmla="*/ 241009 h 1446028"/>
              <a:gd name="connsiteX4" fmla="*/ 4369981 w 4369981"/>
              <a:gd name="connsiteY4" fmla="*/ 1205019 h 1446028"/>
              <a:gd name="connsiteX5" fmla="*/ 4128972 w 4369981"/>
              <a:gd name="connsiteY5" fmla="*/ 1446028 h 1446028"/>
              <a:gd name="connsiteX6" fmla="*/ 241009 w 4369981"/>
              <a:gd name="connsiteY6" fmla="*/ 1446028 h 1446028"/>
              <a:gd name="connsiteX7" fmla="*/ 0 w 4369981"/>
              <a:gd name="connsiteY7" fmla="*/ 1205019 h 1446028"/>
              <a:gd name="connsiteX8" fmla="*/ 0 w 4369981"/>
              <a:gd name="connsiteY8" fmla="*/ 241009 h 1446028"/>
              <a:gd name="connsiteX0" fmla="*/ 0 w 4391246"/>
              <a:gd name="connsiteY0" fmla="*/ 241009 h 1446028"/>
              <a:gd name="connsiteX1" fmla="*/ 241009 w 4391246"/>
              <a:gd name="connsiteY1" fmla="*/ 0 h 1446028"/>
              <a:gd name="connsiteX2" fmla="*/ 4128972 w 4391246"/>
              <a:gd name="connsiteY2" fmla="*/ 0 h 1446028"/>
              <a:gd name="connsiteX3" fmla="*/ 4391246 w 4391246"/>
              <a:gd name="connsiteY3" fmla="*/ 453660 h 1446028"/>
              <a:gd name="connsiteX4" fmla="*/ 4369981 w 4391246"/>
              <a:gd name="connsiteY4" fmla="*/ 1205019 h 1446028"/>
              <a:gd name="connsiteX5" fmla="*/ 4128972 w 4391246"/>
              <a:gd name="connsiteY5" fmla="*/ 1446028 h 1446028"/>
              <a:gd name="connsiteX6" fmla="*/ 241009 w 4391246"/>
              <a:gd name="connsiteY6" fmla="*/ 1446028 h 1446028"/>
              <a:gd name="connsiteX7" fmla="*/ 0 w 4391246"/>
              <a:gd name="connsiteY7" fmla="*/ 1205019 h 1446028"/>
              <a:gd name="connsiteX8" fmla="*/ 0 w 4391246"/>
              <a:gd name="connsiteY8" fmla="*/ 241009 h 1446028"/>
              <a:gd name="connsiteX0" fmla="*/ 0 w 4391246"/>
              <a:gd name="connsiteY0" fmla="*/ 241009 h 1446028"/>
              <a:gd name="connsiteX1" fmla="*/ 241009 w 4391246"/>
              <a:gd name="connsiteY1" fmla="*/ 0 h 1446028"/>
              <a:gd name="connsiteX2" fmla="*/ 4150237 w 4391246"/>
              <a:gd name="connsiteY2" fmla="*/ 223284 h 1446028"/>
              <a:gd name="connsiteX3" fmla="*/ 4391246 w 4391246"/>
              <a:gd name="connsiteY3" fmla="*/ 453660 h 1446028"/>
              <a:gd name="connsiteX4" fmla="*/ 4369981 w 4391246"/>
              <a:gd name="connsiteY4" fmla="*/ 1205019 h 1446028"/>
              <a:gd name="connsiteX5" fmla="*/ 4128972 w 4391246"/>
              <a:gd name="connsiteY5" fmla="*/ 1446028 h 1446028"/>
              <a:gd name="connsiteX6" fmla="*/ 241009 w 4391246"/>
              <a:gd name="connsiteY6" fmla="*/ 1446028 h 1446028"/>
              <a:gd name="connsiteX7" fmla="*/ 0 w 4391246"/>
              <a:gd name="connsiteY7" fmla="*/ 1205019 h 1446028"/>
              <a:gd name="connsiteX8" fmla="*/ 0 w 4391246"/>
              <a:gd name="connsiteY8" fmla="*/ 241009 h 1446028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150237 w 4391246"/>
              <a:gd name="connsiteY2" fmla="*/ 223284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0 w 4391246"/>
              <a:gd name="connsiteY7" fmla="*/ 1205019 h 1584252"/>
              <a:gd name="connsiteX8" fmla="*/ 0 w 4391246"/>
              <a:gd name="connsiteY8" fmla="*/ 241009 h 1584252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150237 w 4391246"/>
              <a:gd name="connsiteY2" fmla="*/ 223284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233916 w 4391246"/>
              <a:gd name="connsiteY7" fmla="*/ 1385773 h 1584252"/>
              <a:gd name="connsiteX8" fmla="*/ 0 w 4391246"/>
              <a:gd name="connsiteY8" fmla="*/ 241009 h 1584252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214032 w 4391246"/>
              <a:gd name="connsiteY2" fmla="*/ 265815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233916 w 4391246"/>
              <a:gd name="connsiteY7" fmla="*/ 1385773 h 1584252"/>
              <a:gd name="connsiteX8" fmla="*/ 0 w 439124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4301"/>
              <a:gd name="connsiteY0" fmla="*/ 241009 h 1584252"/>
              <a:gd name="connsiteX1" fmla="*/ 241009 w 4434301"/>
              <a:gd name="connsiteY1" fmla="*/ 0 h 1584252"/>
              <a:gd name="connsiteX2" fmla="*/ 4214032 w 4434301"/>
              <a:gd name="connsiteY2" fmla="*/ 265815 h 1584252"/>
              <a:gd name="connsiteX3" fmla="*/ 4433776 w 4434301"/>
              <a:gd name="connsiteY3" fmla="*/ 506823 h 1584252"/>
              <a:gd name="connsiteX4" fmla="*/ 4369981 w 4434301"/>
              <a:gd name="connsiteY4" fmla="*/ 1205019 h 1584252"/>
              <a:gd name="connsiteX5" fmla="*/ 4128972 w 4434301"/>
              <a:gd name="connsiteY5" fmla="*/ 1446028 h 1584252"/>
              <a:gd name="connsiteX6" fmla="*/ 645047 w 4434301"/>
              <a:gd name="connsiteY6" fmla="*/ 1584252 h 1584252"/>
              <a:gd name="connsiteX7" fmla="*/ 233916 w 4434301"/>
              <a:gd name="connsiteY7" fmla="*/ 1385773 h 1584252"/>
              <a:gd name="connsiteX8" fmla="*/ 0 w 4434301"/>
              <a:gd name="connsiteY8" fmla="*/ 241009 h 1584252"/>
              <a:gd name="connsiteX0" fmla="*/ 0 w 4434301"/>
              <a:gd name="connsiteY0" fmla="*/ 241009 h 1584252"/>
              <a:gd name="connsiteX1" fmla="*/ 241009 w 4434301"/>
              <a:gd name="connsiteY1" fmla="*/ 0 h 1584252"/>
              <a:gd name="connsiteX2" fmla="*/ 4214032 w 4434301"/>
              <a:gd name="connsiteY2" fmla="*/ 265815 h 1584252"/>
              <a:gd name="connsiteX3" fmla="*/ 4433776 w 4434301"/>
              <a:gd name="connsiteY3" fmla="*/ 506823 h 1584252"/>
              <a:gd name="connsiteX4" fmla="*/ 4369981 w 4434301"/>
              <a:gd name="connsiteY4" fmla="*/ 1205019 h 1584252"/>
              <a:gd name="connsiteX5" fmla="*/ 4128972 w 4434301"/>
              <a:gd name="connsiteY5" fmla="*/ 1446028 h 1584252"/>
              <a:gd name="connsiteX6" fmla="*/ 535222 w 4434301"/>
              <a:gd name="connsiteY6" fmla="*/ 1584252 h 1584252"/>
              <a:gd name="connsiteX7" fmla="*/ 233916 w 4434301"/>
              <a:gd name="connsiteY7" fmla="*/ 1385773 h 1584252"/>
              <a:gd name="connsiteX8" fmla="*/ 0 w 4434301"/>
              <a:gd name="connsiteY8" fmla="*/ 241009 h 158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4301" h="1584252">
                <a:moveTo>
                  <a:pt x="0" y="241009"/>
                </a:moveTo>
                <a:cubicBezTo>
                  <a:pt x="0" y="107903"/>
                  <a:pt x="107903" y="0"/>
                  <a:pt x="241009" y="0"/>
                </a:cubicBezTo>
                <a:lnTo>
                  <a:pt x="4214032" y="265815"/>
                </a:lnTo>
                <a:cubicBezTo>
                  <a:pt x="4347138" y="265815"/>
                  <a:pt x="4433776" y="373717"/>
                  <a:pt x="4433776" y="506823"/>
                </a:cubicBezTo>
                <a:cubicBezTo>
                  <a:pt x="4433776" y="828160"/>
                  <a:pt x="4444410" y="469011"/>
                  <a:pt x="4369981" y="1205019"/>
                </a:cubicBezTo>
                <a:cubicBezTo>
                  <a:pt x="4369981" y="1338125"/>
                  <a:pt x="4262078" y="1446028"/>
                  <a:pt x="4128972" y="1446028"/>
                </a:cubicBezTo>
                <a:lnTo>
                  <a:pt x="535222" y="1584252"/>
                </a:lnTo>
                <a:cubicBezTo>
                  <a:pt x="402116" y="1584252"/>
                  <a:pt x="233916" y="1518879"/>
                  <a:pt x="233916" y="1385773"/>
                </a:cubicBezTo>
                <a:lnTo>
                  <a:pt x="0" y="241009"/>
                </a:lnTo>
                <a:close/>
              </a:path>
            </a:pathLst>
          </a:custGeom>
          <a:solidFill>
            <a:srgbClr val="FF929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: زوايا مستديرة 6">
            <a:extLst>
              <a:ext uri="{FF2B5EF4-FFF2-40B4-BE49-F238E27FC236}">
                <a16:creationId xmlns:a16="http://schemas.microsoft.com/office/drawing/2014/main" id="{A80F4C9F-1BE2-EF30-A820-55226035AD23}"/>
              </a:ext>
            </a:extLst>
          </p:cNvPr>
          <p:cNvSpPr/>
          <p:nvPr/>
        </p:nvSpPr>
        <p:spPr>
          <a:xfrm>
            <a:off x="756777" y="2035439"/>
            <a:ext cx="6982318" cy="1713065"/>
          </a:xfrm>
          <a:custGeom>
            <a:avLst/>
            <a:gdLst>
              <a:gd name="connsiteX0" fmla="*/ 0 w 4369981"/>
              <a:gd name="connsiteY0" fmla="*/ 241009 h 1446028"/>
              <a:gd name="connsiteX1" fmla="*/ 241009 w 4369981"/>
              <a:gd name="connsiteY1" fmla="*/ 0 h 1446028"/>
              <a:gd name="connsiteX2" fmla="*/ 4128972 w 4369981"/>
              <a:gd name="connsiteY2" fmla="*/ 0 h 1446028"/>
              <a:gd name="connsiteX3" fmla="*/ 4369981 w 4369981"/>
              <a:gd name="connsiteY3" fmla="*/ 241009 h 1446028"/>
              <a:gd name="connsiteX4" fmla="*/ 4369981 w 4369981"/>
              <a:gd name="connsiteY4" fmla="*/ 1205019 h 1446028"/>
              <a:gd name="connsiteX5" fmla="*/ 4128972 w 4369981"/>
              <a:gd name="connsiteY5" fmla="*/ 1446028 h 1446028"/>
              <a:gd name="connsiteX6" fmla="*/ 241009 w 4369981"/>
              <a:gd name="connsiteY6" fmla="*/ 1446028 h 1446028"/>
              <a:gd name="connsiteX7" fmla="*/ 0 w 4369981"/>
              <a:gd name="connsiteY7" fmla="*/ 1205019 h 1446028"/>
              <a:gd name="connsiteX8" fmla="*/ 0 w 4369981"/>
              <a:gd name="connsiteY8" fmla="*/ 241009 h 1446028"/>
              <a:gd name="connsiteX0" fmla="*/ 0 w 4391246"/>
              <a:gd name="connsiteY0" fmla="*/ 241009 h 1446028"/>
              <a:gd name="connsiteX1" fmla="*/ 241009 w 4391246"/>
              <a:gd name="connsiteY1" fmla="*/ 0 h 1446028"/>
              <a:gd name="connsiteX2" fmla="*/ 4128972 w 4391246"/>
              <a:gd name="connsiteY2" fmla="*/ 0 h 1446028"/>
              <a:gd name="connsiteX3" fmla="*/ 4391246 w 4391246"/>
              <a:gd name="connsiteY3" fmla="*/ 453660 h 1446028"/>
              <a:gd name="connsiteX4" fmla="*/ 4369981 w 4391246"/>
              <a:gd name="connsiteY4" fmla="*/ 1205019 h 1446028"/>
              <a:gd name="connsiteX5" fmla="*/ 4128972 w 4391246"/>
              <a:gd name="connsiteY5" fmla="*/ 1446028 h 1446028"/>
              <a:gd name="connsiteX6" fmla="*/ 241009 w 4391246"/>
              <a:gd name="connsiteY6" fmla="*/ 1446028 h 1446028"/>
              <a:gd name="connsiteX7" fmla="*/ 0 w 4391246"/>
              <a:gd name="connsiteY7" fmla="*/ 1205019 h 1446028"/>
              <a:gd name="connsiteX8" fmla="*/ 0 w 4391246"/>
              <a:gd name="connsiteY8" fmla="*/ 241009 h 1446028"/>
              <a:gd name="connsiteX0" fmla="*/ 0 w 4391246"/>
              <a:gd name="connsiteY0" fmla="*/ 241009 h 1446028"/>
              <a:gd name="connsiteX1" fmla="*/ 241009 w 4391246"/>
              <a:gd name="connsiteY1" fmla="*/ 0 h 1446028"/>
              <a:gd name="connsiteX2" fmla="*/ 4150237 w 4391246"/>
              <a:gd name="connsiteY2" fmla="*/ 223284 h 1446028"/>
              <a:gd name="connsiteX3" fmla="*/ 4391246 w 4391246"/>
              <a:gd name="connsiteY3" fmla="*/ 453660 h 1446028"/>
              <a:gd name="connsiteX4" fmla="*/ 4369981 w 4391246"/>
              <a:gd name="connsiteY4" fmla="*/ 1205019 h 1446028"/>
              <a:gd name="connsiteX5" fmla="*/ 4128972 w 4391246"/>
              <a:gd name="connsiteY5" fmla="*/ 1446028 h 1446028"/>
              <a:gd name="connsiteX6" fmla="*/ 241009 w 4391246"/>
              <a:gd name="connsiteY6" fmla="*/ 1446028 h 1446028"/>
              <a:gd name="connsiteX7" fmla="*/ 0 w 4391246"/>
              <a:gd name="connsiteY7" fmla="*/ 1205019 h 1446028"/>
              <a:gd name="connsiteX8" fmla="*/ 0 w 4391246"/>
              <a:gd name="connsiteY8" fmla="*/ 241009 h 1446028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150237 w 4391246"/>
              <a:gd name="connsiteY2" fmla="*/ 223284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0 w 4391246"/>
              <a:gd name="connsiteY7" fmla="*/ 1205019 h 1584252"/>
              <a:gd name="connsiteX8" fmla="*/ 0 w 4391246"/>
              <a:gd name="connsiteY8" fmla="*/ 241009 h 1584252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150237 w 4391246"/>
              <a:gd name="connsiteY2" fmla="*/ 223284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233916 w 4391246"/>
              <a:gd name="connsiteY7" fmla="*/ 1385773 h 1584252"/>
              <a:gd name="connsiteX8" fmla="*/ 0 w 4391246"/>
              <a:gd name="connsiteY8" fmla="*/ 241009 h 1584252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214032 w 4391246"/>
              <a:gd name="connsiteY2" fmla="*/ 265815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233916 w 4391246"/>
              <a:gd name="connsiteY7" fmla="*/ 1385773 h 1584252"/>
              <a:gd name="connsiteX8" fmla="*/ 0 w 439124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4301"/>
              <a:gd name="connsiteY0" fmla="*/ 241009 h 1584252"/>
              <a:gd name="connsiteX1" fmla="*/ 241009 w 4434301"/>
              <a:gd name="connsiteY1" fmla="*/ 0 h 1584252"/>
              <a:gd name="connsiteX2" fmla="*/ 4214032 w 4434301"/>
              <a:gd name="connsiteY2" fmla="*/ 265815 h 1584252"/>
              <a:gd name="connsiteX3" fmla="*/ 4433776 w 4434301"/>
              <a:gd name="connsiteY3" fmla="*/ 506823 h 1584252"/>
              <a:gd name="connsiteX4" fmla="*/ 4369981 w 4434301"/>
              <a:gd name="connsiteY4" fmla="*/ 1205019 h 1584252"/>
              <a:gd name="connsiteX5" fmla="*/ 4128972 w 4434301"/>
              <a:gd name="connsiteY5" fmla="*/ 1446028 h 1584252"/>
              <a:gd name="connsiteX6" fmla="*/ 645047 w 4434301"/>
              <a:gd name="connsiteY6" fmla="*/ 1584252 h 1584252"/>
              <a:gd name="connsiteX7" fmla="*/ 233916 w 4434301"/>
              <a:gd name="connsiteY7" fmla="*/ 1385773 h 1584252"/>
              <a:gd name="connsiteX8" fmla="*/ 0 w 4434301"/>
              <a:gd name="connsiteY8" fmla="*/ 241009 h 158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4301" h="1584252">
                <a:moveTo>
                  <a:pt x="0" y="241009"/>
                </a:moveTo>
                <a:cubicBezTo>
                  <a:pt x="0" y="107903"/>
                  <a:pt x="107903" y="0"/>
                  <a:pt x="241009" y="0"/>
                </a:cubicBezTo>
                <a:lnTo>
                  <a:pt x="4214032" y="265815"/>
                </a:lnTo>
                <a:cubicBezTo>
                  <a:pt x="4347138" y="265815"/>
                  <a:pt x="4433776" y="373717"/>
                  <a:pt x="4433776" y="506823"/>
                </a:cubicBezTo>
                <a:cubicBezTo>
                  <a:pt x="4433776" y="828160"/>
                  <a:pt x="4444410" y="469011"/>
                  <a:pt x="4369981" y="1205019"/>
                </a:cubicBezTo>
                <a:cubicBezTo>
                  <a:pt x="4369981" y="1338125"/>
                  <a:pt x="4262078" y="1446028"/>
                  <a:pt x="4128972" y="1446028"/>
                </a:cubicBezTo>
                <a:lnTo>
                  <a:pt x="645047" y="1584252"/>
                </a:lnTo>
                <a:cubicBezTo>
                  <a:pt x="511941" y="1584252"/>
                  <a:pt x="233916" y="1518879"/>
                  <a:pt x="233916" y="1385773"/>
                </a:cubicBezTo>
                <a:lnTo>
                  <a:pt x="0" y="2410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165100" dir="2700000" sx="99000" sy="99000" algn="tl" rotWithShape="0">
              <a:srgbClr val="EC5F4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dirty="0">
                <a:solidFill>
                  <a:srgbClr val="0072AE"/>
                </a:solidFill>
                <a:latin typeface="Arial Rounded MT Bold" panose="020F0704030504030204" pitchFamily="34" charset="0"/>
              </a:rPr>
              <a:t>My mother cooked a nice meal for us.</a:t>
            </a:r>
            <a:endParaRPr lang="ar-SA" sz="2800" dirty="0">
              <a:solidFill>
                <a:srgbClr val="0072AE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CDF8DA1A-2847-05AB-41A1-FCC204CE47CC}"/>
              </a:ext>
            </a:extLst>
          </p:cNvPr>
          <p:cNvSpPr/>
          <p:nvPr/>
        </p:nvSpPr>
        <p:spPr>
          <a:xfrm rot="19863975">
            <a:off x="7674925" y="2140188"/>
            <a:ext cx="109295" cy="109295"/>
          </a:xfrm>
          <a:prstGeom prst="ellipse">
            <a:avLst/>
          </a:prstGeom>
          <a:solidFill>
            <a:srgbClr val="009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B2412C12-0337-282F-6819-A5BC5703B6F4}"/>
              </a:ext>
            </a:extLst>
          </p:cNvPr>
          <p:cNvSpPr/>
          <p:nvPr/>
        </p:nvSpPr>
        <p:spPr>
          <a:xfrm rot="19863975">
            <a:off x="7542593" y="2231959"/>
            <a:ext cx="72000" cy="72000"/>
          </a:xfrm>
          <a:prstGeom prst="ellipse">
            <a:avLst/>
          </a:prstGeom>
          <a:solidFill>
            <a:srgbClr val="009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id="{9BCCD229-ED79-043A-8668-19EA2C5E96E1}"/>
              </a:ext>
            </a:extLst>
          </p:cNvPr>
          <p:cNvSpPr/>
          <p:nvPr/>
        </p:nvSpPr>
        <p:spPr>
          <a:xfrm rot="4082326">
            <a:off x="7602210" y="3255687"/>
            <a:ext cx="132248" cy="132248"/>
          </a:xfrm>
          <a:prstGeom prst="ellipse">
            <a:avLst/>
          </a:prstGeom>
          <a:solidFill>
            <a:srgbClr val="00B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دمعة 28">
            <a:extLst>
              <a:ext uri="{FF2B5EF4-FFF2-40B4-BE49-F238E27FC236}">
                <a16:creationId xmlns:a16="http://schemas.microsoft.com/office/drawing/2014/main" id="{3E511C3F-6973-111A-BE81-FA0D69282757}"/>
              </a:ext>
            </a:extLst>
          </p:cNvPr>
          <p:cNvSpPr/>
          <p:nvPr/>
        </p:nvSpPr>
        <p:spPr>
          <a:xfrm rot="822495">
            <a:off x="7369231" y="1915807"/>
            <a:ext cx="204143" cy="219466"/>
          </a:xfrm>
          <a:prstGeom prst="teardrop">
            <a:avLst/>
          </a:prstGeom>
          <a:solidFill>
            <a:srgbClr val="009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دمعة 30">
            <a:extLst>
              <a:ext uri="{FF2B5EF4-FFF2-40B4-BE49-F238E27FC236}">
                <a16:creationId xmlns:a16="http://schemas.microsoft.com/office/drawing/2014/main" id="{8E137A37-471E-E07E-8D28-007585D59F36}"/>
              </a:ext>
            </a:extLst>
          </p:cNvPr>
          <p:cNvSpPr/>
          <p:nvPr/>
        </p:nvSpPr>
        <p:spPr>
          <a:xfrm rot="16693345">
            <a:off x="7357221" y="4032847"/>
            <a:ext cx="204143" cy="219466"/>
          </a:xfrm>
          <a:prstGeom prst="teardrop">
            <a:avLst/>
          </a:prstGeom>
          <a:solidFill>
            <a:srgbClr val="EE9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25" name="شكل بيضاوي 1024">
            <a:extLst>
              <a:ext uri="{FF2B5EF4-FFF2-40B4-BE49-F238E27FC236}">
                <a16:creationId xmlns:a16="http://schemas.microsoft.com/office/drawing/2014/main" id="{B63A43C5-4DA1-A0EB-27C5-FA203BFBBFD1}"/>
              </a:ext>
            </a:extLst>
          </p:cNvPr>
          <p:cNvSpPr/>
          <p:nvPr/>
        </p:nvSpPr>
        <p:spPr>
          <a:xfrm rot="4082326">
            <a:off x="7591517" y="3963303"/>
            <a:ext cx="72000" cy="72000"/>
          </a:xfrm>
          <a:prstGeom prst="ellipse">
            <a:avLst/>
          </a:prstGeom>
          <a:solidFill>
            <a:srgbClr val="0D8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26" name="شكل بيضاوي 1025">
            <a:extLst>
              <a:ext uri="{FF2B5EF4-FFF2-40B4-BE49-F238E27FC236}">
                <a16:creationId xmlns:a16="http://schemas.microsoft.com/office/drawing/2014/main" id="{65A27EB7-F85E-6EF0-ADB0-F75E11F57DD3}"/>
              </a:ext>
            </a:extLst>
          </p:cNvPr>
          <p:cNvSpPr/>
          <p:nvPr/>
        </p:nvSpPr>
        <p:spPr>
          <a:xfrm rot="4082326">
            <a:off x="7497815" y="3409913"/>
            <a:ext cx="72000" cy="72000"/>
          </a:xfrm>
          <a:prstGeom prst="ellipse">
            <a:avLst/>
          </a:prstGeom>
          <a:solidFill>
            <a:srgbClr val="00B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27" name="شكل بيضاوي 1026">
            <a:extLst>
              <a:ext uri="{FF2B5EF4-FFF2-40B4-BE49-F238E27FC236}">
                <a16:creationId xmlns:a16="http://schemas.microsoft.com/office/drawing/2014/main" id="{02F19155-3873-A45E-8C05-1F32E71B93DD}"/>
              </a:ext>
            </a:extLst>
          </p:cNvPr>
          <p:cNvSpPr/>
          <p:nvPr/>
        </p:nvSpPr>
        <p:spPr>
          <a:xfrm rot="4082326">
            <a:off x="7096919" y="3984641"/>
            <a:ext cx="176022" cy="176022"/>
          </a:xfrm>
          <a:prstGeom prst="ellipse">
            <a:avLst/>
          </a:prstGeom>
          <a:solidFill>
            <a:srgbClr val="0D8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28" name="شكل بيضاوي 1027">
            <a:extLst>
              <a:ext uri="{FF2B5EF4-FFF2-40B4-BE49-F238E27FC236}">
                <a16:creationId xmlns:a16="http://schemas.microsoft.com/office/drawing/2014/main" id="{C7BFD3E7-DC19-070C-22BA-E52906AA514C}"/>
              </a:ext>
            </a:extLst>
          </p:cNvPr>
          <p:cNvSpPr/>
          <p:nvPr/>
        </p:nvSpPr>
        <p:spPr>
          <a:xfrm rot="4082326">
            <a:off x="1439099" y="3812728"/>
            <a:ext cx="160020" cy="160020"/>
          </a:xfrm>
          <a:prstGeom prst="ellipse">
            <a:avLst/>
          </a:prstGeom>
          <a:solidFill>
            <a:srgbClr val="EC5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29" name="شكل بيضاوي 1028">
            <a:extLst>
              <a:ext uri="{FF2B5EF4-FFF2-40B4-BE49-F238E27FC236}">
                <a16:creationId xmlns:a16="http://schemas.microsoft.com/office/drawing/2014/main" id="{270272B5-3AE6-77BE-1554-6FC7A2C53AF0}"/>
              </a:ext>
            </a:extLst>
          </p:cNvPr>
          <p:cNvSpPr/>
          <p:nvPr/>
        </p:nvSpPr>
        <p:spPr>
          <a:xfrm rot="4082326">
            <a:off x="1691108" y="3746102"/>
            <a:ext cx="72000" cy="72000"/>
          </a:xfrm>
          <a:prstGeom prst="ellipse">
            <a:avLst/>
          </a:prstGeom>
          <a:solidFill>
            <a:srgbClr val="EC5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30" name="شكل بيضاوي 1029">
            <a:extLst>
              <a:ext uri="{FF2B5EF4-FFF2-40B4-BE49-F238E27FC236}">
                <a16:creationId xmlns:a16="http://schemas.microsoft.com/office/drawing/2014/main" id="{BC9159E9-0BF9-DC15-76AE-3C654F8D0594}"/>
              </a:ext>
            </a:extLst>
          </p:cNvPr>
          <p:cNvSpPr/>
          <p:nvPr/>
        </p:nvSpPr>
        <p:spPr>
          <a:xfrm rot="4082326">
            <a:off x="1425828" y="3358785"/>
            <a:ext cx="132248" cy="132248"/>
          </a:xfrm>
          <a:prstGeom prst="ellipse">
            <a:avLst/>
          </a:prstGeom>
          <a:solidFill>
            <a:srgbClr val="EC5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31" name="شكل بيضاوي 1030">
            <a:extLst>
              <a:ext uri="{FF2B5EF4-FFF2-40B4-BE49-F238E27FC236}">
                <a16:creationId xmlns:a16="http://schemas.microsoft.com/office/drawing/2014/main" id="{E8B37C36-1A00-88E5-90A5-5FF7C511FB0F}"/>
              </a:ext>
            </a:extLst>
          </p:cNvPr>
          <p:cNvSpPr/>
          <p:nvPr/>
        </p:nvSpPr>
        <p:spPr>
          <a:xfrm rot="4082326">
            <a:off x="1122987" y="2106167"/>
            <a:ext cx="132248" cy="132248"/>
          </a:xfrm>
          <a:prstGeom prst="ellipse">
            <a:avLst/>
          </a:prstGeom>
          <a:solidFill>
            <a:srgbClr val="EC5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32" name="دمعة 1031">
            <a:extLst>
              <a:ext uri="{FF2B5EF4-FFF2-40B4-BE49-F238E27FC236}">
                <a16:creationId xmlns:a16="http://schemas.microsoft.com/office/drawing/2014/main" id="{8D6FEE8C-38DB-41F6-0AE4-882A90F75038}"/>
              </a:ext>
            </a:extLst>
          </p:cNvPr>
          <p:cNvSpPr/>
          <p:nvPr/>
        </p:nvSpPr>
        <p:spPr>
          <a:xfrm rot="3200133">
            <a:off x="972084" y="2408252"/>
            <a:ext cx="204143" cy="219466"/>
          </a:xfrm>
          <a:prstGeom prst="teardrop">
            <a:avLst/>
          </a:prstGeom>
          <a:solidFill>
            <a:srgbClr val="0D8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33" name="شكل بيضاوي 1032">
            <a:extLst>
              <a:ext uri="{FF2B5EF4-FFF2-40B4-BE49-F238E27FC236}">
                <a16:creationId xmlns:a16="http://schemas.microsoft.com/office/drawing/2014/main" id="{1476A509-3397-2CE4-B8B5-92D7349AF2BC}"/>
              </a:ext>
            </a:extLst>
          </p:cNvPr>
          <p:cNvSpPr/>
          <p:nvPr/>
        </p:nvSpPr>
        <p:spPr>
          <a:xfrm rot="4082326">
            <a:off x="961307" y="2290471"/>
            <a:ext cx="72000" cy="72000"/>
          </a:xfrm>
          <a:prstGeom prst="ellipse">
            <a:avLst/>
          </a:prstGeom>
          <a:solidFill>
            <a:srgbClr val="45A6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34" name="شكل بيضاوي 1033">
            <a:extLst>
              <a:ext uri="{FF2B5EF4-FFF2-40B4-BE49-F238E27FC236}">
                <a16:creationId xmlns:a16="http://schemas.microsoft.com/office/drawing/2014/main" id="{D0201A29-03EF-C1B5-2879-7AC4A1A41043}"/>
              </a:ext>
            </a:extLst>
          </p:cNvPr>
          <p:cNvSpPr/>
          <p:nvPr/>
        </p:nvSpPr>
        <p:spPr>
          <a:xfrm rot="4082326">
            <a:off x="1642542" y="1922641"/>
            <a:ext cx="176022" cy="176022"/>
          </a:xfrm>
          <a:prstGeom prst="ellipse">
            <a:avLst/>
          </a:prstGeom>
          <a:solidFill>
            <a:srgbClr val="0D8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35" name="مربع نص 1034">
            <a:extLst>
              <a:ext uri="{FF2B5EF4-FFF2-40B4-BE49-F238E27FC236}">
                <a16:creationId xmlns:a16="http://schemas.microsoft.com/office/drawing/2014/main" id="{2B7A57FB-5697-EC23-171D-55339440A728}"/>
              </a:ext>
            </a:extLst>
          </p:cNvPr>
          <p:cNvSpPr txBox="1"/>
          <p:nvPr/>
        </p:nvSpPr>
        <p:spPr>
          <a:xfrm>
            <a:off x="897392" y="1169435"/>
            <a:ext cx="7012893" cy="639604"/>
          </a:xfrm>
          <a:prstGeom prst="round2DiagRect">
            <a:avLst>
              <a:gd name="adj1" fmla="val 31711"/>
              <a:gd name="adj2" fmla="val 0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Find out the </a:t>
            </a:r>
            <a:r>
              <a:rPr lang="en-US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INDIRECT</a:t>
            </a:r>
            <a:r>
              <a:rPr lang="en-US" sz="28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object</a:t>
            </a:r>
            <a:endParaRPr lang="ar-SA" sz="28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36" name="Answer1">
            <a:extLst>
              <a:ext uri="{FF2B5EF4-FFF2-40B4-BE49-F238E27FC236}">
                <a16:creationId xmlns:a16="http://schemas.microsoft.com/office/drawing/2014/main" id="{D3ACAED5-C06F-F99D-9372-9CCCEEE5E98E}"/>
              </a:ext>
            </a:extLst>
          </p:cNvPr>
          <p:cNvSpPr/>
          <p:nvPr/>
        </p:nvSpPr>
        <p:spPr>
          <a:xfrm>
            <a:off x="8577520" y="1199408"/>
            <a:ext cx="2859314" cy="970887"/>
          </a:xfrm>
          <a:prstGeom prst="round2DiagRect">
            <a:avLst/>
          </a:prstGeom>
          <a:solidFill>
            <a:srgbClr val="EC5A7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My mother</a:t>
            </a:r>
            <a:endParaRPr lang="ar-SA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37" name="Answer2">
            <a:extLst>
              <a:ext uri="{FF2B5EF4-FFF2-40B4-BE49-F238E27FC236}">
                <a16:creationId xmlns:a16="http://schemas.microsoft.com/office/drawing/2014/main" id="{9924008A-FFC6-4346-FFDA-4DDC14D28915}"/>
              </a:ext>
            </a:extLst>
          </p:cNvPr>
          <p:cNvSpPr/>
          <p:nvPr/>
        </p:nvSpPr>
        <p:spPr>
          <a:xfrm>
            <a:off x="8555749" y="2295237"/>
            <a:ext cx="2859314" cy="970887"/>
          </a:xfrm>
          <a:prstGeom prst="round2DiagRect">
            <a:avLst/>
          </a:prstGeom>
          <a:solidFill>
            <a:srgbClr val="FFA61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3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cooked</a:t>
            </a:r>
            <a:endParaRPr lang="ar-SA" sz="23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38" name="Answer3">
            <a:extLst>
              <a:ext uri="{FF2B5EF4-FFF2-40B4-BE49-F238E27FC236}">
                <a16:creationId xmlns:a16="http://schemas.microsoft.com/office/drawing/2014/main" id="{6A394078-0974-AF5C-5997-23C3DBA76AEB}"/>
              </a:ext>
            </a:extLst>
          </p:cNvPr>
          <p:cNvSpPr/>
          <p:nvPr/>
        </p:nvSpPr>
        <p:spPr>
          <a:xfrm>
            <a:off x="8555749" y="3391066"/>
            <a:ext cx="2859314" cy="970887"/>
          </a:xfrm>
          <a:prstGeom prst="round2DiagRect">
            <a:avLst/>
          </a:prstGeom>
          <a:solidFill>
            <a:srgbClr val="00BEC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 nice meal for</a:t>
            </a:r>
            <a:endParaRPr lang="ar-SA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39" name="Answer4">
            <a:extLst>
              <a:ext uri="{FF2B5EF4-FFF2-40B4-BE49-F238E27FC236}">
                <a16:creationId xmlns:a16="http://schemas.microsoft.com/office/drawing/2014/main" id="{FE8B6D8E-6A92-9CBA-C6F1-666D41043927}"/>
              </a:ext>
            </a:extLst>
          </p:cNvPr>
          <p:cNvSpPr/>
          <p:nvPr/>
        </p:nvSpPr>
        <p:spPr>
          <a:xfrm>
            <a:off x="8555749" y="4486895"/>
            <a:ext cx="2859314" cy="970887"/>
          </a:xfrm>
          <a:prstGeom prst="round2DiagRect">
            <a:avLst/>
          </a:prstGeom>
          <a:solidFill>
            <a:srgbClr val="4188C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us</a:t>
            </a:r>
            <a:endParaRPr lang="ar-SA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41" name="صورة 1040">
            <a:extLst>
              <a:ext uri="{FF2B5EF4-FFF2-40B4-BE49-F238E27FC236}">
                <a16:creationId xmlns:a16="http://schemas.microsoft.com/office/drawing/2014/main" id="{D07E215A-AD9A-AF7C-5769-43AC117304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52"/>
          <a:stretch/>
        </p:blipFill>
        <p:spPr>
          <a:xfrm>
            <a:off x="-15958" y="3338854"/>
            <a:ext cx="4036665" cy="348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3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75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NCorrect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NCorrect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NCorrect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75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</p:childTnLst>
        </p:cTn>
      </p:par>
    </p:tnLst>
    <p:bldLst>
      <p:bldP spid="1036" grpId="0" animBg="1"/>
      <p:bldP spid="1036" grpId="1" animBg="1"/>
      <p:bldP spid="1036" grpId="2" animBg="1"/>
      <p:bldP spid="1037" grpId="0" animBg="1"/>
      <p:bldP spid="1037" grpId="1" animBg="1"/>
      <p:bldP spid="1037" grpId="2" animBg="1"/>
      <p:bldP spid="1038" grpId="0" animBg="1"/>
      <p:bldP spid="1038" grpId="1" animBg="1"/>
      <p:bldP spid="1038" grpId="2" animBg="1"/>
      <p:bldP spid="1039" grpId="0" animBg="1"/>
      <p:bldP spid="1039" grpId="1" animBg="1"/>
      <p:bldP spid="1039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6">
            <a:extLst>
              <a:ext uri="{FF2B5EF4-FFF2-40B4-BE49-F238E27FC236}">
                <a16:creationId xmlns:a16="http://schemas.microsoft.com/office/drawing/2014/main" id="{F3A4726E-A9A9-B7E0-A8B9-8A795F1AD60A}"/>
              </a:ext>
            </a:extLst>
          </p:cNvPr>
          <p:cNvSpPr/>
          <p:nvPr/>
        </p:nvSpPr>
        <p:spPr>
          <a:xfrm flipH="1">
            <a:off x="979428" y="2160838"/>
            <a:ext cx="6907784" cy="1713065"/>
          </a:xfrm>
          <a:custGeom>
            <a:avLst/>
            <a:gdLst>
              <a:gd name="connsiteX0" fmla="*/ 0 w 4369981"/>
              <a:gd name="connsiteY0" fmla="*/ 241009 h 1446028"/>
              <a:gd name="connsiteX1" fmla="*/ 241009 w 4369981"/>
              <a:gd name="connsiteY1" fmla="*/ 0 h 1446028"/>
              <a:gd name="connsiteX2" fmla="*/ 4128972 w 4369981"/>
              <a:gd name="connsiteY2" fmla="*/ 0 h 1446028"/>
              <a:gd name="connsiteX3" fmla="*/ 4369981 w 4369981"/>
              <a:gd name="connsiteY3" fmla="*/ 241009 h 1446028"/>
              <a:gd name="connsiteX4" fmla="*/ 4369981 w 4369981"/>
              <a:gd name="connsiteY4" fmla="*/ 1205019 h 1446028"/>
              <a:gd name="connsiteX5" fmla="*/ 4128972 w 4369981"/>
              <a:gd name="connsiteY5" fmla="*/ 1446028 h 1446028"/>
              <a:gd name="connsiteX6" fmla="*/ 241009 w 4369981"/>
              <a:gd name="connsiteY6" fmla="*/ 1446028 h 1446028"/>
              <a:gd name="connsiteX7" fmla="*/ 0 w 4369981"/>
              <a:gd name="connsiteY7" fmla="*/ 1205019 h 1446028"/>
              <a:gd name="connsiteX8" fmla="*/ 0 w 4369981"/>
              <a:gd name="connsiteY8" fmla="*/ 241009 h 1446028"/>
              <a:gd name="connsiteX0" fmla="*/ 0 w 4391246"/>
              <a:gd name="connsiteY0" fmla="*/ 241009 h 1446028"/>
              <a:gd name="connsiteX1" fmla="*/ 241009 w 4391246"/>
              <a:gd name="connsiteY1" fmla="*/ 0 h 1446028"/>
              <a:gd name="connsiteX2" fmla="*/ 4128972 w 4391246"/>
              <a:gd name="connsiteY2" fmla="*/ 0 h 1446028"/>
              <a:gd name="connsiteX3" fmla="*/ 4391246 w 4391246"/>
              <a:gd name="connsiteY3" fmla="*/ 453660 h 1446028"/>
              <a:gd name="connsiteX4" fmla="*/ 4369981 w 4391246"/>
              <a:gd name="connsiteY4" fmla="*/ 1205019 h 1446028"/>
              <a:gd name="connsiteX5" fmla="*/ 4128972 w 4391246"/>
              <a:gd name="connsiteY5" fmla="*/ 1446028 h 1446028"/>
              <a:gd name="connsiteX6" fmla="*/ 241009 w 4391246"/>
              <a:gd name="connsiteY6" fmla="*/ 1446028 h 1446028"/>
              <a:gd name="connsiteX7" fmla="*/ 0 w 4391246"/>
              <a:gd name="connsiteY7" fmla="*/ 1205019 h 1446028"/>
              <a:gd name="connsiteX8" fmla="*/ 0 w 4391246"/>
              <a:gd name="connsiteY8" fmla="*/ 241009 h 1446028"/>
              <a:gd name="connsiteX0" fmla="*/ 0 w 4391246"/>
              <a:gd name="connsiteY0" fmla="*/ 241009 h 1446028"/>
              <a:gd name="connsiteX1" fmla="*/ 241009 w 4391246"/>
              <a:gd name="connsiteY1" fmla="*/ 0 h 1446028"/>
              <a:gd name="connsiteX2" fmla="*/ 4150237 w 4391246"/>
              <a:gd name="connsiteY2" fmla="*/ 223284 h 1446028"/>
              <a:gd name="connsiteX3" fmla="*/ 4391246 w 4391246"/>
              <a:gd name="connsiteY3" fmla="*/ 453660 h 1446028"/>
              <a:gd name="connsiteX4" fmla="*/ 4369981 w 4391246"/>
              <a:gd name="connsiteY4" fmla="*/ 1205019 h 1446028"/>
              <a:gd name="connsiteX5" fmla="*/ 4128972 w 4391246"/>
              <a:gd name="connsiteY5" fmla="*/ 1446028 h 1446028"/>
              <a:gd name="connsiteX6" fmla="*/ 241009 w 4391246"/>
              <a:gd name="connsiteY6" fmla="*/ 1446028 h 1446028"/>
              <a:gd name="connsiteX7" fmla="*/ 0 w 4391246"/>
              <a:gd name="connsiteY7" fmla="*/ 1205019 h 1446028"/>
              <a:gd name="connsiteX8" fmla="*/ 0 w 4391246"/>
              <a:gd name="connsiteY8" fmla="*/ 241009 h 1446028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150237 w 4391246"/>
              <a:gd name="connsiteY2" fmla="*/ 223284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0 w 4391246"/>
              <a:gd name="connsiteY7" fmla="*/ 1205019 h 1584252"/>
              <a:gd name="connsiteX8" fmla="*/ 0 w 4391246"/>
              <a:gd name="connsiteY8" fmla="*/ 241009 h 1584252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150237 w 4391246"/>
              <a:gd name="connsiteY2" fmla="*/ 223284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233916 w 4391246"/>
              <a:gd name="connsiteY7" fmla="*/ 1385773 h 1584252"/>
              <a:gd name="connsiteX8" fmla="*/ 0 w 4391246"/>
              <a:gd name="connsiteY8" fmla="*/ 241009 h 1584252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214032 w 4391246"/>
              <a:gd name="connsiteY2" fmla="*/ 265815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233916 w 4391246"/>
              <a:gd name="connsiteY7" fmla="*/ 1385773 h 1584252"/>
              <a:gd name="connsiteX8" fmla="*/ 0 w 439124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4301"/>
              <a:gd name="connsiteY0" fmla="*/ 241009 h 1584252"/>
              <a:gd name="connsiteX1" fmla="*/ 241009 w 4434301"/>
              <a:gd name="connsiteY1" fmla="*/ 0 h 1584252"/>
              <a:gd name="connsiteX2" fmla="*/ 4214032 w 4434301"/>
              <a:gd name="connsiteY2" fmla="*/ 265815 h 1584252"/>
              <a:gd name="connsiteX3" fmla="*/ 4433776 w 4434301"/>
              <a:gd name="connsiteY3" fmla="*/ 506823 h 1584252"/>
              <a:gd name="connsiteX4" fmla="*/ 4369981 w 4434301"/>
              <a:gd name="connsiteY4" fmla="*/ 1205019 h 1584252"/>
              <a:gd name="connsiteX5" fmla="*/ 4128972 w 4434301"/>
              <a:gd name="connsiteY5" fmla="*/ 1446028 h 1584252"/>
              <a:gd name="connsiteX6" fmla="*/ 645047 w 4434301"/>
              <a:gd name="connsiteY6" fmla="*/ 1584252 h 1584252"/>
              <a:gd name="connsiteX7" fmla="*/ 233916 w 4434301"/>
              <a:gd name="connsiteY7" fmla="*/ 1385773 h 1584252"/>
              <a:gd name="connsiteX8" fmla="*/ 0 w 4434301"/>
              <a:gd name="connsiteY8" fmla="*/ 241009 h 1584252"/>
              <a:gd name="connsiteX0" fmla="*/ 0 w 4434301"/>
              <a:gd name="connsiteY0" fmla="*/ 241009 h 1584252"/>
              <a:gd name="connsiteX1" fmla="*/ 241009 w 4434301"/>
              <a:gd name="connsiteY1" fmla="*/ 0 h 1584252"/>
              <a:gd name="connsiteX2" fmla="*/ 4214032 w 4434301"/>
              <a:gd name="connsiteY2" fmla="*/ 265815 h 1584252"/>
              <a:gd name="connsiteX3" fmla="*/ 4433776 w 4434301"/>
              <a:gd name="connsiteY3" fmla="*/ 506823 h 1584252"/>
              <a:gd name="connsiteX4" fmla="*/ 4369981 w 4434301"/>
              <a:gd name="connsiteY4" fmla="*/ 1205019 h 1584252"/>
              <a:gd name="connsiteX5" fmla="*/ 4128972 w 4434301"/>
              <a:gd name="connsiteY5" fmla="*/ 1446028 h 1584252"/>
              <a:gd name="connsiteX6" fmla="*/ 535222 w 4434301"/>
              <a:gd name="connsiteY6" fmla="*/ 1584252 h 1584252"/>
              <a:gd name="connsiteX7" fmla="*/ 233916 w 4434301"/>
              <a:gd name="connsiteY7" fmla="*/ 1385773 h 1584252"/>
              <a:gd name="connsiteX8" fmla="*/ 0 w 4434301"/>
              <a:gd name="connsiteY8" fmla="*/ 241009 h 158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4301" h="1584252">
                <a:moveTo>
                  <a:pt x="0" y="241009"/>
                </a:moveTo>
                <a:cubicBezTo>
                  <a:pt x="0" y="107903"/>
                  <a:pt x="107903" y="0"/>
                  <a:pt x="241009" y="0"/>
                </a:cubicBezTo>
                <a:lnTo>
                  <a:pt x="4214032" y="265815"/>
                </a:lnTo>
                <a:cubicBezTo>
                  <a:pt x="4347138" y="265815"/>
                  <a:pt x="4433776" y="373717"/>
                  <a:pt x="4433776" y="506823"/>
                </a:cubicBezTo>
                <a:cubicBezTo>
                  <a:pt x="4433776" y="828160"/>
                  <a:pt x="4444410" y="469011"/>
                  <a:pt x="4369981" y="1205019"/>
                </a:cubicBezTo>
                <a:cubicBezTo>
                  <a:pt x="4369981" y="1338125"/>
                  <a:pt x="4262078" y="1446028"/>
                  <a:pt x="4128972" y="1446028"/>
                </a:cubicBezTo>
                <a:lnTo>
                  <a:pt x="535222" y="1584252"/>
                </a:lnTo>
                <a:cubicBezTo>
                  <a:pt x="402116" y="1584252"/>
                  <a:pt x="233916" y="1518879"/>
                  <a:pt x="233916" y="1385773"/>
                </a:cubicBezTo>
                <a:lnTo>
                  <a:pt x="0" y="241009"/>
                </a:lnTo>
                <a:close/>
              </a:path>
            </a:pathLst>
          </a:custGeom>
          <a:solidFill>
            <a:srgbClr val="FF929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: زوايا مستديرة 6">
            <a:extLst>
              <a:ext uri="{FF2B5EF4-FFF2-40B4-BE49-F238E27FC236}">
                <a16:creationId xmlns:a16="http://schemas.microsoft.com/office/drawing/2014/main" id="{356AE4DF-BC66-42EF-4257-289E06968BB8}"/>
              </a:ext>
            </a:extLst>
          </p:cNvPr>
          <p:cNvSpPr/>
          <p:nvPr/>
        </p:nvSpPr>
        <p:spPr>
          <a:xfrm>
            <a:off x="756777" y="2035439"/>
            <a:ext cx="6982318" cy="1713065"/>
          </a:xfrm>
          <a:custGeom>
            <a:avLst/>
            <a:gdLst>
              <a:gd name="connsiteX0" fmla="*/ 0 w 4369981"/>
              <a:gd name="connsiteY0" fmla="*/ 241009 h 1446028"/>
              <a:gd name="connsiteX1" fmla="*/ 241009 w 4369981"/>
              <a:gd name="connsiteY1" fmla="*/ 0 h 1446028"/>
              <a:gd name="connsiteX2" fmla="*/ 4128972 w 4369981"/>
              <a:gd name="connsiteY2" fmla="*/ 0 h 1446028"/>
              <a:gd name="connsiteX3" fmla="*/ 4369981 w 4369981"/>
              <a:gd name="connsiteY3" fmla="*/ 241009 h 1446028"/>
              <a:gd name="connsiteX4" fmla="*/ 4369981 w 4369981"/>
              <a:gd name="connsiteY4" fmla="*/ 1205019 h 1446028"/>
              <a:gd name="connsiteX5" fmla="*/ 4128972 w 4369981"/>
              <a:gd name="connsiteY5" fmla="*/ 1446028 h 1446028"/>
              <a:gd name="connsiteX6" fmla="*/ 241009 w 4369981"/>
              <a:gd name="connsiteY6" fmla="*/ 1446028 h 1446028"/>
              <a:gd name="connsiteX7" fmla="*/ 0 w 4369981"/>
              <a:gd name="connsiteY7" fmla="*/ 1205019 h 1446028"/>
              <a:gd name="connsiteX8" fmla="*/ 0 w 4369981"/>
              <a:gd name="connsiteY8" fmla="*/ 241009 h 1446028"/>
              <a:gd name="connsiteX0" fmla="*/ 0 w 4391246"/>
              <a:gd name="connsiteY0" fmla="*/ 241009 h 1446028"/>
              <a:gd name="connsiteX1" fmla="*/ 241009 w 4391246"/>
              <a:gd name="connsiteY1" fmla="*/ 0 h 1446028"/>
              <a:gd name="connsiteX2" fmla="*/ 4128972 w 4391246"/>
              <a:gd name="connsiteY2" fmla="*/ 0 h 1446028"/>
              <a:gd name="connsiteX3" fmla="*/ 4391246 w 4391246"/>
              <a:gd name="connsiteY3" fmla="*/ 453660 h 1446028"/>
              <a:gd name="connsiteX4" fmla="*/ 4369981 w 4391246"/>
              <a:gd name="connsiteY4" fmla="*/ 1205019 h 1446028"/>
              <a:gd name="connsiteX5" fmla="*/ 4128972 w 4391246"/>
              <a:gd name="connsiteY5" fmla="*/ 1446028 h 1446028"/>
              <a:gd name="connsiteX6" fmla="*/ 241009 w 4391246"/>
              <a:gd name="connsiteY6" fmla="*/ 1446028 h 1446028"/>
              <a:gd name="connsiteX7" fmla="*/ 0 w 4391246"/>
              <a:gd name="connsiteY7" fmla="*/ 1205019 h 1446028"/>
              <a:gd name="connsiteX8" fmla="*/ 0 w 4391246"/>
              <a:gd name="connsiteY8" fmla="*/ 241009 h 1446028"/>
              <a:gd name="connsiteX0" fmla="*/ 0 w 4391246"/>
              <a:gd name="connsiteY0" fmla="*/ 241009 h 1446028"/>
              <a:gd name="connsiteX1" fmla="*/ 241009 w 4391246"/>
              <a:gd name="connsiteY1" fmla="*/ 0 h 1446028"/>
              <a:gd name="connsiteX2" fmla="*/ 4150237 w 4391246"/>
              <a:gd name="connsiteY2" fmla="*/ 223284 h 1446028"/>
              <a:gd name="connsiteX3" fmla="*/ 4391246 w 4391246"/>
              <a:gd name="connsiteY3" fmla="*/ 453660 h 1446028"/>
              <a:gd name="connsiteX4" fmla="*/ 4369981 w 4391246"/>
              <a:gd name="connsiteY4" fmla="*/ 1205019 h 1446028"/>
              <a:gd name="connsiteX5" fmla="*/ 4128972 w 4391246"/>
              <a:gd name="connsiteY5" fmla="*/ 1446028 h 1446028"/>
              <a:gd name="connsiteX6" fmla="*/ 241009 w 4391246"/>
              <a:gd name="connsiteY6" fmla="*/ 1446028 h 1446028"/>
              <a:gd name="connsiteX7" fmla="*/ 0 w 4391246"/>
              <a:gd name="connsiteY7" fmla="*/ 1205019 h 1446028"/>
              <a:gd name="connsiteX8" fmla="*/ 0 w 4391246"/>
              <a:gd name="connsiteY8" fmla="*/ 241009 h 1446028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150237 w 4391246"/>
              <a:gd name="connsiteY2" fmla="*/ 223284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0 w 4391246"/>
              <a:gd name="connsiteY7" fmla="*/ 1205019 h 1584252"/>
              <a:gd name="connsiteX8" fmla="*/ 0 w 4391246"/>
              <a:gd name="connsiteY8" fmla="*/ 241009 h 1584252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150237 w 4391246"/>
              <a:gd name="connsiteY2" fmla="*/ 223284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233916 w 4391246"/>
              <a:gd name="connsiteY7" fmla="*/ 1385773 h 1584252"/>
              <a:gd name="connsiteX8" fmla="*/ 0 w 4391246"/>
              <a:gd name="connsiteY8" fmla="*/ 241009 h 1584252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214032 w 4391246"/>
              <a:gd name="connsiteY2" fmla="*/ 265815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233916 w 4391246"/>
              <a:gd name="connsiteY7" fmla="*/ 1385773 h 1584252"/>
              <a:gd name="connsiteX8" fmla="*/ 0 w 439124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4301"/>
              <a:gd name="connsiteY0" fmla="*/ 241009 h 1584252"/>
              <a:gd name="connsiteX1" fmla="*/ 241009 w 4434301"/>
              <a:gd name="connsiteY1" fmla="*/ 0 h 1584252"/>
              <a:gd name="connsiteX2" fmla="*/ 4214032 w 4434301"/>
              <a:gd name="connsiteY2" fmla="*/ 265815 h 1584252"/>
              <a:gd name="connsiteX3" fmla="*/ 4433776 w 4434301"/>
              <a:gd name="connsiteY3" fmla="*/ 506823 h 1584252"/>
              <a:gd name="connsiteX4" fmla="*/ 4369981 w 4434301"/>
              <a:gd name="connsiteY4" fmla="*/ 1205019 h 1584252"/>
              <a:gd name="connsiteX5" fmla="*/ 4128972 w 4434301"/>
              <a:gd name="connsiteY5" fmla="*/ 1446028 h 1584252"/>
              <a:gd name="connsiteX6" fmla="*/ 645047 w 4434301"/>
              <a:gd name="connsiteY6" fmla="*/ 1584252 h 1584252"/>
              <a:gd name="connsiteX7" fmla="*/ 233916 w 4434301"/>
              <a:gd name="connsiteY7" fmla="*/ 1385773 h 1584252"/>
              <a:gd name="connsiteX8" fmla="*/ 0 w 4434301"/>
              <a:gd name="connsiteY8" fmla="*/ 241009 h 158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4301" h="1584252">
                <a:moveTo>
                  <a:pt x="0" y="241009"/>
                </a:moveTo>
                <a:cubicBezTo>
                  <a:pt x="0" y="107903"/>
                  <a:pt x="107903" y="0"/>
                  <a:pt x="241009" y="0"/>
                </a:cubicBezTo>
                <a:lnTo>
                  <a:pt x="4214032" y="265815"/>
                </a:lnTo>
                <a:cubicBezTo>
                  <a:pt x="4347138" y="265815"/>
                  <a:pt x="4433776" y="373717"/>
                  <a:pt x="4433776" y="506823"/>
                </a:cubicBezTo>
                <a:cubicBezTo>
                  <a:pt x="4433776" y="828160"/>
                  <a:pt x="4444410" y="469011"/>
                  <a:pt x="4369981" y="1205019"/>
                </a:cubicBezTo>
                <a:cubicBezTo>
                  <a:pt x="4369981" y="1338125"/>
                  <a:pt x="4262078" y="1446028"/>
                  <a:pt x="4128972" y="1446028"/>
                </a:cubicBezTo>
                <a:lnTo>
                  <a:pt x="645047" y="1584252"/>
                </a:lnTo>
                <a:cubicBezTo>
                  <a:pt x="511941" y="1584252"/>
                  <a:pt x="233916" y="1518879"/>
                  <a:pt x="233916" y="1385773"/>
                </a:cubicBezTo>
                <a:lnTo>
                  <a:pt x="0" y="2410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165100" dir="2700000" sx="99000" sy="99000" algn="tl" rotWithShape="0">
              <a:srgbClr val="EC5F4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dirty="0">
                <a:solidFill>
                  <a:srgbClr val="0072AE"/>
                </a:solidFill>
                <a:latin typeface="Arial Rounded MT Bold" panose="020F0704030504030204" pitchFamily="34" charset="0"/>
              </a:rPr>
              <a:t>My father bought a car for Ali.</a:t>
            </a:r>
            <a:endParaRPr lang="ar-SA" sz="2800" dirty="0">
              <a:solidFill>
                <a:srgbClr val="0072AE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5077B382-95BA-5431-7996-F616B1C01609}"/>
              </a:ext>
            </a:extLst>
          </p:cNvPr>
          <p:cNvSpPr/>
          <p:nvPr/>
        </p:nvSpPr>
        <p:spPr>
          <a:xfrm rot="19863975">
            <a:off x="7674925" y="2140188"/>
            <a:ext cx="109295" cy="109295"/>
          </a:xfrm>
          <a:prstGeom prst="ellipse">
            <a:avLst/>
          </a:prstGeom>
          <a:solidFill>
            <a:srgbClr val="009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7BCC3923-7F24-9859-D03A-5A66FBBD68E4}"/>
              </a:ext>
            </a:extLst>
          </p:cNvPr>
          <p:cNvSpPr/>
          <p:nvPr/>
        </p:nvSpPr>
        <p:spPr>
          <a:xfrm rot="19863975">
            <a:off x="7542593" y="2231959"/>
            <a:ext cx="72000" cy="72000"/>
          </a:xfrm>
          <a:prstGeom prst="ellipse">
            <a:avLst/>
          </a:prstGeom>
          <a:solidFill>
            <a:srgbClr val="009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763C3519-EC3A-B273-D095-2D0AD002B5C3}"/>
              </a:ext>
            </a:extLst>
          </p:cNvPr>
          <p:cNvSpPr/>
          <p:nvPr/>
        </p:nvSpPr>
        <p:spPr>
          <a:xfrm rot="4082326">
            <a:off x="7602210" y="3255687"/>
            <a:ext cx="132248" cy="132248"/>
          </a:xfrm>
          <a:prstGeom prst="ellipse">
            <a:avLst/>
          </a:prstGeom>
          <a:solidFill>
            <a:srgbClr val="00B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دمعة 9">
            <a:extLst>
              <a:ext uri="{FF2B5EF4-FFF2-40B4-BE49-F238E27FC236}">
                <a16:creationId xmlns:a16="http://schemas.microsoft.com/office/drawing/2014/main" id="{0962FD76-CEC9-B964-8D4A-865D1AA867A7}"/>
              </a:ext>
            </a:extLst>
          </p:cNvPr>
          <p:cNvSpPr/>
          <p:nvPr/>
        </p:nvSpPr>
        <p:spPr>
          <a:xfrm rot="822495">
            <a:off x="7369231" y="1915807"/>
            <a:ext cx="204143" cy="219466"/>
          </a:xfrm>
          <a:prstGeom prst="teardrop">
            <a:avLst/>
          </a:prstGeom>
          <a:solidFill>
            <a:srgbClr val="009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دمعة 10">
            <a:extLst>
              <a:ext uri="{FF2B5EF4-FFF2-40B4-BE49-F238E27FC236}">
                <a16:creationId xmlns:a16="http://schemas.microsoft.com/office/drawing/2014/main" id="{D894A727-8D7E-7AC0-72ED-0F3E8A60104B}"/>
              </a:ext>
            </a:extLst>
          </p:cNvPr>
          <p:cNvSpPr/>
          <p:nvPr/>
        </p:nvSpPr>
        <p:spPr>
          <a:xfrm rot="16693345">
            <a:off x="7357221" y="4032847"/>
            <a:ext cx="204143" cy="219466"/>
          </a:xfrm>
          <a:prstGeom prst="teardrop">
            <a:avLst/>
          </a:prstGeom>
          <a:solidFill>
            <a:srgbClr val="EE9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42EE3F6A-3BF2-F672-DB1A-0BB73CF89D5A}"/>
              </a:ext>
            </a:extLst>
          </p:cNvPr>
          <p:cNvSpPr/>
          <p:nvPr/>
        </p:nvSpPr>
        <p:spPr>
          <a:xfrm rot="4082326">
            <a:off x="7591517" y="3963303"/>
            <a:ext cx="72000" cy="72000"/>
          </a:xfrm>
          <a:prstGeom prst="ellipse">
            <a:avLst/>
          </a:prstGeom>
          <a:solidFill>
            <a:srgbClr val="0D8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1558C8E7-5CC5-5999-A254-B8489E2080CE}"/>
              </a:ext>
            </a:extLst>
          </p:cNvPr>
          <p:cNvSpPr/>
          <p:nvPr/>
        </p:nvSpPr>
        <p:spPr>
          <a:xfrm rot="4082326">
            <a:off x="7497815" y="3409913"/>
            <a:ext cx="72000" cy="72000"/>
          </a:xfrm>
          <a:prstGeom prst="ellipse">
            <a:avLst/>
          </a:prstGeom>
          <a:solidFill>
            <a:srgbClr val="00B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D626E6FB-65D6-A814-E6D7-697946BBD26F}"/>
              </a:ext>
            </a:extLst>
          </p:cNvPr>
          <p:cNvSpPr/>
          <p:nvPr/>
        </p:nvSpPr>
        <p:spPr>
          <a:xfrm rot="4082326">
            <a:off x="7096919" y="3984641"/>
            <a:ext cx="176022" cy="176022"/>
          </a:xfrm>
          <a:prstGeom prst="ellipse">
            <a:avLst/>
          </a:prstGeom>
          <a:solidFill>
            <a:srgbClr val="0D8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1254EC92-182D-6156-F16D-3603B9093117}"/>
              </a:ext>
            </a:extLst>
          </p:cNvPr>
          <p:cNvSpPr/>
          <p:nvPr/>
        </p:nvSpPr>
        <p:spPr>
          <a:xfrm rot="4082326">
            <a:off x="1439099" y="3812728"/>
            <a:ext cx="160020" cy="160020"/>
          </a:xfrm>
          <a:prstGeom prst="ellipse">
            <a:avLst/>
          </a:prstGeom>
          <a:solidFill>
            <a:srgbClr val="EC5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0ED74251-CA3C-3080-9E68-D14412EF2D7F}"/>
              </a:ext>
            </a:extLst>
          </p:cNvPr>
          <p:cNvSpPr/>
          <p:nvPr/>
        </p:nvSpPr>
        <p:spPr>
          <a:xfrm rot="4082326">
            <a:off x="1691108" y="3746102"/>
            <a:ext cx="72000" cy="72000"/>
          </a:xfrm>
          <a:prstGeom prst="ellipse">
            <a:avLst/>
          </a:prstGeom>
          <a:solidFill>
            <a:srgbClr val="EC5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4CCDE28F-E1DC-942B-68D4-F8A16A8C8ACD}"/>
              </a:ext>
            </a:extLst>
          </p:cNvPr>
          <p:cNvSpPr/>
          <p:nvPr/>
        </p:nvSpPr>
        <p:spPr>
          <a:xfrm rot="4082326">
            <a:off x="1425828" y="3358785"/>
            <a:ext cx="132248" cy="132248"/>
          </a:xfrm>
          <a:prstGeom prst="ellipse">
            <a:avLst/>
          </a:prstGeom>
          <a:solidFill>
            <a:srgbClr val="EC5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DC02261D-D4F2-1C80-9FFE-2917D3E46F49}"/>
              </a:ext>
            </a:extLst>
          </p:cNvPr>
          <p:cNvSpPr/>
          <p:nvPr/>
        </p:nvSpPr>
        <p:spPr>
          <a:xfrm rot="4082326">
            <a:off x="1122987" y="2106167"/>
            <a:ext cx="132248" cy="132248"/>
          </a:xfrm>
          <a:prstGeom prst="ellipse">
            <a:avLst/>
          </a:prstGeom>
          <a:solidFill>
            <a:srgbClr val="EC5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دمعة 18">
            <a:extLst>
              <a:ext uri="{FF2B5EF4-FFF2-40B4-BE49-F238E27FC236}">
                <a16:creationId xmlns:a16="http://schemas.microsoft.com/office/drawing/2014/main" id="{795D9202-CC72-FD68-C275-14A23B0C8ABD}"/>
              </a:ext>
            </a:extLst>
          </p:cNvPr>
          <p:cNvSpPr/>
          <p:nvPr/>
        </p:nvSpPr>
        <p:spPr>
          <a:xfrm rot="3200133">
            <a:off x="972084" y="2408252"/>
            <a:ext cx="204143" cy="219466"/>
          </a:xfrm>
          <a:prstGeom prst="teardrop">
            <a:avLst/>
          </a:prstGeom>
          <a:solidFill>
            <a:srgbClr val="0D8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A6150D7A-7A77-1ABA-A4E2-930997DC8029}"/>
              </a:ext>
            </a:extLst>
          </p:cNvPr>
          <p:cNvSpPr/>
          <p:nvPr/>
        </p:nvSpPr>
        <p:spPr>
          <a:xfrm rot="4082326">
            <a:off x="961307" y="2290471"/>
            <a:ext cx="72000" cy="72000"/>
          </a:xfrm>
          <a:prstGeom prst="ellipse">
            <a:avLst/>
          </a:prstGeom>
          <a:solidFill>
            <a:srgbClr val="45A6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F7B17A3E-90A5-EC4C-0574-BD1E722F7032}"/>
              </a:ext>
            </a:extLst>
          </p:cNvPr>
          <p:cNvSpPr/>
          <p:nvPr/>
        </p:nvSpPr>
        <p:spPr>
          <a:xfrm rot="4082326">
            <a:off x="1642542" y="1922641"/>
            <a:ext cx="176022" cy="176022"/>
          </a:xfrm>
          <a:prstGeom prst="ellipse">
            <a:avLst/>
          </a:prstGeom>
          <a:solidFill>
            <a:srgbClr val="0D8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F4EA490F-68FD-2B01-23AB-2296C64A053D}"/>
              </a:ext>
            </a:extLst>
          </p:cNvPr>
          <p:cNvSpPr txBox="1"/>
          <p:nvPr/>
        </p:nvSpPr>
        <p:spPr>
          <a:xfrm>
            <a:off x="897392" y="1169435"/>
            <a:ext cx="7012893" cy="639604"/>
          </a:xfrm>
          <a:prstGeom prst="round2DiagRect">
            <a:avLst>
              <a:gd name="adj1" fmla="val 31711"/>
              <a:gd name="adj2" fmla="val 0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Find out the </a:t>
            </a:r>
            <a:r>
              <a:rPr lang="en-US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INDIRECT</a:t>
            </a:r>
            <a:r>
              <a:rPr lang="en-US" sz="28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object</a:t>
            </a:r>
            <a:endParaRPr lang="ar-SA" sz="28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Answer1">
            <a:extLst>
              <a:ext uri="{FF2B5EF4-FFF2-40B4-BE49-F238E27FC236}">
                <a16:creationId xmlns:a16="http://schemas.microsoft.com/office/drawing/2014/main" id="{CAA0ECD7-7460-AFB9-248D-DF61B7B97A0A}"/>
              </a:ext>
            </a:extLst>
          </p:cNvPr>
          <p:cNvSpPr/>
          <p:nvPr/>
        </p:nvSpPr>
        <p:spPr>
          <a:xfrm>
            <a:off x="8577520" y="1199408"/>
            <a:ext cx="2859314" cy="970887"/>
          </a:xfrm>
          <a:prstGeom prst="round2DiagRect">
            <a:avLst/>
          </a:prstGeom>
          <a:solidFill>
            <a:srgbClr val="EC5A7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Ali</a:t>
            </a:r>
            <a:endParaRPr lang="ar-SA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Answer2">
            <a:extLst>
              <a:ext uri="{FF2B5EF4-FFF2-40B4-BE49-F238E27FC236}">
                <a16:creationId xmlns:a16="http://schemas.microsoft.com/office/drawing/2014/main" id="{C025D372-1B48-4D99-9017-CF3FC8A4BE7A}"/>
              </a:ext>
            </a:extLst>
          </p:cNvPr>
          <p:cNvSpPr/>
          <p:nvPr/>
        </p:nvSpPr>
        <p:spPr>
          <a:xfrm>
            <a:off x="8555749" y="2295237"/>
            <a:ext cx="2859314" cy="970887"/>
          </a:xfrm>
          <a:prstGeom prst="round2DiagRect">
            <a:avLst/>
          </a:prstGeom>
          <a:solidFill>
            <a:srgbClr val="FFA61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bought</a:t>
            </a:r>
            <a:endParaRPr lang="ar-SA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Answer3">
            <a:extLst>
              <a:ext uri="{FF2B5EF4-FFF2-40B4-BE49-F238E27FC236}">
                <a16:creationId xmlns:a16="http://schemas.microsoft.com/office/drawing/2014/main" id="{CCCD1195-F299-3B93-1A0C-57CBBFC54C7E}"/>
              </a:ext>
            </a:extLst>
          </p:cNvPr>
          <p:cNvSpPr/>
          <p:nvPr/>
        </p:nvSpPr>
        <p:spPr>
          <a:xfrm>
            <a:off x="8555749" y="3391066"/>
            <a:ext cx="2859314" cy="970887"/>
          </a:xfrm>
          <a:prstGeom prst="round2DiagRect">
            <a:avLst/>
          </a:prstGeom>
          <a:solidFill>
            <a:srgbClr val="009FA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 car for</a:t>
            </a:r>
            <a:endParaRPr lang="ar-SA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2" name="Answer4">
            <a:extLst>
              <a:ext uri="{FF2B5EF4-FFF2-40B4-BE49-F238E27FC236}">
                <a16:creationId xmlns:a16="http://schemas.microsoft.com/office/drawing/2014/main" id="{BCFB5EAF-46A6-31A4-3BB5-48D6BF5365C2}"/>
              </a:ext>
            </a:extLst>
          </p:cNvPr>
          <p:cNvSpPr/>
          <p:nvPr/>
        </p:nvSpPr>
        <p:spPr>
          <a:xfrm>
            <a:off x="8555749" y="4486895"/>
            <a:ext cx="2859314" cy="970887"/>
          </a:xfrm>
          <a:prstGeom prst="round2DiagRect">
            <a:avLst/>
          </a:prstGeom>
          <a:solidFill>
            <a:srgbClr val="0072A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My father</a:t>
            </a:r>
            <a:endParaRPr lang="ar-SA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3AB3AAD4-FF16-E67B-FD71-1FCC4592EC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1" t="10588" r="4411" b="15338"/>
          <a:stretch/>
        </p:blipFill>
        <p:spPr>
          <a:xfrm>
            <a:off x="1916741" y="3266124"/>
            <a:ext cx="5751593" cy="381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0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t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t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t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22" grpId="0" animBg="1"/>
      <p:bldP spid="22" grpId="1" animBg="1"/>
      <p:bldP spid="22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6">
            <a:extLst>
              <a:ext uri="{FF2B5EF4-FFF2-40B4-BE49-F238E27FC236}">
                <a16:creationId xmlns:a16="http://schemas.microsoft.com/office/drawing/2014/main" id="{F3A4726E-A9A9-B7E0-A8B9-8A795F1AD60A}"/>
              </a:ext>
            </a:extLst>
          </p:cNvPr>
          <p:cNvSpPr/>
          <p:nvPr/>
        </p:nvSpPr>
        <p:spPr>
          <a:xfrm flipH="1">
            <a:off x="979428" y="2160838"/>
            <a:ext cx="6907784" cy="1713065"/>
          </a:xfrm>
          <a:custGeom>
            <a:avLst/>
            <a:gdLst>
              <a:gd name="connsiteX0" fmla="*/ 0 w 4369981"/>
              <a:gd name="connsiteY0" fmla="*/ 241009 h 1446028"/>
              <a:gd name="connsiteX1" fmla="*/ 241009 w 4369981"/>
              <a:gd name="connsiteY1" fmla="*/ 0 h 1446028"/>
              <a:gd name="connsiteX2" fmla="*/ 4128972 w 4369981"/>
              <a:gd name="connsiteY2" fmla="*/ 0 h 1446028"/>
              <a:gd name="connsiteX3" fmla="*/ 4369981 w 4369981"/>
              <a:gd name="connsiteY3" fmla="*/ 241009 h 1446028"/>
              <a:gd name="connsiteX4" fmla="*/ 4369981 w 4369981"/>
              <a:gd name="connsiteY4" fmla="*/ 1205019 h 1446028"/>
              <a:gd name="connsiteX5" fmla="*/ 4128972 w 4369981"/>
              <a:gd name="connsiteY5" fmla="*/ 1446028 h 1446028"/>
              <a:gd name="connsiteX6" fmla="*/ 241009 w 4369981"/>
              <a:gd name="connsiteY6" fmla="*/ 1446028 h 1446028"/>
              <a:gd name="connsiteX7" fmla="*/ 0 w 4369981"/>
              <a:gd name="connsiteY7" fmla="*/ 1205019 h 1446028"/>
              <a:gd name="connsiteX8" fmla="*/ 0 w 4369981"/>
              <a:gd name="connsiteY8" fmla="*/ 241009 h 1446028"/>
              <a:gd name="connsiteX0" fmla="*/ 0 w 4391246"/>
              <a:gd name="connsiteY0" fmla="*/ 241009 h 1446028"/>
              <a:gd name="connsiteX1" fmla="*/ 241009 w 4391246"/>
              <a:gd name="connsiteY1" fmla="*/ 0 h 1446028"/>
              <a:gd name="connsiteX2" fmla="*/ 4128972 w 4391246"/>
              <a:gd name="connsiteY2" fmla="*/ 0 h 1446028"/>
              <a:gd name="connsiteX3" fmla="*/ 4391246 w 4391246"/>
              <a:gd name="connsiteY3" fmla="*/ 453660 h 1446028"/>
              <a:gd name="connsiteX4" fmla="*/ 4369981 w 4391246"/>
              <a:gd name="connsiteY4" fmla="*/ 1205019 h 1446028"/>
              <a:gd name="connsiteX5" fmla="*/ 4128972 w 4391246"/>
              <a:gd name="connsiteY5" fmla="*/ 1446028 h 1446028"/>
              <a:gd name="connsiteX6" fmla="*/ 241009 w 4391246"/>
              <a:gd name="connsiteY6" fmla="*/ 1446028 h 1446028"/>
              <a:gd name="connsiteX7" fmla="*/ 0 w 4391246"/>
              <a:gd name="connsiteY7" fmla="*/ 1205019 h 1446028"/>
              <a:gd name="connsiteX8" fmla="*/ 0 w 4391246"/>
              <a:gd name="connsiteY8" fmla="*/ 241009 h 1446028"/>
              <a:gd name="connsiteX0" fmla="*/ 0 w 4391246"/>
              <a:gd name="connsiteY0" fmla="*/ 241009 h 1446028"/>
              <a:gd name="connsiteX1" fmla="*/ 241009 w 4391246"/>
              <a:gd name="connsiteY1" fmla="*/ 0 h 1446028"/>
              <a:gd name="connsiteX2" fmla="*/ 4150237 w 4391246"/>
              <a:gd name="connsiteY2" fmla="*/ 223284 h 1446028"/>
              <a:gd name="connsiteX3" fmla="*/ 4391246 w 4391246"/>
              <a:gd name="connsiteY3" fmla="*/ 453660 h 1446028"/>
              <a:gd name="connsiteX4" fmla="*/ 4369981 w 4391246"/>
              <a:gd name="connsiteY4" fmla="*/ 1205019 h 1446028"/>
              <a:gd name="connsiteX5" fmla="*/ 4128972 w 4391246"/>
              <a:gd name="connsiteY5" fmla="*/ 1446028 h 1446028"/>
              <a:gd name="connsiteX6" fmla="*/ 241009 w 4391246"/>
              <a:gd name="connsiteY6" fmla="*/ 1446028 h 1446028"/>
              <a:gd name="connsiteX7" fmla="*/ 0 w 4391246"/>
              <a:gd name="connsiteY7" fmla="*/ 1205019 h 1446028"/>
              <a:gd name="connsiteX8" fmla="*/ 0 w 4391246"/>
              <a:gd name="connsiteY8" fmla="*/ 241009 h 1446028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150237 w 4391246"/>
              <a:gd name="connsiteY2" fmla="*/ 223284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0 w 4391246"/>
              <a:gd name="connsiteY7" fmla="*/ 1205019 h 1584252"/>
              <a:gd name="connsiteX8" fmla="*/ 0 w 4391246"/>
              <a:gd name="connsiteY8" fmla="*/ 241009 h 1584252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150237 w 4391246"/>
              <a:gd name="connsiteY2" fmla="*/ 223284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233916 w 4391246"/>
              <a:gd name="connsiteY7" fmla="*/ 1385773 h 1584252"/>
              <a:gd name="connsiteX8" fmla="*/ 0 w 4391246"/>
              <a:gd name="connsiteY8" fmla="*/ 241009 h 1584252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214032 w 4391246"/>
              <a:gd name="connsiteY2" fmla="*/ 265815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233916 w 4391246"/>
              <a:gd name="connsiteY7" fmla="*/ 1385773 h 1584252"/>
              <a:gd name="connsiteX8" fmla="*/ 0 w 439124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4301"/>
              <a:gd name="connsiteY0" fmla="*/ 241009 h 1584252"/>
              <a:gd name="connsiteX1" fmla="*/ 241009 w 4434301"/>
              <a:gd name="connsiteY1" fmla="*/ 0 h 1584252"/>
              <a:gd name="connsiteX2" fmla="*/ 4214032 w 4434301"/>
              <a:gd name="connsiteY2" fmla="*/ 265815 h 1584252"/>
              <a:gd name="connsiteX3" fmla="*/ 4433776 w 4434301"/>
              <a:gd name="connsiteY3" fmla="*/ 506823 h 1584252"/>
              <a:gd name="connsiteX4" fmla="*/ 4369981 w 4434301"/>
              <a:gd name="connsiteY4" fmla="*/ 1205019 h 1584252"/>
              <a:gd name="connsiteX5" fmla="*/ 4128972 w 4434301"/>
              <a:gd name="connsiteY5" fmla="*/ 1446028 h 1584252"/>
              <a:gd name="connsiteX6" fmla="*/ 645047 w 4434301"/>
              <a:gd name="connsiteY6" fmla="*/ 1584252 h 1584252"/>
              <a:gd name="connsiteX7" fmla="*/ 233916 w 4434301"/>
              <a:gd name="connsiteY7" fmla="*/ 1385773 h 1584252"/>
              <a:gd name="connsiteX8" fmla="*/ 0 w 4434301"/>
              <a:gd name="connsiteY8" fmla="*/ 241009 h 1584252"/>
              <a:gd name="connsiteX0" fmla="*/ 0 w 4434301"/>
              <a:gd name="connsiteY0" fmla="*/ 241009 h 1584252"/>
              <a:gd name="connsiteX1" fmla="*/ 241009 w 4434301"/>
              <a:gd name="connsiteY1" fmla="*/ 0 h 1584252"/>
              <a:gd name="connsiteX2" fmla="*/ 4214032 w 4434301"/>
              <a:gd name="connsiteY2" fmla="*/ 265815 h 1584252"/>
              <a:gd name="connsiteX3" fmla="*/ 4433776 w 4434301"/>
              <a:gd name="connsiteY3" fmla="*/ 506823 h 1584252"/>
              <a:gd name="connsiteX4" fmla="*/ 4369981 w 4434301"/>
              <a:gd name="connsiteY4" fmla="*/ 1205019 h 1584252"/>
              <a:gd name="connsiteX5" fmla="*/ 4128972 w 4434301"/>
              <a:gd name="connsiteY5" fmla="*/ 1446028 h 1584252"/>
              <a:gd name="connsiteX6" fmla="*/ 535222 w 4434301"/>
              <a:gd name="connsiteY6" fmla="*/ 1584252 h 1584252"/>
              <a:gd name="connsiteX7" fmla="*/ 233916 w 4434301"/>
              <a:gd name="connsiteY7" fmla="*/ 1385773 h 1584252"/>
              <a:gd name="connsiteX8" fmla="*/ 0 w 4434301"/>
              <a:gd name="connsiteY8" fmla="*/ 241009 h 158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4301" h="1584252">
                <a:moveTo>
                  <a:pt x="0" y="241009"/>
                </a:moveTo>
                <a:cubicBezTo>
                  <a:pt x="0" y="107903"/>
                  <a:pt x="107903" y="0"/>
                  <a:pt x="241009" y="0"/>
                </a:cubicBezTo>
                <a:lnTo>
                  <a:pt x="4214032" y="265815"/>
                </a:lnTo>
                <a:cubicBezTo>
                  <a:pt x="4347138" y="265815"/>
                  <a:pt x="4433776" y="373717"/>
                  <a:pt x="4433776" y="506823"/>
                </a:cubicBezTo>
                <a:cubicBezTo>
                  <a:pt x="4433776" y="828160"/>
                  <a:pt x="4444410" y="469011"/>
                  <a:pt x="4369981" y="1205019"/>
                </a:cubicBezTo>
                <a:cubicBezTo>
                  <a:pt x="4369981" y="1338125"/>
                  <a:pt x="4262078" y="1446028"/>
                  <a:pt x="4128972" y="1446028"/>
                </a:cubicBezTo>
                <a:lnTo>
                  <a:pt x="535222" y="1584252"/>
                </a:lnTo>
                <a:cubicBezTo>
                  <a:pt x="402116" y="1584252"/>
                  <a:pt x="233916" y="1518879"/>
                  <a:pt x="233916" y="1385773"/>
                </a:cubicBezTo>
                <a:lnTo>
                  <a:pt x="0" y="241009"/>
                </a:lnTo>
                <a:close/>
              </a:path>
            </a:pathLst>
          </a:custGeom>
          <a:solidFill>
            <a:srgbClr val="FF929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: زوايا مستديرة 6">
            <a:extLst>
              <a:ext uri="{FF2B5EF4-FFF2-40B4-BE49-F238E27FC236}">
                <a16:creationId xmlns:a16="http://schemas.microsoft.com/office/drawing/2014/main" id="{356AE4DF-BC66-42EF-4257-289E06968BB8}"/>
              </a:ext>
            </a:extLst>
          </p:cNvPr>
          <p:cNvSpPr/>
          <p:nvPr/>
        </p:nvSpPr>
        <p:spPr>
          <a:xfrm>
            <a:off x="756777" y="2035439"/>
            <a:ext cx="6982318" cy="1713065"/>
          </a:xfrm>
          <a:custGeom>
            <a:avLst/>
            <a:gdLst>
              <a:gd name="connsiteX0" fmla="*/ 0 w 4369981"/>
              <a:gd name="connsiteY0" fmla="*/ 241009 h 1446028"/>
              <a:gd name="connsiteX1" fmla="*/ 241009 w 4369981"/>
              <a:gd name="connsiteY1" fmla="*/ 0 h 1446028"/>
              <a:gd name="connsiteX2" fmla="*/ 4128972 w 4369981"/>
              <a:gd name="connsiteY2" fmla="*/ 0 h 1446028"/>
              <a:gd name="connsiteX3" fmla="*/ 4369981 w 4369981"/>
              <a:gd name="connsiteY3" fmla="*/ 241009 h 1446028"/>
              <a:gd name="connsiteX4" fmla="*/ 4369981 w 4369981"/>
              <a:gd name="connsiteY4" fmla="*/ 1205019 h 1446028"/>
              <a:gd name="connsiteX5" fmla="*/ 4128972 w 4369981"/>
              <a:gd name="connsiteY5" fmla="*/ 1446028 h 1446028"/>
              <a:gd name="connsiteX6" fmla="*/ 241009 w 4369981"/>
              <a:gd name="connsiteY6" fmla="*/ 1446028 h 1446028"/>
              <a:gd name="connsiteX7" fmla="*/ 0 w 4369981"/>
              <a:gd name="connsiteY7" fmla="*/ 1205019 h 1446028"/>
              <a:gd name="connsiteX8" fmla="*/ 0 w 4369981"/>
              <a:gd name="connsiteY8" fmla="*/ 241009 h 1446028"/>
              <a:gd name="connsiteX0" fmla="*/ 0 w 4391246"/>
              <a:gd name="connsiteY0" fmla="*/ 241009 h 1446028"/>
              <a:gd name="connsiteX1" fmla="*/ 241009 w 4391246"/>
              <a:gd name="connsiteY1" fmla="*/ 0 h 1446028"/>
              <a:gd name="connsiteX2" fmla="*/ 4128972 w 4391246"/>
              <a:gd name="connsiteY2" fmla="*/ 0 h 1446028"/>
              <a:gd name="connsiteX3" fmla="*/ 4391246 w 4391246"/>
              <a:gd name="connsiteY3" fmla="*/ 453660 h 1446028"/>
              <a:gd name="connsiteX4" fmla="*/ 4369981 w 4391246"/>
              <a:gd name="connsiteY4" fmla="*/ 1205019 h 1446028"/>
              <a:gd name="connsiteX5" fmla="*/ 4128972 w 4391246"/>
              <a:gd name="connsiteY5" fmla="*/ 1446028 h 1446028"/>
              <a:gd name="connsiteX6" fmla="*/ 241009 w 4391246"/>
              <a:gd name="connsiteY6" fmla="*/ 1446028 h 1446028"/>
              <a:gd name="connsiteX7" fmla="*/ 0 w 4391246"/>
              <a:gd name="connsiteY7" fmla="*/ 1205019 h 1446028"/>
              <a:gd name="connsiteX8" fmla="*/ 0 w 4391246"/>
              <a:gd name="connsiteY8" fmla="*/ 241009 h 1446028"/>
              <a:gd name="connsiteX0" fmla="*/ 0 w 4391246"/>
              <a:gd name="connsiteY0" fmla="*/ 241009 h 1446028"/>
              <a:gd name="connsiteX1" fmla="*/ 241009 w 4391246"/>
              <a:gd name="connsiteY1" fmla="*/ 0 h 1446028"/>
              <a:gd name="connsiteX2" fmla="*/ 4150237 w 4391246"/>
              <a:gd name="connsiteY2" fmla="*/ 223284 h 1446028"/>
              <a:gd name="connsiteX3" fmla="*/ 4391246 w 4391246"/>
              <a:gd name="connsiteY3" fmla="*/ 453660 h 1446028"/>
              <a:gd name="connsiteX4" fmla="*/ 4369981 w 4391246"/>
              <a:gd name="connsiteY4" fmla="*/ 1205019 h 1446028"/>
              <a:gd name="connsiteX5" fmla="*/ 4128972 w 4391246"/>
              <a:gd name="connsiteY5" fmla="*/ 1446028 h 1446028"/>
              <a:gd name="connsiteX6" fmla="*/ 241009 w 4391246"/>
              <a:gd name="connsiteY6" fmla="*/ 1446028 h 1446028"/>
              <a:gd name="connsiteX7" fmla="*/ 0 w 4391246"/>
              <a:gd name="connsiteY7" fmla="*/ 1205019 h 1446028"/>
              <a:gd name="connsiteX8" fmla="*/ 0 w 4391246"/>
              <a:gd name="connsiteY8" fmla="*/ 241009 h 1446028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150237 w 4391246"/>
              <a:gd name="connsiteY2" fmla="*/ 223284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0 w 4391246"/>
              <a:gd name="connsiteY7" fmla="*/ 1205019 h 1584252"/>
              <a:gd name="connsiteX8" fmla="*/ 0 w 4391246"/>
              <a:gd name="connsiteY8" fmla="*/ 241009 h 1584252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150237 w 4391246"/>
              <a:gd name="connsiteY2" fmla="*/ 223284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233916 w 4391246"/>
              <a:gd name="connsiteY7" fmla="*/ 1385773 h 1584252"/>
              <a:gd name="connsiteX8" fmla="*/ 0 w 4391246"/>
              <a:gd name="connsiteY8" fmla="*/ 241009 h 1584252"/>
              <a:gd name="connsiteX0" fmla="*/ 0 w 4391246"/>
              <a:gd name="connsiteY0" fmla="*/ 241009 h 1584252"/>
              <a:gd name="connsiteX1" fmla="*/ 241009 w 4391246"/>
              <a:gd name="connsiteY1" fmla="*/ 0 h 1584252"/>
              <a:gd name="connsiteX2" fmla="*/ 4214032 w 4391246"/>
              <a:gd name="connsiteY2" fmla="*/ 265815 h 1584252"/>
              <a:gd name="connsiteX3" fmla="*/ 4391246 w 4391246"/>
              <a:gd name="connsiteY3" fmla="*/ 453660 h 1584252"/>
              <a:gd name="connsiteX4" fmla="*/ 4369981 w 4391246"/>
              <a:gd name="connsiteY4" fmla="*/ 1205019 h 1584252"/>
              <a:gd name="connsiteX5" fmla="*/ 4128972 w 4391246"/>
              <a:gd name="connsiteY5" fmla="*/ 1446028 h 1584252"/>
              <a:gd name="connsiteX6" fmla="*/ 645047 w 4391246"/>
              <a:gd name="connsiteY6" fmla="*/ 1584252 h 1584252"/>
              <a:gd name="connsiteX7" fmla="*/ 233916 w 4391246"/>
              <a:gd name="connsiteY7" fmla="*/ 1385773 h 1584252"/>
              <a:gd name="connsiteX8" fmla="*/ 0 w 439124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3776"/>
              <a:gd name="connsiteY0" fmla="*/ 241009 h 1584252"/>
              <a:gd name="connsiteX1" fmla="*/ 241009 w 4433776"/>
              <a:gd name="connsiteY1" fmla="*/ 0 h 1584252"/>
              <a:gd name="connsiteX2" fmla="*/ 4214032 w 4433776"/>
              <a:gd name="connsiteY2" fmla="*/ 265815 h 1584252"/>
              <a:gd name="connsiteX3" fmla="*/ 4433776 w 4433776"/>
              <a:gd name="connsiteY3" fmla="*/ 506823 h 1584252"/>
              <a:gd name="connsiteX4" fmla="*/ 4369981 w 4433776"/>
              <a:gd name="connsiteY4" fmla="*/ 1205019 h 1584252"/>
              <a:gd name="connsiteX5" fmla="*/ 4128972 w 4433776"/>
              <a:gd name="connsiteY5" fmla="*/ 1446028 h 1584252"/>
              <a:gd name="connsiteX6" fmla="*/ 645047 w 4433776"/>
              <a:gd name="connsiteY6" fmla="*/ 1584252 h 1584252"/>
              <a:gd name="connsiteX7" fmla="*/ 233916 w 4433776"/>
              <a:gd name="connsiteY7" fmla="*/ 1385773 h 1584252"/>
              <a:gd name="connsiteX8" fmla="*/ 0 w 4433776"/>
              <a:gd name="connsiteY8" fmla="*/ 241009 h 1584252"/>
              <a:gd name="connsiteX0" fmla="*/ 0 w 4434301"/>
              <a:gd name="connsiteY0" fmla="*/ 241009 h 1584252"/>
              <a:gd name="connsiteX1" fmla="*/ 241009 w 4434301"/>
              <a:gd name="connsiteY1" fmla="*/ 0 h 1584252"/>
              <a:gd name="connsiteX2" fmla="*/ 4214032 w 4434301"/>
              <a:gd name="connsiteY2" fmla="*/ 265815 h 1584252"/>
              <a:gd name="connsiteX3" fmla="*/ 4433776 w 4434301"/>
              <a:gd name="connsiteY3" fmla="*/ 506823 h 1584252"/>
              <a:gd name="connsiteX4" fmla="*/ 4369981 w 4434301"/>
              <a:gd name="connsiteY4" fmla="*/ 1205019 h 1584252"/>
              <a:gd name="connsiteX5" fmla="*/ 4128972 w 4434301"/>
              <a:gd name="connsiteY5" fmla="*/ 1446028 h 1584252"/>
              <a:gd name="connsiteX6" fmla="*/ 645047 w 4434301"/>
              <a:gd name="connsiteY6" fmla="*/ 1584252 h 1584252"/>
              <a:gd name="connsiteX7" fmla="*/ 233916 w 4434301"/>
              <a:gd name="connsiteY7" fmla="*/ 1385773 h 1584252"/>
              <a:gd name="connsiteX8" fmla="*/ 0 w 4434301"/>
              <a:gd name="connsiteY8" fmla="*/ 241009 h 158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4301" h="1584252">
                <a:moveTo>
                  <a:pt x="0" y="241009"/>
                </a:moveTo>
                <a:cubicBezTo>
                  <a:pt x="0" y="107903"/>
                  <a:pt x="107903" y="0"/>
                  <a:pt x="241009" y="0"/>
                </a:cubicBezTo>
                <a:lnTo>
                  <a:pt x="4214032" y="265815"/>
                </a:lnTo>
                <a:cubicBezTo>
                  <a:pt x="4347138" y="265815"/>
                  <a:pt x="4433776" y="373717"/>
                  <a:pt x="4433776" y="506823"/>
                </a:cubicBezTo>
                <a:cubicBezTo>
                  <a:pt x="4433776" y="828160"/>
                  <a:pt x="4444410" y="469011"/>
                  <a:pt x="4369981" y="1205019"/>
                </a:cubicBezTo>
                <a:cubicBezTo>
                  <a:pt x="4369981" y="1338125"/>
                  <a:pt x="4262078" y="1446028"/>
                  <a:pt x="4128972" y="1446028"/>
                </a:cubicBezTo>
                <a:lnTo>
                  <a:pt x="645047" y="1584252"/>
                </a:lnTo>
                <a:cubicBezTo>
                  <a:pt x="511941" y="1584252"/>
                  <a:pt x="233916" y="1518879"/>
                  <a:pt x="233916" y="1385773"/>
                </a:cubicBezTo>
                <a:lnTo>
                  <a:pt x="0" y="2410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165100" dir="2700000" sx="99000" sy="99000" algn="tl" rotWithShape="0">
              <a:srgbClr val="EC5F4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dirty="0">
                <a:solidFill>
                  <a:srgbClr val="0072AE"/>
                </a:solidFill>
                <a:latin typeface="Arial Rounded MT Bold" panose="020F0704030504030204" pitchFamily="34" charset="0"/>
              </a:rPr>
              <a:t>I sent the an email  _____ Adnan.</a:t>
            </a:r>
            <a:endParaRPr lang="ar-SA" sz="2800" dirty="0">
              <a:solidFill>
                <a:srgbClr val="0072AE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63DDF88-8F5F-C17E-6C9C-CB6F1731D4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3"/>
          <a:stretch/>
        </p:blipFill>
        <p:spPr>
          <a:xfrm>
            <a:off x="5937367" y="3294780"/>
            <a:ext cx="3584409" cy="3562904"/>
          </a:xfrm>
          <a:prstGeom prst="rect">
            <a:avLst/>
          </a:prstGeom>
        </p:spPr>
      </p:pic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5077B382-95BA-5431-7996-F616B1C01609}"/>
              </a:ext>
            </a:extLst>
          </p:cNvPr>
          <p:cNvSpPr/>
          <p:nvPr/>
        </p:nvSpPr>
        <p:spPr>
          <a:xfrm rot="19863975">
            <a:off x="7674925" y="2140188"/>
            <a:ext cx="109295" cy="109295"/>
          </a:xfrm>
          <a:prstGeom prst="ellipse">
            <a:avLst/>
          </a:prstGeom>
          <a:solidFill>
            <a:srgbClr val="009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7BCC3923-7F24-9859-D03A-5A66FBBD68E4}"/>
              </a:ext>
            </a:extLst>
          </p:cNvPr>
          <p:cNvSpPr/>
          <p:nvPr/>
        </p:nvSpPr>
        <p:spPr>
          <a:xfrm rot="19863975">
            <a:off x="7542593" y="2231959"/>
            <a:ext cx="72000" cy="72000"/>
          </a:xfrm>
          <a:prstGeom prst="ellipse">
            <a:avLst/>
          </a:prstGeom>
          <a:solidFill>
            <a:srgbClr val="009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763C3519-EC3A-B273-D095-2D0AD002B5C3}"/>
              </a:ext>
            </a:extLst>
          </p:cNvPr>
          <p:cNvSpPr/>
          <p:nvPr/>
        </p:nvSpPr>
        <p:spPr>
          <a:xfrm rot="4082326">
            <a:off x="7602210" y="3255687"/>
            <a:ext cx="132248" cy="132248"/>
          </a:xfrm>
          <a:prstGeom prst="ellipse">
            <a:avLst/>
          </a:prstGeom>
          <a:solidFill>
            <a:srgbClr val="00B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دمعة 9">
            <a:extLst>
              <a:ext uri="{FF2B5EF4-FFF2-40B4-BE49-F238E27FC236}">
                <a16:creationId xmlns:a16="http://schemas.microsoft.com/office/drawing/2014/main" id="{0962FD76-CEC9-B964-8D4A-865D1AA867A7}"/>
              </a:ext>
            </a:extLst>
          </p:cNvPr>
          <p:cNvSpPr/>
          <p:nvPr/>
        </p:nvSpPr>
        <p:spPr>
          <a:xfrm rot="822495">
            <a:off x="7369231" y="1915807"/>
            <a:ext cx="204143" cy="219466"/>
          </a:xfrm>
          <a:prstGeom prst="teardrop">
            <a:avLst/>
          </a:prstGeom>
          <a:solidFill>
            <a:srgbClr val="009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دمعة 10">
            <a:extLst>
              <a:ext uri="{FF2B5EF4-FFF2-40B4-BE49-F238E27FC236}">
                <a16:creationId xmlns:a16="http://schemas.microsoft.com/office/drawing/2014/main" id="{D894A727-8D7E-7AC0-72ED-0F3E8A60104B}"/>
              </a:ext>
            </a:extLst>
          </p:cNvPr>
          <p:cNvSpPr/>
          <p:nvPr/>
        </p:nvSpPr>
        <p:spPr>
          <a:xfrm rot="16693345">
            <a:off x="7357221" y="4032847"/>
            <a:ext cx="204143" cy="219466"/>
          </a:xfrm>
          <a:prstGeom prst="teardrop">
            <a:avLst/>
          </a:prstGeom>
          <a:solidFill>
            <a:srgbClr val="EE9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42EE3F6A-3BF2-F672-DB1A-0BB73CF89D5A}"/>
              </a:ext>
            </a:extLst>
          </p:cNvPr>
          <p:cNvSpPr/>
          <p:nvPr/>
        </p:nvSpPr>
        <p:spPr>
          <a:xfrm rot="4082326">
            <a:off x="7591517" y="3963303"/>
            <a:ext cx="72000" cy="72000"/>
          </a:xfrm>
          <a:prstGeom prst="ellipse">
            <a:avLst/>
          </a:prstGeom>
          <a:solidFill>
            <a:srgbClr val="0D8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1558C8E7-5CC5-5999-A254-B8489E2080CE}"/>
              </a:ext>
            </a:extLst>
          </p:cNvPr>
          <p:cNvSpPr/>
          <p:nvPr/>
        </p:nvSpPr>
        <p:spPr>
          <a:xfrm rot="4082326">
            <a:off x="7497815" y="3409913"/>
            <a:ext cx="72000" cy="72000"/>
          </a:xfrm>
          <a:prstGeom prst="ellipse">
            <a:avLst/>
          </a:prstGeom>
          <a:solidFill>
            <a:srgbClr val="00B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D626E6FB-65D6-A814-E6D7-697946BBD26F}"/>
              </a:ext>
            </a:extLst>
          </p:cNvPr>
          <p:cNvSpPr/>
          <p:nvPr/>
        </p:nvSpPr>
        <p:spPr>
          <a:xfrm rot="4082326">
            <a:off x="7096919" y="3984641"/>
            <a:ext cx="176022" cy="176022"/>
          </a:xfrm>
          <a:prstGeom prst="ellipse">
            <a:avLst/>
          </a:prstGeom>
          <a:solidFill>
            <a:srgbClr val="0D8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1254EC92-182D-6156-F16D-3603B9093117}"/>
              </a:ext>
            </a:extLst>
          </p:cNvPr>
          <p:cNvSpPr/>
          <p:nvPr/>
        </p:nvSpPr>
        <p:spPr>
          <a:xfrm rot="4082326">
            <a:off x="1439099" y="3812728"/>
            <a:ext cx="160020" cy="160020"/>
          </a:xfrm>
          <a:prstGeom prst="ellipse">
            <a:avLst/>
          </a:prstGeom>
          <a:solidFill>
            <a:srgbClr val="EC5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0ED74251-CA3C-3080-9E68-D14412EF2D7F}"/>
              </a:ext>
            </a:extLst>
          </p:cNvPr>
          <p:cNvSpPr/>
          <p:nvPr/>
        </p:nvSpPr>
        <p:spPr>
          <a:xfrm rot="4082326">
            <a:off x="1691108" y="3746102"/>
            <a:ext cx="72000" cy="72000"/>
          </a:xfrm>
          <a:prstGeom prst="ellipse">
            <a:avLst/>
          </a:prstGeom>
          <a:solidFill>
            <a:srgbClr val="EC5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4CCDE28F-E1DC-942B-68D4-F8A16A8C8ACD}"/>
              </a:ext>
            </a:extLst>
          </p:cNvPr>
          <p:cNvSpPr/>
          <p:nvPr/>
        </p:nvSpPr>
        <p:spPr>
          <a:xfrm rot="4082326">
            <a:off x="1425828" y="3358785"/>
            <a:ext cx="132248" cy="132248"/>
          </a:xfrm>
          <a:prstGeom prst="ellipse">
            <a:avLst/>
          </a:prstGeom>
          <a:solidFill>
            <a:srgbClr val="EC5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DC02261D-D4F2-1C80-9FFE-2917D3E46F49}"/>
              </a:ext>
            </a:extLst>
          </p:cNvPr>
          <p:cNvSpPr/>
          <p:nvPr/>
        </p:nvSpPr>
        <p:spPr>
          <a:xfrm rot="4082326">
            <a:off x="1122987" y="2106167"/>
            <a:ext cx="132248" cy="132248"/>
          </a:xfrm>
          <a:prstGeom prst="ellipse">
            <a:avLst/>
          </a:prstGeom>
          <a:solidFill>
            <a:srgbClr val="EC5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دمعة 18">
            <a:extLst>
              <a:ext uri="{FF2B5EF4-FFF2-40B4-BE49-F238E27FC236}">
                <a16:creationId xmlns:a16="http://schemas.microsoft.com/office/drawing/2014/main" id="{795D9202-CC72-FD68-C275-14A23B0C8ABD}"/>
              </a:ext>
            </a:extLst>
          </p:cNvPr>
          <p:cNvSpPr/>
          <p:nvPr/>
        </p:nvSpPr>
        <p:spPr>
          <a:xfrm rot="3200133">
            <a:off x="972084" y="2408252"/>
            <a:ext cx="204143" cy="219466"/>
          </a:xfrm>
          <a:prstGeom prst="teardrop">
            <a:avLst/>
          </a:prstGeom>
          <a:solidFill>
            <a:srgbClr val="0D8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A6150D7A-7A77-1ABA-A4E2-930997DC8029}"/>
              </a:ext>
            </a:extLst>
          </p:cNvPr>
          <p:cNvSpPr/>
          <p:nvPr/>
        </p:nvSpPr>
        <p:spPr>
          <a:xfrm rot="4082326">
            <a:off x="961307" y="2290471"/>
            <a:ext cx="72000" cy="72000"/>
          </a:xfrm>
          <a:prstGeom prst="ellipse">
            <a:avLst/>
          </a:prstGeom>
          <a:solidFill>
            <a:srgbClr val="45A6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F7B17A3E-90A5-EC4C-0574-BD1E722F7032}"/>
              </a:ext>
            </a:extLst>
          </p:cNvPr>
          <p:cNvSpPr/>
          <p:nvPr/>
        </p:nvSpPr>
        <p:spPr>
          <a:xfrm rot="4082326">
            <a:off x="1642542" y="1922641"/>
            <a:ext cx="176022" cy="176022"/>
          </a:xfrm>
          <a:prstGeom prst="ellipse">
            <a:avLst/>
          </a:prstGeom>
          <a:solidFill>
            <a:srgbClr val="0D8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Answer2">
            <a:extLst>
              <a:ext uri="{FF2B5EF4-FFF2-40B4-BE49-F238E27FC236}">
                <a16:creationId xmlns:a16="http://schemas.microsoft.com/office/drawing/2014/main" id="{02350E43-F39B-C54D-350B-B560C694C648}"/>
              </a:ext>
            </a:extLst>
          </p:cNvPr>
          <p:cNvSpPr/>
          <p:nvPr/>
        </p:nvSpPr>
        <p:spPr>
          <a:xfrm>
            <a:off x="8555749" y="1854496"/>
            <a:ext cx="2859314" cy="970887"/>
          </a:xfrm>
          <a:prstGeom prst="round2DiagRect">
            <a:avLst/>
          </a:prstGeom>
          <a:solidFill>
            <a:srgbClr val="FFA61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for</a:t>
            </a:r>
            <a:endParaRPr lang="ar-SA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7" name="Answer3">
            <a:extLst>
              <a:ext uri="{FF2B5EF4-FFF2-40B4-BE49-F238E27FC236}">
                <a16:creationId xmlns:a16="http://schemas.microsoft.com/office/drawing/2014/main" id="{17C4314C-D77D-B127-DAEF-38158D72606D}"/>
              </a:ext>
            </a:extLst>
          </p:cNvPr>
          <p:cNvSpPr/>
          <p:nvPr/>
        </p:nvSpPr>
        <p:spPr>
          <a:xfrm>
            <a:off x="8555749" y="2950325"/>
            <a:ext cx="2859314" cy="970887"/>
          </a:xfrm>
          <a:prstGeom prst="round2DiagRect">
            <a:avLst/>
          </a:prstGeom>
          <a:solidFill>
            <a:srgbClr val="00BEC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to</a:t>
            </a:r>
            <a:endParaRPr lang="ar-SA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F4EA490F-68FD-2B01-23AB-2296C64A053D}"/>
              </a:ext>
            </a:extLst>
          </p:cNvPr>
          <p:cNvSpPr txBox="1"/>
          <p:nvPr/>
        </p:nvSpPr>
        <p:spPr>
          <a:xfrm>
            <a:off x="897392" y="1169435"/>
            <a:ext cx="7012893" cy="639604"/>
          </a:xfrm>
          <a:prstGeom prst="round2DiagRect">
            <a:avLst>
              <a:gd name="adj1" fmla="val 31711"/>
              <a:gd name="adj2" fmla="val 0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rtl="0"/>
            <a:r>
              <a:rPr lang="en-US" sz="2800" dirty="0">
                <a:latin typeface="Arial Rounded MT Bold" panose="020F0704030504030204" pitchFamily="34" charset="0"/>
              </a:rPr>
              <a:t>Complete with  </a:t>
            </a:r>
            <a:r>
              <a:rPr lang="en-US" sz="2800" i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for</a:t>
            </a:r>
            <a:r>
              <a:rPr lang="en-US" sz="2800" dirty="0">
                <a:latin typeface="Arial Rounded MT Bold" panose="020F0704030504030204" pitchFamily="34" charset="0"/>
              </a:rPr>
              <a:t>   or   </a:t>
            </a:r>
            <a:r>
              <a:rPr lang="en-US" sz="2800" i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to</a:t>
            </a:r>
            <a:endParaRPr lang="ar-SA" sz="2800" i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87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NCorrect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27" grpId="0" animBg="1"/>
      <p:bldP spid="27" grpId="1" animBg="1"/>
      <p:bldP spid="27" grpId="2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262</Words>
  <Application>Microsoft Office PowerPoint</Application>
  <PresentationFormat>شاشة عريضة</PresentationFormat>
  <Paragraphs>65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2" baseType="lpstr">
      <vt:lpstr>微软雅黑</vt:lpstr>
      <vt:lpstr>Arial</vt:lpstr>
      <vt:lpstr>Arial Rounded MT Bold</vt:lpstr>
      <vt:lpstr>Calibri</vt:lpstr>
      <vt:lpstr>Calibri Light</vt:lpstr>
      <vt:lpstr>Comic Sans MS</vt:lpstr>
      <vt:lpstr>Helvetica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عيسى بن الحسيني</dc:creator>
  <cp:lastModifiedBy>عيسى بن الحسيني</cp:lastModifiedBy>
  <cp:revision>36</cp:revision>
  <dcterms:created xsi:type="dcterms:W3CDTF">2022-10-17T14:43:51Z</dcterms:created>
  <dcterms:modified xsi:type="dcterms:W3CDTF">2022-10-25T21:20:06Z</dcterms:modified>
</cp:coreProperties>
</file>