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61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07/10/2023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6" Type="http://schemas.openxmlformats.org/officeDocument/2006/relationships/image" Target="../media/image2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10.xml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3725" y="2671116"/>
            <a:ext cx="4195200" cy="1933403"/>
          </a:xfrm>
        </p:spPr>
        <p:txBody>
          <a:bodyPr/>
          <a:lstStyle/>
          <a:p>
            <a:pPr algn="ctr"/>
            <a:r>
              <a:rPr lang="en-GB" sz="4400" dirty="0"/>
              <a:t>L4: Conversation</a:t>
            </a:r>
            <a:br>
              <a:rPr lang="en-GB" sz="4400" dirty="0"/>
            </a:br>
            <a:r>
              <a:rPr lang="en-GB" sz="4400" dirty="0"/>
              <a:t>Real Talk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3403725" y="902042"/>
            <a:ext cx="4195200" cy="1572487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4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174" y="5240736"/>
            <a:ext cx="5863412" cy="715222"/>
          </a:xfrm>
        </p:spPr>
        <p:txBody>
          <a:bodyPr/>
          <a:lstStyle/>
          <a:p>
            <a:pPr algn="ctr"/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Come on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879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C’mon</a:t>
            </a:r>
          </a:p>
        </p:txBody>
      </p:sp>
      <p:sp>
        <p:nvSpPr>
          <p:cNvPr id="21" name="Rounded Rectangle 57">
            <a:extLst>
              <a:ext uri="{FF2B5EF4-FFF2-40B4-BE49-F238E27FC236}">
                <a16:creationId xmlns:a16="http://schemas.microsoft.com/office/drawing/2014/main" id="{143A8D20-C83F-401D-9E33-CC11D60C12B3}"/>
              </a:ext>
            </a:extLst>
          </p:cNvPr>
          <p:cNvSpPr/>
          <p:nvPr/>
        </p:nvSpPr>
        <p:spPr>
          <a:xfrm>
            <a:off x="4678680" y="463296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667" b="1" kern="0" dirty="0">
                <a:solidFill>
                  <a:srgbClr val="000000"/>
                </a:solidFill>
                <a:sym typeface="Arial"/>
              </a:rPr>
              <a:t>someone tries to show how clever or skilled he is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2" name="Rounded Rectangle 11">
            <a:extLst>
              <a:ext uri="{FF2B5EF4-FFF2-40B4-BE49-F238E27FC236}">
                <a16:creationId xmlns:a16="http://schemas.microsoft.com/office/drawing/2014/main" id="{9EFDC5E4-380E-4949-8DC9-0A3B77037C38}"/>
              </a:ext>
            </a:extLst>
          </p:cNvPr>
          <p:cNvSpPr/>
          <p:nvPr/>
        </p:nvSpPr>
        <p:spPr>
          <a:xfrm>
            <a:off x="4678764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prstClr val="white"/>
                </a:solidFill>
                <a:latin typeface="Arial"/>
                <a:sym typeface="Arial"/>
              </a:rPr>
              <a:t>Show off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490727" y="463296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000000"/>
                </a:solidFill>
                <a:latin typeface="Arial"/>
                <a:sym typeface="Arial"/>
              </a:rPr>
              <a:t>No.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0811" y="463296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prstClr val="white"/>
                </a:solidFill>
                <a:latin typeface="Arial"/>
                <a:sym typeface="Arial"/>
              </a:rPr>
              <a:t>Nah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133" b="1" kern="0" dirty="0">
                <a:solidFill>
                  <a:srgbClr val="000000"/>
                </a:solidFill>
                <a:latin typeface="Arial"/>
                <a:sym typeface="Arial"/>
              </a:rPr>
              <a:t>someone who watches too much TV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866528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Couch potato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90811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 dirty="0">
                <a:solidFill>
                  <a:srgbClr val="000000"/>
                </a:solidFill>
                <a:latin typeface="Arial"/>
                <a:sym typeface="Arial"/>
              </a:rPr>
              <a:t>very, completely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all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000000"/>
                </a:solidFill>
                <a:latin typeface="Arial"/>
                <a:sym typeface="Arial"/>
              </a:rPr>
              <a:t>annoys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733" b="1" kern="0" dirty="0">
                <a:solidFill>
                  <a:srgbClr val="FFFFFF"/>
                </a:solidFill>
                <a:latin typeface="Arial"/>
                <a:sym typeface="Arial"/>
              </a:rPr>
              <a:t> bugs</a:t>
            </a:r>
            <a:endParaRPr lang="en-US" sz="5867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 dirty="0">
                <a:solidFill>
                  <a:srgbClr val="000000"/>
                </a:solidFill>
                <a:latin typeface="Arial"/>
                <a:sym typeface="Arial"/>
              </a:rPr>
              <a:t>remote control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333" b="1" kern="0" dirty="0">
                <a:solidFill>
                  <a:srgbClr val="FFFFFF"/>
                </a:solidFill>
                <a:latin typeface="Arial"/>
                <a:sym typeface="Arial"/>
              </a:rPr>
              <a:t>remote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90811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733" b="1" kern="0" dirty="0">
                <a:solidFill>
                  <a:srgbClr val="000000"/>
                </a:solidFill>
                <a:latin typeface="Arial"/>
                <a:sym typeface="Arial"/>
              </a:rPr>
              <a:t>enjoy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600" b="1" kern="0" dirty="0">
                <a:solidFill>
                  <a:schemeClr val="bg1"/>
                </a:solidFill>
                <a:latin typeface="Arial"/>
                <a:sym typeface="Arial"/>
              </a:rPr>
              <a:t> get a kick out of</a:t>
            </a:r>
            <a:endParaRPr lang="en-US" sz="60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pic>
        <p:nvPicPr>
          <p:cNvPr id="2" name="remote">
            <a:hlinkClick r:id="" action="ppaction://media"/>
            <a:extLst>
              <a:ext uri="{FF2B5EF4-FFF2-40B4-BE49-F238E27FC236}">
                <a16:creationId xmlns:a16="http://schemas.microsoft.com/office/drawing/2014/main" id="{112B4890-2BD6-4123-8D62-BEE962044A6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765589" y="121920"/>
            <a:ext cx="609600" cy="609600"/>
          </a:xfrm>
          <a:prstGeom prst="rect">
            <a:avLst/>
          </a:prstGeom>
          <a:effectLst>
            <a:glow rad="228600">
              <a:srgbClr val="00B050">
                <a:alpha val="40000"/>
              </a:srgbClr>
            </a:glow>
          </a:effectLst>
        </p:spPr>
      </p:pic>
      <p:pic>
        <p:nvPicPr>
          <p:cNvPr id="3" name="all">
            <a:hlinkClick r:id="" action="ppaction://media"/>
            <a:extLst>
              <a:ext uri="{FF2B5EF4-FFF2-40B4-BE49-F238E27FC236}">
                <a16:creationId xmlns:a16="http://schemas.microsoft.com/office/drawing/2014/main" id="{95C58D16-3031-4F14-A78B-E06DE535043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626208" y="2377440"/>
            <a:ext cx="609600" cy="609600"/>
          </a:xfrm>
          <a:prstGeom prst="rect">
            <a:avLst/>
          </a:prstGeom>
          <a:effectLst>
            <a:glow rad="228600">
              <a:srgbClr val="00B050">
                <a:alpha val="40000"/>
              </a:srgbClr>
            </a:glow>
          </a:effectLst>
        </p:spPr>
      </p:pic>
      <p:pic>
        <p:nvPicPr>
          <p:cNvPr id="4" name="nah">
            <a:hlinkClick r:id="" action="ppaction://media"/>
            <a:extLst>
              <a:ext uri="{FF2B5EF4-FFF2-40B4-BE49-F238E27FC236}">
                <a16:creationId xmlns:a16="http://schemas.microsoft.com/office/drawing/2014/main" id="{117F1657-231A-44E4-9B36-F1FF2DA5E565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626208" y="4632960"/>
            <a:ext cx="609600" cy="609600"/>
          </a:xfrm>
          <a:prstGeom prst="rect">
            <a:avLst/>
          </a:prstGeom>
        </p:spPr>
      </p:pic>
      <p:pic>
        <p:nvPicPr>
          <p:cNvPr id="8" name="bug_gb_1">
            <a:hlinkClick r:id="" action="ppaction://media"/>
            <a:extLst>
              <a:ext uri="{FF2B5EF4-FFF2-40B4-BE49-F238E27FC236}">
                <a16:creationId xmlns:a16="http://schemas.microsoft.com/office/drawing/2014/main" id="{CE3A556B-D07D-4009-9DA6-346E4F4A1C1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75897" y="121920"/>
            <a:ext cx="609600" cy="609600"/>
          </a:xfrm>
          <a:prstGeom prst="rect">
            <a:avLst/>
          </a:prstGeom>
        </p:spPr>
      </p:pic>
      <p:pic>
        <p:nvPicPr>
          <p:cNvPr id="9" name="potato">
            <a:hlinkClick r:id="" action="ppaction://media"/>
            <a:extLst>
              <a:ext uri="{FF2B5EF4-FFF2-40B4-BE49-F238E27FC236}">
                <a16:creationId xmlns:a16="http://schemas.microsoft.com/office/drawing/2014/main" id="{CAD478B3-B471-47BF-BC03-379C22D7A80B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75897" y="2377440"/>
            <a:ext cx="609600" cy="609600"/>
          </a:xfrm>
          <a:prstGeom prst="rect">
            <a:avLst/>
          </a:prstGeom>
        </p:spPr>
      </p:pic>
      <p:pic>
        <p:nvPicPr>
          <p:cNvPr id="10" name="c_mon-1_gb_2">
            <a:hlinkClick r:id="" action="ppaction://media"/>
            <a:extLst>
              <a:ext uri="{FF2B5EF4-FFF2-40B4-BE49-F238E27FC236}">
                <a16:creationId xmlns:a16="http://schemas.microsoft.com/office/drawing/2014/main" id="{5571F922-CC43-4AFC-BEDD-10F99DACA3B8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765589" y="2377440"/>
            <a:ext cx="609600" cy="609600"/>
          </a:xfrm>
          <a:prstGeom prst="rect">
            <a:avLst/>
          </a:prstGeom>
        </p:spPr>
      </p:pic>
      <p:pic>
        <p:nvPicPr>
          <p:cNvPr id="11" name="show_off-1_gb_2">
            <a:hlinkClick r:id="" action="ppaction://media"/>
            <a:extLst>
              <a:ext uri="{FF2B5EF4-FFF2-40B4-BE49-F238E27FC236}">
                <a16:creationId xmlns:a16="http://schemas.microsoft.com/office/drawing/2014/main" id="{815672D0-D5A5-424B-B2EB-82235F2328FB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765589" y="463296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7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8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8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63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8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835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"/>
                            </p:stCondLst>
                            <p:childTnLst>
                              <p:par>
                                <p:cTn id="12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"/>
                            </p:stCondLst>
                            <p:childTnLst>
                              <p:par>
                                <p:cTn id="13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"/>
                            </p:stCondLst>
                            <p:childTnLst>
                              <p:par>
                                <p:cTn id="14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0"/>
                            </p:stCondLst>
                            <p:childTnLst>
                              <p:par>
                                <p:cTn id="15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"/>
                            </p:stCondLst>
                            <p:childTnLst>
                              <p:par>
                                <p:cTn id="17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"/>
                            </p:stCondLst>
                            <p:childTnLst>
                              <p:par>
                                <p:cTn id="18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50"/>
                            </p:stCondLst>
                            <p:childTnLst>
                              <p:par>
                                <p:cTn id="19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>
                <p:cTn id="1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0"/>
                            </p:stCondLst>
                            <p:childTnLst>
                              <p:par>
                                <p:cTn id="20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50"/>
                            </p:stCondLst>
                            <p:childTnLst>
                              <p:par>
                                <p:cTn id="22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 vol="80000">
                <p:cTn id="2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2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2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2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2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53" grpId="0" animBg="1"/>
      <p:bldP spid="53" grpId="1" animBg="1"/>
      <p:bldP spid="6" grpId="0" animBg="1"/>
      <p:bldP spid="6" grpId="1" animBg="1"/>
      <p:bldP spid="21" grpId="0" animBg="1"/>
      <p:bldP spid="21" grpId="1" animBg="1"/>
      <p:bldP spid="22" grpId="0" animBg="1"/>
      <p:bldP spid="22" grpId="1" animBg="1"/>
      <p:bldP spid="58" grpId="0" animBg="1"/>
      <p:bldP spid="58" grpId="1" animBg="1"/>
      <p:bldP spid="12" grpId="0" animBg="1"/>
      <p:bldP spid="12" grpId="1" animBg="1"/>
      <p:bldP spid="54" grpId="0" animBg="1"/>
      <p:bldP spid="54" grpId="1" animBg="1"/>
      <p:bldP spid="7" grpId="0" animBg="1"/>
      <p:bldP spid="7" grpId="1" animBg="1"/>
      <p:bldP spid="50" grpId="0" animBg="1"/>
      <p:bldP spid="50" grpId="1" animBg="1"/>
      <p:bldP spid="5" grpId="0" animBg="1"/>
      <p:bldP spid="5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9428" y="2574049"/>
            <a:ext cx="5573143" cy="85495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B5FE5-0181-EBC9-C157-C646405087A6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157</Words>
  <Application>Microsoft Office PowerPoint</Application>
  <PresentationFormat>Widescreen</PresentationFormat>
  <Paragraphs>26</Paragraphs>
  <Slides>4</Slides>
  <Notes>1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L4: Conversation Real Talk Flash Cards</vt:lpstr>
      <vt:lpstr>PowerPoint Presentation</vt:lpstr>
      <vt:lpstr>PowerPoint Presentation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</cp:keywords>
  <cp:lastModifiedBy>Talal Alhazmi</cp:lastModifiedBy>
  <cp:revision>56</cp:revision>
  <dcterms:created xsi:type="dcterms:W3CDTF">2021-01-21T23:38:41Z</dcterms:created>
  <dcterms:modified xsi:type="dcterms:W3CDTF">2023-10-07T16:10:50Z</dcterms:modified>
</cp:coreProperties>
</file>