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53740"/>
        </a:fontRef>
        <a:srgbClr val="15374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8E2D5"/>
          </a:solidFill>
        </a:fill>
      </a:tcStyle>
    </a:wholeTbl>
    <a:band2H>
      <a:tcTxStyle b="def" i="def"/>
      <a:tcStyle>
        <a:tcBdr/>
        <a:fill>
          <a:solidFill>
            <a:srgbClr val="FCF1EB"/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53740"/>
        </a:fontRef>
        <a:srgbClr val="15374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DF8F3"/>
          </a:solidFill>
        </a:fill>
      </a:tcStyle>
    </a:wholeTbl>
    <a:band2H>
      <a:tcTxStyle b="def" i="def"/>
      <a:tcStyle>
        <a:tcBdr/>
        <a:fill>
          <a:solidFill>
            <a:srgbClr val="FEFBF9"/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53740"/>
        </a:fontRef>
        <a:srgbClr val="15374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firstCol>
    <a:la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53740"/>
        </a:fontRef>
        <a:srgbClr val="15374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8"/>
          </a:solidFill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53740"/>
        </a:fontRef>
        <a:srgbClr val="15374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53740"/>
              </a:solidFill>
              <a:prstDash val="solid"/>
              <a:round/>
            </a:ln>
          </a:top>
          <a:bottom>
            <a:ln w="25400" cap="flat">
              <a:solidFill>
                <a:srgbClr val="15374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53740"/>
              </a:solidFill>
              <a:prstDash val="solid"/>
              <a:round/>
            </a:ln>
          </a:top>
          <a:bottom>
            <a:ln w="25400" cap="flat">
              <a:solidFill>
                <a:srgbClr val="15374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53740"/>
        </a:fontRef>
        <a:srgbClr val="15374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CCD"/>
          </a:solidFill>
        </a:fill>
      </a:tcStyle>
    </a:wholeTbl>
    <a:band2H>
      <a:tcTxStyle b="def" i="def"/>
      <a:tcStyle>
        <a:tcBdr/>
        <a:fill>
          <a:solidFill>
            <a:srgbClr val="E7E7E8"/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153740"/>
          </a:solidFill>
        </a:fill>
      </a:tcStyle>
    </a:firstCol>
    <a:la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153740"/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15374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37" name="Shape 5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9;p2"/>
          <p:cNvGrpSpPr/>
          <p:nvPr/>
        </p:nvGrpSpPr>
        <p:grpSpPr>
          <a:xfrm>
            <a:off x="118624" y="114899"/>
            <a:ext cx="8907005" cy="4913702"/>
            <a:chOff x="0" y="0"/>
            <a:chExt cx="8907003" cy="4913700"/>
          </a:xfrm>
        </p:grpSpPr>
        <p:sp>
          <p:nvSpPr>
            <p:cNvPr id="17" name="Google Shape;10;p2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" name="Google Shape;11;p2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" name="Google Shape;12;p2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" name="Google Shape;13;p2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2" name="نص العنوان"/>
          <p:cNvSpPr txBox="1"/>
          <p:nvPr>
            <p:ph type="title"/>
          </p:nvPr>
        </p:nvSpPr>
        <p:spPr>
          <a:xfrm>
            <a:off x="1741315" y="1658599"/>
            <a:ext cx="4708500" cy="14088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5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/>
          </p:nvPr>
        </p:nvSpPr>
        <p:spPr>
          <a:xfrm>
            <a:off x="1741315" y="3136725"/>
            <a:ext cx="4708500" cy="422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>
                <a:solidFill>
                  <a:srgbClr val="3E637D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>
                <a:solidFill>
                  <a:srgbClr val="3E637D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>
                <a:solidFill>
                  <a:srgbClr val="3E637D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>
                <a:solidFill>
                  <a:srgbClr val="3E637D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>
                <a:solidFill>
                  <a:srgbClr val="3E637D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92;p11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143" name="Google Shape;93;p11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144" name="Google Shape;94;p11" descr="Google Shape;94;p11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45" name="Google Shape;95;p11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" name="Google Shape;96;p11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" name="Google Shape;97;p11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49" name="xx%"/>
          <p:cNvSpPr txBox="1"/>
          <p:nvPr>
            <p:ph type="title" hasCustomPrompt="1"/>
          </p:nvPr>
        </p:nvSpPr>
        <p:spPr>
          <a:xfrm>
            <a:off x="2023599" y="1561213"/>
            <a:ext cx="5592602" cy="1255501"/>
          </a:xfrm>
          <a:prstGeom prst="rect">
            <a:avLst/>
          </a:prstGeom>
        </p:spPr>
        <p:txBody>
          <a:bodyPr anchor="ctr"/>
          <a:lstStyle>
            <a:lvl1pPr algn="ctr">
              <a:defRPr sz="8500"/>
            </a:lvl1pPr>
          </a:lstStyle>
          <a:p>
            <a:pPr/>
            <a:r>
              <a:t>xx%</a:t>
            </a:r>
          </a:p>
        </p:txBody>
      </p:sp>
      <p:sp>
        <p:nvSpPr>
          <p:cNvPr id="150" name="مستوى النص الأول…"/>
          <p:cNvSpPr txBox="1"/>
          <p:nvPr>
            <p:ph type="body" sz="quarter" idx="1"/>
          </p:nvPr>
        </p:nvSpPr>
        <p:spPr>
          <a:xfrm>
            <a:off x="3437249" y="2876000"/>
            <a:ext cx="2765401" cy="624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02;p13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165" name="Google Shape;103;p13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166" name="Google Shape;104;p13" descr="Google Shape;104;p13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67" name="Google Shape;105;p13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" name="Google Shape;106;p13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" name="Google Shape;107;p13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1" name="xx%"/>
          <p:cNvSpPr txBox="1"/>
          <p:nvPr>
            <p:ph type="title" hasCustomPrompt="1"/>
          </p:nvPr>
        </p:nvSpPr>
        <p:spPr>
          <a:xfrm>
            <a:off x="1361850" y="1891252"/>
            <a:ext cx="768001" cy="527400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/>
            <a:r>
              <a:t>xx%</a:t>
            </a:r>
          </a:p>
        </p:txBody>
      </p:sp>
      <p:sp>
        <p:nvSpPr>
          <p:cNvPr id="172" name="مستوى النص الأول…"/>
          <p:cNvSpPr txBox="1"/>
          <p:nvPr>
            <p:ph type="body" sz="quarter" idx="1"/>
          </p:nvPr>
        </p:nvSpPr>
        <p:spPr>
          <a:xfrm>
            <a:off x="2256624" y="1682600"/>
            <a:ext cx="25152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22;p14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180" name="Google Shape;123;p14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181" name="Google Shape;124;p14" descr="Google Shape;124;p14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82" name="Google Shape;125;p14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" name="Google Shape;126;p14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" name="Google Shape;127;p14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86" name="نص العنوان"/>
          <p:cNvSpPr txBox="1"/>
          <p:nvPr>
            <p:ph type="title"/>
          </p:nvPr>
        </p:nvSpPr>
        <p:spPr>
          <a:xfrm>
            <a:off x="4452060" y="2517844"/>
            <a:ext cx="3849600" cy="775201"/>
          </a:xfrm>
          <a:prstGeom prst="rect">
            <a:avLst/>
          </a:prstGeom>
        </p:spPr>
        <p:txBody>
          <a:bodyPr anchor="ctr"/>
          <a:lstStyle>
            <a:lvl1pPr algn="ctr">
              <a:defRPr sz="5500">
                <a:solidFill>
                  <a:schemeClr val="accent2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87" name="مستوى النص الأول…"/>
          <p:cNvSpPr txBox="1"/>
          <p:nvPr>
            <p:ph type="body" sz="quarter" idx="1"/>
          </p:nvPr>
        </p:nvSpPr>
        <p:spPr>
          <a:xfrm>
            <a:off x="4857210" y="3363976"/>
            <a:ext cx="3039301" cy="590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0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33;p15"/>
          <p:cNvSpPr/>
          <p:nvPr/>
        </p:nvSpPr>
        <p:spPr>
          <a:xfrm>
            <a:off x="598801" y="114899"/>
            <a:ext cx="8426702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96" name="Google Shape;134;p15" descr="Google Shape;134;p15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10906" y="214699"/>
            <a:ext cx="8141401" cy="4710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97" name="Google Shape;135;p15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8" name="Google Shape;136;p15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9" name="Google Shape;137;p15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chemeClr val="accent5"/>
            </a:solidFill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0" name="مستوى النص الأول…"/>
          <p:cNvSpPr txBox="1"/>
          <p:nvPr>
            <p:ph type="body" sz="quarter" idx="1"/>
          </p:nvPr>
        </p:nvSpPr>
        <p:spPr>
          <a:xfrm>
            <a:off x="2845952" y="2569999"/>
            <a:ext cx="3932400" cy="9465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1" name="نص العنوان"/>
          <p:cNvSpPr txBox="1"/>
          <p:nvPr>
            <p:ph type="title"/>
          </p:nvPr>
        </p:nvSpPr>
        <p:spPr>
          <a:xfrm>
            <a:off x="2917849" y="1519636"/>
            <a:ext cx="3932401" cy="1245901"/>
          </a:xfrm>
          <a:prstGeom prst="rect">
            <a:avLst/>
          </a:prstGeom>
        </p:spPr>
        <p:txBody>
          <a:bodyPr anchor="ctr"/>
          <a:lstStyle>
            <a:lvl1pPr algn="ctr">
              <a:defRPr sz="8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141;p16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09" name="Google Shape;142;p16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10" name="Google Shape;143;p16" descr="Google Shape;143;p1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11" name="Google Shape;144;p16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" name="Google Shape;145;p16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" name="Google Shape;146;p16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15" name="نص العنوان"/>
          <p:cNvSpPr txBox="1"/>
          <p:nvPr>
            <p:ph type="title"/>
          </p:nvPr>
        </p:nvSpPr>
        <p:spPr>
          <a:xfrm>
            <a:off x="1916375" y="3265775"/>
            <a:ext cx="3077701" cy="402301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216" name="مستوى النص الأول…"/>
          <p:cNvSpPr txBox="1"/>
          <p:nvPr>
            <p:ph type="body" sz="quarter" idx="1"/>
          </p:nvPr>
        </p:nvSpPr>
        <p:spPr>
          <a:xfrm>
            <a:off x="1916375" y="1335599"/>
            <a:ext cx="3077701" cy="193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200"/>
            </a:lvl1pPr>
            <a:lvl2pPr marL="330200" indent="254000" algn="ctr">
              <a:buClrTx/>
              <a:buSzTx/>
              <a:buFontTx/>
              <a:buNone/>
              <a:defRPr sz="2200"/>
            </a:lvl2pPr>
            <a:lvl3pPr marL="330200" indent="711200" algn="ctr">
              <a:buClrTx/>
              <a:buSzTx/>
              <a:buFontTx/>
              <a:buNone/>
              <a:defRPr sz="2200"/>
            </a:lvl3pPr>
            <a:lvl4pPr marL="330200" indent="1168400" algn="ctr">
              <a:buClrTx/>
              <a:buSzTx/>
              <a:buFontTx/>
              <a:buNone/>
              <a:defRPr sz="2200"/>
            </a:lvl4pPr>
            <a:lvl5pPr marL="330200" indent="1625600" algn="ctr">
              <a:buClrTx/>
              <a:buSzTx/>
              <a:buFontTx/>
              <a:buNone/>
              <a:defRPr sz="2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150;p17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24" name="Google Shape;151;p17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25" name="Google Shape;152;p17" descr="Google Shape;152;p17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26" name="Google Shape;153;p17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7" name="Google Shape;154;p17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8" name="Google Shape;155;p17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30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31" name="مستوى النص الأول…"/>
          <p:cNvSpPr txBox="1"/>
          <p:nvPr>
            <p:ph type="body" sz="quarter" idx="1"/>
          </p:nvPr>
        </p:nvSpPr>
        <p:spPr>
          <a:xfrm>
            <a:off x="3588249" y="3050219"/>
            <a:ext cx="24633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162;p18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39" name="Google Shape;163;p18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40" name="Google Shape;164;p18" descr="Google Shape;164;p18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41" name="Google Shape;165;p18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" name="Google Shape;166;p18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" name="Google Shape;167;p18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45" name="نص العنوان"/>
          <p:cNvSpPr txBox="1"/>
          <p:nvPr>
            <p:ph type="title"/>
          </p:nvPr>
        </p:nvSpPr>
        <p:spPr>
          <a:xfrm>
            <a:off x="106884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46" name="مستوى النص الأول…"/>
          <p:cNvSpPr txBox="1"/>
          <p:nvPr>
            <p:ph type="body" sz="half" idx="1"/>
          </p:nvPr>
        </p:nvSpPr>
        <p:spPr>
          <a:xfrm>
            <a:off x="4830350" y="1075099"/>
            <a:ext cx="3593701" cy="35334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47" name="Google Shape;170;p18"/>
          <p:cNvSpPr txBox="1"/>
          <p:nvPr>
            <p:ph type="body" sz="half" idx="21"/>
          </p:nvPr>
        </p:nvSpPr>
        <p:spPr>
          <a:xfrm>
            <a:off x="1068849" y="1075099"/>
            <a:ext cx="3593701" cy="35334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</a:p>
        </p:txBody>
      </p:sp>
      <p:sp>
        <p:nvSpPr>
          <p:cNvPr id="2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_2_1">
    <p:bg>
      <p:bgPr>
        <a:solidFill>
          <a:schemeClr val="accent6">
            <a:lumOff val="-86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173;p19"/>
          <p:cNvSpPr/>
          <p:nvPr/>
        </p:nvSpPr>
        <p:spPr>
          <a:xfrm>
            <a:off x="598801" y="123367"/>
            <a:ext cx="8426702" cy="4871364"/>
          </a:xfrm>
          <a:prstGeom prst="roundRect">
            <a:avLst>
              <a:gd name="adj" fmla="val 1052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6" name="Google Shape;175;p19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7" name="Google Shape;176;p19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chemeClr val="accent6">
                <a:lumOff val="-86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8" name="Google Shape;177;p19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9" name="مستوى النص الأول…"/>
          <p:cNvSpPr txBox="1"/>
          <p:nvPr>
            <p:ph type="body" sz="quarter" idx="1"/>
          </p:nvPr>
        </p:nvSpPr>
        <p:spPr>
          <a:xfrm>
            <a:off x="1228463" y="2798609"/>
            <a:ext cx="20367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60" name="Google Shape;448;p42"/>
          <p:cNvSpPr/>
          <p:nvPr/>
        </p:nvSpPr>
        <p:spPr>
          <a:xfrm rot="16200000">
            <a:off x="2694660" y="-1254793"/>
            <a:ext cx="4432186" cy="7627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26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_2_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189;p20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68" name="Google Shape;190;p20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69" name="Google Shape;191;p20" descr="Google Shape;191;p20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70" name="Google Shape;192;p20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" name="Google Shape;193;p20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2" name="Google Shape;194;p20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74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75" name="مستوى النص الأول…"/>
          <p:cNvSpPr txBox="1"/>
          <p:nvPr>
            <p:ph type="body" sz="quarter" idx="1"/>
          </p:nvPr>
        </p:nvSpPr>
        <p:spPr>
          <a:xfrm>
            <a:off x="1148675" y="3310590"/>
            <a:ext cx="21963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17;p3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31" name="Google Shape;18;p3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5F81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2" name="Google Shape;19;p3" descr="Google Shape;19;p3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3" name="Google Shape;20;p3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" name="Google Shape;21;p3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solidFill>
              <a:srgbClr val="5F8195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" name="Google Shape;22;p3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solidFill>
              <a:srgbClr val="5F8195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7" name="نص العنوان"/>
          <p:cNvSpPr txBox="1"/>
          <p:nvPr>
            <p:ph type="title"/>
          </p:nvPr>
        </p:nvSpPr>
        <p:spPr>
          <a:xfrm>
            <a:off x="1498178" y="2517844"/>
            <a:ext cx="3849600" cy="775201"/>
          </a:xfrm>
          <a:prstGeom prst="rect">
            <a:avLst/>
          </a:prstGeom>
        </p:spPr>
        <p:txBody>
          <a:bodyPr anchor="ctr"/>
          <a:lstStyle>
            <a:lvl1pPr algn="ctr">
              <a:defRPr sz="5500">
                <a:solidFill>
                  <a:schemeClr val="accent2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38" name="مستوى النص الأول…"/>
          <p:cNvSpPr txBox="1"/>
          <p:nvPr>
            <p:ph type="body" sz="quarter" idx="1"/>
          </p:nvPr>
        </p:nvSpPr>
        <p:spPr>
          <a:xfrm>
            <a:off x="1903328" y="3393938"/>
            <a:ext cx="3039300" cy="590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_2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03;p21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83" name="Google Shape;204;p21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84" name="Google Shape;205;p21" descr="Google Shape;205;p21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85" name="Google Shape;206;p21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" name="Google Shape;207;p21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" name="Google Shape;208;p21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89" name="مستوى النص الأول…"/>
          <p:cNvSpPr txBox="1"/>
          <p:nvPr>
            <p:ph type="body" sz="quarter" idx="1"/>
          </p:nvPr>
        </p:nvSpPr>
        <p:spPr>
          <a:xfrm>
            <a:off x="1264625" y="1391819"/>
            <a:ext cx="19644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9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8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219;p22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98" name="Google Shape;220;p22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99" name="Google Shape;221;p22" descr="Google Shape;221;p2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00" name="Google Shape;222;p22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1" name="Google Shape;223;p22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" name="Google Shape;224;p22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04" name="مستوى النص الأول…"/>
          <p:cNvSpPr txBox="1"/>
          <p:nvPr>
            <p:ph type="body" sz="quarter" idx="1"/>
          </p:nvPr>
        </p:nvSpPr>
        <p:spPr>
          <a:xfrm>
            <a:off x="1340825" y="3050219"/>
            <a:ext cx="19644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05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0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8 (نسخة)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219;p22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313" name="Google Shape;220;p22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14" name="Google Shape;221;p22" descr="Google Shape;221;p2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15" name="Google Shape;222;p22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223;p22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" name="Google Shape;224;p22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19" name="مستوى النص الأول…"/>
          <p:cNvSpPr txBox="1"/>
          <p:nvPr>
            <p:ph type="body" sz="quarter" idx="1"/>
          </p:nvPr>
        </p:nvSpPr>
        <p:spPr>
          <a:xfrm>
            <a:off x="1340825" y="3050219"/>
            <a:ext cx="19644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0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8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240;p23"/>
          <p:cNvSpPr/>
          <p:nvPr/>
        </p:nvSpPr>
        <p:spPr>
          <a:xfrm>
            <a:off x="598801" y="114899"/>
            <a:ext cx="8426702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329" name="Google Shape;241;p23" descr="Google Shape;241;p23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89085" y="216450"/>
            <a:ext cx="8141401" cy="4710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30" name="Google Shape;242;p23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1" name="Google Shape;243;p23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2" name="Google Shape;244;p23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3" name="مستوى النص الأول…"/>
          <p:cNvSpPr txBox="1"/>
          <p:nvPr>
            <p:ph type="body" sz="quarter" idx="1"/>
          </p:nvPr>
        </p:nvSpPr>
        <p:spPr>
          <a:xfrm>
            <a:off x="1264636" y="3408476"/>
            <a:ext cx="1964402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34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265;p24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342" name="Google Shape;266;p24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43" name="Google Shape;267;p24" descr="Google Shape;267;p24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44" name="Google Shape;268;p24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269;p24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270;p24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48" name="xx%"/>
          <p:cNvSpPr txBox="1"/>
          <p:nvPr>
            <p:ph type="title" hasCustomPrompt="1"/>
          </p:nvPr>
        </p:nvSpPr>
        <p:spPr>
          <a:xfrm>
            <a:off x="1637950" y="2886043"/>
            <a:ext cx="2507101" cy="745802"/>
          </a:xfrm>
          <a:prstGeom prst="rect">
            <a:avLst/>
          </a:prstGeom>
        </p:spPr>
        <p:txBody>
          <a:bodyPr anchor="ctr"/>
          <a:lstStyle>
            <a:lvl1pPr algn="ctr">
              <a:defRPr sz="5500"/>
            </a:lvl1pPr>
          </a:lstStyle>
          <a:p>
            <a:pPr/>
            <a:r>
              <a:t>xx%</a:t>
            </a:r>
          </a:p>
        </p:txBody>
      </p:sp>
      <p:sp>
        <p:nvSpPr>
          <p:cNvPr id="349" name="مستوى النص الأول…"/>
          <p:cNvSpPr txBox="1"/>
          <p:nvPr>
            <p:ph type="body" sz="quarter" idx="1"/>
          </p:nvPr>
        </p:nvSpPr>
        <p:spPr>
          <a:xfrm>
            <a:off x="1637950" y="3681745"/>
            <a:ext cx="2507101" cy="438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278;p25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357" name="Google Shape;279;p25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58" name="Google Shape;280;p25" descr="Google Shape;280;p2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59" name="Google Shape;281;p25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282;p25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283;p25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6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64" name="مستوى النص الأول…"/>
          <p:cNvSpPr txBox="1"/>
          <p:nvPr>
            <p:ph type="body" sz="quarter" idx="1"/>
          </p:nvPr>
        </p:nvSpPr>
        <p:spPr>
          <a:xfrm>
            <a:off x="1222350" y="3303099"/>
            <a:ext cx="2233500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296;p26"/>
          <p:cNvSpPr/>
          <p:nvPr/>
        </p:nvSpPr>
        <p:spPr>
          <a:xfrm>
            <a:off x="598801" y="114899"/>
            <a:ext cx="8426702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373" name="Google Shape;297;p26" descr="Google Shape;297;p26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89085" y="216450"/>
            <a:ext cx="8141401" cy="4710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74" name="Google Shape;298;p26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5" name="Google Shape;299;p26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6" name="Google Shape;300;p26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25400">
            <a:solidFill>
              <a:srgbClr val="A7A7A7"/>
            </a:solidFill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7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78" name="مستوى النص الأول…"/>
          <p:cNvSpPr txBox="1"/>
          <p:nvPr>
            <p:ph type="body" sz="half" idx="1"/>
          </p:nvPr>
        </p:nvSpPr>
        <p:spPr>
          <a:xfrm>
            <a:off x="1855049" y="1629587"/>
            <a:ext cx="5252701" cy="2433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2pPr indent="-317500"/>
            <a:lvl3pPr indent="-317500"/>
            <a:lvl4pPr indent="-317500"/>
            <a:lvl5pPr indent="-317500"/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7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_1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04;p27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386" name="Google Shape;305;p27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87" name="Google Shape;306;p27" descr="Google Shape;306;p27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88" name="Google Shape;307;p27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9" name="Google Shape;308;p27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309;p27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92" name="مستوى النص الأول…"/>
          <p:cNvSpPr txBox="1"/>
          <p:nvPr>
            <p:ph type="body" sz="quarter" idx="1"/>
          </p:nvPr>
        </p:nvSpPr>
        <p:spPr>
          <a:xfrm>
            <a:off x="1722850" y="2480119"/>
            <a:ext cx="2586000" cy="13701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93" name="نص العنوان"/>
          <p:cNvSpPr txBox="1"/>
          <p:nvPr>
            <p:ph type="title"/>
          </p:nvPr>
        </p:nvSpPr>
        <p:spPr>
          <a:xfrm>
            <a:off x="1939150" y="1554019"/>
            <a:ext cx="2153401" cy="896101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3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_1_1_2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314;p28"/>
          <p:cNvSpPr/>
          <p:nvPr/>
        </p:nvSpPr>
        <p:spPr>
          <a:xfrm>
            <a:off x="598801" y="114899"/>
            <a:ext cx="8426701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402" name="Google Shape;315;p28" descr="Google Shape;315;p28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89085" y="216450"/>
            <a:ext cx="8141401" cy="4710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03" name="Google Shape;316;p28"/>
          <p:cNvSpPr/>
          <p:nvPr/>
        </p:nvSpPr>
        <p:spPr>
          <a:xfrm>
            <a:off x="789081" y="214699"/>
            <a:ext cx="246901" cy="4710601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04" name="Google Shape;317;p28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05" name="Google Shape;318;p28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06" name="نص العنوان"/>
          <p:cNvSpPr txBox="1"/>
          <p:nvPr>
            <p:ph type="title"/>
          </p:nvPr>
        </p:nvSpPr>
        <p:spPr>
          <a:xfrm>
            <a:off x="5546254" y="1554019"/>
            <a:ext cx="2153401" cy="896101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40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_1_1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322;p29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414" name="Google Shape;323;p29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15" name="Google Shape;324;p29" descr="Google Shape;324;p29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16" name="Google Shape;325;p29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326;p29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327;p29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20" name="نص العنوان"/>
          <p:cNvSpPr txBox="1"/>
          <p:nvPr>
            <p:ph type="title"/>
          </p:nvPr>
        </p:nvSpPr>
        <p:spPr>
          <a:xfrm>
            <a:off x="4755641" y="1492171"/>
            <a:ext cx="2513701" cy="9987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</a:lvl1pPr>
          </a:lstStyle>
          <a:p>
            <a:pPr/>
            <a:r>
              <a:t>نص العنوان</a:t>
            </a:r>
          </a:p>
        </p:txBody>
      </p:sp>
      <p:sp>
        <p:nvSpPr>
          <p:cNvPr id="421" name="مستوى النص الأول…"/>
          <p:cNvSpPr txBox="1"/>
          <p:nvPr>
            <p:ph type="body" sz="quarter" idx="1"/>
          </p:nvPr>
        </p:nvSpPr>
        <p:spPr>
          <a:xfrm>
            <a:off x="4324391" y="2531873"/>
            <a:ext cx="3376201" cy="1142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27;p4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46" name="Google Shape;28;p4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7" name="Google Shape;29;p4" descr="Google Shape;29;p4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8" name="Google Shape;30;p4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" name="Google Shape;31;p4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" name="Google Shape;32;p4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2" name="مستوى النص الأول…"/>
          <p:cNvSpPr txBox="1"/>
          <p:nvPr>
            <p:ph type="body" idx="1"/>
          </p:nvPr>
        </p:nvSpPr>
        <p:spPr>
          <a:xfrm>
            <a:off x="1068849" y="1137575"/>
            <a:ext cx="7355101" cy="3471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304800">
              <a:buSzPts val="1200"/>
              <a:buFontTx/>
              <a:buAutoNum type="arabicPeriod" startAt="1"/>
              <a:defRPr sz="1200"/>
            </a:lvl1pPr>
            <a:lvl2pPr indent="-304800">
              <a:buSzPts val="1200"/>
              <a:buFontTx/>
              <a:buAutoNum type="alphaLcPeriod" startAt="1"/>
              <a:defRPr sz="1200"/>
            </a:lvl2pPr>
            <a:lvl3pPr indent="-304800">
              <a:buSzPts val="1200"/>
              <a:buFontTx/>
              <a:buAutoNum type="romanLcPeriod" startAt="1"/>
              <a:defRPr sz="1200"/>
            </a:lvl3pPr>
            <a:lvl4pPr indent="-304800">
              <a:buSzPts val="1200"/>
              <a:buFontTx/>
              <a:buAutoNum type="arabicPeriod" startAt="1"/>
              <a:defRPr sz="1200"/>
            </a:lvl4pPr>
            <a:lvl5pPr indent="-304800">
              <a:buSzPts val="1200"/>
              <a:buFontTx/>
              <a:buAutoNum type="alphaLcPeriod" startAt="1"/>
              <a:defRPr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3" name="نص العنوان"/>
          <p:cNvSpPr txBox="1"/>
          <p:nvPr>
            <p:ph type="title"/>
          </p:nvPr>
        </p:nvSpPr>
        <p:spPr>
          <a:xfrm>
            <a:off x="106884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_1_1_1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331;p30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429" name="Google Shape;332;p30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30" name="Google Shape;333;p30" descr="Google Shape;333;p30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31" name="Google Shape;334;p30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Google Shape;335;p30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3" name="Google Shape;336;p30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35" name="نص العنوان"/>
          <p:cNvSpPr txBox="1"/>
          <p:nvPr>
            <p:ph type="title"/>
          </p:nvPr>
        </p:nvSpPr>
        <p:spPr>
          <a:xfrm>
            <a:off x="106884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36" name="مستوى النص الأول…"/>
          <p:cNvSpPr txBox="1"/>
          <p:nvPr>
            <p:ph type="body" sz="half" idx="1"/>
          </p:nvPr>
        </p:nvSpPr>
        <p:spPr>
          <a:xfrm>
            <a:off x="1068849" y="1075098"/>
            <a:ext cx="4394401" cy="35334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_1_1_1_1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340;p31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444" name="Google Shape;341;p31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45" name="Google Shape;342;p31" descr="Google Shape;342;p31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46" name="Google Shape;343;p31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44;p31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45;p31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50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51" name="مستوى النص الأول…"/>
          <p:cNvSpPr txBox="1"/>
          <p:nvPr>
            <p:ph type="body" sz="half" idx="1"/>
          </p:nvPr>
        </p:nvSpPr>
        <p:spPr>
          <a:xfrm>
            <a:off x="1581449" y="1534199"/>
            <a:ext cx="5759401" cy="26757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2pPr indent="-317500"/>
            <a:lvl3pPr indent="-317500"/>
            <a:lvl4pPr indent="-317500"/>
            <a:lvl5pPr indent="-317500"/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5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0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349;p32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459" name="Google Shape;350;p32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60" name="Google Shape;351;p32" descr="Google Shape;351;p3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61" name="Google Shape;352;p32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353;p32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3" name="Google Shape;354;p32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65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_3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357;p33"/>
          <p:cNvGrpSpPr/>
          <p:nvPr/>
        </p:nvGrpSpPr>
        <p:grpSpPr>
          <a:xfrm>
            <a:off x="118624" y="114899"/>
            <a:ext cx="8907005" cy="4913702"/>
            <a:chOff x="0" y="0"/>
            <a:chExt cx="8907003" cy="4913700"/>
          </a:xfrm>
        </p:grpSpPr>
        <p:sp>
          <p:nvSpPr>
            <p:cNvPr id="473" name="Google Shape;358;p33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4" name="Google Shape;359;p33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5" name="Google Shape;360;p33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6" name="Google Shape;361;p33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78" name="Google Shape;362;p33"/>
          <p:cNvSpPr/>
          <p:nvPr/>
        </p:nvSpPr>
        <p:spPr>
          <a:xfrm>
            <a:off x="1361649" y="889124"/>
            <a:ext cx="4131602" cy="33660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9" name="Google Shape;363;p33"/>
          <p:cNvSpPr/>
          <p:nvPr/>
        </p:nvSpPr>
        <p:spPr>
          <a:xfrm flipH="1">
            <a:off x="5634484" y="888969"/>
            <a:ext cx="2787067" cy="3366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11" y="945"/>
                </a:moveTo>
                <a:lnTo>
                  <a:pt x="1511" y="954"/>
                </a:lnTo>
                <a:cubicBezTo>
                  <a:pt x="2066" y="954"/>
                  <a:pt x="2142" y="1620"/>
                  <a:pt x="1598" y="1710"/>
                </a:cubicBezTo>
                <a:cubicBezTo>
                  <a:pt x="1593" y="1714"/>
                  <a:pt x="1585" y="1717"/>
                  <a:pt x="1575" y="1717"/>
                </a:cubicBezTo>
                <a:cubicBezTo>
                  <a:pt x="1566" y="1717"/>
                  <a:pt x="1555" y="1714"/>
                  <a:pt x="1544" y="1710"/>
                </a:cubicBezTo>
                <a:cubicBezTo>
                  <a:pt x="968" y="1710"/>
                  <a:pt x="924" y="999"/>
                  <a:pt x="1511" y="945"/>
                </a:cubicBezTo>
                <a:close/>
                <a:moveTo>
                  <a:pt x="1500" y="2421"/>
                </a:moveTo>
                <a:cubicBezTo>
                  <a:pt x="2044" y="2421"/>
                  <a:pt x="2153" y="3060"/>
                  <a:pt x="1631" y="3186"/>
                </a:cubicBezTo>
                <a:lnTo>
                  <a:pt x="1544" y="3186"/>
                </a:lnTo>
                <a:cubicBezTo>
                  <a:pt x="1540" y="3186"/>
                  <a:pt x="1536" y="3186"/>
                  <a:pt x="1533" y="3186"/>
                </a:cubicBezTo>
                <a:cubicBezTo>
                  <a:pt x="999" y="3186"/>
                  <a:pt x="906" y="2537"/>
                  <a:pt x="1435" y="2430"/>
                </a:cubicBezTo>
                <a:cubicBezTo>
                  <a:pt x="1457" y="2430"/>
                  <a:pt x="1479" y="2430"/>
                  <a:pt x="1500" y="2421"/>
                </a:cubicBezTo>
                <a:close/>
                <a:moveTo>
                  <a:pt x="1500" y="3879"/>
                </a:moveTo>
                <a:cubicBezTo>
                  <a:pt x="1761" y="3879"/>
                  <a:pt x="1968" y="4050"/>
                  <a:pt x="1968" y="4266"/>
                </a:cubicBezTo>
                <a:lnTo>
                  <a:pt x="1968" y="4284"/>
                </a:lnTo>
                <a:cubicBezTo>
                  <a:pt x="1968" y="4428"/>
                  <a:pt x="1859" y="4572"/>
                  <a:pt x="1696" y="4635"/>
                </a:cubicBezTo>
                <a:cubicBezTo>
                  <a:pt x="1653" y="4644"/>
                  <a:pt x="1598" y="4653"/>
                  <a:pt x="1544" y="4653"/>
                </a:cubicBezTo>
                <a:cubicBezTo>
                  <a:pt x="1283" y="4653"/>
                  <a:pt x="1077" y="4482"/>
                  <a:pt x="1077" y="4266"/>
                </a:cubicBezTo>
                <a:lnTo>
                  <a:pt x="1077" y="4248"/>
                </a:lnTo>
                <a:cubicBezTo>
                  <a:pt x="1077" y="4086"/>
                  <a:pt x="1218" y="3933"/>
                  <a:pt x="1402" y="3888"/>
                </a:cubicBezTo>
                <a:cubicBezTo>
                  <a:pt x="1435" y="3879"/>
                  <a:pt x="1468" y="3879"/>
                  <a:pt x="1500" y="3879"/>
                </a:cubicBezTo>
                <a:close/>
                <a:moveTo>
                  <a:pt x="1522" y="5339"/>
                </a:moveTo>
                <a:cubicBezTo>
                  <a:pt x="1756" y="5339"/>
                  <a:pt x="1990" y="5472"/>
                  <a:pt x="1968" y="5733"/>
                </a:cubicBezTo>
                <a:lnTo>
                  <a:pt x="1968" y="5742"/>
                </a:lnTo>
                <a:cubicBezTo>
                  <a:pt x="1968" y="5886"/>
                  <a:pt x="1870" y="6021"/>
                  <a:pt x="1718" y="6084"/>
                </a:cubicBezTo>
                <a:cubicBezTo>
                  <a:pt x="1664" y="6102"/>
                  <a:pt x="1609" y="6111"/>
                  <a:pt x="1544" y="6111"/>
                </a:cubicBezTo>
                <a:cubicBezTo>
                  <a:pt x="1294" y="6111"/>
                  <a:pt x="1087" y="5940"/>
                  <a:pt x="1077" y="5724"/>
                </a:cubicBezTo>
                <a:lnTo>
                  <a:pt x="1077" y="5715"/>
                </a:lnTo>
                <a:cubicBezTo>
                  <a:pt x="1071" y="5463"/>
                  <a:pt x="1297" y="5339"/>
                  <a:pt x="1522" y="5339"/>
                </a:cubicBezTo>
                <a:close/>
                <a:moveTo>
                  <a:pt x="1500" y="6786"/>
                </a:moveTo>
                <a:cubicBezTo>
                  <a:pt x="1761" y="6786"/>
                  <a:pt x="1968" y="6966"/>
                  <a:pt x="1968" y="7173"/>
                </a:cubicBezTo>
                <a:lnTo>
                  <a:pt x="1968" y="7209"/>
                </a:lnTo>
                <a:cubicBezTo>
                  <a:pt x="1968" y="7335"/>
                  <a:pt x="1891" y="7452"/>
                  <a:pt x="1772" y="7533"/>
                </a:cubicBezTo>
                <a:cubicBezTo>
                  <a:pt x="1707" y="7560"/>
                  <a:pt x="1631" y="7578"/>
                  <a:pt x="1544" y="7578"/>
                </a:cubicBezTo>
                <a:lnTo>
                  <a:pt x="1544" y="7587"/>
                </a:lnTo>
                <a:cubicBezTo>
                  <a:pt x="1283" y="7587"/>
                  <a:pt x="1077" y="7407"/>
                  <a:pt x="1077" y="7191"/>
                </a:cubicBezTo>
                <a:lnTo>
                  <a:pt x="1077" y="7155"/>
                </a:lnTo>
                <a:cubicBezTo>
                  <a:pt x="1077" y="7020"/>
                  <a:pt x="1174" y="6885"/>
                  <a:pt x="1315" y="6822"/>
                </a:cubicBezTo>
                <a:cubicBezTo>
                  <a:pt x="1381" y="6795"/>
                  <a:pt x="1435" y="6786"/>
                  <a:pt x="1500" y="6786"/>
                </a:cubicBezTo>
                <a:close/>
                <a:moveTo>
                  <a:pt x="1520" y="8250"/>
                </a:moveTo>
                <a:cubicBezTo>
                  <a:pt x="1755" y="8250"/>
                  <a:pt x="1990" y="8386"/>
                  <a:pt x="1968" y="8649"/>
                </a:cubicBezTo>
                <a:lnTo>
                  <a:pt x="1968" y="8667"/>
                </a:lnTo>
                <a:cubicBezTo>
                  <a:pt x="1968" y="8784"/>
                  <a:pt x="1902" y="8901"/>
                  <a:pt x="1794" y="8973"/>
                </a:cubicBezTo>
                <a:cubicBezTo>
                  <a:pt x="1718" y="9009"/>
                  <a:pt x="1631" y="9027"/>
                  <a:pt x="1544" y="9027"/>
                </a:cubicBezTo>
                <a:cubicBezTo>
                  <a:pt x="1294" y="9027"/>
                  <a:pt x="1077" y="8856"/>
                  <a:pt x="1077" y="8640"/>
                </a:cubicBezTo>
                <a:lnTo>
                  <a:pt x="1077" y="8622"/>
                </a:lnTo>
                <a:cubicBezTo>
                  <a:pt x="1077" y="8372"/>
                  <a:pt x="1298" y="8250"/>
                  <a:pt x="1520" y="8250"/>
                </a:cubicBezTo>
                <a:close/>
                <a:moveTo>
                  <a:pt x="1500" y="9720"/>
                </a:moveTo>
                <a:cubicBezTo>
                  <a:pt x="1761" y="9720"/>
                  <a:pt x="1968" y="9891"/>
                  <a:pt x="1968" y="10107"/>
                </a:cubicBezTo>
                <a:lnTo>
                  <a:pt x="1968" y="10143"/>
                </a:lnTo>
                <a:cubicBezTo>
                  <a:pt x="1968" y="10386"/>
                  <a:pt x="1751" y="10504"/>
                  <a:pt x="1531" y="10504"/>
                </a:cubicBezTo>
                <a:cubicBezTo>
                  <a:pt x="1296" y="10504"/>
                  <a:pt x="1059" y="10368"/>
                  <a:pt x="1087" y="10107"/>
                </a:cubicBezTo>
                <a:lnTo>
                  <a:pt x="1087" y="10098"/>
                </a:lnTo>
                <a:cubicBezTo>
                  <a:pt x="1087" y="10098"/>
                  <a:pt x="1077" y="10089"/>
                  <a:pt x="1077" y="10089"/>
                </a:cubicBezTo>
                <a:lnTo>
                  <a:pt x="1077" y="10080"/>
                </a:lnTo>
                <a:cubicBezTo>
                  <a:pt x="1077" y="9963"/>
                  <a:pt x="1142" y="9855"/>
                  <a:pt x="1250" y="9783"/>
                </a:cubicBezTo>
                <a:cubicBezTo>
                  <a:pt x="1326" y="9738"/>
                  <a:pt x="1413" y="9720"/>
                  <a:pt x="1500" y="9720"/>
                </a:cubicBezTo>
                <a:close/>
                <a:moveTo>
                  <a:pt x="1481" y="11187"/>
                </a:moveTo>
                <a:cubicBezTo>
                  <a:pt x="1488" y="11187"/>
                  <a:pt x="1494" y="11187"/>
                  <a:pt x="1500" y="11187"/>
                </a:cubicBezTo>
                <a:cubicBezTo>
                  <a:pt x="1761" y="11187"/>
                  <a:pt x="1968" y="11358"/>
                  <a:pt x="1968" y="11574"/>
                </a:cubicBezTo>
                <a:lnTo>
                  <a:pt x="1968" y="11592"/>
                </a:lnTo>
                <a:cubicBezTo>
                  <a:pt x="1963" y="11834"/>
                  <a:pt x="1747" y="11949"/>
                  <a:pt x="1529" y="11949"/>
                </a:cubicBezTo>
                <a:cubicBezTo>
                  <a:pt x="1293" y="11949"/>
                  <a:pt x="1054" y="11813"/>
                  <a:pt x="1077" y="11556"/>
                </a:cubicBezTo>
                <a:lnTo>
                  <a:pt x="1077" y="11538"/>
                </a:lnTo>
                <a:cubicBezTo>
                  <a:pt x="1066" y="11345"/>
                  <a:pt x="1251" y="11187"/>
                  <a:pt x="1481" y="11187"/>
                </a:cubicBezTo>
                <a:close/>
                <a:moveTo>
                  <a:pt x="1504" y="12657"/>
                </a:moveTo>
                <a:cubicBezTo>
                  <a:pt x="1743" y="12657"/>
                  <a:pt x="1968" y="12810"/>
                  <a:pt x="1968" y="13041"/>
                </a:cubicBezTo>
                <a:lnTo>
                  <a:pt x="1968" y="13059"/>
                </a:lnTo>
                <a:cubicBezTo>
                  <a:pt x="1978" y="13247"/>
                  <a:pt x="1803" y="13402"/>
                  <a:pt x="1580" y="13402"/>
                </a:cubicBezTo>
                <a:cubicBezTo>
                  <a:pt x="1568" y="13402"/>
                  <a:pt x="1556" y="13402"/>
                  <a:pt x="1544" y="13401"/>
                </a:cubicBezTo>
                <a:cubicBezTo>
                  <a:pt x="1294" y="13401"/>
                  <a:pt x="1077" y="13230"/>
                  <a:pt x="1077" y="13014"/>
                </a:cubicBezTo>
                <a:lnTo>
                  <a:pt x="1077" y="13005"/>
                </a:lnTo>
                <a:cubicBezTo>
                  <a:pt x="1077" y="12915"/>
                  <a:pt x="1120" y="12825"/>
                  <a:pt x="1196" y="12753"/>
                </a:cubicBezTo>
                <a:cubicBezTo>
                  <a:pt x="1289" y="12687"/>
                  <a:pt x="1398" y="12657"/>
                  <a:pt x="1504" y="12657"/>
                </a:cubicBezTo>
                <a:close/>
                <a:moveTo>
                  <a:pt x="1480" y="14130"/>
                </a:moveTo>
                <a:cubicBezTo>
                  <a:pt x="1487" y="14130"/>
                  <a:pt x="1494" y="14130"/>
                  <a:pt x="1500" y="14130"/>
                </a:cubicBezTo>
                <a:cubicBezTo>
                  <a:pt x="1761" y="14130"/>
                  <a:pt x="1968" y="14301"/>
                  <a:pt x="1968" y="14517"/>
                </a:cubicBezTo>
                <a:lnTo>
                  <a:pt x="1968" y="14535"/>
                </a:lnTo>
                <a:cubicBezTo>
                  <a:pt x="1978" y="14714"/>
                  <a:pt x="1803" y="14869"/>
                  <a:pt x="1580" y="14869"/>
                </a:cubicBezTo>
                <a:cubicBezTo>
                  <a:pt x="1568" y="14869"/>
                  <a:pt x="1556" y="14869"/>
                  <a:pt x="1544" y="14868"/>
                </a:cubicBezTo>
                <a:cubicBezTo>
                  <a:pt x="1294" y="14868"/>
                  <a:pt x="1077" y="14697"/>
                  <a:pt x="1077" y="14481"/>
                </a:cubicBezTo>
                <a:lnTo>
                  <a:pt x="1077" y="14472"/>
                </a:lnTo>
                <a:cubicBezTo>
                  <a:pt x="1066" y="14279"/>
                  <a:pt x="1250" y="14130"/>
                  <a:pt x="1480" y="14130"/>
                </a:cubicBezTo>
                <a:close/>
                <a:moveTo>
                  <a:pt x="1500" y="15597"/>
                </a:moveTo>
                <a:lnTo>
                  <a:pt x="1500" y="15606"/>
                </a:lnTo>
                <a:cubicBezTo>
                  <a:pt x="1761" y="15606"/>
                  <a:pt x="1968" y="15777"/>
                  <a:pt x="1968" y="15993"/>
                </a:cubicBezTo>
                <a:lnTo>
                  <a:pt x="1968" y="16002"/>
                </a:lnTo>
                <a:cubicBezTo>
                  <a:pt x="1978" y="16190"/>
                  <a:pt x="1803" y="16345"/>
                  <a:pt x="1580" y="16345"/>
                </a:cubicBezTo>
                <a:cubicBezTo>
                  <a:pt x="1568" y="16345"/>
                  <a:pt x="1556" y="16345"/>
                  <a:pt x="1544" y="16344"/>
                </a:cubicBezTo>
                <a:cubicBezTo>
                  <a:pt x="1294" y="16344"/>
                  <a:pt x="1077" y="16164"/>
                  <a:pt x="1077" y="15957"/>
                </a:cubicBezTo>
                <a:lnTo>
                  <a:pt x="1077" y="15939"/>
                </a:lnTo>
                <a:cubicBezTo>
                  <a:pt x="1077" y="15867"/>
                  <a:pt x="1109" y="15786"/>
                  <a:pt x="1163" y="15723"/>
                </a:cubicBezTo>
                <a:cubicBezTo>
                  <a:pt x="1250" y="15642"/>
                  <a:pt x="1370" y="15597"/>
                  <a:pt x="1500" y="15597"/>
                </a:cubicBezTo>
                <a:close/>
                <a:moveTo>
                  <a:pt x="1464" y="17063"/>
                </a:moveTo>
                <a:cubicBezTo>
                  <a:pt x="1476" y="17063"/>
                  <a:pt x="1488" y="17063"/>
                  <a:pt x="1500" y="17064"/>
                </a:cubicBezTo>
                <a:lnTo>
                  <a:pt x="1500" y="17073"/>
                </a:lnTo>
                <a:cubicBezTo>
                  <a:pt x="1761" y="17073"/>
                  <a:pt x="1968" y="17244"/>
                  <a:pt x="1968" y="17460"/>
                </a:cubicBezTo>
                <a:lnTo>
                  <a:pt x="1968" y="17469"/>
                </a:lnTo>
                <a:cubicBezTo>
                  <a:pt x="1978" y="17656"/>
                  <a:pt x="1804" y="17803"/>
                  <a:pt x="1582" y="17803"/>
                </a:cubicBezTo>
                <a:cubicBezTo>
                  <a:pt x="1569" y="17803"/>
                  <a:pt x="1556" y="17803"/>
                  <a:pt x="1544" y="17802"/>
                </a:cubicBezTo>
                <a:cubicBezTo>
                  <a:pt x="1294" y="17802"/>
                  <a:pt x="1077" y="17631"/>
                  <a:pt x="1077" y="17415"/>
                </a:cubicBezTo>
                <a:lnTo>
                  <a:pt x="1077" y="17406"/>
                </a:lnTo>
                <a:cubicBezTo>
                  <a:pt x="1066" y="17218"/>
                  <a:pt x="1242" y="17063"/>
                  <a:pt x="1464" y="17063"/>
                </a:cubicBezTo>
                <a:close/>
                <a:moveTo>
                  <a:pt x="1498" y="18534"/>
                </a:moveTo>
                <a:cubicBezTo>
                  <a:pt x="1737" y="18534"/>
                  <a:pt x="1968" y="18686"/>
                  <a:pt x="1968" y="18927"/>
                </a:cubicBezTo>
                <a:cubicBezTo>
                  <a:pt x="1968" y="18981"/>
                  <a:pt x="1946" y="19044"/>
                  <a:pt x="1913" y="19098"/>
                </a:cubicBezTo>
                <a:cubicBezTo>
                  <a:pt x="1816" y="19205"/>
                  <a:pt x="1680" y="19252"/>
                  <a:pt x="1547" y="19252"/>
                </a:cubicBezTo>
                <a:cubicBezTo>
                  <a:pt x="1309" y="19252"/>
                  <a:pt x="1077" y="19100"/>
                  <a:pt x="1077" y="18864"/>
                </a:cubicBezTo>
                <a:cubicBezTo>
                  <a:pt x="1077" y="18801"/>
                  <a:pt x="1098" y="18738"/>
                  <a:pt x="1142" y="18675"/>
                </a:cubicBezTo>
                <a:cubicBezTo>
                  <a:pt x="1240" y="18578"/>
                  <a:pt x="1371" y="18534"/>
                  <a:pt x="1498" y="18534"/>
                </a:cubicBezTo>
                <a:close/>
                <a:moveTo>
                  <a:pt x="1491" y="20003"/>
                </a:moveTo>
                <a:cubicBezTo>
                  <a:pt x="1732" y="20003"/>
                  <a:pt x="1968" y="20155"/>
                  <a:pt x="1968" y="20394"/>
                </a:cubicBezTo>
                <a:cubicBezTo>
                  <a:pt x="1968" y="20448"/>
                  <a:pt x="1957" y="20502"/>
                  <a:pt x="1924" y="20556"/>
                </a:cubicBezTo>
                <a:cubicBezTo>
                  <a:pt x="1823" y="20675"/>
                  <a:pt x="1686" y="20725"/>
                  <a:pt x="1551" y="20725"/>
                </a:cubicBezTo>
                <a:cubicBezTo>
                  <a:pt x="1236" y="20725"/>
                  <a:pt x="933" y="20453"/>
                  <a:pt x="1131" y="20151"/>
                </a:cubicBezTo>
                <a:cubicBezTo>
                  <a:pt x="1227" y="20049"/>
                  <a:pt x="1360" y="20003"/>
                  <a:pt x="1491" y="20003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80" name="نص العنوان"/>
          <p:cNvSpPr txBox="1"/>
          <p:nvPr>
            <p:ph type="title"/>
          </p:nvPr>
        </p:nvSpPr>
        <p:spPr>
          <a:xfrm>
            <a:off x="1768150" y="1156389"/>
            <a:ext cx="3318601" cy="972901"/>
          </a:xfrm>
          <a:prstGeom prst="rect">
            <a:avLst/>
          </a:prstGeom>
        </p:spPr>
        <p:txBody>
          <a:bodyPr anchor="ctr"/>
          <a:lstStyle>
            <a:lvl1pPr algn="ctr">
              <a:defRPr sz="5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81" name="مستوى النص الأول…"/>
          <p:cNvSpPr txBox="1"/>
          <p:nvPr>
            <p:ph type="body" sz="quarter" idx="1"/>
          </p:nvPr>
        </p:nvSpPr>
        <p:spPr>
          <a:xfrm>
            <a:off x="1768150" y="2139035"/>
            <a:ext cx="3318601" cy="1017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82" name="Google Shape;366;p33"/>
          <p:cNvSpPr txBox="1"/>
          <p:nvPr/>
        </p:nvSpPr>
        <p:spPr>
          <a:xfrm>
            <a:off x="5828524" y="2535899"/>
            <a:ext cx="2147401" cy="1071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 rtl="0">
              <a:spcBef>
                <a:spcPts val="300"/>
              </a:spcBef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b="1" u="sng">
                <a:uFill>
                  <a:solidFill>
                    <a:srgbClr val="15374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b="1" u="sng">
                <a:uFill>
                  <a:solidFill>
                    <a:srgbClr val="153740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, and infographics &amp; images by </a:t>
            </a:r>
            <a:r>
              <a:rPr b="1" u="sng">
                <a:uFill>
                  <a:solidFill>
                    <a:srgbClr val="153740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48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4">
    <p:bg>
      <p:bgPr>
        <a:solidFill>
          <a:srgbClr val="1537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368;p34"/>
          <p:cNvGrpSpPr/>
          <p:nvPr/>
        </p:nvGrpSpPr>
        <p:grpSpPr>
          <a:xfrm>
            <a:off x="118498" y="114899"/>
            <a:ext cx="8907004" cy="4913702"/>
            <a:chOff x="0" y="0"/>
            <a:chExt cx="8907002" cy="4913700"/>
          </a:xfrm>
        </p:grpSpPr>
        <p:sp>
          <p:nvSpPr>
            <p:cNvPr id="490" name="Google Shape;369;p34"/>
            <p:cNvSpPr/>
            <p:nvPr/>
          </p:nvSpPr>
          <p:spPr>
            <a:xfrm>
              <a:off x="480301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91" name="Google Shape;370;p34" descr="Google Shape;370;p34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92" name="Google Shape;371;p34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372;p34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CB7253"/>
                </a:gs>
                <a:gs pos="35000">
                  <a:schemeClr val="accent2"/>
                </a:gs>
                <a:gs pos="79000">
                  <a:srgbClr val="CB7253"/>
                </a:gs>
                <a:gs pos="100000">
                  <a:schemeClr val="accent2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373;p34"/>
            <p:cNvSpPr/>
            <p:nvPr/>
          </p:nvSpPr>
          <p:spPr>
            <a:xfrm>
              <a:off x="468956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CB725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375;p35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503" name="Google Shape;376;p35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504" name="Google Shape;377;p35" descr="Google Shape;377;p3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505" name="Google Shape;378;p35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379;p35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380;p35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382;p36"/>
          <p:cNvGrpSpPr/>
          <p:nvPr/>
        </p:nvGrpSpPr>
        <p:grpSpPr>
          <a:xfrm>
            <a:off x="118624" y="114899"/>
            <a:ext cx="8907005" cy="4913702"/>
            <a:chOff x="0" y="0"/>
            <a:chExt cx="8907003" cy="4913700"/>
          </a:xfrm>
        </p:grpSpPr>
        <p:grpSp>
          <p:nvGrpSpPr>
            <p:cNvPr id="520" name="Google Shape;383;p36"/>
            <p:cNvGrpSpPr/>
            <p:nvPr/>
          </p:nvGrpSpPr>
          <p:grpSpPr>
            <a:xfrm>
              <a:off x="-1" y="0"/>
              <a:ext cx="8907005" cy="4913701"/>
              <a:chOff x="0" y="0"/>
              <a:chExt cx="8907003" cy="4913700"/>
            </a:xfrm>
          </p:grpSpPr>
          <p:sp>
            <p:nvSpPr>
              <p:cNvPr id="516" name="Google Shape;384;p36"/>
              <p:cNvSpPr/>
              <p:nvPr/>
            </p:nvSpPr>
            <p:spPr>
              <a:xfrm>
                <a:off x="480302" y="0"/>
                <a:ext cx="8426702" cy="4913701"/>
              </a:xfrm>
              <a:prstGeom prst="roundRect">
                <a:avLst>
                  <a:gd name="adj" fmla="val 1043"/>
                </a:avLst>
              </a:pr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7" name="Google Shape;385;p36"/>
              <p:cNvSpPr/>
              <p:nvPr/>
            </p:nvSpPr>
            <p:spPr>
              <a:xfrm>
                <a:off x="670582" y="99799"/>
                <a:ext cx="246901" cy="4710602"/>
              </a:xfrm>
              <a:prstGeom prst="rect">
                <a:avLst/>
              </a:prstGeom>
              <a:gradFill flip="none" rotWithShape="1">
                <a:gsLst>
                  <a:gs pos="0">
                    <a:srgbClr val="153740">
                      <a:alpha val="12941"/>
                    </a:srgbClr>
                  </a:gs>
                  <a:gs pos="100000">
                    <a:srgbClr val="153740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8" name="Google Shape;386;p36"/>
              <p:cNvSpPr/>
              <p:nvPr/>
            </p:nvSpPr>
            <p:spPr>
              <a:xfrm>
                <a:off x="-1" y="0"/>
                <a:ext cx="480301" cy="4913701"/>
              </a:xfrm>
              <a:prstGeom prst="roundRect">
                <a:avLst>
                  <a:gd name="adj" fmla="val 9713"/>
                </a:avLst>
              </a:prstGeom>
              <a:gradFill flip="none" rotWithShape="1">
                <a:gsLst>
                  <a:gs pos="0">
                    <a:srgbClr val="1A2528"/>
                  </a:gs>
                  <a:gs pos="35000">
                    <a:srgbClr val="153740"/>
                  </a:gs>
                  <a:gs pos="79000">
                    <a:srgbClr val="1A2528"/>
                  </a:gs>
                  <a:gs pos="100000">
                    <a:srgbClr val="15374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9" name="Google Shape;387;p36"/>
              <p:cNvSpPr/>
              <p:nvPr/>
            </p:nvSpPr>
            <p:spPr>
              <a:xfrm>
                <a:off x="468957" y="0"/>
                <a:ext cx="246901" cy="4913701"/>
              </a:xfrm>
              <a:prstGeom prst="roundRect">
                <a:avLst>
                  <a:gd name="adj" fmla="val 20513"/>
                </a:avLst>
              </a:prstGeom>
              <a:gradFill flip="none" rotWithShape="1">
                <a:gsLst>
                  <a:gs pos="0">
                    <a:srgbClr val="153740"/>
                  </a:gs>
                  <a:gs pos="100000">
                    <a:srgbClr val="1A2528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521" name="Google Shape;388;p36"/>
            <p:cNvSpPr/>
            <p:nvPr/>
          </p:nvSpPr>
          <p:spPr>
            <a:xfrm>
              <a:off x="955273" y="272400"/>
              <a:ext cx="7680902" cy="4368901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36;p5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61" name="Google Shape;37;p5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62" name="Google Shape;38;p5" descr="Google Shape;38;p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63" name="Google Shape;39;p5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" name="Google Shape;40;p5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" name="Google Shape;41;p5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7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8" name="مستوى النص الأول…"/>
          <p:cNvSpPr txBox="1"/>
          <p:nvPr>
            <p:ph type="body" sz="quarter" idx="1"/>
          </p:nvPr>
        </p:nvSpPr>
        <p:spPr>
          <a:xfrm>
            <a:off x="1264636" y="2800836"/>
            <a:ext cx="1964402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56;p7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84" name="Google Shape;57;p7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85" name="Google Shape;58;p7" descr="Google Shape;58;p7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86" name="Google Shape;59;p7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" name="Google Shape;60;p7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" name="Google Shape;61;p7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0" name="مستوى النص الأول…"/>
          <p:cNvSpPr txBox="1"/>
          <p:nvPr>
            <p:ph type="body" sz="quarter" idx="1"/>
          </p:nvPr>
        </p:nvSpPr>
        <p:spPr>
          <a:xfrm>
            <a:off x="2010399" y="2531874"/>
            <a:ext cx="3132902" cy="1142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1" name="نص العنوان"/>
          <p:cNvSpPr txBox="1"/>
          <p:nvPr>
            <p:ph type="title"/>
          </p:nvPr>
        </p:nvSpPr>
        <p:spPr>
          <a:xfrm>
            <a:off x="2010399" y="1492175"/>
            <a:ext cx="3132902" cy="9987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</a:lvl1pPr>
          </a:lstStyle>
          <a:p>
            <a:pPr/>
            <a:r>
              <a:t>نص العنوان</a:t>
            </a:r>
          </a:p>
        </p:txBody>
      </p:sp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65;p8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99" name="Google Shape;66;p8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100" name="Google Shape;67;p8" descr="Google Shape;67;p8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01" name="Google Shape;68;p8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" name="Google Shape;69;p8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" name="Google Shape;70;p8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5" name="نص العنوان"/>
          <p:cNvSpPr txBox="1"/>
          <p:nvPr>
            <p:ph type="title"/>
          </p:nvPr>
        </p:nvSpPr>
        <p:spPr>
          <a:xfrm>
            <a:off x="1783850" y="1517025"/>
            <a:ext cx="4995901" cy="22218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8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0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74;p9"/>
          <p:cNvSpPr/>
          <p:nvPr/>
        </p:nvSpPr>
        <p:spPr>
          <a:xfrm>
            <a:off x="598801" y="114899"/>
            <a:ext cx="8426702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14" name="Google Shape;75;p9" descr="Google Shape;75;p9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89085" y="216450"/>
            <a:ext cx="8141401" cy="4710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15" name="Google Shape;76;p9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6" name="Google Shape;77;p9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7" name="Google Shape;78;p9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8" name="مستوى النص الأول…"/>
          <p:cNvSpPr txBox="1"/>
          <p:nvPr>
            <p:ph type="body" sz="quarter" idx="1"/>
          </p:nvPr>
        </p:nvSpPr>
        <p:spPr>
          <a:xfrm>
            <a:off x="3487175" y="2243250"/>
            <a:ext cx="4195201" cy="1390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9" name="نص العنوان"/>
          <p:cNvSpPr txBox="1"/>
          <p:nvPr>
            <p:ph type="title"/>
          </p:nvPr>
        </p:nvSpPr>
        <p:spPr>
          <a:xfrm>
            <a:off x="3487175" y="1633074"/>
            <a:ext cx="4195201" cy="472201"/>
          </a:xfrm>
          <a:prstGeom prst="rect">
            <a:avLst/>
          </a:prstGeom>
        </p:spPr>
        <p:txBody>
          <a:bodyPr anchor="ctr"/>
          <a:lstStyle>
            <a:lvl1pPr algn="ctr">
              <a:defRPr sz="4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2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82;p10"/>
          <p:cNvGrpSpPr/>
          <p:nvPr/>
        </p:nvGrpSpPr>
        <p:grpSpPr>
          <a:xfrm>
            <a:off x="-2320" y="-1"/>
            <a:ext cx="9148640" cy="5143651"/>
            <a:chOff x="0" y="0"/>
            <a:chExt cx="9148638" cy="5143650"/>
          </a:xfrm>
        </p:grpSpPr>
        <p:sp>
          <p:nvSpPr>
            <p:cNvPr id="127" name="Google Shape;83;p10"/>
            <p:cNvSpPr/>
            <p:nvPr/>
          </p:nvSpPr>
          <p:spPr>
            <a:xfrm>
              <a:off x="2343" y="2571750"/>
              <a:ext cx="9144001" cy="25719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Off val="44000"/>
                    <a:alpha val="0"/>
                  </a:schemeClr>
                </a:gs>
                <a:gs pos="100000">
                  <a:srgbClr val="153740">
                    <a:alpha val="41176"/>
                  </a:srgbClr>
                </a:gs>
              </a:gsLst>
              <a:lin ang="5400011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32" name="Google Shape;84;p10"/>
            <p:cNvGrpSpPr/>
            <p:nvPr/>
          </p:nvGrpSpPr>
          <p:grpSpPr>
            <a:xfrm>
              <a:off x="-1" y="-1"/>
              <a:ext cx="9148640" cy="5143502"/>
              <a:chOff x="0" y="0"/>
              <a:chExt cx="9148638" cy="5143500"/>
            </a:xfrm>
          </p:grpSpPr>
          <p:sp>
            <p:nvSpPr>
              <p:cNvPr id="128" name="Google Shape;85;p10"/>
              <p:cNvSpPr/>
              <p:nvPr/>
            </p:nvSpPr>
            <p:spPr>
              <a:xfrm>
                <a:off x="-1" y="0"/>
                <a:ext cx="309601" cy="5143500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9" name="Google Shape;86;p10"/>
              <p:cNvSpPr/>
              <p:nvPr/>
            </p:nvSpPr>
            <p:spPr>
              <a:xfrm rot="5400000">
                <a:off x="4419518" y="-4414501"/>
                <a:ext cx="309601" cy="9138602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0" name="Google Shape;87;p10"/>
              <p:cNvSpPr/>
              <p:nvPr/>
            </p:nvSpPr>
            <p:spPr>
              <a:xfrm>
                <a:off x="8839037" y="0"/>
                <a:ext cx="309601" cy="5143500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1" name="Google Shape;88;p10"/>
              <p:cNvSpPr/>
              <p:nvPr/>
            </p:nvSpPr>
            <p:spPr>
              <a:xfrm rot="5400000">
                <a:off x="4419518" y="419399"/>
                <a:ext cx="309601" cy="9138602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134" name="Google Shape;89;p10" descr="Google Shape;89;p10"/>
          <p:cNvPicPr>
            <a:picLocks noChangeAspect="1"/>
          </p:cNvPicPr>
          <p:nvPr/>
        </p:nvPicPr>
        <p:blipFill>
          <a:blip r:embed="rId2">
            <a:alphaModFix amt="92000"/>
            <a:extLst/>
          </a:blip>
          <a:stretch>
            <a:fillRect/>
          </a:stretch>
        </p:blipFill>
        <p:spPr>
          <a:xfrm rot="1799998">
            <a:off x="7887712" y="400461"/>
            <a:ext cx="1575627" cy="343426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نص العنوان"/>
          <p:cNvSpPr txBox="1"/>
          <p:nvPr>
            <p:ph type="title"/>
          </p:nvPr>
        </p:nvSpPr>
        <p:spPr>
          <a:xfrm>
            <a:off x="951985" y="3609933"/>
            <a:ext cx="3085502" cy="8289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</a:lvl1pPr>
          </a:lstStyle>
          <a:p>
            <a:pPr/>
            <a:r>
              <a:t>نص العنوان</a:t>
            </a:r>
          </a:p>
        </p:txBody>
      </p:sp>
      <p:sp>
        <p:nvSpPr>
          <p:cNvPr id="1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48;p6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" name="Google Shape;49;p6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5F81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" name="Google Shape;50;p6" descr="Google Shape;50;p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" name="Google Shape;51;p6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" name="Google Shape;52;p6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solidFill>
              <a:srgbClr val="5F8195"/>
            </a:solidFill>
            <a:ln w="12700" cap="flat">
              <a:solidFill>
                <a:srgbClr val="A7A7A7"/>
              </a:solidFill>
              <a:prstDash val="solid"/>
              <a:miter lim="400000"/>
            </a:ln>
            <a:effectLst>
              <a:outerShdw sx="100000" sy="100000" kx="0" ky="0" algn="b" rotWithShape="0" blurRad="50800" dist="63500" dir="27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" name="Google Shape;53;p6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solidFill>
              <a:srgbClr val="5F8195"/>
            </a:solidFill>
            <a:ln w="12700" cap="flat">
              <a:solidFill>
                <a:srgbClr val="A7A7A7"/>
              </a:solidFill>
              <a:prstDash val="solid"/>
              <a:miter lim="400000"/>
            </a:ln>
            <a:effectLst>
              <a:outerShdw sx="100000" sy="100000" kx="0" ky="0" algn="b" rotWithShape="0" blurRad="50800" dist="63500" dir="27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" name="نص العنوان"/>
          <p:cNvSpPr txBox="1"/>
          <p:nvPr>
            <p:ph type="title"/>
          </p:nvPr>
        </p:nvSpPr>
        <p:spPr>
          <a:xfrm>
            <a:off x="1068899" y="387600"/>
            <a:ext cx="7355101" cy="5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 rtl="0">
              <a:defRPr/>
            </a:lvl1pPr>
          </a:lstStyle>
          <a:p>
            <a:pPr/>
            <a:r>
              <a:t>نص العنوان</a:t>
            </a:r>
          </a:p>
        </p:txBody>
      </p:sp>
      <p:sp>
        <p:nvSpPr>
          <p:cNvPr id="9" name="مستوى النص الأول…"/>
          <p:cNvSpPr txBox="1"/>
          <p:nvPr>
            <p:ph type="body" idx="1"/>
          </p:nvPr>
        </p:nvSpPr>
        <p:spPr>
          <a:xfrm>
            <a:off x="457200" y="979799"/>
            <a:ext cx="8229600" cy="3835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</p:sldLayoutIdLst>
  <p:transition xmlns:p14="http://schemas.microsoft.com/office/powerpoint/2010/main" spd="med" advClick="1"/>
  <p:txStyles>
    <p:title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4572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●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1pPr>
      <a:lvl2pPr marL="9144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○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2pPr>
      <a:lvl3pPr marL="13716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■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3pPr>
      <a:lvl4pPr marL="18288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●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4pPr>
      <a:lvl5pPr marL="22860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○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5pPr>
      <a:lvl6pPr marL="27432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■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6pPr>
      <a:lvl7pPr marL="32004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●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7pPr>
      <a:lvl8pPr marL="36576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○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8pPr>
      <a:lvl9pPr marL="41148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■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jpeg"/><Relationship Id="rId6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20.png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8" Type="http://schemas.openxmlformats.org/officeDocument/2006/relationships/image" Target="../media/image1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1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2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2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2.png"/><Relationship Id="rId3" Type="http://schemas.openxmlformats.org/officeDocument/2006/relationships/image" Target="../media/image5.png"/><Relationship Id="rId4" Type="http://schemas.openxmlformats.org/officeDocument/2006/relationships/image" Target="../media/image21.png"/><Relationship Id="rId5" Type="http://schemas.openxmlformats.org/officeDocument/2006/relationships/image" Target="../media/image1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1.png"/><Relationship Id="rId6" Type="http://schemas.openxmlformats.org/officeDocument/2006/relationships/image" Target="../media/image1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3.png"/><Relationship Id="rId5" Type="http://schemas.openxmlformats.org/officeDocument/2006/relationships/image" Target="../media/image1.jpeg"/><Relationship Id="rId6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jpeg"/><Relationship Id="rId6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8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image" Target="../media/image1.jpeg"/><Relationship Id="rId6" Type="http://schemas.openxmlformats.org/officeDocument/2006/relationships/image" Target="../media/image2.jpeg"/><Relationship Id="rId7" Type="http://schemas.openxmlformats.org/officeDocument/2006/relationships/image" Target="../media/image1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0.png"/><Relationship Id="rId6" Type="http://schemas.openxmlformats.org/officeDocument/2006/relationships/image" Target="../media/image1.jpeg"/><Relationship Id="rId7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20.png"/><Relationship Id="rId6" Type="http://schemas.openxmlformats.org/officeDocument/2006/relationships/image" Target="../media/image1.jpeg"/><Relationship Id="rId7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20.png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8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80;p49"/>
          <p:cNvSpPr/>
          <p:nvPr/>
        </p:nvSpPr>
        <p:spPr>
          <a:xfrm flipH="1">
            <a:off x="2479248" y="1248209"/>
            <a:ext cx="5277533" cy="2940716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40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6997069" y="3587934"/>
            <a:ext cx="950391" cy="709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1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4242703" y="1058046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Google Shape;591;p49"/>
          <p:cNvSpPr/>
          <p:nvPr/>
        </p:nvSpPr>
        <p:spPr>
          <a:xfrm>
            <a:off x="2578389" y="3045533"/>
            <a:ext cx="370752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43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2218401" y="3646524"/>
            <a:ext cx="1038559" cy="775189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Google Shape;583;p49"/>
          <p:cNvSpPr txBox="1"/>
          <p:nvPr>
            <p:ph type="title"/>
          </p:nvPr>
        </p:nvSpPr>
        <p:spPr>
          <a:xfrm>
            <a:off x="2763764" y="2014167"/>
            <a:ext cx="4591578" cy="1408801"/>
          </a:xfrm>
          <a:prstGeom prst="rect">
            <a:avLst/>
          </a:prstGeom>
        </p:spPr>
        <p:txBody>
          <a:bodyPr/>
          <a:lstStyle/>
          <a:p>
            <a:pPr/>
            <a:r>
              <a:rPr sz="4800">
                <a:solidFill>
                  <a:srgbClr val="004D65"/>
                </a:solidFill>
                <a:latin typeface="Muna Regular"/>
                <a:ea typeface="Muna Regular"/>
                <a:cs typeface="Muna Regular"/>
                <a:sym typeface="Muna Regular"/>
              </a:rPr>
              <a:t> تقدير الجذور التربيعية</a:t>
            </a:r>
            <a:r>
              <a:t> </a:t>
            </a:r>
          </a:p>
        </p:txBody>
      </p:sp>
      <p:grpSp>
        <p:nvGrpSpPr>
          <p:cNvPr id="549" name="تجميع"/>
          <p:cNvGrpSpPr/>
          <p:nvPr/>
        </p:nvGrpSpPr>
        <p:grpSpPr>
          <a:xfrm>
            <a:off x="710906" y="4421712"/>
            <a:ext cx="2212892" cy="617521"/>
            <a:chOff x="0" y="0"/>
            <a:chExt cx="2212890" cy="617520"/>
          </a:xfrm>
        </p:grpSpPr>
        <p:grpSp>
          <p:nvGrpSpPr>
            <p:cNvPr id="547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545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546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548" name="صورة" descr="صورة"/>
            <p:cNvPicPr>
              <a:picLocks noChangeAspect="1"/>
            </p:cNvPicPr>
            <p:nvPr/>
          </p:nvPicPr>
          <p:blipFill>
            <a:blip r:embed="rId6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448;p42"/>
          <p:cNvSpPr/>
          <p:nvPr/>
        </p:nvSpPr>
        <p:spPr>
          <a:xfrm rot="16200000">
            <a:off x="3165853" y="-718813"/>
            <a:ext cx="3646546" cy="6514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8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2" y="140"/>
                  <a:pt x="8812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68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641872" y="3871338"/>
            <a:ext cx="1058153" cy="789814"/>
          </a:xfrm>
          <a:prstGeom prst="rect">
            <a:avLst/>
          </a:prstGeom>
          <a:ln w="12700">
            <a:miter lim="400000"/>
          </a:ln>
        </p:spPr>
      </p:pic>
      <p:sp>
        <p:nvSpPr>
          <p:cNvPr id="669" name="Google Shape;591;p49"/>
          <p:cNvSpPr/>
          <p:nvPr/>
        </p:nvSpPr>
        <p:spPr>
          <a:xfrm>
            <a:off x="1053871" y="3400223"/>
            <a:ext cx="534498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70" name="Google Shape;539;p47" descr="Google Shape;539;p47"/>
          <p:cNvPicPr>
            <a:picLocks noChangeAspect="1"/>
          </p:cNvPicPr>
          <p:nvPr/>
        </p:nvPicPr>
        <p:blipFill>
          <a:blip r:embed="rId3">
            <a:alphaModFix amt="76000"/>
            <a:extLst/>
          </a:blip>
          <a:stretch>
            <a:fillRect/>
          </a:stretch>
        </p:blipFill>
        <p:spPr>
          <a:xfrm>
            <a:off x="4027101" y="498928"/>
            <a:ext cx="1924049" cy="419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71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857722" y="3871338"/>
            <a:ext cx="1330390" cy="993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72" name="IMG_0809.png" descr="IMG_0809.png"/>
          <p:cNvPicPr>
            <a:picLocks noChangeAspect="1"/>
          </p:cNvPicPr>
          <p:nvPr/>
        </p:nvPicPr>
        <p:blipFill>
          <a:blip r:embed="rId5">
            <a:extLst/>
          </a:blip>
          <a:srcRect l="17263" t="40119" r="68832" b="55181"/>
          <a:stretch>
            <a:fillRect/>
          </a:stretch>
        </p:blipFill>
        <p:spPr>
          <a:xfrm>
            <a:off x="6247295" y="1572638"/>
            <a:ext cx="1899982" cy="856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73" name="IMG_0809.png" descr="IMG_0809.png"/>
          <p:cNvPicPr>
            <a:picLocks noChangeAspect="1"/>
          </p:cNvPicPr>
          <p:nvPr/>
        </p:nvPicPr>
        <p:blipFill>
          <a:blip r:embed="rId5">
            <a:extLst/>
          </a:blip>
          <a:srcRect l="47957" t="36163" r="35606" b="58299"/>
          <a:stretch>
            <a:fillRect/>
          </a:stretch>
        </p:blipFill>
        <p:spPr>
          <a:xfrm>
            <a:off x="6223482" y="918271"/>
            <a:ext cx="1947657" cy="8749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78" name="تجميع"/>
          <p:cNvGrpSpPr/>
          <p:nvPr/>
        </p:nvGrpSpPr>
        <p:grpSpPr>
          <a:xfrm>
            <a:off x="1927926" y="4485024"/>
            <a:ext cx="2212891" cy="617521"/>
            <a:chOff x="0" y="0"/>
            <a:chExt cx="2212890" cy="617520"/>
          </a:xfrm>
        </p:grpSpPr>
        <p:grpSp>
          <p:nvGrpSpPr>
            <p:cNvPr id="676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74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75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77" name="صورة" descr="صورة"/>
            <p:cNvPicPr>
              <a:picLocks noChangeAspect="1"/>
            </p:cNvPicPr>
            <p:nvPr/>
          </p:nvPicPr>
          <p:blipFill>
            <a:blip r:embed="rId7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679" name="IMG_0601.png" descr="IMG_0601.png"/>
          <p:cNvPicPr>
            <a:picLocks noChangeAspect="1"/>
          </p:cNvPicPr>
          <p:nvPr/>
        </p:nvPicPr>
        <p:blipFill>
          <a:blip r:embed="rId8">
            <a:alphaModFix amt="3826"/>
            <a:extLst/>
          </a:blip>
          <a:stretch>
            <a:fillRect/>
          </a:stretch>
        </p:blipFill>
        <p:spPr>
          <a:xfrm>
            <a:off x="13684" y="-1183268"/>
            <a:ext cx="9130316" cy="9166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591;p49"/>
          <p:cNvSpPr/>
          <p:nvPr/>
        </p:nvSpPr>
        <p:spPr>
          <a:xfrm>
            <a:off x="1187971" y="3531936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82" name="Google Shape;592;p49" descr="Google Shape;592;p49"/>
          <p:cNvPicPr>
            <a:picLocks noChangeAspect="1"/>
          </p:cNvPicPr>
          <p:nvPr/>
        </p:nvPicPr>
        <p:blipFill>
          <a:blip r:embed="rId2">
            <a:alphaModFix amt="89000"/>
            <a:extLst/>
          </a:blip>
          <a:stretch>
            <a:fillRect/>
          </a:stretch>
        </p:blipFill>
        <p:spPr>
          <a:xfrm flipH="1">
            <a:off x="976646" y="4196672"/>
            <a:ext cx="793400" cy="5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683" name="Google Shape;473;p44"/>
          <p:cNvSpPr/>
          <p:nvPr/>
        </p:nvSpPr>
        <p:spPr>
          <a:xfrm>
            <a:off x="1716701" y="640290"/>
            <a:ext cx="6370343" cy="3743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89" y="732"/>
                </a:moveTo>
                <a:cubicBezTo>
                  <a:pt x="2544" y="732"/>
                  <a:pt x="2577" y="776"/>
                  <a:pt x="2577" y="849"/>
                </a:cubicBezTo>
                <a:lnTo>
                  <a:pt x="2577" y="1347"/>
                </a:lnTo>
                <a:cubicBezTo>
                  <a:pt x="2577" y="1405"/>
                  <a:pt x="2544" y="1464"/>
                  <a:pt x="2489" y="1464"/>
                </a:cubicBezTo>
                <a:lnTo>
                  <a:pt x="892" y="1464"/>
                </a:lnTo>
                <a:cubicBezTo>
                  <a:pt x="848" y="1464"/>
                  <a:pt x="815" y="1405"/>
                  <a:pt x="815" y="1347"/>
                </a:cubicBezTo>
                <a:lnTo>
                  <a:pt x="815" y="849"/>
                </a:lnTo>
                <a:cubicBezTo>
                  <a:pt x="815" y="776"/>
                  <a:pt x="848" y="732"/>
                  <a:pt x="892" y="732"/>
                </a:cubicBezTo>
                <a:close/>
                <a:moveTo>
                  <a:pt x="4805" y="732"/>
                </a:moveTo>
                <a:cubicBezTo>
                  <a:pt x="4849" y="732"/>
                  <a:pt x="4892" y="776"/>
                  <a:pt x="4892" y="849"/>
                </a:cubicBezTo>
                <a:lnTo>
                  <a:pt x="4892" y="1347"/>
                </a:lnTo>
                <a:cubicBezTo>
                  <a:pt x="4892" y="1405"/>
                  <a:pt x="4849" y="1464"/>
                  <a:pt x="4805" y="1464"/>
                </a:cubicBezTo>
                <a:lnTo>
                  <a:pt x="3207" y="1464"/>
                </a:lnTo>
                <a:cubicBezTo>
                  <a:pt x="3164" y="1464"/>
                  <a:pt x="3120" y="1405"/>
                  <a:pt x="3120" y="1347"/>
                </a:cubicBezTo>
                <a:lnTo>
                  <a:pt x="3120" y="849"/>
                </a:lnTo>
                <a:cubicBezTo>
                  <a:pt x="3120" y="776"/>
                  <a:pt x="3164" y="732"/>
                  <a:pt x="3207" y="732"/>
                </a:cubicBezTo>
                <a:close/>
                <a:moveTo>
                  <a:pt x="7110" y="732"/>
                </a:moveTo>
                <a:cubicBezTo>
                  <a:pt x="7164" y="732"/>
                  <a:pt x="7196" y="776"/>
                  <a:pt x="7196" y="849"/>
                </a:cubicBezTo>
                <a:lnTo>
                  <a:pt x="7196" y="1347"/>
                </a:lnTo>
                <a:cubicBezTo>
                  <a:pt x="7196" y="1405"/>
                  <a:pt x="7164" y="1464"/>
                  <a:pt x="7110" y="1464"/>
                </a:cubicBezTo>
                <a:lnTo>
                  <a:pt x="5512" y="1464"/>
                </a:lnTo>
                <a:cubicBezTo>
                  <a:pt x="5468" y="1464"/>
                  <a:pt x="5436" y="1405"/>
                  <a:pt x="5436" y="1347"/>
                </a:cubicBezTo>
                <a:lnTo>
                  <a:pt x="5436" y="849"/>
                </a:lnTo>
                <a:cubicBezTo>
                  <a:pt x="5436" y="776"/>
                  <a:pt x="5468" y="732"/>
                  <a:pt x="5512" y="732"/>
                </a:cubicBezTo>
                <a:close/>
                <a:moveTo>
                  <a:pt x="9425" y="732"/>
                </a:moveTo>
                <a:cubicBezTo>
                  <a:pt x="9468" y="732"/>
                  <a:pt x="9512" y="776"/>
                  <a:pt x="9512" y="849"/>
                </a:cubicBezTo>
                <a:lnTo>
                  <a:pt x="9512" y="1347"/>
                </a:lnTo>
                <a:cubicBezTo>
                  <a:pt x="9512" y="1405"/>
                  <a:pt x="9468" y="1464"/>
                  <a:pt x="9425" y="1464"/>
                </a:cubicBezTo>
                <a:lnTo>
                  <a:pt x="7827" y="1464"/>
                </a:lnTo>
                <a:cubicBezTo>
                  <a:pt x="7783" y="1464"/>
                  <a:pt x="7740" y="1405"/>
                  <a:pt x="7740" y="1347"/>
                </a:cubicBezTo>
                <a:lnTo>
                  <a:pt x="7740" y="849"/>
                </a:lnTo>
                <a:cubicBezTo>
                  <a:pt x="7740" y="776"/>
                  <a:pt x="7783" y="732"/>
                  <a:pt x="7827" y="732"/>
                </a:cubicBezTo>
                <a:close/>
                <a:moveTo>
                  <a:pt x="11730" y="732"/>
                </a:moveTo>
                <a:cubicBezTo>
                  <a:pt x="11784" y="732"/>
                  <a:pt x="11817" y="776"/>
                  <a:pt x="11817" y="849"/>
                </a:cubicBezTo>
                <a:lnTo>
                  <a:pt x="11817" y="1347"/>
                </a:lnTo>
                <a:cubicBezTo>
                  <a:pt x="11817" y="1405"/>
                  <a:pt x="11784" y="1464"/>
                  <a:pt x="11730" y="1464"/>
                </a:cubicBezTo>
                <a:lnTo>
                  <a:pt x="10132" y="1464"/>
                </a:lnTo>
                <a:cubicBezTo>
                  <a:pt x="10088" y="1464"/>
                  <a:pt x="10055" y="1405"/>
                  <a:pt x="10055" y="1347"/>
                </a:cubicBezTo>
                <a:lnTo>
                  <a:pt x="10055" y="849"/>
                </a:lnTo>
                <a:cubicBezTo>
                  <a:pt x="10055" y="776"/>
                  <a:pt x="10088" y="732"/>
                  <a:pt x="10132" y="732"/>
                </a:cubicBezTo>
                <a:close/>
                <a:moveTo>
                  <a:pt x="14045" y="732"/>
                </a:moveTo>
                <a:cubicBezTo>
                  <a:pt x="14089" y="732"/>
                  <a:pt x="14132" y="776"/>
                  <a:pt x="14132" y="849"/>
                </a:cubicBezTo>
                <a:lnTo>
                  <a:pt x="14132" y="1347"/>
                </a:lnTo>
                <a:cubicBezTo>
                  <a:pt x="14132" y="1405"/>
                  <a:pt x="14089" y="1464"/>
                  <a:pt x="14045" y="1464"/>
                </a:cubicBezTo>
                <a:lnTo>
                  <a:pt x="12447" y="1464"/>
                </a:lnTo>
                <a:cubicBezTo>
                  <a:pt x="12404" y="1464"/>
                  <a:pt x="12360" y="1405"/>
                  <a:pt x="12360" y="1347"/>
                </a:cubicBezTo>
                <a:lnTo>
                  <a:pt x="12360" y="849"/>
                </a:lnTo>
                <a:cubicBezTo>
                  <a:pt x="12360" y="776"/>
                  <a:pt x="12404" y="732"/>
                  <a:pt x="12447" y="732"/>
                </a:cubicBezTo>
                <a:close/>
                <a:moveTo>
                  <a:pt x="16491" y="732"/>
                </a:moveTo>
                <a:cubicBezTo>
                  <a:pt x="16534" y="732"/>
                  <a:pt x="16578" y="776"/>
                  <a:pt x="16578" y="849"/>
                </a:cubicBezTo>
                <a:lnTo>
                  <a:pt x="16578" y="1347"/>
                </a:lnTo>
                <a:cubicBezTo>
                  <a:pt x="16578" y="1405"/>
                  <a:pt x="16534" y="1464"/>
                  <a:pt x="16491" y="1464"/>
                </a:cubicBezTo>
                <a:lnTo>
                  <a:pt x="14893" y="1464"/>
                </a:lnTo>
                <a:cubicBezTo>
                  <a:pt x="14849" y="1464"/>
                  <a:pt x="14806" y="1405"/>
                  <a:pt x="14806" y="1347"/>
                </a:cubicBezTo>
                <a:lnTo>
                  <a:pt x="14806" y="849"/>
                </a:lnTo>
                <a:cubicBezTo>
                  <a:pt x="14806" y="776"/>
                  <a:pt x="14849" y="732"/>
                  <a:pt x="14893" y="732"/>
                </a:cubicBezTo>
                <a:close/>
                <a:moveTo>
                  <a:pt x="18796" y="732"/>
                </a:moveTo>
                <a:cubicBezTo>
                  <a:pt x="18850" y="732"/>
                  <a:pt x="18883" y="776"/>
                  <a:pt x="18883" y="849"/>
                </a:cubicBezTo>
                <a:lnTo>
                  <a:pt x="18883" y="1347"/>
                </a:lnTo>
                <a:cubicBezTo>
                  <a:pt x="18883" y="1405"/>
                  <a:pt x="18850" y="1464"/>
                  <a:pt x="18796" y="1464"/>
                </a:cubicBezTo>
                <a:lnTo>
                  <a:pt x="17198" y="1464"/>
                </a:lnTo>
                <a:cubicBezTo>
                  <a:pt x="17154" y="1464"/>
                  <a:pt x="17121" y="1405"/>
                  <a:pt x="17121" y="1347"/>
                </a:cubicBezTo>
                <a:lnTo>
                  <a:pt x="17121" y="849"/>
                </a:lnTo>
                <a:cubicBezTo>
                  <a:pt x="17121" y="776"/>
                  <a:pt x="17154" y="732"/>
                  <a:pt x="17198" y="732"/>
                </a:cubicBezTo>
                <a:close/>
                <a:moveTo>
                  <a:pt x="21111" y="732"/>
                </a:moveTo>
                <a:cubicBezTo>
                  <a:pt x="21154" y="732"/>
                  <a:pt x="21198" y="776"/>
                  <a:pt x="21198" y="849"/>
                </a:cubicBezTo>
                <a:lnTo>
                  <a:pt x="21198" y="1347"/>
                </a:lnTo>
                <a:cubicBezTo>
                  <a:pt x="21198" y="1405"/>
                  <a:pt x="21154" y="1464"/>
                  <a:pt x="21111" y="1464"/>
                </a:cubicBezTo>
                <a:lnTo>
                  <a:pt x="19513" y="1464"/>
                </a:lnTo>
                <a:cubicBezTo>
                  <a:pt x="19470" y="1464"/>
                  <a:pt x="19426" y="1405"/>
                  <a:pt x="19426" y="1347"/>
                </a:cubicBezTo>
                <a:lnTo>
                  <a:pt x="19426" y="849"/>
                </a:lnTo>
                <a:cubicBezTo>
                  <a:pt x="19426" y="776"/>
                  <a:pt x="19470" y="732"/>
                  <a:pt x="19513" y="732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84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1040782" y="1217400"/>
            <a:ext cx="1750624" cy="380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685" name="IMG_0809.png" descr="IMG_0809.png"/>
          <p:cNvPicPr>
            <a:picLocks noChangeAspect="1"/>
          </p:cNvPicPr>
          <p:nvPr/>
        </p:nvPicPr>
        <p:blipFill>
          <a:blip r:embed="rId4">
            <a:extLst/>
          </a:blip>
          <a:srcRect l="4127" t="47431" r="35326" b="22573"/>
          <a:stretch>
            <a:fillRect/>
          </a:stretch>
        </p:blipFill>
        <p:spPr>
          <a:xfrm>
            <a:off x="2384721" y="926819"/>
            <a:ext cx="4950164" cy="3269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686" name="Google Shape;585;p49" descr="Google Shape;585;p49"/>
          <p:cNvPicPr>
            <a:picLocks noChangeAspect="1"/>
          </p:cNvPicPr>
          <p:nvPr/>
        </p:nvPicPr>
        <p:blipFill>
          <a:blip r:embed="rId5">
            <a:alphaModFix amt="94000"/>
            <a:extLst/>
          </a:blip>
          <a:stretch>
            <a:fillRect/>
          </a:stretch>
        </p:blipFill>
        <p:spPr>
          <a:xfrm>
            <a:off x="6949788" y="3531936"/>
            <a:ext cx="1759682" cy="13134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448;p42"/>
          <p:cNvSpPr/>
          <p:nvPr/>
        </p:nvSpPr>
        <p:spPr>
          <a:xfrm rot="16200000">
            <a:off x="3362976" y="-627824"/>
            <a:ext cx="3252299" cy="6514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89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501564" y="3751005"/>
            <a:ext cx="983402" cy="734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0" name="IMG_0809.png" descr="IMG_0809.png"/>
          <p:cNvPicPr>
            <a:picLocks noChangeAspect="1"/>
          </p:cNvPicPr>
          <p:nvPr/>
        </p:nvPicPr>
        <p:blipFill>
          <a:blip r:embed="rId3">
            <a:extLst/>
          </a:blip>
          <a:srcRect l="8095" t="77027" r="35591" b="9405"/>
          <a:stretch>
            <a:fillRect/>
          </a:stretch>
        </p:blipFill>
        <p:spPr>
          <a:xfrm>
            <a:off x="4027101" y="1127943"/>
            <a:ext cx="4125292" cy="1325155"/>
          </a:xfrm>
          <a:prstGeom prst="rect">
            <a:avLst/>
          </a:prstGeom>
          <a:ln w="12700">
            <a:miter lim="400000"/>
          </a:ln>
        </p:spPr>
      </p:pic>
      <p:sp>
        <p:nvSpPr>
          <p:cNvPr id="691" name="Google Shape;591;p49"/>
          <p:cNvSpPr/>
          <p:nvPr/>
        </p:nvSpPr>
        <p:spPr>
          <a:xfrm>
            <a:off x="1053871" y="3400223"/>
            <a:ext cx="534498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92" name="Google Shape;539;p47" descr="Google Shape;539;p47"/>
          <p:cNvPicPr>
            <a:picLocks noChangeAspect="1"/>
          </p:cNvPicPr>
          <p:nvPr/>
        </p:nvPicPr>
        <p:blipFill>
          <a:blip r:embed="rId4">
            <a:alphaModFix amt="76000"/>
            <a:extLst/>
          </a:blip>
          <a:stretch>
            <a:fillRect/>
          </a:stretch>
        </p:blipFill>
        <p:spPr>
          <a:xfrm>
            <a:off x="4027101" y="708599"/>
            <a:ext cx="1924049" cy="419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93" name="Google Shape;592;p49" descr="Google Shape;592;p49"/>
          <p:cNvPicPr>
            <a:picLocks noChangeAspect="1"/>
          </p:cNvPicPr>
          <p:nvPr/>
        </p:nvPicPr>
        <p:blipFill>
          <a:blip r:embed="rId5">
            <a:alphaModFix amt="89000"/>
            <a:extLst/>
          </a:blip>
          <a:stretch>
            <a:fillRect/>
          </a:stretch>
        </p:blipFill>
        <p:spPr>
          <a:xfrm flipH="1">
            <a:off x="857722" y="3871338"/>
            <a:ext cx="1330390" cy="993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94" name="IMG_0601.png" descr="IMG_0601.png"/>
          <p:cNvPicPr>
            <a:picLocks noChangeAspect="1"/>
          </p:cNvPicPr>
          <p:nvPr/>
        </p:nvPicPr>
        <p:blipFill>
          <a:blip r:embed="rId6">
            <a:alphaModFix amt="3826"/>
            <a:extLst/>
          </a:blip>
          <a:stretch>
            <a:fillRect/>
          </a:stretch>
        </p:blipFill>
        <p:spPr>
          <a:xfrm>
            <a:off x="256495" y="-932487"/>
            <a:ext cx="8794869" cy="8830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580;p49"/>
          <p:cNvSpPr/>
          <p:nvPr/>
        </p:nvSpPr>
        <p:spPr>
          <a:xfrm flipH="1">
            <a:off x="5413929" y="836424"/>
            <a:ext cx="3129901" cy="3525071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97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927916" y="3942624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8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6177293" y="616384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699" name="Google Shape;591;p49"/>
          <p:cNvSpPr/>
          <p:nvPr/>
        </p:nvSpPr>
        <p:spPr>
          <a:xfrm>
            <a:off x="1053871" y="3400223"/>
            <a:ext cx="534498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00" name="Google Shape;580;p49"/>
          <p:cNvSpPr/>
          <p:nvPr/>
        </p:nvSpPr>
        <p:spPr>
          <a:xfrm flipH="1">
            <a:off x="1612608" y="812898"/>
            <a:ext cx="3193194" cy="3517704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01" name="Google Shape;539;p47" descr="Google Shape;539;p47"/>
          <p:cNvPicPr>
            <a:picLocks noChangeAspect="1"/>
          </p:cNvPicPr>
          <p:nvPr/>
        </p:nvPicPr>
        <p:blipFill>
          <a:blip r:embed="rId4">
            <a:alphaModFix amt="76000"/>
            <a:extLst/>
          </a:blip>
          <a:stretch>
            <a:fillRect/>
          </a:stretch>
        </p:blipFill>
        <p:spPr>
          <a:xfrm>
            <a:off x="2190053" y="635447"/>
            <a:ext cx="1570100" cy="342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02" name="Google Shape;592;p49" descr="Google Shape;592;p49"/>
          <p:cNvPicPr>
            <a:picLocks noChangeAspect="1"/>
          </p:cNvPicPr>
          <p:nvPr/>
        </p:nvPicPr>
        <p:blipFill>
          <a:blip r:embed="rId5">
            <a:alphaModFix amt="89000"/>
            <a:extLst/>
          </a:blip>
          <a:stretch>
            <a:fillRect/>
          </a:stretch>
        </p:blipFill>
        <p:spPr>
          <a:xfrm flipH="1">
            <a:off x="789085" y="3742217"/>
            <a:ext cx="1330390" cy="993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IMG_0810.png" descr="IMG_0810.png"/>
          <p:cNvPicPr>
            <a:picLocks noChangeAspect="1"/>
          </p:cNvPicPr>
          <p:nvPr/>
        </p:nvPicPr>
        <p:blipFill>
          <a:blip r:embed="rId6">
            <a:extLst/>
          </a:blip>
          <a:srcRect l="63411" t="14262" r="28976" b="83315"/>
          <a:stretch>
            <a:fillRect/>
          </a:stretch>
        </p:blipFill>
        <p:spPr>
          <a:xfrm>
            <a:off x="7371498" y="1098175"/>
            <a:ext cx="1112893" cy="472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704" name="IMG_0810.png" descr="IMG_0810.png"/>
          <p:cNvPicPr>
            <a:picLocks noChangeAspect="1"/>
          </p:cNvPicPr>
          <p:nvPr/>
        </p:nvPicPr>
        <p:blipFill>
          <a:blip r:embed="rId6">
            <a:extLst/>
          </a:blip>
          <a:srcRect l="41342" t="14373" r="48547" b="83195"/>
          <a:stretch>
            <a:fillRect/>
          </a:stretch>
        </p:blipFill>
        <p:spPr>
          <a:xfrm>
            <a:off x="3378200" y="1143022"/>
            <a:ext cx="1193755" cy="382750"/>
          </a:xfrm>
          <a:prstGeom prst="rect">
            <a:avLst/>
          </a:prstGeom>
          <a:ln w="12700">
            <a:miter lim="400000"/>
          </a:ln>
        </p:spPr>
      </p:pic>
      <p:sp>
        <p:nvSpPr>
          <p:cNvPr id="705" name="Google Shape;601;p50"/>
          <p:cNvSpPr txBox="1"/>
          <p:nvPr/>
        </p:nvSpPr>
        <p:spPr>
          <a:xfrm>
            <a:off x="3760152" y="114899"/>
            <a:ext cx="2570588" cy="1361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تأكد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580;p49"/>
          <p:cNvSpPr/>
          <p:nvPr/>
        </p:nvSpPr>
        <p:spPr>
          <a:xfrm flipH="1">
            <a:off x="5413929" y="836424"/>
            <a:ext cx="3129901" cy="3525071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08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927916" y="3942624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9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6177293" y="616384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710" name="Google Shape;591;p49"/>
          <p:cNvSpPr/>
          <p:nvPr/>
        </p:nvSpPr>
        <p:spPr>
          <a:xfrm>
            <a:off x="1053871" y="3400223"/>
            <a:ext cx="534498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11" name="Google Shape;580;p49"/>
          <p:cNvSpPr/>
          <p:nvPr/>
        </p:nvSpPr>
        <p:spPr>
          <a:xfrm flipH="1">
            <a:off x="1612608" y="812898"/>
            <a:ext cx="3193194" cy="3517704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12" name="Google Shape;539;p47" descr="Google Shape;539;p47"/>
          <p:cNvPicPr>
            <a:picLocks noChangeAspect="1"/>
          </p:cNvPicPr>
          <p:nvPr/>
        </p:nvPicPr>
        <p:blipFill>
          <a:blip r:embed="rId4">
            <a:alphaModFix amt="76000"/>
            <a:extLst/>
          </a:blip>
          <a:stretch>
            <a:fillRect/>
          </a:stretch>
        </p:blipFill>
        <p:spPr>
          <a:xfrm>
            <a:off x="2190053" y="635447"/>
            <a:ext cx="1570100" cy="342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13" name="Google Shape;592;p49" descr="Google Shape;592;p49"/>
          <p:cNvPicPr>
            <a:picLocks noChangeAspect="1"/>
          </p:cNvPicPr>
          <p:nvPr/>
        </p:nvPicPr>
        <p:blipFill>
          <a:blip r:embed="rId5">
            <a:alphaModFix amt="89000"/>
            <a:extLst/>
          </a:blip>
          <a:stretch>
            <a:fillRect/>
          </a:stretch>
        </p:blipFill>
        <p:spPr>
          <a:xfrm flipH="1">
            <a:off x="789085" y="3742217"/>
            <a:ext cx="1330390" cy="993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714" name="IMG_0810.png" descr="IMG_0810.png"/>
          <p:cNvPicPr>
            <a:picLocks noChangeAspect="1"/>
          </p:cNvPicPr>
          <p:nvPr/>
        </p:nvPicPr>
        <p:blipFill>
          <a:blip r:embed="rId6">
            <a:extLst/>
          </a:blip>
          <a:srcRect l="21480" t="14373" r="68530" b="83561"/>
          <a:stretch>
            <a:fillRect/>
          </a:stretch>
        </p:blipFill>
        <p:spPr>
          <a:xfrm>
            <a:off x="7052605" y="1091908"/>
            <a:ext cx="1382842" cy="381258"/>
          </a:xfrm>
          <a:prstGeom prst="rect">
            <a:avLst/>
          </a:prstGeom>
          <a:ln w="12700">
            <a:miter lim="400000"/>
          </a:ln>
        </p:spPr>
      </p:pic>
      <p:sp>
        <p:nvSpPr>
          <p:cNvPr id="715" name="Google Shape;601;p50"/>
          <p:cNvSpPr txBox="1"/>
          <p:nvPr/>
        </p:nvSpPr>
        <p:spPr>
          <a:xfrm>
            <a:off x="3760152" y="111751"/>
            <a:ext cx="2570588" cy="1361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تأكد</a:t>
            </a:r>
          </a:p>
        </p:txBody>
      </p:sp>
      <p:pic>
        <p:nvPicPr>
          <p:cNvPr id="716" name="IMG_0810.png" descr="IMG_0810.png"/>
          <p:cNvPicPr>
            <a:picLocks noChangeAspect="1"/>
          </p:cNvPicPr>
          <p:nvPr/>
        </p:nvPicPr>
        <p:blipFill>
          <a:blip r:embed="rId6">
            <a:extLst/>
          </a:blip>
          <a:srcRect l="60727" t="17010" r="27917" b="79979"/>
          <a:stretch>
            <a:fillRect/>
          </a:stretch>
        </p:blipFill>
        <p:spPr>
          <a:xfrm>
            <a:off x="3280998" y="1091908"/>
            <a:ext cx="1429334" cy="505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473;p44"/>
          <p:cNvSpPr/>
          <p:nvPr/>
        </p:nvSpPr>
        <p:spPr>
          <a:xfrm>
            <a:off x="1626981" y="803449"/>
            <a:ext cx="6370342" cy="35365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89" y="732"/>
                </a:moveTo>
                <a:cubicBezTo>
                  <a:pt x="2544" y="732"/>
                  <a:pt x="2577" y="776"/>
                  <a:pt x="2577" y="849"/>
                </a:cubicBezTo>
                <a:lnTo>
                  <a:pt x="2577" y="1347"/>
                </a:lnTo>
                <a:cubicBezTo>
                  <a:pt x="2577" y="1405"/>
                  <a:pt x="2544" y="1464"/>
                  <a:pt x="2489" y="1464"/>
                </a:cubicBezTo>
                <a:lnTo>
                  <a:pt x="892" y="1464"/>
                </a:lnTo>
                <a:cubicBezTo>
                  <a:pt x="848" y="1464"/>
                  <a:pt x="815" y="1405"/>
                  <a:pt x="815" y="1347"/>
                </a:cubicBezTo>
                <a:lnTo>
                  <a:pt x="815" y="849"/>
                </a:lnTo>
                <a:cubicBezTo>
                  <a:pt x="815" y="776"/>
                  <a:pt x="848" y="732"/>
                  <a:pt x="892" y="732"/>
                </a:cubicBezTo>
                <a:close/>
                <a:moveTo>
                  <a:pt x="4805" y="732"/>
                </a:moveTo>
                <a:cubicBezTo>
                  <a:pt x="4849" y="732"/>
                  <a:pt x="4892" y="776"/>
                  <a:pt x="4892" y="849"/>
                </a:cubicBezTo>
                <a:lnTo>
                  <a:pt x="4892" y="1347"/>
                </a:lnTo>
                <a:cubicBezTo>
                  <a:pt x="4892" y="1405"/>
                  <a:pt x="4849" y="1464"/>
                  <a:pt x="4805" y="1464"/>
                </a:cubicBezTo>
                <a:lnTo>
                  <a:pt x="3207" y="1464"/>
                </a:lnTo>
                <a:cubicBezTo>
                  <a:pt x="3164" y="1464"/>
                  <a:pt x="3120" y="1405"/>
                  <a:pt x="3120" y="1347"/>
                </a:cubicBezTo>
                <a:lnTo>
                  <a:pt x="3120" y="849"/>
                </a:lnTo>
                <a:cubicBezTo>
                  <a:pt x="3120" y="776"/>
                  <a:pt x="3164" y="732"/>
                  <a:pt x="3207" y="732"/>
                </a:cubicBezTo>
                <a:close/>
                <a:moveTo>
                  <a:pt x="7110" y="732"/>
                </a:moveTo>
                <a:cubicBezTo>
                  <a:pt x="7164" y="732"/>
                  <a:pt x="7196" y="776"/>
                  <a:pt x="7196" y="849"/>
                </a:cubicBezTo>
                <a:lnTo>
                  <a:pt x="7196" y="1347"/>
                </a:lnTo>
                <a:cubicBezTo>
                  <a:pt x="7196" y="1405"/>
                  <a:pt x="7164" y="1464"/>
                  <a:pt x="7110" y="1464"/>
                </a:cubicBezTo>
                <a:lnTo>
                  <a:pt x="5512" y="1464"/>
                </a:lnTo>
                <a:cubicBezTo>
                  <a:pt x="5468" y="1464"/>
                  <a:pt x="5436" y="1405"/>
                  <a:pt x="5436" y="1347"/>
                </a:cubicBezTo>
                <a:lnTo>
                  <a:pt x="5436" y="849"/>
                </a:lnTo>
                <a:cubicBezTo>
                  <a:pt x="5436" y="776"/>
                  <a:pt x="5468" y="732"/>
                  <a:pt x="5512" y="732"/>
                </a:cubicBezTo>
                <a:close/>
                <a:moveTo>
                  <a:pt x="9425" y="732"/>
                </a:moveTo>
                <a:cubicBezTo>
                  <a:pt x="9468" y="732"/>
                  <a:pt x="9512" y="776"/>
                  <a:pt x="9512" y="849"/>
                </a:cubicBezTo>
                <a:lnTo>
                  <a:pt x="9512" y="1347"/>
                </a:lnTo>
                <a:cubicBezTo>
                  <a:pt x="9512" y="1405"/>
                  <a:pt x="9468" y="1464"/>
                  <a:pt x="9425" y="1464"/>
                </a:cubicBezTo>
                <a:lnTo>
                  <a:pt x="7827" y="1464"/>
                </a:lnTo>
                <a:cubicBezTo>
                  <a:pt x="7783" y="1464"/>
                  <a:pt x="7740" y="1405"/>
                  <a:pt x="7740" y="1347"/>
                </a:cubicBezTo>
                <a:lnTo>
                  <a:pt x="7740" y="849"/>
                </a:lnTo>
                <a:cubicBezTo>
                  <a:pt x="7740" y="776"/>
                  <a:pt x="7783" y="732"/>
                  <a:pt x="7827" y="732"/>
                </a:cubicBezTo>
                <a:close/>
                <a:moveTo>
                  <a:pt x="11730" y="732"/>
                </a:moveTo>
                <a:cubicBezTo>
                  <a:pt x="11784" y="732"/>
                  <a:pt x="11817" y="776"/>
                  <a:pt x="11817" y="849"/>
                </a:cubicBezTo>
                <a:lnTo>
                  <a:pt x="11817" y="1347"/>
                </a:lnTo>
                <a:cubicBezTo>
                  <a:pt x="11817" y="1405"/>
                  <a:pt x="11784" y="1464"/>
                  <a:pt x="11730" y="1464"/>
                </a:cubicBezTo>
                <a:lnTo>
                  <a:pt x="10132" y="1464"/>
                </a:lnTo>
                <a:cubicBezTo>
                  <a:pt x="10088" y="1464"/>
                  <a:pt x="10055" y="1405"/>
                  <a:pt x="10055" y="1347"/>
                </a:cubicBezTo>
                <a:lnTo>
                  <a:pt x="10055" y="849"/>
                </a:lnTo>
                <a:cubicBezTo>
                  <a:pt x="10055" y="776"/>
                  <a:pt x="10088" y="732"/>
                  <a:pt x="10132" y="732"/>
                </a:cubicBezTo>
                <a:close/>
                <a:moveTo>
                  <a:pt x="14045" y="732"/>
                </a:moveTo>
                <a:cubicBezTo>
                  <a:pt x="14089" y="732"/>
                  <a:pt x="14132" y="776"/>
                  <a:pt x="14132" y="849"/>
                </a:cubicBezTo>
                <a:lnTo>
                  <a:pt x="14132" y="1347"/>
                </a:lnTo>
                <a:cubicBezTo>
                  <a:pt x="14132" y="1405"/>
                  <a:pt x="14089" y="1464"/>
                  <a:pt x="14045" y="1464"/>
                </a:cubicBezTo>
                <a:lnTo>
                  <a:pt x="12447" y="1464"/>
                </a:lnTo>
                <a:cubicBezTo>
                  <a:pt x="12404" y="1464"/>
                  <a:pt x="12360" y="1405"/>
                  <a:pt x="12360" y="1347"/>
                </a:cubicBezTo>
                <a:lnTo>
                  <a:pt x="12360" y="849"/>
                </a:lnTo>
                <a:cubicBezTo>
                  <a:pt x="12360" y="776"/>
                  <a:pt x="12404" y="732"/>
                  <a:pt x="12447" y="732"/>
                </a:cubicBezTo>
                <a:close/>
                <a:moveTo>
                  <a:pt x="16491" y="732"/>
                </a:moveTo>
                <a:cubicBezTo>
                  <a:pt x="16534" y="732"/>
                  <a:pt x="16578" y="776"/>
                  <a:pt x="16578" y="849"/>
                </a:cubicBezTo>
                <a:lnTo>
                  <a:pt x="16578" y="1347"/>
                </a:lnTo>
                <a:cubicBezTo>
                  <a:pt x="16578" y="1405"/>
                  <a:pt x="16534" y="1464"/>
                  <a:pt x="16491" y="1464"/>
                </a:cubicBezTo>
                <a:lnTo>
                  <a:pt x="14893" y="1464"/>
                </a:lnTo>
                <a:cubicBezTo>
                  <a:pt x="14849" y="1464"/>
                  <a:pt x="14806" y="1405"/>
                  <a:pt x="14806" y="1347"/>
                </a:cubicBezTo>
                <a:lnTo>
                  <a:pt x="14806" y="849"/>
                </a:lnTo>
                <a:cubicBezTo>
                  <a:pt x="14806" y="776"/>
                  <a:pt x="14849" y="732"/>
                  <a:pt x="14893" y="732"/>
                </a:cubicBezTo>
                <a:close/>
                <a:moveTo>
                  <a:pt x="18796" y="732"/>
                </a:moveTo>
                <a:cubicBezTo>
                  <a:pt x="18850" y="732"/>
                  <a:pt x="18883" y="776"/>
                  <a:pt x="18883" y="849"/>
                </a:cubicBezTo>
                <a:lnTo>
                  <a:pt x="18883" y="1347"/>
                </a:lnTo>
                <a:cubicBezTo>
                  <a:pt x="18883" y="1405"/>
                  <a:pt x="18850" y="1464"/>
                  <a:pt x="18796" y="1464"/>
                </a:cubicBezTo>
                <a:lnTo>
                  <a:pt x="17198" y="1464"/>
                </a:lnTo>
                <a:cubicBezTo>
                  <a:pt x="17154" y="1464"/>
                  <a:pt x="17121" y="1405"/>
                  <a:pt x="17121" y="1347"/>
                </a:cubicBezTo>
                <a:lnTo>
                  <a:pt x="17121" y="849"/>
                </a:lnTo>
                <a:cubicBezTo>
                  <a:pt x="17121" y="776"/>
                  <a:pt x="17154" y="732"/>
                  <a:pt x="17198" y="732"/>
                </a:cubicBezTo>
                <a:close/>
                <a:moveTo>
                  <a:pt x="21111" y="732"/>
                </a:moveTo>
                <a:cubicBezTo>
                  <a:pt x="21154" y="732"/>
                  <a:pt x="21198" y="776"/>
                  <a:pt x="21198" y="849"/>
                </a:cubicBezTo>
                <a:lnTo>
                  <a:pt x="21198" y="1347"/>
                </a:lnTo>
                <a:cubicBezTo>
                  <a:pt x="21198" y="1405"/>
                  <a:pt x="21154" y="1464"/>
                  <a:pt x="21111" y="1464"/>
                </a:cubicBezTo>
                <a:lnTo>
                  <a:pt x="19513" y="1464"/>
                </a:lnTo>
                <a:cubicBezTo>
                  <a:pt x="19470" y="1464"/>
                  <a:pt x="19426" y="1405"/>
                  <a:pt x="19426" y="1347"/>
                </a:cubicBezTo>
                <a:lnTo>
                  <a:pt x="19426" y="849"/>
                </a:lnTo>
                <a:cubicBezTo>
                  <a:pt x="19426" y="776"/>
                  <a:pt x="19470" y="732"/>
                  <a:pt x="19513" y="732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grpSp>
        <p:nvGrpSpPr>
          <p:cNvPr id="721" name="Google Shape;491;p45"/>
          <p:cNvGrpSpPr/>
          <p:nvPr/>
        </p:nvGrpSpPr>
        <p:grpSpPr>
          <a:xfrm>
            <a:off x="912531" y="442306"/>
            <a:ext cx="1335560" cy="1318647"/>
            <a:chOff x="0" y="0"/>
            <a:chExt cx="1335558" cy="1318645"/>
          </a:xfrm>
        </p:grpSpPr>
        <p:sp>
          <p:nvSpPr>
            <p:cNvPr id="719" name="Google Shape;492;p45"/>
            <p:cNvSpPr/>
            <p:nvPr/>
          </p:nvSpPr>
          <p:spPr>
            <a:xfrm>
              <a:off x="760568" y="-1"/>
              <a:ext cx="370752" cy="108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12543" y="13885"/>
                  </a:moveTo>
                  <a:cubicBezTo>
                    <a:pt x="14683" y="15722"/>
                    <a:pt x="14782" y="17611"/>
                    <a:pt x="13986" y="19535"/>
                  </a:cubicBezTo>
                  <a:cubicBezTo>
                    <a:pt x="12592" y="17699"/>
                    <a:pt x="12094" y="15792"/>
                    <a:pt x="12543" y="13885"/>
                  </a:cubicBezTo>
                  <a:close/>
                  <a:moveTo>
                    <a:pt x="8273" y="0"/>
                  </a:moveTo>
                  <a:cubicBezTo>
                    <a:pt x="8194" y="0"/>
                    <a:pt x="8109" y="10"/>
                    <a:pt x="8014" y="31"/>
                  </a:cubicBezTo>
                  <a:cubicBezTo>
                    <a:pt x="7018" y="258"/>
                    <a:pt x="7715" y="818"/>
                    <a:pt x="8213" y="1185"/>
                  </a:cubicBezTo>
                  <a:cubicBezTo>
                    <a:pt x="8710" y="1535"/>
                    <a:pt x="9109" y="1920"/>
                    <a:pt x="9605" y="2340"/>
                  </a:cubicBezTo>
                  <a:cubicBezTo>
                    <a:pt x="8963" y="2277"/>
                    <a:pt x="8218" y="1971"/>
                    <a:pt x="7720" y="1971"/>
                  </a:cubicBezTo>
                  <a:cubicBezTo>
                    <a:pt x="7524" y="1971"/>
                    <a:pt x="7365" y="2019"/>
                    <a:pt x="7266" y="2147"/>
                  </a:cubicBezTo>
                  <a:cubicBezTo>
                    <a:pt x="6918" y="2707"/>
                    <a:pt x="8910" y="3022"/>
                    <a:pt x="10302" y="3249"/>
                  </a:cubicBezTo>
                  <a:cubicBezTo>
                    <a:pt x="10651" y="3739"/>
                    <a:pt x="10999" y="4229"/>
                    <a:pt x="11397" y="4806"/>
                  </a:cubicBezTo>
                  <a:cubicBezTo>
                    <a:pt x="10188" y="4432"/>
                    <a:pt x="9636" y="3843"/>
                    <a:pt x="7960" y="3843"/>
                  </a:cubicBezTo>
                  <a:cubicBezTo>
                    <a:pt x="7912" y="3843"/>
                    <a:pt x="7864" y="3843"/>
                    <a:pt x="7814" y="3844"/>
                  </a:cubicBezTo>
                  <a:cubicBezTo>
                    <a:pt x="6868" y="3862"/>
                    <a:pt x="7317" y="4544"/>
                    <a:pt x="7516" y="4614"/>
                  </a:cubicBezTo>
                  <a:cubicBezTo>
                    <a:pt x="8710" y="5051"/>
                    <a:pt x="10651" y="5541"/>
                    <a:pt x="11895" y="5611"/>
                  </a:cubicBezTo>
                  <a:cubicBezTo>
                    <a:pt x="12094" y="6048"/>
                    <a:pt x="12293" y="6591"/>
                    <a:pt x="12543" y="7220"/>
                  </a:cubicBezTo>
                  <a:cubicBezTo>
                    <a:pt x="12094" y="7063"/>
                    <a:pt x="11796" y="6958"/>
                    <a:pt x="11547" y="6853"/>
                  </a:cubicBezTo>
                  <a:cubicBezTo>
                    <a:pt x="10402" y="6451"/>
                    <a:pt x="9257" y="6048"/>
                    <a:pt x="8113" y="5663"/>
                  </a:cubicBezTo>
                  <a:cubicBezTo>
                    <a:pt x="7828" y="5573"/>
                    <a:pt x="7332" y="5466"/>
                    <a:pt x="6931" y="5466"/>
                  </a:cubicBezTo>
                  <a:cubicBezTo>
                    <a:pt x="6631" y="5466"/>
                    <a:pt x="6385" y="5526"/>
                    <a:pt x="6321" y="5698"/>
                  </a:cubicBezTo>
                  <a:cubicBezTo>
                    <a:pt x="5972" y="6643"/>
                    <a:pt x="9656" y="7308"/>
                    <a:pt x="12443" y="7693"/>
                  </a:cubicBezTo>
                  <a:lnTo>
                    <a:pt x="12443" y="9669"/>
                  </a:lnTo>
                  <a:cubicBezTo>
                    <a:pt x="10980" y="8973"/>
                    <a:pt x="10457" y="7504"/>
                    <a:pt x="8325" y="7504"/>
                  </a:cubicBezTo>
                  <a:cubicBezTo>
                    <a:pt x="8209" y="7504"/>
                    <a:pt x="8089" y="7508"/>
                    <a:pt x="7963" y="7518"/>
                  </a:cubicBezTo>
                  <a:cubicBezTo>
                    <a:pt x="6968" y="7588"/>
                    <a:pt x="6819" y="8077"/>
                    <a:pt x="7266" y="8445"/>
                  </a:cubicBezTo>
                  <a:cubicBezTo>
                    <a:pt x="8262" y="9284"/>
                    <a:pt x="10103" y="9862"/>
                    <a:pt x="12244" y="10334"/>
                  </a:cubicBezTo>
                  <a:cubicBezTo>
                    <a:pt x="12094" y="11121"/>
                    <a:pt x="11945" y="11908"/>
                    <a:pt x="11746" y="12766"/>
                  </a:cubicBezTo>
                  <a:lnTo>
                    <a:pt x="9804" y="11768"/>
                  </a:lnTo>
                  <a:cubicBezTo>
                    <a:pt x="9656" y="11086"/>
                    <a:pt x="9605" y="10526"/>
                    <a:pt x="9406" y="9967"/>
                  </a:cubicBezTo>
                  <a:cubicBezTo>
                    <a:pt x="9335" y="9802"/>
                    <a:pt x="8924" y="9565"/>
                    <a:pt x="8459" y="9565"/>
                  </a:cubicBezTo>
                  <a:cubicBezTo>
                    <a:pt x="8280" y="9565"/>
                    <a:pt x="8093" y="9600"/>
                    <a:pt x="7914" y="9687"/>
                  </a:cubicBezTo>
                  <a:cubicBezTo>
                    <a:pt x="7317" y="10002"/>
                    <a:pt x="7914" y="10491"/>
                    <a:pt x="7914" y="10999"/>
                  </a:cubicBezTo>
                  <a:lnTo>
                    <a:pt x="5923" y="10037"/>
                  </a:lnTo>
                  <a:cubicBezTo>
                    <a:pt x="6171" y="9459"/>
                    <a:pt x="8361" y="8585"/>
                    <a:pt x="6421" y="8340"/>
                  </a:cubicBezTo>
                  <a:cubicBezTo>
                    <a:pt x="6258" y="8319"/>
                    <a:pt x="6116" y="8309"/>
                    <a:pt x="5995" y="8309"/>
                  </a:cubicBezTo>
                  <a:cubicBezTo>
                    <a:pt x="4887" y="8309"/>
                    <a:pt x="5340" y="9104"/>
                    <a:pt x="5027" y="9529"/>
                  </a:cubicBezTo>
                  <a:lnTo>
                    <a:pt x="3832" y="8550"/>
                  </a:lnTo>
                  <a:cubicBezTo>
                    <a:pt x="4529" y="8060"/>
                    <a:pt x="6171" y="7535"/>
                    <a:pt x="5127" y="7115"/>
                  </a:cubicBezTo>
                  <a:cubicBezTo>
                    <a:pt x="5037" y="7068"/>
                    <a:pt x="4711" y="7008"/>
                    <a:pt x="4535" y="7008"/>
                  </a:cubicBezTo>
                  <a:cubicBezTo>
                    <a:pt x="4514" y="7008"/>
                    <a:pt x="4496" y="7009"/>
                    <a:pt x="4480" y="7010"/>
                  </a:cubicBezTo>
                  <a:cubicBezTo>
                    <a:pt x="3783" y="7080"/>
                    <a:pt x="3285" y="7273"/>
                    <a:pt x="3036" y="7815"/>
                  </a:cubicBezTo>
                  <a:cubicBezTo>
                    <a:pt x="2887" y="7553"/>
                    <a:pt x="2987" y="7325"/>
                    <a:pt x="2887" y="7133"/>
                  </a:cubicBezTo>
                  <a:cubicBezTo>
                    <a:pt x="2936" y="7133"/>
                    <a:pt x="3235" y="6713"/>
                    <a:pt x="3285" y="6713"/>
                  </a:cubicBezTo>
                  <a:cubicBezTo>
                    <a:pt x="3534" y="6276"/>
                    <a:pt x="3684" y="5891"/>
                    <a:pt x="2737" y="5838"/>
                  </a:cubicBezTo>
                  <a:cubicBezTo>
                    <a:pt x="2728" y="5838"/>
                    <a:pt x="2718" y="5838"/>
                    <a:pt x="2709" y="5838"/>
                  </a:cubicBezTo>
                  <a:cubicBezTo>
                    <a:pt x="1556" y="5838"/>
                    <a:pt x="2339" y="6855"/>
                    <a:pt x="2339" y="7133"/>
                  </a:cubicBezTo>
                  <a:cubicBezTo>
                    <a:pt x="2339" y="7343"/>
                    <a:pt x="2389" y="7570"/>
                    <a:pt x="2489" y="7798"/>
                  </a:cubicBezTo>
                  <a:lnTo>
                    <a:pt x="2389" y="7798"/>
                  </a:lnTo>
                  <a:cubicBezTo>
                    <a:pt x="2190" y="7570"/>
                    <a:pt x="1842" y="7360"/>
                    <a:pt x="1394" y="7185"/>
                  </a:cubicBezTo>
                  <a:cubicBezTo>
                    <a:pt x="1166" y="7150"/>
                    <a:pt x="925" y="7087"/>
                    <a:pt x="684" y="7087"/>
                  </a:cubicBezTo>
                  <a:cubicBezTo>
                    <a:pt x="452" y="7087"/>
                    <a:pt x="220" y="7145"/>
                    <a:pt x="0" y="7343"/>
                  </a:cubicBezTo>
                  <a:cubicBezTo>
                    <a:pt x="0" y="8182"/>
                    <a:pt x="1842" y="8357"/>
                    <a:pt x="3235" y="8672"/>
                  </a:cubicBezTo>
                  <a:cubicBezTo>
                    <a:pt x="3480" y="8930"/>
                    <a:pt x="3774" y="9172"/>
                    <a:pt x="4068" y="9430"/>
                  </a:cubicBezTo>
                  <a:cubicBezTo>
                    <a:pt x="3482" y="9309"/>
                    <a:pt x="2768" y="8932"/>
                    <a:pt x="2239" y="8865"/>
                  </a:cubicBezTo>
                  <a:cubicBezTo>
                    <a:pt x="2014" y="8825"/>
                    <a:pt x="1767" y="8796"/>
                    <a:pt x="1528" y="8796"/>
                  </a:cubicBezTo>
                  <a:cubicBezTo>
                    <a:pt x="1240" y="8796"/>
                    <a:pt x="964" y="8837"/>
                    <a:pt x="747" y="8952"/>
                  </a:cubicBezTo>
                  <a:cubicBezTo>
                    <a:pt x="299" y="9582"/>
                    <a:pt x="2538" y="10159"/>
                    <a:pt x="5525" y="10282"/>
                  </a:cubicBezTo>
                  <a:lnTo>
                    <a:pt x="7067" y="11034"/>
                  </a:lnTo>
                  <a:cubicBezTo>
                    <a:pt x="5963" y="10961"/>
                    <a:pt x="4596" y="10636"/>
                    <a:pt x="3578" y="10636"/>
                  </a:cubicBezTo>
                  <a:cubicBezTo>
                    <a:pt x="3130" y="10636"/>
                    <a:pt x="2749" y="10699"/>
                    <a:pt x="2489" y="10876"/>
                  </a:cubicBezTo>
                  <a:cubicBezTo>
                    <a:pt x="1593" y="11436"/>
                    <a:pt x="3335" y="11646"/>
                    <a:pt x="8959" y="11803"/>
                  </a:cubicBezTo>
                  <a:cubicBezTo>
                    <a:pt x="10253" y="12538"/>
                    <a:pt x="12045" y="13133"/>
                    <a:pt x="11796" y="14165"/>
                  </a:cubicBezTo>
                  <a:cubicBezTo>
                    <a:pt x="11547" y="15634"/>
                    <a:pt x="11796" y="17104"/>
                    <a:pt x="12642" y="18538"/>
                  </a:cubicBezTo>
                  <a:cubicBezTo>
                    <a:pt x="13090" y="19343"/>
                    <a:pt x="14284" y="20130"/>
                    <a:pt x="13139" y="20970"/>
                  </a:cubicBezTo>
                  <a:cubicBezTo>
                    <a:pt x="13139" y="20987"/>
                    <a:pt x="13239" y="21005"/>
                    <a:pt x="13388" y="21057"/>
                  </a:cubicBezTo>
                  <a:lnTo>
                    <a:pt x="13986" y="20603"/>
                  </a:lnTo>
                  <a:cubicBezTo>
                    <a:pt x="14433" y="20952"/>
                    <a:pt x="14882" y="21267"/>
                    <a:pt x="15280" y="21600"/>
                  </a:cubicBezTo>
                  <a:lnTo>
                    <a:pt x="15579" y="21565"/>
                  </a:lnTo>
                  <a:cubicBezTo>
                    <a:pt x="15528" y="21460"/>
                    <a:pt x="15380" y="21355"/>
                    <a:pt x="15329" y="21267"/>
                  </a:cubicBezTo>
                  <a:cubicBezTo>
                    <a:pt x="15031" y="20795"/>
                    <a:pt x="14234" y="20288"/>
                    <a:pt x="14484" y="19850"/>
                  </a:cubicBezTo>
                  <a:cubicBezTo>
                    <a:pt x="15031" y="18836"/>
                    <a:pt x="15230" y="17804"/>
                    <a:pt x="15081" y="16772"/>
                  </a:cubicBezTo>
                  <a:cubicBezTo>
                    <a:pt x="14882" y="15599"/>
                    <a:pt x="14433" y="14427"/>
                    <a:pt x="12742" y="13378"/>
                  </a:cubicBezTo>
                  <a:cubicBezTo>
                    <a:pt x="12592" y="13255"/>
                    <a:pt x="12492" y="13115"/>
                    <a:pt x="12543" y="12976"/>
                  </a:cubicBezTo>
                  <a:cubicBezTo>
                    <a:pt x="12642" y="12153"/>
                    <a:pt x="12791" y="11331"/>
                    <a:pt x="13039" y="10509"/>
                  </a:cubicBezTo>
                  <a:cubicBezTo>
                    <a:pt x="13139" y="10334"/>
                    <a:pt x="13488" y="10177"/>
                    <a:pt x="13935" y="10089"/>
                  </a:cubicBezTo>
                  <a:cubicBezTo>
                    <a:pt x="16772" y="9547"/>
                    <a:pt x="19212" y="8760"/>
                    <a:pt x="21003" y="7798"/>
                  </a:cubicBezTo>
                  <a:cubicBezTo>
                    <a:pt x="21003" y="7710"/>
                    <a:pt x="21003" y="7640"/>
                    <a:pt x="21003" y="7553"/>
                  </a:cubicBezTo>
                  <a:cubicBezTo>
                    <a:pt x="20840" y="7402"/>
                    <a:pt x="20560" y="7348"/>
                    <a:pt x="20235" y="7348"/>
                  </a:cubicBezTo>
                  <a:cubicBezTo>
                    <a:pt x="19766" y="7348"/>
                    <a:pt x="19204" y="7460"/>
                    <a:pt x="18763" y="7553"/>
                  </a:cubicBezTo>
                  <a:cubicBezTo>
                    <a:pt x="16772" y="8007"/>
                    <a:pt x="15130" y="8637"/>
                    <a:pt x="13986" y="9389"/>
                  </a:cubicBezTo>
                  <a:cubicBezTo>
                    <a:pt x="13787" y="9494"/>
                    <a:pt x="13637" y="9617"/>
                    <a:pt x="13338" y="9809"/>
                  </a:cubicBezTo>
                  <a:lnTo>
                    <a:pt x="13338" y="7448"/>
                  </a:lnTo>
                  <a:cubicBezTo>
                    <a:pt x="15778" y="6818"/>
                    <a:pt x="21600" y="5838"/>
                    <a:pt x="18664" y="4946"/>
                  </a:cubicBezTo>
                  <a:cubicBezTo>
                    <a:pt x="18243" y="4819"/>
                    <a:pt x="17848" y="4763"/>
                    <a:pt x="17476" y="4763"/>
                  </a:cubicBezTo>
                  <a:cubicBezTo>
                    <a:pt x="15606" y="4763"/>
                    <a:pt x="14319" y="6167"/>
                    <a:pt x="13239" y="6853"/>
                  </a:cubicBezTo>
                  <a:cubicBezTo>
                    <a:pt x="12990" y="6311"/>
                    <a:pt x="12791" y="5803"/>
                    <a:pt x="12543" y="5296"/>
                  </a:cubicBezTo>
                  <a:cubicBezTo>
                    <a:pt x="14484" y="4666"/>
                    <a:pt x="17369" y="3424"/>
                    <a:pt x="15081" y="2969"/>
                  </a:cubicBezTo>
                  <a:cubicBezTo>
                    <a:pt x="14936" y="2950"/>
                    <a:pt x="14798" y="2941"/>
                    <a:pt x="14670" y="2941"/>
                  </a:cubicBezTo>
                  <a:cubicBezTo>
                    <a:pt x="14094" y="2941"/>
                    <a:pt x="13692" y="3116"/>
                    <a:pt x="13488" y="3302"/>
                  </a:cubicBezTo>
                  <a:cubicBezTo>
                    <a:pt x="13039" y="3722"/>
                    <a:pt x="12642" y="4159"/>
                    <a:pt x="12145" y="4649"/>
                  </a:cubicBezTo>
                  <a:cubicBezTo>
                    <a:pt x="11796" y="4176"/>
                    <a:pt x="11397" y="3739"/>
                    <a:pt x="11149" y="3302"/>
                  </a:cubicBezTo>
                  <a:cubicBezTo>
                    <a:pt x="11049" y="3127"/>
                    <a:pt x="11647" y="2952"/>
                    <a:pt x="11746" y="2760"/>
                  </a:cubicBezTo>
                  <a:cubicBezTo>
                    <a:pt x="11945" y="2515"/>
                    <a:pt x="12145" y="2270"/>
                    <a:pt x="12244" y="2007"/>
                  </a:cubicBezTo>
                  <a:cubicBezTo>
                    <a:pt x="12244" y="1902"/>
                    <a:pt x="11995" y="1622"/>
                    <a:pt x="11647" y="1570"/>
                  </a:cubicBezTo>
                  <a:cubicBezTo>
                    <a:pt x="11516" y="1552"/>
                    <a:pt x="11404" y="1543"/>
                    <a:pt x="11306" y="1543"/>
                  </a:cubicBezTo>
                  <a:cubicBezTo>
                    <a:pt x="10458" y="1543"/>
                    <a:pt x="10665" y="2161"/>
                    <a:pt x="10353" y="2427"/>
                  </a:cubicBezTo>
                  <a:cubicBezTo>
                    <a:pt x="9954" y="1867"/>
                    <a:pt x="9605" y="1290"/>
                    <a:pt x="9208" y="713"/>
                  </a:cubicBezTo>
                  <a:cubicBezTo>
                    <a:pt x="9032" y="512"/>
                    <a:pt x="8857" y="0"/>
                    <a:pt x="8273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720" name="Google Shape;493;p45" descr="Google Shape;493;p45"/>
            <p:cNvPicPr>
              <a:picLocks noChangeAspect="1"/>
            </p:cNvPicPr>
            <p:nvPr/>
          </p:nvPicPr>
          <p:blipFill>
            <a:blip r:embed="rId2">
              <a:alphaModFix amt="77000"/>
              <a:extLst/>
            </a:blip>
            <a:stretch>
              <a:fillRect/>
            </a:stretch>
          </p:blipFill>
          <p:spPr>
            <a:xfrm rot="1217587">
              <a:off x="23453" y="740659"/>
              <a:ext cx="1288652" cy="3658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22" name="Google Shape;490;p45" descr="Google Shape;490;p45"/>
          <p:cNvPicPr>
            <a:picLocks noChangeAspect="1"/>
          </p:cNvPicPr>
          <p:nvPr/>
        </p:nvPicPr>
        <p:blipFill>
          <a:blip r:embed="rId3">
            <a:alphaModFix amt="81000"/>
            <a:extLst/>
          </a:blip>
          <a:stretch>
            <a:fillRect/>
          </a:stretch>
        </p:blipFill>
        <p:spPr>
          <a:xfrm>
            <a:off x="7245914" y="3774242"/>
            <a:ext cx="1310786" cy="978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723" name="IMG_0810.png" descr="IMG_0810.png"/>
          <p:cNvPicPr>
            <a:picLocks noChangeAspect="1"/>
          </p:cNvPicPr>
          <p:nvPr/>
        </p:nvPicPr>
        <p:blipFill>
          <a:blip r:embed="rId4">
            <a:extLst/>
          </a:blip>
          <a:srcRect l="10346" t="20360" r="28759" b="74656"/>
          <a:stretch>
            <a:fillRect/>
          </a:stretch>
        </p:blipFill>
        <p:spPr>
          <a:xfrm>
            <a:off x="2631490" y="1198977"/>
            <a:ext cx="5151165" cy="562033"/>
          </a:xfrm>
          <a:prstGeom prst="rect">
            <a:avLst/>
          </a:prstGeom>
          <a:ln w="12700">
            <a:miter lim="400000"/>
          </a:ln>
        </p:spPr>
      </p:pic>
      <p:sp>
        <p:nvSpPr>
          <p:cNvPr id="724" name="Google Shape;601;p50"/>
          <p:cNvSpPr txBox="1"/>
          <p:nvPr/>
        </p:nvSpPr>
        <p:spPr>
          <a:xfrm>
            <a:off x="3760152" y="111751"/>
            <a:ext cx="2570588" cy="1361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تأكد</a:t>
            </a:r>
          </a:p>
        </p:txBody>
      </p:sp>
      <p:pic>
        <p:nvPicPr>
          <p:cNvPr id="725" name="IMG_0601.png" descr="IMG_0601.png"/>
          <p:cNvPicPr>
            <a:picLocks noChangeAspect="1"/>
          </p:cNvPicPr>
          <p:nvPr/>
        </p:nvPicPr>
        <p:blipFill>
          <a:blip r:embed="rId5">
            <a:alphaModFix amt="3826"/>
            <a:extLst/>
          </a:blip>
          <a:stretch>
            <a:fillRect/>
          </a:stretch>
        </p:blipFill>
        <p:spPr>
          <a:xfrm>
            <a:off x="112148" y="-1166563"/>
            <a:ext cx="9497446" cy="9535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448;p42"/>
          <p:cNvSpPr/>
          <p:nvPr/>
        </p:nvSpPr>
        <p:spPr>
          <a:xfrm rot="16200000">
            <a:off x="3360142" y="-459943"/>
            <a:ext cx="3280154" cy="6248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8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28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299649" y="3769674"/>
            <a:ext cx="1123381" cy="838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29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4124907" y="827673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730" name="Google Shape;591;p49"/>
          <p:cNvSpPr/>
          <p:nvPr/>
        </p:nvSpPr>
        <p:spPr>
          <a:xfrm>
            <a:off x="1052030" y="3400223"/>
            <a:ext cx="370752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731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840706" y="4188924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32" name="IMG_0810.png" descr="IMG_0810.png"/>
          <p:cNvPicPr>
            <a:picLocks noChangeAspect="1"/>
          </p:cNvPicPr>
          <p:nvPr/>
        </p:nvPicPr>
        <p:blipFill>
          <a:blip r:embed="rId5">
            <a:extLst/>
          </a:blip>
          <a:srcRect l="10775" t="76822" r="28409" b="8503"/>
          <a:stretch>
            <a:fillRect/>
          </a:stretch>
        </p:blipFill>
        <p:spPr>
          <a:xfrm>
            <a:off x="2279640" y="1207999"/>
            <a:ext cx="5441296" cy="1750558"/>
          </a:xfrm>
          <a:prstGeom prst="rect">
            <a:avLst/>
          </a:prstGeom>
          <a:ln w="12700">
            <a:miter lim="400000"/>
          </a:ln>
        </p:spPr>
      </p:pic>
      <p:sp>
        <p:nvSpPr>
          <p:cNvPr id="733" name="Google Shape;601;p50"/>
          <p:cNvSpPr txBox="1"/>
          <p:nvPr/>
        </p:nvSpPr>
        <p:spPr>
          <a:xfrm>
            <a:off x="3095752" y="114899"/>
            <a:ext cx="3808934" cy="1361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822959" rtl="0">
              <a:defRPr sz="3239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مسائل مهارات التفكير العليا </a:t>
            </a:r>
          </a:p>
        </p:txBody>
      </p:sp>
      <p:pic>
        <p:nvPicPr>
          <p:cNvPr id="734" name="IMG_0601.png" descr="IMG_0601.png"/>
          <p:cNvPicPr>
            <a:picLocks noChangeAspect="1"/>
          </p:cNvPicPr>
          <p:nvPr/>
        </p:nvPicPr>
        <p:blipFill>
          <a:blip r:embed="rId6">
            <a:alphaModFix amt="3826"/>
            <a:extLst/>
          </a:blip>
          <a:stretch>
            <a:fillRect/>
          </a:stretch>
        </p:blipFill>
        <p:spPr>
          <a:xfrm>
            <a:off x="488258" y="-467099"/>
            <a:ext cx="8331343" cy="8364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586;p49" descr="Google Shape;586;p49"/>
          <p:cNvPicPr>
            <a:picLocks noChangeAspect="1"/>
          </p:cNvPicPr>
          <p:nvPr/>
        </p:nvPicPr>
        <p:blipFill>
          <a:blip r:embed="rId2">
            <a:alphaModFix amt="86000"/>
            <a:extLst/>
          </a:blip>
          <a:stretch>
            <a:fillRect/>
          </a:stretch>
        </p:blipFill>
        <p:spPr>
          <a:xfrm>
            <a:off x="4242703" y="1058046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737" name="Google Shape;591;p49"/>
          <p:cNvSpPr/>
          <p:nvPr/>
        </p:nvSpPr>
        <p:spPr>
          <a:xfrm>
            <a:off x="1567417" y="3400223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738" name="Google Shape;592;p49" descr="Google Shape;592;p49"/>
          <p:cNvPicPr>
            <a:picLocks noChangeAspect="1"/>
          </p:cNvPicPr>
          <p:nvPr/>
        </p:nvPicPr>
        <p:blipFill>
          <a:blip r:embed="rId3">
            <a:alphaModFix amt="89000"/>
            <a:extLst/>
          </a:blip>
          <a:stretch>
            <a:fillRect/>
          </a:stretch>
        </p:blipFill>
        <p:spPr>
          <a:xfrm flipH="1">
            <a:off x="1247237" y="4053694"/>
            <a:ext cx="1155748" cy="862661"/>
          </a:xfrm>
          <a:prstGeom prst="rect">
            <a:avLst/>
          </a:prstGeom>
          <a:ln w="12700">
            <a:miter lim="400000"/>
          </a:ln>
        </p:spPr>
      </p:pic>
      <p:sp>
        <p:nvSpPr>
          <p:cNvPr id="739" name="Google Shape;583;p49"/>
          <p:cNvSpPr txBox="1"/>
          <p:nvPr>
            <p:ph type="title"/>
          </p:nvPr>
        </p:nvSpPr>
        <p:spPr>
          <a:xfrm>
            <a:off x="3948142" y="1438373"/>
            <a:ext cx="2153401" cy="896100"/>
          </a:xfrm>
          <a:prstGeom prst="rect">
            <a:avLst/>
          </a:prstGeom>
        </p:spPr>
        <p:txBody>
          <a:bodyPr/>
          <a:lstStyle/>
          <a:p>
            <a:pPr/>
            <a:r>
              <a:rPr sz="3800">
                <a:latin typeface="Muna Regular"/>
                <a:ea typeface="Muna Regular"/>
                <a:cs typeface="Muna Regular"/>
                <a:sym typeface="Muna Regular"/>
              </a:rPr>
              <a:t>الواجب</a:t>
            </a:r>
            <a:r>
              <a:t> </a:t>
            </a:r>
          </a:p>
        </p:txBody>
      </p:sp>
      <p:grpSp>
        <p:nvGrpSpPr>
          <p:cNvPr id="745" name="Google Shape;908;p63"/>
          <p:cNvGrpSpPr/>
          <p:nvPr/>
        </p:nvGrpSpPr>
        <p:grpSpPr>
          <a:xfrm>
            <a:off x="6101542" y="2402598"/>
            <a:ext cx="2040092" cy="2111486"/>
            <a:chOff x="0" y="20"/>
            <a:chExt cx="2040090" cy="2111484"/>
          </a:xfrm>
        </p:grpSpPr>
        <p:grpSp>
          <p:nvGrpSpPr>
            <p:cNvPr id="743" name="Google Shape;909;p63"/>
            <p:cNvGrpSpPr/>
            <p:nvPr/>
          </p:nvGrpSpPr>
          <p:grpSpPr>
            <a:xfrm>
              <a:off x="1228743" y="20"/>
              <a:ext cx="456347" cy="1224811"/>
              <a:chOff x="20" y="20"/>
              <a:chExt cx="456345" cy="1224809"/>
            </a:xfrm>
          </p:grpSpPr>
          <p:sp>
            <p:nvSpPr>
              <p:cNvPr id="740" name="Google Shape;910;p63"/>
              <p:cNvSpPr/>
              <p:nvPr/>
            </p:nvSpPr>
            <p:spPr>
              <a:xfrm>
                <a:off x="20" y="95254"/>
                <a:ext cx="456346" cy="1129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3" y="3327"/>
                    </a:moveTo>
                    <a:lnTo>
                      <a:pt x="819" y="3502"/>
                    </a:lnTo>
                    <a:cubicBezTo>
                      <a:pt x="1207" y="4251"/>
                      <a:pt x="2241" y="4860"/>
                      <a:pt x="3147" y="5522"/>
                    </a:cubicBezTo>
                    <a:cubicBezTo>
                      <a:pt x="4311" y="6323"/>
                      <a:pt x="5087" y="7212"/>
                      <a:pt x="6036" y="8065"/>
                    </a:cubicBezTo>
                    <a:cubicBezTo>
                      <a:pt x="6079" y="8135"/>
                      <a:pt x="6036" y="8187"/>
                      <a:pt x="6036" y="8257"/>
                    </a:cubicBezTo>
                    <a:cubicBezTo>
                      <a:pt x="5906" y="8205"/>
                      <a:pt x="5777" y="8170"/>
                      <a:pt x="5647" y="8117"/>
                    </a:cubicBezTo>
                    <a:cubicBezTo>
                      <a:pt x="3234" y="6985"/>
                      <a:pt x="1294" y="5731"/>
                      <a:pt x="733" y="4198"/>
                    </a:cubicBezTo>
                    <a:cubicBezTo>
                      <a:pt x="646" y="3954"/>
                      <a:pt x="646" y="3710"/>
                      <a:pt x="646" y="3467"/>
                    </a:cubicBezTo>
                    <a:cubicBezTo>
                      <a:pt x="646" y="3414"/>
                      <a:pt x="690" y="3379"/>
                      <a:pt x="733" y="3327"/>
                    </a:cubicBezTo>
                    <a:close/>
                    <a:moveTo>
                      <a:pt x="12459" y="7194"/>
                    </a:moveTo>
                    <a:cubicBezTo>
                      <a:pt x="12632" y="7316"/>
                      <a:pt x="12762" y="7438"/>
                      <a:pt x="12891" y="7560"/>
                    </a:cubicBezTo>
                    <a:cubicBezTo>
                      <a:pt x="12977" y="7682"/>
                      <a:pt x="13279" y="7839"/>
                      <a:pt x="13365" y="7961"/>
                    </a:cubicBezTo>
                    <a:cubicBezTo>
                      <a:pt x="14098" y="8431"/>
                      <a:pt x="14572" y="8919"/>
                      <a:pt x="15348" y="9407"/>
                    </a:cubicBezTo>
                    <a:cubicBezTo>
                      <a:pt x="15392" y="9441"/>
                      <a:pt x="15434" y="9494"/>
                      <a:pt x="15434" y="9546"/>
                    </a:cubicBezTo>
                    <a:cubicBezTo>
                      <a:pt x="15348" y="9546"/>
                      <a:pt x="15219" y="9528"/>
                      <a:pt x="15133" y="9494"/>
                    </a:cubicBezTo>
                    <a:cubicBezTo>
                      <a:pt x="14227" y="9023"/>
                      <a:pt x="13279" y="8640"/>
                      <a:pt x="12718" y="7891"/>
                    </a:cubicBezTo>
                    <a:cubicBezTo>
                      <a:pt x="12589" y="7717"/>
                      <a:pt x="12589" y="7299"/>
                      <a:pt x="12459" y="7194"/>
                    </a:cubicBezTo>
                    <a:close/>
                    <a:moveTo>
                      <a:pt x="20780" y="8675"/>
                    </a:moveTo>
                    <a:cubicBezTo>
                      <a:pt x="20780" y="8745"/>
                      <a:pt x="20780" y="8814"/>
                      <a:pt x="20824" y="8936"/>
                    </a:cubicBezTo>
                    <a:cubicBezTo>
                      <a:pt x="20608" y="9198"/>
                      <a:pt x="20521" y="9563"/>
                      <a:pt x="20134" y="9807"/>
                    </a:cubicBezTo>
                    <a:cubicBezTo>
                      <a:pt x="18970" y="10504"/>
                      <a:pt x="17633" y="11166"/>
                      <a:pt x="16383" y="11845"/>
                    </a:cubicBezTo>
                    <a:cubicBezTo>
                      <a:pt x="16254" y="11880"/>
                      <a:pt x="16124" y="11915"/>
                      <a:pt x="15995" y="11950"/>
                    </a:cubicBezTo>
                    <a:cubicBezTo>
                      <a:pt x="15995" y="11880"/>
                      <a:pt x="15995" y="11810"/>
                      <a:pt x="16038" y="11758"/>
                    </a:cubicBezTo>
                    <a:cubicBezTo>
                      <a:pt x="16642" y="11271"/>
                      <a:pt x="17245" y="10783"/>
                      <a:pt x="17892" y="10330"/>
                    </a:cubicBezTo>
                    <a:cubicBezTo>
                      <a:pt x="18668" y="9825"/>
                      <a:pt x="19530" y="9337"/>
                      <a:pt x="20393" y="8832"/>
                    </a:cubicBezTo>
                    <a:cubicBezTo>
                      <a:pt x="20479" y="8779"/>
                      <a:pt x="20608" y="8727"/>
                      <a:pt x="20780" y="8675"/>
                    </a:cubicBezTo>
                    <a:close/>
                    <a:moveTo>
                      <a:pt x="7761" y="0"/>
                    </a:moveTo>
                    <a:cubicBezTo>
                      <a:pt x="7286" y="767"/>
                      <a:pt x="6985" y="1533"/>
                      <a:pt x="6812" y="2317"/>
                    </a:cubicBezTo>
                    <a:cubicBezTo>
                      <a:pt x="6553" y="4041"/>
                      <a:pt x="6596" y="5766"/>
                      <a:pt x="6510" y="7491"/>
                    </a:cubicBezTo>
                    <a:lnTo>
                      <a:pt x="6510" y="7734"/>
                    </a:lnTo>
                    <a:cubicBezTo>
                      <a:pt x="6381" y="7664"/>
                      <a:pt x="6251" y="7578"/>
                      <a:pt x="6165" y="7508"/>
                    </a:cubicBezTo>
                    <a:cubicBezTo>
                      <a:pt x="5389" y="6846"/>
                      <a:pt x="4871" y="6132"/>
                      <a:pt x="3880" y="5539"/>
                    </a:cubicBezTo>
                    <a:cubicBezTo>
                      <a:pt x="2069" y="4494"/>
                      <a:pt x="905" y="3397"/>
                      <a:pt x="1035" y="2091"/>
                    </a:cubicBezTo>
                    <a:cubicBezTo>
                      <a:pt x="991" y="2003"/>
                      <a:pt x="905" y="1916"/>
                      <a:pt x="819" y="1847"/>
                    </a:cubicBezTo>
                    <a:cubicBezTo>
                      <a:pt x="690" y="1934"/>
                      <a:pt x="517" y="2003"/>
                      <a:pt x="474" y="2073"/>
                    </a:cubicBezTo>
                    <a:cubicBezTo>
                      <a:pt x="301" y="2404"/>
                      <a:pt x="172" y="2752"/>
                      <a:pt x="0" y="3101"/>
                    </a:cubicBezTo>
                    <a:lnTo>
                      <a:pt x="0" y="3745"/>
                    </a:lnTo>
                    <a:cubicBezTo>
                      <a:pt x="129" y="3972"/>
                      <a:pt x="215" y="4181"/>
                      <a:pt x="301" y="4425"/>
                    </a:cubicBezTo>
                    <a:cubicBezTo>
                      <a:pt x="949" y="5731"/>
                      <a:pt x="2457" y="6933"/>
                      <a:pt x="4613" y="7926"/>
                    </a:cubicBezTo>
                    <a:cubicBezTo>
                      <a:pt x="5906" y="8536"/>
                      <a:pt x="6726" y="9250"/>
                      <a:pt x="7071" y="10034"/>
                    </a:cubicBezTo>
                    <a:cubicBezTo>
                      <a:pt x="8148" y="12525"/>
                      <a:pt x="10261" y="14894"/>
                      <a:pt x="12632" y="17228"/>
                    </a:cubicBezTo>
                    <a:cubicBezTo>
                      <a:pt x="12762" y="17367"/>
                      <a:pt x="12804" y="17524"/>
                      <a:pt x="12718" y="17681"/>
                    </a:cubicBezTo>
                    <a:cubicBezTo>
                      <a:pt x="12201" y="18604"/>
                      <a:pt x="11641" y="19510"/>
                      <a:pt x="11123" y="20415"/>
                    </a:cubicBezTo>
                    <a:cubicBezTo>
                      <a:pt x="11080" y="20503"/>
                      <a:pt x="11123" y="20607"/>
                      <a:pt x="11166" y="20694"/>
                    </a:cubicBezTo>
                    <a:cubicBezTo>
                      <a:pt x="11296" y="20624"/>
                      <a:pt x="11425" y="20537"/>
                      <a:pt x="11511" y="20450"/>
                    </a:cubicBezTo>
                    <a:cubicBezTo>
                      <a:pt x="12072" y="19666"/>
                      <a:pt x="12546" y="18865"/>
                      <a:pt x="13020" y="18081"/>
                    </a:cubicBezTo>
                    <a:cubicBezTo>
                      <a:pt x="13107" y="18011"/>
                      <a:pt x="13149" y="17942"/>
                      <a:pt x="13236" y="17872"/>
                    </a:cubicBezTo>
                    <a:cubicBezTo>
                      <a:pt x="13365" y="17907"/>
                      <a:pt x="13494" y="17977"/>
                      <a:pt x="13581" y="18029"/>
                    </a:cubicBezTo>
                    <a:cubicBezTo>
                      <a:pt x="15133" y="19161"/>
                      <a:pt x="16685" y="20311"/>
                      <a:pt x="18237" y="21443"/>
                    </a:cubicBezTo>
                    <a:cubicBezTo>
                      <a:pt x="18323" y="21495"/>
                      <a:pt x="18453" y="21548"/>
                      <a:pt x="18625" y="21600"/>
                    </a:cubicBezTo>
                    <a:cubicBezTo>
                      <a:pt x="18668" y="21513"/>
                      <a:pt x="18798" y="21409"/>
                      <a:pt x="18711" y="21356"/>
                    </a:cubicBezTo>
                    <a:cubicBezTo>
                      <a:pt x="18323" y="20990"/>
                      <a:pt x="17849" y="20642"/>
                      <a:pt x="17418" y="20294"/>
                    </a:cubicBezTo>
                    <a:cubicBezTo>
                      <a:pt x="16168" y="19388"/>
                      <a:pt x="14917" y="18482"/>
                      <a:pt x="13710" y="17559"/>
                    </a:cubicBezTo>
                    <a:cubicBezTo>
                      <a:pt x="13581" y="17437"/>
                      <a:pt x="13538" y="17315"/>
                      <a:pt x="13581" y="17176"/>
                    </a:cubicBezTo>
                    <a:cubicBezTo>
                      <a:pt x="14227" y="15747"/>
                      <a:pt x="14874" y="14301"/>
                      <a:pt x="15564" y="12855"/>
                    </a:cubicBezTo>
                    <a:cubicBezTo>
                      <a:pt x="15693" y="12577"/>
                      <a:pt x="15650" y="12281"/>
                      <a:pt x="16383" y="12054"/>
                    </a:cubicBezTo>
                    <a:cubicBezTo>
                      <a:pt x="17159" y="11828"/>
                      <a:pt x="17805" y="11549"/>
                      <a:pt x="18409" y="11253"/>
                    </a:cubicBezTo>
                    <a:cubicBezTo>
                      <a:pt x="19789" y="10539"/>
                      <a:pt x="21083" y="9825"/>
                      <a:pt x="21255" y="8866"/>
                    </a:cubicBezTo>
                    <a:cubicBezTo>
                      <a:pt x="21298" y="8501"/>
                      <a:pt x="21470" y="8135"/>
                      <a:pt x="21600" y="7787"/>
                    </a:cubicBezTo>
                    <a:lnTo>
                      <a:pt x="21600" y="7699"/>
                    </a:lnTo>
                    <a:cubicBezTo>
                      <a:pt x="21483" y="7666"/>
                      <a:pt x="21386" y="7653"/>
                      <a:pt x="21304" y="7653"/>
                    </a:cubicBezTo>
                    <a:cubicBezTo>
                      <a:pt x="21079" y="7653"/>
                      <a:pt x="20962" y="7755"/>
                      <a:pt x="20866" y="7856"/>
                    </a:cubicBezTo>
                    <a:cubicBezTo>
                      <a:pt x="20005" y="8989"/>
                      <a:pt x="18194" y="9860"/>
                      <a:pt x="16427" y="10765"/>
                    </a:cubicBezTo>
                    <a:cubicBezTo>
                      <a:pt x="16383" y="10800"/>
                      <a:pt x="16297" y="10818"/>
                      <a:pt x="16254" y="10852"/>
                    </a:cubicBezTo>
                    <a:cubicBezTo>
                      <a:pt x="16210" y="10818"/>
                      <a:pt x="16124" y="10765"/>
                      <a:pt x="16124" y="10730"/>
                    </a:cubicBezTo>
                    <a:cubicBezTo>
                      <a:pt x="16168" y="10469"/>
                      <a:pt x="16297" y="10208"/>
                      <a:pt x="16340" y="9947"/>
                    </a:cubicBezTo>
                    <a:cubicBezTo>
                      <a:pt x="16383" y="8640"/>
                      <a:pt x="16513" y="7334"/>
                      <a:pt x="16513" y="6045"/>
                    </a:cubicBezTo>
                    <a:cubicBezTo>
                      <a:pt x="16513" y="5975"/>
                      <a:pt x="16555" y="5905"/>
                      <a:pt x="16685" y="5853"/>
                    </a:cubicBezTo>
                    <a:cubicBezTo>
                      <a:pt x="16427" y="5853"/>
                      <a:pt x="16168" y="5836"/>
                      <a:pt x="15909" y="5836"/>
                    </a:cubicBezTo>
                    <a:lnTo>
                      <a:pt x="15909" y="7264"/>
                    </a:lnTo>
                    <a:cubicBezTo>
                      <a:pt x="15909" y="7769"/>
                      <a:pt x="15909" y="8274"/>
                      <a:pt x="15865" y="8779"/>
                    </a:cubicBezTo>
                    <a:cubicBezTo>
                      <a:pt x="15823" y="8884"/>
                      <a:pt x="15737" y="8971"/>
                      <a:pt x="15693" y="9058"/>
                    </a:cubicBezTo>
                    <a:cubicBezTo>
                      <a:pt x="15520" y="8989"/>
                      <a:pt x="15392" y="8919"/>
                      <a:pt x="15262" y="8849"/>
                    </a:cubicBezTo>
                    <a:cubicBezTo>
                      <a:pt x="14529" y="8309"/>
                      <a:pt x="13797" y="7752"/>
                      <a:pt x="13020" y="7212"/>
                    </a:cubicBezTo>
                    <a:cubicBezTo>
                      <a:pt x="12898" y="7129"/>
                      <a:pt x="12697" y="6984"/>
                      <a:pt x="12456" y="6984"/>
                    </a:cubicBezTo>
                    <a:cubicBezTo>
                      <a:pt x="12444" y="6984"/>
                      <a:pt x="12430" y="6984"/>
                      <a:pt x="12417" y="6985"/>
                    </a:cubicBezTo>
                    <a:cubicBezTo>
                      <a:pt x="12114" y="7003"/>
                      <a:pt x="12072" y="7177"/>
                      <a:pt x="12072" y="7282"/>
                    </a:cubicBezTo>
                    <a:cubicBezTo>
                      <a:pt x="12028" y="7456"/>
                      <a:pt x="12114" y="7630"/>
                      <a:pt x="12244" y="7804"/>
                    </a:cubicBezTo>
                    <a:cubicBezTo>
                      <a:pt x="12676" y="8483"/>
                      <a:pt x="13538" y="9093"/>
                      <a:pt x="14744" y="9598"/>
                    </a:cubicBezTo>
                    <a:cubicBezTo>
                      <a:pt x="15219" y="9790"/>
                      <a:pt x="15564" y="10034"/>
                      <a:pt x="15650" y="10295"/>
                    </a:cubicBezTo>
                    <a:cubicBezTo>
                      <a:pt x="15564" y="11131"/>
                      <a:pt x="15348" y="11967"/>
                      <a:pt x="15047" y="12786"/>
                    </a:cubicBezTo>
                    <a:cubicBezTo>
                      <a:pt x="14486" y="14092"/>
                      <a:pt x="13883" y="15399"/>
                      <a:pt x="13279" y="16705"/>
                    </a:cubicBezTo>
                    <a:cubicBezTo>
                      <a:pt x="13193" y="16775"/>
                      <a:pt x="13149" y="16844"/>
                      <a:pt x="13063" y="16897"/>
                    </a:cubicBezTo>
                    <a:cubicBezTo>
                      <a:pt x="12934" y="16844"/>
                      <a:pt x="12804" y="16775"/>
                      <a:pt x="12718" y="16705"/>
                    </a:cubicBezTo>
                    <a:cubicBezTo>
                      <a:pt x="12244" y="16183"/>
                      <a:pt x="11813" y="15660"/>
                      <a:pt x="11296" y="15137"/>
                    </a:cubicBezTo>
                    <a:cubicBezTo>
                      <a:pt x="9356" y="12995"/>
                      <a:pt x="7588" y="10835"/>
                      <a:pt x="7200" y="8553"/>
                    </a:cubicBezTo>
                    <a:cubicBezTo>
                      <a:pt x="6682" y="5783"/>
                      <a:pt x="6941" y="3014"/>
                      <a:pt x="7976" y="279"/>
                    </a:cubicBezTo>
                    <a:lnTo>
                      <a:pt x="7976" y="244"/>
                    </a:lnTo>
                    <a:cubicBezTo>
                      <a:pt x="7932" y="157"/>
                      <a:pt x="7847" y="87"/>
                      <a:pt x="7761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1" name="Google Shape;911;p63"/>
              <p:cNvSpPr/>
              <p:nvPr/>
            </p:nvSpPr>
            <p:spPr>
              <a:xfrm>
                <a:off x="257785" y="303506"/>
                <a:ext cx="172686" cy="119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1981" y="1705"/>
                    </a:moveTo>
                    <a:cubicBezTo>
                      <a:pt x="14518" y="1705"/>
                      <a:pt x="14588" y="3891"/>
                      <a:pt x="13499" y="4846"/>
                    </a:cubicBezTo>
                    <a:cubicBezTo>
                      <a:pt x="12865" y="5558"/>
                      <a:pt x="12126" y="5808"/>
                      <a:pt x="11363" y="5808"/>
                    </a:cubicBezTo>
                    <a:cubicBezTo>
                      <a:pt x="10367" y="5808"/>
                      <a:pt x="9330" y="5384"/>
                      <a:pt x="8437" y="5009"/>
                    </a:cubicBezTo>
                    <a:cubicBezTo>
                      <a:pt x="8370" y="4978"/>
                      <a:pt x="8308" y="4963"/>
                      <a:pt x="8251" y="4963"/>
                    </a:cubicBezTo>
                    <a:cubicBezTo>
                      <a:pt x="8148" y="4963"/>
                      <a:pt x="8060" y="5009"/>
                      <a:pt x="7990" y="5092"/>
                    </a:cubicBezTo>
                    <a:cubicBezTo>
                      <a:pt x="8631" y="3020"/>
                      <a:pt x="10116" y="1713"/>
                      <a:pt x="11701" y="1713"/>
                    </a:cubicBezTo>
                    <a:cubicBezTo>
                      <a:pt x="11797" y="1709"/>
                      <a:pt x="11890" y="1705"/>
                      <a:pt x="11981" y="1705"/>
                    </a:cubicBezTo>
                    <a:close/>
                    <a:moveTo>
                      <a:pt x="15061" y="5623"/>
                    </a:moveTo>
                    <a:cubicBezTo>
                      <a:pt x="16259" y="7059"/>
                      <a:pt x="17356" y="8351"/>
                      <a:pt x="18450" y="9953"/>
                    </a:cubicBezTo>
                    <a:cubicBezTo>
                      <a:pt x="19652" y="11423"/>
                      <a:pt x="20946" y="15246"/>
                      <a:pt x="18744" y="15246"/>
                    </a:cubicBezTo>
                    <a:cubicBezTo>
                      <a:pt x="18475" y="15246"/>
                      <a:pt x="18155" y="15186"/>
                      <a:pt x="17775" y="15061"/>
                    </a:cubicBezTo>
                    <a:cubicBezTo>
                      <a:pt x="17213" y="14401"/>
                      <a:pt x="16763" y="13579"/>
                      <a:pt x="16424" y="12753"/>
                    </a:cubicBezTo>
                    <a:cubicBezTo>
                      <a:pt x="15884" y="11620"/>
                      <a:pt x="15447" y="10328"/>
                      <a:pt x="15118" y="8987"/>
                    </a:cubicBezTo>
                    <a:cubicBezTo>
                      <a:pt x="14981" y="8286"/>
                      <a:pt x="14849" y="7661"/>
                      <a:pt x="14738" y="7153"/>
                    </a:cubicBezTo>
                    <a:cubicBezTo>
                      <a:pt x="14645" y="6835"/>
                      <a:pt x="14477" y="6646"/>
                      <a:pt x="14285" y="6558"/>
                    </a:cubicBezTo>
                    <a:cubicBezTo>
                      <a:pt x="14528" y="6331"/>
                      <a:pt x="14823" y="6005"/>
                      <a:pt x="15061" y="5623"/>
                    </a:cubicBezTo>
                    <a:close/>
                    <a:moveTo>
                      <a:pt x="7806" y="5653"/>
                    </a:moveTo>
                    <a:cubicBezTo>
                      <a:pt x="7796" y="5986"/>
                      <a:pt x="7920" y="6350"/>
                      <a:pt x="8212" y="6494"/>
                    </a:cubicBezTo>
                    <a:lnTo>
                      <a:pt x="8212" y="6657"/>
                    </a:lnTo>
                    <a:cubicBezTo>
                      <a:pt x="9112" y="7316"/>
                      <a:pt x="10126" y="7646"/>
                      <a:pt x="11153" y="7646"/>
                    </a:cubicBezTo>
                    <a:cubicBezTo>
                      <a:pt x="11846" y="7646"/>
                      <a:pt x="12550" y="7494"/>
                      <a:pt x="13227" y="7191"/>
                    </a:cubicBezTo>
                    <a:cubicBezTo>
                      <a:pt x="13168" y="7369"/>
                      <a:pt x="13142" y="7578"/>
                      <a:pt x="13163" y="7813"/>
                    </a:cubicBezTo>
                    <a:cubicBezTo>
                      <a:pt x="13349" y="8665"/>
                      <a:pt x="13564" y="9612"/>
                      <a:pt x="13822" y="10567"/>
                    </a:cubicBezTo>
                    <a:cubicBezTo>
                      <a:pt x="14205" y="13003"/>
                      <a:pt x="14337" y="15477"/>
                      <a:pt x="14174" y="17864"/>
                    </a:cubicBezTo>
                    <a:cubicBezTo>
                      <a:pt x="14029" y="18974"/>
                      <a:pt x="13794" y="19387"/>
                      <a:pt x="13522" y="19387"/>
                    </a:cubicBezTo>
                    <a:cubicBezTo>
                      <a:pt x="12749" y="19387"/>
                      <a:pt x="11701" y="16008"/>
                      <a:pt x="11701" y="15886"/>
                    </a:cubicBezTo>
                    <a:cubicBezTo>
                      <a:pt x="11588" y="14731"/>
                      <a:pt x="11363" y="13742"/>
                      <a:pt x="11363" y="12590"/>
                    </a:cubicBezTo>
                    <a:cubicBezTo>
                      <a:pt x="11316" y="12109"/>
                      <a:pt x="11288" y="11598"/>
                      <a:pt x="11272" y="11082"/>
                    </a:cubicBezTo>
                    <a:cubicBezTo>
                      <a:pt x="11282" y="10287"/>
                      <a:pt x="11269" y="9563"/>
                      <a:pt x="11251" y="8964"/>
                    </a:cubicBezTo>
                    <a:cubicBezTo>
                      <a:pt x="11194" y="8305"/>
                      <a:pt x="10830" y="7975"/>
                      <a:pt x="10462" y="7975"/>
                    </a:cubicBezTo>
                    <a:cubicBezTo>
                      <a:pt x="10098" y="7975"/>
                      <a:pt x="9730" y="8305"/>
                      <a:pt x="9676" y="8964"/>
                    </a:cubicBezTo>
                    <a:cubicBezTo>
                      <a:pt x="9676" y="9468"/>
                      <a:pt x="9679" y="10139"/>
                      <a:pt x="9697" y="10908"/>
                    </a:cubicBezTo>
                    <a:cubicBezTo>
                      <a:pt x="9655" y="12617"/>
                      <a:pt x="9469" y="14337"/>
                      <a:pt x="9226" y="15886"/>
                    </a:cubicBezTo>
                    <a:cubicBezTo>
                      <a:pt x="9092" y="17072"/>
                      <a:pt x="8631" y="18554"/>
                      <a:pt x="8116" y="18554"/>
                    </a:cubicBezTo>
                    <a:cubicBezTo>
                      <a:pt x="7772" y="18554"/>
                      <a:pt x="7403" y="17895"/>
                      <a:pt x="7087" y="16049"/>
                    </a:cubicBezTo>
                    <a:cubicBezTo>
                      <a:pt x="7087" y="14898"/>
                      <a:pt x="7201" y="13742"/>
                      <a:pt x="7537" y="12590"/>
                    </a:cubicBezTo>
                    <a:cubicBezTo>
                      <a:pt x="7762" y="11272"/>
                      <a:pt x="8101" y="10116"/>
                      <a:pt x="8551" y="8801"/>
                    </a:cubicBezTo>
                    <a:cubicBezTo>
                      <a:pt x="8859" y="7892"/>
                      <a:pt x="8318" y="7062"/>
                      <a:pt x="7804" y="7062"/>
                    </a:cubicBezTo>
                    <a:cubicBezTo>
                      <a:pt x="7568" y="7062"/>
                      <a:pt x="7341" y="7233"/>
                      <a:pt x="7201" y="7646"/>
                    </a:cubicBezTo>
                    <a:cubicBezTo>
                      <a:pt x="6412" y="9624"/>
                      <a:pt x="5512" y="11435"/>
                      <a:pt x="4501" y="13083"/>
                    </a:cubicBezTo>
                    <a:cubicBezTo>
                      <a:pt x="3595" y="14011"/>
                      <a:pt x="2933" y="14371"/>
                      <a:pt x="2473" y="14371"/>
                    </a:cubicBezTo>
                    <a:cubicBezTo>
                      <a:pt x="1216" y="14371"/>
                      <a:pt x="1459" y="11696"/>
                      <a:pt x="2364" y="10612"/>
                    </a:cubicBezTo>
                    <a:cubicBezTo>
                      <a:pt x="2814" y="9953"/>
                      <a:pt x="3264" y="9457"/>
                      <a:pt x="3714" y="8964"/>
                    </a:cubicBezTo>
                    <a:cubicBezTo>
                      <a:pt x="4839" y="7813"/>
                      <a:pt x="6076" y="6824"/>
                      <a:pt x="7426" y="5998"/>
                    </a:cubicBezTo>
                    <a:cubicBezTo>
                      <a:pt x="7519" y="5861"/>
                      <a:pt x="7687" y="5839"/>
                      <a:pt x="7806" y="5653"/>
                    </a:cubicBezTo>
                    <a:close/>
                    <a:moveTo>
                      <a:pt x="11482" y="0"/>
                    </a:moveTo>
                    <a:cubicBezTo>
                      <a:pt x="9816" y="0"/>
                      <a:pt x="8070" y="1326"/>
                      <a:pt x="6976" y="3690"/>
                    </a:cubicBezTo>
                    <a:cubicBezTo>
                      <a:pt x="5512" y="6657"/>
                      <a:pt x="225" y="7483"/>
                      <a:pt x="0" y="12424"/>
                    </a:cubicBezTo>
                    <a:cubicBezTo>
                      <a:pt x="0" y="14132"/>
                      <a:pt x="1099" y="16572"/>
                      <a:pt x="2449" y="16572"/>
                    </a:cubicBezTo>
                    <a:cubicBezTo>
                      <a:pt x="2532" y="16572"/>
                      <a:pt x="2618" y="16565"/>
                      <a:pt x="2700" y="16546"/>
                    </a:cubicBezTo>
                    <a:cubicBezTo>
                      <a:pt x="3818" y="16413"/>
                      <a:pt x="4741" y="15708"/>
                      <a:pt x="5533" y="14701"/>
                    </a:cubicBezTo>
                    <a:cubicBezTo>
                      <a:pt x="5217" y="17470"/>
                      <a:pt x="5527" y="19997"/>
                      <a:pt x="7537" y="20335"/>
                    </a:cubicBezTo>
                    <a:cubicBezTo>
                      <a:pt x="7677" y="20361"/>
                      <a:pt x="7811" y="20372"/>
                      <a:pt x="7941" y="20372"/>
                    </a:cubicBezTo>
                    <a:cubicBezTo>
                      <a:pt x="9125" y="20372"/>
                      <a:pt x="9899" y="19365"/>
                      <a:pt x="10400" y="17906"/>
                    </a:cubicBezTo>
                    <a:cubicBezTo>
                      <a:pt x="10879" y="20005"/>
                      <a:pt x="11670" y="21600"/>
                      <a:pt x="12982" y="21600"/>
                    </a:cubicBezTo>
                    <a:cubicBezTo>
                      <a:pt x="13178" y="21600"/>
                      <a:pt x="13390" y="21566"/>
                      <a:pt x="13613" y="21486"/>
                    </a:cubicBezTo>
                    <a:cubicBezTo>
                      <a:pt x="15410" y="20869"/>
                      <a:pt x="15941" y="18467"/>
                      <a:pt x="15917" y="15716"/>
                    </a:cubicBezTo>
                    <a:cubicBezTo>
                      <a:pt x="16642" y="16762"/>
                      <a:pt x="17521" y="17444"/>
                      <a:pt x="18605" y="17444"/>
                    </a:cubicBezTo>
                    <a:cubicBezTo>
                      <a:pt x="18809" y="17444"/>
                      <a:pt x="19019" y="17417"/>
                      <a:pt x="19239" y="17368"/>
                    </a:cubicBezTo>
                    <a:cubicBezTo>
                      <a:pt x="20589" y="17038"/>
                      <a:pt x="21600" y="14898"/>
                      <a:pt x="21261" y="12920"/>
                    </a:cubicBezTo>
                    <a:cubicBezTo>
                      <a:pt x="20475" y="8801"/>
                      <a:pt x="18113" y="5998"/>
                      <a:pt x="15749" y="3857"/>
                    </a:cubicBezTo>
                    <a:cubicBezTo>
                      <a:pt x="15656" y="3789"/>
                      <a:pt x="15560" y="3758"/>
                      <a:pt x="15467" y="3758"/>
                    </a:cubicBezTo>
                    <a:cubicBezTo>
                      <a:pt x="15439" y="3758"/>
                      <a:pt x="15410" y="3758"/>
                      <a:pt x="15385" y="3766"/>
                    </a:cubicBezTo>
                    <a:cubicBezTo>
                      <a:pt x="14554" y="1175"/>
                      <a:pt x="13052" y="0"/>
                      <a:pt x="11482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2" name="Google Shape;912;p63"/>
              <p:cNvSpPr/>
              <p:nvPr/>
            </p:nvSpPr>
            <p:spPr>
              <a:xfrm>
                <a:off x="71943" y="20"/>
                <a:ext cx="179477" cy="129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6216" y="6803"/>
                    </a:moveTo>
                    <a:cubicBezTo>
                      <a:pt x="17239" y="8541"/>
                      <a:pt x="18071" y="10157"/>
                      <a:pt x="18903" y="12052"/>
                    </a:cubicBezTo>
                    <a:cubicBezTo>
                      <a:pt x="19874" y="13787"/>
                      <a:pt x="20556" y="17343"/>
                      <a:pt x="18945" y="17343"/>
                    </a:cubicBezTo>
                    <a:cubicBezTo>
                      <a:pt x="18585" y="17343"/>
                      <a:pt x="18111" y="17166"/>
                      <a:pt x="17500" y="16748"/>
                    </a:cubicBezTo>
                    <a:cubicBezTo>
                      <a:pt x="17068" y="15992"/>
                      <a:pt x="16636" y="15083"/>
                      <a:pt x="16420" y="14024"/>
                    </a:cubicBezTo>
                    <a:cubicBezTo>
                      <a:pt x="16012" y="12307"/>
                      <a:pt x="15796" y="10457"/>
                      <a:pt x="15682" y="8600"/>
                    </a:cubicBezTo>
                    <a:cubicBezTo>
                      <a:pt x="15675" y="8485"/>
                      <a:pt x="15670" y="8370"/>
                      <a:pt x="15662" y="8266"/>
                    </a:cubicBezTo>
                    <a:cubicBezTo>
                      <a:pt x="15635" y="7879"/>
                      <a:pt x="15508" y="7590"/>
                      <a:pt x="15340" y="7402"/>
                    </a:cubicBezTo>
                    <a:cubicBezTo>
                      <a:pt x="15610" y="7259"/>
                      <a:pt x="15935" y="7061"/>
                      <a:pt x="16216" y="6803"/>
                    </a:cubicBezTo>
                    <a:close/>
                    <a:moveTo>
                      <a:pt x="12427" y="1867"/>
                    </a:moveTo>
                    <a:cubicBezTo>
                      <a:pt x="12785" y="1867"/>
                      <a:pt x="13147" y="1930"/>
                      <a:pt x="13502" y="2055"/>
                    </a:cubicBezTo>
                    <a:cubicBezTo>
                      <a:pt x="16310" y="2811"/>
                      <a:pt x="16094" y="4779"/>
                      <a:pt x="14798" y="5538"/>
                    </a:cubicBezTo>
                    <a:cubicBezTo>
                      <a:pt x="14361" y="5807"/>
                      <a:pt x="13919" y="5918"/>
                      <a:pt x="13475" y="5918"/>
                    </a:cubicBezTo>
                    <a:cubicBezTo>
                      <a:pt x="12164" y="5918"/>
                      <a:pt x="10853" y="4929"/>
                      <a:pt x="9723" y="4023"/>
                    </a:cubicBezTo>
                    <a:cubicBezTo>
                      <a:pt x="9634" y="3961"/>
                      <a:pt x="9547" y="3933"/>
                      <a:pt x="9462" y="3933"/>
                    </a:cubicBezTo>
                    <a:cubicBezTo>
                      <a:pt x="8948" y="3933"/>
                      <a:pt x="8625" y="5016"/>
                      <a:pt x="9184" y="5538"/>
                    </a:cubicBezTo>
                    <a:lnTo>
                      <a:pt x="9184" y="5688"/>
                    </a:lnTo>
                    <a:cubicBezTo>
                      <a:pt x="10381" y="7036"/>
                      <a:pt x="11935" y="7799"/>
                      <a:pt x="13492" y="7799"/>
                    </a:cubicBezTo>
                    <a:cubicBezTo>
                      <a:pt x="13688" y="7799"/>
                      <a:pt x="13884" y="7789"/>
                      <a:pt x="14078" y="7764"/>
                    </a:cubicBezTo>
                    <a:cubicBezTo>
                      <a:pt x="14043" y="7907"/>
                      <a:pt x="14029" y="8074"/>
                      <a:pt x="14043" y="8266"/>
                    </a:cubicBezTo>
                    <a:cubicBezTo>
                      <a:pt x="14063" y="9057"/>
                      <a:pt x="14105" y="9934"/>
                      <a:pt x="14185" y="10840"/>
                    </a:cubicBezTo>
                    <a:cubicBezTo>
                      <a:pt x="14222" y="13358"/>
                      <a:pt x="13959" y="15894"/>
                      <a:pt x="13395" y="18263"/>
                    </a:cubicBezTo>
                    <a:cubicBezTo>
                      <a:pt x="13120" y="19179"/>
                      <a:pt x="12854" y="19531"/>
                      <a:pt x="12613" y="19531"/>
                    </a:cubicBezTo>
                    <a:cubicBezTo>
                      <a:pt x="11809" y="19531"/>
                      <a:pt x="11235" y="15689"/>
                      <a:pt x="11235" y="15689"/>
                    </a:cubicBezTo>
                    <a:cubicBezTo>
                      <a:pt x="11235" y="14477"/>
                      <a:pt x="11342" y="13418"/>
                      <a:pt x="11451" y="12355"/>
                    </a:cubicBezTo>
                    <a:cubicBezTo>
                      <a:pt x="11518" y="11603"/>
                      <a:pt x="11585" y="10854"/>
                      <a:pt x="11677" y="10136"/>
                    </a:cubicBezTo>
                    <a:cubicBezTo>
                      <a:pt x="11757" y="9673"/>
                      <a:pt x="11826" y="9245"/>
                      <a:pt x="11883" y="8872"/>
                    </a:cubicBezTo>
                    <a:cubicBezTo>
                      <a:pt x="11945" y="8078"/>
                      <a:pt x="11498" y="7594"/>
                      <a:pt x="11049" y="7594"/>
                    </a:cubicBezTo>
                    <a:cubicBezTo>
                      <a:pt x="10751" y="7594"/>
                      <a:pt x="10453" y="7806"/>
                      <a:pt x="10301" y="8280"/>
                    </a:cubicBezTo>
                    <a:lnTo>
                      <a:pt x="10264" y="8266"/>
                    </a:lnTo>
                    <a:cubicBezTo>
                      <a:pt x="10252" y="8388"/>
                      <a:pt x="10239" y="8506"/>
                      <a:pt x="10227" y="8628"/>
                    </a:cubicBezTo>
                    <a:cubicBezTo>
                      <a:pt x="10133" y="9172"/>
                      <a:pt x="10016" y="9896"/>
                      <a:pt x="9907" y="10729"/>
                    </a:cubicBezTo>
                    <a:cubicBezTo>
                      <a:pt x="9629" y="12164"/>
                      <a:pt x="9234" y="13578"/>
                      <a:pt x="8752" y="14929"/>
                    </a:cubicBezTo>
                    <a:cubicBezTo>
                      <a:pt x="8447" y="15873"/>
                      <a:pt x="7794" y="17061"/>
                      <a:pt x="7267" y="17061"/>
                    </a:cubicBezTo>
                    <a:cubicBezTo>
                      <a:pt x="6862" y="17061"/>
                      <a:pt x="6530" y="16365"/>
                      <a:pt x="6483" y="14327"/>
                    </a:cubicBezTo>
                    <a:cubicBezTo>
                      <a:pt x="6699" y="13115"/>
                      <a:pt x="7024" y="12052"/>
                      <a:pt x="7563" y="11143"/>
                    </a:cubicBezTo>
                    <a:cubicBezTo>
                      <a:pt x="7995" y="9931"/>
                      <a:pt x="8536" y="8872"/>
                      <a:pt x="9184" y="7810"/>
                    </a:cubicBezTo>
                    <a:cubicBezTo>
                      <a:pt x="9676" y="7005"/>
                      <a:pt x="9169" y="5936"/>
                      <a:pt x="8566" y="5936"/>
                    </a:cubicBezTo>
                    <a:cubicBezTo>
                      <a:pt x="8377" y="5936"/>
                      <a:pt x="8176" y="6040"/>
                      <a:pt x="7995" y="6294"/>
                    </a:cubicBezTo>
                    <a:cubicBezTo>
                      <a:pt x="7977" y="6322"/>
                      <a:pt x="7960" y="6347"/>
                      <a:pt x="7940" y="6371"/>
                    </a:cubicBezTo>
                    <a:lnTo>
                      <a:pt x="7888" y="6294"/>
                    </a:lnTo>
                    <a:cubicBezTo>
                      <a:pt x="7779" y="6482"/>
                      <a:pt x="7657" y="6702"/>
                      <a:pt x="7523" y="6949"/>
                    </a:cubicBezTo>
                    <a:cubicBezTo>
                      <a:pt x="6572" y="8242"/>
                      <a:pt x="5541" y="9499"/>
                      <a:pt x="4432" y="10537"/>
                    </a:cubicBezTo>
                    <a:cubicBezTo>
                      <a:pt x="3630" y="11007"/>
                      <a:pt x="3021" y="11199"/>
                      <a:pt x="2574" y="11199"/>
                    </a:cubicBezTo>
                    <a:cubicBezTo>
                      <a:pt x="846" y="11199"/>
                      <a:pt x="1504" y="8349"/>
                      <a:pt x="2703" y="7507"/>
                    </a:cubicBezTo>
                    <a:cubicBezTo>
                      <a:pt x="3245" y="7054"/>
                      <a:pt x="3783" y="6751"/>
                      <a:pt x="4322" y="6448"/>
                    </a:cubicBezTo>
                    <a:cubicBezTo>
                      <a:pt x="5618" y="5688"/>
                      <a:pt x="7024" y="5082"/>
                      <a:pt x="8427" y="4779"/>
                    </a:cubicBezTo>
                    <a:cubicBezTo>
                      <a:pt x="8643" y="4779"/>
                      <a:pt x="8859" y="4629"/>
                      <a:pt x="8968" y="4326"/>
                    </a:cubicBezTo>
                    <a:cubicBezTo>
                      <a:pt x="9738" y="2762"/>
                      <a:pt x="11054" y="1867"/>
                      <a:pt x="12427" y="1867"/>
                    </a:cubicBezTo>
                    <a:close/>
                    <a:moveTo>
                      <a:pt x="12365" y="0"/>
                    </a:moveTo>
                    <a:cubicBezTo>
                      <a:pt x="10962" y="0"/>
                      <a:pt x="9485" y="752"/>
                      <a:pt x="8320" y="2205"/>
                    </a:cubicBezTo>
                    <a:cubicBezTo>
                      <a:pt x="6483" y="4779"/>
                      <a:pt x="975" y="3720"/>
                      <a:pt x="111" y="8416"/>
                    </a:cubicBezTo>
                    <a:cubicBezTo>
                      <a:pt x="-321" y="10537"/>
                      <a:pt x="543" y="12658"/>
                      <a:pt x="2055" y="13418"/>
                    </a:cubicBezTo>
                    <a:cubicBezTo>
                      <a:pt x="2244" y="13446"/>
                      <a:pt x="2430" y="13460"/>
                      <a:pt x="2614" y="13460"/>
                    </a:cubicBezTo>
                    <a:cubicBezTo>
                      <a:pt x="3548" y="13460"/>
                      <a:pt x="4402" y="13090"/>
                      <a:pt x="5196" y="12502"/>
                    </a:cubicBezTo>
                    <a:cubicBezTo>
                      <a:pt x="4461" y="15118"/>
                      <a:pt x="4387" y="17713"/>
                      <a:pt x="6376" y="18719"/>
                    </a:cubicBezTo>
                    <a:cubicBezTo>
                      <a:pt x="6723" y="18897"/>
                      <a:pt x="7054" y="18981"/>
                      <a:pt x="7362" y="18981"/>
                    </a:cubicBezTo>
                    <a:cubicBezTo>
                      <a:pt x="8263" y="18981"/>
                      <a:pt x="8998" y="18280"/>
                      <a:pt x="9599" y="17225"/>
                    </a:cubicBezTo>
                    <a:cubicBezTo>
                      <a:pt x="9785" y="19660"/>
                      <a:pt x="10483" y="21600"/>
                      <a:pt x="12226" y="21600"/>
                    </a:cubicBezTo>
                    <a:cubicBezTo>
                      <a:pt x="12256" y="21600"/>
                      <a:pt x="12285" y="21600"/>
                      <a:pt x="12315" y="21597"/>
                    </a:cubicBezTo>
                    <a:cubicBezTo>
                      <a:pt x="14187" y="21597"/>
                      <a:pt x="15089" y="19468"/>
                      <a:pt x="15494" y="16828"/>
                    </a:cubicBezTo>
                    <a:cubicBezTo>
                      <a:pt x="16156" y="18315"/>
                      <a:pt x="17107" y="19360"/>
                      <a:pt x="18471" y="19475"/>
                    </a:cubicBezTo>
                    <a:cubicBezTo>
                      <a:pt x="18535" y="19482"/>
                      <a:pt x="18597" y="19486"/>
                      <a:pt x="18659" y="19486"/>
                    </a:cubicBezTo>
                    <a:cubicBezTo>
                      <a:pt x="20181" y="19486"/>
                      <a:pt x="21279" y="17727"/>
                      <a:pt x="21279" y="15689"/>
                    </a:cubicBezTo>
                    <a:cubicBezTo>
                      <a:pt x="21170" y="11599"/>
                      <a:pt x="19226" y="8113"/>
                      <a:pt x="17284" y="5385"/>
                    </a:cubicBezTo>
                    <a:cubicBezTo>
                      <a:pt x="17147" y="5228"/>
                      <a:pt x="16993" y="5148"/>
                      <a:pt x="16837" y="5131"/>
                    </a:cubicBezTo>
                    <a:cubicBezTo>
                      <a:pt x="16360" y="1658"/>
                      <a:pt x="14446" y="0"/>
                      <a:pt x="12365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pic>
          <p:nvPicPr>
            <p:cNvPr id="744" name="Google Shape;913;p63" descr="Google Shape;913;p63"/>
            <p:cNvPicPr>
              <a:picLocks noChangeAspect="1"/>
            </p:cNvPicPr>
            <p:nvPr/>
          </p:nvPicPr>
          <p:blipFill>
            <a:blip r:embed="rId4">
              <a:alphaModFix amt="85000"/>
              <a:extLst/>
            </a:blip>
            <a:stretch>
              <a:fillRect/>
            </a:stretch>
          </p:blipFill>
          <p:spPr>
            <a:xfrm rot="20700002">
              <a:off x="59919" y="1159367"/>
              <a:ext cx="1920252" cy="715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46" name="Google Shape;1212;p75"/>
          <p:cNvSpPr/>
          <p:nvPr/>
        </p:nvSpPr>
        <p:spPr>
          <a:xfrm rot="16200000">
            <a:off x="3609596" y="401024"/>
            <a:ext cx="2625942" cy="4515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751" name="تجميع"/>
          <p:cNvGrpSpPr/>
          <p:nvPr/>
        </p:nvGrpSpPr>
        <p:grpSpPr>
          <a:xfrm>
            <a:off x="2246900" y="4411079"/>
            <a:ext cx="2212891" cy="617522"/>
            <a:chOff x="0" y="0"/>
            <a:chExt cx="2212890" cy="617520"/>
          </a:xfrm>
        </p:grpSpPr>
        <p:grpSp>
          <p:nvGrpSpPr>
            <p:cNvPr id="749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747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748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750" name="صورة" descr="صورة"/>
            <p:cNvPicPr>
              <a:picLocks noChangeAspect="1"/>
            </p:cNvPicPr>
            <p:nvPr/>
          </p:nvPicPr>
          <p:blipFill>
            <a:blip r:embed="rId6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617;p51"/>
          <p:cNvSpPr/>
          <p:nvPr/>
        </p:nvSpPr>
        <p:spPr>
          <a:xfrm>
            <a:off x="4859832" y="923604"/>
            <a:ext cx="3699902" cy="779724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54" name="Google Shape;625;p51"/>
          <p:cNvGrpSpPr/>
          <p:nvPr/>
        </p:nvGrpSpPr>
        <p:grpSpPr>
          <a:xfrm>
            <a:off x="1426908" y="3373466"/>
            <a:ext cx="1362056" cy="1177627"/>
            <a:chOff x="0" y="18"/>
            <a:chExt cx="1362054" cy="1177626"/>
          </a:xfrm>
        </p:grpSpPr>
        <p:sp>
          <p:nvSpPr>
            <p:cNvPr id="552" name="Google Shape;626;p51"/>
            <p:cNvSpPr/>
            <p:nvPr/>
          </p:nvSpPr>
          <p:spPr>
            <a:xfrm>
              <a:off x="473672" y="18"/>
              <a:ext cx="419210" cy="981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600" fill="norm" stroke="1" extrusionOk="0">
                  <a:moveTo>
                    <a:pt x="13864" y="0"/>
                  </a:moveTo>
                  <a:cubicBezTo>
                    <a:pt x="12932" y="319"/>
                    <a:pt x="12729" y="603"/>
                    <a:pt x="13053" y="992"/>
                  </a:cubicBezTo>
                  <a:cubicBezTo>
                    <a:pt x="13174" y="1187"/>
                    <a:pt x="13216" y="1364"/>
                    <a:pt x="13093" y="1559"/>
                  </a:cubicBezTo>
                  <a:cubicBezTo>
                    <a:pt x="12485" y="2853"/>
                    <a:pt x="11755" y="4146"/>
                    <a:pt x="11188" y="5440"/>
                  </a:cubicBezTo>
                  <a:cubicBezTo>
                    <a:pt x="10782" y="6343"/>
                    <a:pt x="10620" y="7265"/>
                    <a:pt x="10336" y="8186"/>
                  </a:cubicBezTo>
                  <a:cubicBezTo>
                    <a:pt x="8593" y="7832"/>
                    <a:pt x="7254" y="7212"/>
                    <a:pt x="6525" y="6450"/>
                  </a:cubicBezTo>
                  <a:cubicBezTo>
                    <a:pt x="7133" y="6113"/>
                    <a:pt x="7741" y="5812"/>
                    <a:pt x="8227" y="5475"/>
                  </a:cubicBezTo>
                  <a:cubicBezTo>
                    <a:pt x="8593" y="5227"/>
                    <a:pt x="8917" y="4961"/>
                    <a:pt x="9161" y="4696"/>
                  </a:cubicBezTo>
                  <a:cubicBezTo>
                    <a:pt x="9728" y="4501"/>
                    <a:pt x="9606" y="4111"/>
                    <a:pt x="8957" y="3987"/>
                  </a:cubicBezTo>
                  <a:cubicBezTo>
                    <a:pt x="8817" y="3956"/>
                    <a:pt x="8671" y="3942"/>
                    <a:pt x="8530" y="3942"/>
                  </a:cubicBezTo>
                  <a:cubicBezTo>
                    <a:pt x="8025" y="3942"/>
                    <a:pt x="7578" y="4123"/>
                    <a:pt x="7578" y="4359"/>
                  </a:cubicBezTo>
                  <a:cubicBezTo>
                    <a:pt x="7578" y="4536"/>
                    <a:pt x="7782" y="4678"/>
                    <a:pt x="8146" y="4749"/>
                  </a:cubicBezTo>
                  <a:cubicBezTo>
                    <a:pt x="8065" y="5316"/>
                    <a:pt x="7335" y="5830"/>
                    <a:pt x="6241" y="6113"/>
                  </a:cubicBezTo>
                  <a:cubicBezTo>
                    <a:pt x="5510" y="5369"/>
                    <a:pt x="5510" y="4607"/>
                    <a:pt x="5633" y="3845"/>
                  </a:cubicBezTo>
                  <a:cubicBezTo>
                    <a:pt x="6930" y="3685"/>
                    <a:pt x="7376" y="3491"/>
                    <a:pt x="7376" y="3065"/>
                  </a:cubicBezTo>
                  <a:cubicBezTo>
                    <a:pt x="7338" y="2679"/>
                    <a:pt x="6715" y="2229"/>
                    <a:pt x="5994" y="2229"/>
                  </a:cubicBezTo>
                  <a:cubicBezTo>
                    <a:pt x="5955" y="2229"/>
                    <a:pt x="5915" y="2230"/>
                    <a:pt x="5876" y="2233"/>
                  </a:cubicBezTo>
                  <a:cubicBezTo>
                    <a:pt x="5267" y="2268"/>
                    <a:pt x="4456" y="2356"/>
                    <a:pt x="4091" y="2587"/>
                  </a:cubicBezTo>
                  <a:cubicBezTo>
                    <a:pt x="3484" y="2977"/>
                    <a:pt x="3808" y="3349"/>
                    <a:pt x="4943" y="3774"/>
                  </a:cubicBezTo>
                  <a:lnTo>
                    <a:pt x="4943" y="5546"/>
                  </a:lnTo>
                  <a:cubicBezTo>
                    <a:pt x="3646" y="5351"/>
                    <a:pt x="2307" y="5210"/>
                    <a:pt x="1739" y="4554"/>
                  </a:cubicBezTo>
                  <a:cubicBezTo>
                    <a:pt x="1658" y="4448"/>
                    <a:pt x="1658" y="4341"/>
                    <a:pt x="1739" y="4235"/>
                  </a:cubicBezTo>
                  <a:cubicBezTo>
                    <a:pt x="2023" y="4004"/>
                    <a:pt x="2145" y="3792"/>
                    <a:pt x="1618" y="3597"/>
                  </a:cubicBezTo>
                  <a:cubicBezTo>
                    <a:pt x="1485" y="3553"/>
                    <a:pt x="1296" y="3522"/>
                    <a:pt x="1120" y="3522"/>
                  </a:cubicBezTo>
                  <a:cubicBezTo>
                    <a:pt x="1083" y="3522"/>
                    <a:pt x="1045" y="3523"/>
                    <a:pt x="1010" y="3526"/>
                  </a:cubicBezTo>
                  <a:lnTo>
                    <a:pt x="969" y="3526"/>
                  </a:lnTo>
                  <a:cubicBezTo>
                    <a:pt x="956" y="3526"/>
                    <a:pt x="943" y="3526"/>
                    <a:pt x="929" y="3526"/>
                  </a:cubicBezTo>
                  <a:cubicBezTo>
                    <a:pt x="-250" y="3526"/>
                    <a:pt x="-355" y="4306"/>
                    <a:pt x="888" y="4359"/>
                  </a:cubicBezTo>
                  <a:cubicBezTo>
                    <a:pt x="888" y="4377"/>
                    <a:pt x="888" y="4377"/>
                    <a:pt x="929" y="4394"/>
                  </a:cubicBezTo>
                  <a:cubicBezTo>
                    <a:pt x="1496" y="5227"/>
                    <a:pt x="2997" y="5546"/>
                    <a:pt x="4740" y="5777"/>
                  </a:cubicBezTo>
                  <a:cubicBezTo>
                    <a:pt x="5065" y="5830"/>
                    <a:pt x="5308" y="5954"/>
                    <a:pt x="5429" y="6078"/>
                  </a:cubicBezTo>
                  <a:cubicBezTo>
                    <a:pt x="6403" y="7159"/>
                    <a:pt x="7822" y="8027"/>
                    <a:pt x="10255" y="8452"/>
                  </a:cubicBezTo>
                  <a:lnTo>
                    <a:pt x="10255" y="14193"/>
                  </a:lnTo>
                  <a:cubicBezTo>
                    <a:pt x="8552" y="13857"/>
                    <a:pt x="7173" y="13272"/>
                    <a:pt x="6282" y="12545"/>
                  </a:cubicBezTo>
                  <a:cubicBezTo>
                    <a:pt x="6808" y="12262"/>
                    <a:pt x="7254" y="11961"/>
                    <a:pt x="7660" y="11642"/>
                  </a:cubicBezTo>
                  <a:cubicBezTo>
                    <a:pt x="7863" y="11376"/>
                    <a:pt x="8025" y="11128"/>
                    <a:pt x="8025" y="10862"/>
                  </a:cubicBezTo>
                  <a:cubicBezTo>
                    <a:pt x="8227" y="10774"/>
                    <a:pt x="8350" y="10667"/>
                    <a:pt x="8350" y="10561"/>
                  </a:cubicBezTo>
                  <a:cubicBezTo>
                    <a:pt x="8350" y="10277"/>
                    <a:pt x="7863" y="10136"/>
                    <a:pt x="7376" y="10136"/>
                  </a:cubicBezTo>
                  <a:cubicBezTo>
                    <a:pt x="6889" y="10136"/>
                    <a:pt x="6403" y="10277"/>
                    <a:pt x="6403" y="10561"/>
                  </a:cubicBezTo>
                  <a:cubicBezTo>
                    <a:pt x="6403" y="10720"/>
                    <a:pt x="6646" y="10880"/>
                    <a:pt x="7052" y="10951"/>
                  </a:cubicBezTo>
                  <a:cubicBezTo>
                    <a:pt x="7497" y="11429"/>
                    <a:pt x="7133" y="11907"/>
                    <a:pt x="5835" y="12226"/>
                  </a:cubicBezTo>
                  <a:cubicBezTo>
                    <a:pt x="5552" y="11358"/>
                    <a:pt x="4335" y="10561"/>
                    <a:pt x="5552" y="9693"/>
                  </a:cubicBezTo>
                  <a:cubicBezTo>
                    <a:pt x="6078" y="9480"/>
                    <a:pt x="5957" y="9108"/>
                    <a:pt x="5308" y="8984"/>
                  </a:cubicBezTo>
                  <a:cubicBezTo>
                    <a:pt x="5173" y="8958"/>
                    <a:pt x="5035" y="8946"/>
                    <a:pt x="4901" y="8946"/>
                  </a:cubicBezTo>
                  <a:cubicBezTo>
                    <a:pt x="4388" y="8946"/>
                    <a:pt x="3929" y="9121"/>
                    <a:pt x="3929" y="9374"/>
                  </a:cubicBezTo>
                  <a:cubicBezTo>
                    <a:pt x="3970" y="9533"/>
                    <a:pt x="4173" y="9693"/>
                    <a:pt x="4537" y="9764"/>
                  </a:cubicBezTo>
                  <a:cubicBezTo>
                    <a:pt x="4578" y="9799"/>
                    <a:pt x="4578" y="9834"/>
                    <a:pt x="4578" y="9870"/>
                  </a:cubicBezTo>
                  <a:cubicBezTo>
                    <a:pt x="4699" y="10472"/>
                    <a:pt x="4578" y="11110"/>
                    <a:pt x="4903" y="11677"/>
                  </a:cubicBezTo>
                  <a:cubicBezTo>
                    <a:pt x="5673" y="12971"/>
                    <a:pt x="7335" y="13963"/>
                    <a:pt x="10376" y="14423"/>
                  </a:cubicBezTo>
                  <a:cubicBezTo>
                    <a:pt x="10904" y="16869"/>
                    <a:pt x="11674" y="19314"/>
                    <a:pt x="14067" y="21600"/>
                  </a:cubicBezTo>
                  <a:cubicBezTo>
                    <a:pt x="14189" y="21529"/>
                    <a:pt x="14270" y="21476"/>
                    <a:pt x="14229" y="21423"/>
                  </a:cubicBezTo>
                  <a:cubicBezTo>
                    <a:pt x="12810" y="19810"/>
                    <a:pt x="11918" y="18127"/>
                    <a:pt x="11472" y="16408"/>
                  </a:cubicBezTo>
                  <a:cubicBezTo>
                    <a:pt x="11107" y="15044"/>
                    <a:pt x="10985" y="13662"/>
                    <a:pt x="10823" y="12280"/>
                  </a:cubicBezTo>
                  <a:cubicBezTo>
                    <a:pt x="10823" y="12173"/>
                    <a:pt x="10944" y="12085"/>
                    <a:pt x="11148" y="12032"/>
                  </a:cubicBezTo>
                  <a:cubicBezTo>
                    <a:pt x="13093" y="11748"/>
                    <a:pt x="14472" y="11128"/>
                    <a:pt x="15811" y="10490"/>
                  </a:cubicBezTo>
                  <a:cubicBezTo>
                    <a:pt x="16040" y="10347"/>
                    <a:pt x="16426" y="10262"/>
                    <a:pt x="16800" y="10262"/>
                  </a:cubicBezTo>
                  <a:cubicBezTo>
                    <a:pt x="16891" y="10262"/>
                    <a:pt x="16981" y="10267"/>
                    <a:pt x="17068" y="10277"/>
                  </a:cubicBezTo>
                  <a:cubicBezTo>
                    <a:pt x="17200" y="10285"/>
                    <a:pt x="17331" y="10288"/>
                    <a:pt x="17461" y="10288"/>
                  </a:cubicBezTo>
                  <a:cubicBezTo>
                    <a:pt x="17963" y="10288"/>
                    <a:pt x="18440" y="10234"/>
                    <a:pt x="18893" y="10136"/>
                  </a:cubicBezTo>
                  <a:cubicBezTo>
                    <a:pt x="19136" y="10082"/>
                    <a:pt x="19379" y="10029"/>
                    <a:pt x="19623" y="9941"/>
                  </a:cubicBezTo>
                  <a:cubicBezTo>
                    <a:pt x="19795" y="9989"/>
                    <a:pt x="19984" y="10011"/>
                    <a:pt x="20165" y="10011"/>
                  </a:cubicBezTo>
                  <a:cubicBezTo>
                    <a:pt x="20582" y="10011"/>
                    <a:pt x="20970" y="9895"/>
                    <a:pt x="21083" y="9710"/>
                  </a:cubicBezTo>
                  <a:cubicBezTo>
                    <a:pt x="21245" y="9427"/>
                    <a:pt x="20798" y="9161"/>
                    <a:pt x="20149" y="9161"/>
                  </a:cubicBezTo>
                  <a:lnTo>
                    <a:pt x="20109" y="9179"/>
                  </a:lnTo>
                  <a:cubicBezTo>
                    <a:pt x="19663" y="9179"/>
                    <a:pt x="19257" y="9320"/>
                    <a:pt x="19176" y="9533"/>
                  </a:cubicBezTo>
                  <a:cubicBezTo>
                    <a:pt x="18723" y="9942"/>
                    <a:pt x="18473" y="10066"/>
                    <a:pt x="17687" y="10066"/>
                  </a:cubicBezTo>
                  <a:cubicBezTo>
                    <a:pt x="17418" y="10066"/>
                    <a:pt x="17087" y="10052"/>
                    <a:pt x="16662" y="10029"/>
                  </a:cubicBezTo>
                  <a:cubicBezTo>
                    <a:pt x="17189" y="9728"/>
                    <a:pt x="17676" y="9445"/>
                    <a:pt x="18163" y="9179"/>
                  </a:cubicBezTo>
                  <a:cubicBezTo>
                    <a:pt x="19217" y="9179"/>
                    <a:pt x="19542" y="8541"/>
                    <a:pt x="18568" y="8364"/>
                  </a:cubicBezTo>
                  <a:cubicBezTo>
                    <a:pt x="18421" y="8334"/>
                    <a:pt x="18276" y="8321"/>
                    <a:pt x="18139" y="8321"/>
                  </a:cubicBezTo>
                  <a:cubicBezTo>
                    <a:pt x="17372" y="8321"/>
                    <a:pt x="16848" y="8736"/>
                    <a:pt x="17433" y="9037"/>
                  </a:cubicBezTo>
                  <a:cubicBezTo>
                    <a:pt x="16946" y="9586"/>
                    <a:pt x="15891" y="10012"/>
                    <a:pt x="14959" y="10543"/>
                  </a:cubicBezTo>
                  <a:cubicBezTo>
                    <a:pt x="14716" y="10313"/>
                    <a:pt x="14553" y="10065"/>
                    <a:pt x="14432" y="9834"/>
                  </a:cubicBezTo>
                  <a:cubicBezTo>
                    <a:pt x="14351" y="9427"/>
                    <a:pt x="14229" y="9019"/>
                    <a:pt x="15081" y="8754"/>
                  </a:cubicBezTo>
                  <a:lnTo>
                    <a:pt x="15121" y="8754"/>
                  </a:lnTo>
                  <a:cubicBezTo>
                    <a:pt x="16014" y="8754"/>
                    <a:pt x="16419" y="8293"/>
                    <a:pt x="15811" y="8027"/>
                  </a:cubicBezTo>
                  <a:cubicBezTo>
                    <a:pt x="15612" y="7940"/>
                    <a:pt x="15364" y="7900"/>
                    <a:pt x="15121" y="7900"/>
                  </a:cubicBezTo>
                  <a:cubicBezTo>
                    <a:pt x="14624" y="7900"/>
                    <a:pt x="14148" y="8066"/>
                    <a:pt x="14148" y="8328"/>
                  </a:cubicBezTo>
                  <a:cubicBezTo>
                    <a:pt x="14148" y="8399"/>
                    <a:pt x="14189" y="8470"/>
                    <a:pt x="14270" y="8523"/>
                  </a:cubicBezTo>
                  <a:cubicBezTo>
                    <a:pt x="13783" y="9249"/>
                    <a:pt x="13256" y="9976"/>
                    <a:pt x="14676" y="10649"/>
                  </a:cubicBezTo>
                  <a:cubicBezTo>
                    <a:pt x="13580" y="11199"/>
                    <a:pt x="12202" y="11624"/>
                    <a:pt x="10661" y="11872"/>
                  </a:cubicBezTo>
                  <a:cubicBezTo>
                    <a:pt x="10782" y="10348"/>
                    <a:pt x="10904" y="8930"/>
                    <a:pt x="11025" y="7478"/>
                  </a:cubicBezTo>
                  <a:cubicBezTo>
                    <a:pt x="13742" y="7478"/>
                    <a:pt x="15406" y="6858"/>
                    <a:pt x="16825" y="6042"/>
                  </a:cubicBezTo>
                  <a:cubicBezTo>
                    <a:pt x="17230" y="5830"/>
                    <a:pt x="17636" y="5599"/>
                    <a:pt x="18000" y="5351"/>
                  </a:cubicBezTo>
                  <a:cubicBezTo>
                    <a:pt x="18406" y="5298"/>
                    <a:pt x="18649" y="5139"/>
                    <a:pt x="18649" y="4961"/>
                  </a:cubicBezTo>
                  <a:cubicBezTo>
                    <a:pt x="18649" y="4715"/>
                    <a:pt x="18189" y="4542"/>
                    <a:pt x="17680" y="4542"/>
                  </a:cubicBezTo>
                  <a:cubicBezTo>
                    <a:pt x="17530" y="4542"/>
                    <a:pt x="17378" y="4557"/>
                    <a:pt x="17230" y="4589"/>
                  </a:cubicBezTo>
                  <a:cubicBezTo>
                    <a:pt x="16581" y="4749"/>
                    <a:pt x="16540" y="5139"/>
                    <a:pt x="17149" y="5316"/>
                  </a:cubicBezTo>
                  <a:cubicBezTo>
                    <a:pt x="17149" y="5333"/>
                    <a:pt x="17149" y="5369"/>
                    <a:pt x="17108" y="5387"/>
                  </a:cubicBezTo>
                  <a:cubicBezTo>
                    <a:pt x="16419" y="5812"/>
                    <a:pt x="15689" y="6220"/>
                    <a:pt x="14919" y="6680"/>
                  </a:cubicBezTo>
                  <a:cubicBezTo>
                    <a:pt x="14270" y="6096"/>
                    <a:pt x="14310" y="5599"/>
                    <a:pt x="14919" y="5210"/>
                  </a:cubicBezTo>
                  <a:cubicBezTo>
                    <a:pt x="15973" y="5210"/>
                    <a:pt x="16257" y="4589"/>
                    <a:pt x="15325" y="4394"/>
                  </a:cubicBezTo>
                  <a:cubicBezTo>
                    <a:pt x="15191" y="4370"/>
                    <a:pt x="15060" y="4359"/>
                    <a:pt x="14935" y="4359"/>
                  </a:cubicBezTo>
                  <a:cubicBezTo>
                    <a:pt x="14147" y="4359"/>
                    <a:pt x="13600" y="4795"/>
                    <a:pt x="14229" y="5085"/>
                  </a:cubicBezTo>
                  <a:cubicBezTo>
                    <a:pt x="14229" y="5121"/>
                    <a:pt x="14229" y="5156"/>
                    <a:pt x="14229" y="5192"/>
                  </a:cubicBezTo>
                  <a:cubicBezTo>
                    <a:pt x="13864" y="5759"/>
                    <a:pt x="13946" y="6343"/>
                    <a:pt x="14432" y="6875"/>
                  </a:cubicBezTo>
                  <a:lnTo>
                    <a:pt x="11310" y="7371"/>
                  </a:lnTo>
                  <a:lnTo>
                    <a:pt x="11107" y="7247"/>
                  </a:lnTo>
                  <a:cubicBezTo>
                    <a:pt x="11512" y="6096"/>
                    <a:pt x="11918" y="4943"/>
                    <a:pt x="12323" y="3810"/>
                  </a:cubicBezTo>
                  <a:cubicBezTo>
                    <a:pt x="14189" y="3721"/>
                    <a:pt x="15689" y="3509"/>
                    <a:pt x="16906" y="2924"/>
                  </a:cubicBezTo>
                  <a:cubicBezTo>
                    <a:pt x="17108" y="2835"/>
                    <a:pt x="17392" y="2782"/>
                    <a:pt x="17717" y="2782"/>
                  </a:cubicBezTo>
                  <a:cubicBezTo>
                    <a:pt x="18690" y="2729"/>
                    <a:pt x="19176" y="2481"/>
                    <a:pt x="19014" y="2073"/>
                  </a:cubicBezTo>
                  <a:cubicBezTo>
                    <a:pt x="18868" y="1771"/>
                    <a:pt x="18233" y="1569"/>
                    <a:pt x="17548" y="1569"/>
                  </a:cubicBezTo>
                  <a:cubicBezTo>
                    <a:pt x="17470" y="1569"/>
                    <a:pt x="17391" y="1571"/>
                    <a:pt x="17311" y="1577"/>
                  </a:cubicBezTo>
                  <a:cubicBezTo>
                    <a:pt x="16540" y="1630"/>
                    <a:pt x="16176" y="1949"/>
                    <a:pt x="16378" y="2356"/>
                  </a:cubicBezTo>
                  <a:cubicBezTo>
                    <a:pt x="16500" y="2481"/>
                    <a:pt x="16459" y="2622"/>
                    <a:pt x="16338" y="2729"/>
                  </a:cubicBezTo>
                  <a:cubicBezTo>
                    <a:pt x="15406" y="3260"/>
                    <a:pt x="14067" y="3473"/>
                    <a:pt x="12485" y="3544"/>
                  </a:cubicBezTo>
                  <a:cubicBezTo>
                    <a:pt x="12972" y="2746"/>
                    <a:pt x="13418" y="2020"/>
                    <a:pt x="13864" y="1311"/>
                  </a:cubicBezTo>
                  <a:cubicBezTo>
                    <a:pt x="13920" y="1312"/>
                    <a:pt x="13975" y="1312"/>
                    <a:pt x="14029" y="1312"/>
                  </a:cubicBezTo>
                  <a:cubicBezTo>
                    <a:pt x="15160" y="1312"/>
                    <a:pt x="15571" y="1130"/>
                    <a:pt x="15649" y="673"/>
                  </a:cubicBezTo>
                  <a:cubicBezTo>
                    <a:pt x="15689" y="319"/>
                    <a:pt x="15243" y="159"/>
                    <a:pt x="1463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553" name="Google Shape;627;p51" descr="Google Shape;627;p51"/>
            <p:cNvPicPr>
              <a:picLocks noChangeAspect="1"/>
            </p:cNvPicPr>
            <p:nvPr/>
          </p:nvPicPr>
          <p:blipFill>
            <a:blip r:embed="rId2">
              <a:alphaModFix amt="72000"/>
              <a:extLst/>
            </a:blip>
            <a:stretch>
              <a:fillRect/>
            </a:stretch>
          </p:blipFill>
          <p:spPr>
            <a:xfrm rot="667566">
              <a:off x="23769" y="679934"/>
              <a:ext cx="1314516" cy="374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55" name="Google Shape;637;p51"/>
          <p:cNvSpPr txBox="1"/>
          <p:nvPr/>
        </p:nvSpPr>
        <p:spPr>
          <a:xfrm>
            <a:off x="6760395" y="923604"/>
            <a:ext cx="2296023" cy="658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896111" rtl="0">
              <a:defRPr sz="2744">
                <a:solidFill>
                  <a:schemeClr val="accent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430">
                <a:solidFill>
                  <a:srgbClr val="004D65"/>
                </a:solidFill>
                <a:latin typeface="Muna Bold"/>
                <a:ea typeface="Muna Bold"/>
                <a:cs typeface="Muna Bold"/>
                <a:sym typeface="Muna Bold"/>
              </a:rPr>
              <a:t>التاريخ</a:t>
            </a:r>
            <a:r>
              <a:t> </a:t>
            </a:r>
          </a:p>
        </p:txBody>
      </p:sp>
      <p:sp>
        <p:nvSpPr>
          <p:cNvPr id="556" name="Google Shape;617;p51"/>
          <p:cNvSpPr/>
          <p:nvPr/>
        </p:nvSpPr>
        <p:spPr>
          <a:xfrm>
            <a:off x="4812152" y="2242116"/>
            <a:ext cx="3699901" cy="749475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57" name="Google Shape;617;p51"/>
          <p:cNvSpPr/>
          <p:nvPr/>
        </p:nvSpPr>
        <p:spPr>
          <a:xfrm>
            <a:off x="4812152" y="3651448"/>
            <a:ext cx="3699901" cy="735067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58" name="Google Shape;637;p51"/>
          <p:cNvSpPr txBox="1"/>
          <p:nvPr/>
        </p:nvSpPr>
        <p:spPr>
          <a:xfrm>
            <a:off x="6709782" y="2242422"/>
            <a:ext cx="2296023" cy="658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896111" rtl="0">
              <a:defRPr sz="2744">
                <a:solidFill>
                  <a:schemeClr val="accent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430">
                <a:solidFill>
                  <a:srgbClr val="004D65"/>
                </a:solidFill>
                <a:latin typeface="Muna Bold"/>
                <a:ea typeface="Muna Bold"/>
                <a:cs typeface="Muna Bold"/>
                <a:sym typeface="Muna Bold"/>
              </a:rPr>
              <a:t>اليوم </a:t>
            </a:r>
            <a:r>
              <a:t> </a:t>
            </a:r>
          </a:p>
        </p:txBody>
      </p:sp>
      <p:sp>
        <p:nvSpPr>
          <p:cNvPr id="559" name="Google Shape;637;p51"/>
          <p:cNvSpPr txBox="1"/>
          <p:nvPr/>
        </p:nvSpPr>
        <p:spPr>
          <a:xfrm>
            <a:off x="6760395" y="3727860"/>
            <a:ext cx="2296023" cy="658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896111" rtl="0">
              <a:defRPr sz="2744">
                <a:solidFill>
                  <a:schemeClr val="accent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430">
                <a:solidFill>
                  <a:srgbClr val="004D65"/>
                </a:solidFill>
                <a:latin typeface="Muna Bold"/>
                <a:ea typeface="Muna Bold"/>
                <a:cs typeface="Muna Bold"/>
                <a:sym typeface="Muna Bold"/>
              </a:rPr>
              <a:t>الحصة</a:t>
            </a:r>
            <a:r>
              <a:t> </a:t>
            </a:r>
          </a:p>
        </p:txBody>
      </p:sp>
      <p:pic>
        <p:nvPicPr>
          <p:cNvPr id="560" name="Google Shape;1215;p75" descr="Google Shape;1215;p75"/>
          <p:cNvPicPr>
            <a:picLocks noChangeAspect="1"/>
          </p:cNvPicPr>
          <p:nvPr/>
        </p:nvPicPr>
        <p:blipFill>
          <a:blip r:embed="rId3">
            <a:alphaModFix amt="54000"/>
            <a:extLst/>
          </a:blip>
          <a:stretch>
            <a:fillRect/>
          </a:stretch>
        </p:blipFill>
        <p:spPr>
          <a:xfrm>
            <a:off x="5914134" y="2085706"/>
            <a:ext cx="1591298" cy="312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Google Shape;1214;p75" descr="Google Shape;1214;p75"/>
          <p:cNvPicPr>
            <a:picLocks noChangeAspect="1"/>
          </p:cNvPicPr>
          <p:nvPr/>
        </p:nvPicPr>
        <p:blipFill>
          <a:blip r:embed="rId4">
            <a:alphaModFix amt="80000"/>
            <a:extLst/>
          </a:blip>
          <a:stretch>
            <a:fillRect/>
          </a:stretch>
        </p:blipFill>
        <p:spPr>
          <a:xfrm>
            <a:off x="5801950" y="3470919"/>
            <a:ext cx="1815667" cy="361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62" name="Google Shape;1219;p75" descr="Google Shape;1219;p75"/>
          <p:cNvPicPr>
            <a:picLocks noChangeAspect="1"/>
          </p:cNvPicPr>
          <p:nvPr/>
        </p:nvPicPr>
        <p:blipFill>
          <a:blip r:embed="rId5">
            <a:alphaModFix amt="80000"/>
            <a:extLst/>
          </a:blip>
          <a:stretch>
            <a:fillRect/>
          </a:stretch>
        </p:blipFill>
        <p:spPr>
          <a:xfrm>
            <a:off x="6041294" y="744939"/>
            <a:ext cx="1241616" cy="355863"/>
          </a:xfrm>
          <a:prstGeom prst="rect">
            <a:avLst/>
          </a:prstGeom>
          <a:ln w="12700">
            <a:miter lim="400000"/>
          </a:ln>
        </p:spPr>
      </p:pic>
      <p:sp>
        <p:nvSpPr>
          <p:cNvPr id="563" name="Google Shape;1079;p70"/>
          <p:cNvSpPr/>
          <p:nvPr/>
        </p:nvSpPr>
        <p:spPr>
          <a:xfrm>
            <a:off x="1148720" y="923604"/>
            <a:ext cx="3167542" cy="3561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89" y="732"/>
                </a:moveTo>
                <a:cubicBezTo>
                  <a:pt x="2544" y="732"/>
                  <a:pt x="2577" y="776"/>
                  <a:pt x="2577" y="849"/>
                </a:cubicBezTo>
                <a:lnTo>
                  <a:pt x="2577" y="1347"/>
                </a:lnTo>
                <a:cubicBezTo>
                  <a:pt x="2577" y="1405"/>
                  <a:pt x="2544" y="1464"/>
                  <a:pt x="2489" y="1464"/>
                </a:cubicBezTo>
                <a:lnTo>
                  <a:pt x="892" y="1464"/>
                </a:lnTo>
                <a:cubicBezTo>
                  <a:pt x="848" y="1464"/>
                  <a:pt x="815" y="1405"/>
                  <a:pt x="815" y="1347"/>
                </a:cubicBezTo>
                <a:lnTo>
                  <a:pt x="815" y="849"/>
                </a:lnTo>
                <a:cubicBezTo>
                  <a:pt x="815" y="776"/>
                  <a:pt x="848" y="732"/>
                  <a:pt x="892" y="732"/>
                </a:cubicBezTo>
                <a:close/>
                <a:moveTo>
                  <a:pt x="4805" y="732"/>
                </a:moveTo>
                <a:cubicBezTo>
                  <a:pt x="4849" y="732"/>
                  <a:pt x="4892" y="776"/>
                  <a:pt x="4892" y="849"/>
                </a:cubicBezTo>
                <a:lnTo>
                  <a:pt x="4892" y="1347"/>
                </a:lnTo>
                <a:cubicBezTo>
                  <a:pt x="4892" y="1405"/>
                  <a:pt x="4849" y="1464"/>
                  <a:pt x="4805" y="1464"/>
                </a:cubicBezTo>
                <a:lnTo>
                  <a:pt x="3207" y="1464"/>
                </a:lnTo>
                <a:cubicBezTo>
                  <a:pt x="3164" y="1464"/>
                  <a:pt x="3120" y="1405"/>
                  <a:pt x="3120" y="1347"/>
                </a:cubicBezTo>
                <a:lnTo>
                  <a:pt x="3120" y="849"/>
                </a:lnTo>
                <a:cubicBezTo>
                  <a:pt x="3120" y="776"/>
                  <a:pt x="3164" y="732"/>
                  <a:pt x="3207" y="732"/>
                </a:cubicBezTo>
                <a:close/>
                <a:moveTo>
                  <a:pt x="7110" y="732"/>
                </a:moveTo>
                <a:cubicBezTo>
                  <a:pt x="7164" y="732"/>
                  <a:pt x="7196" y="776"/>
                  <a:pt x="7196" y="849"/>
                </a:cubicBezTo>
                <a:lnTo>
                  <a:pt x="7196" y="1347"/>
                </a:lnTo>
                <a:cubicBezTo>
                  <a:pt x="7196" y="1405"/>
                  <a:pt x="7164" y="1464"/>
                  <a:pt x="7110" y="1464"/>
                </a:cubicBezTo>
                <a:lnTo>
                  <a:pt x="5512" y="1464"/>
                </a:lnTo>
                <a:cubicBezTo>
                  <a:pt x="5468" y="1464"/>
                  <a:pt x="5436" y="1405"/>
                  <a:pt x="5436" y="1347"/>
                </a:cubicBezTo>
                <a:lnTo>
                  <a:pt x="5436" y="849"/>
                </a:lnTo>
                <a:cubicBezTo>
                  <a:pt x="5436" y="776"/>
                  <a:pt x="5468" y="732"/>
                  <a:pt x="5512" y="732"/>
                </a:cubicBezTo>
                <a:close/>
                <a:moveTo>
                  <a:pt x="9425" y="732"/>
                </a:moveTo>
                <a:cubicBezTo>
                  <a:pt x="9468" y="732"/>
                  <a:pt x="9512" y="776"/>
                  <a:pt x="9512" y="849"/>
                </a:cubicBezTo>
                <a:lnTo>
                  <a:pt x="9512" y="1347"/>
                </a:lnTo>
                <a:cubicBezTo>
                  <a:pt x="9512" y="1405"/>
                  <a:pt x="9468" y="1464"/>
                  <a:pt x="9425" y="1464"/>
                </a:cubicBezTo>
                <a:lnTo>
                  <a:pt x="7827" y="1464"/>
                </a:lnTo>
                <a:cubicBezTo>
                  <a:pt x="7783" y="1464"/>
                  <a:pt x="7740" y="1405"/>
                  <a:pt x="7740" y="1347"/>
                </a:cubicBezTo>
                <a:lnTo>
                  <a:pt x="7740" y="849"/>
                </a:lnTo>
                <a:cubicBezTo>
                  <a:pt x="7740" y="776"/>
                  <a:pt x="7783" y="732"/>
                  <a:pt x="7827" y="732"/>
                </a:cubicBezTo>
                <a:close/>
                <a:moveTo>
                  <a:pt x="11730" y="732"/>
                </a:moveTo>
                <a:cubicBezTo>
                  <a:pt x="11784" y="732"/>
                  <a:pt x="11817" y="776"/>
                  <a:pt x="11817" y="849"/>
                </a:cubicBezTo>
                <a:lnTo>
                  <a:pt x="11817" y="1347"/>
                </a:lnTo>
                <a:cubicBezTo>
                  <a:pt x="11817" y="1405"/>
                  <a:pt x="11784" y="1464"/>
                  <a:pt x="11730" y="1464"/>
                </a:cubicBezTo>
                <a:lnTo>
                  <a:pt x="10132" y="1464"/>
                </a:lnTo>
                <a:cubicBezTo>
                  <a:pt x="10088" y="1464"/>
                  <a:pt x="10055" y="1405"/>
                  <a:pt x="10055" y="1347"/>
                </a:cubicBezTo>
                <a:lnTo>
                  <a:pt x="10055" y="849"/>
                </a:lnTo>
                <a:cubicBezTo>
                  <a:pt x="10055" y="776"/>
                  <a:pt x="10088" y="732"/>
                  <a:pt x="10132" y="732"/>
                </a:cubicBezTo>
                <a:close/>
                <a:moveTo>
                  <a:pt x="14045" y="732"/>
                </a:moveTo>
                <a:cubicBezTo>
                  <a:pt x="14089" y="732"/>
                  <a:pt x="14132" y="776"/>
                  <a:pt x="14132" y="849"/>
                </a:cubicBezTo>
                <a:lnTo>
                  <a:pt x="14132" y="1347"/>
                </a:lnTo>
                <a:cubicBezTo>
                  <a:pt x="14132" y="1405"/>
                  <a:pt x="14089" y="1464"/>
                  <a:pt x="14045" y="1464"/>
                </a:cubicBezTo>
                <a:lnTo>
                  <a:pt x="12447" y="1464"/>
                </a:lnTo>
                <a:cubicBezTo>
                  <a:pt x="12404" y="1464"/>
                  <a:pt x="12360" y="1405"/>
                  <a:pt x="12360" y="1347"/>
                </a:cubicBezTo>
                <a:lnTo>
                  <a:pt x="12360" y="849"/>
                </a:lnTo>
                <a:cubicBezTo>
                  <a:pt x="12360" y="776"/>
                  <a:pt x="12404" y="732"/>
                  <a:pt x="12447" y="732"/>
                </a:cubicBezTo>
                <a:close/>
                <a:moveTo>
                  <a:pt x="16491" y="732"/>
                </a:moveTo>
                <a:cubicBezTo>
                  <a:pt x="16534" y="732"/>
                  <a:pt x="16578" y="776"/>
                  <a:pt x="16578" y="849"/>
                </a:cubicBezTo>
                <a:lnTo>
                  <a:pt x="16578" y="1347"/>
                </a:lnTo>
                <a:cubicBezTo>
                  <a:pt x="16578" y="1405"/>
                  <a:pt x="16534" y="1464"/>
                  <a:pt x="16491" y="1464"/>
                </a:cubicBezTo>
                <a:lnTo>
                  <a:pt x="14893" y="1464"/>
                </a:lnTo>
                <a:cubicBezTo>
                  <a:pt x="14849" y="1464"/>
                  <a:pt x="14806" y="1405"/>
                  <a:pt x="14806" y="1347"/>
                </a:cubicBezTo>
                <a:lnTo>
                  <a:pt x="14806" y="849"/>
                </a:lnTo>
                <a:cubicBezTo>
                  <a:pt x="14806" y="776"/>
                  <a:pt x="14849" y="732"/>
                  <a:pt x="14893" y="732"/>
                </a:cubicBezTo>
                <a:close/>
                <a:moveTo>
                  <a:pt x="18796" y="732"/>
                </a:moveTo>
                <a:cubicBezTo>
                  <a:pt x="18850" y="732"/>
                  <a:pt x="18883" y="776"/>
                  <a:pt x="18883" y="849"/>
                </a:cubicBezTo>
                <a:lnTo>
                  <a:pt x="18883" y="1347"/>
                </a:lnTo>
                <a:cubicBezTo>
                  <a:pt x="18883" y="1405"/>
                  <a:pt x="18850" y="1464"/>
                  <a:pt x="18796" y="1464"/>
                </a:cubicBezTo>
                <a:lnTo>
                  <a:pt x="17198" y="1464"/>
                </a:lnTo>
                <a:cubicBezTo>
                  <a:pt x="17154" y="1464"/>
                  <a:pt x="17121" y="1405"/>
                  <a:pt x="17121" y="1347"/>
                </a:cubicBezTo>
                <a:lnTo>
                  <a:pt x="17121" y="849"/>
                </a:lnTo>
                <a:cubicBezTo>
                  <a:pt x="17121" y="776"/>
                  <a:pt x="17154" y="732"/>
                  <a:pt x="17198" y="732"/>
                </a:cubicBezTo>
                <a:close/>
                <a:moveTo>
                  <a:pt x="21111" y="732"/>
                </a:moveTo>
                <a:cubicBezTo>
                  <a:pt x="21154" y="732"/>
                  <a:pt x="21198" y="776"/>
                  <a:pt x="21198" y="849"/>
                </a:cubicBezTo>
                <a:lnTo>
                  <a:pt x="21198" y="1347"/>
                </a:lnTo>
                <a:cubicBezTo>
                  <a:pt x="21198" y="1405"/>
                  <a:pt x="21154" y="1464"/>
                  <a:pt x="21111" y="1464"/>
                </a:cubicBezTo>
                <a:lnTo>
                  <a:pt x="19513" y="1464"/>
                </a:lnTo>
                <a:cubicBezTo>
                  <a:pt x="19470" y="1464"/>
                  <a:pt x="19426" y="1405"/>
                  <a:pt x="19426" y="1347"/>
                </a:cubicBezTo>
                <a:lnTo>
                  <a:pt x="19426" y="849"/>
                </a:lnTo>
                <a:cubicBezTo>
                  <a:pt x="19426" y="776"/>
                  <a:pt x="19470" y="732"/>
                  <a:pt x="19513" y="732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64" name="Google Shape;637;p51"/>
          <p:cNvSpPr txBox="1"/>
          <p:nvPr/>
        </p:nvSpPr>
        <p:spPr>
          <a:xfrm>
            <a:off x="1219918" y="1164195"/>
            <a:ext cx="2561654" cy="2209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tabLst>
                <a:tab pos="177800" algn="l"/>
                <a:tab pos="368300" algn="l"/>
                <a:tab pos="546100" algn="l"/>
                <a:tab pos="736600" algn="l"/>
                <a:tab pos="914400" algn="l"/>
                <a:tab pos="1104900" algn="l"/>
                <a:tab pos="1282700" algn="l"/>
                <a:tab pos="1473200" algn="l"/>
                <a:tab pos="1663700" algn="l"/>
                <a:tab pos="1841500" algn="l"/>
                <a:tab pos="2032000" algn="l"/>
                <a:tab pos="2209800" algn="l"/>
              </a:tabLst>
              <a:defRPr sz="2964">
                <a:solidFill>
                  <a:srgbClr val="000000"/>
                </a:solidFill>
                <a:latin typeface="Muna Regular"/>
                <a:ea typeface="Muna Regular"/>
                <a:cs typeface="Muna Regular"/>
                <a:sym typeface="Muna Regular"/>
              </a:defRPr>
            </a:lvl1pPr>
          </a:lstStyle>
          <a:p>
            <a:pPr/>
            <a:r>
              <a:t>كن ملهما لنفسك عظيما بما تسعى له، و إبدأ يومك متفائلا ومتطلعا للأفضل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80;p49"/>
          <p:cNvSpPr/>
          <p:nvPr/>
        </p:nvSpPr>
        <p:spPr>
          <a:xfrm flipH="1">
            <a:off x="2299116" y="1158283"/>
            <a:ext cx="6036089" cy="3184808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67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756780" y="4071744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8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3958258" y="955597"/>
            <a:ext cx="2302239" cy="500168"/>
          </a:xfrm>
          <a:prstGeom prst="rect">
            <a:avLst/>
          </a:prstGeom>
          <a:ln w="12700">
            <a:miter lim="400000"/>
          </a:ln>
        </p:spPr>
      </p:pic>
      <p:sp>
        <p:nvSpPr>
          <p:cNvPr id="569" name="Google Shape;591;p49"/>
          <p:cNvSpPr/>
          <p:nvPr/>
        </p:nvSpPr>
        <p:spPr>
          <a:xfrm>
            <a:off x="858596" y="3400223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70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832647" y="4188924"/>
            <a:ext cx="793400" cy="5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Google Shape;583;p49"/>
          <p:cNvSpPr txBox="1"/>
          <p:nvPr>
            <p:ph type="title"/>
          </p:nvPr>
        </p:nvSpPr>
        <p:spPr>
          <a:xfrm>
            <a:off x="2821883" y="1957693"/>
            <a:ext cx="4574988" cy="1984932"/>
          </a:xfrm>
          <a:prstGeom prst="rect">
            <a:avLst/>
          </a:prstGeom>
        </p:spPr>
        <p:txBody>
          <a:bodyPr/>
          <a:lstStyle>
            <a:lvl1pPr>
              <a:defRPr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أقدر الجذور التربيعية  </a:t>
            </a:r>
          </a:p>
        </p:txBody>
      </p:sp>
      <p:sp>
        <p:nvSpPr>
          <p:cNvPr id="572" name="Google Shape;601;p50"/>
          <p:cNvSpPr txBox="1"/>
          <p:nvPr/>
        </p:nvSpPr>
        <p:spPr>
          <a:xfrm>
            <a:off x="3824083" y="1705200"/>
            <a:ext cx="2570588" cy="1361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فكرة الدرس</a:t>
            </a:r>
          </a:p>
        </p:txBody>
      </p:sp>
      <p:grpSp>
        <p:nvGrpSpPr>
          <p:cNvPr id="585" name="Google Shape;509;p46"/>
          <p:cNvGrpSpPr/>
          <p:nvPr/>
        </p:nvGrpSpPr>
        <p:grpSpPr>
          <a:xfrm>
            <a:off x="1404650" y="412604"/>
            <a:ext cx="442793" cy="542994"/>
            <a:chOff x="44" y="44"/>
            <a:chExt cx="442791" cy="542993"/>
          </a:xfrm>
        </p:grpSpPr>
        <p:sp>
          <p:nvSpPr>
            <p:cNvPr id="573" name="Google Shape;510;p46"/>
            <p:cNvSpPr/>
            <p:nvPr/>
          </p:nvSpPr>
          <p:spPr>
            <a:xfrm>
              <a:off x="55119" y="53008"/>
              <a:ext cx="330163" cy="49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765" y="5689"/>
                  </a:moveTo>
                  <a:lnTo>
                    <a:pt x="11174" y="6060"/>
                  </a:lnTo>
                  <a:cubicBezTo>
                    <a:pt x="11039" y="6107"/>
                    <a:pt x="10902" y="6107"/>
                    <a:pt x="10765" y="6107"/>
                  </a:cubicBezTo>
                  <a:cubicBezTo>
                    <a:pt x="10664" y="6083"/>
                    <a:pt x="10527" y="6060"/>
                    <a:pt x="10390" y="6060"/>
                  </a:cubicBezTo>
                  <a:lnTo>
                    <a:pt x="10765" y="5689"/>
                  </a:lnTo>
                  <a:close/>
                  <a:moveTo>
                    <a:pt x="11889" y="6800"/>
                  </a:moveTo>
                  <a:lnTo>
                    <a:pt x="12264" y="7192"/>
                  </a:lnTo>
                  <a:cubicBezTo>
                    <a:pt x="11769" y="7285"/>
                    <a:pt x="11260" y="7332"/>
                    <a:pt x="10747" y="7332"/>
                  </a:cubicBezTo>
                  <a:cubicBezTo>
                    <a:pt x="10238" y="7332"/>
                    <a:pt x="9726" y="7285"/>
                    <a:pt x="9231" y="7192"/>
                  </a:cubicBezTo>
                  <a:lnTo>
                    <a:pt x="9640" y="6800"/>
                  </a:lnTo>
                  <a:cubicBezTo>
                    <a:pt x="10015" y="6914"/>
                    <a:pt x="10390" y="6938"/>
                    <a:pt x="10765" y="6938"/>
                  </a:cubicBezTo>
                  <a:cubicBezTo>
                    <a:pt x="11174" y="6938"/>
                    <a:pt x="11549" y="6870"/>
                    <a:pt x="11889" y="6800"/>
                  </a:cubicBezTo>
                  <a:close/>
                  <a:moveTo>
                    <a:pt x="8890" y="8025"/>
                  </a:moveTo>
                  <a:cubicBezTo>
                    <a:pt x="9334" y="8119"/>
                    <a:pt x="9743" y="8140"/>
                    <a:pt x="10152" y="8187"/>
                  </a:cubicBezTo>
                  <a:lnTo>
                    <a:pt x="10152" y="15750"/>
                  </a:lnTo>
                  <a:lnTo>
                    <a:pt x="8890" y="15750"/>
                  </a:lnTo>
                  <a:lnTo>
                    <a:pt x="8890" y="8025"/>
                  </a:lnTo>
                  <a:close/>
                  <a:moveTo>
                    <a:pt x="12639" y="8025"/>
                  </a:moveTo>
                  <a:lnTo>
                    <a:pt x="12639" y="15750"/>
                  </a:lnTo>
                  <a:lnTo>
                    <a:pt x="11411" y="15750"/>
                  </a:lnTo>
                  <a:lnTo>
                    <a:pt x="11411" y="8187"/>
                  </a:lnTo>
                  <a:cubicBezTo>
                    <a:pt x="11855" y="8140"/>
                    <a:pt x="12230" y="8119"/>
                    <a:pt x="12639" y="8025"/>
                  </a:cubicBezTo>
                  <a:close/>
                  <a:moveTo>
                    <a:pt x="10833" y="857"/>
                  </a:moveTo>
                  <a:cubicBezTo>
                    <a:pt x="13320" y="857"/>
                    <a:pt x="15672" y="1527"/>
                    <a:pt x="17477" y="2708"/>
                  </a:cubicBezTo>
                  <a:cubicBezTo>
                    <a:pt x="19283" y="3933"/>
                    <a:pt x="20270" y="5551"/>
                    <a:pt x="20270" y="7285"/>
                  </a:cubicBezTo>
                  <a:cubicBezTo>
                    <a:pt x="20270" y="8973"/>
                    <a:pt x="19283" y="10570"/>
                    <a:pt x="17580" y="11795"/>
                  </a:cubicBezTo>
                  <a:cubicBezTo>
                    <a:pt x="16012" y="12881"/>
                    <a:pt x="15125" y="14270"/>
                    <a:pt x="14956" y="15750"/>
                  </a:cubicBezTo>
                  <a:lnTo>
                    <a:pt x="13935" y="15750"/>
                  </a:lnTo>
                  <a:lnTo>
                    <a:pt x="13935" y="7423"/>
                  </a:lnTo>
                  <a:cubicBezTo>
                    <a:pt x="13935" y="7332"/>
                    <a:pt x="13901" y="7262"/>
                    <a:pt x="13798" y="7192"/>
                  </a:cubicBezTo>
                  <a:lnTo>
                    <a:pt x="11345" y="4673"/>
                  </a:lnTo>
                  <a:cubicBezTo>
                    <a:pt x="11208" y="4557"/>
                    <a:pt x="11039" y="4487"/>
                    <a:pt x="10833" y="4487"/>
                  </a:cubicBezTo>
                  <a:cubicBezTo>
                    <a:pt x="10596" y="4487"/>
                    <a:pt x="10390" y="4533"/>
                    <a:pt x="10321" y="4673"/>
                  </a:cubicBezTo>
                  <a:lnTo>
                    <a:pt x="7835" y="7192"/>
                  </a:lnTo>
                  <a:cubicBezTo>
                    <a:pt x="7769" y="7262"/>
                    <a:pt x="7700" y="7332"/>
                    <a:pt x="7700" y="7423"/>
                  </a:cubicBezTo>
                  <a:lnTo>
                    <a:pt x="7700" y="15750"/>
                  </a:lnTo>
                  <a:lnTo>
                    <a:pt x="6679" y="15750"/>
                  </a:lnTo>
                  <a:cubicBezTo>
                    <a:pt x="6507" y="14270"/>
                    <a:pt x="5620" y="12881"/>
                    <a:pt x="4055" y="11795"/>
                  </a:cubicBezTo>
                  <a:cubicBezTo>
                    <a:pt x="2349" y="10615"/>
                    <a:pt x="1397" y="9043"/>
                    <a:pt x="1362" y="7400"/>
                  </a:cubicBezTo>
                  <a:cubicBezTo>
                    <a:pt x="1328" y="5689"/>
                    <a:pt x="2318" y="4071"/>
                    <a:pt x="4055" y="2822"/>
                  </a:cubicBezTo>
                  <a:cubicBezTo>
                    <a:pt x="5826" y="1597"/>
                    <a:pt x="8175" y="880"/>
                    <a:pt x="10696" y="857"/>
                  </a:cubicBezTo>
                  <a:close/>
                  <a:moveTo>
                    <a:pt x="14922" y="16628"/>
                  </a:moveTo>
                  <a:lnTo>
                    <a:pt x="14922" y="17253"/>
                  </a:lnTo>
                  <a:lnTo>
                    <a:pt x="6644" y="17253"/>
                  </a:lnTo>
                  <a:lnTo>
                    <a:pt x="6644" y="16628"/>
                  </a:lnTo>
                  <a:close/>
                  <a:moveTo>
                    <a:pt x="14616" y="18084"/>
                  </a:moveTo>
                  <a:cubicBezTo>
                    <a:pt x="14104" y="18941"/>
                    <a:pt x="12911" y="19473"/>
                    <a:pt x="11514" y="19473"/>
                  </a:cubicBezTo>
                  <a:lnTo>
                    <a:pt x="10049" y="19473"/>
                  </a:lnTo>
                  <a:cubicBezTo>
                    <a:pt x="8653" y="19473"/>
                    <a:pt x="7460" y="18894"/>
                    <a:pt x="6950" y="18084"/>
                  </a:cubicBezTo>
                  <a:close/>
                  <a:moveTo>
                    <a:pt x="11549" y="20351"/>
                  </a:moveTo>
                  <a:cubicBezTo>
                    <a:pt x="11583" y="20351"/>
                    <a:pt x="11720" y="20351"/>
                    <a:pt x="11786" y="20374"/>
                  </a:cubicBezTo>
                  <a:cubicBezTo>
                    <a:pt x="11786" y="20582"/>
                    <a:pt x="11549" y="20720"/>
                    <a:pt x="11277" y="20720"/>
                  </a:cubicBezTo>
                  <a:lnTo>
                    <a:pt x="10321" y="20720"/>
                  </a:lnTo>
                  <a:cubicBezTo>
                    <a:pt x="10015" y="20720"/>
                    <a:pt x="9812" y="20559"/>
                    <a:pt x="9812" y="20374"/>
                  </a:cubicBezTo>
                  <a:lnTo>
                    <a:pt x="9812" y="20351"/>
                  </a:lnTo>
                  <a:close/>
                  <a:moveTo>
                    <a:pt x="10727" y="0"/>
                  </a:moveTo>
                  <a:cubicBezTo>
                    <a:pt x="10682" y="0"/>
                    <a:pt x="10639" y="0"/>
                    <a:pt x="10596" y="0"/>
                  </a:cubicBezTo>
                  <a:cubicBezTo>
                    <a:pt x="4701" y="47"/>
                    <a:pt x="-34" y="3378"/>
                    <a:pt x="0" y="7400"/>
                  </a:cubicBezTo>
                  <a:cubicBezTo>
                    <a:pt x="35" y="9274"/>
                    <a:pt x="1125" y="11032"/>
                    <a:pt x="3033" y="12372"/>
                  </a:cubicBezTo>
                  <a:cubicBezTo>
                    <a:pt x="4530" y="13413"/>
                    <a:pt x="5314" y="14779"/>
                    <a:pt x="5314" y="16189"/>
                  </a:cubicBezTo>
                  <a:lnTo>
                    <a:pt x="5314" y="17160"/>
                  </a:lnTo>
                  <a:cubicBezTo>
                    <a:pt x="5314" y="18547"/>
                    <a:pt x="6644" y="19749"/>
                    <a:pt x="8450" y="20167"/>
                  </a:cubicBezTo>
                  <a:lnTo>
                    <a:pt x="8450" y="20374"/>
                  </a:lnTo>
                  <a:cubicBezTo>
                    <a:pt x="8450" y="21045"/>
                    <a:pt x="9231" y="21600"/>
                    <a:pt x="10221" y="21600"/>
                  </a:cubicBezTo>
                  <a:lnTo>
                    <a:pt x="11208" y="21600"/>
                  </a:lnTo>
                  <a:cubicBezTo>
                    <a:pt x="12195" y="21600"/>
                    <a:pt x="12979" y="21045"/>
                    <a:pt x="12979" y="20374"/>
                  </a:cubicBezTo>
                  <a:lnTo>
                    <a:pt x="12979" y="20167"/>
                  </a:lnTo>
                  <a:cubicBezTo>
                    <a:pt x="14819" y="19749"/>
                    <a:pt x="16115" y="18547"/>
                    <a:pt x="16115" y="17160"/>
                  </a:cubicBezTo>
                  <a:lnTo>
                    <a:pt x="16115" y="16189"/>
                  </a:lnTo>
                  <a:cubicBezTo>
                    <a:pt x="16115" y="14779"/>
                    <a:pt x="16896" y="13437"/>
                    <a:pt x="18396" y="12396"/>
                  </a:cubicBezTo>
                  <a:cubicBezTo>
                    <a:pt x="20373" y="11032"/>
                    <a:pt x="21429" y="9228"/>
                    <a:pt x="21429" y="7309"/>
                  </a:cubicBezTo>
                  <a:cubicBezTo>
                    <a:pt x="21566" y="5343"/>
                    <a:pt x="20407" y="3492"/>
                    <a:pt x="18327" y="2105"/>
                  </a:cubicBezTo>
                  <a:cubicBezTo>
                    <a:pt x="16316" y="738"/>
                    <a:pt x="13574" y="0"/>
                    <a:pt x="1072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4" name="Google Shape;511;p46"/>
            <p:cNvSpPr/>
            <p:nvPr/>
          </p:nvSpPr>
          <p:spPr>
            <a:xfrm>
              <a:off x="245635" y="90594"/>
              <a:ext cx="108502" cy="137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1914" y="0"/>
                  </a:moveTo>
                  <a:cubicBezTo>
                    <a:pt x="1046" y="0"/>
                    <a:pt x="264" y="401"/>
                    <a:pt x="91" y="1106"/>
                  </a:cubicBezTo>
                  <a:cubicBezTo>
                    <a:pt x="-222" y="1929"/>
                    <a:pt x="299" y="2752"/>
                    <a:pt x="1332" y="2911"/>
                  </a:cubicBezTo>
                  <a:cubicBezTo>
                    <a:pt x="10943" y="5137"/>
                    <a:pt x="17558" y="12217"/>
                    <a:pt x="17558" y="20037"/>
                  </a:cubicBezTo>
                  <a:cubicBezTo>
                    <a:pt x="17558" y="20860"/>
                    <a:pt x="18383" y="21600"/>
                    <a:pt x="19416" y="21600"/>
                  </a:cubicBezTo>
                  <a:cubicBezTo>
                    <a:pt x="20449" y="21600"/>
                    <a:pt x="21378" y="20860"/>
                    <a:pt x="21378" y="20037"/>
                  </a:cubicBezTo>
                  <a:cubicBezTo>
                    <a:pt x="21378" y="10897"/>
                    <a:pt x="13625" y="2669"/>
                    <a:pt x="2365" y="35"/>
                  </a:cubicBezTo>
                  <a:cubicBezTo>
                    <a:pt x="2209" y="7"/>
                    <a:pt x="2061" y="0"/>
                    <a:pt x="191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5" name="Google Shape;512;p46"/>
            <p:cNvSpPr/>
            <p:nvPr/>
          </p:nvSpPr>
          <p:spPr>
            <a:xfrm>
              <a:off x="209344" y="86100"/>
              <a:ext cx="28379" cy="1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7486" y="0"/>
                  </a:moveTo>
                  <a:cubicBezTo>
                    <a:pt x="3529" y="0"/>
                    <a:pt x="0" y="5113"/>
                    <a:pt x="0" y="10800"/>
                  </a:cubicBezTo>
                  <a:cubicBezTo>
                    <a:pt x="0" y="16487"/>
                    <a:pt x="3529" y="21600"/>
                    <a:pt x="7486" y="21600"/>
                  </a:cubicBezTo>
                  <a:lnTo>
                    <a:pt x="13751" y="21600"/>
                  </a:lnTo>
                  <a:cubicBezTo>
                    <a:pt x="17676" y="21600"/>
                    <a:pt x="20413" y="17060"/>
                    <a:pt x="21204" y="11947"/>
                  </a:cubicBezTo>
                  <a:cubicBezTo>
                    <a:pt x="21600" y="5113"/>
                    <a:pt x="18467" y="0"/>
                    <a:pt x="1414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6" name="Google Shape;513;p46"/>
            <p:cNvSpPr/>
            <p:nvPr/>
          </p:nvSpPr>
          <p:spPr>
            <a:xfrm>
              <a:off x="406086" y="210931"/>
              <a:ext cx="36750" cy="19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3" y="0"/>
                  </a:moveTo>
                  <a:cubicBezTo>
                    <a:pt x="2771" y="0"/>
                    <a:pt x="0" y="5241"/>
                    <a:pt x="0" y="11069"/>
                  </a:cubicBezTo>
                  <a:cubicBezTo>
                    <a:pt x="0" y="16947"/>
                    <a:pt x="2771" y="21600"/>
                    <a:pt x="5853" y="21600"/>
                  </a:cubicBezTo>
                  <a:lnTo>
                    <a:pt x="15721" y="21600"/>
                  </a:lnTo>
                  <a:cubicBezTo>
                    <a:pt x="18803" y="21600"/>
                    <a:pt x="21600" y="16947"/>
                    <a:pt x="21600" y="11069"/>
                  </a:cubicBezTo>
                  <a:cubicBezTo>
                    <a:pt x="21289" y="5241"/>
                    <a:pt x="18803" y="0"/>
                    <a:pt x="1572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7" name="Google Shape;514;p46"/>
            <p:cNvSpPr/>
            <p:nvPr/>
          </p:nvSpPr>
          <p:spPr>
            <a:xfrm>
              <a:off x="44" y="210931"/>
              <a:ext cx="36705" cy="19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60" y="0"/>
                  </a:moveTo>
                  <a:cubicBezTo>
                    <a:pt x="2775" y="0"/>
                    <a:pt x="0" y="5241"/>
                    <a:pt x="0" y="11069"/>
                  </a:cubicBezTo>
                  <a:cubicBezTo>
                    <a:pt x="0" y="16947"/>
                    <a:pt x="2775" y="21600"/>
                    <a:pt x="5860" y="21600"/>
                  </a:cubicBezTo>
                  <a:lnTo>
                    <a:pt x="15740" y="21600"/>
                  </a:lnTo>
                  <a:cubicBezTo>
                    <a:pt x="18825" y="21600"/>
                    <a:pt x="21600" y="16947"/>
                    <a:pt x="21600" y="11069"/>
                  </a:cubicBezTo>
                  <a:cubicBezTo>
                    <a:pt x="21600" y="5241"/>
                    <a:pt x="18825" y="0"/>
                    <a:pt x="15740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8" name="Google Shape;515;p46"/>
            <p:cNvSpPr/>
            <p:nvPr/>
          </p:nvSpPr>
          <p:spPr>
            <a:xfrm>
              <a:off x="380085" y="105707"/>
              <a:ext cx="33722" cy="28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0" h="21600" fill="norm" stroke="1" extrusionOk="0">
                  <a:moveTo>
                    <a:pt x="14325" y="0"/>
                  </a:moveTo>
                  <a:cubicBezTo>
                    <a:pt x="13315" y="0"/>
                    <a:pt x="12253" y="440"/>
                    <a:pt x="11269" y="1456"/>
                  </a:cubicBezTo>
                  <a:lnTo>
                    <a:pt x="2955" y="7888"/>
                  </a:lnTo>
                  <a:cubicBezTo>
                    <a:pt x="184" y="9920"/>
                    <a:pt x="-1059" y="14355"/>
                    <a:pt x="1091" y="17977"/>
                  </a:cubicBezTo>
                  <a:cubicBezTo>
                    <a:pt x="2023" y="20381"/>
                    <a:pt x="4199" y="21600"/>
                    <a:pt x="6037" y="21600"/>
                  </a:cubicBezTo>
                  <a:cubicBezTo>
                    <a:pt x="6970" y="21600"/>
                    <a:pt x="7876" y="20787"/>
                    <a:pt x="8809" y="20381"/>
                  </a:cubicBezTo>
                  <a:lnTo>
                    <a:pt x="17148" y="13949"/>
                  </a:lnTo>
                  <a:cubicBezTo>
                    <a:pt x="19919" y="11917"/>
                    <a:pt x="20541" y="7482"/>
                    <a:pt x="18987" y="3860"/>
                  </a:cubicBezTo>
                  <a:cubicBezTo>
                    <a:pt x="17977" y="1524"/>
                    <a:pt x="16216" y="0"/>
                    <a:pt x="1432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9" name="Google Shape;516;p46"/>
            <p:cNvSpPr/>
            <p:nvPr/>
          </p:nvSpPr>
          <p:spPr>
            <a:xfrm>
              <a:off x="29344" y="308443"/>
              <a:ext cx="33756" cy="27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4" h="21600" fill="norm" stroke="1" extrusionOk="0">
                  <a:moveTo>
                    <a:pt x="14392" y="0"/>
                  </a:moveTo>
                  <a:cubicBezTo>
                    <a:pt x="13355" y="0"/>
                    <a:pt x="12343" y="409"/>
                    <a:pt x="11462" y="1297"/>
                  </a:cubicBezTo>
                  <a:lnTo>
                    <a:pt x="2827" y="7780"/>
                  </a:lnTo>
                  <a:cubicBezTo>
                    <a:pt x="27" y="9827"/>
                    <a:pt x="-881" y="14298"/>
                    <a:pt x="960" y="17949"/>
                  </a:cubicBezTo>
                  <a:cubicBezTo>
                    <a:pt x="1894" y="20372"/>
                    <a:pt x="4046" y="21600"/>
                    <a:pt x="5913" y="21600"/>
                  </a:cubicBezTo>
                  <a:cubicBezTo>
                    <a:pt x="7131" y="21600"/>
                    <a:pt x="7754" y="20781"/>
                    <a:pt x="8687" y="20372"/>
                  </a:cubicBezTo>
                  <a:lnTo>
                    <a:pt x="17011" y="13888"/>
                  </a:lnTo>
                  <a:cubicBezTo>
                    <a:pt x="19500" y="11841"/>
                    <a:pt x="20719" y="7371"/>
                    <a:pt x="19189" y="3719"/>
                  </a:cubicBezTo>
                  <a:cubicBezTo>
                    <a:pt x="18178" y="1365"/>
                    <a:pt x="16285" y="0"/>
                    <a:pt x="1439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0" name="Google Shape;517;p46"/>
            <p:cNvSpPr/>
            <p:nvPr/>
          </p:nvSpPr>
          <p:spPr>
            <a:xfrm>
              <a:off x="308828" y="28024"/>
              <a:ext cx="27723" cy="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12811" y="0"/>
                  </a:moveTo>
                  <a:cubicBezTo>
                    <a:pt x="10557" y="0"/>
                    <a:pt x="8428" y="969"/>
                    <a:pt x="7239" y="2935"/>
                  </a:cubicBezTo>
                  <a:lnTo>
                    <a:pt x="884" y="12453"/>
                  </a:lnTo>
                  <a:cubicBezTo>
                    <a:pt x="-963" y="15160"/>
                    <a:pt x="164" y="19235"/>
                    <a:pt x="3514" y="20916"/>
                  </a:cubicBezTo>
                  <a:cubicBezTo>
                    <a:pt x="4234" y="21258"/>
                    <a:pt x="5736" y="21600"/>
                    <a:pt x="6487" y="21600"/>
                  </a:cubicBezTo>
                  <a:cubicBezTo>
                    <a:pt x="9086" y="21600"/>
                    <a:pt x="11340" y="20232"/>
                    <a:pt x="12811" y="18551"/>
                  </a:cubicBezTo>
                  <a:lnTo>
                    <a:pt x="18790" y="9375"/>
                  </a:lnTo>
                  <a:cubicBezTo>
                    <a:pt x="20637" y="6326"/>
                    <a:pt x="19541" y="2593"/>
                    <a:pt x="16536" y="912"/>
                  </a:cubicBezTo>
                  <a:cubicBezTo>
                    <a:pt x="15347" y="285"/>
                    <a:pt x="14063" y="0"/>
                    <a:pt x="1281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1" name="Google Shape;518;p46"/>
            <p:cNvSpPr/>
            <p:nvPr/>
          </p:nvSpPr>
          <p:spPr>
            <a:xfrm>
              <a:off x="211459" y="44"/>
              <a:ext cx="19389" cy="3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05" y="0"/>
                  </a:moveTo>
                  <a:cubicBezTo>
                    <a:pt x="4664" y="0"/>
                    <a:pt x="0" y="2463"/>
                    <a:pt x="0" y="5549"/>
                  </a:cubicBezTo>
                  <a:lnTo>
                    <a:pt x="0" y="15740"/>
                  </a:lnTo>
                  <a:cubicBezTo>
                    <a:pt x="0" y="18825"/>
                    <a:pt x="4664" y="21600"/>
                    <a:pt x="10505" y="21600"/>
                  </a:cubicBezTo>
                  <a:cubicBezTo>
                    <a:pt x="16347" y="21600"/>
                    <a:pt x="21600" y="18825"/>
                    <a:pt x="21600" y="15740"/>
                  </a:cubicBezTo>
                  <a:lnTo>
                    <a:pt x="21600" y="5549"/>
                  </a:lnTo>
                  <a:cubicBezTo>
                    <a:pt x="21600" y="2463"/>
                    <a:pt x="17525" y="0"/>
                    <a:pt x="1050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2" name="Google Shape;519;p46"/>
            <p:cNvSpPr/>
            <p:nvPr/>
          </p:nvSpPr>
          <p:spPr>
            <a:xfrm>
              <a:off x="106072" y="28288"/>
              <a:ext cx="27966" cy="3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6904" y="0"/>
                  </a:moveTo>
                  <a:cubicBezTo>
                    <a:pt x="5675" y="0"/>
                    <a:pt x="4415" y="339"/>
                    <a:pt x="3248" y="1074"/>
                  </a:cubicBezTo>
                  <a:cubicBezTo>
                    <a:pt x="329" y="2742"/>
                    <a:pt x="-1146" y="6446"/>
                    <a:pt x="1066" y="9471"/>
                  </a:cubicBezTo>
                  <a:lnTo>
                    <a:pt x="6904" y="18914"/>
                  </a:lnTo>
                  <a:cubicBezTo>
                    <a:pt x="8379" y="20921"/>
                    <a:pt x="10560" y="21600"/>
                    <a:pt x="13111" y="21600"/>
                  </a:cubicBezTo>
                  <a:cubicBezTo>
                    <a:pt x="14217" y="21600"/>
                    <a:pt x="15323" y="21261"/>
                    <a:pt x="16060" y="20921"/>
                  </a:cubicBezTo>
                  <a:cubicBezTo>
                    <a:pt x="19348" y="19253"/>
                    <a:pt x="20454" y="15550"/>
                    <a:pt x="18610" y="12496"/>
                  </a:cubicBezTo>
                  <a:lnTo>
                    <a:pt x="12404" y="3082"/>
                  </a:lnTo>
                  <a:cubicBezTo>
                    <a:pt x="11206" y="1131"/>
                    <a:pt x="9116" y="0"/>
                    <a:pt x="690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3" name="Google Shape;520;p46"/>
            <p:cNvSpPr/>
            <p:nvPr/>
          </p:nvSpPr>
          <p:spPr>
            <a:xfrm>
              <a:off x="29061" y="105268"/>
              <a:ext cx="33700" cy="27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1" h="21600" fill="norm" stroke="1" extrusionOk="0">
                  <a:moveTo>
                    <a:pt x="5639" y="0"/>
                  </a:moveTo>
                  <a:cubicBezTo>
                    <a:pt x="3616" y="0"/>
                    <a:pt x="1646" y="1385"/>
                    <a:pt x="816" y="3877"/>
                  </a:cubicBezTo>
                  <a:cubicBezTo>
                    <a:pt x="-714" y="7200"/>
                    <a:pt x="-92" y="12115"/>
                    <a:pt x="2683" y="14192"/>
                  </a:cubicBezTo>
                  <a:lnTo>
                    <a:pt x="11007" y="20769"/>
                  </a:lnTo>
                  <a:cubicBezTo>
                    <a:pt x="11940" y="21185"/>
                    <a:pt x="13185" y="21600"/>
                    <a:pt x="13781" y="21600"/>
                  </a:cubicBezTo>
                  <a:cubicBezTo>
                    <a:pt x="15648" y="21600"/>
                    <a:pt x="17800" y="20388"/>
                    <a:pt x="18734" y="18312"/>
                  </a:cubicBezTo>
                  <a:cubicBezTo>
                    <a:pt x="20886" y="14608"/>
                    <a:pt x="19667" y="10073"/>
                    <a:pt x="16867" y="7996"/>
                  </a:cubicBezTo>
                  <a:lnTo>
                    <a:pt x="8543" y="1004"/>
                  </a:lnTo>
                  <a:cubicBezTo>
                    <a:pt x="7636" y="346"/>
                    <a:pt x="6624" y="0"/>
                    <a:pt x="5639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4" name="Google Shape;521;p46"/>
            <p:cNvSpPr/>
            <p:nvPr/>
          </p:nvSpPr>
          <p:spPr>
            <a:xfrm>
              <a:off x="380553" y="308179"/>
              <a:ext cx="33253" cy="27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4" h="21600" fill="norm" stroke="1" extrusionOk="0">
                  <a:moveTo>
                    <a:pt x="5612" y="0"/>
                  </a:moveTo>
                  <a:cubicBezTo>
                    <a:pt x="3692" y="0"/>
                    <a:pt x="1878" y="1171"/>
                    <a:pt x="838" y="3548"/>
                  </a:cubicBezTo>
                  <a:cubicBezTo>
                    <a:pt x="-735" y="7234"/>
                    <a:pt x="-95" y="11747"/>
                    <a:pt x="2758" y="13814"/>
                  </a:cubicBezTo>
                  <a:lnTo>
                    <a:pt x="11318" y="20360"/>
                  </a:lnTo>
                  <a:cubicBezTo>
                    <a:pt x="12278" y="20773"/>
                    <a:pt x="13558" y="21600"/>
                    <a:pt x="14198" y="21600"/>
                  </a:cubicBezTo>
                  <a:cubicBezTo>
                    <a:pt x="16092" y="21600"/>
                    <a:pt x="18305" y="19946"/>
                    <a:pt x="19265" y="17914"/>
                  </a:cubicBezTo>
                  <a:cubicBezTo>
                    <a:pt x="20865" y="14641"/>
                    <a:pt x="20225" y="9715"/>
                    <a:pt x="17372" y="7648"/>
                  </a:cubicBezTo>
                  <a:lnTo>
                    <a:pt x="8785" y="1102"/>
                  </a:lnTo>
                  <a:cubicBezTo>
                    <a:pt x="7772" y="344"/>
                    <a:pt x="6678" y="0"/>
                    <a:pt x="561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90" name="تجميع"/>
          <p:cNvGrpSpPr/>
          <p:nvPr/>
        </p:nvGrpSpPr>
        <p:grpSpPr>
          <a:xfrm>
            <a:off x="1404650" y="4411079"/>
            <a:ext cx="2212892" cy="617522"/>
            <a:chOff x="0" y="0"/>
            <a:chExt cx="2212890" cy="617520"/>
          </a:xfrm>
        </p:grpSpPr>
        <p:grpSp>
          <p:nvGrpSpPr>
            <p:cNvPr id="588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586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587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589" name="صورة" descr="صورة"/>
            <p:cNvPicPr>
              <a:picLocks noChangeAspect="1"/>
            </p:cNvPicPr>
            <p:nvPr/>
          </p:nvPicPr>
          <p:blipFill>
            <a:blip r:embed="rId6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448;p42"/>
          <p:cNvSpPr/>
          <p:nvPr/>
        </p:nvSpPr>
        <p:spPr>
          <a:xfrm rot="16200000">
            <a:off x="2814890" y="-551852"/>
            <a:ext cx="4166072" cy="6247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2" y="140"/>
                  <a:pt x="8812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grpSp>
        <p:nvGrpSpPr>
          <p:cNvPr id="595" name="Google Shape;451;p42"/>
          <p:cNvGrpSpPr/>
          <p:nvPr/>
        </p:nvGrpSpPr>
        <p:grpSpPr>
          <a:xfrm>
            <a:off x="7177851" y="3307653"/>
            <a:ext cx="1191756" cy="1450438"/>
            <a:chOff x="0" y="0"/>
            <a:chExt cx="1191755" cy="1450437"/>
          </a:xfrm>
        </p:grpSpPr>
        <p:sp>
          <p:nvSpPr>
            <p:cNvPr id="593" name="Google Shape;452;p42"/>
            <p:cNvSpPr/>
            <p:nvPr/>
          </p:nvSpPr>
          <p:spPr>
            <a:xfrm>
              <a:off x="508812" y="-1"/>
              <a:ext cx="564283" cy="1110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7958" y="215"/>
                  </a:moveTo>
                  <a:cubicBezTo>
                    <a:pt x="9120" y="1292"/>
                    <a:pt x="7087" y="4070"/>
                    <a:pt x="4880" y="4297"/>
                  </a:cubicBezTo>
                  <a:cubicBezTo>
                    <a:pt x="5170" y="3614"/>
                    <a:pt x="5461" y="2992"/>
                    <a:pt x="5722" y="2385"/>
                  </a:cubicBezTo>
                  <a:cubicBezTo>
                    <a:pt x="5228" y="2400"/>
                    <a:pt x="5054" y="2597"/>
                    <a:pt x="4531" y="4206"/>
                  </a:cubicBezTo>
                  <a:cubicBezTo>
                    <a:pt x="3515" y="3630"/>
                    <a:pt x="3631" y="2992"/>
                    <a:pt x="4038" y="2354"/>
                  </a:cubicBezTo>
                  <a:cubicBezTo>
                    <a:pt x="4647" y="1368"/>
                    <a:pt x="6100" y="579"/>
                    <a:pt x="7958" y="215"/>
                  </a:cubicBezTo>
                  <a:close/>
                  <a:moveTo>
                    <a:pt x="755" y="3766"/>
                  </a:moveTo>
                  <a:cubicBezTo>
                    <a:pt x="2614" y="4221"/>
                    <a:pt x="4676" y="6195"/>
                    <a:pt x="4676" y="6984"/>
                  </a:cubicBezTo>
                  <a:cubicBezTo>
                    <a:pt x="3398" y="6695"/>
                    <a:pt x="2295" y="5830"/>
                    <a:pt x="1511" y="4601"/>
                  </a:cubicBezTo>
                  <a:cubicBezTo>
                    <a:pt x="1394" y="5117"/>
                    <a:pt x="1801" y="5587"/>
                    <a:pt x="2353" y="5982"/>
                  </a:cubicBezTo>
                  <a:cubicBezTo>
                    <a:pt x="2934" y="6392"/>
                    <a:pt x="3573" y="6771"/>
                    <a:pt x="4154" y="7151"/>
                  </a:cubicBezTo>
                  <a:cubicBezTo>
                    <a:pt x="1075" y="7075"/>
                    <a:pt x="-232" y="5132"/>
                    <a:pt x="755" y="3766"/>
                  </a:cubicBezTo>
                  <a:close/>
                  <a:moveTo>
                    <a:pt x="10050" y="4995"/>
                  </a:moveTo>
                  <a:cubicBezTo>
                    <a:pt x="10543" y="5921"/>
                    <a:pt x="9904" y="6680"/>
                    <a:pt x="8916" y="7379"/>
                  </a:cubicBezTo>
                  <a:cubicBezTo>
                    <a:pt x="8296" y="7802"/>
                    <a:pt x="7600" y="8159"/>
                    <a:pt x="6410" y="8159"/>
                  </a:cubicBezTo>
                  <a:cubicBezTo>
                    <a:pt x="6319" y="8159"/>
                    <a:pt x="6225" y="8157"/>
                    <a:pt x="6128" y="8153"/>
                  </a:cubicBezTo>
                  <a:lnTo>
                    <a:pt x="8568" y="6346"/>
                  </a:lnTo>
                  <a:cubicBezTo>
                    <a:pt x="7290" y="6680"/>
                    <a:pt x="6854" y="7363"/>
                    <a:pt x="6042" y="7910"/>
                  </a:cubicBezTo>
                  <a:cubicBezTo>
                    <a:pt x="5867" y="6741"/>
                    <a:pt x="7639" y="5436"/>
                    <a:pt x="10050" y="4995"/>
                  </a:cubicBezTo>
                  <a:close/>
                  <a:moveTo>
                    <a:pt x="17630" y="5633"/>
                  </a:moveTo>
                  <a:cubicBezTo>
                    <a:pt x="18357" y="5846"/>
                    <a:pt x="18937" y="6134"/>
                    <a:pt x="19024" y="6604"/>
                  </a:cubicBezTo>
                  <a:cubicBezTo>
                    <a:pt x="19169" y="7151"/>
                    <a:pt x="18821" y="7682"/>
                    <a:pt x="18124" y="8076"/>
                  </a:cubicBezTo>
                  <a:cubicBezTo>
                    <a:pt x="18066" y="7621"/>
                    <a:pt x="18008" y="7181"/>
                    <a:pt x="17950" y="6756"/>
                  </a:cubicBezTo>
                  <a:cubicBezTo>
                    <a:pt x="17834" y="6741"/>
                    <a:pt x="17717" y="6726"/>
                    <a:pt x="17601" y="6726"/>
                  </a:cubicBezTo>
                  <a:lnTo>
                    <a:pt x="17601" y="8244"/>
                  </a:lnTo>
                  <a:cubicBezTo>
                    <a:pt x="16497" y="7454"/>
                    <a:pt x="16555" y="6559"/>
                    <a:pt x="17630" y="5633"/>
                  </a:cubicBezTo>
                  <a:close/>
                  <a:moveTo>
                    <a:pt x="13303" y="8107"/>
                  </a:moveTo>
                  <a:cubicBezTo>
                    <a:pt x="14493" y="8168"/>
                    <a:pt x="16004" y="8805"/>
                    <a:pt x="16497" y="9534"/>
                  </a:cubicBezTo>
                  <a:cubicBezTo>
                    <a:pt x="15742" y="9215"/>
                    <a:pt x="15045" y="8942"/>
                    <a:pt x="14348" y="8653"/>
                  </a:cubicBezTo>
                  <a:cubicBezTo>
                    <a:pt x="14319" y="8653"/>
                    <a:pt x="14261" y="8684"/>
                    <a:pt x="14087" y="8729"/>
                  </a:cubicBezTo>
                  <a:lnTo>
                    <a:pt x="16352" y="9701"/>
                  </a:lnTo>
                  <a:cubicBezTo>
                    <a:pt x="16338" y="9701"/>
                    <a:pt x="16325" y="9701"/>
                    <a:pt x="16312" y="9701"/>
                  </a:cubicBezTo>
                  <a:cubicBezTo>
                    <a:pt x="14959" y="9701"/>
                    <a:pt x="13561" y="8949"/>
                    <a:pt x="13303" y="8107"/>
                  </a:cubicBezTo>
                  <a:close/>
                  <a:moveTo>
                    <a:pt x="18432" y="10186"/>
                  </a:moveTo>
                  <a:cubicBezTo>
                    <a:pt x="19213" y="10186"/>
                    <a:pt x="20068" y="10380"/>
                    <a:pt x="20477" y="10733"/>
                  </a:cubicBezTo>
                  <a:cubicBezTo>
                    <a:pt x="19866" y="10831"/>
                    <a:pt x="19264" y="10903"/>
                    <a:pt x="18643" y="10903"/>
                  </a:cubicBezTo>
                  <a:cubicBezTo>
                    <a:pt x="18022" y="10903"/>
                    <a:pt x="17384" y="10831"/>
                    <a:pt x="16701" y="10642"/>
                  </a:cubicBezTo>
                  <a:lnTo>
                    <a:pt x="19082" y="10642"/>
                  </a:lnTo>
                  <a:cubicBezTo>
                    <a:pt x="19111" y="10611"/>
                    <a:pt x="19111" y="10566"/>
                    <a:pt x="19111" y="10535"/>
                  </a:cubicBezTo>
                  <a:lnTo>
                    <a:pt x="17165" y="10429"/>
                  </a:lnTo>
                  <a:cubicBezTo>
                    <a:pt x="17470" y="10264"/>
                    <a:pt x="17936" y="10186"/>
                    <a:pt x="18432" y="10186"/>
                  </a:cubicBezTo>
                  <a:close/>
                  <a:moveTo>
                    <a:pt x="928" y="8472"/>
                  </a:moveTo>
                  <a:cubicBezTo>
                    <a:pt x="3555" y="8472"/>
                    <a:pt x="6992" y="9493"/>
                    <a:pt x="8162" y="10687"/>
                  </a:cubicBezTo>
                  <a:cubicBezTo>
                    <a:pt x="6012" y="10338"/>
                    <a:pt x="4008" y="9943"/>
                    <a:pt x="2381" y="9018"/>
                  </a:cubicBezTo>
                  <a:cubicBezTo>
                    <a:pt x="2643" y="9746"/>
                    <a:pt x="5664" y="10642"/>
                    <a:pt x="8191" y="10839"/>
                  </a:cubicBezTo>
                  <a:cubicBezTo>
                    <a:pt x="7760" y="11143"/>
                    <a:pt x="6913" y="11338"/>
                    <a:pt x="6066" y="11338"/>
                  </a:cubicBezTo>
                  <a:cubicBezTo>
                    <a:pt x="5771" y="11338"/>
                    <a:pt x="5476" y="11315"/>
                    <a:pt x="5199" y="11264"/>
                  </a:cubicBezTo>
                  <a:cubicBezTo>
                    <a:pt x="2614" y="10824"/>
                    <a:pt x="1162" y="9837"/>
                    <a:pt x="407" y="8487"/>
                  </a:cubicBezTo>
                  <a:cubicBezTo>
                    <a:pt x="576" y="8477"/>
                    <a:pt x="750" y="8472"/>
                    <a:pt x="928" y="8472"/>
                  </a:cubicBezTo>
                  <a:close/>
                  <a:moveTo>
                    <a:pt x="9846" y="9048"/>
                  </a:moveTo>
                  <a:cubicBezTo>
                    <a:pt x="11473" y="9154"/>
                    <a:pt x="14000" y="10292"/>
                    <a:pt x="14406" y="11765"/>
                  </a:cubicBezTo>
                  <a:lnTo>
                    <a:pt x="14232" y="11841"/>
                  </a:lnTo>
                  <a:lnTo>
                    <a:pt x="11240" y="9807"/>
                  </a:lnTo>
                  <a:cubicBezTo>
                    <a:pt x="11792" y="10657"/>
                    <a:pt x="12867" y="11325"/>
                    <a:pt x="14087" y="11962"/>
                  </a:cubicBezTo>
                  <a:cubicBezTo>
                    <a:pt x="11589" y="11583"/>
                    <a:pt x="9904" y="10217"/>
                    <a:pt x="9846" y="9048"/>
                  </a:cubicBezTo>
                  <a:close/>
                  <a:moveTo>
                    <a:pt x="16071" y="12580"/>
                  </a:moveTo>
                  <a:cubicBezTo>
                    <a:pt x="16453" y="12580"/>
                    <a:pt x="16847" y="12611"/>
                    <a:pt x="17253" y="12660"/>
                  </a:cubicBezTo>
                  <a:lnTo>
                    <a:pt x="16614" y="12812"/>
                  </a:lnTo>
                  <a:cubicBezTo>
                    <a:pt x="16381" y="12751"/>
                    <a:pt x="16149" y="12736"/>
                    <a:pt x="15916" y="12721"/>
                  </a:cubicBezTo>
                  <a:cubicBezTo>
                    <a:pt x="15365" y="12782"/>
                    <a:pt x="14812" y="12873"/>
                    <a:pt x="14145" y="12964"/>
                  </a:cubicBezTo>
                  <a:cubicBezTo>
                    <a:pt x="14742" y="12681"/>
                    <a:pt x="15387" y="12580"/>
                    <a:pt x="16071" y="12580"/>
                  </a:cubicBezTo>
                  <a:close/>
                  <a:moveTo>
                    <a:pt x="16614" y="12812"/>
                  </a:moveTo>
                  <a:cubicBezTo>
                    <a:pt x="16265" y="13252"/>
                    <a:pt x="15481" y="13252"/>
                    <a:pt x="14784" y="13343"/>
                  </a:cubicBezTo>
                  <a:cubicBezTo>
                    <a:pt x="14609" y="13351"/>
                    <a:pt x="14428" y="13355"/>
                    <a:pt x="14246" y="13355"/>
                  </a:cubicBezTo>
                  <a:cubicBezTo>
                    <a:pt x="14065" y="13355"/>
                    <a:pt x="13884" y="13351"/>
                    <a:pt x="13709" y="13343"/>
                  </a:cubicBezTo>
                  <a:cubicBezTo>
                    <a:pt x="14639" y="12949"/>
                    <a:pt x="15655" y="12949"/>
                    <a:pt x="16614" y="12812"/>
                  </a:cubicBezTo>
                  <a:close/>
                  <a:moveTo>
                    <a:pt x="9730" y="12691"/>
                  </a:moveTo>
                  <a:cubicBezTo>
                    <a:pt x="9149" y="13055"/>
                    <a:pt x="8597" y="13404"/>
                    <a:pt x="8046" y="13753"/>
                  </a:cubicBezTo>
                  <a:lnTo>
                    <a:pt x="8220" y="13829"/>
                  </a:lnTo>
                  <a:lnTo>
                    <a:pt x="9846" y="12903"/>
                  </a:lnTo>
                  <a:cubicBezTo>
                    <a:pt x="9788" y="13389"/>
                    <a:pt x="8655" y="14011"/>
                    <a:pt x="7319" y="14299"/>
                  </a:cubicBezTo>
                  <a:cubicBezTo>
                    <a:pt x="7668" y="13541"/>
                    <a:pt x="8191" y="12918"/>
                    <a:pt x="9730" y="12691"/>
                  </a:cubicBezTo>
                  <a:close/>
                  <a:moveTo>
                    <a:pt x="8130" y="0"/>
                  </a:moveTo>
                  <a:cubicBezTo>
                    <a:pt x="8000" y="0"/>
                    <a:pt x="7839" y="22"/>
                    <a:pt x="7639" y="63"/>
                  </a:cubicBezTo>
                  <a:cubicBezTo>
                    <a:pt x="5693" y="457"/>
                    <a:pt x="4241" y="1292"/>
                    <a:pt x="3631" y="2324"/>
                  </a:cubicBezTo>
                  <a:cubicBezTo>
                    <a:pt x="3137" y="3083"/>
                    <a:pt x="3166" y="3827"/>
                    <a:pt x="4357" y="4449"/>
                  </a:cubicBezTo>
                  <a:cubicBezTo>
                    <a:pt x="4473" y="4510"/>
                    <a:pt x="4531" y="4601"/>
                    <a:pt x="4531" y="4692"/>
                  </a:cubicBezTo>
                  <a:cubicBezTo>
                    <a:pt x="4502" y="5041"/>
                    <a:pt x="4444" y="5360"/>
                    <a:pt x="4385" y="5769"/>
                  </a:cubicBezTo>
                  <a:cubicBezTo>
                    <a:pt x="4269" y="5633"/>
                    <a:pt x="4211" y="5557"/>
                    <a:pt x="4124" y="5496"/>
                  </a:cubicBezTo>
                  <a:cubicBezTo>
                    <a:pt x="3457" y="4738"/>
                    <a:pt x="2411" y="4100"/>
                    <a:pt x="1133" y="3614"/>
                  </a:cubicBezTo>
                  <a:cubicBezTo>
                    <a:pt x="982" y="3559"/>
                    <a:pt x="817" y="3500"/>
                    <a:pt x="663" y="3500"/>
                  </a:cubicBezTo>
                  <a:cubicBezTo>
                    <a:pt x="520" y="3500"/>
                    <a:pt x="389" y="3552"/>
                    <a:pt x="291" y="3705"/>
                  </a:cubicBezTo>
                  <a:cubicBezTo>
                    <a:pt x="-601" y="5133"/>
                    <a:pt x="472" y="7394"/>
                    <a:pt x="4723" y="7394"/>
                  </a:cubicBezTo>
                  <a:cubicBezTo>
                    <a:pt x="4765" y="7394"/>
                    <a:pt x="4808" y="7394"/>
                    <a:pt x="4850" y="7394"/>
                  </a:cubicBezTo>
                  <a:cubicBezTo>
                    <a:pt x="5403" y="8046"/>
                    <a:pt x="5925" y="8714"/>
                    <a:pt x="6477" y="9367"/>
                  </a:cubicBezTo>
                  <a:lnTo>
                    <a:pt x="6448" y="9367"/>
                  </a:lnTo>
                  <a:cubicBezTo>
                    <a:pt x="6361" y="9336"/>
                    <a:pt x="6245" y="9291"/>
                    <a:pt x="6158" y="9261"/>
                  </a:cubicBezTo>
                  <a:cubicBezTo>
                    <a:pt x="4612" y="8673"/>
                    <a:pt x="2958" y="8242"/>
                    <a:pt x="1011" y="8242"/>
                  </a:cubicBezTo>
                  <a:cubicBezTo>
                    <a:pt x="946" y="8242"/>
                    <a:pt x="880" y="8243"/>
                    <a:pt x="813" y="8244"/>
                  </a:cubicBezTo>
                  <a:cubicBezTo>
                    <a:pt x="58" y="8244"/>
                    <a:pt x="-116" y="8365"/>
                    <a:pt x="87" y="8744"/>
                  </a:cubicBezTo>
                  <a:cubicBezTo>
                    <a:pt x="465" y="9518"/>
                    <a:pt x="1307" y="10217"/>
                    <a:pt x="2469" y="10748"/>
                  </a:cubicBezTo>
                  <a:cubicBezTo>
                    <a:pt x="3340" y="11188"/>
                    <a:pt x="4473" y="11476"/>
                    <a:pt x="5693" y="11552"/>
                  </a:cubicBezTo>
                  <a:cubicBezTo>
                    <a:pt x="5791" y="11556"/>
                    <a:pt x="5889" y="11558"/>
                    <a:pt x="5987" y="11558"/>
                  </a:cubicBezTo>
                  <a:cubicBezTo>
                    <a:pt x="6990" y="11558"/>
                    <a:pt x="7968" y="11347"/>
                    <a:pt x="8655" y="10960"/>
                  </a:cubicBezTo>
                  <a:lnTo>
                    <a:pt x="10340" y="12448"/>
                  </a:lnTo>
                  <a:cubicBezTo>
                    <a:pt x="8452" y="12584"/>
                    <a:pt x="7581" y="13024"/>
                    <a:pt x="7116" y="14057"/>
                  </a:cubicBezTo>
                  <a:cubicBezTo>
                    <a:pt x="7058" y="14163"/>
                    <a:pt x="7058" y="14345"/>
                    <a:pt x="7145" y="14375"/>
                  </a:cubicBezTo>
                  <a:cubicBezTo>
                    <a:pt x="7261" y="14398"/>
                    <a:pt x="7377" y="14410"/>
                    <a:pt x="7490" y="14410"/>
                  </a:cubicBezTo>
                  <a:cubicBezTo>
                    <a:pt x="7602" y="14410"/>
                    <a:pt x="7711" y="14398"/>
                    <a:pt x="7813" y="14375"/>
                  </a:cubicBezTo>
                  <a:cubicBezTo>
                    <a:pt x="9178" y="14057"/>
                    <a:pt x="10195" y="13419"/>
                    <a:pt x="10572" y="12660"/>
                  </a:cubicBezTo>
                  <a:cubicBezTo>
                    <a:pt x="13331" y="15620"/>
                    <a:pt x="12489" y="18595"/>
                    <a:pt x="11560" y="21600"/>
                  </a:cubicBezTo>
                  <a:cubicBezTo>
                    <a:pt x="11705" y="21524"/>
                    <a:pt x="11792" y="21418"/>
                    <a:pt x="11850" y="21311"/>
                  </a:cubicBezTo>
                  <a:cubicBezTo>
                    <a:pt x="12054" y="20720"/>
                    <a:pt x="12286" y="20143"/>
                    <a:pt x="12402" y="19566"/>
                  </a:cubicBezTo>
                  <a:cubicBezTo>
                    <a:pt x="12577" y="18580"/>
                    <a:pt x="12692" y="17593"/>
                    <a:pt x="12780" y="16606"/>
                  </a:cubicBezTo>
                  <a:cubicBezTo>
                    <a:pt x="12838" y="15999"/>
                    <a:pt x="12722" y="15392"/>
                    <a:pt x="12838" y="14785"/>
                  </a:cubicBezTo>
                  <a:cubicBezTo>
                    <a:pt x="12896" y="14360"/>
                    <a:pt x="13099" y="13950"/>
                    <a:pt x="13477" y="13571"/>
                  </a:cubicBezTo>
                  <a:cubicBezTo>
                    <a:pt x="13535" y="13503"/>
                    <a:pt x="13775" y="13488"/>
                    <a:pt x="14065" y="13488"/>
                  </a:cubicBezTo>
                  <a:cubicBezTo>
                    <a:pt x="14297" y="13488"/>
                    <a:pt x="14562" y="13497"/>
                    <a:pt x="14792" y="13497"/>
                  </a:cubicBezTo>
                  <a:cubicBezTo>
                    <a:pt x="14851" y="13497"/>
                    <a:pt x="14906" y="13497"/>
                    <a:pt x="14958" y="13495"/>
                  </a:cubicBezTo>
                  <a:cubicBezTo>
                    <a:pt x="15974" y="13450"/>
                    <a:pt x="17311" y="12949"/>
                    <a:pt x="17601" y="12493"/>
                  </a:cubicBezTo>
                  <a:cubicBezTo>
                    <a:pt x="17199" y="12388"/>
                    <a:pt x="16805" y="12346"/>
                    <a:pt x="16411" y="12346"/>
                  </a:cubicBezTo>
                  <a:cubicBezTo>
                    <a:pt x="15724" y="12346"/>
                    <a:pt x="15040" y="12476"/>
                    <a:pt x="14319" y="12630"/>
                  </a:cubicBezTo>
                  <a:cubicBezTo>
                    <a:pt x="15074" y="11977"/>
                    <a:pt x="15742" y="11370"/>
                    <a:pt x="16439" y="10733"/>
                  </a:cubicBezTo>
                  <a:cubicBezTo>
                    <a:pt x="17154" y="11004"/>
                    <a:pt x="17877" y="11109"/>
                    <a:pt x="18609" y="11109"/>
                  </a:cubicBezTo>
                  <a:cubicBezTo>
                    <a:pt x="19393" y="11109"/>
                    <a:pt x="20188" y="10989"/>
                    <a:pt x="20999" y="10824"/>
                  </a:cubicBezTo>
                  <a:cubicBezTo>
                    <a:pt x="20767" y="10414"/>
                    <a:pt x="20099" y="10110"/>
                    <a:pt x="19285" y="10050"/>
                  </a:cubicBezTo>
                  <a:cubicBezTo>
                    <a:pt x="19020" y="10044"/>
                    <a:pt x="18754" y="10040"/>
                    <a:pt x="18488" y="10040"/>
                  </a:cubicBezTo>
                  <a:cubicBezTo>
                    <a:pt x="18028" y="10040"/>
                    <a:pt x="17568" y="10051"/>
                    <a:pt x="17107" y="10080"/>
                  </a:cubicBezTo>
                  <a:cubicBezTo>
                    <a:pt x="17339" y="9701"/>
                    <a:pt x="17543" y="9261"/>
                    <a:pt x="17834" y="8820"/>
                  </a:cubicBezTo>
                  <a:cubicBezTo>
                    <a:pt x="18008" y="8593"/>
                    <a:pt x="18211" y="8380"/>
                    <a:pt x="18473" y="8183"/>
                  </a:cubicBezTo>
                  <a:cubicBezTo>
                    <a:pt x="18792" y="7894"/>
                    <a:pt x="19111" y="7606"/>
                    <a:pt x="19344" y="7302"/>
                  </a:cubicBezTo>
                  <a:cubicBezTo>
                    <a:pt x="19780" y="6559"/>
                    <a:pt x="19169" y="5785"/>
                    <a:pt x="17950" y="5527"/>
                  </a:cubicBezTo>
                  <a:cubicBezTo>
                    <a:pt x="17875" y="5512"/>
                    <a:pt x="17798" y="5505"/>
                    <a:pt x="17721" y="5505"/>
                  </a:cubicBezTo>
                  <a:cubicBezTo>
                    <a:pt x="17558" y="5505"/>
                    <a:pt x="17400" y="5536"/>
                    <a:pt x="17281" y="5587"/>
                  </a:cubicBezTo>
                  <a:cubicBezTo>
                    <a:pt x="16265" y="6407"/>
                    <a:pt x="16033" y="7409"/>
                    <a:pt x="17223" y="8289"/>
                  </a:cubicBezTo>
                  <a:cubicBezTo>
                    <a:pt x="17369" y="8380"/>
                    <a:pt x="17427" y="8487"/>
                    <a:pt x="17427" y="8608"/>
                  </a:cubicBezTo>
                  <a:cubicBezTo>
                    <a:pt x="17339" y="8881"/>
                    <a:pt x="17195" y="9139"/>
                    <a:pt x="17020" y="9473"/>
                  </a:cubicBezTo>
                  <a:cubicBezTo>
                    <a:pt x="16062" y="8578"/>
                    <a:pt x="14842" y="7970"/>
                    <a:pt x="12838" y="7864"/>
                  </a:cubicBezTo>
                  <a:cubicBezTo>
                    <a:pt x="13331" y="9200"/>
                    <a:pt x="14609" y="9867"/>
                    <a:pt x="16730" y="9928"/>
                  </a:cubicBezTo>
                  <a:cubicBezTo>
                    <a:pt x="16091" y="10535"/>
                    <a:pt x="15510" y="11097"/>
                    <a:pt x="14929" y="11674"/>
                  </a:cubicBezTo>
                  <a:cubicBezTo>
                    <a:pt x="14435" y="10444"/>
                    <a:pt x="12547" y="9261"/>
                    <a:pt x="10340" y="8850"/>
                  </a:cubicBezTo>
                  <a:cubicBezTo>
                    <a:pt x="10154" y="8821"/>
                    <a:pt x="9994" y="8805"/>
                    <a:pt x="9861" y="8805"/>
                  </a:cubicBezTo>
                  <a:cubicBezTo>
                    <a:pt x="9454" y="8805"/>
                    <a:pt x="9294" y="8948"/>
                    <a:pt x="9381" y="9245"/>
                  </a:cubicBezTo>
                  <a:cubicBezTo>
                    <a:pt x="9614" y="9974"/>
                    <a:pt x="10224" y="10672"/>
                    <a:pt x="11153" y="11234"/>
                  </a:cubicBezTo>
                  <a:cubicBezTo>
                    <a:pt x="11966" y="11674"/>
                    <a:pt x="12983" y="12008"/>
                    <a:pt x="14116" y="12190"/>
                  </a:cubicBezTo>
                  <a:lnTo>
                    <a:pt x="12286" y="14588"/>
                  </a:lnTo>
                  <a:cubicBezTo>
                    <a:pt x="12112" y="14284"/>
                    <a:pt x="11908" y="13859"/>
                    <a:pt x="11618" y="13465"/>
                  </a:cubicBezTo>
                  <a:cubicBezTo>
                    <a:pt x="10659" y="12144"/>
                    <a:pt x="9178" y="10975"/>
                    <a:pt x="7668" y="9822"/>
                  </a:cubicBezTo>
                  <a:cubicBezTo>
                    <a:pt x="7087" y="9382"/>
                    <a:pt x="6622" y="8911"/>
                    <a:pt x="6100" y="8456"/>
                  </a:cubicBezTo>
                  <a:cubicBezTo>
                    <a:pt x="6680" y="8395"/>
                    <a:pt x="7261" y="8319"/>
                    <a:pt x="7784" y="8213"/>
                  </a:cubicBezTo>
                  <a:cubicBezTo>
                    <a:pt x="9614" y="7712"/>
                    <a:pt x="10979" y="6210"/>
                    <a:pt x="10601" y="5147"/>
                  </a:cubicBezTo>
                  <a:cubicBezTo>
                    <a:pt x="10518" y="4919"/>
                    <a:pt x="10375" y="4807"/>
                    <a:pt x="10086" y="4807"/>
                  </a:cubicBezTo>
                  <a:cubicBezTo>
                    <a:pt x="9973" y="4807"/>
                    <a:pt x="9836" y="4824"/>
                    <a:pt x="9672" y="4859"/>
                  </a:cubicBezTo>
                  <a:cubicBezTo>
                    <a:pt x="7261" y="5329"/>
                    <a:pt x="6070" y="6301"/>
                    <a:pt x="5577" y="7606"/>
                  </a:cubicBezTo>
                  <a:cubicBezTo>
                    <a:pt x="4908" y="6589"/>
                    <a:pt x="4880" y="5572"/>
                    <a:pt x="5025" y="4540"/>
                  </a:cubicBezTo>
                  <a:cubicBezTo>
                    <a:pt x="6448" y="4282"/>
                    <a:pt x="7261" y="3690"/>
                    <a:pt x="7842" y="3022"/>
                  </a:cubicBezTo>
                  <a:cubicBezTo>
                    <a:pt x="8597" y="2203"/>
                    <a:pt x="9062" y="1338"/>
                    <a:pt x="8684" y="397"/>
                  </a:cubicBezTo>
                  <a:cubicBezTo>
                    <a:pt x="8583" y="120"/>
                    <a:pt x="8438" y="0"/>
                    <a:pt x="8130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594" name="Google Shape;453;p42" descr="Google Shape;453;p42"/>
            <p:cNvPicPr>
              <a:picLocks noChangeAspect="1"/>
            </p:cNvPicPr>
            <p:nvPr/>
          </p:nvPicPr>
          <p:blipFill>
            <a:blip r:embed="rId2">
              <a:alphaModFix amt="79000"/>
              <a:extLst/>
            </a:blip>
            <a:stretch>
              <a:fillRect/>
            </a:stretch>
          </p:blipFill>
          <p:spPr>
            <a:xfrm rot="20370597">
              <a:off x="27739" y="899209"/>
              <a:ext cx="1136276" cy="3638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96" name="Google Shape;454;p42" descr="Google Shape;454;p42"/>
          <p:cNvPicPr>
            <a:picLocks noChangeAspect="1"/>
          </p:cNvPicPr>
          <p:nvPr/>
        </p:nvPicPr>
        <p:blipFill>
          <a:blip r:embed="rId3">
            <a:alphaModFix amt="85000"/>
            <a:extLst/>
          </a:blip>
          <a:stretch>
            <a:fillRect/>
          </a:stretch>
        </p:blipFill>
        <p:spPr>
          <a:xfrm rot="19800000">
            <a:off x="1430572" y="659620"/>
            <a:ext cx="1433343" cy="409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7" name="IMG_0808.png" descr="IMG_0808.png"/>
          <p:cNvPicPr>
            <a:picLocks noChangeAspect="1"/>
          </p:cNvPicPr>
          <p:nvPr/>
        </p:nvPicPr>
        <p:blipFill>
          <a:blip r:embed="rId4">
            <a:extLst/>
          </a:blip>
          <a:srcRect l="5859" t="17579" r="37640" b="52132"/>
          <a:stretch>
            <a:fillRect/>
          </a:stretch>
        </p:blipFill>
        <p:spPr>
          <a:xfrm>
            <a:off x="2335255" y="773448"/>
            <a:ext cx="4953939" cy="3540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8" name="Google Shape;455;p42" descr="Google Shape;455;p42"/>
          <p:cNvPicPr>
            <a:picLocks noChangeAspect="1"/>
          </p:cNvPicPr>
          <p:nvPr/>
        </p:nvPicPr>
        <p:blipFill>
          <a:blip r:embed="rId5">
            <a:alphaModFix amt="64000"/>
            <a:extLst/>
          </a:blip>
          <a:stretch>
            <a:fillRect/>
          </a:stretch>
        </p:blipFill>
        <p:spPr>
          <a:xfrm flipH="1">
            <a:off x="1364867" y="3768798"/>
            <a:ext cx="1195508" cy="892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9" name="Google Shape;456;p42" descr="Google Shape;456;p42"/>
          <p:cNvPicPr>
            <a:picLocks noChangeAspect="1"/>
          </p:cNvPicPr>
          <p:nvPr/>
        </p:nvPicPr>
        <p:blipFill>
          <a:blip r:embed="rId5">
            <a:alphaModFix amt="64000"/>
            <a:extLst/>
          </a:blip>
          <a:stretch>
            <a:fillRect/>
          </a:stretch>
        </p:blipFill>
        <p:spPr>
          <a:xfrm flipH="1">
            <a:off x="7024065" y="328745"/>
            <a:ext cx="1191582" cy="889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00" name="IMG_0601.png" descr="IMG_0601.png"/>
          <p:cNvPicPr>
            <a:picLocks noChangeAspect="1"/>
          </p:cNvPicPr>
          <p:nvPr/>
        </p:nvPicPr>
        <p:blipFill>
          <a:blip r:embed="rId6">
            <a:alphaModFix amt="3826"/>
            <a:extLst/>
          </a:blip>
          <a:stretch>
            <a:fillRect/>
          </a:stretch>
        </p:blipFill>
        <p:spPr>
          <a:xfrm>
            <a:off x="88771" y="-1269281"/>
            <a:ext cx="9130317" cy="9166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461;p43"/>
          <p:cNvSpPr/>
          <p:nvPr/>
        </p:nvSpPr>
        <p:spPr>
          <a:xfrm rot="16200000">
            <a:off x="3488511" y="-488808"/>
            <a:ext cx="2907979" cy="6394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03" name="Google Shape;462;p43" descr="Google Shape;462;p43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 rot="21290563">
            <a:off x="1203968" y="1230262"/>
            <a:ext cx="1570101" cy="4078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06" name="Google Shape;465;p43"/>
          <p:cNvGrpSpPr/>
          <p:nvPr/>
        </p:nvGrpSpPr>
        <p:grpSpPr>
          <a:xfrm>
            <a:off x="1035981" y="2571749"/>
            <a:ext cx="990550" cy="1600439"/>
            <a:chOff x="0" y="16"/>
            <a:chExt cx="990548" cy="1600437"/>
          </a:xfrm>
        </p:grpSpPr>
        <p:sp>
          <p:nvSpPr>
            <p:cNvPr id="604" name="Google Shape;466;p43"/>
            <p:cNvSpPr/>
            <p:nvPr/>
          </p:nvSpPr>
          <p:spPr>
            <a:xfrm>
              <a:off x="281585" y="16"/>
              <a:ext cx="427080" cy="139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600" fill="norm" stroke="1" extrusionOk="0">
                  <a:moveTo>
                    <a:pt x="15165" y="250"/>
                  </a:moveTo>
                  <a:cubicBezTo>
                    <a:pt x="15607" y="250"/>
                    <a:pt x="15251" y="1076"/>
                    <a:pt x="15122" y="1246"/>
                  </a:cubicBezTo>
                  <a:cubicBezTo>
                    <a:pt x="15122" y="1246"/>
                    <a:pt x="14170" y="596"/>
                    <a:pt x="14938" y="299"/>
                  </a:cubicBezTo>
                  <a:cubicBezTo>
                    <a:pt x="15030" y="265"/>
                    <a:pt x="15105" y="250"/>
                    <a:pt x="15165" y="250"/>
                  </a:cubicBezTo>
                  <a:close/>
                  <a:moveTo>
                    <a:pt x="13175" y="527"/>
                  </a:moveTo>
                  <a:cubicBezTo>
                    <a:pt x="13591" y="527"/>
                    <a:pt x="14448" y="1254"/>
                    <a:pt x="14572" y="1418"/>
                  </a:cubicBezTo>
                  <a:cubicBezTo>
                    <a:pt x="14572" y="1418"/>
                    <a:pt x="12742" y="972"/>
                    <a:pt x="12998" y="607"/>
                  </a:cubicBezTo>
                  <a:cubicBezTo>
                    <a:pt x="13038" y="551"/>
                    <a:pt x="13099" y="527"/>
                    <a:pt x="13175" y="527"/>
                  </a:cubicBezTo>
                  <a:close/>
                  <a:moveTo>
                    <a:pt x="17224" y="500"/>
                  </a:moveTo>
                  <a:cubicBezTo>
                    <a:pt x="17325" y="500"/>
                    <a:pt x="17398" y="532"/>
                    <a:pt x="17428" y="607"/>
                  </a:cubicBezTo>
                  <a:cubicBezTo>
                    <a:pt x="17575" y="1052"/>
                    <a:pt x="15231" y="1520"/>
                    <a:pt x="15231" y="1520"/>
                  </a:cubicBezTo>
                  <a:cubicBezTo>
                    <a:pt x="15446" y="1329"/>
                    <a:pt x="16708" y="500"/>
                    <a:pt x="17224" y="500"/>
                  </a:cubicBezTo>
                  <a:close/>
                  <a:moveTo>
                    <a:pt x="11971" y="977"/>
                  </a:moveTo>
                  <a:cubicBezTo>
                    <a:pt x="12453" y="977"/>
                    <a:pt x="14102" y="1458"/>
                    <a:pt x="14426" y="1577"/>
                  </a:cubicBezTo>
                  <a:cubicBezTo>
                    <a:pt x="14426" y="1577"/>
                    <a:pt x="12156" y="1440"/>
                    <a:pt x="11863" y="1075"/>
                  </a:cubicBezTo>
                  <a:cubicBezTo>
                    <a:pt x="11805" y="1006"/>
                    <a:pt x="11854" y="977"/>
                    <a:pt x="11971" y="977"/>
                  </a:cubicBezTo>
                  <a:close/>
                  <a:moveTo>
                    <a:pt x="19624" y="2148"/>
                  </a:moveTo>
                  <a:cubicBezTo>
                    <a:pt x="19516" y="2644"/>
                    <a:pt x="18337" y="2951"/>
                    <a:pt x="17638" y="3332"/>
                  </a:cubicBezTo>
                  <a:cubicBezTo>
                    <a:pt x="17337" y="2855"/>
                    <a:pt x="18247" y="2284"/>
                    <a:pt x="19624" y="2148"/>
                  </a:cubicBezTo>
                  <a:close/>
                  <a:moveTo>
                    <a:pt x="13642" y="3754"/>
                  </a:moveTo>
                  <a:cubicBezTo>
                    <a:pt x="14333" y="3754"/>
                    <a:pt x="16403" y="4533"/>
                    <a:pt x="16403" y="4956"/>
                  </a:cubicBezTo>
                  <a:lnTo>
                    <a:pt x="16549" y="4956"/>
                  </a:lnTo>
                  <a:lnTo>
                    <a:pt x="16403" y="4968"/>
                  </a:lnTo>
                  <a:lnTo>
                    <a:pt x="16403" y="4956"/>
                  </a:lnTo>
                  <a:cubicBezTo>
                    <a:pt x="15597" y="4671"/>
                    <a:pt x="14792" y="4386"/>
                    <a:pt x="14023" y="4089"/>
                  </a:cubicBezTo>
                  <a:cubicBezTo>
                    <a:pt x="13804" y="3998"/>
                    <a:pt x="13218" y="3883"/>
                    <a:pt x="13474" y="3781"/>
                  </a:cubicBezTo>
                  <a:cubicBezTo>
                    <a:pt x="13512" y="3762"/>
                    <a:pt x="13570" y="3754"/>
                    <a:pt x="13642" y="3754"/>
                  </a:cubicBezTo>
                  <a:close/>
                  <a:moveTo>
                    <a:pt x="5730" y="5167"/>
                  </a:moveTo>
                  <a:lnTo>
                    <a:pt x="5749" y="5173"/>
                  </a:lnTo>
                  <a:lnTo>
                    <a:pt x="5713" y="5173"/>
                  </a:lnTo>
                  <a:cubicBezTo>
                    <a:pt x="5719" y="5171"/>
                    <a:pt x="5725" y="5169"/>
                    <a:pt x="5730" y="5167"/>
                  </a:cubicBezTo>
                  <a:close/>
                  <a:moveTo>
                    <a:pt x="5859" y="4682"/>
                  </a:moveTo>
                  <a:lnTo>
                    <a:pt x="5859" y="4694"/>
                  </a:lnTo>
                  <a:cubicBezTo>
                    <a:pt x="6443" y="4694"/>
                    <a:pt x="6044" y="5091"/>
                    <a:pt x="4590" y="5286"/>
                  </a:cubicBezTo>
                  <a:cubicBezTo>
                    <a:pt x="4681" y="5197"/>
                    <a:pt x="5285" y="4682"/>
                    <a:pt x="5859" y="4682"/>
                  </a:cubicBezTo>
                  <a:close/>
                  <a:moveTo>
                    <a:pt x="3751" y="4430"/>
                  </a:moveTo>
                  <a:cubicBezTo>
                    <a:pt x="4246" y="4430"/>
                    <a:pt x="4803" y="4844"/>
                    <a:pt x="4175" y="5333"/>
                  </a:cubicBezTo>
                  <a:lnTo>
                    <a:pt x="4212" y="5356"/>
                  </a:lnTo>
                  <a:cubicBezTo>
                    <a:pt x="4175" y="5333"/>
                    <a:pt x="3003" y="4625"/>
                    <a:pt x="3516" y="4454"/>
                  </a:cubicBezTo>
                  <a:lnTo>
                    <a:pt x="3516" y="4466"/>
                  </a:lnTo>
                  <a:cubicBezTo>
                    <a:pt x="3589" y="4441"/>
                    <a:pt x="3670" y="4430"/>
                    <a:pt x="3751" y="4430"/>
                  </a:cubicBezTo>
                  <a:close/>
                  <a:moveTo>
                    <a:pt x="1930" y="4816"/>
                  </a:moveTo>
                  <a:cubicBezTo>
                    <a:pt x="2430" y="4816"/>
                    <a:pt x="3356" y="5070"/>
                    <a:pt x="3661" y="5525"/>
                  </a:cubicBezTo>
                  <a:cubicBezTo>
                    <a:pt x="3270" y="5452"/>
                    <a:pt x="1513" y="5106"/>
                    <a:pt x="1613" y="4899"/>
                  </a:cubicBezTo>
                  <a:cubicBezTo>
                    <a:pt x="1648" y="4843"/>
                    <a:pt x="1767" y="4816"/>
                    <a:pt x="1930" y="4816"/>
                  </a:cubicBezTo>
                  <a:close/>
                  <a:moveTo>
                    <a:pt x="6468" y="5257"/>
                  </a:moveTo>
                  <a:cubicBezTo>
                    <a:pt x="6608" y="5257"/>
                    <a:pt x="6725" y="5266"/>
                    <a:pt x="6811" y="5287"/>
                  </a:cubicBezTo>
                  <a:cubicBezTo>
                    <a:pt x="7317" y="5399"/>
                    <a:pt x="6466" y="5624"/>
                    <a:pt x="5107" y="5624"/>
                  </a:cubicBezTo>
                  <a:cubicBezTo>
                    <a:pt x="4795" y="5624"/>
                    <a:pt x="4457" y="5612"/>
                    <a:pt x="4102" y="5584"/>
                  </a:cubicBezTo>
                  <a:lnTo>
                    <a:pt x="4028" y="5584"/>
                  </a:lnTo>
                  <a:cubicBezTo>
                    <a:pt x="4091" y="5574"/>
                    <a:pt x="5650" y="5257"/>
                    <a:pt x="6468" y="5257"/>
                  </a:cubicBezTo>
                  <a:close/>
                  <a:moveTo>
                    <a:pt x="16952" y="6577"/>
                  </a:moveTo>
                  <a:lnTo>
                    <a:pt x="16916" y="6589"/>
                  </a:lnTo>
                  <a:lnTo>
                    <a:pt x="16916" y="6577"/>
                  </a:lnTo>
                  <a:close/>
                  <a:moveTo>
                    <a:pt x="20223" y="5608"/>
                  </a:moveTo>
                  <a:cubicBezTo>
                    <a:pt x="20305" y="5608"/>
                    <a:pt x="20377" y="5618"/>
                    <a:pt x="20430" y="5641"/>
                  </a:cubicBezTo>
                  <a:cubicBezTo>
                    <a:pt x="20942" y="5869"/>
                    <a:pt x="18636" y="6338"/>
                    <a:pt x="17611" y="6646"/>
                  </a:cubicBezTo>
                  <a:lnTo>
                    <a:pt x="17611" y="6635"/>
                  </a:lnTo>
                  <a:cubicBezTo>
                    <a:pt x="18160" y="6372"/>
                    <a:pt x="18636" y="6087"/>
                    <a:pt x="19258" y="5835"/>
                  </a:cubicBezTo>
                  <a:cubicBezTo>
                    <a:pt x="19432" y="5754"/>
                    <a:pt x="19906" y="5608"/>
                    <a:pt x="20223" y="5608"/>
                  </a:cubicBezTo>
                  <a:close/>
                  <a:moveTo>
                    <a:pt x="6710" y="6327"/>
                  </a:moveTo>
                  <a:cubicBezTo>
                    <a:pt x="6788" y="6327"/>
                    <a:pt x="6858" y="6337"/>
                    <a:pt x="6921" y="6361"/>
                  </a:cubicBezTo>
                  <a:cubicBezTo>
                    <a:pt x="7397" y="6532"/>
                    <a:pt x="5859" y="7091"/>
                    <a:pt x="4980" y="7388"/>
                  </a:cubicBezTo>
                  <a:lnTo>
                    <a:pt x="4980" y="7399"/>
                  </a:lnTo>
                  <a:lnTo>
                    <a:pt x="4871" y="7399"/>
                  </a:lnTo>
                  <a:lnTo>
                    <a:pt x="4980" y="7388"/>
                  </a:lnTo>
                  <a:cubicBezTo>
                    <a:pt x="4980" y="7072"/>
                    <a:pt x="6062" y="6327"/>
                    <a:pt x="6710" y="6327"/>
                  </a:cubicBezTo>
                  <a:close/>
                  <a:moveTo>
                    <a:pt x="12979" y="7372"/>
                  </a:moveTo>
                  <a:cubicBezTo>
                    <a:pt x="14527" y="7372"/>
                    <a:pt x="13538" y="8296"/>
                    <a:pt x="13291" y="8735"/>
                  </a:cubicBezTo>
                  <a:cubicBezTo>
                    <a:pt x="12998" y="8301"/>
                    <a:pt x="11753" y="7422"/>
                    <a:pt x="12778" y="7377"/>
                  </a:cubicBezTo>
                  <a:cubicBezTo>
                    <a:pt x="12849" y="7373"/>
                    <a:pt x="12916" y="7372"/>
                    <a:pt x="12979" y="7372"/>
                  </a:cubicBezTo>
                  <a:close/>
                  <a:moveTo>
                    <a:pt x="821" y="8202"/>
                  </a:moveTo>
                  <a:cubicBezTo>
                    <a:pt x="1534" y="8202"/>
                    <a:pt x="3492" y="8658"/>
                    <a:pt x="4541" y="9169"/>
                  </a:cubicBezTo>
                  <a:cubicBezTo>
                    <a:pt x="2930" y="9032"/>
                    <a:pt x="-182" y="8472"/>
                    <a:pt x="624" y="8221"/>
                  </a:cubicBezTo>
                  <a:cubicBezTo>
                    <a:pt x="670" y="8208"/>
                    <a:pt x="736" y="8202"/>
                    <a:pt x="821" y="8202"/>
                  </a:cubicBezTo>
                  <a:close/>
                  <a:moveTo>
                    <a:pt x="12559" y="9991"/>
                  </a:moveTo>
                  <a:cubicBezTo>
                    <a:pt x="12559" y="10002"/>
                    <a:pt x="12559" y="10002"/>
                    <a:pt x="12522" y="10013"/>
                  </a:cubicBezTo>
                  <a:cubicBezTo>
                    <a:pt x="12522" y="10013"/>
                    <a:pt x="12522" y="10025"/>
                    <a:pt x="12485" y="10025"/>
                  </a:cubicBezTo>
                  <a:lnTo>
                    <a:pt x="12522" y="10002"/>
                  </a:lnTo>
                  <a:lnTo>
                    <a:pt x="12559" y="9991"/>
                  </a:lnTo>
                  <a:close/>
                  <a:moveTo>
                    <a:pt x="9007" y="8826"/>
                  </a:moveTo>
                  <a:cubicBezTo>
                    <a:pt x="10288" y="8826"/>
                    <a:pt x="8092" y="9877"/>
                    <a:pt x="7506" y="10082"/>
                  </a:cubicBezTo>
                  <a:cubicBezTo>
                    <a:pt x="7580" y="9922"/>
                    <a:pt x="8348" y="8826"/>
                    <a:pt x="9007" y="8826"/>
                  </a:cubicBezTo>
                  <a:close/>
                  <a:moveTo>
                    <a:pt x="16337" y="9341"/>
                  </a:moveTo>
                  <a:cubicBezTo>
                    <a:pt x="16426" y="9341"/>
                    <a:pt x="16486" y="9351"/>
                    <a:pt x="16512" y="9374"/>
                  </a:cubicBezTo>
                  <a:cubicBezTo>
                    <a:pt x="16842" y="9648"/>
                    <a:pt x="14097" y="10093"/>
                    <a:pt x="12485" y="10287"/>
                  </a:cubicBezTo>
                  <a:lnTo>
                    <a:pt x="12485" y="10276"/>
                  </a:lnTo>
                  <a:cubicBezTo>
                    <a:pt x="13453" y="9924"/>
                    <a:pt x="15675" y="9341"/>
                    <a:pt x="16337" y="9341"/>
                  </a:cubicBezTo>
                  <a:close/>
                  <a:moveTo>
                    <a:pt x="10140" y="9909"/>
                  </a:moveTo>
                  <a:cubicBezTo>
                    <a:pt x="10673" y="9909"/>
                    <a:pt x="10515" y="10977"/>
                    <a:pt x="10033" y="11235"/>
                  </a:cubicBezTo>
                  <a:cubicBezTo>
                    <a:pt x="10033" y="11235"/>
                    <a:pt x="9373" y="10070"/>
                    <a:pt x="10033" y="9922"/>
                  </a:cubicBezTo>
                  <a:cubicBezTo>
                    <a:pt x="10071" y="9914"/>
                    <a:pt x="10107" y="9909"/>
                    <a:pt x="10140" y="9909"/>
                  </a:cubicBezTo>
                  <a:close/>
                  <a:moveTo>
                    <a:pt x="12291" y="11999"/>
                  </a:moveTo>
                  <a:cubicBezTo>
                    <a:pt x="12453" y="11999"/>
                    <a:pt x="12616" y="12023"/>
                    <a:pt x="12778" y="12080"/>
                  </a:cubicBezTo>
                  <a:lnTo>
                    <a:pt x="12778" y="12091"/>
                  </a:lnTo>
                  <a:cubicBezTo>
                    <a:pt x="13071" y="12182"/>
                    <a:pt x="11278" y="12776"/>
                    <a:pt x="10143" y="13050"/>
                  </a:cubicBezTo>
                  <a:cubicBezTo>
                    <a:pt x="10605" y="12694"/>
                    <a:pt x="11430" y="11999"/>
                    <a:pt x="12291" y="11999"/>
                  </a:cubicBezTo>
                  <a:close/>
                  <a:moveTo>
                    <a:pt x="5065" y="13186"/>
                  </a:moveTo>
                  <a:cubicBezTo>
                    <a:pt x="5797" y="13186"/>
                    <a:pt x="6038" y="13939"/>
                    <a:pt x="5859" y="14385"/>
                  </a:cubicBezTo>
                  <a:lnTo>
                    <a:pt x="5822" y="14385"/>
                  </a:lnTo>
                  <a:cubicBezTo>
                    <a:pt x="5163" y="13997"/>
                    <a:pt x="4102" y="13221"/>
                    <a:pt x="5017" y="13187"/>
                  </a:cubicBezTo>
                  <a:cubicBezTo>
                    <a:pt x="5033" y="13186"/>
                    <a:pt x="5049" y="13186"/>
                    <a:pt x="5065" y="13186"/>
                  </a:cubicBezTo>
                  <a:close/>
                  <a:moveTo>
                    <a:pt x="9007" y="12491"/>
                  </a:moveTo>
                  <a:cubicBezTo>
                    <a:pt x="9484" y="14054"/>
                    <a:pt x="7360" y="15481"/>
                    <a:pt x="6372" y="16965"/>
                  </a:cubicBezTo>
                  <a:lnTo>
                    <a:pt x="6372" y="16977"/>
                  </a:lnTo>
                  <a:cubicBezTo>
                    <a:pt x="6006" y="15401"/>
                    <a:pt x="7214" y="13929"/>
                    <a:pt x="9007" y="12491"/>
                  </a:cubicBezTo>
                  <a:close/>
                  <a:moveTo>
                    <a:pt x="14995" y="0"/>
                  </a:moveTo>
                  <a:cubicBezTo>
                    <a:pt x="14954" y="0"/>
                    <a:pt x="14910" y="1"/>
                    <a:pt x="14865" y="2"/>
                  </a:cubicBezTo>
                  <a:cubicBezTo>
                    <a:pt x="13730" y="48"/>
                    <a:pt x="14133" y="573"/>
                    <a:pt x="14352" y="847"/>
                  </a:cubicBezTo>
                  <a:cubicBezTo>
                    <a:pt x="13930" y="696"/>
                    <a:pt x="13581" y="296"/>
                    <a:pt x="13040" y="296"/>
                  </a:cubicBezTo>
                  <a:cubicBezTo>
                    <a:pt x="12926" y="296"/>
                    <a:pt x="12803" y="314"/>
                    <a:pt x="12669" y="356"/>
                  </a:cubicBezTo>
                  <a:cubicBezTo>
                    <a:pt x="12412" y="436"/>
                    <a:pt x="12485" y="550"/>
                    <a:pt x="12522" y="653"/>
                  </a:cubicBezTo>
                  <a:cubicBezTo>
                    <a:pt x="12596" y="767"/>
                    <a:pt x="12742" y="881"/>
                    <a:pt x="12961" y="972"/>
                  </a:cubicBezTo>
                  <a:cubicBezTo>
                    <a:pt x="12591" y="920"/>
                    <a:pt x="12222" y="810"/>
                    <a:pt x="11824" y="810"/>
                  </a:cubicBezTo>
                  <a:cubicBezTo>
                    <a:pt x="11788" y="810"/>
                    <a:pt x="11752" y="811"/>
                    <a:pt x="11717" y="813"/>
                  </a:cubicBezTo>
                  <a:cubicBezTo>
                    <a:pt x="11607" y="824"/>
                    <a:pt x="11533" y="847"/>
                    <a:pt x="11497" y="881"/>
                  </a:cubicBezTo>
                  <a:cubicBezTo>
                    <a:pt x="11460" y="984"/>
                    <a:pt x="11533" y="1087"/>
                    <a:pt x="11680" y="1166"/>
                  </a:cubicBezTo>
                  <a:cubicBezTo>
                    <a:pt x="12376" y="1566"/>
                    <a:pt x="13584" y="1657"/>
                    <a:pt x="14792" y="1692"/>
                  </a:cubicBezTo>
                  <a:cubicBezTo>
                    <a:pt x="16732" y="2662"/>
                    <a:pt x="16989" y="3712"/>
                    <a:pt x="16989" y="4774"/>
                  </a:cubicBezTo>
                  <a:cubicBezTo>
                    <a:pt x="16732" y="4648"/>
                    <a:pt x="16586" y="4488"/>
                    <a:pt x="16330" y="4386"/>
                  </a:cubicBezTo>
                  <a:cubicBezTo>
                    <a:pt x="15671" y="4123"/>
                    <a:pt x="14975" y="3883"/>
                    <a:pt x="14243" y="3655"/>
                  </a:cubicBezTo>
                  <a:cubicBezTo>
                    <a:pt x="14070" y="3605"/>
                    <a:pt x="13845" y="3580"/>
                    <a:pt x="13633" y="3580"/>
                  </a:cubicBezTo>
                  <a:cubicBezTo>
                    <a:pt x="13260" y="3580"/>
                    <a:pt x="12928" y="3659"/>
                    <a:pt x="12998" y="3826"/>
                  </a:cubicBezTo>
                  <a:cubicBezTo>
                    <a:pt x="13034" y="3963"/>
                    <a:pt x="13474" y="4112"/>
                    <a:pt x="13840" y="4249"/>
                  </a:cubicBezTo>
                  <a:cubicBezTo>
                    <a:pt x="14756" y="4591"/>
                    <a:pt x="15744" y="4899"/>
                    <a:pt x="16623" y="5242"/>
                  </a:cubicBezTo>
                  <a:cubicBezTo>
                    <a:pt x="16878" y="5345"/>
                    <a:pt x="17025" y="5470"/>
                    <a:pt x="16989" y="5607"/>
                  </a:cubicBezTo>
                  <a:cubicBezTo>
                    <a:pt x="16366" y="6372"/>
                    <a:pt x="15671" y="7137"/>
                    <a:pt x="15011" y="7890"/>
                  </a:cubicBezTo>
                  <a:cubicBezTo>
                    <a:pt x="14902" y="8016"/>
                    <a:pt x="14756" y="8130"/>
                    <a:pt x="14572" y="8233"/>
                  </a:cubicBezTo>
                  <a:cubicBezTo>
                    <a:pt x="14389" y="8347"/>
                    <a:pt x="14206" y="8450"/>
                    <a:pt x="14059" y="8564"/>
                  </a:cubicBezTo>
                  <a:cubicBezTo>
                    <a:pt x="14170" y="8061"/>
                    <a:pt x="14682" y="7240"/>
                    <a:pt x="12852" y="7228"/>
                  </a:cubicBezTo>
                  <a:cubicBezTo>
                    <a:pt x="11863" y="7228"/>
                    <a:pt x="11937" y="7639"/>
                    <a:pt x="12083" y="7867"/>
                  </a:cubicBezTo>
                  <a:cubicBezTo>
                    <a:pt x="12303" y="8198"/>
                    <a:pt x="12705" y="8518"/>
                    <a:pt x="12888" y="8849"/>
                  </a:cubicBezTo>
                  <a:cubicBezTo>
                    <a:pt x="12998" y="9043"/>
                    <a:pt x="12961" y="9226"/>
                    <a:pt x="12778" y="9408"/>
                  </a:cubicBezTo>
                  <a:cubicBezTo>
                    <a:pt x="12303" y="9796"/>
                    <a:pt x="11680" y="10150"/>
                    <a:pt x="11094" y="10527"/>
                  </a:cubicBezTo>
                  <a:cubicBezTo>
                    <a:pt x="11058" y="10573"/>
                    <a:pt x="10985" y="10607"/>
                    <a:pt x="10911" y="10641"/>
                  </a:cubicBezTo>
                  <a:cubicBezTo>
                    <a:pt x="10838" y="10675"/>
                    <a:pt x="10801" y="10698"/>
                    <a:pt x="10692" y="10721"/>
                  </a:cubicBezTo>
                  <a:cubicBezTo>
                    <a:pt x="10692" y="10390"/>
                    <a:pt x="11387" y="9991"/>
                    <a:pt x="10692" y="9774"/>
                  </a:cubicBezTo>
                  <a:cubicBezTo>
                    <a:pt x="10542" y="9722"/>
                    <a:pt x="10386" y="9699"/>
                    <a:pt x="10235" y="9699"/>
                  </a:cubicBezTo>
                  <a:cubicBezTo>
                    <a:pt x="9723" y="9699"/>
                    <a:pt x="9264" y="9958"/>
                    <a:pt x="9264" y="10196"/>
                  </a:cubicBezTo>
                  <a:cubicBezTo>
                    <a:pt x="9264" y="10596"/>
                    <a:pt x="9447" y="10995"/>
                    <a:pt x="9520" y="11395"/>
                  </a:cubicBezTo>
                  <a:cubicBezTo>
                    <a:pt x="9520" y="11497"/>
                    <a:pt x="9484" y="11600"/>
                    <a:pt x="9447" y="11703"/>
                  </a:cubicBezTo>
                  <a:lnTo>
                    <a:pt x="9337" y="11703"/>
                  </a:lnTo>
                  <a:lnTo>
                    <a:pt x="7799" y="10390"/>
                  </a:lnTo>
                  <a:cubicBezTo>
                    <a:pt x="8019" y="9831"/>
                    <a:pt x="11240" y="8998"/>
                    <a:pt x="9411" y="8678"/>
                  </a:cubicBezTo>
                  <a:cubicBezTo>
                    <a:pt x="9233" y="8646"/>
                    <a:pt x="9078" y="8632"/>
                    <a:pt x="8942" y="8632"/>
                  </a:cubicBezTo>
                  <a:cubicBezTo>
                    <a:pt x="8204" y="8632"/>
                    <a:pt x="8004" y="9041"/>
                    <a:pt x="7726" y="9214"/>
                  </a:cubicBezTo>
                  <a:cubicBezTo>
                    <a:pt x="7433" y="9477"/>
                    <a:pt x="7214" y="9751"/>
                    <a:pt x="7067" y="10013"/>
                  </a:cubicBezTo>
                  <a:cubicBezTo>
                    <a:pt x="6958" y="9968"/>
                    <a:pt x="6884" y="9945"/>
                    <a:pt x="6847" y="9911"/>
                  </a:cubicBezTo>
                  <a:cubicBezTo>
                    <a:pt x="5786" y="9340"/>
                    <a:pt x="5090" y="8724"/>
                    <a:pt x="4687" y="8084"/>
                  </a:cubicBezTo>
                  <a:cubicBezTo>
                    <a:pt x="4505" y="7890"/>
                    <a:pt x="4687" y="7685"/>
                    <a:pt x="5127" y="7548"/>
                  </a:cubicBezTo>
                  <a:cubicBezTo>
                    <a:pt x="5602" y="7399"/>
                    <a:pt x="6006" y="7251"/>
                    <a:pt x="6408" y="7080"/>
                  </a:cubicBezTo>
                  <a:cubicBezTo>
                    <a:pt x="7031" y="6829"/>
                    <a:pt x="8202" y="6440"/>
                    <a:pt x="7214" y="6189"/>
                  </a:cubicBezTo>
                  <a:cubicBezTo>
                    <a:pt x="7051" y="6151"/>
                    <a:pt x="6900" y="6134"/>
                    <a:pt x="6756" y="6134"/>
                  </a:cubicBezTo>
                  <a:cubicBezTo>
                    <a:pt x="6097" y="6134"/>
                    <a:pt x="5641" y="6490"/>
                    <a:pt x="5310" y="6669"/>
                  </a:cubicBezTo>
                  <a:cubicBezTo>
                    <a:pt x="4907" y="6931"/>
                    <a:pt x="4541" y="7194"/>
                    <a:pt x="4212" y="7456"/>
                  </a:cubicBezTo>
                  <a:cubicBezTo>
                    <a:pt x="4139" y="7125"/>
                    <a:pt x="4065" y="6829"/>
                    <a:pt x="4065" y="6532"/>
                  </a:cubicBezTo>
                  <a:cubicBezTo>
                    <a:pt x="4065" y="6235"/>
                    <a:pt x="4139" y="6041"/>
                    <a:pt x="4175" y="5756"/>
                  </a:cubicBezTo>
                  <a:cubicBezTo>
                    <a:pt x="5420" y="5698"/>
                    <a:pt x="7543" y="5813"/>
                    <a:pt x="7470" y="5299"/>
                  </a:cubicBezTo>
                  <a:cubicBezTo>
                    <a:pt x="7506" y="5219"/>
                    <a:pt x="7360" y="5127"/>
                    <a:pt x="7140" y="5082"/>
                  </a:cubicBezTo>
                  <a:cubicBezTo>
                    <a:pt x="7048" y="5070"/>
                    <a:pt x="6954" y="5065"/>
                    <a:pt x="6858" y="5065"/>
                  </a:cubicBezTo>
                  <a:cubicBezTo>
                    <a:pt x="6512" y="5065"/>
                    <a:pt x="6145" y="5130"/>
                    <a:pt x="5756" y="5159"/>
                  </a:cubicBezTo>
                  <a:cubicBezTo>
                    <a:pt x="6858" y="4790"/>
                    <a:pt x="7239" y="4555"/>
                    <a:pt x="6372" y="4420"/>
                  </a:cubicBezTo>
                  <a:cubicBezTo>
                    <a:pt x="6251" y="4400"/>
                    <a:pt x="6144" y="4392"/>
                    <a:pt x="6045" y="4392"/>
                  </a:cubicBezTo>
                  <a:cubicBezTo>
                    <a:pt x="5452" y="4392"/>
                    <a:pt x="5200" y="4705"/>
                    <a:pt x="4761" y="4842"/>
                  </a:cubicBezTo>
                  <a:cubicBezTo>
                    <a:pt x="4761" y="4842"/>
                    <a:pt x="4761" y="4854"/>
                    <a:pt x="4761" y="4854"/>
                  </a:cubicBezTo>
                  <a:lnTo>
                    <a:pt x="4725" y="4865"/>
                  </a:lnTo>
                  <a:cubicBezTo>
                    <a:pt x="4725" y="4854"/>
                    <a:pt x="4725" y="4854"/>
                    <a:pt x="4725" y="4854"/>
                  </a:cubicBezTo>
                  <a:cubicBezTo>
                    <a:pt x="4614" y="4682"/>
                    <a:pt x="4541" y="4511"/>
                    <a:pt x="4395" y="4329"/>
                  </a:cubicBezTo>
                  <a:cubicBezTo>
                    <a:pt x="4292" y="4264"/>
                    <a:pt x="4108" y="4204"/>
                    <a:pt x="3862" y="4204"/>
                  </a:cubicBezTo>
                  <a:cubicBezTo>
                    <a:pt x="3671" y="4204"/>
                    <a:pt x="3443" y="4240"/>
                    <a:pt x="3187" y="4340"/>
                  </a:cubicBezTo>
                  <a:cubicBezTo>
                    <a:pt x="2747" y="4511"/>
                    <a:pt x="3333" y="4751"/>
                    <a:pt x="3187" y="4911"/>
                  </a:cubicBezTo>
                  <a:cubicBezTo>
                    <a:pt x="2811" y="4847"/>
                    <a:pt x="2405" y="4645"/>
                    <a:pt x="1878" y="4645"/>
                  </a:cubicBezTo>
                  <a:cubicBezTo>
                    <a:pt x="1839" y="4645"/>
                    <a:pt x="1799" y="4646"/>
                    <a:pt x="1759" y="4648"/>
                  </a:cubicBezTo>
                  <a:cubicBezTo>
                    <a:pt x="1539" y="4660"/>
                    <a:pt x="1393" y="4705"/>
                    <a:pt x="1283" y="4762"/>
                  </a:cubicBezTo>
                  <a:cubicBezTo>
                    <a:pt x="624" y="5230"/>
                    <a:pt x="2637" y="5470"/>
                    <a:pt x="3699" y="5756"/>
                  </a:cubicBezTo>
                  <a:cubicBezTo>
                    <a:pt x="3076" y="6863"/>
                    <a:pt x="4028" y="7913"/>
                    <a:pt x="4798" y="8895"/>
                  </a:cubicBezTo>
                  <a:cubicBezTo>
                    <a:pt x="3882" y="8666"/>
                    <a:pt x="2857" y="8392"/>
                    <a:pt x="1759" y="8153"/>
                  </a:cubicBezTo>
                  <a:cubicBezTo>
                    <a:pt x="1526" y="8096"/>
                    <a:pt x="1090" y="8053"/>
                    <a:pt x="711" y="8053"/>
                  </a:cubicBezTo>
                  <a:cubicBezTo>
                    <a:pt x="253" y="8053"/>
                    <a:pt x="-122" y="8115"/>
                    <a:pt x="38" y="8290"/>
                  </a:cubicBezTo>
                  <a:cubicBezTo>
                    <a:pt x="1356" y="8975"/>
                    <a:pt x="3773" y="9180"/>
                    <a:pt x="5640" y="9580"/>
                  </a:cubicBezTo>
                  <a:cubicBezTo>
                    <a:pt x="5895" y="9717"/>
                    <a:pt x="6115" y="9842"/>
                    <a:pt x="6335" y="9968"/>
                  </a:cubicBezTo>
                  <a:cubicBezTo>
                    <a:pt x="7433" y="10538"/>
                    <a:pt x="8385" y="11121"/>
                    <a:pt x="8788" y="11783"/>
                  </a:cubicBezTo>
                  <a:cubicBezTo>
                    <a:pt x="8898" y="11897"/>
                    <a:pt x="8898" y="12022"/>
                    <a:pt x="8825" y="12137"/>
                  </a:cubicBezTo>
                  <a:cubicBezTo>
                    <a:pt x="8055" y="12844"/>
                    <a:pt x="7251" y="13564"/>
                    <a:pt x="6554" y="14180"/>
                  </a:cubicBezTo>
                  <a:cubicBezTo>
                    <a:pt x="6408" y="13929"/>
                    <a:pt x="6225" y="13586"/>
                    <a:pt x="5932" y="13244"/>
                  </a:cubicBezTo>
                  <a:cubicBezTo>
                    <a:pt x="5826" y="13120"/>
                    <a:pt x="5471" y="12954"/>
                    <a:pt x="5075" y="12954"/>
                  </a:cubicBezTo>
                  <a:cubicBezTo>
                    <a:pt x="4923" y="12954"/>
                    <a:pt x="4766" y="12979"/>
                    <a:pt x="4614" y="13038"/>
                  </a:cubicBezTo>
                  <a:cubicBezTo>
                    <a:pt x="4432" y="13130"/>
                    <a:pt x="4358" y="13244"/>
                    <a:pt x="4395" y="13358"/>
                  </a:cubicBezTo>
                  <a:cubicBezTo>
                    <a:pt x="4358" y="13849"/>
                    <a:pt x="5054" y="14271"/>
                    <a:pt x="5859" y="14671"/>
                  </a:cubicBezTo>
                  <a:cubicBezTo>
                    <a:pt x="6079" y="14774"/>
                    <a:pt x="6152" y="14888"/>
                    <a:pt x="6115" y="15002"/>
                  </a:cubicBezTo>
                  <a:cubicBezTo>
                    <a:pt x="5676" y="15881"/>
                    <a:pt x="5602" y="16771"/>
                    <a:pt x="5969" y="17662"/>
                  </a:cubicBezTo>
                  <a:cubicBezTo>
                    <a:pt x="6481" y="18986"/>
                    <a:pt x="8275" y="20173"/>
                    <a:pt x="10545" y="21292"/>
                  </a:cubicBezTo>
                  <a:cubicBezTo>
                    <a:pt x="10838" y="21406"/>
                    <a:pt x="11131" y="21509"/>
                    <a:pt x="11497" y="21600"/>
                  </a:cubicBezTo>
                  <a:lnTo>
                    <a:pt x="11680" y="21543"/>
                  </a:lnTo>
                  <a:cubicBezTo>
                    <a:pt x="11351" y="21417"/>
                    <a:pt x="11021" y="21292"/>
                    <a:pt x="10765" y="21143"/>
                  </a:cubicBezTo>
                  <a:cubicBezTo>
                    <a:pt x="9593" y="20413"/>
                    <a:pt x="8348" y="19694"/>
                    <a:pt x="7433" y="18940"/>
                  </a:cubicBezTo>
                  <a:cubicBezTo>
                    <a:pt x="6445" y="18221"/>
                    <a:pt x="6299" y="17422"/>
                    <a:pt x="7031" y="16669"/>
                  </a:cubicBezTo>
                  <a:cubicBezTo>
                    <a:pt x="7946" y="15778"/>
                    <a:pt x="8678" y="14876"/>
                    <a:pt x="9300" y="13963"/>
                  </a:cubicBezTo>
                  <a:cubicBezTo>
                    <a:pt x="9484" y="13552"/>
                    <a:pt x="10215" y="13198"/>
                    <a:pt x="11278" y="12959"/>
                  </a:cubicBezTo>
                  <a:cubicBezTo>
                    <a:pt x="12192" y="12742"/>
                    <a:pt x="13291" y="12365"/>
                    <a:pt x="13400" y="12034"/>
                  </a:cubicBezTo>
                  <a:cubicBezTo>
                    <a:pt x="13364" y="11943"/>
                    <a:pt x="13144" y="11874"/>
                    <a:pt x="12852" y="11851"/>
                  </a:cubicBezTo>
                  <a:cubicBezTo>
                    <a:pt x="12710" y="11839"/>
                    <a:pt x="12576" y="11833"/>
                    <a:pt x="12450" y="11833"/>
                  </a:cubicBezTo>
                  <a:cubicBezTo>
                    <a:pt x="11078" y="11833"/>
                    <a:pt x="10575" y="12526"/>
                    <a:pt x="9703" y="12913"/>
                  </a:cubicBezTo>
                  <a:cubicBezTo>
                    <a:pt x="9703" y="12536"/>
                    <a:pt x="9520" y="12205"/>
                    <a:pt x="9740" y="11897"/>
                  </a:cubicBezTo>
                  <a:cubicBezTo>
                    <a:pt x="9996" y="11566"/>
                    <a:pt x="10655" y="11246"/>
                    <a:pt x="11058" y="10915"/>
                  </a:cubicBezTo>
                  <a:cubicBezTo>
                    <a:pt x="11351" y="10710"/>
                    <a:pt x="11826" y="10550"/>
                    <a:pt x="12485" y="10459"/>
                  </a:cubicBezTo>
                  <a:cubicBezTo>
                    <a:pt x="13877" y="10207"/>
                    <a:pt x="14829" y="10173"/>
                    <a:pt x="16000" y="9831"/>
                  </a:cubicBezTo>
                  <a:cubicBezTo>
                    <a:pt x="16512" y="9671"/>
                    <a:pt x="17208" y="9466"/>
                    <a:pt x="17135" y="9328"/>
                  </a:cubicBezTo>
                  <a:lnTo>
                    <a:pt x="16952" y="9226"/>
                  </a:lnTo>
                  <a:cubicBezTo>
                    <a:pt x="16732" y="9207"/>
                    <a:pt x="16512" y="9198"/>
                    <a:pt x="16298" y="9198"/>
                  </a:cubicBezTo>
                  <a:cubicBezTo>
                    <a:pt x="15975" y="9198"/>
                    <a:pt x="15663" y="9219"/>
                    <a:pt x="15378" y="9260"/>
                  </a:cubicBezTo>
                  <a:cubicBezTo>
                    <a:pt x="14316" y="9466"/>
                    <a:pt x="13364" y="9705"/>
                    <a:pt x="12559" y="9991"/>
                  </a:cubicBezTo>
                  <a:cubicBezTo>
                    <a:pt x="12632" y="9922"/>
                    <a:pt x="12705" y="9854"/>
                    <a:pt x="12815" y="9796"/>
                  </a:cubicBezTo>
                  <a:cubicBezTo>
                    <a:pt x="13913" y="9020"/>
                    <a:pt x="15049" y="8256"/>
                    <a:pt x="16073" y="7468"/>
                  </a:cubicBezTo>
                  <a:cubicBezTo>
                    <a:pt x="16439" y="7171"/>
                    <a:pt x="17062" y="6908"/>
                    <a:pt x="17904" y="6726"/>
                  </a:cubicBezTo>
                  <a:cubicBezTo>
                    <a:pt x="18819" y="6520"/>
                    <a:pt x="19661" y="6292"/>
                    <a:pt x="20430" y="6041"/>
                  </a:cubicBezTo>
                  <a:cubicBezTo>
                    <a:pt x="20796" y="5938"/>
                    <a:pt x="21418" y="5767"/>
                    <a:pt x="21162" y="5584"/>
                  </a:cubicBezTo>
                  <a:cubicBezTo>
                    <a:pt x="21054" y="5496"/>
                    <a:pt x="20804" y="5472"/>
                    <a:pt x="20572" y="5472"/>
                  </a:cubicBezTo>
                  <a:cubicBezTo>
                    <a:pt x="20413" y="5472"/>
                    <a:pt x="20263" y="5484"/>
                    <a:pt x="20174" y="5493"/>
                  </a:cubicBezTo>
                  <a:cubicBezTo>
                    <a:pt x="18599" y="5641"/>
                    <a:pt x="18014" y="6109"/>
                    <a:pt x="17025" y="6520"/>
                  </a:cubicBezTo>
                  <a:cubicBezTo>
                    <a:pt x="17025" y="6429"/>
                    <a:pt x="17025" y="6395"/>
                    <a:pt x="17062" y="6349"/>
                  </a:cubicBezTo>
                  <a:cubicBezTo>
                    <a:pt x="17245" y="5813"/>
                    <a:pt x="17648" y="5276"/>
                    <a:pt x="17575" y="4751"/>
                  </a:cubicBezTo>
                  <a:cubicBezTo>
                    <a:pt x="17428" y="4043"/>
                    <a:pt x="17538" y="3564"/>
                    <a:pt x="19258" y="3016"/>
                  </a:cubicBezTo>
                  <a:cubicBezTo>
                    <a:pt x="19844" y="2833"/>
                    <a:pt x="20832" y="2274"/>
                    <a:pt x="20210" y="2034"/>
                  </a:cubicBezTo>
                  <a:cubicBezTo>
                    <a:pt x="20059" y="1977"/>
                    <a:pt x="19874" y="1951"/>
                    <a:pt x="19668" y="1951"/>
                  </a:cubicBezTo>
                  <a:cubicBezTo>
                    <a:pt x="19173" y="1951"/>
                    <a:pt x="18557" y="2104"/>
                    <a:pt x="18014" y="2354"/>
                  </a:cubicBezTo>
                  <a:cubicBezTo>
                    <a:pt x="17648" y="2548"/>
                    <a:pt x="17355" y="2753"/>
                    <a:pt x="17135" y="2959"/>
                  </a:cubicBezTo>
                  <a:cubicBezTo>
                    <a:pt x="16623" y="2559"/>
                    <a:pt x="16037" y="2103"/>
                    <a:pt x="15415" y="1612"/>
                  </a:cubicBezTo>
                  <a:cubicBezTo>
                    <a:pt x="16696" y="1372"/>
                    <a:pt x="17794" y="1075"/>
                    <a:pt x="18050" y="550"/>
                  </a:cubicBezTo>
                  <a:cubicBezTo>
                    <a:pt x="18086" y="482"/>
                    <a:pt x="17941" y="402"/>
                    <a:pt x="17721" y="367"/>
                  </a:cubicBezTo>
                  <a:cubicBezTo>
                    <a:pt x="17520" y="323"/>
                    <a:pt x="17346" y="304"/>
                    <a:pt x="17191" y="304"/>
                  </a:cubicBezTo>
                  <a:cubicBezTo>
                    <a:pt x="16473" y="304"/>
                    <a:pt x="16189" y="716"/>
                    <a:pt x="15707" y="904"/>
                  </a:cubicBezTo>
                  <a:cubicBezTo>
                    <a:pt x="15920" y="639"/>
                    <a:pt x="16235" y="0"/>
                    <a:pt x="1499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605" name="Google Shape;467;p43" descr="Google Shape;467;p43"/>
            <p:cNvPicPr>
              <a:picLocks noChangeAspect="1"/>
            </p:cNvPicPr>
            <p:nvPr/>
          </p:nvPicPr>
          <p:blipFill>
            <a:blip r:embed="rId3">
              <a:alphaModFix amt="91000"/>
              <a:extLst/>
            </a:blip>
            <a:stretch>
              <a:fillRect/>
            </a:stretch>
          </p:blipFill>
          <p:spPr>
            <a:xfrm>
              <a:off x="0" y="1074226"/>
              <a:ext cx="990549" cy="5262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07" name="Google Shape;468;p43" descr="Google Shape;468;p43"/>
          <p:cNvPicPr>
            <a:picLocks noChangeAspect="1"/>
          </p:cNvPicPr>
          <p:nvPr/>
        </p:nvPicPr>
        <p:blipFill>
          <a:blip r:embed="rId4">
            <a:alphaModFix amt="80000"/>
            <a:extLst/>
          </a:blip>
          <a:stretch>
            <a:fillRect/>
          </a:stretch>
        </p:blipFill>
        <p:spPr>
          <a:xfrm rot="21003838">
            <a:off x="7109166" y="4017750"/>
            <a:ext cx="1312051" cy="376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8" name="IMG_0808.png" descr="IMG_0808.png"/>
          <p:cNvPicPr>
            <a:picLocks noChangeAspect="1"/>
          </p:cNvPicPr>
          <p:nvPr/>
        </p:nvPicPr>
        <p:blipFill>
          <a:blip r:embed="rId5">
            <a:extLst/>
          </a:blip>
          <a:srcRect l="13089" t="48733" r="34717" b="39663"/>
          <a:stretch>
            <a:fillRect/>
          </a:stretch>
        </p:blipFill>
        <p:spPr>
          <a:xfrm>
            <a:off x="1989018" y="1707805"/>
            <a:ext cx="6055743" cy="17949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13" name="تجميع"/>
          <p:cNvGrpSpPr/>
          <p:nvPr/>
        </p:nvGrpSpPr>
        <p:grpSpPr>
          <a:xfrm>
            <a:off x="789085" y="4411079"/>
            <a:ext cx="2212892" cy="617522"/>
            <a:chOff x="0" y="0"/>
            <a:chExt cx="2212890" cy="617520"/>
          </a:xfrm>
        </p:grpSpPr>
        <p:grpSp>
          <p:nvGrpSpPr>
            <p:cNvPr id="611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09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10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12" name="صورة" descr="صورة"/>
            <p:cNvPicPr>
              <a:picLocks noChangeAspect="1"/>
            </p:cNvPicPr>
            <p:nvPr/>
          </p:nvPicPr>
          <p:blipFill>
            <a:blip r:embed="rId7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614" name="IMG_0601.png" descr="IMG_0601.png"/>
          <p:cNvPicPr>
            <a:picLocks noChangeAspect="1"/>
          </p:cNvPicPr>
          <p:nvPr/>
        </p:nvPicPr>
        <p:blipFill>
          <a:blip r:embed="rId8">
            <a:alphaModFix amt="3826"/>
            <a:extLst/>
          </a:blip>
          <a:stretch>
            <a:fillRect/>
          </a:stretch>
        </p:blipFill>
        <p:spPr>
          <a:xfrm>
            <a:off x="195504" y="-1054957"/>
            <a:ext cx="8916851" cy="89526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474;p44" descr="Google Shape;474;p44"/>
          <p:cNvPicPr>
            <a:picLocks noChangeAspect="1"/>
          </p:cNvPicPr>
          <p:nvPr/>
        </p:nvPicPr>
        <p:blipFill>
          <a:blip r:embed="rId2">
            <a:alphaModFix amt="74000"/>
            <a:extLst/>
          </a:blip>
          <a:stretch>
            <a:fillRect/>
          </a:stretch>
        </p:blipFill>
        <p:spPr>
          <a:xfrm rot="5857438">
            <a:off x="7753057" y="3651455"/>
            <a:ext cx="1250629" cy="1138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19" name="Google Shape;479;p44"/>
          <p:cNvGrpSpPr/>
          <p:nvPr/>
        </p:nvGrpSpPr>
        <p:grpSpPr>
          <a:xfrm>
            <a:off x="868302" y="3004338"/>
            <a:ext cx="943126" cy="1385589"/>
            <a:chOff x="0" y="0"/>
            <a:chExt cx="943124" cy="1385588"/>
          </a:xfrm>
        </p:grpSpPr>
        <p:sp>
          <p:nvSpPr>
            <p:cNvPr id="617" name="Google Shape;480;p44"/>
            <p:cNvSpPr/>
            <p:nvPr/>
          </p:nvSpPr>
          <p:spPr>
            <a:xfrm>
              <a:off x="166133" y="-1"/>
              <a:ext cx="458458" cy="1056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35" y="227"/>
                  </a:moveTo>
                  <a:cubicBezTo>
                    <a:pt x="18794" y="1118"/>
                    <a:pt x="15988" y="3001"/>
                    <a:pt x="12986" y="3227"/>
                  </a:cubicBezTo>
                  <a:lnTo>
                    <a:pt x="16020" y="1656"/>
                  </a:lnTo>
                  <a:lnTo>
                    <a:pt x="15857" y="1585"/>
                  </a:lnTo>
                  <a:cubicBezTo>
                    <a:pt x="14650" y="1911"/>
                    <a:pt x="13932" y="2463"/>
                    <a:pt x="12986" y="2930"/>
                  </a:cubicBezTo>
                  <a:cubicBezTo>
                    <a:pt x="13181" y="1911"/>
                    <a:pt x="15107" y="665"/>
                    <a:pt x="18435" y="227"/>
                  </a:cubicBezTo>
                  <a:close/>
                  <a:moveTo>
                    <a:pt x="7276" y="2477"/>
                  </a:moveTo>
                  <a:cubicBezTo>
                    <a:pt x="9299" y="2817"/>
                    <a:pt x="10735" y="4445"/>
                    <a:pt x="9821" y="5563"/>
                  </a:cubicBezTo>
                  <a:cubicBezTo>
                    <a:pt x="9038" y="4798"/>
                    <a:pt x="8744" y="3963"/>
                    <a:pt x="7766" y="3255"/>
                  </a:cubicBezTo>
                  <a:lnTo>
                    <a:pt x="7537" y="3284"/>
                  </a:lnTo>
                  <a:cubicBezTo>
                    <a:pt x="8124" y="4048"/>
                    <a:pt x="8712" y="4813"/>
                    <a:pt x="9332" y="5633"/>
                  </a:cubicBezTo>
                  <a:cubicBezTo>
                    <a:pt x="7472" y="5237"/>
                    <a:pt x="6623" y="3609"/>
                    <a:pt x="7276" y="2477"/>
                  </a:cubicBezTo>
                  <a:close/>
                  <a:moveTo>
                    <a:pt x="16680" y="4353"/>
                  </a:moveTo>
                  <a:cubicBezTo>
                    <a:pt x="17133" y="4353"/>
                    <a:pt x="17589" y="4369"/>
                    <a:pt x="18043" y="4402"/>
                  </a:cubicBezTo>
                  <a:cubicBezTo>
                    <a:pt x="16650" y="5239"/>
                    <a:pt x="14048" y="5751"/>
                    <a:pt x="11933" y="5751"/>
                  </a:cubicBezTo>
                  <a:cubicBezTo>
                    <a:pt x="11472" y="5751"/>
                    <a:pt x="11034" y="5727"/>
                    <a:pt x="10637" y="5676"/>
                  </a:cubicBezTo>
                  <a:cubicBezTo>
                    <a:pt x="10637" y="5648"/>
                    <a:pt x="10605" y="5619"/>
                    <a:pt x="10605" y="5577"/>
                  </a:cubicBezTo>
                  <a:lnTo>
                    <a:pt x="15662" y="4728"/>
                  </a:lnTo>
                  <a:cubicBezTo>
                    <a:pt x="13998" y="4728"/>
                    <a:pt x="12562" y="5067"/>
                    <a:pt x="11028" y="5322"/>
                  </a:cubicBezTo>
                  <a:cubicBezTo>
                    <a:pt x="12583" y="4694"/>
                    <a:pt x="14599" y="4353"/>
                    <a:pt x="16680" y="4353"/>
                  </a:cubicBezTo>
                  <a:close/>
                  <a:moveTo>
                    <a:pt x="3459" y="5039"/>
                  </a:moveTo>
                  <a:cubicBezTo>
                    <a:pt x="5841" y="5818"/>
                    <a:pt x="7440" y="6808"/>
                    <a:pt x="7831" y="8125"/>
                  </a:cubicBezTo>
                  <a:cubicBezTo>
                    <a:pt x="6623" y="7743"/>
                    <a:pt x="5938" y="7176"/>
                    <a:pt x="5221" y="6582"/>
                  </a:cubicBezTo>
                  <a:cubicBezTo>
                    <a:pt x="4992" y="6950"/>
                    <a:pt x="5938" y="7643"/>
                    <a:pt x="7635" y="8351"/>
                  </a:cubicBezTo>
                  <a:cubicBezTo>
                    <a:pt x="4829" y="8323"/>
                    <a:pt x="2251" y="6072"/>
                    <a:pt x="3459" y="5039"/>
                  </a:cubicBezTo>
                  <a:close/>
                  <a:moveTo>
                    <a:pt x="14918" y="6682"/>
                  </a:moveTo>
                  <a:cubicBezTo>
                    <a:pt x="15636" y="6682"/>
                    <a:pt x="16315" y="6737"/>
                    <a:pt x="16902" y="6851"/>
                  </a:cubicBezTo>
                  <a:cubicBezTo>
                    <a:pt x="16129" y="7741"/>
                    <a:pt x="12965" y="8451"/>
                    <a:pt x="10444" y="8451"/>
                  </a:cubicBezTo>
                  <a:cubicBezTo>
                    <a:pt x="9877" y="8451"/>
                    <a:pt x="9343" y="8415"/>
                    <a:pt x="8875" y="8337"/>
                  </a:cubicBezTo>
                  <a:cubicBezTo>
                    <a:pt x="10670" y="8111"/>
                    <a:pt x="12366" y="7856"/>
                    <a:pt x="13671" y="7233"/>
                  </a:cubicBezTo>
                  <a:cubicBezTo>
                    <a:pt x="12105" y="7615"/>
                    <a:pt x="10539" y="7997"/>
                    <a:pt x="8647" y="8181"/>
                  </a:cubicBezTo>
                  <a:cubicBezTo>
                    <a:pt x="10055" y="7217"/>
                    <a:pt x="12678" y="6682"/>
                    <a:pt x="14918" y="6682"/>
                  </a:cubicBezTo>
                  <a:close/>
                  <a:moveTo>
                    <a:pt x="17295" y="9250"/>
                  </a:moveTo>
                  <a:cubicBezTo>
                    <a:pt x="17657" y="9250"/>
                    <a:pt x="18016" y="9266"/>
                    <a:pt x="18370" y="9300"/>
                  </a:cubicBezTo>
                  <a:cubicBezTo>
                    <a:pt x="18010" y="9738"/>
                    <a:pt x="17489" y="10163"/>
                    <a:pt x="16836" y="10531"/>
                  </a:cubicBezTo>
                  <a:cubicBezTo>
                    <a:pt x="15727" y="11168"/>
                    <a:pt x="14291" y="11678"/>
                    <a:pt x="12627" y="12017"/>
                  </a:cubicBezTo>
                  <a:cubicBezTo>
                    <a:pt x="11965" y="12156"/>
                    <a:pt x="11254" y="12225"/>
                    <a:pt x="10530" y="12225"/>
                  </a:cubicBezTo>
                  <a:cubicBezTo>
                    <a:pt x="10219" y="12225"/>
                    <a:pt x="9906" y="12213"/>
                    <a:pt x="9593" y="12187"/>
                  </a:cubicBezTo>
                  <a:lnTo>
                    <a:pt x="14585" y="10220"/>
                  </a:lnTo>
                  <a:lnTo>
                    <a:pt x="14324" y="10092"/>
                  </a:lnTo>
                  <a:cubicBezTo>
                    <a:pt x="12725" y="10715"/>
                    <a:pt x="11126" y="11338"/>
                    <a:pt x="9462" y="12017"/>
                  </a:cubicBezTo>
                  <a:cubicBezTo>
                    <a:pt x="10112" y="10709"/>
                    <a:pt x="13815" y="9250"/>
                    <a:pt x="17295" y="9250"/>
                  </a:cubicBezTo>
                  <a:close/>
                  <a:moveTo>
                    <a:pt x="555" y="8394"/>
                  </a:moveTo>
                  <a:cubicBezTo>
                    <a:pt x="3296" y="8592"/>
                    <a:pt x="8451" y="11069"/>
                    <a:pt x="8418" y="12173"/>
                  </a:cubicBezTo>
                  <a:lnTo>
                    <a:pt x="8386" y="12173"/>
                  </a:lnTo>
                  <a:cubicBezTo>
                    <a:pt x="7472" y="11918"/>
                    <a:pt x="6558" y="11692"/>
                    <a:pt x="5808" y="11437"/>
                  </a:cubicBezTo>
                  <a:cubicBezTo>
                    <a:pt x="5025" y="11168"/>
                    <a:pt x="4340" y="10871"/>
                    <a:pt x="3524" y="10517"/>
                  </a:cubicBezTo>
                  <a:cubicBezTo>
                    <a:pt x="3980" y="11012"/>
                    <a:pt x="4927" y="11479"/>
                    <a:pt x="8124" y="12272"/>
                  </a:cubicBezTo>
                  <a:cubicBezTo>
                    <a:pt x="7899" y="12308"/>
                    <a:pt x="7647" y="12324"/>
                    <a:pt x="7380" y="12324"/>
                  </a:cubicBezTo>
                  <a:cubicBezTo>
                    <a:pt x="6375" y="12324"/>
                    <a:pt x="5158" y="12093"/>
                    <a:pt x="4307" y="11791"/>
                  </a:cubicBezTo>
                  <a:cubicBezTo>
                    <a:pt x="2023" y="11041"/>
                    <a:pt x="653" y="9894"/>
                    <a:pt x="490" y="8648"/>
                  </a:cubicBezTo>
                  <a:cubicBezTo>
                    <a:pt x="522" y="8563"/>
                    <a:pt x="522" y="8478"/>
                    <a:pt x="555" y="8394"/>
                  </a:cubicBezTo>
                  <a:close/>
                  <a:moveTo>
                    <a:pt x="20424" y="13270"/>
                  </a:moveTo>
                  <a:cubicBezTo>
                    <a:pt x="20576" y="13270"/>
                    <a:pt x="20729" y="13273"/>
                    <a:pt x="20882" y="13277"/>
                  </a:cubicBezTo>
                  <a:cubicBezTo>
                    <a:pt x="20882" y="14706"/>
                    <a:pt x="16605" y="16523"/>
                    <a:pt x="13280" y="16523"/>
                  </a:cubicBezTo>
                  <a:cubicBezTo>
                    <a:pt x="13181" y="16523"/>
                    <a:pt x="13083" y="16522"/>
                    <a:pt x="12986" y="16519"/>
                  </a:cubicBezTo>
                  <a:cubicBezTo>
                    <a:pt x="14813" y="15910"/>
                    <a:pt x="16379" y="15287"/>
                    <a:pt x="17424" y="14452"/>
                  </a:cubicBezTo>
                  <a:lnTo>
                    <a:pt x="17325" y="14381"/>
                  </a:lnTo>
                  <a:cubicBezTo>
                    <a:pt x="17163" y="14438"/>
                    <a:pt x="16934" y="14466"/>
                    <a:pt x="16869" y="14537"/>
                  </a:cubicBezTo>
                  <a:cubicBezTo>
                    <a:pt x="15890" y="15188"/>
                    <a:pt x="14650" y="15768"/>
                    <a:pt x="13214" y="16235"/>
                  </a:cubicBezTo>
                  <a:cubicBezTo>
                    <a:pt x="13117" y="16264"/>
                    <a:pt x="13019" y="16292"/>
                    <a:pt x="12888" y="16334"/>
                  </a:cubicBezTo>
                  <a:cubicBezTo>
                    <a:pt x="12857" y="14914"/>
                    <a:pt x="16286" y="13270"/>
                    <a:pt x="20424" y="13270"/>
                  </a:cubicBezTo>
                  <a:close/>
                  <a:moveTo>
                    <a:pt x="2284" y="13886"/>
                  </a:moveTo>
                  <a:cubicBezTo>
                    <a:pt x="6362" y="14155"/>
                    <a:pt x="9495" y="15046"/>
                    <a:pt x="12007" y="16405"/>
                  </a:cubicBezTo>
                  <a:lnTo>
                    <a:pt x="11909" y="16504"/>
                  </a:lnTo>
                  <a:cubicBezTo>
                    <a:pt x="10702" y="16334"/>
                    <a:pt x="9527" y="16136"/>
                    <a:pt x="8386" y="15910"/>
                  </a:cubicBezTo>
                  <a:cubicBezTo>
                    <a:pt x="7276" y="15626"/>
                    <a:pt x="6232" y="15329"/>
                    <a:pt x="5188" y="15004"/>
                  </a:cubicBezTo>
                  <a:cubicBezTo>
                    <a:pt x="5384" y="15273"/>
                    <a:pt x="6656" y="15768"/>
                    <a:pt x="8190" y="16066"/>
                  </a:cubicBezTo>
                  <a:cubicBezTo>
                    <a:pt x="9430" y="16306"/>
                    <a:pt x="10702" y="16490"/>
                    <a:pt x="11909" y="16702"/>
                  </a:cubicBezTo>
                  <a:cubicBezTo>
                    <a:pt x="11174" y="16830"/>
                    <a:pt x="10391" y="16891"/>
                    <a:pt x="9602" y="16891"/>
                  </a:cubicBezTo>
                  <a:cubicBezTo>
                    <a:pt x="6190" y="16891"/>
                    <a:pt x="2655" y="15748"/>
                    <a:pt x="2284" y="13886"/>
                  </a:cubicBezTo>
                  <a:close/>
                  <a:moveTo>
                    <a:pt x="18206" y="0"/>
                  </a:moveTo>
                  <a:cubicBezTo>
                    <a:pt x="18076" y="42"/>
                    <a:pt x="17945" y="71"/>
                    <a:pt x="17815" y="99"/>
                  </a:cubicBezTo>
                  <a:cubicBezTo>
                    <a:pt x="14813" y="609"/>
                    <a:pt x="12986" y="1557"/>
                    <a:pt x="12431" y="2930"/>
                  </a:cubicBezTo>
                  <a:cubicBezTo>
                    <a:pt x="12334" y="3128"/>
                    <a:pt x="12399" y="3340"/>
                    <a:pt x="12203" y="3510"/>
                  </a:cubicBezTo>
                  <a:cubicBezTo>
                    <a:pt x="11746" y="3935"/>
                    <a:pt x="11191" y="4317"/>
                    <a:pt x="10670" y="4728"/>
                  </a:cubicBezTo>
                  <a:cubicBezTo>
                    <a:pt x="10605" y="4699"/>
                    <a:pt x="10572" y="4671"/>
                    <a:pt x="10539" y="4643"/>
                  </a:cubicBezTo>
                  <a:cubicBezTo>
                    <a:pt x="10506" y="4558"/>
                    <a:pt x="10474" y="4459"/>
                    <a:pt x="10474" y="4374"/>
                  </a:cubicBezTo>
                  <a:cubicBezTo>
                    <a:pt x="10311" y="3539"/>
                    <a:pt x="9299" y="2788"/>
                    <a:pt x="7701" y="2321"/>
                  </a:cubicBezTo>
                  <a:cubicBezTo>
                    <a:pt x="7513" y="2262"/>
                    <a:pt x="7350" y="2231"/>
                    <a:pt x="7214" y="2231"/>
                  </a:cubicBezTo>
                  <a:cubicBezTo>
                    <a:pt x="6995" y="2231"/>
                    <a:pt x="6847" y="2311"/>
                    <a:pt x="6787" y="2477"/>
                  </a:cubicBezTo>
                  <a:cubicBezTo>
                    <a:pt x="6623" y="2888"/>
                    <a:pt x="6591" y="3312"/>
                    <a:pt x="6656" y="3723"/>
                  </a:cubicBezTo>
                  <a:cubicBezTo>
                    <a:pt x="6852" y="4614"/>
                    <a:pt x="7407" y="5450"/>
                    <a:pt x="9462" y="5917"/>
                  </a:cubicBezTo>
                  <a:lnTo>
                    <a:pt x="8124" y="7629"/>
                  </a:lnTo>
                  <a:cubicBezTo>
                    <a:pt x="7374" y="6440"/>
                    <a:pt x="5547" y="5421"/>
                    <a:pt x="3067" y="4827"/>
                  </a:cubicBezTo>
                  <a:cubicBezTo>
                    <a:pt x="2806" y="5124"/>
                    <a:pt x="2676" y="5450"/>
                    <a:pt x="2676" y="5775"/>
                  </a:cubicBezTo>
                  <a:cubicBezTo>
                    <a:pt x="2741" y="6426"/>
                    <a:pt x="3263" y="7063"/>
                    <a:pt x="4176" y="7587"/>
                  </a:cubicBezTo>
                  <a:cubicBezTo>
                    <a:pt x="5031" y="8108"/>
                    <a:pt x="6068" y="8536"/>
                    <a:pt x="7647" y="8536"/>
                  </a:cubicBezTo>
                  <a:cubicBezTo>
                    <a:pt x="7697" y="8536"/>
                    <a:pt x="7747" y="8536"/>
                    <a:pt x="7798" y="8535"/>
                  </a:cubicBezTo>
                  <a:cubicBezTo>
                    <a:pt x="7863" y="9384"/>
                    <a:pt x="7929" y="10234"/>
                    <a:pt x="7994" y="11041"/>
                  </a:cubicBezTo>
                  <a:cubicBezTo>
                    <a:pt x="7962" y="11026"/>
                    <a:pt x="7929" y="10998"/>
                    <a:pt x="7863" y="10984"/>
                  </a:cubicBezTo>
                  <a:cubicBezTo>
                    <a:pt x="6884" y="10432"/>
                    <a:pt x="5938" y="9866"/>
                    <a:pt x="4862" y="9356"/>
                  </a:cubicBezTo>
                  <a:cubicBezTo>
                    <a:pt x="3752" y="8861"/>
                    <a:pt x="2447" y="8478"/>
                    <a:pt x="1012" y="8210"/>
                  </a:cubicBezTo>
                  <a:cubicBezTo>
                    <a:pt x="840" y="8173"/>
                    <a:pt x="668" y="8146"/>
                    <a:pt x="511" y="8146"/>
                  </a:cubicBezTo>
                  <a:cubicBezTo>
                    <a:pt x="308" y="8146"/>
                    <a:pt x="128" y="8189"/>
                    <a:pt x="0" y="8309"/>
                  </a:cubicBezTo>
                  <a:lnTo>
                    <a:pt x="0" y="8903"/>
                  </a:lnTo>
                  <a:cubicBezTo>
                    <a:pt x="33" y="8946"/>
                    <a:pt x="98" y="8988"/>
                    <a:pt x="131" y="9031"/>
                  </a:cubicBezTo>
                  <a:cubicBezTo>
                    <a:pt x="294" y="9753"/>
                    <a:pt x="914" y="10446"/>
                    <a:pt x="1958" y="11041"/>
                  </a:cubicBezTo>
                  <a:cubicBezTo>
                    <a:pt x="3394" y="11883"/>
                    <a:pt x="5146" y="12505"/>
                    <a:pt x="7548" y="12505"/>
                  </a:cubicBezTo>
                  <a:cubicBezTo>
                    <a:pt x="7930" y="12505"/>
                    <a:pt x="8329" y="12489"/>
                    <a:pt x="8744" y="12456"/>
                  </a:cubicBezTo>
                  <a:cubicBezTo>
                    <a:pt x="9626" y="13546"/>
                    <a:pt x="10506" y="14636"/>
                    <a:pt x="11452" y="15796"/>
                  </a:cubicBezTo>
                  <a:cubicBezTo>
                    <a:pt x="11191" y="15697"/>
                    <a:pt x="11061" y="15641"/>
                    <a:pt x="10963" y="15598"/>
                  </a:cubicBezTo>
                  <a:cubicBezTo>
                    <a:pt x="8973" y="14735"/>
                    <a:pt x="6493" y="14126"/>
                    <a:pt x="3785" y="13829"/>
                  </a:cubicBezTo>
                  <a:cubicBezTo>
                    <a:pt x="3263" y="13772"/>
                    <a:pt x="2741" y="13744"/>
                    <a:pt x="2186" y="13716"/>
                  </a:cubicBezTo>
                  <a:cubicBezTo>
                    <a:pt x="2159" y="13715"/>
                    <a:pt x="2134" y="13714"/>
                    <a:pt x="2110" y="13714"/>
                  </a:cubicBezTo>
                  <a:cubicBezTo>
                    <a:pt x="1839" y="13714"/>
                    <a:pt x="1735" y="13786"/>
                    <a:pt x="1794" y="13942"/>
                  </a:cubicBezTo>
                  <a:cubicBezTo>
                    <a:pt x="2121" y="15032"/>
                    <a:pt x="3198" y="15924"/>
                    <a:pt x="5319" y="16519"/>
                  </a:cubicBezTo>
                  <a:cubicBezTo>
                    <a:pt x="6567" y="16897"/>
                    <a:pt x="8033" y="17092"/>
                    <a:pt x="9510" y="17092"/>
                  </a:cubicBezTo>
                  <a:cubicBezTo>
                    <a:pt x="10464" y="17092"/>
                    <a:pt x="11425" y="17011"/>
                    <a:pt x="12334" y="16844"/>
                  </a:cubicBezTo>
                  <a:cubicBezTo>
                    <a:pt x="12758" y="17622"/>
                    <a:pt x="13377" y="18429"/>
                    <a:pt x="13247" y="19222"/>
                  </a:cubicBezTo>
                  <a:cubicBezTo>
                    <a:pt x="13084" y="20014"/>
                    <a:pt x="12758" y="20807"/>
                    <a:pt x="12530" y="21600"/>
                  </a:cubicBezTo>
                  <a:cubicBezTo>
                    <a:pt x="14063" y="20014"/>
                    <a:pt x="14030" y="18401"/>
                    <a:pt x="12725" y="16759"/>
                  </a:cubicBezTo>
                  <a:cubicBezTo>
                    <a:pt x="13149" y="16745"/>
                    <a:pt x="13476" y="16745"/>
                    <a:pt x="13802" y="16731"/>
                  </a:cubicBezTo>
                  <a:cubicBezTo>
                    <a:pt x="17620" y="16476"/>
                    <a:pt x="19675" y="15372"/>
                    <a:pt x="21045" y="13928"/>
                  </a:cubicBezTo>
                  <a:cubicBezTo>
                    <a:pt x="21241" y="13701"/>
                    <a:pt x="21404" y="13475"/>
                    <a:pt x="21600" y="13263"/>
                  </a:cubicBezTo>
                  <a:lnTo>
                    <a:pt x="21600" y="13121"/>
                  </a:lnTo>
                  <a:cubicBezTo>
                    <a:pt x="21208" y="13107"/>
                    <a:pt x="20817" y="13100"/>
                    <a:pt x="20425" y="13100"/>
                  </a:cubicBezTo>
                  <a:cubicBezTo>
                    <a:pt x="20034" y="13100"/>
                    <a:pt x="19642" y="13107"/>
                    <a:pt x="19250" y="13121"/>
                  </a:cubicBezTo>
                  <a:cubicBezTo>
                    <a:pt x="16445" y="13291"/>
                    <a:pt x="14063" y="14098"/>
                    <a:pt x="13019" y="15230"/>
                  </a:cubicBezTo>
                  <a:cubicBezTo>
                    <a:pt x="12758" y="15499"/>
                    <a:pt x="12530" y="15768"/>
                    <a:pt x="12235" y="16108"/>
                  </a:cubicBezTo>
                  <a:lnTo>
                    <a:pt x="9201" y="12343"/>
                  </a:lnTo>
                  <a:cubicBezTo>
                    <a:pt x="9645" y="12383"/>
                    <a:pt x="10070" y="12402"/>
                    <a:pt x="10479" y="12402"/>
                  </a:cubicBezTo>
                  <a:cubicBezTo>
                    <a:pt x="12353" y="12402"/>
                    <a:pt x="13883" y="12007"/>
                    <a:pt x="15303" y="11508"/>
                  </a:cubicBezTo>
                  <a:cubicBezTo>
                    <a:pt x="17032" y="10899"/>
                    <a:pt x="18304" y="10092"/>
                    <a:pt x="18957" y="9186"/>
                  </a:cubicBezTo>
                  <a:cubicBezTo>
                    <a:pt x="18378" y="9092"/>
                    <a:pt x="17773" y="9046"/>
                    <a:pt x="17158" y="9046"/>
                  </a:cubicBezTo>
                  <a:cubicBezTo>
                    <a:pt x="14097" y="9046"/>
                    <a:pt x="10771" y="10165"/>
                    <a:pt x="9005" y="11861"/>
                  </a:cubicBezTo>
                  <a:cubicBezTo>
                    <a:pt x="8288" y="10758"/>
                    <a:pt x="8255" y="9653"/>
                    <a:pt x="8386" y="8507"/>
                  </a:cubicBezTo>
                  <a:cubicBezTo>
                    <a:pt x="9078" y="8602"/>
                    <a:pt x="9800" y="8649"/>
                    <a:pt x="10527" y="8649"/>
                  </a:cubicBezTo>
                  <a:cubicBezTo>
                    <a:pt x="11309" y="8649"/>
                    <a:pt x="12095" y="8595"/>
                    <a:pt x="12856" y="8493"/>
                  </a:cubicBezTo>
                  <a:cubicBezTo>
                    <a:pt x="14585" y="8266"/>
                    <a:pt x="16118" y="7870"/>
                    <a:pt x="17130" y="7148"/>
                  </a:cubicBezTo>
                  <a:cubicBezTo>
                    <a:pt x="17652" y="6794"/>
                    <a:pt x="17554" y="6653"/>
                    <a:pt x="16575" y="6553"/>
                  </a:cubicBezTo>
                  <a:cubicBezTo>
                    <a:pt x="16007" y="6491"/>
                    <a:pt x="15429" y="6460"/>
                    <a:pt x="14854" y="6460"/>
                  </a:cubicBezTo>
                  <a:cubicBezTo>
                    <a:pt x="14005" y="6460"/>
                    <a:pt x="13163" y="6526"/>
                    <a:pt x="12366" y="6653"/>
                  </a:cubicBezTo>
                  <a:cubicBezTo>
                    <a:pt x="10865" y="6879"/>
                    <a:pt x="9560" y="7290"/>
                    <a:pt x="8581" y="7842"/>
                  </a:cubicBezTo>
                  <a:cubicBezTo>
                    <a:pt x="8679" y="7643"/>
                    <a:pt x="8712" y="7516"/>
                    <a:pt x="8809" y="7403"/>
                  </a:cubicBezTo>
                  <a:cubicBezTo>
                    <a:pt x="9070" y="7049"/>
                    <a:pt x="9332" y="6695"/>
                    <a:pt x="9626" y="6341"/>
                  </a:cubicBezTo>
                  <a:cubicBezTo>
                    <a:pt x="9904" y="6001"/>
                    <a:pt x="9986" y="5933"/>
                    <a:pt x="10512" y="5933"/>
                  </a:cubicBezTo>
                  <a:cubicBezTo>
                    <a:pt x="10664" y="5933"/>
                    <a:pt x="10853" y="5939"/>
                    <a:pt x="11094" y="5945"/>
                  </a:cubicBezTo>
                  <a:cubicBezTo>
                    <a:pt x="11295" y="5951"/>
                    <a:pt x="11497" y="5954"/>
                    <a:pt x="11699" y="5954"/>
                  </a:cubicBezTo>
                  <a:cubicBezTo>
                    <a:pt x="14289" y="5954"/>
                    <a:pt x="16767" y="5451"/>
                    <a:pt x="18402" y="4558"/>
                  </a:cubicBezTo>
                  <a:cubicBezTo>
                    <a:pt x="18827" y="4345"/>
                    <a:pt x="18761" y="4275"/>
                    <a:pt x="18076" y="4204"/>
                  </a:cubicBezTo>
                  <a:cubicBezTo>
                    <a:pt x="17539" y="4153"/>
                    <a:pt x="16996" y="4127"/>
                    <a:pt x="16456" y="4127"/>
                  </a:cubicBezTo>
                  <a:cubicBezTo>
                    <a:pt x="15653" y="4127"/>
                    <a:pt x="14857" y="4185"/>
                    <a:pt x="14095" y="4303"/>
                  </a:cubicBezTo>
                  <a:cubicBezTo>
                    <a:pt x="13052" y="4459"/>
                    <a:pt x="12105" y="4699"/>
                    <a:pt x="11061" y="4912"/>
                  </a:cubicBezTo>
                  <a:cubicBezTo>
                    <a:pt x="11289" y="4685"/>
                    <a:pt x="11518" y="4473"/>
                    <a:pt x="11746" y="4260"/>
                  </a:cubicBezTo>
                  <a:cubicBezTo>
                    <a:pt x="12203" y="3808"/>
                    <a:pt x="13052" y="3454"/>
                    <a:pt x="14128" y="3284"/>
                  </a:cubicBezTo>
                  <a:cubicBezTo>
                    <a:pt x="16641" y="2859"/>
                    <a:pt x="18076" y="1925"/>
                    <a:pt x="18794" y="807"/>
                  </a:cubicBezTo>
                  <a:cubicBezTo>
                    <a:pt x="18957" y="552"/>
                    <a:pt x="18794" y="269"/>
                    <a:pt x="1879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618" name="Google Shape;481;p44" descr="Google Shape;481;p44"/>
            <p:cNvPicPr>
              <a:picLocks noChangeAspect="1"/>
            </p:cNvPicPr>
            <p:nvPr/>
          </p:nvPicPr>
          <p:blipFill>
            <a:blip r:embed="rId3">
              <a:alphaModFix amt="86000"/>
              <a:extLst/>
            </a:blip>
            <a:stretch>
              <a:fillRect/>
            </a:stretch>
          </p:blipFill>
          <p:spPr>
            <a:xfrm>
              <a:off x="0" y="891984"/>
              <a:ext cx="943125" cy="4936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20" name="Google Shape;461;p43"/>
          <p:cNvSpPr/>
          <p:nvPr/>
        </p:nvSpPr>
        <p:spPr>
          <a:xfrm rot="16200000">
            <a:off x="2937824" y="-821408"/>
            <a:ext cx="3903919" cy="6619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21" name="IMG_0808.png" descr="IMG_0808.png"/>
          <p:cNvPicPr>
            <a:picLocks noChangeAspect="1"/>
          </p:cNvPicPr>
          <p:nvPr/>
        </p:nvPicPr>
        <p:blipFill>
          <a:blip r:embed="rId4">
            <a:extLst/>
          </a:blip>
          <a:srcRect l="5657" t="59861" r="37581" b="5059"/>
          <a:stretch>
            <a:fillRect/>
          </a:stretch>
        </p:blipFill>
        <p:spPr>
          <a:xfrm>
            <a:off x="2531268" y="591283"/>
            <a:ext cx="4605025" cy="37946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26" name="تجميع"/>
          <p:cNvGrpSpPr/>
          <p:nvPr/>
        </p:nvGrpSpPr>
        <p:grpSpPr>
          <a:xfrm>
            <a:off x="704982" y="4446853"/>
            <a:ext cx="2212891" cy="617521"/>
            <a:chOff x="0" y="0"/>
            <a:chExt cx="2212890" cy="617520"/>
          </a:xfrm>
        </p:grpSpPr>
        <p:grpSp>
          <p:nvGrpSpPr>
            <p:cNvPr id="624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22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23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25" name="صورة" descr="صورة"/>
            <p:cNvPicPr>
              <a:picLocks noChangeAspect="1"/>
            </p:cNvPicPr>
            <p:nvPr/>
          </p:nvPicPr>
          <p:blipFill>
            <a:blip r:embed="rId6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627" name="IMG_0601.png" descr="IMG_0601.png"/>
          <p:cNvPicPr>
            <a:picLocks noChangeAspect="1"/>
          </p:cNvPicPr>
          <p:nvPr/>
        </p:nvPicPr>
        <p:blipFill>
          <a:blip r:embed="rId7">
            <a:alphaModFix amt="3826"/>
            <a:extLst/>
          </a:blip>
          <a:stretch>
            <a:fillRect/>
          </a:stretch>
        </p:blipFill>
        <p:spPr>
          <a:xfrm>
            <a:off x="299069" y="-846996"/>
            <a:ext cx="8709721" cy="87446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448;p42"/>
          <p:cNvSpPr/>
          <p:nvPr/>
        </p:nvSpPr>
        <p:spPr>
          <a:xfrm rot="16200000">
            <a:off x="3138967" y="-206732"/>
            <a:ext cx="3441731" cy="5556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30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116236" y="3434771"/>
            <a:ext cx="1360792" cy="1015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1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3666512" y="561465"/>
            <a:ext cx="2386641" cy="518504"/>
          </a:xfrm>
          <a:prstGeom prst="rect">
            <a:avLst/>
          </a:prstGeom>
          <a:ln w="12700">
            <a:miter lim="400000"/>
          </a:ln>
        </p:spPr>
      </p:pic>
      <p:sp>
        <p:nvSpPr>
          <p:cNvPr id="632" name="Google Shape;591;p49"/>
          <p:cNvSpPr/>
          <p:nvPr/>
        </p:nvSpPr>
        <p:spPr>
          <a:xfrm>
            <a:off x="1187971" y="3400223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33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1219918" y="4071744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4" name="IMG_0809.png" descr="IMG_0809.png"/>
          <p:cNvPicPr>
            <a:picLocks noChangeAspect="1"/>
          </p:cNvPicPr>
          <p:nvPr/>
        </p:nvPicPr>
        <p:blipFill>
          <a:blip r:embed="rId5">
            <a:extLst/>
          </a:blip>
          <a:srcRect l="12943" t="9092" r="35624" b="64489"/>
          <a:stretch>
            <a:fillRect/>
          </a:stretch>
        </p:blipFill>
        <p:spPr>
          <a:xfrm>
            <a:off x="2616744" y="1129630"/>
            <a:ext cx="4211707" cy="28844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9" name="تجميع"/>
          <p:cNvGrpSpPr/>
          <p:nvPr/>
        </p:nvGrpSpPr>
        <p:grpSpPr>
          <a:xfrm>
            <a:off x="1710711" y="4367845"/>
            <a:ext cx="2212892" cy="617521"/>
            <a:chOff x="0" y="0"/>
            <a:chExt cx="2212890" cy="617520"/>
          </a:xfrm>
        </p:grpSpPr>
        <p:grpSp>
          <p:nvGrpSpPr>
            <p:cNvPr id="637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35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36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38" name="صورة" descr="صورة"/>
            <p:cNvPicPr>
              <a:picLocks noChangeAspect="1"/>
            </p:cNvPicPr>
            <p:nvPr/>
          </p:nvPicPr>
          <p:blipFill>
            <a:blip r:embed="rId7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448;p42"/>
          <p:cNvSpPr/>
          <p:nvPr/>
        </p:nvSpPr>
        <p:spPr>
          <a:xfrm rot="16200000">
            <a:off x="3165853" y="-718813"/>
            <a:ext cx="3646546" cy="6514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8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2" y="140"/>
                  <a:pt x="8812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42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641872" y="3871338"/>
            <a:ext cx="1058153" cy="789814"/>
          </a:xfrm>
          <a:prstGeom prst="rect">
            <a:avLst/>
          </a:prstGeom>
          <a:ln w="12700">
            <a:miter lim="400000"/>
          </a:ln>
        </p:spPr>
      </p:pic>
      <p:sp>
        <p:nvSpPr>
          <p:cNvPr id="643" name="Google Shape;591;p49"/>
          <p:cNvSpPr/>
          <p:nvPr/>
        </p:nvSpPr>
        <p:spPr>
          <a:xfrm>
            <a:off x="1053871" y="3400223"/>
            <a:ext cx="534498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44" name="Google Shape;539;p47" descr="Google Shape;539;p47"/>
          <p:cNvPicPr>
            <a:picLocks noChangeAspect="1"/>
          </p:cNvPicPr>
          <p:nvPr/>
        </p:nvPicPr>
        <p:blipFill>
          <a:blip r:embed="rId3">
            <a:alphaModFix amt="76000"/>
            <a:extLst/>
          </a:blip>
          <a:stretch>
            <a:fillRect/>
          </a:stretch>
        </p:blipFill>
        <p:spPr>
          <a:xfrm>
            <a:off x="4027101" y="498928"/>
            <a:ext cx="1924049" cy="419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45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857722" y="3871338"/>
            <a:ext cx="1330390" cy="993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46" name="IMG_0809.png" descr="IMG_0809.png"/>
          <p:cNvPicPr>
            <a:picLocks noChangeAspect="1"/>
          </p:cNvPicPr>
          <p:nvPr/>
        </p:nvPicPr>
        <p:blipFill>
          <a:blip r:embed="rId5">
            <a:extLst/>
          </a:blip>
          <a:srcRect l="47957" t="36163" r="35606" b="55635"/>
          <a:stretch>
            <a:fillRect/>
          </a:stretch>
        </p:blipFill>
        <p:spPr>
          <a:xfrm>
            <a:off x="6223482" y="918271"/>
            <a:ext cx="1947657" cy="12958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51" name="تجميع"/>
          <p:cNvGrpSpPr/>
          <p:nvPr/>
        </p:nvGrpSpPr>
        <p:grpSpPr>
          <a:xfrm>
            <a:off x="2037091" y="4411079"/>
            <a:ext cx="2212892" cy="617522"/>
            <a:chOff x="0" y="0"/>
            <a:chExt cx="2212890" cy="617520"/>
          </a:xfrm>
        </p:grpSpPr>
        <p:grpSp>
          <p:nvGrpSpPr>
            <p:cNvPr id="649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47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48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50" name="صورة" descr="صورة"/>
            <p:cNvPicPr>
              <a:picLocks noChangeAspect="1"/>
            </p:cNvPicPr>
            <p:nvPr/>
          </p:nvPicPr>
          <p:blipFill>
            <a:blip r:embed="rId7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448;p42"/>
          <p:cNvSpPr/>
          <p:nvPr/>
        </p:nvSpPr>
        <p:spPr>
          <a:xfrm rot="16200000">
            <a:off x="3165853" y="-718813"/>
            <a:ext cx="3646546" cy="6514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8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2" y="140"/>
                  <a:pt x="8812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54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641872" y="3871338"/>
            <a:ext cx="1058153" cy="789814"/>
          </a:xfrm>
          <a:prstGeom prst="rect">
            <a:avLst/>
          </a:prstGeom>
          <a:ln w="12700">
            <a:miter lim="400000"/>
          </a:ln>
        </p:spPr>
      </p:pic>
      <p:sp>
        <p:nvSpPr>
          <p:cNvPr id="655" name="Google Shape;591;p49"/>
          <p:cNvSpPr/>
          <p:nvPr/>
        </p:nvSpPr>
        <p:spPr>
          <a:xfrm>
            <a:off x="1053871" y="3400223"/>
            <a:ext cx="534498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56" name="Google Shape;539;p47" descr="Google Shape;539;p47"/>
          <p:cNvPicPr>
            <a:picLocks noChangeAspect="1"/>
          </p:cNvPicPr>
          <p:nvPr/>
        </p:nvPicPr>
        <p:blipFill>
          <a:blip r:embed="rId3">
            <a:alphaModFix amt="76000"/>
            <a:extLst/>
          </a:blip>
          <a:stretch>
            <a:fillRect/>
          </a:stretch>
        </p:blipFill>
        <p:spPr>
          <a:xfrm>
            <a:off x="4027101" y="498928"/>
            <a:ext cx="1924049" cy="419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57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857722" y="3871338"/>
            <a:ext cx="1330390" cy="993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58" name="IMG_0809.png" descr="IMG_0809.png"/>
          <p:cNvPicPr>
            <a:picLocks noChangeAspect="1"/>
          </p:cNvPicPr>
          <p:nvPr/>
        </p:nvPicPr>
        <p:blipFill>
          <a:blip r:embed="rId5">
            <a:extLst/>
          </a:blip>
          <a:srcRect l="47957" t="36163" r="35606" b="58299"/>
          <a:stretch>
            <a:fillRect/>
          </a:stretch>
        </p:blipFill>
        <p:spPr>
          <a:xfrm>
            <a:off x="6223482" y="918271"/>
            <a:ext cx="1947657" cy="874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9" name="IMG_0809.png" descr="IMG_0809.png"/>
          <p:cNvPicPr>
            <a:picLocks noChangeAspect="1"/>
          </p:cNvPicPr>
          <p:nvPr/>
        </p:nvPicPr>
        <p:blipFill>
          <a:blip r:embed="rId5">
            <a:extLst/>
          </a:blip>
          <a:srcRect l="34968" t="41411" r="52777" b="55822"/>
          <a:stretch>
            <a:fillRect/>
          </a:stretch>
        </p:blipFill>
        <p:spPr>
          <a:xfrm>
            <a:off x="6318335" y="1793381"/>
            <a:ext cx="1757691" cy="5289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4" name="تجميع"/>
          <p:cNvGrpSpPr/>
          <p:nvPr/>
        </p:nvGrpSpPr>
        <p:grpSpPr>
          <a:xfrm>
            <a:off x="1940173" y="4411079"/>
            <a:ext cx="2212891" cy="617522"/>
            <a:chOff x="0" y="0"/>
            <a:chExt cx="2212890" cy="617520"/>
          </a:xfrm>
        </p:grpSpPr>
        <p:grpSp>
          <p:nvGrpSpPr>
            <p:cNvPr id="662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60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61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63" name="صورة" descr="صورة"/>
            <p:cNvPicPr>
              <a:picLocks noChangeAspect="1"/>
            </p:cNvPicPr>
            <p:nvPr/>
          </p:nvPicPr>
          <p:blipFill>
            <a:blip r:embed="rId7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665" name="IMG_0601.png" descr="IMG_0601.png"/>
          <p:cNvPicPr>
            <a:picLocks noChangeAspect="1"/>
          </p:cNvPicPr>
          <p:nvPr/>
        </p:nvPicPr>
        <p:blipFill>
          <a:blip r:embed="rId8">
            <a:alphaModFix amt="3826"/>
            <a:extLst/>
          </a:blip>
          <a:stretch>
            <a:fillRect/>
          </a:stretch>
        </p:blipFill>
        <p:spPr>
          <a:xfrm>
            <a:off x="581106" y="-1183268"/>
            <a:ext cx="9130316" cy="9166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atercolor Tapes Scrapbook for College by Slidesgo">
  <a:themeElements>
    <a:clrScheme name="Watercolor Tapes Scrapbook for College by Slidesgo">
      <a:dk1>
        <a:srgbClr val="153740"/>
      </a:dk1>
      <a:lt1>
        <a:srgbClr val="EEAD76"/>
      </a:lt1>
      <a:dk2>
        <a:srgbClr val="A7A7A7"/>
      </a:dk2>
      <a:lt2>
        <a:srgbClr val="535353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8F8F8F"/>
      </a:accent5>
      <a:accent6>
        <a:srgbClr val="6E6E6E"/>
      </a:accent6>
      <a:hlink>
        <a:srgbClr val="0000FF"/>
      </a:hlink>
      <a:folHlink>
        <a:srgbClr val="FF00FF"/>
      </a:folHlink>
    </a:clrScheme>
    <a:fontScheme name="Watercolor Tapes Scrapbook for College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Watercolor Tapes Scrapbook for College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5374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5374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atercolor Tapes Scrapbook for College by Slidesgo">
  <a:themeElements>
    <a:clrScheme name="Watercolor Tapes Scrapbook for College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8F8F8F"/>
      </a:accent5>
      <a:accent6>
        <a:srgbClr val="6E6E6E"/>
      </a:accent6>
      <a:hlink>
        <a:srgbClr val="0000FF"/>
      </a:hlink>
      <a:folHlink>
        <a:srgbClr val="FF00FF"/>
      </a:folHlink>
    </a:clrScheme>
    <a:fontScheme name="Watercolor Tapes Scrapbook for College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Watercolor Tapes Scrapbook for College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5374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5374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