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E2D5"/>
          </a:solidFill>
        </a:fill>
      </a:tcStyle>
    </a:wholeTbl>
    <a:band2H>
      <a:tcTxStyle b="def" i="def"/>
      <a:tcStyle>
        <a:tcBdr/>
        <a:fill>
          <a:solidFill>
            <a:srgbClr val="FCF1EB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DF8F3"/>
          </a:solidFill>
        </a:fill>
      </a:tcStyle>
    </a:wholeTbl>
    <a:band2H>
      <a:tcTxStyle b="def" i="def"/>
      <a:tcStyle>
        <a:tcBdr/>
        <a:fill>
          <a:solidFill>
            <a:srgbClr val="FEFBF9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5" name="Shape 5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9;p2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17" name="Google Shape;10;p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11;p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" name="نص العنوان"/>
          <p:cNvSpPr txBox="1"/>
          <p:nvPr>
            <p:ph type="title"/>
          </p:nvPr>
        </p:nvSpPr>
        <p:spPr>
          <a:xfrm>
            <a:off x="1741315" y="1658599"/>
            <a:ext cx="4708500" cy="1408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41315" y="3136725"/>
            <a:ext cx="4708500" cy="422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92;p1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41" name="Google Shape;93;p1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42" name="Google Shape;94;p11" descr="Google Shape;94;p1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3" name="Google Shape;95;p1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96;p1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97;p1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7" name="xx%"/>
          <p:cNvSpPr txBox="1"/>
          <p:nvPr>
            <p:ph type="title" hasCustomPrompt="1"/>
          </p:nvPr>
        </p:nvSpPr>
        <p:spPr>
          <a:xfrm>
            <a:off x="2023599" y="1561213"/>
            <a:ext cx="5592602" cy="12555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xx%</a:t>
            </a:r>
          </a:p>
        </p:txBody>
      </p:sp>
      <p:sp>
        <p:nvSpPr>
          <p:cNvPr id="148" name="مستوى النص الأول…"/>
          <p:cNvSpPr txBox="1"/>
          <p:nvPr>
            <p:ph type="body" sz="quarter" idx="1"/>
          </p:nvPr>
        </p:nvSpPr>
        <p:spPr>
          <a:xfrm>
            <a:off x="3437249" y="2876000"/>
            <a:ext cx="2765401" cy="62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02;p1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63" name="Google Shape;103;p1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4" name="Google Shape;104;p13" descr="Google Shape;104;p1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5" name="Google Shape;105;p1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106;p1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107;p1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9" name="xx%"/>
          <p:cNvSpPr txBox="1"/>
          <p:nvPr>
            <p:ph type="title" hasCustomPrompt="1"/>
          </p:nvPr>
        </p:nvSpPr>
        <p:spPr>
          <a:xfrm>
            <a:off x="1361850" y="1891252"/>
            <a:ext cx="768001" cy="52740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xx%</a:t>
            </a:r>
          </a:p>
        </p:txBody>
      </p:sp>
      <p:sp>
        <p:nvSpPr>
          <p:cNvPr id="170" name="مستوى النص الأول…"/>
          <p:cNvSpPr txBox="1"/>
          <p:nvPr>
            <p:ph type="body" sz="quarter" idx="1"/>
          </p:nvPr>
        </p:nvSpPr>
        <p:spPr>
          <a:xfrm>
            <a:off x="2256624" y="1682600"/>
            <a:ext cx="25152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22;p1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78" name="Google Shape;123;p1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79" name="Google Shape;124;p14" descr="Google Shape;124;p1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0" name="Google Shape;125;p1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126;p1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127;p1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4" name="نص العنوان"/>
          <p:cNvSpPr txBox="1"/>
          <p:nvPr>
            <p:ph type="title"/>
          </p:nvPr>
        </p:nvSpPr>
        <p:spPr>
          <a:xfrm>
            <a:off x="4452060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4857210" y="3363976"/>
            <a:ext cx="3039301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33;p15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4" name="Google Shape;134;p15" descr="Google Shape;134;p15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10906" y="214699"/>
            <a:ext cx="8141401" cy="471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5" name="Google Shape;135;p15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Google Shape;136;p15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7" name="Google Shape;137;p15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8" name="مستوى النص الأول…"/>
          <p:cNvSpPr txBox="1"/>
          <p:nvPr>
            <p:ph type="body" sz="quarter" idx="1"/>
          </p:nvPr>
        </p:nvSpPr>
        <p:spPr>
          <a:xfrm>
            <a:off x="2845952" y="2569999"/>
            <a:ext cx="3932400" cy="946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9" name="نص العنوان"/>
          <p:cNvSpPr txBox="1"/>
          <p:nvPr>
            <p:ph type="title"/>
          </p:nvPr>
        </p:nvSpPr>
        <p:spPr>
          <a:xfrm>
            <a:off x="2917849" y="1519636"/>
            <a:ext cx="3932401" cy="12459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141;p1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07" name="Google Shape;142;p1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08" name="Google Shape;143;p16" descr="Google Shape;143;p1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09" name="Google Shape;144;p1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45;p1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46;p1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3" name="نص العنوان"/>
          <p:cNvSpPr txBox="1"/>
          <p:nvPr>
            <p:ph type="title"/>
          </p:nvPr>
        </p:nvSpPr>
        <p:spPr>
          <a:xfrm>
            <a:off x="1916375" y="3265775"/>
            <a:ext cx="3077701" cy="4023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14" name="مستوى النص الأول…"/>
          <p:cNvSpPr txBox="1"/>
          <p:nvPr>
            <p:ph type="body" sz="quarter" idx="1"/>
          </p:nvPr>
        </p:nvSpPr>
        <p:spPr>
          <a:xfrm>
            <a:off x="1916375" y="1335599"/>
            <a:ext cx="3077701" cy="193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200"/>
            </a:lvl1pPr>
            <a:lvl2pPr marL="330200" indent="254000" algn="ctr">
              <a:buClrTx/>
              <a:buSzTx/>
              <a:buFontTx/>
              <a:buNone/>
              <a:defRPr sz="2200"/>
            </a:lvl2pPr>
            <a:lvl3pPr marL="330200" indent="711200" algn="ctr">
              <a:buClrTx/>
              <a:buSzTx/>
              <a:buFontTx/>
              <a:buNone/>
              <a:defRPr sz="2200"/>
            </a:lvl3pPr>
            <a:lvl4pPr marL="330200" indent="1168400" algn="ctr">
              <a:buClrTx/>
              <a:buSzTx/>
              <a:buFontTx/>
              <a:buNone/>
              <a:defRPr sz="2200"/>
            </a:lvl4pPr>
            <a:lvl5pPr marL="330200" indent="1625600" algn="ctr">
              <a:buClrTx/>
              <a:buSzTx/>
              <a:buFontTx/>
              <a:buNone/>
              <a:defRPr sz="2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150;p1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22" name="Google Shape;151;p1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23" name="Google Shape;152;p17" descr="Google Shape;152;p1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24" name="Google Shape;153;p1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154;p1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155;p1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8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9" name="مستوى النص الأول…"/>
          <p:cNvSpPr txBox="1"/>
          <p:nvPr>
            <p:ph type="body" sz="quarter" idx="1"/>
          </p:nvPr>
        </p:nvSpPr>
        <p:spPr>
          <a:xfrm>
            <a:off x="3588249" y="3050219"/>
            <a:ext cx="2463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162;p1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37" name="Google Shape;163;p1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38" name="Google Shape;164;p18" descr="Google Shape;164;p1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39" name="Google Shape;165;p1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166;p1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167;p1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3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4" name="مستوى النص الأول…"/>
          <p:cNvSpPr txBox="1"/>
          <p:nvPr>
            <p:ph type="body" sz="half" idx="1"/>
          </p:nvPr>
        </p:nvSpPr>
        <p:spPr>
          <a:xfrm>
            <a:off x="4830350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5" name="Google Shape;170;p18"/>
          <p:cNvSpPr txBox="1"/>
          <p:nvPr>
            <p:ph type="body" sz="half" idx="21"/>
          </p:nvPr>
        </p:nvSpPr>
        <p:spPr>
          <a:xfrm>
            <a:off x="1068849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</a:p>
        </p:txBody>
      </p:sp>
      <p:sp>
        <p:nvSpPr>
          <p:cNvPr id="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">
    <p:bg>
      <p:bgPr>
        <a:solidFill>
          <a:schemeClr val="accent6">
            <a:lumOff val="-86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73;p19"/>
          <p:cNvSpPr/>
          <p:nvPr/>
        </p:nvSpPr>
        <p:spPr>
          <a:xfrm>
            <a:off x="598801" y="123367"/>
            <a:ext cx="8426702" cy="4871364"/>
          </a:xfrm>
          <a:prstGeom prst="roundRect">
            <a:avLst>
              <a:gd name="adj" fmla="val 1052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4" name="Google Shape;175;p1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5" name="Google Shape;176;p1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chemeClr val="accent6">
                <a:lumOff val="-86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Google Shape;177;p1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مستوى النص الأول…"/>
          <p:cNvSpPr txBox="1"/>
          <p:nvPr>
            <p:ph type="body" sz="quarter" idx="1"/>
          </p:nvPr>
        </p:nvSpPr>
        <p:spPr>
          <a:xfrm>
            <a:off x="1228463" y="2798609"/>
            <a:ext cx="20367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8" name="Google Shape;448;p42"/>
          <p:cNvSpPr/>
          <p:nvPr/>
        </p:nvSpPr>
        <p:spPr>
          <a:xfrm rot="16200000">
            <a:off x="2694660" y="-1254793"/>
            <a:ext cx="4432186" cy="7627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189;p2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66" name="Google Shape;190;p2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67" name="Google Shape;191;p20" descr="Google Shape;191;p2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68" name="Google Shape;192;p2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93;p2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194;p2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2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3" name="مستوى النص الأول…"/>
          <p:cNvSpPr txBox="1"/>
          <p:nvPr>
            <p:ph type="body" sz="quarter" idx="1"/>
          </p:nvPr>
        </p:nvSpPr>
        <p:spPr>
          <a:xfrm>
            <a:off x="1148675" y="3310590"/>
            <a:ext cx="2196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7;p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" name="Google Shape;18;p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2" name="Google Shape;19;p3" descr="Google Shape;19;p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" name="Google Shape;20;p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1;p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2;p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" name="نص العنوان"/>
          <p:cNvSpPr txBox="1"/>
          <p:nvPr>
            <p:ph type="title"/>
          </p:nvPr>
        </p:nvSpPr>
        <p:spPr>
          <a:xfrm>
            <a:off x="1498178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8" name="مستوى النص الأول…"/>
          <p:cNvSpPr txBox="1"/>
          <p:nvPr>
            <p:ph type="body" sz="quarter" idx="1"/>
          </p:nvPr>
        </p:nvSpPr>
        <p:spPr>
          <a:xfrm>
            <a:off x="1903328" y="3393938"/>
            <a:ext cx="3039300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03;p2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81" name="Google Shape;204;p2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82" name="Google Shape;205;p21" descr="Google Shape;205;p2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3" name="Google Shape;206;p2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207;p2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208;p2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7" name="مستوى النص الأول…"/>
          <p:cNvSpPr txBox="1"/>
          <p:nvPr>
            <p:ph type="body" sz="quarter" idx="1"/>
          </p:nvPr>
        </p:nvSpPr>
        <p:spPr>
          <a:xfrm>
            <a:off x="1264625" y="13918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96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97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98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2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3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 (نسخة)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1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12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13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7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8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240;p23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27" name="Google Shape;241;p23" descr="Google Shape;241;p23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8" name="Google Shape;242;p23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9" name="Google Shape;243;p23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0" name="Google Shape;244;p23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مستوى النص الأول…"/>
          <p:cNvSpPr txBox="1"/>
          <p:nvPr>
            <p:ph type="body" sz="quarter" idx="1"/>
          </p:nvPr>
        </p:nvSpPr>
        <p:spPr>
          <a:xfrm>
            <a:off x="1264636" y="340847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2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265;p2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40" name="Google Shape;266;p2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41" name="Google Shape;267;p24" descr="Google Shape;267;p2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42" name="Google Shape;268;p2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69;p2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70;p2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6" name="xx%"/>
          <p:cNvSpPr txBox="1"/>
          <p:nvPr>
            <p:ph type="title" hasCustomPrompt="1"/>
          </p:nvPr>
        </p:nvSpPr>
        <p:spPr>
          <a:xfrm>
            <a:off x="1637950" y="2886043"/>
            <a:ext cx="2507101" cy="745802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xx%</a:t>
            </a:r>
          </a:p>
        </p:txBody>
      </p:sp>
      <p:sp>
        <p:nvSpPr>
          <p:cNvPr id="347" name="مستوى النص الأول…"/>
          <p:cNvSpPr txBox="1"/>
          <p:nvPr>
            <p:ph type="body" sz="quarter" idx="1"/>
          </p:nvPr>
        </p:nvSpPr>
        <p:spPr>
          <a:xfrm>
            <a:off x="1637950" y="3681745"/>
            <a:ext cx="2507101" cy="438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278;p2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55" name="Google Shape;279;p2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56" name="Google Shape;280;p25" descr="Google Shape;280;p2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57" name="Google Shape;281;p2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82;p2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83;p2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62" name="مستوى النص الأول…"/>
          <p:cNvSpPr txBox="1"/>
          <p:nvPr>
            <p:ph type="body" sz="quarter" idx="1"/>
          </p:nvPr>
        </p:nvSpPr>
        <p:spPr>
          <a:xfrm>
            <a:off x="1222350" y="3303099"/>
            <a:ext cx="2233500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296;p2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71" name="Google Shape;297;p26" descr="Google Shape;297;p2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2" name="Google Shape;298;p2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3" name="Google Shape;299;p2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4" name="Google Shape;300;p2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254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76" name="مستوى النص الأول…"/>
          <p:cNvSpPr txBox="1"/>
          <p:nvPr>
            <p:ph type="body" sz="half" idx="1"/>
          </p:nvPr>
        </p:nvSpPr>
        <p:spPr>
          <a:xfrm>
            <a:off x="1855049" y="1629587"/>
            <a:ext cx="5252701" cy="243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04;p2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84" name="Google Shape;305;p2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85" name="Google Shape;306;p27" descr="Google Shape;306;p2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86" name="Google Shape;307;p2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308;p2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309;p2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0" name="مستوى النص الأول…"/>
          <p:cNvSpPr txBox="1"/>
          <p:nvPr>
            <p:ph type="body" sz="quarter" idx="1"/>
          </p:nvPr>
        </p:nvSpPr>
        <p:spPr>
          <a:xfrm>
            <a:off x="1722850" y="2480119"/>
            <a:ext cx="2586000" cy="1370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1" name="نص العنوان"/>
          <p:cNvSpPr txBox="1"/>
          <p:nvPr>
            <p:ph type="title"/>
          </p:nvPr>
        </p:nvSpPr>
        <p:spPr>
          <a:xfrm>
            <a:off x="1939150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3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2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14;p28"/>
          <p:cNvSpPr/>
          <p:nvPr/>
        </p:nvSpPr>
        <p:spPr>
          <a:xfrm>
            <a:off x="598801" y="114899"/>
            <a:ext cx="8426701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00" name="Google Shape;315;p28" descr="Google Shape;315;p28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1" name="Google Shape;316;p28"/>
          <p:cNvSpPr/>
          <p:nvPr/>
        </p:nvSpPr>
        <p:spPr>
          <a:xfrm>
            <a:off x="789081" y="214699"/>
            <a:ext cx="246901" cy="4710601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2" name="Google Shape;317;p28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3" name="Google Shape;318;p28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xfrm>
            <a:off x="5546254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322;p29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12" name="Google Shape;323;p29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13" name="Google Shape;324;p29" descr="Google Shape;324;p2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14" name="Google Shape;325;p29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26;p29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27;p29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8" name="نص العنوان"/>
          <p:cNvSpPr txBox="1"/>
          <p:nvPr>
            <p:ph type="title"/>
          </p:nvPr>
        </p:nvSpPr>
        <p:spPr>
          <a:xfrm>
            <a:off x="4755641" y="1492171"/>
            <a:ext cx="2513701" cy="9987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419" name="مستوى النص الأول…"/>
          <p:cNvSpPr txBox="1"/>
          <p:nvPr>
            <p:ph type="body" sz="quarter" idx="1"/>
          </p:nvPr>
        </p:nvSpPr>
        <p:spPr>
          <a:xfrm>
            <a:off x="4324391" y="2531873"/>
            <a:ext cx="3376201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27;p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6" name="Google Shape;28;p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7" name="Google Shape;29;p4" descr="Google Shape;29;p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8" name="Google Shape;30;p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31;p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32;p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" name="مستوى النص الأول…"/>
          <p:cNvSpPr txBox="1"/>
          <p:nvPr>
            <p:ph type="body" idx="1"/>
          </p:nvPr>
        </p:nvSpPr>
        <p:spPr>
          <a:xfrm>
            <a:off x="1068849" y="1137575"/>
            <a:ext cx="7355101" cy="3471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SzPts val="1200"/>
              <a:buFontTx/>
              <a:buAutoNum type="arabicPeriod" startAt="1"/>
              <a:defRPr sz="1200"/>
            </a:lvl1pPr>
            <a:lvl2pPr indent="-304800">
              <a:buSzPts val="1200"/>
              <a:buFontTx/>
              <a:buAutoNum type="alphaLcPeriod" startAt="1"/>
              <a:defRPr sz="1200"/>
            </a:lvl2pPr>
            <a:lvl3pPr indent="-304800">
              <a:buSzPts val="1200"/>
              <a:buFontTx/>
              <a:buAutoNum type="romanLcPeriod" startAt="1"/>
              <a:defRPr sz="1200"/>
            </a:lvl3pPr>
            <a:lvl4pPr indent="-304800">
              <a:buSzPts val="1200"/>
              <a:buFontTx/>
              <a:buAutoNum type="arabicPeriod" startAt="1"/>
              <a:defRPr sz="1200"/>
            </a:lvl4pPr>
            <a:lvl5pPr indent="-304800">
              <a:buSzPts val="1200"/>
              <a:buFontTx/>
              <a:buAutoNum type="alphaLcPeriod" startAt="1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331;p3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27" name="Google Shape;332;p3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28" name="Google Shape;333;p30" descr="Google Shape;333;p3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29" name="Google Shape;334;p3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35;p3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36;p3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3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4" name="مستوى النص الأول…"/>
          <p:cNvSpPr txBox="1"/>
          <p:nvPr>
            <p:ph type="body" sz="half" idx="1"/>
          </p:nvPr>
        </p:nvSpPr>
        <p:spPr>
          <a:xfrm>
            <a:off x="1068849" y="1075098"/>
            <a:ext cx="4394401" cy="3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340;p3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42" name="Google Shape;341;p3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43" name="Google Shape;342;p31" descr="Google Shape;342;p3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44" name="Google Shape;343;p3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44;p3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45;p3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48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49" name="مستوى النص الأول…"/>
          <p:cNvSpPr txBox="1"/>
          <p:nvPr>
            <p:ph type="body" sz="half" idx="1"/>
          </p:nvPr>
        </p:nvSpPr>
        <p:spPr>
          <a:xfrm>
            <a:off x="1581449" y="1534199"/>
            <a:ext cx="5759401" cy="2675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349;p3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57" name="Google Shape;350;p3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58" name="Google Shape;351;p32" descr="Google Shape;351;p3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59" name="Google Shape;352;p3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53;p3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54;p3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63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3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357;p33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471" name="Google Shape;358;p3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59;p3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60;p3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61;p3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6" name="Google Shape;362;p33"/>
          <p:cNvSpPr/>
          <p:nvPr/>
        </p:nvSpPr>
        <p:spPr>
          <a:xfrm>
            <a:off x="1361649" y="889124"/>
            <a:ext cx="4131602" cy="336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7" name="Google Shape;363;p33"/>
          <p:cNvSpPr/>
          <p:nvPr/>
        </p:nvSpPr>
        <p:spPr>
          <a:xfrm flipH="1">
            <a:off x="5634484" y="888969"/>
            <a:ext cx="2787067" cy="336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1" y="945"/>
                </a:moveTo>
                <a:lnTo>
                  <a:pt x="1511" y="954"/>
                </a:lnTo>
                <a:cubicBezTo>
                  <a:pt x="2066" y="954"/>
                  <a:pt x="2142" y="1620"/>
                  <a:pt x="1598" y="1710"/>
                </a:cubicBezTo>
                <a:cubicBezTo>
                  <a:pt x="1593" y="1714"/>
                  <a:pt x="1585" y="1717"/>
                  <a:pt x="1575" y="1717"/>
                </a:cubicBezTo>
                <a:cubicBezTo>
                  <a:pt x="1566" y="1717"/>
                  <a:pt x="1555" y="1714"/>
                  <a:pt x="1544" y="1710"/>
                </a:cubicBezTo>
                <a:cubicBezTo>
                  <a:pt x="968" y="1710"/>
                  <a:pt x="924" y="999"/>
                  <a:pt x="1511" y="945"/>
                </a:cubicBezTo>
                <a:close/>
                <a:moveTo>
                  <a:pt x="1500" y="2421"/>
                </a:moveTo>
                <a:cubicBezTo>
                  <a:pt x="2044" y="2421"/>
                  <a:pt x="2153" y="3060"/>
                  <a:pt x="1631" y="3186"/>
                </a:cubicBezTo>
                <a:lnTo>
                  <a:pt x="1544" y="3186"/>
                </a:lnTo>
                <a:cubicBezTo>
                  <a:pt x="1540" y="3186"/>
                  <a:pt x="1536" y="3186"/>
                  <a:pt x="1533" y="3186"/>
                </a:cubicBezTo>
                <a:cubicBezTo>
                  <a:pt x="999" y="3186"/>
                  <a:pt x="906" y="2537"/>
                  <a:pt x="1435" y="2430"/>
                </a:cubicBezTo>
                <a:cubicBezTo>
                  <a:pt x="1457" y="2430"/>
                  <a:pt x="1479" y="2430"/>
                  <a:pt x="1500" y="2421"/>
                </a:cubicBezTo>
                <a:close/>
                <a:moveTo>
                  <a:pt x="1500" y="3879"/>
                </a:moveTo>
                <a:cubicBezTo>
                  <a:pt x="1761" y="3879"/>
                  <a:pt x="1968" y="4050"/>
                  <a:pt x="1968" y="4266"/>
                </a:cubicBezTo>
                <a:lnTo>
                  <a:pt x="1968" y="4284"/>
                </a:lnTo>
                <a:cubicBezTo>
                  <a:pt x="1968" y="4428"/>
                  <a:pt x="1859" y="4572"/>
                  <a:pt x="1696" y="4635"/>
                </a:cubicBezTo>
                <a:cubicBezTo>
                  <a:pt x="1653" y="4644"/>
                  <a:pt x="1598" y="4653"/>
                  <a:pt x="1544" y="4653"/>
                </a:cubicBezTo>
                <a:cubicBezTo>
                  <a:pt x="1283" y="4653"/>
                  <a:pt x="1077" y="4482"/>
                  <a:pt x="1077" y="4266"/>
                </a:cubicBezTo>
                <a:lnTo>
                  <a:pt x="1077" y="4248"/>
                </a:lnTo>
                <a:cubicBezTo>
                  <a:pt x="1077" y="4086"/>
                  <a:pt x="1218" y="3933"/>
                  <a:pt x="1402" y="3888"/>
                </a:cubicBezTo>
                <a:cubicBezTo>
                  <a:pt x="1435" y="3879"/>
                  <a:pt x="1468" y="3879"/>
                  <a:pt x="1500" y="3879"/>
                </a:cubicBezTo>
                <a:close/>
                <a:moveTo>
                  <a:pt x="1522" y="5339"/>
                </a:moveTo>
                <a:cubicBezTo>
                  <a:pt x="1756" y="5339"/>
                  <a:pt x="1990" y="5472"/>
                  <a:pt x="1968" y="5733"/>
                </a:cubicBezTo>
                <a:lnTo>
                  <a:pt x="1968" y="5742"/>
                </a:lnTo>
                <a:cubicBezTo>
                  <a:pt x="1968" y="5886"/>
                  <a:pt x="1870" y="6021"/>
                  <a:pt x="1718" y="6084"/>
                </a:cubicBezTo>
                <a:cubicBezTo>
                  <a:pt x="1664" y="6102"/>
                  <a:pt x="1609" y="6111"/>
                  <a:pt x="1544" y="6111"/>
                </a:cubicBezTo>
                <a:cubicBezTo>
                  <a:pt x="1294" y="6111"/>
                  <a:pt x="1087" y="5940"/>
                  <a:pt x="1077" y="5724"/>
                </a:cubicBezTo>
                <a:lnTo>
                  <a:pt x="1077" y="5715"/>
                </a:lnTo>
                <a:cubicBezTo>
                  <a:pt x="1071" y="5463"/>
                  <a:pt x="1297" y="5339"/>
                  <a:pt x="1522" y="5339"/>
                </a:cubicBezTo>
                <a:close/>
                <a:moveTo>
                  <a:pt x="1500" y="6786"/>
                </a:moveTo>
                <a:cubicBezTo>
                  <a:pt x="1761" y="6786"/>
                  <a:pt x="1968" y="6966"/>
                  <a:pt x="1968" y="7173"/>
                </a:cubicBezTo>
                <a:lnTo>
                  <a:pt x="1968" y="7209"/>
                </a:lnTo>
                <a:cubicBezTo>
                  <a:pt x="1968" y="7335"/>
                  <a:pt x="1891" y="7452"/>
                  <a:pt x="1772" y="7533"/>
                </a:cubicBezTo>
                <a:cubicBezTo>
                  <a:pt x="1707" y="7560"/>
                  <a:pt x="1631" y="7578"/>
                  <a:pt x="1544" y="7578"/>
                </a:cubicBezTo>
                <a:lnTo>
                  <a:pt x="1544" y="7587"/>
                </a:lnTo>
                <a:cubicBezTo>
                  <a:pt x="1283" y="7587"/>
                  <a:pt x="1077" y="7407"/>
                  <a:pt x="1077" y="7191"/>
                </a:cubicBezTo>
                <a:lnTo>
                  <a:pt x="1077" y="7155"/>
                </a:lnTo>
                <a:cubicBezTo>
                  <a:pt x="1077" y="7020"/>
                  <a:pt x="1174" y="6885"/>
                  <a:pt x="1315" y="6822"/>
                </a:cubicBezTo>
                <a:cubicBezTo>
                  <a:pt x="1381" y="6795"/>
                  <a:pt x="1435" y="6786"/>
                  <a:pt x="1500" y="6786"/>
                </a:cubicBezTo>
                <a:close/>
                <a:moveTo>
                  <a:pt x="1520" y="8250"/>
                </a:moveTo>
                <a:cubicBezTo>
                  <a:pt x="1755" y="8250"/>
                  <a:pt x="1990" y="8386"/>
                  <a:pt x="1968" y="8649"/>
                </a:cubicBezTo>
                <a:lnTo>
                  <a:pt x="1968" y="8667"/>
                </a:lnTo>
                <a:cubicBezTo>
                  <a:pt x="1968" y="8784"/>
                  <a:pt x="1902" y="8901"/>
                  <a:pt x="1794" y="8973"/>
                </a:cubicBezTo>
                <a:cubicBezTo>
                  <a:pt x="1718" y="9009"/>
                  <a:pt x="1631" y="9027"/>
                  <a:pt x="1544" y="9027"/>
                </a:cubicBezTo>
                <a:cubicBezTo>
                  <a:pt x="1294" y="9027"/>
                  <a:pt x="1077" y="8856"/>
                  <a:pt x="1077" y="8640"/>
                </a:cubicBezTo>
                <a:lnTo>
                  <a:pt x="1077" y="8622"/>
                </a:lnTo>
                <a:cubicBezTo>
                  <a:pt x="1077" y="8372"/>
                  <a:pt x="1298" y="8250"/>
                  <a:pt x="1520" y="8250"/>
                </a:cubicBezTo>
                <a:close/>
                <a:moveTo>
                  <a:pt x="1500" y="9720"/>
                </a:moveTo>
                <a:cubicBezTo>
                  <a:pt x="1761" y="9720"/>
                  <a:pt x="1968" y="9891"/>
                  <a:pt x="1968" y="10107"/>
                </a:cubicBezTo>
                <a:lnTo>
                  <a:pt x="1968" y="10143"/>
                </a:lnTo>
                <a:cubicBezTo>
                  <a:pt x="1968" y="10386"/>
                  <a:pt x="1751" y="10504"/>
                  <a:pt x="1531" y="10504"/>
                </a:cubicBezTo>
                <a:cubicBezTo>
                  <a:pt x="1296" y="10504"/>
                  <a:pt x="1059" y="10368"/>
                  <a:pt x="1087" y="10107"/>
                </a:cubicBezTo>
                <a:lnTo>
                  <a:pt x="1087" y="10098"/>
                </a:lnTo>
                <a:cubicBezTo>
                  <a:pt x="1087" y="10098"/>
                  <a:pt x="1077" y="10089"/>
                  <a:pt x="1077" y="10089"/>
                </a:cubicBezTo>
                <a:lnTo>
                  <a:pt x="1077" y="10080"/>
                </a:lnTo>
                <a:cubicBezTo>
                  <a:pt x="1077" y="9963"/>
                  <a:pt x="1142" y="9855"/>
                  <a:pt x="1250" y="9783"/>
                </a:cubicBezTo>
                <a:cubicBezTo>
                  <a:pt x="1326" y="9738"/>
                  <a:pt x="1413" y="9720"/>
                  <a:pt x="1500" y="9720"/>
                </a:cubicBezTo>
                <a:close/>
                <a:moveTo>
                  <a:pt x="1481" y="11187"/>
                </a:moveTo>
                <a:cubicBezTo>
                  <a:pt x="1488" y="11187"/>
                  <a:pt x="1494" y="11187"/>
                  <a:pt x="1500" y="11187"/>
                </a:cubicBezTo>
                <a:cubicBezTo>
                  <a:pt x="1761" y="11187"/>
                  <a:pt x="1968" y="11358"/>
                  <a:pt x="1968" y="11574"/>
                </a:cubicBezTo>
                <a:lnTo>
                  <a:pt x="1968" y="11592"/>
                </a:lnTo>
                <a:cubicBezTo>
                  <a:pt x="1963" y="11834"/>
                  <a:pt x="1747" y="11949"/>
                  <a:pt x="1529" y="11949"/>
                </a:cubicBezTo>
                <a:cubicBezTo>
                  <a:pt x="1293" y="11949"/>
                  <a:pt x="1054" y="11813"/>
                  <a:pt x="1077" y="11556"/>
                </a:cubicBezTo>
                <a:lnTo>
                  <a:pt x="1077" y="11538"/>
                </a:lnTo>
                <a:cubicBezTo>
                  <a:pt x="1066" y="11345"/>
                  <a:pt x="1251" y="11187"/>
                  <a:pt x="1481" y="11187"/>
                </a:cubicBezTo>
                <a:close/>
                <a:moveTo>
                  <a:pt x="1504" y="12657"/>
                </a:moveTo>
                <a:cubicBezTo>
                  <a:pt x="1743" y="12657"/>
                  <a:pt x="1968" y="12810"/>
                  <a:pt x="1968" y="13041"/>
                </a:cubicBezTo>
                <a:lnTo>
                  <a:pt x="1968" y="13059"/>
                </a:lnTo>
                <a:cubicBezTo>
                  <a:pt x="1978" y="13247"/>
                  <a:pt x="1803" y="13402"/>
                  <a:pt x="1580" y="13402"/>
                </a:cubicBezTo>
                <a:cubicBezTo>
                  <a:pt x="1568" y="13402"/>
                  <a:pt x="1556" y="13402"/>
                  <a:pt x="1544" y="13401"/>
                </a:cubicBezTo>
                <a:cubicBezTo>
                  <a:pt x="1294" y="13401"/>
                  <a:pt x="1077" y="13230"/>
                  <a:pt x="1077" y="13014"/>
                </a:cubicBezTo>
                <a:lnTo>
                  <a:pt x="1077" y="13005"/>
                </a:lnTo>
                <a:cubicBezTo>
                  <a:pt x="1077" y="12915"/>
                  <a:pt x="1120" y="12825"/>
                  <a:pt x="1196" y="12753"/>
                </a:cubicBezTo>
                <a:cubicBezTo>
                  <a:pt x="1289" y="12687"/>
                  <a:pt x="1398" y="12657"/>
                  <a:pt x="1504" y="12657"/>
                </a:cubicBezTo>
                <a:close/>
                <a:moveTo>
                  <a:pt x="1480" y="14130"/>
                </a:moveTo>
                <a:cubicBezTo>
                  <a:pt x="1487" y="14130"/>
                  <a:pt x="1494" y="14130"/>
                  <a:pt x="1500" y="14130"/>
                </a:cubicBezTo>
                <a:cubicBezTo>
                  <a:pt x="1761" y="14130"/>
                  <a:pt x="1968" y="14301"/>
                  <a:pt x="1968" y="14517"/>
                </a:cubicBezTo>
                <a:lnTo>
                  <a:pt x="1968" y="14535"/>
                </a:lnTo>
                <a:cubicBezTo>
                  <a:pt x="1978" y="14714"/>
                  <a:pt x="1803" y="14869"/>
                  <a:pt x="1580" y="14869"/>
                </a:cubicBezTo>
                <a:cubicBezTo>
                  <a:pt x="1568" y="14869"/>
                  <a:pt x="1556" y="14869"/>
                  <a:pt x="1544" y="14868"/>
                </a:cubicBezTo>
                <a:cubicBezTo>
                  <a:pt x="1294" y="14868"/>
                  <a:pt x="1077" y="14697"/>
                  <a:pt x="1077" y="14481"/>
                </a:cubicBezTo>
                <a:lnTo>
                  <a:pt x="1077" y="14472"/>
                </a:lnTo>
                <a:cubicBezTo>
                  <a:pt x="1066" y="14279"/>
                  <a:pt x="1250" y="14130"/>
                  <a:pt x="1480" y="14130"/>
                </a:cubicBezTo>
                <a:close/>
                <a:moveTo>
                  <a:pt x="1500" y="15597"/>
                </a:moveTo>
                <a:lnTo>
                  <a:pt x="1500" y="15606"/>
                </a:lnTo>
                <a:cubicBezTo>
                  <a:pt x="1761" y="15606"/>
                  <a:pt x="1968" y="15777"/>
                  <a:pt x="1968" y="15993"/>
                </a:cubicBezTo>
                <a:lnTo>
                  <a:pt x="1968" y="16002"/>
                </a:lnTo>
                <a:cubicBezTo>
                  <a:pt x="1978" y="16190"/>
                  <a:pt x="1803" y="16345"/>
                  <a:pt x="1580" y="16345"/>
                </a:cubicBezTo>
                <a:cubicBezTo>
                  <a:pt x="1568" y="16345"/>
                  <a:pt x="1556" y="16345"/>
                  <a:pt x="1544" y="16344"/>
                </a:cubicBezTo>
                <a:cubicBezTo>
                  <a:pt x="1294" y="16344"/>
                  <a:pt x="1077" y="16164"/>
                  <a:pt x="1077" y="15957"/>
                </a:cubicBezTo>
                <a:lnTo>
                  <a:pt x="1077" y="15939"/>
                </a:lnTo>
                <a:cubicBezTo>
                  <a:pt x="1077" y="15867"/>
                  <a:pt x="1109" y="15786"/>
                  <a:pt x="1163" y="15723"/>
                </a:cubicBezTo>
                <a:cubicBezTo>
                  <a:pt x="1250" y="15642"/>
                  <a:pt x="1370" y="15597"/>
                  <a:pt x="1500" y="15597"/>
                </a:cubicBezTo>
                <a:close/>
                <a:moveTo>
                  <a:pt x="1464" y="17063"/>
                </a:moveTo>
                <a:cubicBezTo>
                  <a:pt x="1476" y="17063"/>
                  <a:pt x="1488" y="17063"/>
                  <a:pt x="1500" y="17064"/>
                </a:cubicBezTo>
                <a:lnTo>
                  <a:pt x="1500" y="17073"/>
                </a:lnTo>
                <a:cubicBezTo>
                  <a:pt x="1761" y="17073"/>
                  <a:pt x="1968" y="17244"/>
                  <a:pt x="1968" y="17460"/>
                </a:cubicBezTo>
                <a:lnTo>
                  <a:pt x="1968" y="17469"/>
                </a:lnTo>
                <a:cubicBezTo>
                  <a:pt x="1978" y="17656"/>
                  <a:pt x="1804" y="17803"/>
                  <a:pt x="1582" y="17803"/>
                </a:cubicBezTo>
                <a:cubicBezTo>
                  <a:pt x="1569" y="17803"/>
                  <a:pt x="1556" y="17803"/>
                  <a:pt x="1544" y="17802"/>
                </a:cubicBezTo>
                <a:cubicBezTo>
                  <a:pt x="1294" y="17802"/>
                  <a:pt x="1077" y="17631"/>
                  <a:pt x="1077" y="17415"/>
                </a:cubicBezTo>
                <a:lnTo>
                  <a:pt x="1077" y="17406"/>
                </a:lnTo>
                <a:cubicBezTo>
                  <a:pt x="1066" y="17218"/>
                  <a:pt x="1242" y="17063"/>
                  <a:pt x="1464" y="17063"/>
                </a:cubicBezTo>
                <a:close/>
                <a:moveTo>
                  <a:pt x="1498" y="18534"/>
                </a:moveTo>
                <a:cubicBezTo>
                  <a:pt x="1737" y="18534"/>
                  <a:pt x="1968" y="18686"/>
                  <a:pt x="1968" y="18927"/>
                </a:cubicBezTo>
                <a:cubicBezTo>
                  <a:pt x="1968" y="18981"/>
                  <a:pt x="1946" y="19044"/>
                  <a:pt x="1913" y="19098"/>
                </a:cubicBezTo>
                <a:cubicBezTo>
                  <a:pt x="1816" y="19205"/>
                  <a:pt x="1680" y="19252"/>
                  <a:pt x="1547" y="19252"/>
                </a:cubicBezTo>
                <a:cubicBezTo>
                  <a:pt x="1309" y="19252"/>
                  <a:pt x="1077" y="19100"/>
                  <a:pt x="1077" y="18864"/>
                </a:cubicBezTo>
                <a:cubicBezTo>
                  <a:pt x="1077" y="18801"/>
                  <a:pt x="1098" y="18738"/>
                  <a:pt x="1142" y="18675"/>
                </a:cubicBezTo>
                <a:cubicBezTo>
                  <a:pt x="1240" y="18578"/>
                  <a:pt x="1371" y="18534"/>
                  <a:pt x="1498" y="18534"/>
                </a:cubicBezTo>
                <a:close/>
                <a:moveTo>
                  <a:pt x="1491" y="20003"/>
                </a:moveTo>
                <a:cubicBezTo>
                  <a:pt x="1732" y="20003"/>
                  <a:pt x="1968" y="20155"/>
                  <a:pt x="1968" y="20394"/>
                </a:cubicBezTo>
                <a:cubicBezTo>
                  <a:pt x="1968" y="20448"/>
                  <a:pt x="1957" y="20502"/>
                  <a:pt x="1924" y="20556"/>
                </a:cubicBezTo>
                <a:cubicBezTo>
                  <a:pt x="1823" y="20675"/>
                  <a:pt x="1686" y="20725"/>
                  <a:pt x="1551" y="20725"/>
                </a:cubicBezTo>
                <a:cubicBezTo>
                  <a:pt x="1236" y="20725"/>
                  <a:pt x="933" y="20453"/>
                  <a:pt x="1131" y="20151"/>
                </a:cubicBezTo>
                <a:cubicBezTo>
                  <a:pt x="1227" y="20049"/>
                  <a:pt x="1360" y="20003"/>
                  <a:pt x="1491" y="20003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8" name="نص العنوان"/>
          <p:cNvSpPr txBox="1"/>
          <p:nvPr>
            <p:ph type="title"/>
          </p:nvPr>
        </p:nvSpPr>
        <p:spPr>
          <a:xfrm>
            <a:off x="1768150" y="1156389"/>
            <a:ext cx="3318601" cy="972901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79" name="مستوى النص الأول…"/>
          <p:cNvSpPr txBox="1"/>
          <p:nvPr>
            <p:ph type="body" sz="quarter" idx="1"/>
          </p:nvPr>
        </p:nvSpPr>
        <p:spPr>
          <a:xfrm>
            <a:off x="1768150" y="2139035"/>
            <a:ext cx="3318601" cy="1017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80" name="Google Shape;366;p33"/>
          <p:cNvSpPr txBox="1"/>
          <p:nvPr/>
        </p:nvSpPr>
        <p:spPr>
          <a:xfrm>
            <a:off x="5828524" y="2535899"/>
            <a:ext cx="2147401" cy="10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4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4">
    <p:bg>
      <p:bgPr>
        <a:solidFill>
          <a:srgbClr val="1537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368;p34"/>
          <p:cNvGrpSpPr/>
          <p:nvPr/>
        </p:nvGrpSpPr>
        <p:grpSpPr>
          <a:xfrm>
            <a:off x="118498" y="114899"/>
            <a:ext cx="8907004" cy="4913702"/>
            <a:chOff x="0" y="0"/>
            <a:chExt cx="8907002" cy="4913700"/>
          </a:xfrm>
        </p:grpSpPr>
        <p:sp>
          <p:nvSpPr>
            <p:cNvPr id="488" name="Google Shape;369;p34"/>
            <p:cNvSpPr/>
            <p:nvPr/>
          </p:nvSpPr>
          <p:spPr>
            <a:xfrm>
              <a:off x="480301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89" name="Google Shape;370;p34" descr="Google Shape;370;p3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90" name="Google Shape;371;p3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372;p3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373;p34"/>
            <p:cNvSpPr/>
            <p:nvPr/>
          </p:nvSpPr>
          <p:spPr>
            <a:xfrm>
              <a:off x="468956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375;p3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501" name="Google Shape;376;p3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02" name="Google Shape;377;p35" descr="Google Shape;377;p3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503" name="Google Shape;378;p3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379;p3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380;p3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382;p36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grpSp>
          <p:nvGrpSpPr>
            <p:cNvPr id="518" name="Google Shape;383;p36"/>
            <p:cNvGrpSpPr/>
            <p:nvPr/>
          </p:nvGrpSpPr>
          <p:grpSpPr>
            <a:xfrm>
              <a:off x="-1" y="0"/>
              <a:ext cx="8907005" cy="4913701"/>
              <a:chOff x="0" y="0"/>
              <a:chExt cx="8907003" cy="4913700"/>
            </a:xfrm>
          </p:grpSpPr>
          <p:sp>
            <p:nvSpPr>
              <p:cNvPr id="514" name="Google Shape;384;p36"/>
              <p:cNvSpPr/>
              <p:nvPr/>
            </p:nvSpPr>
            <p:spPr>
              <a:xfrm>
                <a:off x="480302" y="0"/>
                <a:ext cx="8426702" cy="4913701"/>
              </a:xfrm>
              <a:prstGeom prst="roundRect">
                <a:avLst>
                  <a:gd name="adj" fmla="val 1043"/>
                </a:avLst>
              </a:pr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5" name="Google Shape;385;p36"/>
              <p:cNvSpPr/>
              <p:nvPr/>
            </p:nvSpPr>
            <p:spPr>
              <a:xfrm>
                <a:off x="670582" y="99799"/>
                <a:ext cx="246901" cy="4710602"/>
              </a:xfrm>
              <a:prstGeom prst="rect">
                <a:avLst/>
              </a:prstGeom>
              <a:gradFill flip="none" rotWithShape="1"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6" name="Google Shape;386;p36"/>
              <p:cNvSpPr/>
              <p:nvPr/>
            </p:nvSpPr>
            <p:spPr>
              <a:xfrm>
                <a:off x="-1" y="0"/>
                <a:ext cx="480301" cy="4913701"/>
              </a:xfrm>
              <a:prstGeom prst="roundRect">
                <a:avLst>
                  <a:gd name="adj" fmla="val 9713"/>
                </a:avLst>
              </a:prstGeom>
              <a:gradFill flip="none" rotWithShape="1">
                <a:gsLst>
                  <a:gs pos="0">
                    <a:srgbClr val="1A2528"/>
                  </a:gs>
                  <a:gs pos="35000">
                    <a:srgbClr val="153740"/>
                  </a:gs>
                  <a:gs pos="79000">
                    <a:srgbClr val="1A2528"/>
                  </a:gs>
                  <a:gs pos="100000">
                    <a:srgbClr val="1537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387;p36"/>
              <p:cNvSpPr/>
              <p:nvPr/>
            </p:nvSpPr>
            <p:spPr>
              <a:xfrm>
                <a:off x="468957" y="0"/>
                <a:ext cx="246901" cy="4913701"/>
              </a:xfrm>
              <a:prstGeom prst="roundRect">
                <a:avLst>
                  <a:gd name="adj" fmla="val 20513"/>
                </a:avLst>
              </a:prstGeom>
              <a:gradFill flip="none" rotWithShape="1">
                <a:gsLst>
                  <a:gs pos="0">
                    <a:srgbClr val="153740"/>
                  </a:gs>
                  <a:gs pos="100000">
                    <a:srgbClr val="1A252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19" name="Google Shape;388;p36"/>
            <p:cNvSpPr/>
            <p:nvPr/>
          </p:nvSpPr>
          <p:spPr>
            <a:xfrm>
              <a:off x="955273" y="272400"/>
              <a:ext cx="7680902" cy="4368901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36;p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61" name="Google Shape;37;p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2" name="Google Shape;38;p5" descr="Google Shape;38;p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Google Shape;39;p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40;p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41;p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sz="quarter" idx="1"/>
          </p:nvPr>
        </p:nvSpPr>
        <p:spPr>
          <a:xfrm>
            <a:off x="1264636" y="280083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84" name="Google Shape;57;p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5" name="Google Shape;58;p7" descr="Google Shape;58;p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86" name="Google Shape;59;p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60;p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61;p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0" name="مستوى النص الأول…"/>
          <p:cNvSpPr txBox="1"/>
          <p:nvPr>
            <p:ph type="body" sz="quarter" idx="1"/>
          </p:nvPr>
        </p:nvSpPr>
        <p:spPr>
          <a:xfrm>
            <a:off x="2010399" y="2531874"/>
            <a:ext cx="3132902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نص العنوان"/>
          <p:cNvSpPr txBox="1"/>
          <p:nvPr>
            <p:ph type="title"/>
          </p:nvPr>
        </p:nvSpPr>
        <p:spPr>
          <a:xfrm>
            <a:off x="2010399" y="1492175"/>
            <a:ext cx="3132902" cy="998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65;p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99" name="Google Shape;66;p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00" name="Google Shape;67;p8" descr="Google Shape;67;p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01" name="Google Shape;68;p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69;p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0;p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" name="نص العنوان"/>
          <p:cNvSpPr txBox="1"/>
          <p:nvPr>
            <p:ph type="title"/>
          </p:nvPr>
        </p:nvSpPr>
        <p:spPr>
          <a:xfrm>
            <a:off x="1783850" y="1517025"/>
            <a:ext cx="4995901" cy="2221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74;p9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14" name="Google Shape;75;p9" descr="Google Shape;75;p9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5" name="Google Shape;76;p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" name="Google Shape;77;p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Google Shape;78;p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82;p10"/>
          <p:cNvGrpSpPr/>
          <p:nvPr/>
        </p:nvGrpSpPr>
        <p:grpSpPr>
          <a:xfrm>
            <a:off x="-2320" y="-1"/>
            <a:ext cx="9148640" cy="5143651"/>
            <a:chOff x="0" y="0"/>
            <a:chExt cx="9148638" cy="5143650"/>
          </a:xfrm>
        </p:grpSpPr>
        <p:sp>
          <p:nvSpPr>
            <p:cNvPr id="125" name="Google Shape;83;p10"/>
            <p:cNvSpPr/>
            <p:nvPr/>
          </p:nvSpPr>
          <p:spPr>
            <a:xfrm>
              <a:off x="2343" y="2571750"/>
              <a:ext cx="9144001" cy="25719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Off val="44000"/>
                    <a:alpha val="0"/>
                  </a:schemeClr>
                </a:gs>
                <a:gs pos="100000">
                  <a:srgbClr val="153740">
                    <a:alpha val="41176"/>
                  </a:srgbClr>
                </a:gs>
              </a:gsLst>
              <a:lin ang="5400011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0" name="Google Shape;84;p10"/>
            <p:cNvGrpSpPr/>
            <p:nvPr/>
          </p:nvGrpSpPr>
          <p:grpSpPr>
            <a:xfrm>
              <a:off x="-1" y="-1"/>
              <a:ext cx="9148640" cy="5143502"/>
              <a:chOff x="0" y="0"/>
              <a:chExt cx="9148638" cy="5143500"/>
            </a:xfrm>
          </p:grpSpPr>
          <p:sp>
            <p:nvSpPr>
              <p:cNvPr id="126" name="Google Shape;85;p10"/>
              <p:cNvSpPr/>
              <p:nvPr/>
            </p:nvSpPr>
            <p:spPr>
              <a:xfrm>
                <a:off x="-1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" name="Google Shape;86;p10"/>
              <p:cNvSpPr/>
              <p:nvPr/>
            </p:nvSpPr>
            <p:spPr>
              <a:xfrm rot="5400000">
                <a:off x="4419518" y="-4414501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" name="Google Shape;87;p10"/>
              <p:cNvSpPr/>
              <p:nvPr/>
            </p:nvSpPr>
            <p:spPr>
              <a:xfrm>
                <a:off x="8839037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Google Shape;88;p10"/>
              <p:cNvSpPr/>
              <p:nvPr/>
            </p:nvSpPr>
            <p:spPr>
              <a:xfrm rot="5400000">
                <a:off x="4419518" y="419399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32" name="Google Shape;89;p10" descr="Google Shape;89;p10"/>
          <p:cNvPicPr>
            <a:picLocks noChangeAspect="1"/>
          </p:cNvPicPr>
          <p:nvPr/>
        </p:nvPicPr>
        <p:blipFill>
          <a:blip r:embed="rId2">
            <a:alphaModFix amt="92000"/>
            <a:extLst/>
          </a:blip>
          <a:stretch>
            <a:fillRect/>
          </a:stretch>
        </p:blipFill>
        <p:spPr>
          <a:xfrm rot="1799998">
            <a:off x="7887712" y="400461"/>
            <a:ext cx="1575627" cy="34342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نص العنوان"/>
          <p:cNvSpPr txBox="1"/>
          <p:nvPr>
            <p:ph type="title"/>
          </p:nvPr>
        </p:nvSpPr>
        <p:spPr>
          <a:xfrm>
            <a:off x="951985" y="3609933"/>
            <a:ext cx="3085502" cy="8289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1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8;p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" name="Google Shape;49;p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" name="Google Shape;50;p6" descr="Google Shape;50;p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" name="Google Shape;51;p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52;p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53;p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" name="نص العنوان"/>
          <p:cNvSpPr txBox="1"/>
          <p:nvPr>
            <p:ph type="title"/>
          </p:nvPr>
        </p:nvSpPr>
        <p:spPr>
          <a:xfrm>
            <a:off x="1068899" y="387600"/>
            <a:ext cx="7355101" cy="5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9" name="مستوى النص الأول…"/>
          <p:cNvSpPr txBox="1"/>
          <p:nvPr>
            <p:ph type="body" idx="1"/>
          </p:nvPr>
        </p:nvSpPr>
        <p:spPr>
          <a:xfrm>
            <a:off x="457200" y="979799"/>
            <a:ext cx="8229600" cy="383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1pPr>
      <a:lvl2pPr marL="914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2pPr>
      <a:lvl3pPr marL="1371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3pPr>
      <a:lvl4pPr marL="1828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4pPr>
      <a:lvl5pPr marL="22860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5pPr>
      <a:lvl6pPr marL="2743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6pPr>
      <a:lvl7pPr marL="3200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7pPr>
      <a:lvl8pPr marL="3657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8pPr>
      <a:lvl9pPr marL="4114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80;p49"/>
          <p:cNvSpPr/>
          <p:nvPr/>
        </p:nvSpPr>
        <p:spPr>
          <a:xfrm flipH="1">
            <a:off x="2479248" y="1248209"/>
            <a:ext cx="5277533" cy="2940716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38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997069" y="3587934"/>
            <a:ext cx="950391" cy="70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Google Shape;591;p49"/>
          <p:cNvSpPr/>
          <p:nvPr/>
        </p:nvSpPr>
        <p:spPr>
          <a:xfrm>
            <a:off x="2578389" y="304553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41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2218401" y="3646524"/>
            <a:ext cx="1038559" cy="775189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Google Shape;583;p49"/>
          <p:cNvSpPr txBox="1"/>
          <p:nvPr>
            <p:ph type="title"/>
          </p:nvPr>
        </p:nvSpPr>
        <p:spPr>
          <a:xfrm>
            <a:off x="2763764" y="1867349"/>
            <a:ext cx="4708501" cy="1408802"/>
          </a:xfrm>
          <a:prstGeom prst="rect">
            <a:avLst/>
          </a:prstGeom>
        </p:spPr>
        <p:txBody>
          <a:bodyPr/>
          <a:lstStyle/>
          <a:p>
            <a:pPr/>
            <a:r>
              <a:rPr sz="4800">
                <a:solidFill>
                  <a:srgbClr val="004D65"/>
                </a:solidFill>
                <a:latin typeface="Muna Regular"/>
                <a:ea typeface="Muna Regular"/>
                <a:cs typeface="Muna Regular"/>
                <a:sym typeface="Muna Regular"/>
              </a:rPr>
              <a:t>استراتيجية حل المسألة </a:t>
            </a:r>
            <a:r>
              <a:t> </a:t>
            </a:r>
          </a:p>
        </p:txBody>
      </p:sp>
      <p:sp>
        <p:nvSpPr>
          <p:cNvPr id="543" name="Google Shape;990;p67"/>
          <p:cNvSpPr txBox="1"/>
          <p:nvPr/>
        </p:nvSpPr>
        <p:spPr>
          <a:xfrm>
            <a:off x="605148" y="4335152"/>
            <a:ext cx="3405141" cy="58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546" name="Google Shape;1182;p74"/>
          <p:cNvGrpSpPr/>
          <p:nvPr/>
        </p:nvGrpSpPr>
        <p:grpSpPr>
          <a:xfrm>
            <a:off x="1219918" y="4421712"/>
            <a:ext cx="416589" cy="416130"/>
            <a:chOff x="38" y="38"/>
            <a:chExt cx="416588" cy="416128"/>
          </a:xfrm>
        </p:grpSpPr>
        <p:sp>
          <p:nvSpPr>
            <p:cNvPr id="544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IMG_0601.png" descr="IMG_0601.png"/>
          <p:cNvPicPr>
            <a:picLocks noChangeAspect="1"/>
          </p:cNvPicPr>
          <p:nvPr/>
        </p:nvPicPr>
        <p:blipFill>
          <a:blip r:embed="rId2">
            <a:alphaModFix amt="5867"/>
            <a:extLst/>
          </a:blip>
          <a:stretch>
            <a:fillRect/>
          </a:stretch>
        </p:blipFill>
        <p:spPr>
          <a:xfrm>
            <a:off x="4073134" y="-982821"/>
            <a:ext cx="1527532" cy="1533666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Google Shape;473;p44"/>
          <p:cNvSpPr/>
          <p:nvPr/>
        </p:nvSpPr>
        <p:spPr>
          <a:xfrm>
            <a:off x="1518712" y="607676"/>
            <a:ext cx="6877827" cy="3743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77" name="IMG_5125.png" descr="IMG_5125.png"/>
          <p:cNvPicPr>
            <a:picLocks noChangeAspect="1"/>
          </p:cNvPicPr>
          <p:nvPr/>
        </p:nvPicPr>
        <p:blipFill>
          <a:blip r:embed="rId3">
            <a:extLst/>
          </a:blip>
          <a:srcRect l="63072" t="62436" r="14876" b="31923"/>
          <a:stretch>
            <a:fillRect/>
          </a:stretch>
        </p:blipFill>
        <p:spPr>
          <a:xfrm>
            <a:off x="1703935" y="1378491"/>
            <a:ext cx="1832007" cy="1014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527" fill="norm" stroke="1" extrusionOk="0">
                <a:moveTo>
                  <a:pt x="19318" y="31"/>
                </a:moveTo>
                <a:cubicBezTo>
                  <a:pt x="18819" y="81"/>
                  <a:pt x="18151" y="191"/>
                  <a:pt x="17436" y="351"/>
                </a:cubicBezTo>
                <a:cubicBezTo>
                  <a:pt x="3676" y="3418"/>
                  <a:pt x="108" y="4253"/>
                  <a:pt x="13" y="4426"/>
                </a:cubicBezTo>
                <a:cubicBezTo>
                  <a:pt x="-48" y="4537"/>
                  <a:pt x="106" y="7564"/>
                  <a:pt x="355" y="11153"/>
                </a:cubicBezTo>
                <a:cubicBezTo>
                  <a:pt x="799" y="17571"/>
                  <a:pt x="814" y="17692"/>
                  <a:pt x="1433" y="18672"/>
                </a:cubicBezTo>
                <a:cubicBezTo>
                  <a:pt x="1779" y="19221"/>
                  <a:pt x="2615" y="20088"/>
                  <a:pt x="3292" y="20592"/>
                </a:cubicBezTo>
                <a:cubicBezTo>
                  <a:pt x="3969" y="21096"/>
                  <a:pt x="4540" y="21517"/>
                  <a:pt x="4559" y="21527"/>
                </a:cubicBezTo>
                <a:cubicBezTo>
                  <a:pt x="4667" y="21581"/>
                  <a:pt x="21133" y="17833"/>
                  <a:pt x="21316" y="17712"/>
                </a:cubicBezTo>
                <a:cubicBezTo>
                  <a:pt x="21552" y="17557"/>
                  <a:pt x="20470" y="643"/>
                  <a:pt x="20188" y="73"/>
                </a:cubicBezTo>
                <a:cubicBezTo>
                  <a:pt x="20146" y="-11"/>
                  <a:pt x="19817" y="-19"/>
                  <a:pt x="19318" y="3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680" name="Google Shape;465;p43"/>
          <p:cNvGrpSpPr/>
          <p:nvPr/>
        </p:nvGrpSpPr>
        <p:grpSpPr>
          <a:xfrm>
            <a:off x="717340" y="2756874"/>
            <a:ext cx="990550" cy="1600438"/>
            <a:chOff x="0" y="16"/>
            <a:chExt cx="990548" cy="1600437"/>
          </a:xfrm>
        </p:grpSpPr>
        <p:sp>
          <p:nvSpPr>
            <p:cNvPr id="678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79" name="Google Shape;467;p43" descr="Google Shape;467;p43"/>
            <p:cNvPicPr>
              <a:picLocks noChangeAspect="1"/>
            </p:cNvPicPr>
            <p:nvPr/>
          </p:nvPicPr>
          <p:blipFill>
            <a:blip r:embed="rId4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81" name="Google Shape;462;p43" descr="Google Shape;462;p4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9404124">
            <a:off x="1006296" y="598809"/>
            <a:ext cx="1403186" cy="364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Google Shape;468;p43" descr="Google Shape;468;p43"/>
          <p:cNvPicPr>
            <a:picLocks noChangeAspect="1"/>
          </p:cNvPicPr>
          <p:nvPr/>
        </p:nvPicPr>
        <p:blipFill>
          <a:blip r:embed="rId6">
            <a:alphaModFix amt="80000"/>
            <a:extLst/>
          </a:blip>
          <a:stretch>
            <a:fillRect/>
          </a:stretch>
        </p:blipFill>
        <p:spPr>
          <a:xfrm rot="19801686">
            <a:off x="7490578" y="4169286"/>
            <a:ext cx="1312051" cy="376051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Google Shape;601;p50"/>
          <p:cNvSpPr txBox="1"/>
          <p:nvPr/>
        </p:nvSpPr>
        <p:spPr>
          <a:xfrm>
            <a:off x="3299656" y="973082"/>
            <a:ext cx="5103233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67512" rtl="0">
              <a:defRPr sz="2628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٦) الجبر : </a:t>
            </a:r>
            <a:r>
              <a:rPr>
                <a:solidFill>
                  <a:schemeClr val="accent6">
                    <a:lumOff val="-8600"/>
                  </a:schemeClr>
                </a:solidFill>
              </a:rPr>
              <a:t>ما العددان التاليان في النمط أدناه ؟</a:t>
            </a:r>
          </a:p>
          <a:p>
            <a:pPr algn="ctr" defTabSz="667512" rtl="0">
              <a:defRPr sz="2628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٨٦٤ ، ٤٣٢ ، ٢١٦ ، ١٠٨ ،           ، </a:t>
            </a:r>
          </a:p>
        </p:txBody>
      </p:sp>
      <p:sp>
        <p:nvSpPr>
          <p:cNvPr id="684" name="مستطيل"/>
          <p:cNvSpPr/>
          <p:nvPr/>
        </p:nvSpPr>
        <p:spPr>
          <a:xfrm>
            <a:off x="4565036" y="1457249"/>
            <a:ext cx="494232" cy="415894"/>
          </a:xfrm>
          <a:prstGeom prst="rect">
            <a:avLst/>
          </a:prstGeom>
          <a:solidFill>
            <a:srgbClr val="A7A7A7"/>
          </a:solidFill>
          <a:ln w="25400">
            <a:solidFill>
              <a:schemeClr val="accent6">
                <a:lumOff val="-8600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85" name="مستطيل"/>
          <p:cNvSpPr/>
          <p:nvPr/>
        </p:nvSpPr>
        <p:spPr>
          <a:xfrm>
            <a:off x="3671917" y="1457249"/>
            <a:ext cx="494232" cy="415894"/>
          </a:xfrm>
          <a:prstGeom prst="rect">
            <a:avLst/>
          </a:prstGeom>
          <a:solidFill>
            <a:srgbClr val="A7A7A7"/>
          </a:solidFill>
          <a:ln w="25400">
            <a:solidFill>
              <a:schemeClr val="accent6">
                <a:lumOff val="-8600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86" name="IMG_0601.png" descr="IMG_0601.png"/>
          <p:cNvPicPr>
            <a:picLocks noChangeAspect="1"/>
          </p:cNvPicPr>
          <p:nvPr/>
        </p:nvPicPr>
        <p:blipFill>
          <a:blip r:embed="rId2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8100000">
            <a:off x="897948" y="329447"/>
            <a:ext cx="1066498" cy="970795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0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Google Shape;583;p49"/>
          <p:cNvSpPr txBox="1"/>
          <p:nvPr>
            <p:ph type="title"/>
          </p:nvPr>
        </p:nvSpPr>
        <p:spPr>
          <a:xfrm>
            <a:off x="4019001" y="2185494"/>
            <a:ext cx="1455132" cy="896100"/>
          </a:xfrm>
          <a:prstGeom prst="rect">
            <a:avLst/>
          </a:prstGeom>
        </p:spPr>
        <p:txBody>
          <a:bodyPr/>
          <a:lstStyle/>
          <a:p>
            <a:pPr defTabSz="603504">
              <a:defRPr sz="2112"/>
            </a:pPr>
            <a:r>
              <a:rPr sz="2508">
                <a:latin typeface="Muna Regular"/>
                <a:ea typeface="Muna Regular"/>
                <a:cs typeface="Muna Regular"/>
                <a:sym typeface="Muna Regular"/>
              </a:rPr>
              <a:t>ماذا تعلمت من الدرس</a:t>
            </a:r>
            <a:r>
              <a:t> </a:t>
            </a:r>
          </a:p>
        </p:txBody>
      </p:sp>
      <p:grpSp>
        <p:nvGrpSpPr>
          <p:cNvPr id="697" name="Google Shape;908;p63"/>
          <p:cNvGrpSpPr/>
          <p:nvPr/>
        </p:nvGrpSpPr>
        <p:grpSpPr>
          <a:xfrm>
            <a:off x="6584357" y="2334472"/>
            <a:ext cx="2040092" cy="2111485"/>
            <a:chOff x="0" y="20"/>
            <a:chExt cx="2040090" cy="2111484"/>
          </a:xfrm>
        </p:grpSpPr>
        <p:grpSp>
          <p:nvGrpSpPr>
            <p:cNvPr id="695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692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3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4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696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8" name="Google Shape;1212;p75"/>
          <p:cNvSpPr/>
          <p:nvPr/>
        </p:nvSpPr>
        <p:spPr>
          <a:xfrm>
            <a:off x="1774719" y="949222"/>
            <a:ext cx="6074865" cy="3368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04" name="Google Shape;8809;p87"/>
          <p:cNvGrpSpPr/>
          <p:nvPr/>
        </p:nvGrpSpPr>
        <p:grpSpPr>
          <a:xfrm>
            <a:off x="2158551" y="1362799"/>
            <a:ext cx="5176033" cy="2417902"/>
            <a:chOff x="0" y="0"/>
            <a:chExt cx="5176031" cy="2417901"/>
          </a:xfrm>
        </p:grpSpPr>
        <p:sp>
          <p:nvSpPr>
            <p:cNvPr id="699" name="Google Shape;8810;p87"/>
            <p:cNvSpPr/>
            <p:nvPr/>
          </p:nvSpPr>
          <p:spPr>
            <a:xfrm>
              <a:off x="-1" y="0"/>
              <a:ext cx="2542186" cy="114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4"/>
                    <a:pt x="0" y="1371"/>
                  </a:cubicBezTo>
                  <a:lnTo>
                    <a:pt x="0" y="20229"/>
                  </a:lnTo>
                  <a:cubicBezTo>
                    <a:pt x="1" y="20984"/>
                    <a:pt x="277" y="21598"/>
                    <a:pt x="619" y="21600"/>
                  </a:cubicBezTo>
                  <a:lnTo>
                    <a:pt x="15132" y="21600"/>
                  </a:lnTo>
                  <a:cubicBezTo>
                    <a:pt x="15392" y="14152"/>
                    <a:pt x="18184" y="8251"/>
                    <a:pt x="21600" y="8118"/>
                  </a:cubicBezTo>
                  <a:lnTo>
                    <a:pt x="21600" y="1371"/>
                  </a:lnTo>
                  <a:cubicBezTo>
                    <a:pt x="21599" y="614"/>
                    <a:pt x="21322" y="2"/>
                    <a:pt x="20981" y="0"/>
                  </a:cubicBezTo>
                  <a:close/>
                </a:path>
              </a:pathLst>
            </a:custGeom>
            <a:noFill/>
            <a:ln w="9525" cap="flat">
              <a:solidFill>
                <a:srgbClr val="A5B7C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8811;p87"/>
            <p:cNvSpPr/>
            <p:nvPr/>
          </p:nvSpPr>
          <p:spPr>
            <a:xfrm>
              <a:off x="-1" y="1269696"/>
              <a:ext cx="2542186" cy="114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6"/>
                    <a:pt x="0" y="1371"/>
                  </a:cubicBezTo>
                  <a:lnTo>
                    <a:pt x="0" y="20229"/>
                  </a:lnTo>
                  <a:cubicBezTo>
                    <a:pt x="1" y="20986"/>
                    <a:pt x="277" y="21598"/>
                    <a:pt x="619" y="21600"/>
                  </a:cubicBezTo>
                  <a:lnTo>
                    <a:pt x="20981" y="21600"/>
                  </a:lnTo>
                  <a:cubicBezTo>
                    <a:pt x="21322" y="21598"/>
                    <a:pt x="21599" y="20986"/>
                    <a:pt x="21600" y="20229"/>
                  </a:cubicBezTo>
                  <a:lnTo>
                    <a:pt x="21600" y="13482"/>
                  </a:lnTo>
                  <a:cubicBezTo>
                    <a:pt x="18184" y="13348"/>
                    <a:pt x="15392" y="7448"/>
                    <a:pt x="15132" y="0"/>
                  </a:cubicBezTo>
                  <a:close/>
                </a:path>
              </a:pathLst>
            </a:custGeom>
            <a:noFill/>
            <a:ln w="9525" cap="flat">
              <a:solidFill>
                <a:srgbClr val="869FB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8812;p87"/>
            <p:cNvSpPr/>
            <p:nvPr/>
          </p:nvSpPr>
          <p:spPr>
            <a:xfrm>
              <a:off x="2633828" y="0"/>
              <a:ext cx="2542204" cy="114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8" y="2"/>
                    <a:pt x="1" y="614"/>
                    <a:pt x="0" y="1371"/>
                  </a:cubicBezTo>
                  <a:lnTo>
                    <a:pt x="0" y="8188"/>
                  </a:lnTo>
                  <a:cubicBezTo>
                    <a:pt x="3165" y="8886"/>
                    <a:pt x="5680" y="14549"/>
                    <a:pt x="5927" y="21600"/>
                  </a:cubicBezTo>
                  <a:lnTo>
                    <a:pt x="20981" y="21600"/>
                  </a:lnTo>
                  <a:cubicBezTo>
                    <a:pt x="21323" y="21598"/>
                    <a:pt x="21599" y="20984"/>
                    <a:pt x="21600" y="20229"/>
                  </a:cubicBezTo>
                  <a:lnTo>
                    <a:pt x="21600" y="1371"/>
                  </a:lnTo>
                  <a:cubicBezTo>
                    <a:pt x="21599" y="614"/>
                    <a:pt x="21323" y="2"/>
                    <a:pt x="20981" y="0"/>
                  </a:cubicBezTo>
                  <a:close/>
                </a:path>
              </a:pathLst>
            </a:custGeom>
            <a:noFill/>
            <a:ln w="9525" cap="flat">
              <a:solidFill>
                <a:srgbClr val="869FB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8813;p87"/>
            <p:cNvSpPr/>
            <p:nvPr/>
          </p:nvSpPr>
          <p:spPr>
            <a:xfrm>
              <a:off x="2633828" y="1269696"/>
              <a:ext cx="2542204" cy="114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27" y="0"/>
                  </a:moveTo>
                  <a:cubicBezTo>
                    <a:pt x="5680" y="7050"/>
                    <a:pt x="3165" y="12714"/>
                    <a:pt x="0" y="13412"/>
                  </a:cubicBezTo>
                  <a:lnTo>
                    <a:pt x="0" y="20229"/>
                  </a:lnTo>
                  <a:cubicBezTo>
                    <a:pt x="1" y="20986"/>
                    <a:pt x="278" y="21598"/>
                    <a:pt x="619" y="21600"/>
                  </a:cubicBezTo>
                  <a:lnTo>
                    <a:pt x="20981" y="21600"/>
                  </a:lnTo>
                  <a:cubicBezTo>
                    <a:pt x="21323" y="21598"/>
                    <a:pt x="21599" y="20986"/>
                    <a:pt x="21600" y="20229"/>
                  </a:cubicBezTo>
                  <a:lnTo>
                    <a:pt x="21600" y="1371"/>
                  </a:lnTo>
                  <a:cubicBezTo>
                    <a:pt x="21599" y="616"/>
                    <a:pt x="21323" y="2"/>
                    <a:pt x="20981" y="0"/>
                  </a:cubicBezTo>
                  <a:close/>
                </a:path>
              </a:pathLst>
            </a:custGeom>
            <a:noFill/>
            <a:ln w="9525" cap="flat">
              <a:solidFill>
                <a:srgbClr val="A5B7C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8814;p87"/>
            <p:cNvSpPr/>
            <p:nvPr/>
          </p:nvSpPr>
          <p:spPr>
            <a:xfrm>
              <a:off x="1887827" y="540658"/>
              <a:ext cx="1336587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10725" y="0"/>
                    <a:pt x="10649" y="2"/>
                    <a:pt x="10575" y="3"/>
                  </a:cubicBezTo>
                  <a:cubicBezTo>
                    <a:pt x="5053" y="116"/>
                    <a:pt x="537" y="4396"/>
                    <a:pt x="45" y="9818"/>
                  </a:cubicBezTo>
                  <a:cubicBezTo>
                    <a:pt x="16" y="10141"/>
                    <a:pt x="0" y="10468"/>
                    <a:pt x="0" y="10799"/>
                  </a:cubicBezTo>
                  <a:cubicBezTo>
                    <a:pt x="0" y="11132"/>
                    <a:pt x="16" y="11457"/>
                    <a:pt x="45" y="11782"/>
                  </a:cubicBezTo>
                  <a:cubicBezTo>
                    <a:pt x="537" y="17206"/>
                    <a:pt x="5053" y="21484"/>
                    <a:pt x="10575" y="21597"/>
                  </a:cubicBezTo>
                  <a:cubicBezTo>
                    <a:pt x="10649" y="21598"/>
                    <a:pt x="10725" y="21600"/>
                    <a:pt x="10801" y="21600"/>
                  </a:cubicBezTo>
                  <a:cubicBezTo>
                    <a:pt x="11220" y="21600"/>
                    <a:pt x="11640" y="21574"/>
                    <a:pt x="12056" y="21526"/>
                  </a:cubicBezTo>
                  <a:cubicBezTo>
                    <a:pt x="17101" y="20938"/>
                    <a:pt x="21095" y="16863"/>
                    <a:pt x="21555" y="11782"/>
                  </a:cubicBezTo>
                  <a:cubicBezTo>
                    <a:pt x="21584" y="11459"/>
                    <a:pt x="21600" y="11132"/>
                    <a:pt x="21600" y="10799"/>
                  </a:cubicBezTo>
                  <a:cubicBezTo>
                    <a:pt x="21600" y="10468"/>
                    <a:pt x="21584" y="10143"/>
                    <a:pt x="21555" y="9818"/>
                  </a:cubicBezTo>
                  <a:cubicBezTo>
                    <a:pt x="21093" y="4737"/>
                    <a:pt x="17101" y="662"/>
                    <a:pt x="12056" y="74"/>
                  </a:cubicBezTo>
                  <a:cubicBezTo>
                    <a:pt x="11640" y="26"/>
                    <a:pt x="11220" y="0"/>
                    <a:pt x="10801" y="0"/>
                  </a:cubicBezTo>
                  <a:close/>
                </a:path>
              </a:pathLst>
            </a:custGeom>
            <a:noFill/>
            <a:ln w="9525" cap="flat">
              <a:solidFill>
                <a:srgbClr val="E3E9E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blipFill rotWithShape="1">
                    <a:blip r:embed="rId5"/>
                    <a:srcRect l="0" t="0" r="0" b="0"/>
                    <a:tile tx="0" ty="0" sx="100000" sy="100000" flip="none" algn="tl"/>
                  </a:blipFill>
                </a:defRPr>
              </a:pPr>
            </a:p>
          </p:txBody>
        </p:sp>
      </p:grpSp>
      <p:grpSp>
        <p:nvGrpSpPr>
          <p:cNvPr id="717" name="Google Shape;509;p46"/>
          <p:cNvGrpSpPr/>
          <p:nvPr/>
        </p:nvGrpSpPr>
        <p:grpSpPr>
          <a:xfrm>
            <a:off x="1035981" y="339401"/>
            <a:ext cx="775415" cy="950888"/>
            <a:chOff x="77" y="77"/>
            <a:chExt cx="775414" cy="950887"/>
          </a:xfrm>
        </p:grpSpPr>
        <p:sp>
          <p:nvSpPr>
            <p:cNvPr id="705" name="Google Shape;510;p46"/>
            <p:cNvSpPr/>
            <p:nvPr/>
          </p:nvSpPr>
          <p:spPr>
            <a:xfrm>
              <a:off x="96525" y="92828"/>
              <a:ext cx="578179" cy="85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511;p46"/>
            <p:cNvSpPr/>
            <p:nvPr/>
          </p:nvSpPr>
          <p:spPr>
            <a:xfrm>
              <a:off x="430156" y="158648"/>
              <a:ext cx="190006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512;p46"/>
            <p:cNvSpPr/>
            <p:nvPr/>
          </p:nvSpPr>
          <p:spPr>
            <a:xfrm>
              <a:off x="366603" y="150778"/>
              <a:ext cx="49696" cy="3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513;p46"/>
            <p:cNvSpPr/>
            <p:nvPr/>
          </p:nvSpPr>
          <p:spPr>
            <a:xfrm>
              <a:off x="711137" y="369382"/>
              <a:ext cx="64355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514;p46"/>
            <p:cNvSpPr/>
            <p:nvPr/>
          </p:nvSpPr>
          <p:spPr>
            <a:xfrm>
              <a:off x="77" y="369382"/>
              <a:ext cx="64278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515;p46"/>
            <p:cNvSpPr/>
            <p:nvPr/>
          </p:nvSpPr>
          <p:spPr>
            <a:xfrm>
              <a:off x="665604" y="185115"/>
              <a:ext cx="59053" cy="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516;p46"/>
            <p:cNvSpPr/>
            <p:nvPr/>
          </p:nvSpPr>
          <p:spPr>
            <a:xfrm>
              <a:off x="51388" y="540145"/>
              <a:ext cx="59111" cy="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517;p46"/>
            <p:cNvSpPr/>
            <p:nvPr/>
          </p:nvSpPr>
          <p:spPr>
            <a:xfrm>
              <a:off x="540819" y="49076"/>
              <a:ext cx="48548" cy="5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518;p46"/>
            <p:cNvSpPr/>
            <p:nvPr/>
          </p:nvSpPr>
          <p:spPr>
            <a:xfrm>
              <a:off x="370306" y="77"/>
              <a:ext cx="33954" cy="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519;p46"/>
            <p:cNvSpPr/>
            <p:nvPr/>
          </p:nvSpPr>
          <p:spPr>
            <a:xfrm>
              <a:off x="185754" y="49539"/>
              <a:ext cx="48972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520;p46"/>
            <p:cNvSpPr/>
            <p:nvPr/>
          </p:nvSpPr>
          <p:spPr>
            <a:xfrm>
              <a:off x="50891" y="184344"/>
              <a:ext cx="59015" cy="4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521;p46"/>
            <p:cNvSpPr/>
            <p:nvPr/>
          </p:nvSpPr>
          <p:spPr>
            <a:xfrm>
              <a:off x="666424" y="539682"/>
              <a:ext cx="58231" cy="4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2" name="تجميع"/>
          <p:cNvGrpSpPr/>
          <p:nvPr/>
        </p:nvGrpSpPr>
        <p:grpSpPr>
          <a:xfrm>
            <a:off x="6584357" y="4411079"/>
            <a:ext cx="2212892" cy="617522"/>
            <a:chOff x="0" y="0"/>
            <a:chExt cx="2212890" cy="617520"/>
          </a:xfrm>
        </p:grpSpPr>
        <p:grpSp>
          <p:nvGrpSpPr>
            <p:cNvPr id="72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1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1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21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586;p49" descr="Google Shape;586;p49"/>
          <p:cNvPicPr>
            <a:picLocks noChangeAspect="1"/>
          </p:cNvPicPr>
          <p:nvPr/>
        </p:nvPicPr>
        <p:blipFill>
          <a:blip r:embed="rId2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26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Google Shape;583;p49"/>
          <p:cNvSpPr txBox="1"/>
          <p:nvPr>
            <p:ph type="title"/>
          </p:nvPr>
        </p:nvSpPr>
        <p:spPr>
          <a:xfrm>
            <a:off x="3948142" y="1438373"/>
            <a:ext cx="2153401" cy="896100"/>
          </a:xfrm>
          <a:prstGeom prst="rect">
            <a:avLst/>
          </a:prstGeom>
        </p:spPr>
        <p:txBody>
          <a:bodyPr/>
          <a:lstStyle/>
          <a:p>
            <a:pPr/>
            <a:r>
              <a:rPr sz="3800"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733" name="Google Shape;908;p63"/>
          <p:cNvGrpSpPr/>
          <p:nvPr/>
        </p:nvGrpSpPr>
        <p:grpSpPr>
          <a:xfrm>
            <a:off x="6101542" y="2402598"/>
            <a:ext cx="2040092" cy="2111486"/>
            <a:chOff x="0" y="20"/>
            <a:chExt cx="2040090" cy="2111484"/>
          </a:xfrm>
        </p:grpSpPr>
        <p:grpSp>
          <p:nvGrpSpPr>
            <p:cNvPr id="731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728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9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732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4" name="Google Shape;1212;p75"/>
          <p:cNvSpPr/>
          <p:nvPr/>
        </p:nvSpPr>
        <p:spPr>
          <a:xfrm rot="16200000">
            <a:off x="3550928" y="371965"/>
            <a:ext cx="2625942" cy="4515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39" name="تجميع"/>
          <p:cNvGrpSpPr/>
          <p:nvPr/>
        </p:nvGrpSpPr>
        <p:grpSpPr>
          <a:xfrm>
            <a:off x="6566175" y="4411079"/>
            <a:ext cx="2212892" cy="617522"/>
            <a:chOff x="0" y="0"/>
            <a:chExt cx="2212890" cy="617520"/>
          </a:xfrm>
        </p:grpSpPr>
        <p:grpSp>
          <p:nvGrpSpPr>
            <p:cNvPr id="73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3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3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38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617;p51"/>
          <p:cNvSpPr/>
          <p:nvPr/>
        </p:nvSpPr>
        <p:spPr>
          <a:xfrm>
            <a:off x="4859832" y="923604"/>
            <a:ext cx="3699902" cy="779724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51" name="Google Shape;625;p51"/>
          <p:cNvGrpSpPr/>
          <p:nvPr/>
        </p:nvGrpSpPr>
        <p:grpSpPr>
          <a:xfrm>
            <a:off x="1426908" y="3373466"/>
            <a:ext cx="1362056" cy="1177627"/>
            <a:chOff x="0" y="18"/>
            <a:chExt cx="1362054" cy="1177626"/>
          </a:xfrm>
        </p:grpSpPr>
        <p:sp>
          <p:nvSpPr>
            <p:cNvPr id="549" name="Google Shape;626;p51"/>
            <p:cNvSpPr/>
            <p:nvPr/>
          </p:nvSpPr>
          <p:spPr>
            <a:xfrm>
              <a:off x="473672" y="18"/>
              <a:ext cx="419210" cy="98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3864" y="0"/>
                  </a:moveTo>
                  <a:cubicBezTo>
                    <a:pt x="12932" y="319"/>
                    <a:pt x="12729" y="603"/>
                    <a:pt x="13053" y="992"/>
                  </a:cubicBezTo>
                  <a:cubicBezTo>
                    <a:pt x="13174" y="1187"/>
                    <a:pt x="13216" y="1364"/>
                    <a:pt x="13093" y="1559"/>
                  </a:cubicBezTo>
                  <a:cubicBezTo>
                    <a:pt x="12485" y="2853"/>
                    <a:pt x="11755" y="4146"/>
                    <a:pt x="11188" y="5440"/>
                  </a:cubicBezTo>
                  <a:cubicBezTo>
                    <a:pt x="10782" y="6343"/>
                    <a:pt x="10620" y="7265"/>
                    <a:pt x="10336" y="8186"/>
                  </a:cubicBezTo>
                  <a:cubicBezTo>
                    <a:pt x="8593" y="7832"/>
                    <a:pt x="7254" y="7212"/>
                    <a:pt x="6525" y="6450"/>
                  </a:cubicBezTo>
                  <a:cubicBezTo>
                    <a:pt x="7133" y="6113"/>
                    <a:pt x="7741" y="5812"/>
                    <a:pt x="8227" y="5475"/>
                  </a:cubicBezTo>
                  <a:cubicBezTo>
                    <a:pt x="8593" y="5227"/>
                    <a:pt x="8917" y="4961"/>
                    <a:pt x="9161" y="4696"/>
                  </a:cubicBezTo>
                  <a:cubicBezTo>
                    <a:pt x="9728" y="4501"/>
                    <a:pt x="9606" y="4111"/>
                    <a:pt x="8957" y="3987"/>
                  </a:cubicBezTo>
                  <a:cubicBezTo>
                    <a:pt x="8817" y="3956"/>
                    <a:pt x="8671" y="3942"/>
                    <a:pt x="8530" y="3942"/>
                  </a:cubicBezTo>
                  <a:cubicBezTo>
                    <a:pt x="8025" y="3942"/>
                    <a:pt x="7578" y="4123"/>
                    <a:pt x="7578" y="4359"/>
                  </a:cubicBezTo>
                  <a:cubicBezTo>
                    <a:pt x="7578" y="4536"/>
                    <a:pt x="7782" y="4678"/>
                    <a:pt x="8146" y="4749"/>
                  </a:cubicBezTo>
                  <a:cubicBezTo>
                    <a:pt x="8065" y="5316"/>
                    <a:pt x="7335" y="5830"/>
                    <a:pt x="6241" y="6113"/>
                  </a:cubicBezTo>
                  <a:cubicBezTo>
                    <a:pt x="5510" y="5369"/>
                    <a:pt x="5510" y="4607"/>
                    <a:pt x="5633" y="3845"/>
                  </a:cubicBezTo>
                  <a:cubicBezTo>
                    <a:pt x="6930" y="3685"/>
                    <a:pt x="7376" y="3491"/>
                    <a:pt x="7376" y="3065"/>
                  </a:cubicBezTo>
                  <a:cubicBezTo>
                    <a:pt x="7338" y="2679"/>
                    <a:pt x="6715" y="2229"/>
                    <a:pt x="5994" y="2229"/>
                  </a:cubicBezTo>
                  <a:cubicBezTo>
                    <a:pt x="5955" y="2229"/>
                    <a:pt x="5915" y="2230"/>
                    <a:pt x="5876" y="2233"/>
                  </a:cubicBezTo>
                  <a:cubicBezTo>
                    <a:pt x="5267" y="2268"/>
                    <a:pt x="4456" y="2356"/>
                    <a:pt x="4091" y="2587"/>
                  </a:cubicBezTo>
                  <a:cubicBezTo>
                    <a:pt x="3484" y="2977"/>
                    <a:pt x="3808" y="3349"/>
                    <a:pt x="4943" y="3774"/>
                  </a:cubicBezTo>
                  <a:lnTo>
                    <a:pt x="4943" y="5546"/>
                  </a:lnTo>
                  <a:cubicBezTo>
                    <a:pt x="3646" y="5351"/>
                    <a:pt x="2307" y="5210"/>
                    <a:pt x="1739" y="4554"/>
                  </a:cubicBezTo>
                  <a:cubicBezTo>
                    <a:pt x="1658" y="4448"/>
                    <a:pt x="1658" y="4341"/>
                    <a:pt x="1739" y="4235"/>
                  </a:cubicBezTo>
                  <a:cubicBezTo>
                    <a:pt x="2023" y="4004"/>
                    <a:pt x="2145" y="3792"/>
                    <a:pt x="1618" y="3597"/>
                  </a:cubicBezTo>
                  <a:cubicBezTo>
                    <a:pt x="1485" y="3553"/>
                    <a:pt x="1296" y="3522"/>
                    <a:pt x="1120" y="3522"/>
                  </a:cubicBezTo>
                  <a:cubicBezTo>
                    <a:pt x="1083" y="3522"/>
                    <a:pt x="1045" y="3523"/>
                    <a:pt x="1010" y="3526"/>
                  </a:cubicBezTo>
                  <a:lnTo>
                    <a:pt x="969" y="3526"/>
                  </a:lnTo>
                  <a:cubicBezTo>
                    <a:pt x="956" y="3526"/>
                    <a:pt x="943" y="3526"/>
                    <a:pt x="929" y="3526"/>
                  </a:cubicBezTo>
                  <a:cubicBezTo>
                    <a:pt x="-250" y="3526"/>
                    <a:pt x="-355" y="4306"/>
                    <a:pt x="888" y="4359"/>
                  </a:cubicBezTo>
                  <a:cubicBezTo>
                    <a:pt x="888" y="4377"/>
                    <a:pt x="888" y="4377"/>
                    <a:pt x="929" y="4394"/>
                  </a:cubicBezTo>
                  <a:cubicBezTo>
                    <a:pt x="1496" y="5227"/>
                    <a:pt x="2997" y="5546"/>
                    <a:pt x="4740" y="5777"/>
                  </a:cubicBezTo>
                  <a:cubicBezTo>
                    <a:pt x="5065" y="5830"/>
                    <a:pt x="5308" y="5954"/>
                    <a:pt x="5429" y="6078"/>
                  </a:cubicBezTo>
                  <a:cubicBezTo>
                    <a:pt x="6403" y="7159"/>
                    <a:pt x="7822" y="8027"/>
                    <a:pt x="10255" y="8452"/>
                  </a:cubicBezTo>
                  <a:lnTo>
                    <a:pt x="10255" y="14193"/>
                  </a:lnTo>
                  <a:cubicBezTo>
                    <a:pt x="8552" y="13857"/>
                    <a:pt x="7173" y="13272"/>
                    <a:pt x="6282" y="12545"/>
                  </a:cubicBezTo>
                  <a:cubicBezTo>
                    <a:pt x="6808" y="12262"/>
                    <a:pt x="7254" y="11961"/>
                    <a:pt x="7660" y="11642"/>
                  </a:cubicBezTo>
                  <a:cubicBezTo>
                    <a:pt x="7863" y="11376"/>
                    <a:pt x="8025" y="11128"/>
                    <a:pt x="8025" y="10862"/>
                  </a:cubicBezTo>
                  <a:cubicBezTo>
                    <a:pt x="8227" y="10774"/>
                    <a:pt x="8350" y="10667"/>
                    <a:pt x="8350" y="10561"/>
                  </a:cubicBezTo>
                  <a:cubicBezTo>
                    <a:pt x="8350" y="10277"/>
                    <a:pt x="7863" y="10136"/>
                    <a:pt x="7376" y="10136"/>
                  </a:cubicBezTo>
                  <a:cubicBezTo>
                    <a:pt x="6889" y="10136"/>
                    <a:pt x="6403" y="10277"/>
                    <a:pt x="6403" y="10561"/>
                  </a:cubicBezTo>
                  <a:cubicBezTo>
                    <a:pt x="6403" y="10720"/>
                    <a:pt x="6646" y="10880"/>
                    <a:pt x="7052" y="10951"/>
                  </a:cubicBezTo>
                  <a:cubicBezTo>
                    <a:pt x="7497" y="11429"/>
                    <a:pt x="7133" y="11907"/>
                    <a:pt x="5835" y="12226"/>
                  </a:cubicBezTo>
                  <a:cubicBezTo>
                    <a:pt x="5552" y="11358"/>
                    <a:pt x="4335" y="10561"/>
                    <a:pt x="5552" y="9693"/>
                  </a:cubicBezTo>
                  <a:cubicBezTo>
                    <a:pt x="6078" y="9480"/>
                    <a:pt x="5957" y="9108"/>
                    <a:pt x="5308" y="8984"/>
                  </a:cubicBezTo>
                  <a:cubicBezTo>
                    <a:pt x="5173" y="8958"/>
                    <a:pt x="5035" y="8946"/>
                    <a:pt x="4901" y="8946"/>
                  </a:cubicBezTo>
                  <a:cubicBezTo>
                    <a:pt x="4388" y="8946"/>
                    <a:pt x="3929" y="9121"/>
                    <a:pt x="3929" y="9374"/>
                  </a:cubicBezTo>
                  <a:cubicBezTo>
                    <a:pt x="3970" y="9533"/>
                    <a:pt x="4173" y="9693"/>
                    <a:pt x="4537" y="9764"/>
                  </a:cubicBezTo>
                  <a:cubicBezTo>
                    <a:pt x="4578" y="9799"/>
                    <a:pt x="4578" y="9834"/>
                    <a:pt x="4578" y="9870"/>
                  </a:cubicBezTo>
                  <a:cubicBezTo>
                    <a:pt x="4699" y="10472"/>
                    <a:pt x="4578" y="11110"/>
                    <a:pt x="4903" y="11677"/>
                  </a:cubicBezTo>
                  <a:cubicBezTo>
                    <a:pt x="5673" y="12971"/>
                    <a:pt x="7335" y="13963"/>
                    <a:pt x="10376" y="14423"/>
                  </a:cubicBezTo>
                  <a:cubicBezTo>
                    <a:pt x="10904" y="16869"/>
                    <a:pt x="11674" y="19314"/>
                    <a:pt x="14067" y="21600"/>
                  </a:cubicBezTo>
                  <a:cubicBezTo>
                    <a:pt x="14189" y="21529"/>
                    <a:pt x="14270" y="21476"/>
                    <a:pt x="14229" y="21423"/>
                  </a:cubicBezTo>
                  <a:cubicBezTo>
                    <a:pt x="12810" y="19810"/>
                    <a:pt x="11918" y="18127"/>
                    <a:pt x="11472" y="16408"/>
                  </a:cubicBezTo>
                  <a:cubicBezTo>
                    <a:pt x="11107" y="15044"/>
                    <a:pt x="10985" y="13662"/>
                    <a:pt x="10823" y="12280"/>
                  </a:cubicBezTo>
                  <a:cubicBezTo>
                    <a:pt x="10823" y="12173"/>
                    <a:pt x="10944" y="12085"/>
                    <a:pt x="11148" y="12032"/>
                  </a:cubicBezTo>
                  <a:cubicBezTo>
                    <a:pt x="13093" y="11748"/>
                    <a:pt x="14472" y="11128"/>
                    <a:pt x="15811" y="10490"/>
                  </a:cubicBezTo>
                  <a:cubicBezTo>
                    <a:pt x="16040" y="10347"/>
                    <a:pt x="16426" y="10262"/>
                    <a:pt x="16800" y="10262"/>
                  </a:cubicBezTo>
                  <a:cubicBezTo>
                    <a:pt x="16891" y="10262"/>
                    <a:pt x="16981" y="10267"/>
                    <a:pt x="17068" y="10277"/>
                  </a:cubicBezTo>
                  <a:cubicBezTo>
                    <a:pt x="17200" y="10285"/>
                    <a:pt x="17331" y="10288"/>
                    <a:pt x="17461" y="10288"/>
                  </a:cubicBezTo>
                  <a:cubicBezTo>
                    <a:pt x="17963" y="10288"/>
                    <a:pt x="18440" y="10234"/>
                    <a:pt x="18893" y="10136"/>
                  </a:cubicBezTo>
                  <a:cubicBezTo>
                    <a:pt x="19136" y="10082"/>
                    <a:pt x="19379" y="10029"/>
                    <a:pt x="19623" y="9941"/>
                  </a:cubicBezTo>
                  <a:cubicBezTo>
                    <a:pt x="19795" y="9989"/>
                    <a:pt x="19984" y="10011"/>
                    <a:pt x="20165" y="10011"/>
                  </a:cubicBezTo>
                  <a:cubicBezTo>
                    <a:pt x="20582" y="10011"/>
                    <a:pt x="20970" y="9895"/>
                    <a:pt x="21083" y="9710"/>
                  </a:cubicBezTo>
                  <a:cubicBezTo>
                    <a:pt x="21245" y="9427"/>
                    <a:pt x="20798" y="9161"/>
                    <a:pt x="20149" y="9161"/>
                  </a:cubicBezTo>
                  <a:lnTo>
                    <a:pt x="20109" y="9179"/>
                  </a:lnTo>
                  <a:cubicBezTo>
                    <a:pt x="19663" y="9179"/>
                    <a:pt x="19257" y="9320"/>
                    <a:pt x="19176" y="9533"/>
                  </a:cubicBezTo>
                  <a:cubicBezTo>
                    <a:pt x="18723" y="9942"/>
                    <a:pt x="18473" y="10066"/>
                    <a:pt x="17687" y="10066"/>
                  </a:cubicBezTo>
                  <a:cubicBezTo>
                    <a:pt x="17418" y="10066"/>
                    <a:pt x="17087" y="10052"/>
                    <a:pt x="16662" y="10029"/>
                  </a:cubicBezTo>
                  <a:cubicBezTo>
                    <a:pt x="17189" y="9728"/>
                    <a:pt x="17676" y="9445"/>
                    <a:pt x="18163" y="9179"/>
                  </a:cubicBezTo>
                  <a:cubicBezTo>
                    <a:pt x="19217" y="9179"/>
                    <a:pt x="19542" y="8541"/>
                    <a:pt x="18568" y="8364"/>
                  </a:cubicBezTo>
                  <a:cubicBezTo>
                    <a:pt x="18421" y="8334"/>
                    <a:pt x="18276" y="8321"/>
                    <a:pt x="18139" y="8321"/>
                  </a:cubicBezTo>
                  <a:cubicBezTo>
                    <a:pt x="17372" y="8321"/>
                    <a:pt x="16848" y="8736"/>
                    <a:pt x="17433" y="9037"/>
                  </a:cubicBezTo>
                  <a:cubicBezTo>
                    <a:pt x="16946" y="9586"/>
                    <a:pt x="15891" y="10012"/>
                    <a:pt x="14959" y="10543"/>
                  </a:cubicBezTo>
                  <a:cubicBezTo>
                    <a:pt x="14716" y="10313"/>
                    <a:pt x="14553" y="10065"/>
                    <a:pt x="14432" y="9834"/>
                  </a:cubicBezTo>
                  <a:cubicBezTo>
                    <a:pt x="14351" y="9427"/>
                    <a:pt x="14229" y="9019"/>
                    <a:pt x="15081" y="8754"/>
                  </a:cubicBezTo>
                  <a:lnTo>
                    <a:pt x="15121" y="8754"/>
                  </a:lnTo>
                  <a:cubicBezTo>
                    <a:pt x="16014" y="8754"/>
                    <a:pt x="16419" y="8293"/>
                    <a:pt x="15811" y="8027"/>
                  </a:cubicBezTo>
                  <a:cubicBezTo>
                    <a:pt x="15612" y="7940"/>
                    <a:pt x="15364" y="7900"/>
                    <a:pt x="15121" y="7900"/>
                  </a:cubicBezTo>
                  <a:cubicBezTo>
                    <a:pt x="14624" y="7900"/>
                    <a:pt x="14148" y="8066"/>
                    <a:pt x="14148" y="8328"/>
                  </a:cubicBezTo>
                  <a:cubicBezTo>
                    <a:pt x="14148" y="8399"/>
                    <a:pt x="14189" y="8470"/>
                    <a:pt x="14270" y="8523"/>
                  </a:cubicBezTo>
                  <a:cubicBezTo>
                    <a:pt x="13783" y="9249"/>
                    <a:pt x="13256" y="9976"/>
                    <a:pt x="14676" y="10649"/>
                  </a:cubicBezTo>
                  <a:cubicBezTo>
                    <a:pt x="13580" y="11199"/>
                    <a:pt x="12202" y="11624"/>
                    <a:pt x="10661" y="11872"/>
                  </a:cubicBezTo>
                  <a:cubicBezTo>
                    <a:pt x="10782" y="10348"/>
                    <a:pt x="10904" y="8930"/>
                    <a:pt x="11025" y="7478"/>
                  </a:cubicBezTo>
                  <a:cubicBezTo>
                    <a:pt x="13742" y="7478"/>
                    <a:pt x="15406" y="6858"/>
                    <a:pt x="16825" y="6042"/>
                  </a:cubicBezTo>
                  <a:cubicBezTo>
                    <a:pt x="17230" y="5830"/>
                    <a:pt x="17636" y="5599"/>
                    <a:pt x="18000" y="5351"/>
                  </a:cubicBezTo>
                  <a:cubicBezTo>
                    <a:pt x="18406" y="5298"/>
                    <a:pt x="18649" y="5139"/>
                    <a:pt x="18649" y="4961"/>
                  </a:cubicBezTo>
                  <a:cubicBezTo>
                    <a:pt x="18649" y="4715"/>
                    <a:pt x="18189" y="4542"/>
                    <a:pt x="17680" y="4542"/>
                  </a:cubicBezTo>
                  <a:cubicBezTo>
                    <a:pt x="17530" y="4542"/>
                    <a:pt x="17378" y="4557"/>
                    <a:pt x="17230" y="4589"/>
                  </a:cubicBezTo>
                  <a:cubicBezTo>
                    <a:pt x="16581" y="4749"/>
                    <a:pt x="16540" y="5139"/>
                    <a:pt x="17149" y="5316"/>
                  </a:cubicBezTo>
                  <a:cubicBezTo>
                    <a:pt x="17149" y="5333"/>
                    <a:pt x="17149" y="5369"/>
                    <a:pt x="17108" y="5387"/>
                  </a:cubicBezTo>
                  <a:cubicBezTo>
                    <a:pt x="16419" y="5812"/>
                    <a:pt x="15689" y="6220"/>
                    <a:pt x="14919" y="6680"/>
                  </a:cubicBezTo>
                  <a:cubicBezTo>
                    <a:pt x="14270" y="6096"/>
                    <a:pt x="14310" y="5599"/>
                    <a:pt x="14919" y="5210"/>
                  </a:cubicBezTo>
                  <a:cubicBezTo>
                    <a:pt x="15973" y="5210"/>
                    <a:pt x="16257" y="4589"/>
                    <a:pt x="15325" y="4394"/>
                  </a:cubicBezTo>
                  <a:cubicBezTo>
                    <a:pt x="15191" y="4370"/>
                    <a:pt x="15060" y="4359"/>
                    <a:pt x="14935" y="4359"/>
                  </a:cubicBezTo>
                  <a:cubicBezTo>
                    <a:pt x="14147" y="4359"/>
                    <a:pt x="13600" y="4795"/>
                    <a:pt x="14229" y="5085"/>
                  </a:cubicBezTo>
                  <a:cubicBezTo>
                    <a:pt x="14229" y="5121"/>
                    <a:pt x="14229" y="5156"/>
                    <a:pt x="14229" y="5192"/>
                  </a:cubicBezTo>
                  <a:cubicBezTo>
                    <a:pt x="13864" y="5759"/>
                    <a:pt x="13946" y="6343"/>
                    <a:pt x="14432" y="6875"/>
                  </a:cubicBezTo>
                  <a:lnTo>
                    <a:pt x="11310" y="7371"/>
                  </a:lnTo>
                  <a:lnTo>
                    <a:pt x="11107" y="7247"/>
                  </a:lnTo>
                  <a:cubicBezTo>
                    <a:pt x="11512" y="6096"/>
                    <a:pt x="11918" y="4943"/>
                    <a:pt x="12323" y="3810"/>
                  </a:cubicBezTo>
                  <a:cubicBezTo>
                    <a:pt x="14189" y="3721"/>
                    <a:pt x="15689" y="3509"/>
                    <a:pt x="16906" y="2924"/>
                  </a:cubicBezTo>
                  <a:cubicBezTo>
                    <a:pt x="17108" y="2835"/>
                    <a:pt x="17392" y="2782"/>
                    <a:pt x="17717" y="2782"/>
                  </a:cubicBezTo>
                  <a:cubicBezTo>
                    <a:pt x="18690" y="2729"/>
                    <a:pt x="19176" y="2481"/>
                    <a:pt x="19014" y="2073"/>
                  </a:cubicBezTo>
                  <a:cubicBezTo>
                    <a:pt x="18868" y="1771"/>
                    <a:pt x="18233" y="1569"/>
                    <a:pt x="17548" y="1569"/>
                  </a:cubicBezTo>
                  <a:cubicBezTo>
                    <a:pt x="17470" y="1569"/>
                    <a:pt x="17391" y="1571"/>
                    <a:pt x="17311" y="1577"/>
                  </a:cubicBezTo>
                  <a:cubicBezTo>
                    <a:pt x="16540" y="1630"/>
                    <a:pt x="16176" y="1949"/>
                    <a:pt x="16378" y="2356"/>
                  </a:cubicBezTo>
                  <a:cubicBezTo>
                    <a:pt x="16500" y="2481"/>
                    <a:pt x="16459" y="2622"/>
                    <a:pt x="16338" y="2729"/>
                  </a:cubicBezTo>
                  <a:cubicBezTo>
                    <a:pt x="15406" y="3260"/>
                    <a:pt x="14067" y="3473"/>
                    <a:pt x="12485" y="3544"/>
                  </a:cubicBezTo>
                  <a:cubicBezTo>
                    <a:pt x="12972" y="2746"/>
                    <a:pt x="13418" y="2020"/>
                    <a:pt x="13864" y="1311"/>
                  </a:cubicBezTo>
                  <a:cubicBezTo>
                    <a:pt x="13920" y="1312"/>
                    <a:pt x="13975" y="1312"/>
                    <a:pt x="14029" y="1312"/>
                  </a:cubicBezTo>
                  <a:cubicBezTo>
                    <a:pt x="15160" y="1312"/>
                    <a:pt x="15571" y="1130"/>
                    <a:pt x="15649" y="673"/>
                  </a:cubicBezTo>
                  <a:cubicBezTo>
                    <a:pt x="15689" y="319"/>
                    <a:pt x="15243" y="159"/>
                    <a:pt x="1463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50" name="Google Shape;627;p51" descr="Google Shape;627;p51"/>
            <p:cNvPicPr>
              <a:picLocks noChangeAspect="1"/>
            </p:cNvPicPr>
            <p:nvPr/>
          </p:nvPicPr>
          <p:blipFill>
            <a:blip r:embed="rId2">
              <a:alphaModFix amt="72000"/>
              <a:extLst/>
            </a:blip>
            <a:stretch>
              <a:fillRect/>
            </a:stretch>
          </p:blipFill>
          <p:spPr>
            <a:xfrm rot="667566">
              <a:off x="23769" y="679934"/>
              <a:ext cx="1314516" cy="374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2" name="Google Shape;637;p51"/>
          <p:cNvSpPr txBox="1"/>
          <p:nvPr/>
        </p:nvSpPr>
        <p:spPr>
          <a:xfrm>
            <a:off x="6760395" y="923604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التاريخ</a:t>
            </a:r>
            <a:r>
              <a:t> </a:t>
            </a:r>
          </a:p>
        </p:txBody>
      </p:sp>
      <p:sp>
        <p:nvSpPr>
          <p:cNvPr id="553" name="Google Shape;617;p51"/>
          <p:cNvSpPr/>
          <p:nvPr/>
        </p:nvSpPr>
        <p:spPr>
          <a:xfrm>
            <a:off x="4812152" y="2242116"/>
            <a:ext cx="3699901" cy="749475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4" name="Google Shape;617;p51"/>
          <p:cNvSpPr/>
          <p:nvPr/>
        </p:nvSpPr>
        <p:spPr>
          <a:xfrm>
            <a:off x="4812152" y="3651448"/>
            <a:ext cx="3699901" cy="73506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5" name="Google Shape;637;p51"/>
          <p:cNvSpPr txBox="1"/>
          <p:nvPr/>
        </p:nvSpPr>
        <p:spPr>
          <a:xfrm>
            <a:off x="6709782" y="2242422"/>
            <a:ext cx="2296023" cy="6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اليوم </a:t>
            </a:r>
            <a:r>
              <a:t> </a:t>
            </a:r>
          </a:p>
        </p:txBody>
      </p:sp>
      <p:sp>
        <p:nvSpPr>
          <p:cNvPr id="556" name="Google Shape;637;p51"/>
          <p:cNvSpPr txBox="1"/>
          <p:nvPr/>
        </p:nvSpPr>
        <p:spPr>
          <a:xfrm>
            <a:off x="6760395" y="3727860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الحصة</a:t>
            </a:r>
            <a:r>
              <a:t> </a:t>
            </a:r>
          </a:p>
        </p:txBody>
      </p:sp>
      <p:pic>
        <p:nvPicPr>
          <p:cNvPr id="557" name="Google Shape;1215;p75" descr="Google Shape;1215;p75"/>
          <p:cNvPicPr>
            <a:picLocks noChangeAspect="1"/>
          </p:cNvPicPr>
          <p:nvPr/>
        </p:nvPicPr>
        <p:blipFill>
          <a:blip r:embed="rId3">
            <a:alphaModFix amt="54000"/>
            <a:extLst/>
          </a:blip>
          <a:stretch>
            <a:fillRect/>
          </a:stretch>
        </p:blipFill>
        <p:spPr>
          <a:xfrm>
            <a:off x="5914134" y="2085706"/>
            <a:ext cx="1591298" cy="31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Google Shape;1214;p75" descr="Google Shape;1214;p75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>
            <a:off x="5801950" y="3470919"/>
            <a:ext cx="1815667" cy="36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Google Shape;1219;p75" descr="Google Shape;1219;p75"/>
          <p:cNvPicPr>
            <a:picLocks noChangeAspect="1"/>
          </p:cNvPicPr>
          <p:nvPr/>
        </p:nvPicPr>
        <p:blipFill>
          <a:blip r:embed="rId5">
            <a:alphaModFix amt="80000"/>
            <a:extLst/>
          </a:blip>
          <a:stretch>
            <a:fillRect/>
          </a:stretch>
        </p:blipFill>
        <p:spPr>
          <a:xfrm>
            <a:off x="6041294" y="744939"/>
            <a:ext cx="1241616" cy="355863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Google Shape;1079;p70"/>
          <p:cNvSpPr/>
          <p:nvPr/>
        </p:nvSpPr>
        <p:spPr>
          <a:xfrm>
            <a:off x="1148720" y="923604"/>
            <a:ext cx="3167542" cy="3561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1" name="Google Shape;637;p51"/>
          <p:cNvSpPr txBox="1"/>
          <p:nvPr/>
        </p:nvSpPr>
        <p:spPr>
          <a:xfrm>
            <a:off x="1219918" y="1164195"/>
            <a:ext cx="2561654" cy="220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tabLst>
                <a:tab pos="177800" algn="l"/>
                <a:tab pos="368300" algn="l"/>
                <a:tab pos="546100" algn="l"/>
                <a:tab pos="736600" algn="l"/>
                <a:tab pos="914400" algn="l"/>
                <a:tab pos="1104900" algn="l"/>
                <a:tab pos="1282700" algn="l"/>
                <a:tab pos="1473200" algn="l"/>
                <a:tab pos="1663700" algn="l"/>
                <a:tab pos="1841500" algn="l"/>
                <a:tab pos="2032000" algn="l"/>
                <a:tab pos="2209800" algn="l"/>
              </a:tabLst>
              <a:defRPr sz="2964">
                <a:solidFill>
                  <a:srgbClr val="000000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كن ملهما لنفسك عظيما بما تسعى له، و إبدأ يومك متفائلا ومتطلعا للأفضل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80;p49"/>
          <p:cNvSpPr/>
          <p:nvPr/>
        </p:nvSpPr>
        <p:spPr>
          <a:xfrm flipH="1">
            <a:off x="1683444" y="1158283"/>
            <a:ext cx="6651761" cy="3184808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64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34013" y="95559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Google Shape;591;p49"/>
          <p:cNvSpPr/>
          <p:nvPr/>
        </p:nvSpPr>
        <p:spPr>
          <a:xfrm>
            <a:off x="8585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67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32647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Google Shape;583;p49"/>
          <p:cNvSpPr txBox="1"/>
          <p:nvPr>
            <p:ph type="title"/>
          </p:nvPr>
        </p:nvSpPr>
        <p:spPr>
          <a:xfrm>
            <a:off x="2270378" y="1758221"/>
            <a:ext cx="5477894" cy="1984932"/>
          </a:xfrm>
          <a:prstGeom prst="rect">
            <a:avLst/>
          </a:prstGeom>
        </p:spPr>
        <p:txBody>
          <a:bodyPr/>
          <a:lstStyle>
            <a:lvl1pPr>
              <a:defRPr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أحل المسائل باستعمال أشكال فن  </a:t>
            </a:r>
          </a:p>
        </p:txBody>
      </p:sp>
      <p:sp>
        <p:nvSpPr>
          <p:cNvPr id="569" name="Google Shape;601;p50"/>
          <p:cNvSpPr txBox="1"/>
          <p:nvPr/>
        </p:nvSpPr>
        <p:spPr>
          <a:xfrm>
            <a:off x="3724031" y="1389132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grpSp>
        <p:nvGrpSpPr>
          <p:cNvPr id="582" name="Google Shape;509;p46"/>
          <p:cNvGrpSpPr/>
          <p:nvPr/>
        </p:nvGrpSpPr>
        <p:grpSpPr>
          <a:xfrm>
            <a:off x="1404650" y="412604"/>
            <a:ext cx="442793" cy="542994"/>
            <a:chOff x="44" y="44"/>
            <a:chExt cx="442791" cy="542993"/>
          </a:xfrm>
        </p:grpSpPr>
        <p:sp>
          <p:nvSpPr>
            <p:cNvPr id="570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87" name="تجميع"/>
          <p:cNvGrpSpPr/>
          <p:nvPr/>
        </p:nvGrpSpPr>
        <p:grpSpPr>
          <a:xfrm>
            <a:off x="1626046" y="4468842"/>
            <a:ext cx="2459014" cy="390206"/>
            <a:chOff x="0" y="0"/>
            <a:chExt cx="2459013" cy="390204"/>
          </a:xfrm>
        </p:grpSpPr>
        <p:sp>
          <p:nvSpPr>
            <p:cNvPr id="583" name="@amal_almazroai…"/>
            <p:cNvSpPr txBox="1"/>
            <p:nvPr/>
          </p:nvSpPr>
          <p:spPr>
            <a:xfrm>
              <a:off x="0" y="0"/>
              <a:ext cx="2459014" cy="390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@amal_almazroai</a:t>
              </a:r>
            </a:p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@ma3aly_alharbi</a:t>
              </a:r>
            </a:p>
          </p:txBody>
        </p:sp>
        <p:grpSp>
          <p:nvGrpSpPr>
            <p:cNvPr id="586" name="Google Shape;1182;p74"/>
            <p:cNvGrpSpPr/>
            <p:nvPr/>
          </p:nvGrpSpPr>
          <p:grpSpPr>
            <a:xfrm>
              <a:off x="110532" y="0"/>
              <a:ext cx="390637" cy="390205"/>
              <a:chOff x="35" y="35"/>
              <a:chExt cx="390636" cy="390204"/>
            </a:xfrm>
          </p:grpSpPr>
          <p:sp>
            <p:nvSpPr>
              <p:cNvPr id="584" name="Google Shape;1183;p74"/>
              <p:cNvSpPr/>
              <p:nvPr/>
            </p:nvSpPr>
            <p:spPr>
              <a:xfrm>
                <a:off x="35" y="35"/>
                <a:ext cx="390638" cy="39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8" y="662"/>
                    </a:moveTo>
                    <a:cubicBezTo>
                      <a:pt x="16396" y="662"/>
                      <a:pt x="20914" y="5186"/>
                      <a:pt x="20914" y="10800"/>
                    </a:cubicBezTo>
                    <a:cubicBezTo>
                      <a:pt x="20914" y="16390"/>
                      <a:pt x="16396" y="20914"/>
                      <a:pt x="10788" y="20914"/>
                    </a:cubicBezTo>
                    <a:cubicBezTo>
                      <a:pt x="5204" y="20914"/>
                      <a:pt x="686" y="16390"/>
                      <a:pt x="686" y="10800"/>
                    </a:cubicBezTo>
                    <a:cubicBezTo>
                      <a:pt x="686" y="5186"/>
                      <a:pt x="5204" y="662"/>
                      <a:pt x="10788" y="662"/>
                    </a:cubicBezTo>
                    <a:close/>
                    <a:moveTo>
                      <a:pt x="10788" y="0"/>
                    </a:moveTo>
                    <a:cubicBezTo>
                      <a:pt x="7925" y="0"/>
                      <a:pt x="5204" y="1112"/>
                      <a:pt x="3169" y="3149"/>
                    </a:cubicBezTo>
                    <a:cubicBezTo>
                      <a:pt x="1135" y="5210"/>
                      <a:pt x="0" y="7933"/>
                      <a:pt x="0" y="10800"/>
                    </a:cubicBezTo>
                    <a:cubicBezTo>
                      <a:pt x="0" y="13667"/>
                      <a:pt x="1135" y="16390"/>
                      <a:pt x="3169" y="18427"/>
                    </a:cubicBezTo>
                    <a:cubicBezTo>
                      <a:pt x="5204" y="20488"/>
                      <a:pt x="7925" y="21600"/>
                      <a:pt x="10788" y="21600"/>
                    </a:cubicBezTo>
                    <a:cubicBezTo>
                      <a:pt x="13673" y="21600"/>
                      <a:pt x="16396" y="20488"/>
                      <a:pt x="18431" y="18427"/>
                    </a:cubicBezTo>
                    <a:cubicBezTo>
                      <a:pt x="20463" y="16390"/>
                      <a:pt x="21600" y="13667"/>
                      <a:pt x="21600" y="10800"/>
                    </a:cubicBezTo>
                    <a:cubicBezTo>
                      <a:pt x="21600" y="7933"/>
                      <a:pt x="20463" y="5210"/>
                      <a:pt x="18431" y="3149"/>
                    </a:cubicBezTo>
                    <a:cubicBezTo>
                      <a:pt x="16396" y="1112"/>
                      <a:pt x="13673" y="0"/>
                      <a:pt x="1078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1184;p74"/>
              <p:cNvSpPr/>
              <p:nvPr/>
            </p:nvSpPr>
            <p:spPr>
              <a:xfrm>
                <a:off x="79534" y="98431"/>
                <a:ext cx="255467" cy="20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3938" y="0"/>
                    </a:moveTo>
                    <a:cubicBezTo>
                      <a:pt x="11238" y="0"/>
                      <a:pt x="8970" y="2558"/>
                      <a:pt x="8752" y="5820"/>
                    </a:cubicBezTo>
                    <a:cubicBezTo>
                      <a:pt x="8214" y="5731"/>
                      <a:pt x="7098" y="5335"/>
                      <a:pt x="6808" y="5202"/>
                    </a:cubicBezTo>
                    <a:cubicBezTo>
                      <a:pt x="4937" y="4454"/>
                      <a:pt x="3210" y="2999"/>
                      <a:pt x="1877" y="1192"/>
                    </a:cubicBezTo>
                    <a:cubicBezTo>
                      <a:pt x="1771" y="1103"/>
                      <a:pt x="1698" y="1014"/>
                      <a:pt x="1553" y="970"/>
                    </a:cubicBezTo>
                    <a:cubicBezTo>
                      <a:pt x="1532" y="966"/>
                      <a:pt x="1508" y="963"/>
                      <a:pt x="1484" y="963"/>
                    </a:cubicBezTo>
                    <a:cubicBezTo>
                      <a:pt x="1287" y="963"/>
                      <a:pt x="1079" y="1126"/>
                      <a:pt x="1015" y="1322"/>
                    </a:cubicBezTo>
                    <a:cubicBezTo>
                      <a:pt x="689" y="2118"/>
                      <a:pt x="510" y="2999"/>
                      <a:pt x="510" y="3880"/>
                    </a:cubicBezTo>
                    <a:cubicBezTo>
                      <a:pt x="510" y="5157"/>
                      <a:pt x="834" y="6394"/>
                      <a:pt x="1408" y="7320"/>
                    </a:cubicBezTo>
                    <a:cubicBezTo>
                      <a:pt x="1378" y="7312"/>
                      <a:pt x="1348" y="7309"/>
                      <a:pt x="1317" y="7309"/>
                    </a:cubicBezTo>
                    <a:cubicBezTo>
                      <a:pt x="1169" y="7309"/>
                      <a:pt x="1024" y="7394"/>
                      <a:pt x="906" y="7538"/>
                    </a:cubicBezTo>
                    <a:cubicBezTo>
                      <a:pt x="834" y="7627"/>
                      <a:pt x="834" y="7805"/>
                      <a:pt x="797" y="7934"/>
                    </a:cubicBezTo>
                    <a:lnTo>
                      <a:pt x="797" y="8156"/>
                    </a:lnTo>
                    <a:cubicBezTo>
                      <a:pt x="797" y="9830"/>
                      <a:pt x="1408" y="11374"/>
                      <a:pt x="2454" y="12433"/>
                    </a:cubicBezTo>
                    <a:cubicBezTo>
                      <a:pt x="2345" y="12477"/>
                      <a:pt x="2309" y="12607"/>
                      <a:pt x="2273" y="12651"/>
                    </a:cubicBezTo>
                    <a:cubicBezTo>
                      <a:pt x="2237" y="12829"/>
                      <a:pt x="2167" y="13007"/>
                      <a:pt x="2237" y="13136"/>
                    </a:cubicBezTo>
                    <a:cubicBezTo>
                      <a:pt x="2669" y="14899"/>
                      <a:pt x="3785" y="16309"/>
                      <a:pt x="5191" y="16839"/>
                    </a:cubicBezTo>
                    <a:cubicBezTo>
                      <a:pt x="3930" y="17764"/>
                      <a:pt x="2491" y="18294"/>
                      <a:pt x="979" y="18294"/>
                    </a:cubicBezTo>
                    <a:lnTo>
                      <a:pt x="546" y="18294"/>
                    </a:lnTo>
                    <a:cubicBezTo>
                      <a:pt x="293" y="18294"/>
                      <a:pt x="78" y="18516"/>
                      <a:pt x="5" y="18823"/>
                    </a:cubicBezTo>
                    <a:cubicBezTo>
                      <a:pt x="-31" y="19090"/>
                      <a:pt x="114" y="19397"/>
                      <a:pt x="293" y="19486"/>
                    </a:cubicBezTo>
                    <a:cubicBezTo>
                      <a:pt x="2167" y="20852"/>
                      <a:pt x="4398" y="21600"/>
                      <a:pt x="6594" y="21600"/>
                    </a:cubicBezTo>
                    <a:cubicBezTo>
                      <a:pt x="9257" y="21600"/>
                      <a:pt x="11776" y="20586"/>
                      <a:pt x="13865" y="18734"/>
                    </a:cubicBezTo>
                    <a:cubicBezTo>
                      <a:pt x="14152" y="18516"/>
                      <a:pt x="14152" y="17986"/>
                      <a:pt x="13938" y="17720"/>
                    </a:cubicBezTo>
                    <a:cubicBezTo>
                      <a:pt x="13838" y="17601"/>
                      <a:pt x="13708" y="17531"/>
                      <a:pt x="13572" y="17531"/>
                    </a:cubicBezTo>
                    <a:cubicBezTo>
                      <a:pt x="13463" y="17531"/>
                      <a:pt x="13351" y="17579"/>
                      <a:pt x="13254" y="17679"/>
                    </a:cubicBezTo>
                    <a:cubicBezTo>
                      <a:pt x="11346" y="19308"/>
                      <a:pt x="9079" y="20323"/>
                      <a:pt x="6594" y="20323"/>
                    </a:cubicBezTo>
                    <a:cubicBezTo>
                      <a:pt x="5191" y="20323"/>
                      <a:pt x="3785" y="19971"/>
                      <a:pt x="2527" y="19397"/>
                    </a:cubicBezTo>
                    <a:cubicBezTo>
                      <a:pt x="4108" y="19045"/>
                      <a:pt x="5550" y="18205"/>
                      <a:pt x="6808" y="16972"/>
                    </a:cubicBezTo>
                    <a:cubicBezTo>
                      <a:pt x="6953" y="16794"/>
                      <a:pt x="7026" y="16576"/>
                      <a:pt x="6990" y="16354"/>
                    </a:cubicBezTo>
                    <a:cubicBezTo>
                      <a:pt x="6953" y="16091"/>
                      <a:pt x="6739" y="15869"/>
                      <a:pt x="6485" y="15869"/>
                    </a:cubicBezTo>
                    <a:cubicBezTo>
                      <a:pt x="5227" y="15783"/>
                      <a:pt x="4108" y="14987"/>
                      <a:pt x="3497" y="13666"/>
                    </a:cubicBezTo>
                    <a:cubicBezTo>
                      <a:pt x="3748" y="13666"/>
                      <a:pt x="4075" y="13577"/>
                      <a:pt x="4326" y="13488"/>
                    </a:cubicBezTo>
                    <a:cubicBezTo>
                      <a:pt x="4577" y="13447"/>
                      <a:pt x="4758" y="13225"/>
                      <a:pt x="4758" y="12918"/>
                    </a:cubicBezTo>
                    <a:cubicBezTo>
                      <a:pt x="4795" y="12607"/>
                      <a:pt x="4613" y="12344"/>
                      <a:pt x="4326" y="12211"/>
                    </a:cubicBezTo>
                    <a:cubicBezTo>
                      <a:pt x="2993" y="11814"/>
                      <a:pt x="1986" y="10448"/>
                      <a:pt x="1771" y="8815"/>
                    </a:cubicBezTo>
                    <a:cubicBezTo>
                      <a:pt x="2167" y="8904"/>
                      <a:pt x="2596" y="8949"/>
                      <a:pt x="2993" y="8949"/>
                    </a:cubicBezTo>
                    <a:cubicBezTo>
                      <a:pt x="3246" y="8949"/>
                      <a:pt x="3425" y="8730"/>
                      <a:pt x="3497" y="8419"/>
                    </a:cubicBezTo>
                    <a:cubicBezTo>
                      <a:pt x="3534" y="8156"/>
                      <a:pt x="3389" y="7934"/>
                      <a:pt x="3210" y="7805"/>
                    </a:cubicBezTo>
                    <a:cubicBezTo>
                      <a:pt x="2095" y="6964"/>
                      <a:pt x="1408" y="5509"/>
                      <a:pt x="1408" y="3880"/>
                    </a:cubicBezTo>
                    <a:cubicBezTo>
                      <a:pt x="1408" y="3528"/>
                      <a:pt x="1444" y="3132"/>
                      <a:pt x="1553" y="2732"/>
                    </a:cubicBezTo>
                    <a:cubicBezTo>
                      <a:pt x="2887" y="4410"/>
                      <a:pt x="4577" y="5643"/>
                      <a:pt x="6379" y="6394"/>
                    </a:cubicBezTo>
                    <a:cubicBezTo>
                      <a:pt x="6379" y="6394"/>
                      <a:pt x="8178" y="7053"/>
                      <a:pt x="8825" y="7098"/>
                    </a:cubicBezTo>
                    <a:lnTo>
                      <a:pt x="9112" y="7098"/>
                    </a:lnTo>
                    <a:cubicBezTo>
                      <a:pt x="9330" y="7098"/>
                      <a:pt x="9544" y="6920"/>
                      <a:pt x="9617" y="6657"/>
                    </a:cubicBezTo>
                    <a:cubicBezTo>
                      <a:pt x="9653" y="6613"/>
                      <a:pt x="9653" y="6479"/>
                      <a:pt x="9653" y="6435"/>
                    </a:cubicBezTo>
                    <a:lnTo>
                      <a:pt x="9653" y="6305"/>
                    </a:lnTo>
                    <a:cubicBezTo>
                      <a:pt x="9653" y="3528"/>
                      <a:pt x="11489" y="1237"/>
                      <a:pt x="13793" y="1237"/>
                    </a:cubicBezTo>
                    <a:cubicBezTo>
                      <a:pt x="14908" y="1237"/>
                      <a:pt x="15954" y="1807"/>
                      <a:pt x="16746" y="2777"/>
                    </a:cubicBezTo>
                    <a:cubicBezTo>
                      <a:pt x="16855" y="2914"/>
                      <a:pt x="16964" y="2969"/>
                      <a:pt x="17091" y="2969"/>
                    </a:cubicBezTo>
                    <a:cubicBezTo>
                      <a:pt x="17130" y="2969"/>
                      <a:pt x="17170" y="2966"/>
                      <a:pt x="17212" y="2955"/>
                    </a:cubicBezTo>
                    <a:cubicBezTo>
                      <a:pt x="17753" y="2821"/>
                      <a:pt x="18258" y="2732"/>
                      <a:pt x="18724" y="2514"/>
                    </a:cubicBezTo>
                    <a:cubicBezTo>
                      <a:pt x="18473" y="2821"/>
                      <a:pt x="18149" y="3173"/>
                      <a:pt x="17790" y="3395"/>
                    </a:cubicBezTo>
                    <a:cubicBezTo>
                      <a:pt x="17572" y="3573"/>
                      <a:pt x="17466" y="3880"/>
                      <a:pt x="17572" y="4232"/>
                    </a:cubicBezTo>
                    <a:cubicBezTo>
                      <a:pt x="17644" y="4454"/>
                      <a:pt x="17898" y="4628"/>
                      <a:pt x="18113" y="4628"/>
                    </a:cubicBezTo>
                    <a:cubicBezTo>
                      <a:pt x="18545" y="4543"/>
                      <a:pt x="18978" y="4498"/>
                      <a:pt x="19374" y="4321"/>
                    </a:cubicBezTo>
                    <a:cubicBezTo>
                      <a:pt x="19014" y="4761"/>
                      <a:pt x="18618" y="5202"/>
                      <a:pt x="18149" y="5598"/>
                    </a:cubicBezTo>
                    <a:cubicBezTo>
                      <a:pt x="18004" y="5731"/>
                      <a:pt x="17932" y="5954"/>
                      <a:pt x="17932" y="6128"/>
                    </a:cubicBezTo>
                    <a:lnTo>
                      <a:pt x="17932" y="6394"/>
                    </a:lnTo>
                    <a:cubicBezTo>
                      <a:pt x="17932" y="9963"/>
                      <a:pt x="16816" y="13225"/>
                      <a:pt x="15017" y="15650"/>
                    </a:cubicBezTo>
                    <a:cubicBezTo>
                      <a:pt x="14839" y="15913"/>
                      <a:pt x="14839" y="16309"/>
                      <a:pt x="15017" y="16531"/>
                    </a:cubicBezTo>
                    <a:cubicBezTo>
                      <a:pt x="15120" y="16657"/>
                      <a:pt x="15247" y="16713"/>
                      <a:pt x="15377" y="16713"/>
                    </a:cubicBezTo>
                    <a:cubicBezTo>
                      <a:pt x="15519" y="16713"/>
                      <a:pt x="15661" y="16646"/>
                      <a:pt x="15773" y="16531"/>
                    </a:cubicBezTo>
                    <a:cubicBezTo>
                      <a:pt x="17790" y="13755"/>
                      <a:pt x="18905" y="10226"/>
                      <a:pt x="18978" y="6479"/>
                    </a:cubicBezTo>
                    <a:cubicBezTo>
                      <a:pt x="19912" y="5643"/>
                      <a:pt x="20668" y="4628"/>
                      <a:pt x="21318" y="3395"/>
                    </a:cubicBezTo>
                    <a:cubicBezTo>
                      <a:pt x="21569" y="3173"/>
                      <a:pt x="21533" y="2777"/>
                      <a:pt x="21318" y="2647"/>
                    </a:cubicBezTo>
                    <a:cubicBezTo>
                      <a:pt x="21221" y="2529"/>
                      <a:pt x="21094" y="2470"/>
                      <a:pt x="20943" y="2470"/>
                    </a:cubicBezTo>
                    <a:cubicBezTo>
                      <a:pt x="20868" y="2470"/>
                      <a:pt x="20789" y="2484"/>
                      <a:pt x="20704" y="2514"/>
                    </a:cubicBezTo>
                    <a:cubicBezTo>
                      <a:pt x="20453" y="2688"/>
                      <a:pt x="20166" y="2777"/>
                      <a:pt x="19912" y="2910"/>
                    </a:cubicBezTo>
                    <a:cubicBezTo>
                      <a:pt x="20166" y="2470"/>
                      <a:pt x="20417" y="1896"/>
                      <a:pt x="20598" y="1366"/>
                    </a:cubicBezTo>
                    <a:cubicBezTo>
                      <a:pt x="20632" y="1148"/>
                      <a:pt x="20632" y="881"/>
                      <a:pt x="20490" y="707"/>
                    </a:cubicBezTo>
                    <a:cubicBezTo>
                      <a:pt x="20378" y="566"/>
                      <a:pt x="20236" y="500"/>
                      <a:pt x="20103" y="500"/>
                    </a:cubicBezTo>
                    <a:cubicBezTo>
                      <a:pt x="20021" y="500"/>
                      <a:pt x="19945" y="526"/>
                      <a:pt x="19876" y="574"/>
                    </a:cubicBezTo>
                    <a:cubicBezTo>
                      <a:pt x="19084" y="1148"/>
                      <a:pt x="18295" y="1455"/>
                      <a:pt x="17430" y="1633"/>
                    </a:cubicBezTo>
                    <a:cubicBezTo>
                      <a:pt x="16493" y="529"/>
                      <a:pt x="15232" y="0"/>
                      <a:pt x="1393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448;p42"/>
          <p:cNvSpPr/>
          <p:nvPr/>
        </p:nvSpPr>
        <p:spPr>
          <a:xfrm rot="16200000">
            <a:off x="3671041" y="-553647"/>
            <a:ext cx="2453771" cy="6247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9EA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592" name="Google Shape;451;p42"/>
          <p:cNvGrpSpPr/>
          <p:nvPr/>
        </p:nvGrpSpPr>
        <p:grpSpPr>
          <a:xfrm>
            <a:off x="7431999" y="3413898"/>
            <a:ext cx="1191757" cy="1450438"/>
            <a:chOff x="0" y="0"/>
            <a:chExt cx="1191755" cy="1450437"/>
          </a:xfrm>
        </p:grpSpPr>
        <p:sp>
          <p:nvSpPr>
            <p:cNvPr id="590" name="Google Shape;452;p42"/>
            <p:cNvSpPr/>
            <p:nvPr/>
          </p:nvSpPr>
          <p:spPr>
            <a:xfrm>
              <a:off x="508812" y="-1"/>
              <a:ext cx="564283" cy="111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958" y="215"/>
                  </a:moveTo>
                  <a:cubicBezTo>
                    <a:pt x="9120" y="1292"/>
                    <a:pt x="7087" y="4070"/>
                    <a:pt x="4880" y="4297"/>
                  </a:cubicBezTo>
                  <a:cubicBezTo>
                    <a:pt x="5170" y="3614"/>
                    <a:pt x="5461" y="2992"/>
                    <a:pt x="5722" y="2385"/>
                  </a:cubicBezTo>
                  <a:cubicBezTo>
                    <a:pt x="5228" y="2400"/>
                    <a:pt x="5054" y="2597"/>
                    <a:pt x="4531" y="4206"/>
                  </a:cubicBezTo>
                  <a:cubicBezTo>
                    <a:pt x="3515" y="3630"/>
                    <a:pt x="3631" y="2992"/>
                    <a:pt x="4038" y="2354"/>
                  </a:cubicBezTo>
                  <a:cubicBezTo>
                    <a:pt x="4647" y="1368"/>
                    <a:pt x="6100" y="579"/>
                    <a:pt x="7958" y="215"/>
                  </a:cubicBezTo>
                  <a:close/>
                  <a:moveTo>
                    <a:pt x="755" y="3766"/>
                  </a:moveTo>
                  <a:cubicBezTo>
                    <a:pt x="2614" y="4221"/>
                    <a:pt x="4676" y="6195"/>
                    <a:pt x="4676" y="6984"/>
                  </a:cubicBezTo>
                  <a:cubicBezTo>
                    <a:pt x="3398" y="6695"/>
                    <a:pt x="2295" y="5830"/>
                    <a:pt x="1511" y="4601"/>
                  </a:cubicBezTo>
                  <a:cubicBezTo>
                    <a:pt x="1394" y="5117"/>
                    <a:pt x="1801" y="5587"/>
                    <a:pt x="2353" y="5982"/>
                  </a:cubicBezTo>
                  <a:cubicBezTo>
                    <a:pt x="2934" y="6392"/>
                    <a:pt x="3573" y="6771"/>
                    <a:pt x="4154" y="7151"/>
                  </a:cubicBezTo>
                  <a:cubicBezTo>
                    <a:pt x="1075" y="7075"/>
                    <a:pt x="-232" y="5132"/>
                    <a:pt x="755" y="3766"/>
                  </a:cubicBezTo>
                  <a:close/>
                  <a:moveTo>
                    <a:pt x="10050" y="4995"/>
                  </a:moveTo>
                  <a:cubicBezTo>
                    <a:pt x="10543" y="5921"/>
                    <a:pt x="9904" y="6680"/>
                    <a:pt x="8916" y="7379"/>
                  </a:cubicBezTo>
                  <a:cubicBezTo>
                    <a:pt x="8296" y="7802"/>
                    <a:pt x="7600" y="8159"/>
                    <a:pt x="6410" y="8159"/>
                  </a:cubicBezTo>
                  <a:cubicBezTo>
                    <a:pt x="6319" y="8159"/>
                    <a:pt x="6225" y="8157"/>
                    <a:pt x="6128" y="8153"/>
                  </a:cubicBezTo>
                  <a:lnTo>
                    <a:pt x="8568" y="6346"/>
                  </a:lnTo>
                  <a:cubicBezTo>
                    <a:pt x="7290" y="6680"/>
                    <a:pt x="6854" y="7363"/>
                    <a:pt x="6042" y="7910"/>
                  </a:cubicBezTo>
                  <a:cubicBezTo>
                    <a:pt x="5867" y="6741"/>
                    <a:pt x="7639" y="5436"/>
                    <a:pt x="10050" y="4995"/>
                  </a:cubicBezTo>
                  <a:close/>
                  <a:moveTo>
                    <a:pt x="17630" y="5633"/>
                  </a:moveTo>
                  <a:cubicBezTo>
                    <a:pt x="18357" y="5846"/>
                    <a:pt x="18937" y="6134"/>
                    <a:pt x="19024" y="6604"/>
                  </a:cubicBezTo>
                  <a:cubicBezTo>
                    <a:pt x="19169" y="7151"/>
                    <a:pt x="18821" y="7682"/>
                    <a:pt x="18124" y="8076"/>
                  </a:cubicBezTo>
                  <a:cubicBezTo>
                    <a:pt x="18066" y="7621"/>
                    <a:pt x="18008" y="7181"/>
                    <a:pt x="17950" y="6756"/>
                  </a:cubicBezTo>
                  <a:cubicBezTo>
                    <a:pt x="17834" y="6741"/>
                    <a:pt x="17717" y="6726"/>
                    <a:pt x="17601" y="6726"/>
                  </a:cubicBezTo>
                  <a:lnTo>
                    <a:pt x="17601" y="8244"/>
                  </a:lnTo>
                  <a:cubicBezTo>
                    <a:pt x="16497" y="7454"/>
                    <a:pt x="16555" y="6559"/>
                    <a:pt x="17630" y="5633"/>
                  </a:cubicBezTo>
                  <a:close/>
                  <a:moveTo>
                    <a:pt x="13303" y="8107"/>
                  </a:moveTo>
                  <a:cubicBezTo>
                    <a:pt x="14493" y="8168"/>
                    <a:pt x="16004" y="8805"/>
                    <a:pt x="16497" y="9534"/>
                  </a:cubicBezTo>
                  <a:cubicBezTo>
                    <a:pt x="15742" y="9215"/>
                    <a:pt x="15045" y="8942"/>
                    <a:pt x="14348" y="8653"/>
                  </a:cubicBezTo>
                  <a:cubicBezTo>
                    <a:pt x="14319" y="8653"/>
                    <a:pt x="14261" y="8684"/>
                    <a:pt x="14087" y="8729"/>
                  </a:cubicBezTo>
                  <a:lnTo>
                    <a:pt x="16352" y="9701"/>
                  </a:lnTo>
                  <a:cubicBezTo>
                    <a:pt x="16338" y="9701"/>
                    <a:pt x="16325" y="9701"/>
                    <a:pt x="16312" y="9701"/>
                  </a:cubicBezTo>
                  <a:cubicBezTo>
                    <a:pt x="14959" y="9701"/>
                    <a:pt x="13561" y="8949"/>
                    <a:pt x="13303" y="8107"/>
                  </a:cubicBezTo>
                  <a:close/>
                  <a:moveTo>
                    <a:pt x="18432" y="10186"/>
                  </a:moveTo>
                  <a:cubicBezTo>
                    <a:pt x="19213" y="10186"/>
                    <a:pt x="20068" y="10380"/>
                    <a:pt x="20477" y="10733"/>
                  </a:cubicBezTo>
                  <a:cubicBezTo>
                    <a:pt x="19866" y="10831"/>
                    <a:pt x="19264" y="10903"/>
                    <a:pt x="18643" y="10903"/>
                  </a:cubicBezTo>
                  <a:cubicBezTo>
                    <a:pt x="18022" y="10903"/>
                    <a:pt x="17384" y="10831"/>
                    <a:pt x="16701" y="10642"/>
                  </a:cubicBezTo>
                  <a:lnTo>
                    <a:pt x="19082" y="10642"/>
                  </a:lnTo>
                  <a:cubicBezTo>
                    <a:pt x="19111" y="10611"/>
                    <a:pt x="19111" y="10566"/>
                    <a:pt x="19111" y="10535"/>
                  </a:cubicBezTo>
                  <a:lnTo>
                    <a:pt x="17165" y="10429"/>
                  </a:lnTo>
                  <a:cubicBezTo>
                    <a:pt x="17470" y="10264"/>
                    <a:pt x="17936" y="10186"/>
                    <a:pt x="18432" y="10186"/>
                  </a:cubicBezTo>
                  <a:close/>
                  <a:moveTo>
                    <a:pt x="928" y="8472"/>
                  </a:moveTo>
                  <a:cubicBezTo>
                    <a:pt x="3555" y="8472"/>
                    <a:pt x="6992" y="9493"/>
                    <a:pt x="8162" y="10687"/>
                  </a:cubicBezTo>
                  <a:cubicBezTo>
                    <a:pt x="6012" y="10338"/>
                    <a:pt x="4008" y="9943"/>
                    <a:pt x="2381" y="9018"/>
                  </a:cubicBezTo>
                  <a:cubicBezTo>
                    <a:pt x="2643" y="9746"/>
                    <a:pt x="5664" y="10642"/>
                    <a:pt x="8191" y="10839"/>
                  </a:cubicBezTo>
                  <a:cubicBezTo>
                    <a:pt x="7760" y="11143"/>
                    <a:pt x="6913" y="11338"/>
                    <a:pt x="6066" y="11338"/>
                  </a:cubicBezTo>
                  <a:cubicBezTo>
                    <a:pt x="5771" y="11338"/>
                    <a:pt x="5476" y="11315"/>
                    <a:pt x="5199" y="11264"/>
                  </a:cubicBezTo>
                  <a:cubicBezTo>
                    <a:pt x="2614" y="10824"/>
                    <a:pt x="1162" y="9837"/>
                    <a:pt x="407" y="8487"/>
                  </a:cubicBezTo>
                  <a:cubicBezTo>
                    <a:pt x="576" y="8477"/>
                    <a:pt x="750" y="8472"/>
                    <a:pt x="928" y="8472"/>
                  </a:cubicBezTo>
                  <a:close/>
                  <a:moveTo>
                    <a:pt x="9846" y="9048"/>
                  </a:moveTo>
                  <a:cubicBezTo>
                    <a:pt x="11473" y="9154"/>
                    <a:pt x="14000" y="10292"/>
                    <a:pt x="14406" y="11765"/>
                  </a:cubicBezTo>
                  <a:lnTo>
                    <a:pt x="14232" y="11841"/>
                  </a:lnTo>
                  <a:lnTo>
                    <a:pt x="11240" y="9807"/>
                  </a:lnTo>
                  <a:cubicBezTo>
                    <a:pt x="11792" y="10657"/>
                    <a:pt x="12867" y="11325"/>
                    <a:pt x="14087" y="11962"/>
                  </a:cubicBezTo>
                  <a:cubicBezTo>
                    <a:pt x="11589" y="11583"/>
                    <a:pt x="9904" y="10217"/>
                    <a:pt x="9846" y="9048"/>
                  </a:cubicBezTo>
                  <a:close/>
                  <a:moveTo>
                    <a:pt x="16071" y="12580"/>
                  </a:moveTo>
                  <a:cubicBezTo>
                    <a:pt x="16453" y="12580"/>
                    <a:pt x="16847" y="12611"/>
                    <a:pt x="17253" y="12660"/>
                  </a:cubicBezTo>
                  <a:lnTo>
                    <a:pt x="16614" y="12812"/>
                  </a:lnTo>
                  <a:cubicBezTo>
                    <a:pt x="16381" y="12751"/>
                    <a:pt x="16149" y="12736"/>
                    <a:pt x="15916" y="12721"/>
                  </a:cubicBezTo>
                  <a:cubicBezTo>
                    <a:pt x="15365" y="12782"/>
                    <a:pt x="14812" y="12873"/>
                    <a:pt x="14145" y="12964"/>
                  </a:cubicBezTo>
                  <a:cubicBezTo>
                    <a:pt x="14742" y="12681"/>
                    <a:pt x="15387" y="12580"/>
                    <a:pt x="16071" y="12580"/>
                  </a:cubicBezTo>
                  <a:close/>
                  <a:moveTo>
                    <a:pt x="16614" y="12812"/>
                  </a:moveTo>
                  <a:cubicBezTo>
                    <a:pt x="16265" y="13252"/>
                    <a:pt x="15481" y="13252"/>
                    <a:pt x="14784" y="13343"/>
                  </a:cubicBezTo>
                  <a:cubicBezTo>
                    <a:pt x="14609" y="13351"/>
                    <a:pt x="14428" y="13355"/>
                    <a:pt x="14246" y="13355"/>
                  </a:cubicBezTo>
                  <a:cubicBezTo>
                    <a:pt x="14065" y="13355"/>
                    <a:pt x="13884" y="13351"/>
                    <a:pt x="13709" y="13343"/>
                  </a:cubicBezTo>
                  <a:cubicBezTo>
                    <a:pt x="14639" y="12949"/>
                    <a:pt x="15655" y="12949"/>
                    <a:pt x="16614" y="12812"/>
                  </a:cubicBezTo>
                  <a:close/>
                  <a:moveTo>
                    <a:pt x="9730" y="12691"/>
                  </a:moveTo>
                  <a:cubicBezTo>
                    <a:pt x="9149" y="13055"/>
                    <a:pt x="8597" y="13404"/>
                    <a:pt x="8046" y="13753"/>
                  </a:cubicBezTo>
                  <a:lnTo>
                    <a:pt x="8220" y="13829"/>
                  </a:lnTo>
                  <a:lnTo>
                    <a:pt x="9846" y="12903"/>
                  </a:lnTo>
                  <a:cubicBezTo>
                    <a:pt x="9788" y="13389"/>
                    <a:pt x="8655" y="14011"/>
                    <a:pt x="7319" y="14299"/>
                  </a:cubicBezTo>
                  <a:cubicBezTo>
                    <a:pt x="7668" y="13541"/>
                    <a:pt x="8191" y="12918"/>
                    <a:pt x="9730" y="12691"/>
                  </a:cubicBezTo>
                  <a:close/>
                  <a:moveTo>
                    <a:pt x="8130" y="0"/>
                  </a:moveTo>
                  <a:cubicBezTo>
                    <a:pt x="8000" y="0"/>
                    <a:pt x="7839" y="22"/>
                    <a:pt x="7639" y="63"/>
                  </a:cubicBezTo>
                  <a:cubicBezTo>
                    <a:pt x="5693" y="457"/>
                    <a:pt x="4241" y="1292"/>
                    <a:pt x="3631" y="2324"/>
                  </a:cubicBezTo>
                  <a:cubicBezTo>
                    <a:pt x="3137" y="3083"/>
                    <a:pt x="3166" y="3827"/>
                    <a:pt x="4357" y="4449"/>
                  </a:cubicBezTo>
                  <a:cubicBezTo>
                    <a:pt x="4473" y="4510"/>
                    <a:pt x="4531" y="4601"/>
                    <a:pt x="4531" y="4692"/>
                  </a:cubicBezTo>
                  <a:cubicBezTo>
                    <a:pt x="4502" y="5041"/>
                    <a:pt x="4444" y="5360"/>
                    <a:pt x="4385" y="5769"/>
                  </a:cubicBezTo>
                  <a:cubicBezTo>
                    <a:pt x="4269" y="5633"/>
                    <a:pt x="4211" y="5557"/>
                    <a:pt x="4124" y="5496"/>
                  </a:cubicBezTo>
                  <a:cubicBezTo>
                    <a:pt x="3457" y="4738"/>
                    <a:pt x="2411" y="4100"/>
                    <a:pt x="1133" y="3614"/>
                  </a:cubicBezTo>
                  <a:cubicBezTo>
                    <a:pt x="982" y="3559"/>
                    <a:pt x="817" y="3500"/>
                    <a:pt x="663" y="3500"/>
                  </a:cubicBezTo>
                  <a:cubicBezTo>
                    <a:pt x="520" y="3500"/>
                    <a:pt x="389" y="3552"/>
                    <a:pt x="291" y="3705"/>
                  </a:cubicBezTo>
                  <a:cubicBezTo>
                    <a:pt x="-601" y="5133"/>
                    <a:pt x="472" y="7394"/>
                    <a:pt x="4723" y="7394"/>
                  </a:cubicBezTo>
                  <a:cubicBezTo>
                    <a:pt x="4765" y="7394"/>
                    <a:pt x="4808" y="7394"/>
                    <a:pt x="4850" y="7394"/>
                  </a:cubicBezTo>
                  <a:cubicBezTo>
                    <a:pt x="5403" y="8046"/>
                    <a:pt x="5925" y="8714"/>
                    <a:pt x="6477" y="9367"/>
                  </a:cubicBezTo>
                  <a:lnTo>
                    <a:pt x="6448" y="9367"/>
                  </a:lnTo>
                  <a:cubicBezTo>
                    <a:pt x="6361" y="9336"/>
                    <a:pt x="6245" y="9291"/>
                    <a:pt x="6158" y="9261"/>
                  </a:cubicBezTo>
                  <a:cubicBezTo>
                    <a:pt x="4612" y="8673"/>
                    <a:pt x="2958" y="8242"/>
                    <a:pt x="1011" y="8242"/>
                  </a:cubicBezTo>
                  <a:cubicBezTo>
                    <a:pt x="946" y="8242"/>
                    <a:pt x="880" y="8243"/>
                    <a:pt x="813" y="8244"/>
                  </a:cubicBezTo>
                  <a:cubicBezTo>
                    <a:pt x="58" y="8244"/>
                    <a:pt x="-116" y="8365"/>
                    <a:pt x="87" y="8744"/>
                  </a:cubicBezTo>
                  <a:cubicBezTo>
                    <a:pt x="465" y="9518"/>
                    <a:pt x="1307" y="10217"/>
                    <a:pt x="2469" y="10748"/>
                  </a:cubicBezTo>
                  <a:cubicBezTo>
                    <a:pt x="3340" y="11188"/>
                    <a:pt x="4473" y="11476"/>
                    <a:pt x="5693" y="11552"/>
                  </a:cubicBezTo>
                  <a:cubicBezTo>
                    <a:pt x="5791" y="11556"/>
                    <a:pt x="5889" y="11558"/>
                    <a:pt x="5987" y="11558"/>
                  </a:cubicBezTo>
                  <a:cubicBezTo>
                    <a:pt x="6990" y="11558"/>
                    <a:pt x="7968" y="11347"/>
                    <a:pt x="8655" y="10960"/>
                  </a:cubicBezTo>
                  <a:lnTo>
                    <a:pt x="10340" y="12448"/>
                  </a:lnTo>
                  <a:cubicBezTo>
                    <a:pt x="8452" y="12584"/>
                    <a:pt x="7581" y="13024"/>
                    <a:pt x="7116" y="14057"/>
                  </a:cubicBezTo>
                  <a:cubicBezTo>
                    <a:pt x="7058" y="14163"/>
                    <a:pt x="7058" y="14345"/>
                    <a:pt x="7145" y="14375"/>
                  </a:cubicBezTo>
                  <a:cubicBezTo>
                    <a:pt x="7261" y="14398"/>
                    <a:pt x="7377" y="14410"/>
                    <a:pt x="7490" y="14410"/>
                  </a:cubicBezTo>
                  <a:cubicBezTo>
                    <a:pt x="7602" y="14410"/>
                    <a:pt x="7711" y="14398"/>
                    <a:pt x="7813" y="14375"/>
                  </a:cubicBezTo>
                  <a:cubicBezTo>
                    <a:pt x="9178" y="14057"/>
                    <a:pt x="10195" y="13419"/>
                    <a:pt x="10572" y="12660"/>
                  </a:cubicBezTo>
                  <a:cubicBezTo>
                    <a:pt x="13331" y="15620"/>
                    <a:pt x="12489" y="18595"/>
                    <a:pt x="11560" y="21600"/>
                  </a:cubicBezTo>
                  <a:cubicBezTo>
                    <a:pt x="11705" y="21524"/>
                    <a:pt x="11792" y="21418"/>
                    <a:pt x="11850" y="21311"/>
                  </a:cubicBezTo>
                  <a:cubicBezTo>
                    <a:pt x="12054" y="20720"/>
                    <a:pt x="12286" y="20143"/>
                    <a:pt x="12402" y="19566"/>
                  </a:cubicBezTo>
                  <a:cubicBezTo>
                    <a:pt x="12577" y="18580"/>
                    <a:pt x="12692" y="17593"/>
                    <a:pt x="12780" y="16606"/>
                  </a:cubicBezTo>
                  <a:cubicBezTo>
                    <a:pt x="12838" y="15999"/>
                    <a:pt x="12722" y="15392"/>
                    <a:pt x="12838" y="14785"/>
                  </a:cubicBezTo>
                  <a:cubicBezTo>
                    <a:pt x="12896" y="14360"/>
                    <a:pt x="13099" y="13950"/>
                    <a:pt x="13477" y="13571"/>
                  </a:cubicBezTo>
                  <a:cubicBezTo>
                    <a:pt x="13535" y="13503"/>
                    <a:pt x="13775" y="13488"/>
                    <a:pt x="14065" y="13488"/>
                  </a:cubicBezTo>
                  <a:cubicBezTo>
                    <a:pt x="14297" y="13488"/>
                    <a:pt x="14562" y="13497"/>
                    <a:pt x="14792" y="13497"/>
                  </a:cubicBezTo>
                  <a:cubicBezTo>
                    <a:pt x="14851" y="13497"/>
                    <a:pt x="14906" y="13497"/>
                    <a:pt x="14958" y="13495"/>
                  </a:cubicBezTo>
                  <a:cubicBezTo>
                    <a:pt x="15974" y="13450"/>
                    <a:pt x="17311" y="12949"/>
                    <a:pt x="17601" y="12493"/>
                  </a:cubicBezTo>
                  <a:cubicBezTo>
                    <a:pt x="17199" y="12388"/>
                    <a:pt x="16805" y="12346"/>
                    <a:pt x="16411" y="12346"/>
                  </a:cubicBezTo>
                  <a:cubicBezTo>
                    <a:pt x="15724" y="12346"/>
                    <a:pt x="15040" y="12476"/>
                    <a:pt x="14319" y="12630"/>
                  </a:cubicBezTo>
                  <a:cubicBezTo>
                    <a:pt x="15074" y="11977"/>
                    <a:pt x="15742" y="11370"/>
                    <a:pt x="16439" y="10733"/>
                  </a:cubicBezTo>
                  <a:cubicBezTo>
                    <a:pt x="17154" y="11004"/>
                    <a:pt x="17877" y="11109"/>
                    <a:pt x="18609" y="11109"/>
                  </a:cubicBezTo>
                  <a:cubicBezTo>
                    <a:pt x="19393" y="11109"/>
                    <a:pt x="20188" y="10989"/>
                    <a:pt x="20999" y="10824"/>
                  </a:cubicBezTo>
                  <a:cubicBezTo>
                    <a:pt x="20767" y="10414"/>
                    <a:pt x="20099" y="10110"/>
                    <a:pt x="19285" y="10050"/>
                  </a:cubicBezTo>
                  <a:cubicBezTo>
                    <a:pt x="19020" y="10044"/>
                    <a:pt x="18754" y="10040"/>
                    <a:pt x="18488" y="10040"/>
                  </a:cubicBezTo>
                  <a:cubicBezTo>
                    <a:pt x="18028" y="10040"/>
                    <a:pt x="17568" y="10051"/>
                    <a:pt x="17107" y="10080"/>
                  </a:cubicBezTo>
                  <a:cubicBezTo>
                    <a:pt x="17339" y="9701"/>
                    <a:pt x="17543" y="9261"/>
                    <a:pt x="17834" y="8820"/>
                  </a:cubicBezTo>
                  <a:cubicBezTo>
                    <a:pt x="18008" y="8593"/>
                    <a:pt x="18211" y="8380"/>
                    <a:pt x="18473" y="8183"/>
                  </a:cubicBezTo>
                  <a:cubicBezTo>
                    <a:pt x="18792" y="7894"/>
                    <a:pt x="19111" y="7606"/>
                    <a:pt x="19344" y="7302"/>
                  </a:cubicBezTo>
                  <a:cubicBezTo>
                    <a:pt x="19780" y="6559"/>
                    <a:pt x="19169" y="5785"/>
                    <a:pt x="17950" y="5527"/>
                  </a:cubicBezTo>
                  <a:cubicBezTo>
                    <a:pt x="17875" y="5512"/>
                    <a:pt x="17798" y="5505"/>
                    <a:pt x="17721" y="5505"/>
                  </a:cubicBezTo>
                  <a:cubicBezTo>
                    <a:pt x="17558" y="5505"/>
                    <a:pt x="17400" y="5536"/>
                    <a:pt x="17281" y="5587"/>
                  </a:cubicBezTo>
                  <a:cubicBezTo>
                    <a:pt x="16265" y="6407"/>
                    <a:pt x="16033" y="7409"/>
                    <a:pt x="17223" y="8289"/>
                  </a:cubicBezTo>
                  <a:cubicBezTo>
                    <a:pt x="17369" y="8380"/>
                    <a:pt x="17427" y="8487"/>
                    <a:pt x="17427" y="8608"/>
                  </a:cubicBezTo>
                  <a:cubicBezTo>
                    <a:pt x="17339" y="8881"/>
                    <a:pt x="17195" y="9139"/>
                    <a:pt x="17020" y="9473"/>
                  </a:cubicBezTo>
                  <a:cubicBezTo>
                    <a:pt x="16062" y="8578"/>
                    <a:pt x="14842" y="7970"/>
                    <a:pt x="12838" y="7864"/>
                  </a:cubicBezTo>
                  <a:cubicBezTo>
                    <a:pt x="13331" y="9200"/>
                    <a:pt x="14609" y="9867"/>
                    <a:pt x="16730" y="9928"/>
                  </a:cubicBezTo>
                  <a:cubicBezTo>
                    <a:pt x="16091" y="10535"/>
                    <a:pt x="15510" y="11097"/>
                    <a:pt x="14929" y="11674"/>
                  </a:cubicBezTo>
                  <a:cubicBezTo>
                    <a:pt x="14435" y="10444"/>
                    <a:pt x="12547" y="9261"/>
                    <a:pt x="10340" y="8850"/>
                  </a:cubicBezTo>
                  <a:cubicBezTo>
                    <a:pt x="10154" y="8821"/>
                    <a:pt x="9994" y="8805"/>
                    <a:pt x="9861" y="8805"/>
                  </a:cubicBezTo>
                  <a:cubicBezTo>
                    <a:pt x="9454" y="8805"/>
                    <a:pt x="9294" y="8948"/>
                    <a:pt x="9381" y="9245"/>
                  </a:cubicBezTo>
                  <a:cubicBezTo>
                    <a:pt x="9614" y="9974"/>
                    <a:pt x="10224" y="10672"/>
                    <a:pt x="11153" y="11234"/>
                  </a:cubicBezTo>
                  <a:cubicBezTo>
                    <a:pt x="11966" y="11674"/>
                    <a:pt x="12983" y="12008"/>
                    <a:pt x="14116" y="12190"/>
                  </a:cubicBezTo>
                  <a:lnTo>
                    <a:pt x="12286" y="14588"/>
                  </a:lnTo>
                  <a:cubicBezTo>
                    <a:pt x="12112" y="14284"/>
                    <a:pt x="11908" y="13859"/>
                    <a:pt x="11618" y="13465"/>
                  </a:cubicBezTo>
                  <a:cubicBezTo>
                    <a:pt x="10659" y="12144"/>
                    <a:pt x="9178" y="10975"/>
                    <a:pt x="7668" y="9822"/>
                  </a:cubicBezTo>
                  <a:cubicBezTo>
                    <a:pt x="7087" y="9382"/>
                    <a:pt x="6622" y="8911"/>
                    <a:pt x="6100" y="8456"/>
                  </a:cubicBezTo>
                  <a:cubicBezTo>
                    <a:pt x="6680" y="8395"/>
                    <a:pt x="7261" y="8319"/>
                    <a:pt x="7784" y="8213"/>
                  </a:cubicBezTo>
                  <a:cubicBezTo>
                    <a:pt x="9614" y="7712"/>
                    <a:pt x="10979" y="6210"/>
                    <a:pt x="10601" y="5147"/>
                  </a:cubicBezTo>
                  <a:cubicBezTo>
                    <a:pt x="10518" y="4919"/>
                    <a:pt x="10375" y="4807"/>
                    <a:pt x="10086" y="4807"/>
                  </a:cubicBezTo>
                  <a:cubicBezTo>
                    <a:pt x="9973" y="4807"/>
                    <a:pt x="9836" y="4824"/>
                    <a:pt x="9672" y="4859"/>
                  </a:cubicBezTo>
                  <a:cubicBezTo>
                    <a:pt x="7261" y="5329"/>
                    <a:pt x="6070" y="6301"/>
                    <a:pt x="5577" y="7606"/>
                  </a:cubicBezTo>
                  <a:cubicBezTo>
                    <a:pt x="4908" y="6589"/>
                    <a:pt x="4880" y="5572"/>
                    <a:pt x="5025" y="4540"/>
                  </a:cubicBezTo>
                  <a:cubicBezTo>
                    <a:pt x="6448" y="4282"/>
                    <a:pt x="7261" y="3690"/>
                    <a:pt x="7842" y="3022"/>
                  </a:cubicBezTo>
                  <a:cubicBezTo>
                    <a:pt x="8597" y="2203"/>
                    <a:pt x="9062" y="1338"/>
                    <a:pt x="8684" y="397"/>
                  </a:cubicBezTo>
                  <a:cubicBezTo>
                    <a:pt x="8583" y="120"/>
                    <a:pt x="8438" y="0"/>
                    <a:pt x="813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91" name="Google Shape;453;p42" descr="Google Shape;453;p42"/>
            <p:cNvPicPr>
              <a:picLocks noChangeAspect="1"/>
            </p:cNvPicPr>
            <p:nvPr/>
          </p:nvPicPr>
          <p:blipFill>
            <a:blip r:embed="rId2">
              <a:alphaModFix amt="79000"/>
              <a:extLst/>
            </a:blip>
            <a:stretch>
              <a:fillRect/>
            </a:stretch>
          </p:blipFill>
          <p:spPr>
            <a:xfrm rot="20370597">
              <a:off x="27739" y="899209"/>
              <a:ext cx="1136276" cy="363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93" name="Google Shape;454;p42" descr="Google Shape;454;p42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9800000">
            <a:off x="1430572" y="1131746"/>
            <a:ext cx="1433343" cy="40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Google Shape;455;p42" descr="Google Shape;455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1430916" y="3265973"/>
            <a:ext cx="1439471" cy="1074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5124.png" descr="IMG_5124.png"/>
          <p:cNvPicPr>
            <a:picLocks noChangeAspect="1"/>
          </p:cNvPicPr>
          <p:nvPr/>
        </p:nvPicPr>
        <p:blipFill>
          <a:blip r:embed="rId5">
            <a:extLst/>
          </a:blip>
          <a:srcRect l="11629" t="32008" r="13778" b="58977"/>
          <a:stretch>
            <a:fillRect/>
          </a:stretch>
        </p:blipFill>
        <p:spPr>
          <a:xfrm>
            <a:off x="2147243" y="1834157"/>
            <a:ext cx="5637712" cy="1475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IMG_0601.png" descr="IMG_0601.png"/>
          <p:cNvPicPr>
            <a:picLocks noChangeAspect="1"/>
          </p:cNvPicPr>
          <p:nvPr/>
        </p:nvPicPr>
        <p:blipFill>
          <a:blip r:embed="rId6">
            <a:alphaModFix amt="5867"/>
            <a:extLst/>
          </a:blip>
          <a:stretch>
            <a:fillRect/>
          </a:stretch>
        </p:blipFill>
        <p:spPr>
          <a:xfrm>
            <a:off x="358648" y="-5731736"/>
            <a:ext cx="8566092" cy="86004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1" name="تجميع"/>
          <p:cNvGrpSpPr/>
          <p:nvPr/>
        </p:nvGrpSpPr>
        <p:grpSpPr>
          <a:xfrm>
            <a:off x="1035981" y="4340406"/>
            <a:ext cx="2459015" cy="390205"/>
            <a:chOff x="0" y="0"/>
            <a:chExt cx="2459013" cy="390204"/>
          </a:xfrm>
        </p:grpSpPr>
        <p:sp>
          <p:nvSpPr>
            <p:cNvPr id="597" name="@amal_almazroai…"/>
            <p:cNvSpPr txBox="1"/>
            <p:nvPr/>
          </p:nvSpPr>
          <p:spPr>
            <a:xfrm>
              <a:off x="0" y="0"/>
              <a:ext cx="2459014" cy="390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@amal_almazroai</a:t>
              </a:r>
            </a:p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@ma3aly_alharbi</a:t>
              </a:r>
            </a:p>
          </p:txBody>
        </p:sp>
        <p:grpSp>
          <p:nvGrpSpPr>
            <p:cNvPr id="600" name="Google Shape;1182;p74"/>
            <p:cNvGrpSpPr/>
            <p:nvPr/>
          </p:nvGrpSpPr>
          <p:grpSpPr>
            <a:xfrm>
              <a:off x="110532" y="0"/>
              <a:ext cx="390637" cy="390205"/>
              <a:chOff x="35" y="35"/>
              <a:chExt cx="390636" cy="390204"/>
            </a:xfrm>
          </p:grpSpPr>
          <p:sp>
            <p:nvSpPr>
              <p:cNvPr id="598" name="Google Shape;1183;p74"/>
              <p:cNvSpPr/>
              <p:nvPr/>
            </p:nvSpPr>
            <p:spPr>
              <a:xfrm>
                <a:off x="35" y="35"/>
                <a:ext cx="390638" cy="39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8" y="662"/>
                    </a:moveTo>
                    <a:cubicBezTo>
                      <a:pt x="16396" y="662"/>
                      <a:pt x="20914" y="5186"/>
                      <a:pt x="20914" y="10800"/>
                    </a:cubicBezTo>
                    <a:cubicBezTo>
                      <a:pt x="20914" y="16390"/>
                      <a:pt x="16396" y="20914"/>
                      <a:pt x="10788" y="20914"/>
                    </a:cubicBezTo>
                    <a:cubicBezTo>
                      <a:pt x="5204" y="20914"/>
                      <a:pt x="686" y="16390"/>
                      <a:pt x="686" y="10800"/>
                    </a:cubicBezTo>
                    <a:cubicBezTo>
                      <a:pt x="686" y="5186"/>
                      <a:pt x="5204" y="662"/>
                      <a:pt x="10788" y="662"/>
                    </a:cubicBezTo>
                    <a:close/>
                    <a:moveTo>
                      <a:pt x="10788" y="0"/>
                    </a:moveTo>
                    <a:cubicBezTo>
                      <a:pt x="7925" y="0"/>
                      <a:pt x="5204" y="1112"/>
                      <a:pt x="3169" y="3149"/>
                    </a:cubicBezTo>
                    <a:cubicBezTo>
                      <a:pt x="1135" y="5210"/>
                      <a:pt x="0" y="7933"/>
                      <a:pt x="0" y="10800"/>
                    </a:cubicBezTo>
                    <a:cubicBezTo>
                      <a:pt x="0" y="13667"/>
                      <a:pt x="1135" y="16390"/>
                      <a:pt x="3169" y="18427"/>
                    </a:cubicBezTo>
                    <a:cubicBezTo>
                      <a:pt x="5204" y="20488"/>
                      <a:pt x="7925" y="21600"/>
                      <a:pt x="10788" y="21600"/>
                    </a:cubicBezTo>
                    <a:cubicBezTo>
                      <a:pt x="13673" y="21600"/>
                      <a:pt x="16396" y="20488"/>
                      <a:pt x="18431" y="18427"/>
                    </a:cubicBezTo>
                    <a:cubicBezTo>
                      <a:pt x="20463" y="16390"/>
                      <a:pt x="21600" y="13667"/>
                      <a:pt x="21600" y="10800"/>
                    </a:cubicBezTo>
                    <a:cubicBezTo>
                      <a:pt x="21600" y="7933"/>
                      <a:pt x="20463" y="5210"/>
                      <a:pt x="18431" y="3149"/>
                    </a:cubicBezTo>
                    <a:cubicBezTo>
                      <a:pt x="16396" y="1112"/>
                      <a:pt x="13673" y="0"/>
                      <a:pt x="1078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9" name="Google Shape;1184;p74"/>
              <p:cNvSpPr/>
              <p:nvPr/>
            </p:nvSpPr>
            <p:spPr>
              <a:xfrm>
                <a:off x="79534" y="98431"/>
                <a:ext cx="255467" cy="20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3938" y="0"/>
                    </a:moveTo>
                    <a:cubicBezTo>
                      <a:pt x="11238" y="0"/>
                      <a:pt x="8970" y="2558"/>
                      <a:pt x="8752" y="5820"/>
                    </a:cubicBezTo>
                    <a:cubicBezTo>
                      <a:pt x="8214" y="5731"/>
                      <a:pt x="7098" y="5335"/>
                      <a:pt x="6808" y="5202"/>
                    </a:cubicBezTo>
                    <a:cubicBezTo>
                      <a:pt x="4937" y="4454"/>
                      <a:pt x="3210" y="2999"/>
                      <a:pt x="1877" y="1192"/>
                    </a:cubicBezTo>
                    <a:cubicBezTo>
                      <a:pt x="1771" y="1103"/>
                      <a:pt x="1698" y="1014"/>
                      <a:pt x="1553" y="970"/>
                    </a:cubicBezTo>
                    <a:cubicBezTo>
                      <a:pt x="1532" y="966"/>
                      <a:pt x="1508" y="963"/>
                      <a:pt x="1484" y="963"/>
                    </a:cubicBezTo>
                    <a:cubicBezTo>
                      <a:pt x="1287" y="963"/>
                      <a:pt x="1079" y="1126"/>
                      <a:pt x="1015" y="1322"/>
                    </a:cubicBezTo>
                    <a:cubicBezTo>
                      <a:pt x="689" y="2118"/>
                      <a:pt x="510" y="2999"/>
                      <a:pt x="510" y="3880"/>
                    </a:cubicBezTo>
                    <a:cubicBezTo>
                      <a:pt x="510" y="5157"/>
                      <a:pt x="834" y="6394"/>
                      <a:pt x="1408" y="7320"/>
                    </a:cubicBezTo>
                    <a:cubicBezTo>
                      <a:pt x="1378" y="7312"/>
                      <a:pt x="1348" y="7309"/>
                      <a:pt x="1317" y="7309"/>
                    </a:cubicBezTo>
                    <a:cubicBezTo>
                      <a:pt x="1169" y="7309"/>
                      <a:pt x="1024" y="7394"/>
                      <a:pt x="906" y="7538"/>
                    </a:cubicBezTo>
                    <a:cubicBezTo>
                      <a:pt x="834" y="7627"/>
                      <a:pt x="834" y="7805"/>
                      <a:pt x="797" y="7934"/>
                    </a:cubicBezTo>
                    <a:lnTo>
                      <a:pt x="797" y="8156"/>
                    </a:lnTo>
                    <a:cubicBezTo>
                      <a:pt x="797" y="9830"/>
                      <a:pt x="1408" y="11374"/>
                      <a:pt x="2454" y="12433"/>
                    </a:cubicBezTo>
                    <a:cubicBezTo>
                      <a:pt x="2345" y="12477"/>
                      <a:pt x="2309" y="12607"/>
                      <a:pt x="2273" y="12651"/>
                    </a:cubicBezTo>
                    <a:cubicBezTo>
                      <a:pt x="2237" y="12829"/>
                      <a:pt x="2167" y="13007"/>
                      <a:pt x="2237" y="13136"/>
                    </a:cubicBezTo>
                    <a:cubicBezTo>
                      <a:pt x="2669" y="14899"/>
                      <a:pt x="3785" y="16309"/>
                      <a:pt x="5191" y="16839"/>
                    </a:cubicBezTo>
                    <a:cubicBezTo>
                      <a:pt x="3930" y="17764"/>
                      <a:pt x="2491" y="18294"/>
                      <a:pt x="979" y="18294"/>
                    </a:cubicBezTo>
                    <a:lnTo>
                      <a:pt x="546" y="18294"/>
                    </a:lnTo>
                    <a:cubicBezTo>
                      <a:pt x="293" y="18294"/>
                      <a:pt x="78" y="18516"/>
                      <a:pt x="5" y="18823"/>
                    </a:cubicBezTo>
                    <a:cubicBezTo>
                      <a:pt x="-31" y="19090"/>
                      <a:pt x="114" y="19397"/>
                      <a:pt x="293" y="19486"/>
                    </a:cubicBezTo>
                    <a:cubicBezTo>
                      <a:pt x="2167" y="20852"/>
                      <a:pt x="4398" y="21600"/>
                      <a:pt x="6594" y="21600"/>
                    </a:cubicBezTo>
                    <a:cubicBezTo>
                      <a:pt x="9257" y="21600"/>
                      <a:pt x="11776" y="20586"/>
                      <a:pt x="13865" y="18734"/>
                    </a:cubicBezTo>
                    <a:cubicBezTo>
                      <a:pt x="14152" y="18516"/>
                      <a:pt x="14152" y="17986"/>
                      <a:pt x="13938" y="17720"/>
                    </a:cubicBezTo>
                    <a:cubicBezTo>
                      <a:pt x="13838" y="17601"/>
                      <a:pt x="13708" y="17531"/>
                      <a:pt x="13572" y="17531"/>
                    </a:cubicBezTo>
                    <a:cubicBezTo>
                      <a:pt x="13463" y="17531"/>
                      <a:pt x="13351" y="17579"/>
                      <a:pt x="13254" y="17679"/>
                    </a:cubicBezTo>
                    <a:cubicBezTo>
                      <a:pt x="11346" y="19308"/>
                      <a:pt x="9079" y="20323"/>
                      <a:pt x="6594" y="20323"/>
                    </a:cubicBezTo>
                    <a:cubicBezTo>
                      <a:pt x="5191" y="20323"/>
                      <a:pt x="3785" y="19971"/>
                      <a:pt x="2527" y="19397"/>
                    </a:cubicBezTo>
                    <a:cubicBezTo>
                      <a:pt x="4108" y="19045"/>
                      <a:pt x="5550" y="18205"/>
                      <a:pt x="6808" y="16972"/>
                    </a:cubicBezTo>
                    <a:cubicBezTo>
                      <a:pt x="6953" y="16794"/>
                      <a:pt x="7026" y="16576"/>
                      <a:pt x="6990" y="16354"/>
                    </a:cubicBezTo>
                    <a:cubicBezTo>
                      <a:pt x="6953" y="16091"/>
                      <a:pt x="6739" y="15869"/>
                      <a:pt x="6485" y="15869"/>
                    </a:cubicBezTo>
                    <a:cubicBezTo>
                      <a:pt x="5227" y="15783"/>
                      <a:pt x="4108" y="14987"/>
                      <a:pt x="3497" y="13666"/>
                    </a:cubicBezTo>
                    <a:cubicBezTo>
                      <a:pt x="3748" y="13666"/>
                      <a:pt x="4075" y="13577"/>
                      <a:pt x="4326" y="13488"/>
                    </a:cubicBezTo>
                    <a:cubicBezTo>
                      <a:pt x="4577" y="13447"/>
                      <a:pt x="4758" y="13225"/>
                      <a:pt x="4758" y="12918"/>
                    </a:cubicBezTo>
                    <a:cubicBezTo>
                      <a:pt x="4795" y="12607"/>
                      <a:pt x="4613" y="12344"/>
                      <a:pt x="4326" y="12211"/>
                    </a:cubicBezTo>
                    <a:cubicBezTo>
                      <a:pt x="2993" y="11814"/>
                      <a:pt x="1986" y="10448"/>
                      <a:pt x="1771" y="8815"/>
                    </a:cubicBezTo>
                    <a:cubicBezTo>
                      <a:pt x="2167" y="8904"/>
                      <a:pt x="2596" y="8949"/>
                      <a:pt x="2993" y="8949"/>
                    </a:cubicBezTo>
                    <a:cubicBezTo>
                      <a:pt x="3246" y="8949"/>
                      <a:pt x="3425" y="8730"/>
                      <a:pt x="3497" y="8419"/>
                    </a:cubicBezTo>
                    <a:cubicBezTo>
                      <a:pt x="3534" y="8156"/>
                      <a:pt x="3389" y="7934"/>
                      <a:pt x="3210" y="7805"/>
                    </a:cubicBezTo>
                    <a:cubicBezTo>
                      <a:pt x="2095" y="6964"/>
                      <a:pt x="1408" y="5509"/>
                      <a:pt x="1408" y="3880"/>
                    </a:cubicBezTo>
                    <a:cubicBezTo>
                      <a:pt x="1408" y="3528"/>
                      <a:pt x="1444" y="3132"/>
                      <a:pt x="1553" y="2732"/>
                    </a:cubicBezTo>
                    <a:cubicBezTo>
                      <a:pt x="2887" y="4410"/>
                      <a:pt x="4577" y="5643"/>
                      <a:pt x="6379" y="6394"/>
                    </a:cubicBezTo>
                    <a:cubicBezTo>
                      <a:pt x="6379" y="6394"/>
                      <a:pt x="8178" y="7053"/>
                      <a:pt x="8825" y="7098"/>
                    </a:cubicBezTo>
                    <a:lnTo>
                      <a:pt x="9112" y="7098"/>
                    </a:lnTo>
                    <a:cubicBezTo>
                      <a:pt x="9330" y="7098"/>
                      <a:pt x="9544" y="6920"/>
                      <a:pt x="9617" y="6657"/>
                    </a:cubicBezTo>
                    <a:cubicBezTo>
                      <a:pt x="9653" y="6613"/>
                      <a:pt x="9653" y="6479"/>
                      <a:pt x="9653" y="6435"/>
                    </a:cubicBezTo>
                    <a:lnTo>
                      <a:pt x="9653" y="6305"/>
                    </a:lnTo>
                    <a:cubicBezTo>
                      <a:pt x="9653" y="3528"/>
                      <a:pt x="11489" y="1237"/>
                      <a:pt x="13793" y="1237"/>
                    </a:cubicBezTo>
                    <a:cubicBezTo>
                      <a:pt x="14908" y="1237"/>
                      <a:pt x="15954" y="1807"/>
                      <a:pt x="16746" y="2777"/>
                    </a:cubicBezTo>
                    <a:cubicBezTo>
                      <a:pt x="16855" y="2914"/>
                      <a:pt x="16964" y="2969"/>
                      <a:pt x="17091" y="2969"/>
                    </a:cubicBezTo>
                    <a:cubicBezTo>
                      <a:pt x="17130" y="2969"/>
                      <a:pt x="17170" y="2966"/>
                      <a:pt x="17212" y="2955"/>
                    </a:cubicBezTo>
                    <a:cubicBezTo>
                      <a:pt x="17753" y="2821"/>
                      <a:pt x="18258" y="2732"/>
                      <a:pt x="18724" y="2514"/>
                    </a:cubicBezTo>
                    <a:cubicBezTo>
                      <a:pt x="18473" y="2821"/>
                      <a:pt x="18149" y="3173"/>
                      <a:pt x="17790" y="3395"/>
                    </a:cubicBezTo>
                    <a:cubicBezTo>
                      <a:pt x="17572" y="3573"/>
                      <a:pt x="17466" y="3880"/>
                      <a:pt x="17572" y="4232"/>
                    </a:cubicBezTo>
                    <a:cubicBezTo>
                      <a:pt x="17644" y="4454"/>
                      <a:pt x="17898" y="4628"/>
                      <a:pt x="18113" y="4628"/>
                    </a:cubicBezTo>
                    <a:cubicBezTo>
                      <a:pt x="18545" y="4543"/>
                      <a:pt x="18978" y="4498"/>
                      <a:pt x="19374" y="4321"/>
                    </a:cubicBezTo>
                    <a:cubicBezTo>
                      <a:pt x="19014" y="4761"/>
                      <a:pt x="18618" y="5202"/>
                      <a:pt x="18149" y="5598"/>
                    </a:cubicBezTo>
                    <a:cubicBezTo>
                      <a:pt x="18004" y="5731"/>
                      <a:pt x="17932" y="5954"/>
                      <a:pt x="17932" y="6128"/>
                    </a:cubicBezTo>
                    <a:lnTo>
                      <a:pt x="17932" y="6394"/>
                    </a:lnTo>
                    <a:cubicBezTo>
                      <a:pt x="17932" y="9963"/>
                      <a:pt x="16816" y="13225"/>
                      <a:pt x="15017" y="15650"/>
                    </a:cubicBezTo>
                    <a:cubicBezTo>
                      <a:pt x="14839" y="15913"/>
                      <a:pt x="14839" y="16309"/>
                      <a:pt x="15017" y="16531"/>
                    </a:cubicBezTo>
                    <a:cubicBezTo>
                      <a:pt x="15120" y="16657"/>
                      <a:pt x="15247" y="16713"/>
                      <a:pt x="15377" y="16713"/>
                    </a:cubicBezTo>
                    <a:cubicBezTo>
                      <a:pt x="15519" y="16713"/>
                      <a:pt x="15661" y="16646"/>
                      <a:pt x="15773" y="16531"/>
                    </a:cubicBezTo>
                    <a:cubicBezTo>
                      <a:pt x="17790" y="13755"/>
                      <a:pt x="18905" y="10226"/>
                      <a:pt x="18978" y="6479"/>
                    </a:cubicBezTo>
                    <a:cubicBezTo>
                      <a:pt x="19912" y="5643"/>
                      <a:pt x="20668" y="4628"/>
                      <a:pt x="21318" y="3395"/>
                    </a:cubicBezTo>
                    <a:cubicBezTo>
                      <a:pt x="21569" y="3173"/>
                      <a:pt x="21533" y="2777"/>
                      <a:pt x="21318" y="2647"/>
                    </a:cubicBezTo>
                    <a:cubicBezTo>
                      <a:pt x="21221" y="2529"/>
                      <a:pt x="21094" y="2470"/>
                      <a:pt x="20943" y="2470"/>
                    </a:cubicBezTo>
                    <a:cubicBezTo>
                      <a:pt x="20868" y="2470"/>
                      <a:pt x="20789" y="2484"/>
                      <a:pt x="20704" y="2514"/>
                    </a:cubicBezTo>
                    <a:cubicBezTo>
                      <a:pt x="20453" y="2688"/>
                      <a:pt x="20166" y="2777"/>
                      <a:pt x="19912" y="2910"/>
                    </a:cubicBezTo>
                    <a:cubicBezTo>
                      <a:pt x="20166" y="2470"/>
                      <a:pt x="20417" y="1896"/>
                      <a:pt x="20598" y="1366"/>
                    </a:cubicBezTo>
                    <a:cubicBezTo>
                      <a:pt x="20632" y="1148"/>
                      <a:pt x="20632" y="881"/>
                      <a:pt x="20490" y="707"/>
                    </a:cubicBezTo>
                    <a:cubicBezTo>
                      <a:pt x="20378" y="566"/>
                      <a:pt x="20236" y="500"/>
                      <a:pt x="20103" y="500"/>
                    </a:cubicBezTo>
                    <a:cubicBezTo>
                      <a:pt x="20021" y="500"/>
                      <a:pt x="19945" y="526"/>
                      <a:pt x="19876" y="574"/>
                    </a:cubicBezTo>
                    <a:cubicBezTo>
                      <a:pt x="19084" y="1148"/>
                      <a:pt x="18295" y="1455"/>
                      <a:pt x="17430" y="1633"/>
                    </a:cubicBezTo>
                    <a:cubicBezTo>
                      <a:pt x="16493" y="529"/>
                      <a:pt x="15232" y="0"/>
                      <a:pt x="1393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448;p42"/>
          <p:cNvSpPr/>
          <p:nvPr/>
        </p:nvSpPr>
        <p:spPr>
          <a:xfrm rot="16200000">
            <a:off x="2814890" y="-551852"/>
            <a:ext cx="4166072" cy="6247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606" name="Google Shape;451;p42"/>
          <p:cNvGrpSpPr/>
          <p:nvPr/>
        </p:nvGrpSpPr>
        <p:grpSpPr>
          <a:xfrm>
            <a:off x="7177851" y="3307653"/>
            <a:ext cx="1191756" cy="1450438"/>
            <a:chOff x="0" y="0"/>
            <a:chExt cx="1191755" cy="1450437"/>
          </a:xfrm>
        </p:grpSpPr>
        <p:sp>
          <p:nvSpPr>
            <p:cNvPr id="604" name="Google Shape;452;p42"/>
            <p:cNvSpPr/>
            <p:nvPr/>
          </p:nvSpPr>
          <p:spPr>
            <a:xfrm>
              <a:off x="508812" y="-1"/>
              <a:ext cx="564283" cy="111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958" y="215"/>
                  </a:moveTo>
                  <a:cubicBezTo>
                    <a:pt x="9120" y="1292"/>
                    <a:pt x="7087" y="4070"/>
                    <a:pt x="4880" y="4297"/>
                  </a:cubicBezTo>
                  <a:cubicBezTo>
                    <a:pt x="5170" y="3614"/>
                    <a:pt x="5461" y="2992"/>
                    <a:pt x="5722" y="2385"/>
                  </a:cubicBezTo>
                  <a:cubicBezTo>
                    <a:pt x="5228" y="2400"/>
                    <a:pt x="5054" y="2597"/>
                    <a:pt x="4531" y="4206"/>
                  </a:cubicBezTo>
                  <a:cubicBezTo>
                    <a:pt x="3515" y="3630"/>
                    <a:pt x="3631" y="2992"/>
                    <a:pt x="4038" y="2354"/>
                  </a:cubicBezTo>
                  <a:cubicBezTo>
                    <a:pt x="4647" y="1368"/>
                    <a:pt x="6100" y="579"/>
                    <a:pt x="7958" y="215"/>
                  </a:cubicBezTo>
                  <a:close/>
                  <a:moveTo>
                    <a:pt x="755" y="3766"/>
                  </a:moveTo>
                  <a:cubicBezTo>
                    <a:pt x="2614" y="4221"/>
                    <a:pt x="4676" y="6195"/>
                    <a:pt x="4676" y="6984"/>
                  </a:cubicBezTo>
                  <a:cubicBezTo>
                    <a:pt x="3398" y="6695"/>
                    <a:pt x="2295" y="5830"/>
                    <a:pt x="1511" y="4601"/>
                  </a:cubicBezTo>
                  <a:cubicBezTo>
                    <a:pt x="1394" y="5117"/>
                    <a:pt x="1801" y="5587"/>
                    <a:pt x="2353" y="5982"/>
                  </a:cubicBezTo>
                  <a:cubicBezTo>
                    <a:pt x="2934" y="6392"/>
                    <a:pt x="3573" y="6771"/>
                    <a:pt x="4154" y="7151"/>
                  </a:cubicBezTo>
                  <a:cubicBezTo>
                    <a:pt x="1075" y="7075"/>
                    <a:pt x="-232" y="5132"/>
                    <a:pt x="755" y="3766"/>
                  </a:cubicBezTo>
                  <a:close/>
                  <a:moveTo>
                    <a:pt x="10050" y="4995"/>
                  </a:moveTo>
                  <a:cubicBezTo>
                    <a:pt x="10543" y="5921"/>
                    <a:pt x="9904" y="6680"/>
                    <a:pt x="8916" y="7379"/>
                  </a:cubicBezTo>
                  <a:cubicBezTo>
                    <a:pt x="8296" y="7802"/>
                    <a:pt x="7600" y="8159"/>
                    <a:pt x="6410" y="8159"/>
                  </a:cubicBezTo>
                  <a:cubicBezTo>
                    <a:pt x="6319" y="8159"/>
                    <a:pt x="6225" y="8157"/>
                    <a:pt x="6128" y="8153"/>
                  </a:cubicBezTo>
                  <a:lnTo>
                    <a:pt x="8568" y="6346"/>
                  </a:lnTo>
                  <a:cubicBezTo>
                    <a:pt x="7290" y="6680"/>
                    <a:pt x="6854" y="7363"/>
                    <a:pt x="6042" y="7910"/>
                  </a:cubicBezTo>
                  <a:cubicBezTo>
                    <a:pt x="5867" y="6741"/>
                    <a:pt x="7639" y="5436"/>
                    <a:pt x="10050" y="4995"/>
                  </a:cubicBezTo>
                  <a:close/>
                  <a:moveTo>
                    <a:pt x="17630" y="5633"/>
                  </a:moveTo>
                  <a:cubicBezTo>
                    <a:pt x="18357" y="5846"/>
                    <a:pt x="18937" y="6134"/>
                    <a:pt x="19024" y="6604"/>
                  </a:cubicBezTo>
                  <a:cubicBezTo>
                    <a:pt x="19169" y="7151"/>
                    <a:pt x="18821" y="7682"/>
                    <a:pt x="18124" y="8076"/>
                  </a:cubicBezTo>
                  <a:cubicBezTo>
                    <a:pt x="18066" y="7621"/>
                    <a:pt x="18008" y="7181"/>
                    <a:pt x="17950" y="6756"/>
                  </a:cubicBezTo>
                  <a:cubicBezTo>
                    <a:pt x="17834" y="6741"/>
                    <a:pt x="17717" y="6726"/>
                    <a:pt x="17601" y="6726"/>
                  </a:cubicBezTo>
                  <a:lnTo>
                    <a:pt x="17601" y="8244"/>
                  </a:lnTo>
                  <a:cubicBezTo>
                    <a:pt x="16497" y="7454"/>
                    <a:pt x="16555" y="6559"/>
                    <a:pt x="17630" y="5633"/>
                  </a:cubicBezTo>
                  <a:close/>
                  <a:moveTo>
                    <a:pt x="13303" y="8107"/>
                  </a:moveTo>
                  <a:cubicBezTo>
                    <a:pt x="14493" y="8168"/>
                    <a:pt x="16004" y="8805"/>
                    <a:pt x="16497" y="9534"/>
                  </a:cubicBezTo>
                  <a:cubicBezTo>
                    <a:pt x="15742" y="9215"/>
                    <a:pt x="15045" y="8942"/>
                    <a:pt x="14348" y="8653"/>
                  </a:cubicBezTo>
                  <a:cubicBezTo>
                    <a:pt x="14319" y="8653"/>
                    <a:pt x="14261" y="8684"/>
                    <a:pt x="14087" y="8729"/>
                  </a:cubicBezTo>
                  <a:lnTo>
                    <a:pt x="16352" y="9701"/>
                  </a:lnTo>
                  <a:cubicBezTo>
                    <a:pt x="16338" y="9701"/>
                    <a:pt x="16325" y="9701"/>
                    <a:pt x="16312" y="9701"/>
                  </a:cubicBezTo>
                  <a:cubicBezTo>
                    <a:pt x="14959" y="9701"/>
                    <a:pt x="13561" y="8949"/>
                    <a:pt x="13303" y="8107"/>
                  </a:cubicBezTo>
                  <a:close/>
                  <a:moveTo>
                    <a:pt x="18432" y="10186"/>
                  </a:moveTo>
                  <a:cubicBezTo>
                    <a:pt x="19213" y="10186"/>
                    <a:pt x="20068" y="10380"/>
                    <a:pt x="20477" y="10733"/>
                  </a:cubicBezTo>
                  <a:cubicBezTo>
                    <a:pt x="19866" y="10831"/>
                    <a:pt x="19264" y="10903"/>
                    <a:pt x="18643" y="10903"/>
                  </a:cubicBezTo>
                  <a:cubicBezTo>
                    <a:pt x="18022" y="10903"/>
                    <a:pt x="17384" y="10831"/>
                    <a:pt x="16701" y="10642"/>
                  </a:cubicBezTo>
                  <a:lnTo>
                    <a:pt x="19082" y="10642"/>
                  </a:lnTo>
                  <a:cubicBezTo>
                    <a:pt x="19111" y="10611"/>
                    <a:pt x="19111" y="10566"/>
                    <a:pt x="19111" y="10535"/>
                  </a:cubicBezTo>
                  <a:lnTo>
                    <a:pt x="17165" y="10429"/>
                  </a:lnTo>
                  <a:cubicBezTo>
                    <a:pt x="17470" y="10264"/>
                    <a:pt x="17936" y="10186"/>
                    <a:pt x="18432" y="10186"/>
                  </a:cubicBezTo>
                  <a:close/>
                  <a:moveTo>
                    <a:pt x="928" y="8472"/>
                  </a:moveTo>
                  <a:cubicBezTo>
                    <a:pt x="3555" y="8472"/>
                    <a:pt x="6992" y="9493"/>
                    <a:pt x="8162" y="10687"/>
                  </a:cubicBezTo>
                  <a:cubicBezTo>
                    <a:pt x="6012" y="10338"/>
                    <a:pt x="4008" y="9943"/>
                    <a:pt x="2381" y="9018"/>
                  </a:cubicBezTo>
                  <a:cubicBezTo>
                    <a:pt x="2643" y="9746"/>
                    <a:pt x="5664" y="10642"/>
                    <a:pt x="8191" y="10839"/>
                  </a:cubicBezTo>
                  <a:cubicBezTo>
                    <a:pt x="7760" y="11143"/>
                    <a:pt x="6913" y="11338"/>
                    <a:pt x="6066" y="11338"/>
                  </a:cubicBezTo>
                  <a:cubicBezTo>
                    <a:pt x="5771" y="11338"/>
                    <a:pt x="5476" y="11315"/>
                    <a:pt x="5199" y="11264"/>
                  </a:cubicBezTo>
                  <a:cubicBezTo>
                    <a:pt x="2614" y="10824"/>
                    <a:pt x="1162" y="9837"/>
                    <a:pt x="407" y="8487"/>
                  </a:cubicBezTo>
                  <a:cubicBezTo>
                    <a:pt x="576" y="8477"/>
                    <a:pt x="750" y="8472"/>
                    <a:pt x="928" y="8472"/>
                  </a:cubicBezTo>
                  <a:close/>
                  <a:moveTo>
                    <a:pt x="9846" y="9048"/>
                  </a:moveTo>
                  <a:cubicBezTo>
                    <a:pt x="11473" y="9154"/>
                    <a:pt x="14000" y="10292"/>
                    <a:pt x="14406" y="11765"/>
                  </a:cubicBezTo>
                  <a:lnTo>
                    <a:pt x="14232" y="11841"/>
                  </a:lnTo>
                  <a:lnTo>
                    <a:pt x="11240" y="9807"/>
                  </a:lnTo>
                  <a:cubicBezTo>
                    <a:pt x="11792" y="10657"/>
                    <a:pt x="12867" y="11325"/>
                    <a:pt x="14087" y="11962"/>
                  </a:cubicBezTo>
                  <a:cubicBezTo>
                    <a:pt x="11589" y="11583"/>
                    <a:pt x="9904" y="10217"/>
                    <a:pt x="9846" y="9048"/>
                  </a:cubicBezTo>
                  <a:close/>
                  <a:moveTo>
                    <a:pt x="16071" y="12580"/>
                  </a:moveTo>
                  <a:cubicBezTo>
                    <a:pt x="16453" y="12580"/>
                    <a:pt x="16847" y="12611"/>
                    <a:pt x="17253" y="12660"/>
                  </a:cubicBezTo>
                  <a:lnTo>
                    <a:pt x="16614" y="12812"/>
                  </a:lnTo>
                  <a:cubicBezTo>
                    <a:pt x="16381" y="12751"/>
                    <a:pt x="16149" y="12736"/>
                    <a:pt x="15916" y="12721"/>
                  </a:cubicBezTo>
                  <a:cubicBezTo>
                    <a:pt x="15365" y="12782"/>
                    <a:pt x="14812" y="12873"/>
                    <a:pt x="14145" y="12964"/>
                  </a:cubicBezTo>
                  <a:cubicBezTo>
                    <a:pt x="14742" y="12681"/>
                    <a:pt x="15387" y="12580"/>
                    <a:pt x="16071" y="12580"/>
                  </a:cubicBezTo>
                  <a:close/>
                  <a:moveTo>
                    <a:pt x="16614" y="12812"/>
                  </a:moveTo>
                  <a:cubicBezTo>
                    <a:pt x="16265" y="13252"/>
                    <a:pt x="15481" y="13252"/>
                    <a:pt x="14784" y="13343"/>
                  </a:cubicBezTo>
                  <a:cubicBezTo>
                    <a:pt x="14609" y="13351"/>
                    <a:pt x="14428" y="13355"/>
                    <a:pt x="14246" y="13355"/>
                  </a:cubicBezTo>
                  <a:cubicBezTo>
                    <a:pt x="14065" y="13355"/>
                    <a:pt x="13884" y="13351"/>
                    <a:pt x="13709" y="13343"/>
                  </a:cubicBezTo>
                  <a:cubicBezTo>
                    <a:pt x="14639" y="12949"/>
                    <a:pt x="15655" y="12949"/>
                    <a:pt x="16614" y="12812"/>
                  </a:cubicBezTo>
                  <a:close/>
                  <a:moveTo>
                    <a:pt x="9730" y="12691"/>
                  </a:moveTo>
                  <a:cubicBezTo>
                    <a:pt x="9149" y="13055"/>
                    <a:pt x="8597" y="13404"/>
                    <a:pt x="8046" y="13753"/>
                  </a:cubicBezTo>
                  <a:lnTo>
                    <a:pt x="8220" y="13829"/>
                  </a:lnTo>
                  <a:lnTo>
                    <a:pt x="9846" y="12903"/>
                  </a:lnTo>
                  <a:cubicBezTo>
                    <a:pt x="9788" y="13389"/>
                    <a:pt x="8655" y="14011"/>
                    <a:pt x="7319" y="14299"/>
                  </a:cubicBezTo>
                  <a:cubicBezTo>
                    <a:pt x="7668" y="13541"/>
                    <a:pt x="8191" y="12918"/>
                    <a:pt x="9730" y="12691"/>
                  </a:cubicBezTo>
                  <a:close/>
                  <a:moveTo>
                    <a:pt x="8130" y="0"/>
                  </a:moveTo>
                  <a:cubicBezTo>
                    <a:pt x="8000" y="0"/>
                    <a:pt x="7839" y="22"/>
                    <a:pt x="7639" y="63"/>
                  </a:cubicBezTo>
                  <a:cubicBezTo>
                    <a:pt x="5693" y="457"/>
                    <a:pt x="4241" y="1292"/>
                    <a:pt x="3631" y="2324"/>
                  </a:cubicBezTo>
                  <a:cubicBezTo>
                    <a:pt x="3137" y="3083"/>
                    <a:pt x="3166" y="3827"/>
                    <a:pt x="4357" y="4449"/>
                  </a:cubicBezTo>
                  <a:cubicBezTo>
                    <a:pt x="4473" y="4510"/>
                    <a:pt x="4531" y="4601"/>
                    <a:pt x="4531" y="4692"/>
                  </a:cubicBezTo>
                  <a:cubicBezTo>
                    <a:pt x="4502" y="5041"/>
                    <a:pt x="4444" y="5360"/>
                    <a:pt x="4385" y="5769"/>
                  </a:cubicBezTo>
                  <a:cubicBezTo>
                    <a:pt x="4269" y="5633"/>
                    <a:pt x="4211" y="5557"/>
                    <a:pt x="4124" y="5496"/>
                  </a:cubicBezTo>
                  <a:cubicBezTo>
                    <a:pt x="3457" y="4738"/>
                    <a:pt x="2411" y="4100"/>
                    <a:pt x="1133" y="3614"/>
                  </a:cubicBezTo>
                  <a:cubicBezTo>
                    <a:pt x="982" y="3559"/>
                    <a:pt x="817" y="3500"/>
                    <a:pt x="663" y="3500"/>
                  </a:cubicBezTo>
                  <a:cubicBezTo>
                    <a:pt x="520" y="3500"/>
                    <a:pt x="389" y="3552"/>
                    <a:pt x="291" y="3705"/>
                  </a:cubicBezTo>
                  <a:cubicBezTo>
                    <a:pt x="-601" y="5133"/>
                    <a:pt x="472" y="7394"/>
                    <a:pt x="4723" y="7394"/>
                  </a:cubicBezTo>
                  <a:cubicBezTo>
                    <a:pt x="4765" y="7394"/>
                    <a:pt x="4808" y="7394"/>
                    <a:pt x="4850" y="7394"/>
                  </a:cubicBezTo>
                  <a:cubicBezTo>
                    <a:pt x="5403" y="8046"/>
                    <a:pt x="5925" y="8714"/>
                    <a:pt x="6477" y="9367"/>
                  </a:cubicBezTo>
                  <a:lnTo>
                    <a:pt x="6448" y="9367"/>
                  </a:lnTo>
                  <a:cubicBezTo>
                    <a:pt x="6361" y="9336"/>
                    <a:pt x="6245" y="9291"/>
                    <a:pt x="6158" y="9261"/>
                  </a:cubicBezTo>
                  <a:cubicBezTo>
                    <a:pt x="4612" y="8673"/>
                    <a:pt x="2958" y="8242"/>
                    <a:pt x="1011" y="8242"/>
                  </a:cubicBezTo>
                  <a:cubicBezTo>
                    <a:pt x="946" y="8242"/>
                    <a:pt x="880" y="8243"/>
                    <a:pt x="813" y="8244"/>
                  </a:cubicBezTo>
                  <a:cubicBezTo>
                    <a:pt x="58" y="8244"/>
                    <a:pt x="-116" y="8365"/>
                    <a:pt x="87" y="8744"/>
                  </a:cubicBezTo>
                  <a:cubicBezTo>
                    <a:pt x="465" y="9518"/>
                    <a:pt x="1307" y="10217"/>
                    <a:pt x="2469" y="10748"/>
                  </a:cubicBezTo>
                  <a:cubicBezTo>
                    <a:pt x="3340" y="11188"/>
                    <a:pt x="4473" y="11476"/>
                    <a:pt x="5693" y="11552"/>
                  </a:cubicBezTo>
                  <a:cubicBezTo>
                    <a:pt x="5791" y="11556"/>
                    <a:pt x="5889" y="11558"/>
                    <a:pt x="5987" y="11558"/>
                  </a:cubicBezTo>
                  <a:cubicBezTo>
                    <a:pt x="6990" y="11558"/>
                    <a:pt x="7968" y="11347"/>
                    <a:pt x="8655" y="10960"/>
                  </a:cubicBezTo>
                  <a:lnTo>
                    <a:pt x="10340" y="12448"/>
                  </a:lnTo>
                  <a:cubicBezTo>
                    <a:pt x="8452" y="12584"/>
                    <a:pt x="7581" y="13024"/>
                    <a:pt x="7116" y="14057"/>
                  </a:cubicBezTo>
                  <a:cubicBezTo>
                    <a:pt x="7058" y="14163"/>
                    <a:pt x="7058" y="14345"/>
                    <a:pt x="7145" y="14375"/>
                  </a:cubicBezTo>
                  <a:cubicBezTo>
                    <a:pt x="7261" y="14398"/>
                    <a:pt x="7377" y="14410"/>
                    <a:pt x="7490" y="14410"/>
                  </a:cubicBezTo>
                  <a:cubicBezTo>
                    <a:pt x="7602" y="14410"/>
                    <a:pt x="7711" y="14398"/>
                    <a:pt x="7813" y="14375"/>
                  </a:cubicBezTo>
                  <a:cubicBezTo>
                    <a:pt x="9178" y="14057"/>
                    <a:pt x="10195" y="13419"/>
                    <a:pt x="10572" y="12660"/>
                  </a:cubicBezTo>
                  <a:cubicBezTo>
                    <a:pt x="13331" y="15620"/>
                    <a:pt x="12489" y="18595"/>
                    <a:pt x="11560" y="21600"/>
                  </a:cubicBezTo>
                  <a:cubicBezTo>
                    <a:pt x="11705" y="21524"/>
                    <a:pt x="11792" y="21418"/>
                    <a:pt x="11850" y="21311"/>
                  </a:cubicBezTo>
                  <a:cubicBezTo>
                    <a:pt x="12054" y="20720"/>
                    <a:pt x="12286" y="20143"/>
                    <a:pt x="12402" y="19566"/>
                  </a:cubicBezTo>
                  <a:cubicBezTo>
                    <a:pt x="12577" y="18580"/>
                    <a:pt x="12692" y="17593"/>
                    <a:pt x="12780" y="16606"/>
                  </a:cubicBezTo>
                  <a:cubicBezTo>
                    <a:pt x="12838" y="15999"/>
                    <a:pt x="12722" y="15392"/>
                    <a:pt x="12838" y="14785"/>
                  </a:cubicBezTo>
                  <a:cubicBezTo>
                    <a:pt x="12896" y="14360"/>
                    <a:pt x="13099" y="13950"/>
                    <a:pt x="13477" y="13571"/>
                  </a:cubicBezTo>
                  <a:cubicBezTo>
                    <a:pt x="13535" y="13503"/>
                    <a:pt x="13775" y="13488"/>
                    <a:pt x="14065" y="13488"/>
                  </a:cubicBezTo>
                  <a:cubicBezTo>
                    <a:pt x="14297" y="13488"/>
                    <a:pt x="14562" y="13497"/>
                    <a:pt x="14792" y="13497"/>
                  </a:cubicBezTo>
                  <a:cubicBezTo>
                    <a:pt x="14851" y="13497"/>
                    <a:pt x="14906" y="13497"/>
                    <a:pt x="14958" y="13495"/>
                  </a:cubicBezTo>
                  <a:cubicBezTo>
                    <a:pt x="15974" y="13450"/>
                    <a:pt x="17311" y="12949"/>
                    <a:pt x="17601" y="12493"/>
                  </a:cubicBezTo>
                  <a:cubicBezTo>
                    <a:pt x="17199" y="12388"/>
                    <a:pt x="16805" y="12346"/>
                    <a:pt x="16411" y="12346"/>
                  </a:cubicBezTo>
                  <a:cubicBezTo>
                    <a:pt x="15724" y="12346"/>
                    <a:pt x="15040" y="12476"/>
                    <a:pt x="14319" y="12630"/>
                  </a:cubicBezTo>
                  <a:cubicBezTo>
                    <a:pt x="15074" y="11977"/>
                    <a:pt x="15742" y="11370"/>
                    <a:pt x="16439" y="10733"/>
                  </a:cubicBezTo>
                  <a:cubicBezTo>
                    <a:pt x="17154" y="11004"/>
                    <a:pt x="17877" y="11109"/>
                    <a:pt x="18609" y="11109"/>
                  </a:cubicBezTo>
                  <a:cubicBezTo>
                    <a:pt x="19393" y="11109"/>
                    <a:pt x="20188" y="10989"/>
                    <a:pt x="20999" y="10824"/>
                  </a:cubicBezTo>
                  <a:cubicBezTo>
                    <a:pt x="20767" y="10414"/>
                    <a:pt x="20099" y="10110"/>
                    <a:pt x="19285" y="10050"/>
                  </a:cubicBezTo>
                  <a:cubicBezTo>
                    <a:pt x="19020" y="10044"/>
                    <a:pt x="18754" y="10040"/>
                    <a:pt x="18488" y="10040"/>
                  </a:cubicBezTo>
                  <a:cubicBezTo>
                    <a:pt x="18028" y="10040"/>
                    <a:pt x="17568" y="10051"/>
                    <a:pt x="17107" y="10080"/>
                  </a:cubicBezTo>
                  <a:cubicBezTo>
                    <a:pt x="17339" y="9701"/>
                    <a:pt x="17543" y="9261"/>
                    <a:pt x="17834" y="8820"/>
                  </a:cubicBezTo>
                  <a:cubicBezTo>
                    <a:pt x="18008" y="8593"/>
                    <a:pt x="18211" y="8380"/>
                    <a:pt x="18473" y="8183"/>
                  </a:cubicBezTo>
                  <a:cubicBezTo>
                    <a:pt x="18792" y="7894"/>
                    <a:pt x="19111" y="7606"/>
                    <a:pt x="19344" y="7302"/>
                  </a:cubicBezTo>
                  <a:cubicBezTo>
                    <a:pt x="19780" y="6559"/>
                    <a:pt x="19169" y="5785"/>
                    <a:pt x="17950" y="5527"/>
                  </a:cubicBezTo>
                  <a:cubicBezTo>
                    <a:pt x="17875" y="5512"/>
                    <a:pt x="17798" y="5505"/>
                    <a:pt x="17721" y="5505"/>
                  </a:cubicBezTo>
                  <a:cubicBezTo>
                    <a:pt x="17558" y="5505"/>
                    <a:pt x="17400" y="5536"/>
                    <a:pt x="17281" y="5587"/>
                  </a:cubicBezTo>
                  <a:cubicBezTo>
                    <a:pt x="16265" y="6407"/>
                    <a:pt x="16033" y="7409"/>
                    <a:pt x="17223" y="8289"/>
                  </a:cubicBezTo>
                  <a:cubicBezTo>
                    <a:pt x="17369" y="8380"/>
                    <a:pt x="17427" y="8487"/>
                    <a:pt x="17427" y="8608"/>
                  </a:cubicBezTo>
                  <a:cubicBezTo>
                    <a:pt x="17339" y="8881"/>
                    <a:pt x="17195" y="9139"/>
                    <a:pt x="17020" y="9473"/>
                  </a:cubicBezTo>
                  <a:cubicBezTo>
                    <a:pt x="16062" y="8578"/>
                    <a:pt x="14842" y="7970"/>
                    <a:pt x="12838" y="7864"/>
                  </a:cubicBezTo>
                  <a:cubicBezTo>
                    <a:pt x="13331" y="9200"/>
                    <a:pt x="14609" y="9867"/>
                    <a:pt x="16730" y="9928"/>
                  </a:cubicBezTo>
                  <a:cubicBezTo>
                    <a:pt x="16091" y="10535"/>
                    <a:pt x="15510" y="11097"/>
                    <a:pt x="14929" y="11674"/>
                  </a:cubicBezTo>
                  <a:cubicBezTo>
                    <a:pt x="14435" y="10444"/>
                    <a:pt x="12547" y="9261"/>
                    <a:pt x="10340" y="8850"/>
                  </a:cubicBezTo>
                  <a:cubicBezTo>
                    <a:pt x="10154" y="8821"/>
                    <a:pt x="9994" y="8805"/>
                    <a:pt x="9861" y="8805"/>
                  </a:cubicBezTo>
                  <a:cubicBezTo>
                    <a:pt x="9454" y="8805"/>
                    <a:pt x="9294" y="8948"/>
                    <a:pt x="9381" y="9245"/>
                  </a:cubicBezTo>
                  <a:cubicBezTo>
                    <a:pt x="9614" y="9974"/>
                    <a:pt x="10224" y="10672"/>
                    <a:pt x="11153" y="11234"/>
                  </a:cubicBezTo>
                  <a:cubicBezTo>
                    <a:pt x="11966" y="11674"/>
                    <a:pt x="12983" y="12008"/>
                    <a:pt x="14116" y="12190"/>
                  </a:cubicBezTo>
                  <a:lnTo>
                    <a:pt x="12286" y="14588"/>
                  </a:lnTo>
                  <a:cubicBezTo>
                    <a:pt x="12112" y="14284"/>
                    <a:pt x="11908" y="13859"/>
                    <a:pt x="11618" y="13465"/>
                  </a:cubicBezTo>
                  <a:cubicBezTo>
                    <a:pt x="10659" y="12144"/>
                    <a:pt x="9178" y="10975"/>
                    <a:pt x="7668" y="9822"/>
                  </a:cubicBezTo>
                  <a:cubicBezTo>
                    <a:pt x="7087" y="9382"/>
                    <a:pt x="6622" y="8911"/>
                    <a:pt x="6100" y="8456"/>
                  </a:cubicBezTo>
                  <a:cubicBezTo>
                    <a:pt x="6680" y="8395"/>
                    <a:pt x="7261" y="8319"/>
                    <a:pt x="7784" y="8213"/>
                  </a:cubicBezTo>
                  <a:cubicBezTo>
                    <a:pt x="9614" y="7712"/>
                    <a:pt x="10979" y="6210"/>
                    <a:pt x="10601" y="5147"/>
                  </a:cubicBezTo>
                  <a:cubicBezTo>
                    <a:pt x="10518" y="4919"/>
                    <a:pt x="10375" y="4807"/>
                    <a:pt x="10086" y="4807"/>
                  </a:cubicBezTo>
                  <a:cubicBezTo>
                    <a:pt x="9973" y="4807"/>
                    <a:pt x="9836" y="4824"/>
                    <a:pt x="9672" y="4859"/>
                  </a:cubicBezTo>
                  <a:cubicBezTo>
                    <a:pt x="7261" y="5329"/>
                    <a:pt x="6070" y="6301"/>
                    <a:pt x="5577" y="7606"/>
                  </a:cubicBezTo>
                  <a:cubicBezTo>
                    <a:pt x="4908" y="6589"/>
                    <a:pt x="4880" y="5572"/>
                    <a:pt x="5025" y="4540"/>
                  </a:cubicBezTo>
                  <a:cubicBezTo>
                    <a:pt x="6448" y="4282"/>
                    <a:pt x="7261" y="3690"/>
                    <a:pt x="7842" y="3022"/>
                  </a:cubicBezTo>
                  <a:cubicBezTo>
                    <a:pt x="8597" y="2203"/>
                    <a:pt x="9062" y="1338"/>
                    <a:pt x="8684" y="397"/>
                  </a:cubicBezTo>
                  <a:cubicBezTo>
                    <a:pt x="8583" y="120"/>
                    <a:pt x="8438" y="0"/>
                    <a:pt x="813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05" name="Google Shape;453;p42" descr="Google Shape;453;p42"/>
            <p:cNvPicPr>
              <a:picLocks noChangeAspect="1"/>
            </p:cNvPicPr>
            <p:nvPr/>
          </p:nvPicPr>
          <p:blipFill>
            <a:blip r:embed="rId2">
              <a:alphaModFix amt="79000"/>
              <a:extLst/>
            </a:blip>
            <a:stretch>
              <a:fillRect/>
            </a:stretch>
          </p:blipFill>
          <p:spPr>
            <a:xfrm rot="20370597">
              <a:off x="27739" y="899209"/>
              <a:ext cx="1136276" cy="363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07" name="Google Shape;454;p42" descr="Google Shape;454;p42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9800000">
            <a:off x="1430572" y="659620"/>
            <a:ext cx="1433343" cy="40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Google Shape;455;p42" descr="Google Shape;455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1364867" y="3768798"/>
            <a:ext cx="1195508" cy="89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Google Shape;456;p42" descr="Google Shape;456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7024065" y="328745"/>
            <a:ext cx="1191582" cy="88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IMG_5124.png" descr="IMG_5124.png"/>
          <p:cNvPicPr>
            <a:picLocks noChangeAspect="1"/>
          </p:cNvPicPr>
          <p:nvPr/>
        </p:nvPicPr>
        <p:blipFill>
          <a:blip r:embed="rId5">
            <a:extLst/>
          </a:blip>
          <a:srcRect l="16287" t="40472" r="14572" b="37936"/>
          <a:stretch>
            <a:fillRect/>
          </a:stretch>
        </p:blipFill>
        <p:spPr>
          <a:xfrm>
            <a:off x="2286686" y="773448"/>
            <a:ext cx="5222479" cy="3531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IMG_0601.png" descr="IMG_0601.png"/>
          <p:cNvPicPr>
            <a:picLocks noChangeAspect="1"/>
          </p:cNvPicPr>
          <p:nvPr/>
        </p:nvPicPr>
        <p:blipFill>
          <a:blip r:embed="rId6">
            <a:alphaModFix amt="5867"/>
            <a:extLst/>
          </a:blip>
          <a:stretch>
            <a:fillRect/>
          </a:stretch>
        </p:blipFill>
        <p:spPr>
          <a:xfrm>
            <a:off x="3940902" y="-1170096"/>
            <a:ext cx="2026552" cy="2034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448;p42"/>
          <p:cNvSpPr/>
          <p:nvPr/>
        </p:nvSpPr>
        <p:spPr>
          <a:xfrm rot="16200000">
            <a:off x="3583527" y="-731805"/>
            <a:ext cx="2741304" cy="6247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616" name="Google Shape;451;p42"/>
          <p:cNvGrpSpPr/>
          <p:nvPr/>
        </p:nvGrpSpPr>
        <p:grpSpPr>
          <a:xfrm>
            <a:off x="7488252" y="3350823"/>
            <a:ext cx="1191756" cy="1450438"/>
            <a:chOff x="0" y="0"/>
            <a:chExt cx="1191755" cy="1450437"/>
          </a:xfrm>
        </p:grpSpPr>
        <p:sp>
          <p:nvSpPr>
            <p:cNvPr id="614" name="Google Shape;452;p42"/>
            <p:cNvSpPr/>
            <p:nvPr/>
          </p:nvSpPr>
          <p:spPr>
            <a:xfrm>
              <a:off x="508812" y="-1"/>
              <a:ext cx="564283" cy="111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958" y="215"/>
                  </a:moveTo>
                  <a:cubicBezTo>
                    <a:pt x="9120" y="1292"/>
                    <a:pt x="7087" y="4070"/>
                    <a:pt x="4880" y="4297"/>
                  </a:cubicBezTo>
                  <a:cubicBezTo>
                    <a:pt x="5170" y="3614"/>
                    <a:pt x="5461" y="2992"/>
                    <a:pt x="5722" y="2385"/>
                  </a:cubicBezTo>
                  <a:cubicBezTo>
                    <a:pt x="5228" y="2400"/>
                    <a:pt x="5054" y="2597"/>
                    <a:pt x="4531" y="4206"/>
                  </a:cubicBezTo>
                  <a:cubicBezTo>
                    <a:pt x="3515" y="3630"/>
                    <a:pt x="3631" y="2992"/>
                    <a:pt x="4038" y="2354"/>
                  </a:cubicBezTo>
                  <a:cubicBezTo>
                    <a:pt x="4647" y="1368"/>
                    <a:pt x="6100" y="579"/>
                    <a:pt x="7958" y="215"/>
                  </a:cubicBezTo>
                  <a:close/>
                  <a:moveTo>
                    <a:pt x="755" y="3766"/>
                  </a:moveTo>
                  <a:cubicBezTo>
                    <a:pt x="2614" y="4221"/>
                    <a:pt x="4676" y="6195"/>
                    <a:pt x="4676" y="6984"/>
                  </a:cubicBezTo>
                  <a:cubicBezTo>
                    <a:pt x="3398" y="6695"/>
                    <a:pt x="2295" y="5830"/>
                    <a:pt x="1511" y="4601"/>
                  </a:cubicBezTo>
                  <a:cubicBezTo>
                    <a:pt x="1394" y="5117"/>
                    <a:pt x="1801" y="5587"/>
                    <a:pt x="2353" y="5982"/>
                  </a:cubicBezTo>
                  <a:cubicBezTo>
                    <a:pt x="2934" y="6392"/>
                    <a:pt x="3573" y="6771"/>
                    <a:pt x="4154" y="7151"/>
                  </a:cubicBezTo>
                  <a:cubicBezTo>
                    <a:pt x="1075" y="7075"/>
                    <a:pt x="-232" y="5132"/>
                    <a:pt x="755" y="3766"/>
                  </a:cubicBezTo>
                  <a:close/>
                  <a:moveTo>
                    <a:pt x="10050" y="4995"/>
                  </a:moveTo>
                  <a:cubicBezTo>
                    <a:pt x="10543" y="5921"/>
                    <a:pt x="9904" y="6680"/>
                    <a:pt x="8916" y="7379"/>
                  </a:cubicBezTo>
                  <a:cubicBezTo>
                    <a:pt x="8296" y="7802"/>
                    <a:pt x="7600" y="8159"/>
                    <a:pt x="6410" y="8159"/>
                  </a:cubicBezTo>
                  <a:cubicBezTo>
                    <a:pt x="6319" y="8159"/>
                    <a:pt x="6225" y="8157"/>
                    <a:pt x="6128" y="8153"/>
                  </a:cubicBezTo>
                  <a:lnTo>
                    <a:pt x="8568" y="6346"/>
                  </a:lnTo>
                  <a:cubicBezTo>
                    <a:pt x="7290" y="6680"/>
                    <a:pt x="6854" y="7363"/>
                    <a:pt x="6042" y="7910"/>
                  </a:cubicBezTo>
                  <a:cubicBezTo>
                    <a:pt x="5867" y="6741"/>
                    <a:pt x="7639" y="5436"/>
                    <a:pt x="10050" y="4995"/>
                  </a:cubicBezTo>
                  <a:close/>
                  <a:moveTo>
                    <a:pt x="17630" y="5633"/>
                  </a:moveTo>
                  <a:cubicBezTo>
                    <a:pt x="18357" y="5846"/>
                    <a:pt x="18937" y="6134"/>
                    <a:pt x="19024" y="6604"/>
                  </a:cubicBezTo>
                  <a:cubicBezTo>
                    <a:pt x="19169" y="7151"/>
                    <a:pt x="18821" y="7682"/>
                    <a:pt x="18124" y="8076"/>
                  </a:cubicBezTo>
                  <a:cubicBezTo>
                    <a:pt x="18066" y="7621"/>
                    <a:pt x="18008" y="7181"/>
                    <a:pt x="17950" y="6756"/>
                  </a:cubicBezTo>
                  <a:cubicBezTo>
                    <a:pt x="17834" y="6741"/>
                    <a:pt x="17717" y="6726"/>
                    <a:pt x="17601" y="6726"/>
                  </a:cubicBezTo>
                  <a:lnTo>
                    <a:pt x="17601" y="8244"/>
                  </a:lnTo>
                  <a:cubicBezTo>
                    <a:pt x="16497" y="7454"/>
                    <a:pt x="16555" y="6559"/>
                    <a:pt x="17630" y="5633"/>
                  </a:cubicBezTo>
                  <a:close/>
                  <a:moveTo>
                    <a:pt x="13303" y="8107"/>
                  </a:moveTo>
                  <a:cubicBezTo>
                    <a:pt x="14493" y="8168"/>
                    <a:pt x="16004" y="8805"/>
                    <a:pt x="16497" y="9534"/>
                  </a:cubicBezTo>
                  <a:cubicBezTo>
                    <a:pt x="15742" y="9215"/>
                    <a:pt x="15045" y="8942"/>
                    <a:pt x="14348" y="8653"/>
                  </a:cubicBezTo>
                  <a:cubicBezTo>
                    <a:pt x="14319" y="8653"/>
                    <a:pt x="14261" y="8684"/>
                    <a:pt x="14087" y="8729"/>
                  </a:cubicBezTo>
                  <a:lnTo>
                    <a:pt x="16352" y="9701"/>
                  </a:lnTo>
                  <a:cubicBezTo>
                    <a:pt x="16338" y="9701"/>
                    <a:pt x="16325" y="9701"/>
                    <a:pt x="16312" y="9701"/>
                  </a:cubicBezTo>
                  <a:cubicBezTo>
                    <a:pt x="14959" y="9701"/>
                    <a:pt x="13561" y="8949"/>
                    <a:pt x="13303" y="8107"/>
                  </a:cubicBezTo>
                  <a:close/>
                  <a:moveTo>
                    <a:pt x="18432" y="10186"/>
                  </a:moveTo>
                  <a:cubicBezTo>
                    <a:pt x="19213" y="10186"/>
                    <a:pt x="20068" y="10380"/>
                    <a:pt x="20477" y="10733"/>
                  </a:cubicBezTo>
                  <a:cubicBezTo>
                    <a:pt x="19866" y="10831"/>
                    <a:pt x="19264" y="10903"/>
                    <a:pt x="18643" y="10903"/>
                  </a:cubicBezTo>
                  <a:cubicBezTo>
                    <a:pt x="18022" y="10903"/>
                    <a:pt x="17384" y="10831"/>
                    <a:pt x="16701" y="10642"/>
                  </a:cubicBezTo>
                  <a:lnTo>
                    <a:pt x="19082" y="10642"/>
                  </a:lnTo>
                  <a:cubicBezTo>
                    <a:pt x="19111" y="10611"/>
                    <a:pt x="19111" y="10566"/>
                    <a:pt x="19111" y="10535"/>
                  </a:cubicBezTo>
                  <a:lnTo>
                    <a:pt x="17165" y="10429"/>
                  </a:lnTo>
                  <a:cubicBezTo>
                    <a:pt x="17470" y="10264"/>
                    <a:pt x="17936" y="10186"/>
                    <a:pt x="18432" y="10186"/>
                  </a:cubicBezTo>
                  <a:close/>
                  <a:moveTo>
                    <a:pt x="928" y="8472"/>
                  </a:moveTo>
                  <a:cubicBezTo>
                    <a:pt x="3555" y="8472"/>
                    <a:pt x="6992" y="9493"/>
                    <a:pt x="8162" y="10687"/>
                  </a:cubicBezTo>
                  <a:cubicBezTo>
                    <a:pt x="6012" y="10338"/>
                    <a:pt x="4008" y="9943"/>
                    <a:pt x="2381" y="9018"/>
                  </a:cubicBezTo>
                  <a:cubicBezTo>
                    <a:pt x="2643" y="9746"/>
                    <a:pt x="5664" y="10642"/>
                    <a:pt x="8191" y="10839"/>
                  </a:cubicBezTo>
                  <a:cubicBezTo>
                    <a:pt x="7760" y="11143"/>
                    <a:pt x="6913" y="11338"/>
                    <a:pt x="6066" y="11338"/>
                  </a:cubicBezTo>
                  <a:cubicBezTo>
                    <a:pt x="5771" y="11338"/>
                    <a:pt x="5476" y="11315"/>
                    <a:pt x="5199" y="11264"/>
                  </a:cubicBezTo>
                  <a:cubicBezTo>
                    <a:pt x="2614" y="10824"/>
                    <a:pt x="1162" y="9837"/>
                    <a:pt x="407" y="8487"/>
                  </a:cubicBezTo>
                  <a:cubicBezTo>
                    <a:pt x="576" y="8477"/>
                    <a:pt x="750" y="8472"/>
                    <a:pt x="928" y="8472"/>
                  </a:cubicBezTo>
                  <a:close/>
                  <a:moveTo>
                    <a:pt x="9846" y="9048"/>
                  </a:moveTo>
                  <a:cubicBezTo>
                    <a:pt x="11473" y="9154"/>
                    <a:pt x="14000" y="10292"/>
                    <a:pt x="14406" y="11765"/>
                  </a:cubicBezTo>
                  <a:lnTo>
                    <a:pt x="14232" y="11841"/>
                  </a:lnTo>
                  <a:lnTo>
                    <a:pt x="11240" y="9807"/>
                  </a:lnTo>
                  <a:cubicBezTo>
                    <a:pt x="11792" y="10657"/>
                    <a:pt x="12867" y="11325"/>
                    <a:pt x="14087" y="11962"/>
                  </a:cubicBezTo>
                  <a:cubicBezTo>
                    <a:pt x="11589" y="11583"/>
                    <a:pt x="9904" y="10217"/>
                    <a:pt x="9846" y="9048"/>
                  </a:cubicBezTo>
                  <a:close/>
                  <a:moveTo>
                    <a:pt x="16071" y="12580"/>
                  </a:moveTo>
                  <a:cubicBezTo>
                    <a:pt x="16453" y="12580"/>
                    <a:pt x="16847" y="12611"/>
                    <a:pt x="17253" y="12660"/>
                  </a:cubicBezTo>
                  <a:lnTo>
                    <a:pt x="16614" y="12812"/>
                  </a:lnTo>
                  <a:cubicBezTo>
                    <a:pt x="16381" y="12751"/>
                    <a:pt x="16149" y="12736"/>
                    <a:pt x="15916" y="12721"/>
                  </a:cubicBezTo>
                  <a:cubicBezTo>
                    <a:pt x="15365" y="12782"/>
                    <a:pt x="14812" y="12873"/>
                    <a:pt x="14145" y="12964"/>
                  </a:cubicBezTo>
                  <a:cubicBezTo>
                    <a:pt x="14742" y="12681"/>
                    <a:pt x="15387" y="12580"/>
                    <a:pt x="16071" y="12580"/>
                  </a:cubicBezTo>
                  <a:close/>
                  <a:moveTo>
                    <a:pt x="16614" y="12812"/>
                  </a:moveTo>
                  <a:cubicBezTo>
                    <a:pt x="16265" y="13252"/>
                    <a:pt x="15481" y="13252"/>
                    <a:pt x="14784" y="13343"/>
                  </a:cubicBezTo>
                  <a:cubicBezTo>
                    <a:pt x="14609" y="13351"/>
                    <a:pt x="14428" y="13355"/>
                    <a:pt x="14246" y="13355"/>
                  </a:cubicBezTo>
                  <a:cubicBezTo>
                    <a:pt x="14065" y="13355"/>
                    <a:pt x="13884" y="13351"/>
                    <a:pt x="13709" y="13343"/>
                  </a:cubicBezTo>
                  <a:cubicBezTo>
                    <a:pt x="14639" y="12949"/>
                    <a:pt x="15655" y="12949"/>
                    <a:pt x="16614" y="12812"/>
                  </a:cubicBezTo>
                  <a:close/>
                  <a:moveTo>
                    <a:pt x="9730" y="12691"/>
                  </a:moveTo>
                  <a:cubicBezTo>
                    <a:pt x="9149" y="13055"/>
                    <a:pt x="8597" y="13404"/>
                    <a:pt x="8046" y="13753"/>
                  </a:cubicBezTo>
                  <a:lnTo>
                    <a:pt x="8220" y="13829"/>
                  </a:lnTo>
                  <a:lnTo>
                    <a:pt x="9846" y="12903"/>
                  </a:lnTo>
                  <a:cubicBezTo>
                    <a:pt x="9788" y="13389"/>
                    <a:pt x="8655" y="14011"/>
                    <a:pt x="7319" y="14299"/>
                  </a:cubicBezTo>
                  <a:cubicBezTo>
                    <a:pt x="7668" y="13541"/>
                    <a:pt x="8191" y="12918"/>
                    <a:pt x="9730" y="12691"/>
                  </a:cubicBezTo>
                  <a:close/>
                  <a:moveTo>
                    <a:pt x="8130" y="0"/>
                  </a:moveTo>
                  <a:cubicBezTo>
                    <a:pt x="8000" y="0"/>
                    <a:pt x="7839" y="22"/>
                    <a:pt x="7639" y="63"/>
                  </a:cubicBezTo>
                  <a:cubicBezTo>
                    <a:pt x="5693" y="457"/>
                    <a:pt x="4241" y="1292"/>
                    <a:pt x="3631" y="2324"/>
                  </a:cubicBezTo>
                  <a:cubicBezTo>
                    <a:pt x="3137" y="3083"/>
                    <a:pt x="3166" y="3827"/>
                    <a:pt x="4357" y="4449"/>
                  </a:cubicBezTo>
                  <a:cubicBezTo>
                    <a:pt x="4473" y="4510"/>
                    <a:pt x="4531" y="4601"/>
                    <a:pt x="4531" y="4692"/>
                  </a:cubicBezTo>
                  <a:cubicBezTo>
                    <a:pt x="4502" y="5041"/>
                    <a:pt x="4444" y="5360"/>
                    <a:pt x="4385" y="5769"/>
                  </a:cubicBezTo>
                  <a:cubicBezTo>
                    <a:pt x="4269" y="5633"/>
                    <a:pt x="4211" y="5557"/>
                    <a:pt x="4124" y="5496"/>
                  </a:cubicBezTo>
                  <a:cubicBezTo>
                    <a:pt x="3457" y="4738"/>
                    <a:pt x="2411" y="4100"/>
                    <a:pt x="1133" y="3614"/>
                  </a:cubicBezTo>
                  <a:cubicBezTo>
                    <a:pt x="982" y="3559"/>
                    <a:pt x="817" y="3500"/>
                    <a:pt x="663" y="3500"/>
                  </a:cubicBezTo>
                  <a:cubicBezTo>
                    <a:pt x="520" y="3500"/>
                    <a:pt x="389" y="3552"/>
                    <a:pt x="291" y="3705"/>
                  </a:cubicBezTo>
                  <a:cubicBezTo>
                    <a:pt x="-601" y="5133"/>
                    <a:pt x="472" y="7394"/>
                    <a:pt x="4723" y="7394"/>
                  </a:cubicBezTo>
                  <a:cubicBezTo>
                    <a:pt x="4765" y="7394"/>
                    <a:pt x="4808" y="7394"/>
                    <a:pt x="4850" y="7394"/>
                  </a:cubicBezTo>
                  <a:cubicBezTo>
                    <a:pt x="5403" y="8046"/>
                    <a:pt x="5925" y="8714"/>
                    <a:pt x="6477" y="9367"/>
                  </a:cubicBezTo>
                  <a:lnTo>
                    <a:pt x="6448" y="9367"/>
                  </a:lnTo>
                  <a:cubicBezTo>
                    <a:pt x="6361" y="9336"/>
                    <a:pt x="6245" y="9291"/>
                    <a:pt x="6158" y="9261"/>
                  </a:cubicBezTo>
                  <a:cubicBezTo>
                    <a:pt x="4612" y="8673"/>
                    <a:pt x="2958" y="8242"/>
                    <a:pt x="1011" y="8242"/>
                  </a:cubicBezTo>
                  <a:cubicBezTo>
                    <a:pt x="946" y="8242"/>
                    <a:pt x="880" y="8243"/>
                    <a:pt x="813" y="8244"/>
                  </a:cubicBezTo>
                  <a:cubicBezTo>
                    <a:pt x="58" y="8244"/>
                    <a:pt x="-116" y="8365"/>
                    <a:pt x="87" y="8744"/>
                  </a:cubicBezTo>
                  <a:cubicBezTo>
                    <a:pt x="465" y="9518"/>
                    <a:pt x="1307" y="10217"/>
                    <a:pt x="2469" y="10748"/>
                  </a:cubicBezTo>
                  <a:cubicBezTo>
                    <a:pt x="3340" y="11188"/>
                    <a:pt x="4473" y="11476"/>
                    <a:pt x="5693" y="11552"/>
                  </a:cubicBezTo>
                  <a:cubicBezTo>
                    <a:pt x="5791" y="11556"/>
                    <a:pt x="5889" y="11558"/>
                    <a:pt x="5987" y="11558"/>
                  </a:cubicBezTo>
                  <a:cubicBezTo>
                    <a:pt x="6990" y="11558"/>
                    <a:pt x="7968" y="11347"/>
                    <a:pt x="8655" y="10960"/>
                  </a:cubicBezTo>
                  <a:lnTo>
                    <a:pt x="10340" y="12448"/>
                  </a:lnTo>
                  <a:cubicBezTo>
                    <a:pt x="8452" y="12584"/>
                    <a:pt x="7581" y="13024"/>
                    <a:pt x="7116" y="14057"/>
                  </a:cubicBezTo>
                  <a:cubicBezTo>
                    <a:pt x="7058" y="14163"/>
                    <a:pt x="7058" y="14345"/>
                    <a:pt x="7145" y="14375"/>
                  </a:cubicBezTo>
                  <a:cubicBezTo>
                    <a:pt x="7261" y="14398"/>
                    <a:pt x="7377" y="14410"/>
                    <a:pt x="7490" y="14410"/>
                  </a:cubicBezTo>
                  <a:cubicBezTo>
                    <a:pt x="7602" y="14410"/>
                    <a:pt x="7711" y="14398"/>
                    <a:pt x="7813" y="14375"/>
                  </a:cubicBezTo>
                  <a:cubicBezTo>
                    <a:pt x="9178" y="14057"/>
                    <a:pt x="10195" y="13419"/>
                    <a:pt x="10572" y="12660"/>
                  </a:cubicBezTo>
                  <a:cubicBezTo>
                    <a:pt x="13331" y="15620"/>
                    <a:pt x="12489" y="18595"/>
                    <a:pt x="11560" y="21600"/>
                  </a:cubicBezTo>
                  <a:cubicBezTo>
                    <a:pt x="11705" y="21524"/>
                    <a:pt x="11792" y="21418"/>
                    <a:pt x="11850" y="21311"/>
                  </a:cubicBezTo>
                  <a:cubicBezTo>
                    <a:pt x="12054" y="20720"/>
                    <a:pt x="12286" y="20143"/>
                    <a:pt x="12402" y="19566"/>
                  </a:cubicBezTo>
                  <a:cubicBezTo>
                    <a:pt x="12577" y="18580"/>
                    <a:pt x="12692" y="17593"/>
                    <a:pt x="12780" y="16606"/>
                  </a:cubicBezTo>
                  <a:cubicBezTo>
                    <a:pt x="12838" y="15999"/>
                    <a:pt x="12722" y="15392"/>
                    <a:pt x="12838" y="14785"/>
                  </a:cubicBezTo>
                  <a:cubicBezTo>
                    <a:pt x="12896" y="14360"/>
                    <a:pt x="13099" y="13950"/>
                    <a:pt x="13477" y="13571"/>
                  </a:cubicBezTo>
                  <a:cubicBezTo>
                    <a:pt x="13535" y="13503"/>
                    <a:pt x="13775" y="13488"/>
                    <a:pt x="14065" y="13488"/>
                  </a:cubicBezTo>
                  <a:cubicBezTo>
                    <a:pt x="14297" y="13488"/>
                    <a:pt x="14562" y="13497"/>
                    <a:pt x="14792" y="13497"/>
                  </a:cubicBezTo>
                  <a:cubicBezTo>
                    <a:pt x="14851" y="13497"/>
                    <a:pt x="14906" y="13497"/>
                    <a:pt x="14958" y="13495"/>
                  </a:cubicBezTo>
                  <a:cubicBezTo>
                    <a:pt x="15974" y="13450"/>
                    <a:pt x="17311" y="12949"/>
                    <a:pt x="17601" y="12493"/>
                  </a:cubicBezTo>
                  <a:cubicBezTo>
                    <a:pt x="17199" y="12388"/>
                    <a:pt x="16805" y="12346"/>
                    <a:pt x="16411" y="12346"/>
                  </a:cubicBezTo>
                  <a:cubicBezTo>
                    <a:pt x="15724" y="12346"/>
                    <a:pt x="15040" y="12476"/>
                    <a:pt x="14319" y="12630"/>
                  </a:cubicBezTo>
                  <a:cubicBezTo>
                    <a:pt x="15074" y="11977"/>
                    <a:pt x="15742" y="11370"/>
                    <a:pt x="16439" y="10733"/>
                  </a:cubicBezTo>
                  <a:cubicBezTo>
                    <a:pt x="17154" y="11004"/>
                    <a:pt x="17877" y="11109"/>
                    <a:pt x="18609" y="11109"/>
                  </a:cubicBezTo>
                  <a:cubicBezTo>
                    <a:pt x="19393" y="11109"/>
                    <a:pt x="20188" y="10989"/>
                    <a:pt x="20999" y="10824"/>
                  </a:cubicBezTo>
                  <a:cubicBezTo>
                    <a:pt x="20767" y="10414"/>
                    <a:pt x="20099" y="10110"/>
                    <a:pt x="19285" y="10050"/>
                  </a:cubicBezTo>
                  <a:cubicBezTo>
                    <a:pt x="19020" y="10044"/>
                    <a:pt x="18754" y="10040"/>
                    <a:pt x="18488" y="10040"/>
                  </a:cubicBezTo>
                  <a:cubicBezTo>
                    <a:pt x="18028" y="10040"/>
                    <a:pt x="17568" y="10051"/>
                    <a:pt x="17107" y="10080"/>
                  </a:cubicBezTo>
                  <a:cubicBezTo>
                    <a:pt x="17339" y="9701"/>
                    <a:pt x="17543" y="9261"/>
                    <a:pt x="17834" y="8820"/>
                  </a:cubicBezTo>
                  <a:cubicBezTo>
                    <a:pt x="18008" y="8593"/>
                    <a:pt x="18211" y="8380"/>
                    <a:pt x="18473" y="8183"/>
                  </a:cubicBezTo>
                  <a:cubicBezTo>
                    <a:pt x="18792" y="7894"/>
                    <a:pt x="19111" y="7606"/>
                    <a:pt x="19344" y="7302"/>
                  </a:cubicBezTo>
                  <a:cubicBezTo>
                    <a:pt x="19780" y="6559"/>
                    <a:pt x="19169" y="5785"/>
                    <a:pt x="17950" y="5527"/>
                  </a:cubicBezTo>
                  <a:cubicBezTo>
                    <a:pt x="17875" y="5512"/>
                    <a:pt x="17798" y="5505"/>
                    <a:pt x="17721" y="5505"/>
                  </a:cubicBezTo>
                  <a:cubicBezTo>
                    <a:pt x="17558" y="5505"/>
                    <a:pt x="17400" y="5536"/>
                    <a:pt x="17281" y="5587"/>
                  </a:cubicBezTo>
                  <a:cubicBezTo>
                    <a:pt x="16265" y="6407"/>
                    <a:pt x="16033" y="7409"/>
                    <a:pt x="17223" y="8289"/>
                  </a:cubicBezTo>
                  <a:cubicBezTo>
                    <a:pt x="17369" y="8380"/>
                    <a:pt x="17427" y="8487"/>
                    <a:pt x="17427" y="8608"/>
                  </a:cubicBezTo>
                  <a:cubicBezTo>
                    <a:pt x="17339" y="8881"/>
                    <a:pt x="17195" y="9139"/>
                    <a:pt x="17020" y="9473"/>
                  </a:cubicBezTo>
                  <a:cubicBezTo>
                    <a:pt x="16062" y="8578"/>
                    <a:pt x="14842" y="7970"/>
                    <a:pt x="12838" y="7864"/>
                  </a:cubicBezTo>
                  <a:cubicBezTo>
                    <a:pt x="13331" y="9200"/>
                    <a:pt x="14609" y="9867"/>
                    <a:pt x="16730" y="9928"/>
                  </a:cubicBezTo>
                  <a:cubicBezTo>
                    <a:pt x="16091" y="10535"/>
                    <a:pt x="15510" y="11097"/>
                    <a:pt x="14929" y="11674"/>
                  </a:cubicBezTo>
                  <a:cubicBezTo>
                    <a:pt x="14435" y="10444"/>
                    <a:pt x="12547" y="9261"/>
                    <a:pt x="10340" y="8850"/>
                  </a:cubicBezTo>
                  <a:cubicBezTo>
                    <a:pt x="10154" y="8821"/>
                    <a:pt x="9994" y="8805"/>
                    <a:pt x="9861" y="8805"/>
                  </a:cubicBezTo>
                  <a:cubicBezTo>
                    <a:pt x="9454" y="8805"/>
                    <a:pt x="9294" y="8948"/>
                    <a:pt x="9381" y="9245"/>
                  </a:cubicBezTo>
                  <a:cubicBezTo>
                    <a:pt x="9614" y="9974"/>
                    <a:pt x="10224" y="10672"/>
                    <a:pt x="11153" y="11234"/>
                  </a:cubicBezTo>
                  <a:cubicBezTo>
                    <a:pt x="11966" y="11674"/>
                    <a:pt x="12983" y="12008"/>
                    <a:pt x="14116" y="12190"/>
                  </a:cubicBezTo>
                  <a:lnTo>
                    <a:pt x="12286" y="14588"/>
                  </a:lnTo>
                  <a:cubicBezTo>
                    <a:pt x="12112" y="14284"/>
                    <a:pt x="11908" y="13859"/>
                    <a:pt x="11618" y="13465"/>
                  </a:cubicBezTo>
                  <a:cubicBezTo>
                    <a:pt x="10659" y="12144"/>
                    <a:pt x="9178" y="10975"/>
                    <a:pt x="7668" y="9822"/>
                  </a:cubicBezTo>
                  <a:cubicBezTo>
                    <a:pt x="7087" y="9382"/>
                    <a:pt x="6622" y="8911"/>
                    <a:pt x="6100" y="8456"/>
                  </a:cubicBezTo>
                  <a:cubicBezTo>
                    <a:pt x="6680" y="8395"/>
                    <a:pt x="7261" y="8319"/>
                    <a:pt x="7784" y="8213"/>
                  </a:cubicBezTo>
                  <a:cubicBezTo>
                    <a:pt x="9614" y="7712"/>
                    <a:pt x="10979" y="6210"/>
                    <a:pt x="10601" y="5147"/>
                  </a:cubicBezTo>
                  <a:cubicBezTo>
                    <a:pt x="10518" y="4919"/>
                    <a:pt x="10375" y="4807"/>
                    <a:pt x="10086" y="4807"/>
                  </a:cubicBezTo>
                  <a:cubicBezTo>
                    <a:pt x="9973" y="4807"/>
                    <a:pt x="9836" y="4824"/>
                    <a:pt x="9672" y="4859"/>
                  </a:cubicBezTo>
                  <a:cubicBezTo>
                    <a:pt x="7261" y="5329"/>
                    <a:pt x="6070" y="6301"/>
                    <a:pt x="5577" y="7606"/>
                  </a:cubicBezTo>
                  <a:cubicBezTo>
                    <a:pt x="4908" y="6589"/>
                    <a:pt x="4880" y="5572"/>
                    <a:pt x="5025" y="4540"/>
                  </a:cubicBezTo>
                  <a:cubicBezTo>
                    <a:pt x="6448" y="4282"/>
                    <a:pt x="7261" y="3690"/>
                    <a:pt x="7842" y="3022"/>
                  </a:cubicBezTo>
                  <a:cubicBezTo>
                    <a:pt x="8597" y="2203"/>
                    <a:pt x="9062" y="1338"/>
                    <a:pt x="8684" y="397"/>
                  </a:cubicBezTo>
                  <a:cubicBezTo>
                    <a:pt x="8583" y="120"/>
                    <a:pt x="8438" y="0"/>
                    <a:pt x="813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15" name="Google Shape;453;p42" descr="Google Shape;453;p42"/>
            <p:cNvPicPr>
              <a:picLocks noChangeAspect="1"/>
            </p:cNvPicPr>
            <p:nvPr/>
          </p:nvPicPr>
          <p:blipFill>
            <a:blip r:embed="rId2">
              <a:alphaModFix amt="79000"/>
              <a:extLst/>
            </a:blip>
            <a:stretch>
              <a:fillRect/>
            </a:stretch>
          </p:blipFill>
          <p:spPr>
            <a:xfrm rot="20370597">
              <a:off x="27739" y="899209"/>
              <a:ext cx="1136276" cy="363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7" name="Google Shape;454;p42" descr="Google Shape;454;p42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9800000">
            <a:off x="1444477" y="1104323"/>
            <a:ext cx="1433343" cy="40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Google Shape;456;p42" descr="Google Shape;456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7291456" y="773449"/>
            <a:ext cx="1191582" cy="889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0601.png" descr="IMG_0601.png"/>
          <p:cNvPicPr>
            <a:picLocks noChangeAspect="1"/>
          </p:cNvPicPr>
          <p:nvPr/>
        </p:nvPicPr>
        <p:blipFill>
          <a:blip r:embed="rId5">
            <a:alphaModFix amt="5867"/>
            <a:extLst/>
          </a:blip>
          <a:stretch>
            <a:fillRect/>
          </a:stretch>
        </p:blipFill>
        <p:spPr>
          <a:xfrm>
            <a:off x="3940902" y="-1170096"/>
            <a:ext cx="2026552" cy="203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G_5124.png" descr="IMG_5124.png"/>
          <p:cNvPicPr>
            <a:picLocks noChangeAspect="1"/>
          </p:cNvPicPr>
          <p:nvPr/>
        </p:nvPicPr>
        <p:blipFill>
          <a:blip r:embed="rId6">
            <a:extLst/>
          </a:blip>
          <a:srcRect l="14340" t="64159" r="9059" b="25663"/>
          <a:stretch>
            <a:fillRect/>
          </a:stretch>
        </p:blipFill>
        <p:spPr>
          <a:xfrm>
            <a:off x="2147243" y="1566098"/>
            <a:ext cx="5740045" cy="1651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5" name="تجميع"/>
          <p:cNvGrpSpPr/>
          <p:nvPr/>
        </p:nvGrpSpPr>
        <p:grpSpPr>
          <a:xfrm>
            <a:off x="1035981" y="4411055"/>
            <a:ext cx="2459015" cy="390206"/>
            <a:chOff x="0" y="0"/>
            <a:chExt cx="2459013" cy="390204"/>
          </a:xfrm>
        </p:grpSpPr>
        <p:sp>
          <p:nvSpPr>
            <p:cNvPr id="621" name="@amal_almazroai…"/>
            <p:cNvSpPr txBox="1"/>
            <p:nvPr/>
          </p:nvSpPr>
          <p:spPr>
            <a:xfrm>
              <a:off x="0" y="0"/>
              <a:ext cx="2459014" cy="390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@amal_almazroai</a:t>
              </a:r>
            </a:p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@ma3aly_alharbi</a:t>
              </a:r>
            </a:p>
          </p:txBody>
        </p:sp>
        <p:grpSp>
          <p:nvGrpSpPr>
            <p:cNvPr id="624" name="Google Shape;1182;p74"/>
            <p:cNvGrpSpPr/>
            <p:nvPr/>
          </p:nvGrpSpPr>
          <p:grpSpPr>
            <a:xfrm>
              <a:off x="110532" y="0"/>
              <a:ext cx="390637" cy="390205"/>
              <a:chOff x="35" y="35"/>
              <a:chExt cx="390636" cy="390204"/>
            </a:xfrm>
          </p:grpSpPr>
          <p:sp>
            <p:nvSpPr>
              <p:cNvPr id="622" name="Google Shape;1183;p74"/>
              <p:cNvSpPr/>
              <p:nvPr/>
            </p:nvSpPr>
            <p:spPr>
              <a:xfrm>
                <a:off x="35" y="35"/>
                <a:ext cx="390638" cy="39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8" y="662"/>
                    </a:moveTo>
                    <a:cubicBezTo>
                      <a:pt x="16396" y="662"/>
                      <a:pt x="20914" y="5186"/>
                      <a:pt x="20914" y="10800"/>
                    </a:cubicBezTo>
                    <a:cubicBezTo>
                      <a:pt x="20914" y="16390"/>
                      <a:pt x="16396" y="20914"/>
                      <a:pt x="10788" y="20914"/>
                    </a:cubicBezTo>
                    <a:cubicBezTo>
                      <a:pt x="5204" y="20914"/>
                      <a:pt x="686" y="16390"/>
                      <a:pt x="686" y="10800"/>
                    </a:cubicBezTo>
                    <a:cubicBezTo>
                      <a:pt x="686" y="5186"/>
                      <a:pt x="5204" y="662"/>
                      <a:pt x="10788" y="662"/>
                    </a:cubicBezTo>
                    <a:close/>
                    <a:moveTo>
                      <a:pt x="10788" y="0"/>
                    </a:moveTo>
                    <a:cubicBezTo>
                      <a:pt x="7925" y="0"/>
                      <a:pt x="5204" y="1112"/>
                      <a:pt x="3169" y="3149"/>
                    </a:cubicBezTo>
                    <a:cubicBezTo>
                      <a:pt x="1135" y="5210"/>
                      <a:pt x="0" y="7933"/>
                      <a:pt x="0" y="10800"/>
                    </a:cubicBezTo>
                    <a:cubicBezTo>
                      <a:pt x="0" y="13667"/>
                      <a:pt x="1135" y="16390"/>
                      <a:pt x="3169" y="18427"/>
                    </a:cubicBezTo>
                    <a:cubicBezTo>
                      <a:pt x="5204" y="20488"/>
                      <a:pt x="7925" y="21600"/>
                      <a:pt x="10788" y="21600"/>
                    </a:cubicBezTo>
                    <a:cubicBezTo>
                      <a:pt x="13673" y="21600"/>
                      <a:pt x="16396" y="20488"/>
                      <a:pt x="18431" y="18427"/>
                    </a:cubicBezTo>
                    <a:cubicBezTo>
                      <a:pt x="20463" y="16390"/>
                      <a:pt x="21600" y="13667"/>
                      <a:pt x="21600" y="10800"/>
                    </a:cubicBezTo>
                    <a:cubicBezTo>
                      <a:pt x="21600" y="7933"/>
                      <a:pt x="20463" y="5210"/>
                      <a:pt x="18431" y="3149"/>
                    </a:cubicBezTo>
                    <a:cubicBezTo>
                      <a:pt x="16396" y="1112"/>
                      <a:pt x="13673" y="0"/>
                      <a:pt x="1078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3" name="Google Shape;1184;p74"/>
              <p:cNvSpPr/>
              <p:nvPr/>
            </p:nvSpPr>
            <p:spPr>
              <a:xfrm>
                <a:off x="79534" y="98431"/>
                <a:ext cx="255467" cy="20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3938" y="0"/>
                    </a:moveTo>
                    <a:cubicBezTo>
                      <a:pt x="11238" y="0"/>
                      <a:pt x="8970" y="2558"/>
                      <a:pt x="8752" y="5820"/>
                    </a:cubicBezTo>
                    <a:cubicBezTo>
                      <a:pt x="8214" y="5731"/>
                      <a:pt x="7098" y="5335"/>
                      <a:pt x="6808" y="5202"/>
                    </a:cubicBezTo>
                    <a:cubicBezTo>
                      <a:pt x="4937" y="4454"/>
                      <a:pt x="3210" y="2999"/>
                      <a:pt x="1877" y="1192"/>
                    </a:cubicBezTo>
                    <a:cubicBezTo>
                      <a:pt x="1771" y="1103"/>
                      <a:pt x="1698" y="1014"/>
                      <a:pt x="1553" y="970"/>
                    </a:cubicBezTo>
                    <a:cubicBezTo>
                      <a:pt x="1532" y="966"/>
                      <a:pt x="1508" y="963"/>
                      <a:pt x="1484" y="963"/>
                    </a:cubicBezTo>
                    <a:cubicBezTo>
                      <a:pt x="1287" y="963"/>
                      <a:pt x="1079" y="1126"/>
                      <a:pt x="1015" y="1322"/>
                    </a:cubicBezTo>
                    <a:cubicBezTo>
                      <a:pt x="689" y="2118"/>
                      <a:pt x="510" y="2999"/>
                      <a:pt x="510" y="3880"/>
                    </a:cubicBezTo>
                    <a:cubicBezTo>
                      <a:pt x="510" y="5157"/>
                      <a:pt x="834" y="6394"/>
                      <a:pt x="1408" y="7320"/>
                    </a:cubicBezTo>
                    <a:cubicBezTo>
                      <a:pt x="1378" y="7312"/>
                      <a:pt x="1348" y="7309"/>
                      <a:pt x="1317" y="7309"/>
                    </a:cubicBezTo>
                    <a:cubicBezTo>
                      <a:pt x="1169" y="7309"/>
                      <a:pt x="1024" y="7394"/>
                      <a:pt x="906" y="7538"/>
                    </a:cubicBezTo>
                    <a:cubicBezTo>
                      <a:pt x="834" y="7627"/>
                      <a:pt x="834" y="7805"/>
                      <a:pt x="797" y="7934"/>
                    </a:cubicBezTo>
                    <a:lnTo>
                      <a:pt x="797" y="8156"/>
                    </a:lnTo>
                    <a:cubicBezTo>
                      <a:pt x="797" y="9830"/>
                      <a:pt x="1408" y="11374"/>
                      <a:pt x="2454" y="12433"/>
                    </a:cubicBezTo>
                    <a:cubicBezTo>
                      <a:pt x="2345" y="12477"/>
                      <a:pt x="2309" y="12607"/>
                      <a:pt x="2273" y="12651"/>
                    </a:cubicBezTo>
                    <a:cubicBezTo>
                      <a:pt x="2237" y="12829"/>
                      <a:pt x="2167" y="13007"/>
                      <a:pt x="2237" y="13136"/>
                    </a:cubicBezTo>
                    <a:cubicBezTo>
                      <a:pt x="2669" y="14899"/>
                      <a:pt x="3785" y="16309"/>
                      <a:pt x="5191" y="16839"/>
                    </a:cubicBezTo>
                    <a:cubicBezTo>
                      <a:pt x="3930" y="17764"/>
                      <a:pt x="2491" y="18294"/>
                      <a:pt x="979" y="18294"/>
                    </a:cubicBezTo>
                    <a:lnTo>
                      <a:pt x="546" y="18294"/>
                    </a:lnTo>
                    <a:cubicBezTo>
                      <a:pt x="293" y="18294"/>
                      <a:pt x="78" y="18516"/>
                      <a:pt x="5" y="18823"/>
                    </a:cubicBezTo>
                    <a:cubicBezTo>
                      <a:pt x="-31" y="19090"/>
                      <a:pt x="114" y="19397"/>
                      <a:pt x="293" y="19486"/>
                    </a:cubicBezTo>
                    <a:cubicBezTo>
                      <a:pt x="2167" y="20852"/>
                      <a:pt x="4398" y="21600"/>
                      <a:pt x="6594" y="21600"/>
                    </a:cubicBezTo>
                    <a:cubicBezTo>
                      <a:pt x="9257" y="21600"/>
                      <a:pt x="11776" y="20586"/>
                      <a:pt x="13865" y="18734"/>
                    </a:cubicBezTo>
                    <a:cubicBezTo>
                      <a:pt x="14152" y="18516"/>
                      <a:pt x="14152" y="17986"/>
                      <a:pt x="13938" y="17720"/>
                    </a:cubicBezTo>
                    <a:cubicBezTo>
                      <a:pt x="13838" y="17601"/>
                      <a:pt x="13708" y="17531"/>
                      <a:pt x="13572" y="17531"/>
                    </a:cubicBezTo>
                    <a:cubicBezTo>
                      <a:pt x="13463" y="17531"/>
                      <a:pt x="13351" y="17579"/>
                      <a:pt x="13254" y="17679"/>
                    </a:cubicBezTo>
                    <a:cubicBezTo>
                      <a:pt x="11346" y="19308"/>
                      <a:pt x="9079" y="20323"/>
                      <a:pt x="6594" y="20323"/>
                    </a:cubicBezTo>
                    <a:cubicBezTo>
                      <a:pt x="5191" y="20323"/>
                      <a:pt x="3785" y="19971"/>
                      <a:pt x="2527" y="19397"/>
                    </a:cubicBezTo>
                    <a:cubicBezTo>
                      <a:pt x="4108" y="19045"/>
                      <a:pt x="5550" y="18205"/>
                      <a:pt x="6808" y="16972"/>
                    </a:cubicBezTo>
                    <a:cubicBezTo>
                      <a:pt x="6953" y="16794"/>
                      <a:pt x="7026" y="16576"/>
                      <a:pt x="6990" y="16354"/>
                    </a:cubicBezTo>
                    <a:cubicBezTo>
                      <a:pt x="6953" y="16091"/>
                      <a:pt x="6739" y="15869"/>
                      <a:pt x="6485" y="15869"/>
                    </a:cubicBezTo>
                    <a:cubicBezTo>
                      <a:pt x="5227" y="15783"/>
                      <a:pt x="4108" y="14987"/>
                      <a:pt x="3497" y="13666"/>
                    </a:cubicBezTo>
                    <a:cubicBezTo>
                      <a:pt x="3748" y="13666"/>
                      <a:pt x="4075" y="13577"/>
                      <a:pt x="4326" y="13488"/>
                    </a:cubicBezTo>
                    <a:cubicBezTo>
                      <a:pt x="4577" y="13447"/>
                      <a:pt x="4758" y="13225"/>
                      <a:pt x="4758" y="12918"/>
                    </a:cubicBezTo>
                    <a:cubicBezTo>
                      <a:pt x="4795" y="12607"/>
                      <a:pt x="4613" y="12344"/>
                      <a:pt x="4326" y="12211"/>
                    </a:cubicBezTo>
                    <a:cubicBezTo>
                      <a:pt x="2993" y="11814"/>
                      <a:pt x="1986" y="10448"/>
                      <a:pt x="1771" y="8815"/>
                    </a:cubicBezTo>
                    <a:cubicBezTo>
                      <a:pt x="2167" y="8904"/>
                      <a:pt x="2596" y="8949"/>
                      <a:pt x="2993" y="8949"/>
                    </a:cubicBezTo>
                    <a:cubicBezTo>
                      <a:pt x="3246" y="8949"/>
                      <a:pt x="3425" y="8730"/>
                      <a:pt x="3497" y="8419"/>
                    </a:cubicBezTo>
                    <a:cubicBezTo>
                      <a:pt x="3534" y="8156"/>
                      <a:pt x="3389" y="7934"/>
                      <a:pt x="3210" y="7805"/>
                    </a:cubicBezTo>
                    <a:cubicBezTo>
                      <a:pt x="2095" y="6964"/>
                      <a:pt x="1408" y="5509"/>
                      <a:pt x="1408" y="3880"/>
                    </a:cubicBezTo>
                    <a:cubicBezTo>
                      <a:pt x="1408" y="3528"/>
                      <a:pt x="1444" y="3132"/>
                      <a:pt x="1553" y="2732"/>
                    </a:cubicBezTo>
                    <a:cubicBezTo>
                      <a:pt x="2887" y="4410"/>
                      <a:pt x="4577" y="5643"/>
                      <a:pt x="6379" y="6394"/>
                    </a:cubicBezTo>
                    <a:cubicBezTo>
                      <a:pt x="6379" y="6394"/>
                      <a:pt x="8178" y="7053"/>
                      <a:pt x="8825" y="7098"/>
                    </a:cubicBezTo>
                    <a:lnTo>
                      <a:pt x="9112" y="7098"/>
                    </a:lnTo>
                    <a:cubicBezTo>
                      <a:pt x="9330" y="7098"/>
                      <a:pt x="9544" y="6920"/>
                      <a:pt x="9617" y="6657"/>
                    </a:cubicBezTo>
                    <a:cubicBezTo>
                      <a:pt x="9653" y="6613"/>
                      <a:pt x="9653" y="6479"/>
                      <a:pt x="9653" y="6435"/>
                    </a:cubicBezTo>
                    <a:lnTo>
                      <a:pt x="9653" y="6305"/>
                    </a:lnTo>
                    <a:cubicBezTo>
                      <a:pt x="9653" y="3528"/>
                      <a:pt x="11489" y="1237"/>
                      <a:pt x="13793" y="1237"/>
                    </a:cubicBezTo>
                    <a:cubicBezTo>
                      <a:pt x="14908" y="1237"/>
                      <a:pt x="15954" y="1807"/>
                      <a:pt x="16746" y="2777"/>
                    </a:cubicBezTo>
                    <a:cubicBezTo>
                      <a:pt x="16855" y="2914"/>
                      <a:pt x="16964" y="2969"/>
                      <a:pt x="17091" y="2969"/>
                    </a:cubicBezTo>
                    <a:cubicBezTo>
                      <a:pt x="17130" y="2969"/>
                      <a:pt x="17170" y="2966"/>
                      <a:pt x="17212" y="2955"/>
                    </a:cubicBezTo>
                    <a:cubicBezTo>
                      <a:pt x="17753" y="2821"/>
                      <a:pt x="18258" y="2732"/>
                      <a:pt x="18724" y="2514"/>
                    </a:cubicBezTo>
                    <a:cubicBezTo>
                      <a:pt x="18473" y="2821"/>
                      <a:pt x="18149" y="3173"/>
                      <a:pt x="17790" y="3395"/>
                    </a:cubicBezTo>
                    <a:cubicBezTo>
                      <a:pt x="17572" y="3573"/>
                      <a:pt x="17466" y="3880"/>
                      <a:pt x="17572" y="4232"/>
                    </a:cubicBezTo>
                    <a:cubicBezTo>
                      <a:pt x="17644" y="4454"/>
                      <a:pt x="17898" y="4628"/>
                      <a:pt x="18113" y="4628"/>
                    </a:cubicBezTo>
                    <a:cubicBezTo>
                      <a:pt x="18545" y="4543"/>
                      <a:pt x="18978" y="4498"/>
                      <a:pt x="19374" y="4321"/>
                    </a:cubicBezTo>
                    <a:cubicBezTo>
                      <a:pt x="19014" y="4761"/>
                      <a:pt x="18618" y="5202"/>
                      <a:pt x="18149" y="5598"/>
                    </a:cubicBezTo>
                    <a:cubicBezTo>
                      <a:pt x="18004" y="5731"/>
                      <a:pt x="17932" y="5954"/>
                      <a:pt x="17932" y="6128"/>
                    </a:cubicBezTo>
                    <a:lnTo>
                      <a:pt x="17932" y="6394"/>
                    </a:lnTo>
                    <a:cubicBezTo>
                      <a:pt x="17932" y="9963"/>
                      <a:pt x="16816" y="13225"/>
                      <a:pt x="15017" y="15650"/>
                    </a:cubicBezTo>
                    <a:cubicBezTo>
                      <a:pt x="14839" y="15913"/>
                      <a:pt x="14839" y="16309"/>
                      <a:pt x="15017" y="16531"/>
                    </a:cubicBezTo>
                    <a:cubicBezTo>
                      <a:pt x="15120" y="16657"/>
                      <a:pt x="15247" y="16713"/>
                      <a:pt x="15377" y="16713"/>
                    </a:cubicBezTo>
                    <a:cubicBezTo>
                      <a:pt x="15519" y="16713"/>
                      <a:pt x="15661" y="16646"/>
                      <a:pt x="15773" y="16531"/>
                    </a:cubicBezTo>
                    <a:cubicBezTo>
                      <a:pt x="17790" y="13755"/>
                      <a:pt x="18905" y="10226"/>
                      <a:pt x="18978" y="6479"/>
                    </a:cubicBezTo>
                    <a:cubicBezTo>
                      <a:pt x="19912" y="5643"/>
                      <a:pt x="20668" y="4628"/>
                      <a:pt x="21318" y="3395"/>
                    </a:cubicBezTo>
                    <a:cubicBezTo>
                      <a:pt x="21569" y="3173"/>
                      <a:pt x="21533" y="2777"/>
                      <a:pt x="21318" y="2647"/>
                    </a:cubicBezTo>
                    <a:cubicBezTo>
                      <a:pt x="21221" y="2529"/>
                      <a:pt x="21094" y="2470"/>
                      <a:pt x="20943" y="2470"/>
                    </a:cubicBezTo>
                    <a:cubicBezTo>
                      <a:pt x="20868" y="2470"/>
                      <a:pt x="20789" y="2484"/>
                      <a:pt x="20704" y="2514"/>
                    </a:cubicBezTo>
                    <a:cubicBezTo>
                      <a:pt x="20453" y="2688"/>
                      <a:pt x="20166" y="2777"/>
                      <a:pt x="19912" y="2910"/>
                    </a:cubicBezTo>
                    <a:cubicBezTo>
                      <a:pt x="20166" y="2470"/>
                      <a:pt x="20417" y="1896"/>
                      <a:pt x="20598" y="1366"/>
                    </a:cubicBezTo>
                    <a:cubicBezTo>
                      <a:pt x="20632" y="1148"/>
                      <a:pt x="20632" y="881"/>
                      <a:pt x="20490" y="707"/>
                    </a:cubicBezTo>
                    <a:cubicBezTo>
                      <a:pt x="20378" y="566"/>
                      <a:pt x="20236" y="500"/>
                      <a:pt x="20103" y="500"/>
                    </a:cubicBezTo>
                    <a:cubicBezTo>
                      <a:pt x="20021" y="500"/>
                      <a:pt x="19945" y="526"/>
                      <a:pt x="19876" y="574"/>
                    </a:cubicBezTo>
                    <a:cubicBezTo>
                      <a:pt x="19084" y="1148"/>
                      <a:pt x="18295" y="1455"/>
                      <a:pt x="17430" y="1633"/>
                    </a:cubicBezTo>
                    <a:cubicBezTo>
                      <a:pt x="16493" y="529"/>
                      <a:pt x="15232" y="0"/>
                      <a:pt x="1393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626" name="IMG_0601.png" descr="IMG_0601.png"/>
          <p:cNvPicPr>
            <a:picLocks noChangeAspect="1"/>
          </p:cNvPicPr>
          <p:nvPr/>
        </p:nvPicPr>
        <p:blipFill>
          <a:blip r:embed="rId5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461;p43"/>
          <p:cNvSpPr/>
          <p:nvPr/>
        </p:nvSpPr>
        <p:spPr>
          <a:xfrm rot="16200000">
            <a:off x="3361408" y="-933232"/>
            <a:ext cx="3624517" cy="685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DFA"/>
          </a:solidFill>
          <a:ln>
            <a:solidFill>
              <a:srgbClr val="F9F9F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29" name="IMG_0601.png" descr="IMG_0601.png"/>
          <p:cNvPicPr>
            <a:picLocks noChangeAspect="1"/>
          </p:cNvPicPr>
          <p:nvPr/>
        </p:nvPicPr>
        <p:blipFill>
          <a:blip r:embed="rId2">
            <a:alphaModFix amt="5867"/>
            <a:extLst/>
          </a:blip>
          <a:stretch>
            <a:fillRect/>
          </a:stretch>
        </p:blipFill>
        <p:spPr>
          <a:xfrm>
            <a:off x="4073134" y="-982821"/>
            <a:ext cx="1527532" cy="15336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2" name="Google Shape;465;p43"/>
          <p:cNvGrpSpPr/>
          <p:nvPr/>
        </p:nvGrpSpPr>
        <p:grpSpPr>
          <a:xfrm>
            <a:off x="1035981" y="2712767"/>
            <a:ext cx="990550" cy="1600439"/>
            <a:chOff x="0" y="16"/>
            <a:chExt cx="990548" cy="1600437"/>
          </a:xfrm>
        </p:grpSpPr>
        <p:sp>
          <p:nvSpPr>
            <p:cNvPr id="630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31" name="Google Shape;467;p43" descr="Google Shape;467;p43"/>
            <p:cNvPicPr>
              <a:picLocks noChangeAspect="1"/>
            </p:cNvPicPr>
            <p:nvPr/>
          </p:nvPicPr>
          <p:blipFill>
            <a:blip r:embed="rId3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33" name="Google Shape;468;p43" descr="Google Shape;468;p43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 rot="19801686">
            <a:off x="7612326" y="3970951"/>
            <a:ext cx="1312051" cy="37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Google Shape;462;p43" descr="Google Shape;462;p4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rcRect l="0" t="0" r="0" b="0"/>
          <a:stretch>
            <a:fillRect/>
          </a:stretch>
        </p:blipFill>
        <p:spPr>
          <a:xfrm rot="19404124">
            <a:off x="1184608" y="671147"/>
            <a:ext cx="1669036" cy="433497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Google Shape;464;p43"/>
          <p:cNvSpPr txBox="1"/>
          <p:nvPr>
            <p:ph type="title" idx="4294967295"/>
          </p:nvPr>
        </p:nvSpPr>
        <p:spPr>
          <a:xfrm>
            <a:off x="2311906" y="679164"/>
            <a:ext cx="6295940" cy="1243845"/>
          </a:xfrm>
          <a:prstGeom prst="rect">
            <a:avLst/>
          </a:prstGeom>
        </p:spPr>
        <p:txBody>
          <a:bodyPr anchor="ctr"/>
          <a:lstStyle/>
          <a:p>
            <a:pPr algn="ctr" defTabSz="521208">
              <a:defRPr sz="1710"/>
            </a:pPr>
            <a:r>
              <a:rPr>
                <a:solidFill>
                  <a:schemeClr val="accent1">
                    <a:satOff val="-35293"/>
                    <a:lumOff val="-13960"/>
                  </a:schemeClr>
                </a:solidFill>
              </a:rPr>
              <a:t>٣ )</a:t>
            </a:r>
            <a:r>
              <a:t> </a:t>
            </a:r>
            <a:r>
              <a:rPr b="1">
                <a:solidFill>
                  <a:schemeClr val="accent2">
                    <a:satOff val="-31185"/>
                    <a:lumOff val="-13254"/>
                  </a:schemeClr>
                </a:solidFill>
              </a:rPr>
              <a:t>هوايات</a:t>
            </a:r>
            <a:r>
              <a:t> : أجرى عمر مسحًا ل ٨٥ طالبًا في مدرسته حول هواياتهم ، فوجد أن ٤٠ منهم يجمعون طوابع البريد و ٣١ يجمعون قطعًا نقدية قديمة ، و ١٢ يجمعون الطوابع و النقود معًا . كم طالبًا لا يجمع الطوابع و لا قطع النقود القديمة ؟ </a:t>
            </a:r>
          </a:p>
        </p:txBody>
      </p:sp>
      <p:grpSp>
        <p:nvGrpSpPr>
          <p:cNvPr id="640" name="تجميع"/>
          <p:cNvGrpSpPr/>
          <p:nvPr/>
        </p:nvGrpSpPr>
        <p:grpSpPr>
          <a:xfrm>
            <a:off x="912531" y="4441526"/>
            <a:ext cx="2459015" cy="390206"/>
            <a:chOff x="0" y="0"/>
            <a:chExt cx="2459013" cy="390204"/>
          </a:xfrm>
        </p:grpSpPr>
        <p:sp>
          <p:nvSpPr>
            <p:cNvPr id="636" name="@amal_almazroai…"/>
            <p:cNvSpPr txBox="1"/>
            <p:nvPr/>
          </p:nvSpPr>
          <p:spPr>
            <a:xfrm>
              <a:off x="0" y="0"/>
              <a:ext cx="2459014" cy="390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@amal_almazroai</a:t>
              </a:r>
            </a:p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@ma3aly_alharbi</a:t>
              </a:r>
            </a:p>
          </p:txBody>
        </p:sp>
        <p:grpSp>
          <p:nvGrpSpPr>
            <p:cNvPr id="639" name="Google Shape;1182;p74"/>
            <p:cNvGrpSpPr/>
            <p:nvPr/>
          </p:nvGrpSpPr>
          <p:grpSpPr>
            <a:xfrm>
              <a:off x="110532" y="0"/>
              <a:ext cx="390637" cy="390205"/>
              <a:chOff x="35" y="35"/>
              <a:chExt cx="390636" cy="390204"/>
            </a:xfrm>
          </p:grpSpPr>
          <p:sp>
            <p:nvSpPr>
              <p:cNvPr id="637" name="Google Shape;1183;p74"/>
              <p:cNvSpPr/>
              <p:nvPr/>
            </p:nvSpPr>
            <p:spPr>
              <a:xfrm>
                <a:off x="35" y="35"/>
                <a:ext cx="390638" cy="39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8" y="662"/>
                    </a:moveTo>
                    <a:cubicBezTo>
                      <a:pt x="16396" y="662"/>
                      <a:pt x="20914" y="5186"/>
                      <a:pt x="20914" y="10800"/>
                    </a:cubicBezTo>
                    <a:cubicBezTo>
                      <a:pt x="20914" y="16390"/>
                      <a:pt x="16396" y="20914"/>
                      <a:pt x="10788" y="20914"/>
                    </a:cubicBezTo>
                    <a:cubicBezTo>
                      <a:pt x="5204" y="20914"/>
                      <a:pt x="686" y="16390"/>
                      <a:pt x="686" y="10800"/>
                    </a:cubicBezTo>
                    <a:cubicBezTo>
                      <a:pt x="686" y="5186"/>
                      <a:pt x="5204" y="662"/>
                      <a:pt x="10788" y="662"/>
                    </a:cubicBezTo>
                    <a:close/>
                    <a:moveTo>
                      <a:pt x="10788" y="0"/>
                    </a:moveTo>
                    <a:cubicBezTo>
                      <a:pt x="7925" y="0"/>
                      <a:pt x="5204" y="1112"/>
                      <a:pt x="3169" y="3149"/>
                    </a:cubicBezTo>
                    <a:cubicBezTo>
                      <a:pt x="1135" y="5210"/>
                      <a:pt x="0" y="7933"/>
                      <a:pt x="0" y="10800"/>
                    </a:cubicBezTo>
                    <a:cubicBezTo>
                      <a:pt x="0" y="13667"/>
                      <a:pt x="1135" y="16390"/>
                      <a:pt x="3169" y="18427"/>
                    </a:cubicBezTo>
                    <a:cubicBezTo>
                      <a:pt x="5204" y="20488"/>
                      <a:pt x="7925" y="21600"/>
                      <a:pt x="10788" y="21600"/>
                    </a:cubicBezTo>
                    <a:cubicBezTo>
                      <a:pt x="13673" y="21600"/>
                      <a:pt x="16396" y="20488"/>
                      <a:pt x="18431" y="18427"/>
                    </a:cubicBezTo>
                    <a:cubicBezTo>
                      <a:pt x="20463" y="16390"/>
                      <a:pt x="21600" y="13667"/>
                      <a:pt x="21600" y="10800"/>
                    </a:cubicBezTo>
                    <a:cubicBezTo>
                      <a:pt x="21600" y="7933"/>
                      <a:pt x="20463" y="5210"/>
                      <a:pt x="18431" y="3149"/>
                    </a:cubicBezTo>
                    <a:cubicBezTo>
                      <a:pt x="16396" y="1112"/>
                      <a:pt x="13673" y="0"/>
                      <a:pt x="1078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8" name="Google Shape;1184;p74"/>
              <p:cNvSpPr/>
              <p:nvPr/>
            </p:nvSpPr>
            <p:spPr>
              <a:xfrm>
                <a:off x="79534" y="98431"/>
                <a:ext cx="255467" cy="20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3938" y="0"/>
                    </a:moveTo>
                    <a:cubicBezTo>
                      <a:pt x="11238" y="0"/>
                      <a:pt x="8970" y="2558"/>
                      <a:pt x="8752" y="5820"/>
                    </a:cubicBezTo>
                    <a:cubicBezTo>
                      <a:pt x="8214" y="5731"/>
                      <a:pt x="7098" y="5335"/>
                      <a:pt x="6808" y="5202"/>
                    </a:cubicBezTo>
                    <a:cubicBezTo>
                      <a:pt x="4937" y="4454"/>
                      <a:pt x="3210" y="2999"/>
                      <a:pt x="1877" y="1192"/>
                    </a:cubicBezTo>
                    <a:cubicBezTo>
                      <a:pt x="1771" y="1103"/>
                      <a:pt x="1698" y="1014"/>
                      <a:pt x="1553" y="970"/>
                    </a:cubicBezTo>
                    <a:cubicBezTo>
                      <a:pt x="1532" y="966"/>
                      <a:pt x="1508" y="963"/>
                      <a:pt x="1484" y="963"/>
                    </a:cubicBezTo>
                    <a:cubicBezTo>
                      <a:pt x="1287" y="963"/>
                      <a:pt x="1079" y="1126"/>
                      <a:pt x="1015" y="1322"/>
                    </a:cubicBezTo>
                    <a:cubicBezTo>
                      <a:pt x="689" y="2118"/>
                      <a:pt x="510" y="2999"/>
                      <a:pt x="510" y="3880"/>
                    </a:cubicBezTo>
                    <a:cubicBezTo>
                      <a:pt x="510" y="5157"/>
                      <a:pt x="834" y="6394"/>
                      <a:pt x="1408" y="7320"/>
                    </a:cubicBezTo>
                    <a:cubicBezTo>
                      <a:pt x="1378" y="7312"/>
                      <a:pt x="1348" y="7309"/>
                      <a:pt x="1317" y="7309"/>
                    </a:cubicBezTo>
                    <a:cubicBezTo>
                      <a:pt x="1169" y="7309"/>
                      <a:pt x="1024" y="7394"/>
                      <a:pt x="906" y="7538"/>
                    </a:cubicBezTo>
                    <a:cubicBezTo>
                      <a:pt x="834" y="7627"/>
                      <a:pt x="834" y="7805"/>
                      <a:pt x="797" y="7934"/>
                    </a:cubicBezTo>
                    <a:lnTo>
                      <a:pt x="797" y="8156"/>
                    </a:lnTo>
                    <a:cubicBezTo>
                      <a:pt x="797" y="9830"/>
                      <a:pt x="1408" y="11374"/>
                      <a:pt x="2454" y="12433"/>
                    </a:cubicBezTo>
                    <a:cubicBezTo>
                      <a:pt x="2345" y="12477"/>
                      <a:pt x="2309" y="12607"/>
                      <a:pt x="2273" y="12651"/>
                    </a:cubicBezTo>
                    <a:cubicBezTo>
                      <a:pt x="2237" y="12829"/>
                      <a:pt x="2167" y="13007"/>
                      <a:pt x="2237" y="13136"/>
                    </a:cubicBezTo>
                    <a:cubicBezTo>
                      <a:pt x="2669" y="14899"/>
                      <a:pt x="3785" y="16309"/>
                      <a:pt x="5191" y="16839"/>
                    </a:cubicBezTo>
                    <a:cubicBezTo>
                      <a:pt x="3930" y="17764"/>
                      <a:pt x="2491" y="18294"/>
                      <a:pt x="979" y="18294"/>
                    </a:cubicBezTo>
                    <a:lnTo>
                      <a:pt x="546" y="18294"/>
                    </a:lnTo>
                    <a:cubicBezTo>
                      <a:pt x="293" y="18294"/>
                      <a:pt x="78" y="18516"/>
                      <a:pt x="5" y="18823"/>
                    </a:cubicBezTo>
                    <a:cubicBezTo>
                      <a:pt x="-31" y="19090"/>
                      <a:pt x="114" y="19397"/>
                      <a:pt x="293" y="19486"/>
                    </a:cubicBezTo>
                    <a:cubicBezTo>
                      <a:pt x="2167" y="20852"/>
                      <a:pt x="4398" y="21600"/>
                      <a:pt x="6594" y="21600"/>
                    </a:cubicBezTo>
                    <a:cubicBezTo>
                      <a:pt x="9257" y="21600"/>
                      <a:pt x="11776" y="20586"/>
                      <a:pt x="13865" y="18734"/>
                    </a:cubicBezTo>
                    <a:cubicBezTo>
                      <a:pt x="14152" y="18516"/>
                      <a:pt x="14152" y="17986"/>
                      <a:pt x="13938" y="17720"/>
                    </a:cubicBezTo>
                    <a:cubicBezTo>
                      <a:pt x="13838" y="17601"/>
                      <a:pt x="13708" y="17531"/>
                      <a:pt x="13572" y="17531"/>
                    </a:cubicBezTo>
                    <a:cubicBezTo>
                      <a:pt x="13463" y="17531"/>
                      <a:pt x="13351" y="17579"/>
                      <a:pt x="13254" y="17679"/>
                    </a:cubicBezTo>
                    <a:cubicBezTo>
                      <a:pt x="11346" y="19308"/>
                      <a:pt x="9079" y="20323"/>
                      <a:pt x="6594" y="20323"/>
                    </a:cubicBezTo>
                    <a:cubicBezTo>
                      <a:pt x="5191" y="20323"/>
                      <a:pt x="3785" y="19971"/>
                      <a:pt x="2527" y="19397"/>
                    </a:cubicBezTo>
                    <a:cubicBezTo>
                      <a:pt x="4108" y="19045"/>
                      <a:pt x="5550" y="18205"/>
                      <a:pt x="6808" y="16972"/>
                    </a:cubicBezTo>
                    <a:cubicBezTo>
                      <a:pt x="6953" y="16794"/>
                      <a:pt x="7026" y="16576"/>
                      <a:pt x="6990" y="16354"/>
                    </a:cubicBezTo>
                    <a:cubicBezTo>
                      <a:pt x="6953" y="16091"/>
                      <a:pt x="6739" y="15869"/>
                      <a:pt x="6485" y="15869"/>
                    </a:cubicBezTo>
                    <a:cubicBezTo>
                      <a:pt x="5227" y="15783"/>
                      <a:pt x="4108" y="14987"/>
                      <a:pt x="3497" y="13666"/>
                    </a:cubicBezTo>
                    <a:cubicBezTo>
                      <a:pt x="3748" y="13666"/>
                      <a:pt x="4075" y="13577"/>
                      <a:pt x="4326" y="13488"/>
                    </a:cubicBezTo>
                    <a:cubicBezTo>
                      <a:pt x="4577" y="13447"/>
                      <a:pt x="4758" y="13225"/>
                      <a:pt x="4758" y="12918"/>
                    </a:cubicBezTo>
                    <a:cubicBezTo>
                      <a:pt x="4795" y="12607"/>
                      <a:pt x="4613" y="12344"/>
                      <a:pt x="4326" y="12211"/>
                    </a:cubicBezTo>
                    <a:cubicBezTo>
                      <a:pt x="2993" y="11814"/>
                      <a:pt x="1986" y="10448"/>
                      <a:pt x="1771" y="8815"/>
                    </a:cubicBezTo>
                    <a:cubicBezTo>
                      <a:pt x="2167" y="8904"/>
                      <a:pt x="2596" y="8949"/>
                      <a:pt x="2993" y="8949"/>
                    </a:cubicBezTo>
                    <a:cubicBezTo>
                      <a:pt x="3246" y="8949"/>
                      <a:pt x="3425" y="8730"/>
                      <a:pt x="3497" y="8419"/>
                    </a:cubicBezTo>
                    <a:cubicBezTo>
                      <a:pt x="3534" y="8156"/>
                      <a:pt x="3389" y="7934"/>
                      <a:pt x="3210" y="7805"/>
                    </a:cubicBezTo>
                    <a:cubicBezTo>
                      <a:pt x="2095" y="6964"/>
                      <a:pt x="1408" y="5509"/>
                      <a:pt x="1408" y="3880"/>
                    </a:cubicBezTo>
                    <a:cubicBezTo>
                      <a:pt x="1408" y="3528"/>
                      <a:pt x="1444" y="3132"/>
                      <a:pt x="1553" y="2732"/>
                    </a:cubicBezTo>
                    <a:cubicBezTo>
                      <a:pt x="2887" y="4410"/>
                      <a:pt x="4577" y="5643"/>
                      <a:pt x="6379" y="6394"/>
                    </a:cubicBezTo>
                    <a:cubicBezTo>
                      <a:pt x="6379" y="6394"/>
                      <a:pt x="8178" y="7053"/>
                      <a:pt x="8825" y="7098"/>
                    </a:cubicBezTo>
                    <a:lnTo>
                      <a:pt x="9112" y="7098"/>
                    </a:lnTo>
                    <a:cubicBezTo>
                      <a:pt x="9330" y="7098"/>
                      <a:pt x="9544" y="6920"/>
                      <a:pt x="9617" y="6657"/>
                    </a:cubicBezTo>
                    <a:cubicBezTo>
                      <a:pt x="9653" y="6613"/>
                      <a:pt x="9653" y="6479"/>
                      <a:pt x="9653" y="6435"/>
                    </a:cubicBezTo>
                    <a:lnTo>
                      <a:pt x="9653" y="6305"/>
                    </a:lnTo>
                    <a:cubicBezTo>
                      <a:pt x="9653" y="3528"/>
                      <a:pt x="11489" y="1237"/>
                      <a:pt x="13793" y="1237"/>
                    </a:cubicBezTo>
                    <a:cubicBezTo>
                      <a:pt x="14908" y="1237"/>
                      <a:pt x="15954" y="1807"/>
                      <a:pt x="16746" y="2777"/>
                    </a:cubicBezTo>
                    <a:cubicBezTo>
                      <a:pt x="16855" y="2914"/>
                      <a:pt x="16964" y="2969"/>
                      <a:pt x="17091" y="2969"/>
                    </a:cubicBezTo>
                    <a:cubicBezTo>
                      <a:pt x="17130" y="2969"/>
                      <a:pt x="17170" y="2966"/>
                      <a:pt x="17212" y="2955"/>
                    </a:cubicBezTo>
                    <a:cubicBezTo>
                      <a:pt x="17753" y="2821"/>
                      <a:pt x="18258" y="2732"/>
                      <a:pt x="18724" y="2514"/>
                    </a:cubicBezTo>
                    <a:cubicBezTo>
                      <a:pt x="18473" y="2821"/>
                      <a:pt x="18149" y="3173"/>
                      <a:pt x="17790" y="3395"/>
                    </a:cubicBezTo>
                    <a:cubicBezTo>
                      <a:pt x="17572" y="3573"/>
                      <a:pt x="17466" y="3880"/>
                      <a:pt x="17572" y="4232"/>
                    </a:cubicBezTo>
                    <a:cubicBezTo>
                      <a:pt x="17644" y="4454"/>
                      <a:pt x="17898" y="4628"/>
                      <a:pt x="18113" y="4628"/>
                    </a:cubicBezTo>
                    <a:cubicBezTo>
                      <a:pt x="18545" y="4543"/>
                      <a:pt x="18978" y="4498"/>
                      <a:pt x="19374" y="4321"/>
                    </a:cubicBezTo>
                    <a:cubicBezTo>
                      <a:pt x="19014" y="4761"/>
                      <a:pt x="18618" y="5202"/>
                      <a:pt x="18149" y="5598"/>
                    </a:cubicBezTo>
                    <a:cubicBezTo>
                      <a:pt x="18004" y="5731"/>
                      <a:pt x="17932" y="5954"/>
                      <a:pt x="17932" y="6128"/>
                    </a:cubicBezTo>
                    <a:lnTo>
                      <a:pt x="17932" y="6394"/>
                    </a:lnTo>
                    <a:cubicBezTo>
                      <a:pt x="17932" y="9963"/>
                      <a:pt x="16816" y="13225"/>
                      <a:pt x="15017" y="15650"/>
                    </a:cubicBezTo>
                    <a:cubicBezTo>
                      <a:pt x="14839" y="15913"/>
                      <a:pt x="14839" y="16309"/>
                      <a:pt x="15017" y="16531"/>
                    </a:cubicBezTo>
                    <a:cubicBezTo>
                      <a:pt x="15120" y="16657"/>
                      <a:pt x="15247" y="16713"/>
                      <a:pt x="15377" y="16713"/>
                    </a:cubicBezTo>
                    <a:cubicBezTo>
                      <a:pt x="15519" y="16713"/>
                      <a:pt x="15661" y="16646"/>
                      <a:pt x="15773" y="16531"/>
                    </a:cubicBezTo>
                    <a:cubicBezTo>
                      <a:pt x="17790" y="13755"/>
                      <a:pt x="18905" y="10226"/>
                      <a:pt x="18978" y="6479"/>
                    </a:cubicBezTo>
                    <a:cubicBezTo>
                      <a:pt x="19912" y="5643"/>
                      <a:pt x="20668" y="4628"/>
                      <a:pt x="21318" y="3395"/>
                    </a:cubicBezTo>
                    <a:cubicBezTo>
                      <a:pt x="21569" y="3173"/>
                      <a:pt x="21533" y="2777"/>
                      <a:pt x="21318" y="2647"/>
                    </a:cubicBezTo>
                    <a:cubicBezTo>
                      <a:pt x="21221" y="2529"/>
                      <a:pt x="21094" y="2470"/>
                      <a:pt x="20943" y="2470"/>
                    </a:cubicBezTo>
                    <a:cubicBezTo>
                      <a:pt x="20868" y="2470"/>
                      <a:pt x="20789" y="2484"/>
                      <a:pt x="20704" y="2514"/>
                    </a:cubicBezTo>
                    <a:cubicBezTo>
                      <a:pt x="20453" y="2688"/>
                      <a:pt x="20166" y="2777"/>
                      <a:pt x="19912" y="2910"/>
                    </a:cubicBezTo>
                    <a:cubicBezTo>
                      <a:pt x="20166" y="2470"/>
                      <a:pt x="20417" y="1896"/>
                      <a:pt x="20598" y="1366"/>
                    </a:cubicBezTo>
                    <a:cubicBezTo>
                      <a:pt x="20632" y="1148"/>
                      <a:pt x="20632" y="881"/>
                      <a:pt x="20490" y="707"/>
                    </a:cubicBezTo>
                    <a:cubicBezTo>
                      <a:pt x="20378" y="566"/>
                      <a:pt x="20236" y="500"/>
                      <a:pt x="20103" y="500"/>
                    </a:cubicBezTo>
                    <a:cubicBezTo>
                      <a:pt x="20021" y="500"/>
                      <a:pt x="19945" y="526"/>
                      <a:pt x="19876" y="574"/>
                    </a:cubicBezTo>
                    <a:cubicBezTo>
                      <a:pt x="19084" y="1148"/>
                      <a:pt x="18295" y="1455"/>
                      <a:pt x="17430" y="1633"/>
                    </a:cubicBezTo>
                    <a:cubicBezTo>
                      <a:pt x="16493" y="529"/>
                      <a:pt x="15232" y="0"/>
                      <a:pt x="1393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641" name="IMG_0601.png" descr="IMG_0601.png"/>
          <p:cNvPicPr>
            <a:picLocks noChangeAspect="1"/>
          </p:cNvPicPr>
          <p:nvPr/>
        </p:nvPicPr>
        <p:blipFill>
          <a:blip r:embed="rId2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IMG_0601.png" descr="IMG_0601.png"/>
          <p:cNvPicPr>
            <a:picLocks noChangeAspect="1"/>
          </p:cNvPicPr>
          <p:nvPr/>
        </p:nvPicPr>
        <p:blipFill>
          <a:blip r:embed="rId2">
            <a:alphaModFix amt="5867"/>
            <a:extLst/>
          </a:blip>
          <a:stretch>
            <a:fillRect/>
          </a:stretch>
        </p:blipFill>
        <p:spPr>
          <a:xfrm>
            <a:off x="4073134" y="-982821"/>
            <a:ext cx="1527532" cy="153366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44" name="الجدول"/>
          <p:cNvGraphicFramePr/>
          <p:nvPr/>
        </p:nvGraphicFramePr>
        <p:xfrm>
          <a:off x="8304160" y="748770"/>
          <a:ext cx="6798305" cy="363394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{EEE7283C-3CF3-47DC-8721-378D4A62B228}</a:tableStyleId>
              </a:tblPr>
              <a:tblGrid>
                <a:gridCol w="1693226"/>
                <a:gridCol w="1693226"/>
                <a:gridCol w="1693226"/>
                <a:gridCol w="1693226"/>
              </a:tblGrid>
              <a:tr h="670732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chemeClr val="accent6">
                          <a:lumOff val="-8600"/>
                        </a:schemeClr>
                      </a:solidFill>
                    </a:lnL>
                    <a:lnR w="25400">
                      <a:solidFill>
                        <a:schemeClr val="accent6">
                          <a:lumOff val="-8600"/>
                        </a:schemeClr>
                      </a:solidFill>
                    </a:lnR>
                    <a:lnT w="25400">
                      <a:solidFill>
                        <a:schemeClr val="accent6">
                          <a:lumOff val="-8600"/>
                        </a:schemeClr>
                      </a:solidFill>
                    </a:lnT>
                    <a:lnB w="25400">
                      <a:solidFill>
                        <a:schemeClr val="accent6">
                          <a:lumOff val="-8600"/>
                        </a:schemeClr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chemeClr val="accent6">
                          <a:lumOff val="-8600"/>
                        </a:schemeClr>
                      </a:solidFill>
                    </a:lnL>
                    <a:lnR w="25400">
                      <a:solidFill>
                        <a:schemeClr val="accent6">
                          <a:lumOff val="-8600"/>
                        </a:schemeClr>
                      </a:solidFill>
                    </a:lnR>
                    <a:lnT w="25400">
                      <a:solidFill>
                        <a:schemeClr val="accent6">
                          <a:lumOff val="-8600"/>
                        </a:schemeClr>
                      </a:solidFill>
                    </a:lnT>
                    <a:lnB w="25400">
                      <a:solidFill>
                        <a:schemeClr val="accent6">
                          <a:lumOff val="-8600"/>
                        </a:schemeClr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737805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chemeClr val="accent6">
                          <a:lumOff val="-8600"/>
                        </a:schemeClr>
                      </a:solidFill>
                    </a:lnL>
                    <a:lnR w="25400">
                      <a:solidFill>
                        <a:schemeClr val="accent6">
                          <a:lumOff val="-8600"/>
                        </a:schemeClr>
                      </a:solidFill>
                    </a:lnR>
                    <a:lnT w="25400">
                      <a:solidFill>
                        <a:schemeClr val="accent6">
                          <a:lumOff val="-8600"/>
                        </a:schemeClr>
                      </a:solidFill>
                    </a:lnT>
                    <a:lnB w="25400">
                      <a:solidFill>
                        <a:schemeClr val="accent6">
                          <a:lumOff val="-8600"/>
                        </a:schemeClr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chemeClr val="accent6">
                          <a:lumOff val="-8600"/>
                        </a:schemeClr>
                      </a:solidFill>
                    </a:lnL>
                    <a:lnR w="25400">
                      <a:solidFill>
                        <a:schemeClr val="accent6">
                          <a:lumOff val="-8600"/>
                        </a:schemeClr>
                      </a:solidFill>
                    </a:lnR>
                    <a:lnT w="25400">
                      <a:solidFill>
                        <a:schemeClr val="accent6">
                          <a:lumOff val="-8600"/>
                        </a:schemeClr>
                      </a:solidFill>
                    </a:lnT>
                    <a:lnB w="25400">
                      <a:solidFill>
                        <a:schemeClr val="accent6">
                          <a:lumOff val="-8600"/>
                        </a:schemeClr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448782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chemeClr val="accent6">
                          <a:lumOff val="-8600"/>
                        </a:schemeClr>
                      </a:solidFill>
                    </a:lnL>
                    <a:lnR w="25400">
                      <a:solidFill>
                        <a:schemeClr val="accent6">
                          <a:lumOff val="-8600"/>
                        </a:schemeClr>
                      </a:solidFill>
                    </a:lnR>
                    <a:lnT w="25400">
                      <a:solidFill>
                        <a:schemeClr val="accent6">
                          <a:lumOff val="-8600"/>
                        </a:schemeClr>
                      </a:solidFill>
                    </a:lnT>
                    <a:lnB w="25400">
                      <a:solidFill>
                        <a:schemeClr val="accent6">
                          <a:lumOff val="-8600"/>
                        </a:schemeClr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153740"/>
                          </a:solidFill>
                        </a:rPr>
                        <a:t>
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chemeClr val="accent6">
                          <a:lumOff val="-8600"/>
                        </a:schemeClr>
                      </a:solidFill>
                    </a:lnL>
                    <a:lnR w="25400">
                      <a:solidFill>
                        <a:schemeClr val="accent6">
                          <a:lumOff val="-8600"/>
                        </a:schemeClr>
                      </a:solidFill>
                    </a:lnR>
                    <a:lnT w="25400">
                      <a:solidFill>
                        <a:schemeClr val="accent6">
                          <a:lumOff val="-8600"/>
                        </a:schemeClr>
                      </a:solidFill>
                    </a:lnT>
                    <a:lnB w="25400">
                      <a:solidFill>
                        <a:schemeClr val="accent6">
                          <a:lumOff val="-8600"/>
                        </a:schemeClr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75122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chemeClr val="accent6">
                          <a:lumOff val="-8600"/>
                        </a:schemeClr>
                      </a:solidFill>
                    </a:lnL>
                    <a:lnR w="25400">
                      <a:solidFill>
                        <a:schemeClr val="accent6">
                          <a:lumOff val="-8600"/>
                        </a:schemeClr>
                      </a:solidFill>
                    </a:lnR>
                    <a:lnT w="25400">
                      <a:solidFill>
                        <a:schemeClr val="accent6">
                          <a:lumOff val="-8600"/>
                        </a:schemeClr>
                      </a:solidFill>
                    </a:lnT>
                    <a:lnB w="25400">
                      <a:solidFill>
                        <a:schemeClr val="accent6">
                          <a:lumOff val="-8600"/>
                        </a:schemeClr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153740"/>
                          </a:solidFill>
                        </a:rPr>
                        <a:t>
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chemeClr val="accent6">
                          <a:lumOff val="-8600"/>
                        </a:schemeClr>
                      </a:solidFill>
                    </a:lnL>
                    <a:lnR w="25400">
                      <a:solidFill>
                        <a:schemeClr val="accent6">
                          <a:lumOff val="-8600"/>
                        </a:schemeClr>
                      </a:solidFill>
                    </a:lnR>
                    <a:lnT w="25400">
                      <a:solidFill>
                        <a:schemeClr val="accent6">
                          <a:lumOff val="-8600"/>
                        </a:schemeClr>
                      </a:solidFill>
                    </a:lnT>
                    <a:lnB w="25400">
                      <a:solidFill>
                        <a:schemeClr val="accent6">
                          <a:lumOff val="-8600"/>
                        </a:schemeClr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645" name="Google Shape;462;p43" descr="Google Shape;462;p43"/>
          <p:cNvPicPr>
            <a:picLocks noChangeAspect="1"/>
          </p:cNvPicPr>
          <p:nvPr/>
        </p:nvPicPr>
        <p:blipFill>
          <a:blip r:embed="rId3">
            <a:alphaModFix amt="58999"/>
            <a:extLst/>
          </a:blip>
          <a:stretch>
            <a:fillRect/>
          </a:stretch>
        </p:blipFill>
        <p:spPr>
          <a:xfrm rot="19404124">
            <a:off x="1116092" y="853509"/>
            <a:ext cx="1403187" cy="3644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8" name="Google Shape;465;p43"/>
          <p:cNvGrpSpPr/>
          <p:nvPr/>
        </p:nvGrpSpPr>
        <p:grpSpPr>
          <a:xfrm>
            <a:off x="1035981" y="2668636"/>
            <a:ext cx="990550" cy="1600439"/>
            <a:chOff x="0" y="16"/>
            <a:chExt cx="990548" cy="1600437"/>
          </a:xfrm>
        </p:grpSpPr>
        <p:sp>
          <p:nvSpPr>
            <p:cNvPr id="646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47" name="Google Shape;467;p43" descr="Google Shape;467;p43"/>
            <p:cNvPicPr>
              <a:picLocks noChangeAspect="1"/>
            </p:cNvPicPr>
            <p:nvPr/>
          </p:nvPicPr>
          <p:blipFill>
            <a:blip r:embed="rId4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49" name="Google Shape;468;p43" descr="Google Shape;468;p43"/>
          <p:cNvPicPr>
            <a:picLocks noChangeAspect="1"/>
          </p:cNvPicPr>
          <p:nvPr/>
        </p:nvPicPr>
        <p:blipFill>
          <a:blip r:embed="rId5">
            <a:alphaModFix amt="80000"/>
            <a:extLst/>
          </a:blip>
          <a:stretch>
            <a:fillRect/>
          </a:stretch>
        </p:blipFill>
        <p:spPr>
          <a:xfrm rot="19801686">
            <a:off x="7289117" y="4169286"/>
            <a:ext cx="1312051" cy="376051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Google Shape;601;p50"/>
          <p:cNvSpPr txBox="1"/>
          <p:nvPr/>
        </p:nvSpPr>
        <p:spPr>
          <a:xfrm>
            <a:off x="6036783" y="622377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أفهم </a:t>
            </a:r>
          </a:p>
        </p:txBody>
      </p:sp>
      <p:sp>
        <p:nvSpPr>
          <p:cNvPr id="651" name="Google Shape;601;p50"/>
          <p:cNvSpPr txBox="1"/>
          <p:nvPr/>
        </p:nvSpPr>
        <p:spPr>
          <a:xfrm>
            <a:off x="6036783" y="1476531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أخطط</a:t>
            </a:r>
          </a:p>
        </p:txBody>
      </p:sp>
      <p:sp>
        <p:nvSpPr>
          <p:cNvPr id="652" name="Google Shape;601;p50"/>
          <p:cNvSpPr txBox="1"/>
          <p:nvPr/>
        </p:nvSpPr>
        <p:spPr>
          <a:xfrm>
            <a:off x="5997621" y="2244537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أحل</a:t>
            </a:r>
          </a:p>
        </p:txBody>
      </p:sp>
      <p:sp>
        <p:nvSpPr>
          <p:cNvPr id="653" name="Google Shape;601;p50"/>
          <p:cNvSpPr txBox="1"/>
          <p:nvPr/>
        </p:nvSpPr>
        <p:spPr>
          <a:xfrm>
            <a:off x="6036783" y="3486372"/>
            <a:ext cx="2570588" cy="1361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أتحقق</a:t>
            </a:r>
          </a:p>
        </p:txBody>
      </p:sp>
      <p:grpSp>
        <p:nvGrpSpPr>
          <p:cNvPr id="658" name="تجميع"/>
          <p:cNvGrpSpPr/>
          <p:nvPr/>
        </p:nvGrpSpPr>
        <p:grpSpPr>
          <a:xfrm>
            <a:off x="912531" y="4457721"/>
            <a:ext cx="2459015" cy="390206"/>
            <a:chOff x="0" y="0"/>
            <a:chExt cx="2459013" cy="390204"/>
          </a:xfrm>
        </p:grpSpPr>
        <p:sp>
          <p:nvSpPr>
            <p:cNvPr id="654" name="@amal_almazroai…"/>
            <p:cNvSpPr txBox="1"/>
            <p:nvPr/>
          </p:nvSpPr>
          <p:spPr>
            <a:xfrm>
              <a:off x="0" y="0"/>
              <a:ext cx="2459014" cy="390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@amal_almazroai</a:t>
              </a:r>
            </a:p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@ma3aly_alharbi</a:t>
              </a:r>
            </a:p>
          </p:txBody>
        </p:sp>
        <p:grpSp>
          <p:nvGrpSpPr>
            <p:cNvPr id="657" name="Google Shape;1182;p74"/>
            <p:cNvGrpSpPr/>
            <p:nvPr/>
          </p:nvGrpSpPr>
          <p:grpSpPr>
            <a:xfrm>
              <a:off x="110532" y="0"/>
              <a:ext cx="390637" cy="390205"/>
              <a:chOff x="35" y="35"/>
              <a:chExt cx="390636" cy="390204"/>
            </a:xfrm>
          </p:grpSpPr>
          <p:sp>
            <p:nvSpPr>
              <p:cNvPr id="655" name="Google Shape;1183;p74"/>
              <p:cNvSpPr/>
              <p:nvPr/>
            </p:nvSpPr>
            <p:spPr>
              <a:xfrm>
                <a:off x="35" y="35"/>
                <a:ext cx="390638" cy="39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8" y="662"/>
                    </a:moveTo>
                    <a:cubicBezTo>
                      <a:pt x="16396" y="662"/>
                      <a:pt x="20914" y="5186"/>
                      <a:pt x="20914" y="10800"/>
                    </a:cubicBezTo>
                    <a:cubicBezTo>
                      <a:pt x="20914" y="16390"/>
                      <a:pt x="16396" y="20914"/>
                      <a:pt x="10788" y="20914"/>
                    </a:cubicBezTo>
                    <a:cubicBezTo>
                      <a:pt x="5204" y="20914"/>
                      <a:pt x="686" y="16390"/>
                      <a:pt x="686" y="10800"/>
                    </a:cubicBezTo>
                    <a:cubicBezTo>
                      <a:pt x="686" y="5186"/>
                      <a:pt x="5204" y="662"/>
                      <a:pt x="10788" y="662"/>
                    </a:cubicBezTo>
                    <a:close/>
                    <a:moveTo>
                      <a:pt x="10788" y="0"/>
                    </a:moveTo>
                    <a:cubicBezTo>
                      <a:pt x="7925" y="0"/>
                      <a:pt x="5204" y="1112"/>
                      <a:pt x="3169" y="3149"/>
                    </a:cubicBezTo>
                    <a:cubicBezTo>
                      <a:pt x="1135" y="5210"/>
                      <a:pt x="0" y="7933"/>
                      <a:pt x="0" y="10800"/>
                    </a:cubicBezTo>
                    <a:cubicBezTo>
                      <a:pt x="0" y="13667"/>
                      <a:pt x="1135" y="16390"/>
                      <a:pt x="3169" y="18427"/>
                    </a:cubicBezTo>
                    <a:cubicBezTo>
                      <a:pt x="5204" y="20488"/>
                      <a:pt x="7925" y="21600"/>
                      <a:pt x="10788" y="21600"/>
                    </a:cubicBezTo>
                    <a:cubicBezTo>
                      <a:pt x="13673" y="21600"/>
                      <a:pt x="16396" y="20488"/>
                      <a:pt x="18431" y="18427"/>
                    </a:cubicBezTo>
                    <a:cubicBezTo>
                      <a:pt x="20463" y="16390"/>
                      <a:pt x="21600" y="13667"/>
                      <a:pt x="21600" y="10800"/>
                    </a:cubicBezTo>
                    <a:cubicBezTo>
                      <a:pt x="21600" y="7933"/>
                      <a:pt x="20463" y="5210"/>
                      <a:pt x="18431" y="3149"/>
                    </a:cubicBezTo>
                    <a:cubicBezTo>
                      <a:pt x="16396" y="1112"/>
                      <a:pt x="13673" y="0"/>
                      <a:pt x="1078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6" name="Google Shape;1184;p74"/>
              <p:cNvSpPr/>
              <p:nvPr/>
            </p:nvSpPr>
            <p:spPr>
              <a:xfrm>
                <a:off x="79534" y="98431"/>
                <a:ext cx="255467" cy="20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3938" y="0"/>
                    </a:moveTo>
                    <a:cubicBezTo>
                      <a:pt x="11238" y="0"/>
                      <a:pt x="8970" y="2558"/>
                      <a:pt x="8752" y="5820"/>
                    </a:cubicBezTo>
                    <a:cubicBezTo>
                      <a:pt x="8214" y="5731"/>
                      <a:pt x="7098" y="5335"/>
                      <a:pt x="6808" y="5202"/>
                    </a:cubicBezTo>
                    <a:cubicBezTo>
                      <a:pt x="4937" y="4454"/>
                      <a:pt x="3210" y="2999"/>
                      <a:pt x="1877" y="1192"/>
                    </a:cubicBezTo>
                    <a:cubicBezTo>
                      <a:pt x="1771" y="1103"/>
                      <a:pt x="1698" y="1014"/>
                      <a:pt x="1553" y="970"/>
                    </a:cubicBezTo>
                    <a:cubicBezTo>
                      <a:pt x="1532" y="966"/>
                      <a:pt x="1508" y="963"/>
                      <a:pt x="1484" y="963"/>
                    </a:cubicBezTo>
                    <a:cubicBezTo>
                      <a:pt x="1287" y="963"/>
                      <a:pt x="1079" y="1126"/>
                      <a:pt x="1015" y="1322"/>
                    </a:cubicBezTo>
                    <a:cubicBezTo>
                      <a:pt x="689" y="2118"/>
                      <a:pt x="510" y="2999"/>
                      <a:pt x="510" y="3880"/>
                    </a:cubicBezTo>
                    <a:cubicBezTo>
                      <a:pt x="510" y="5157"/>
                      <a:pt x="834" y="6394"/>
                      <a:pt x="1408" y="7320"/>
                    </a:cubicBezTo>
                    <a:cubicBezTo>
                      <a:pt x="1378" y="7312"/>
                      <a:pt x="1348" y="7309"/>
                      <a:pt x="1317" y="7309"/>
                    </a:cubicBezTo>
                    <a:cubicBezTo>
                      <a:pt x="1169" y="7309"/>
                      <a:pt x="1024" y="7394"/>
                      <a:pt x="906" y="7538"/>
                    </a:cubicBezTo>
                    <a:cubicBezTo>
                      <a:pt x="834" y="7627"/>
                      <a:pt x="834" y="7805"/>
                      <a:pt x="797" y="7934"/>
                    </a:cubicBezTo>
                    <a:lnTo>
                      <a:pt x="797" y="8156"/>
                    </a:lnTo>
                    <a:cubicBezTo>
                      <a:pt x="797" y="9830"/>
                      <a:pt x="1408" y="11374"/>
                      <a:pt x="2454" y="12433"/>
                    </a:cubicBezTo>
                    <a:cubicBezTo>
                      <a:pt x="2345" y="12477"/>
                      <a:pt x="2309" y="12607"/>
                      <a:pt x="2273" y="12651"/>
                    </a:cubicBezTo>
                    <a:cubicBezTo>
                      <a:pt x="2237" y="12829"/>
                      <a:pt x="2167" y="13007"/>
                      <a:pt x="2237" y="13136"/>
                    </a:cubicBezTo>
                    <a:cubicBezTo>
                      <a:pt x="2669" y="14899"/>
                      <a:pt x="3785" y="16309"/>
                      <a:pt x="5191" y="16839"/>
                    </a:cubicBezTo>
                    <a:cubicBezTo>
                      <a:pt x="3930" y="17764"/>
                      <a:pt x="2491" y="18294"/>
                      <a:pt x="979" y="18294"/>
                    </a:cubicBezTo>
                    <a:lnTo>
                      <a:pt x="546" y="18294"/>
                    </a:lnTo>
                    <a:cubicBezTo>
                      <a:pt x="293" y="18294"/>
                      <a:pt x="78" y="18516"/>
                      <a:pt x="5" y="18823"/>
                    </a:cubicBezTo>
                    <a:cubicBezTo>
                      <a:pt x="-31" y="19090"/>
                      <a:pt x="114" y="19397"/>
                      <a:pt x="293" y="19486"/>
                    </a:cubicBezTo>
                    <a:cubicBezTo>
                      <a:pt x="2167" y="20852"/>
                      <a:pt x="4398" y="21600"/>
                      <a:pt x="6594" y="21600"/>
                    </a:cubicBezTo>
                    <a:cubicBezTo>
                      <a:pt x="9257" y="21600"/>
                      <a:pt x="11776" y="20586"/>
                      <a:pt x="13865" y="18734"/>
                    </a:cubicBezTo>
                    <a:cubicBezTo>
                      <a:pt x="14152" y="18516"/>
                      <a:pt x="14152" y="17986"/>
                      <a:pt x="13938" y="17720"/>
                    </a:cubicBezTo>
                    <a:cubicBezTo>
                      <a:pt x="13838" y="17601"/>
                      <a:pt x="13708" y="17531"/>
                      <a:pt x="13572" y="17531"/>
                    </a:cubicBezTo>
                    <a:cubicBezTo>
                      <a:pt x="13463" y="17531"/>
                      <a:pt x="13351" y="17579"/>
                      <a:pt x="13254" y="17679"/>
                    </a:cubicBezTo>
                    <a:cubicBezTo>
                      <a:pt x="11346" y="19308"/>
                      <a:pt x="9079" y="20323"/>
                      <a:pt x="6594" y="20323"/>
                    </a:cubicBezTo>
                    <a:cubicBezTo>
                      <a:pt x="5191" y="20323"/>
                      <a:pt x="3785" y="19971"/>
                      <a:pt x="2527" y="19397"/>
                    </a:cubicBezTo>
                    <a:cubicBezTo>
                      <a:pt x="4108" y="19045"/>
                      <a:pt x="5550" y="18205"/>
                      <a:pt x="6808" y="16972"/>
                    </a:cubicBezTo>
                    <a:cubicBezTo>
                      <a:pt x="6953" y="16794"/>
                      <a:pt x="7026" y="16576"/>
                      <a:pt x="6990" y="16354"/>
                    </a:cubicBezTo>
                    <a:cubicBezTo>
                      <a:pt x="6953" y="16091"/>
                      <a:pt x="6739" y="15869"/>
                      <a:pt x="6485" y="15869"/>
                    </a:cubicBezTo>
                    <a:cubicBezTo>
                      <a:pt x="5227" y="15783"/>
                      <a:pt x="4108" y="14987"/>
                      <a:pt x="3497" y="13666"/>
                    </a:cubicBezTo>
                    <a:cubicBezTo>
                      <a:pt x="3748" y="13666"/>
                      <a:pt x="4075" y="13577"/>
                      <a:pt x="4326" y="13488"/>
                    </a:cubicBezTo>
                    <a:cubicBezTo>
                      <a:pt x="4577" y="13447"/>
                      <a:pt x="4758" y="13225"/>
                      <a:pt x="4758" y="12918"/>
                    </a:cubicBezTo>
                    <a:cubicBezTo>
                      <a:pt x="4795" y="12607"/>
                      <a:pt x="4613" y="12344"/>
                      <a:pt x="4326" y="12211"/>
                    </a:cubicBezTo>
                    <a:cubicBezTo>
                      <a:pt x="2993" y="11814"/>
                      <a:pt x="1986" y="10448"/>
                      <a:pt x="1771" y="8815"/>
                    </a:cubicBezTo>
                    <a:cubicBezTo>
                      <a:pt x="2167" y="8904"/>
                      <a:pt x="2596" y="8949"/>
                      <a:pt x="2993" y="8949"/>
                    </a:cubicBezTo>
                    <a:cubicBezTo>
                      <a:pt x="3246" y="8949"/>
                      <a:pt x="3425" y="8730"/>
                      <a:pt x="3497" y="8419"/>
                    </a:cubicBezTo>
                    <a:cubicBezTo>
                      <a:pt x="3534" y="8156"/>
                      <a:pt x="3389" y="7934"/>
                      <a:pt x="3210" y="7805"/>
                    </a:cubicBezTo>
                    <a:cubicBezTo>
                      <a:pt x="2095" y="6964"/>
                      <a:pt x="1408" y="5509"/>
                      <a:pt x="1408" y="3880"/>
                    </a:cubicBezTo>
                    <a:cubicBezTo>
                      <a:pt x="1408" y="3528"/>
                      <a:pt x="1444" y="3132"/>
                      <a:pt x="1553" y="2732"/>
                    </a:cubicBezTo>
                    <a:cubicBezTo>
                      <a:pt x="2887" y="4410"/>
                      <a:pt x="4577" y="5643"/>
                      <a:pt x="6379" y="6394"/>
                    </a:cubicBezTo>
                    <a:cubicBezTo>
                      <a:pt x="6379" y="6394"/>
                      <a:pt x="8178" y="7053"/>
                      <a:pt x="8825" y="7098"/>
                    </a:cubicBezTo>
                    <a:lnTo>
                      <a:pt x="9112" y="7098"/>
                    </a:lnTo>
                    <a:cubicBezTo>
                      <a:pt x="9330" y="7098"/>
                      <a:pt x="9544" y="6920"/>
                      <a:pt x="9617" y="6657"/>
                    </a:cubicBezTo>
                    <a:cubicBezTo>
                      <a:pt x="9653" y="6613"/>
                      <a:pt x="9653" y="6479"/>
                      <a:pt x="9653" y="6435"/>
                    </a:cubicBezTo>
                    <a:lnTo>
                      <a:pt x="9653" y="6305"/>
                    </a:lnTo>
                    <a:cubicBezTo>
                      <a:pt x="9653" y="3528"/>
                      <a:pt x="11489" y="1237"/>
                      <a:pt x="13793" y="1237"/>
                    </a:cubicBezTo>
                    <a:cubicBezTo>
                      <a:pt x="14908" y="1237"/>
                      <a:pt x="15954" y="1807"/>
                      <a:pt x="16746" y="2777"/>
                    </a:cubicBezTo>
                    <a:cubicBezTo>
                      <a:pt x="16855" y="2914"/>
                      <a:pt x="16964" y="2969"/>
                      <a:pt x="17091" y="2969"/>
                    </a:cubicBezTo>
                    <a:cubicBezTo>
                      <a:pt x="17130" y="2969"/>
                      <a:pt x="17170" y="2966"/>
                      <a:pt x="17212" y="2955"/>
                    </a:cubicBezTo>
                    <a:cubicBezTo>
                      <a:pt x="17753" y="2821"/>
                      <a:pt x="18258" y="2732"/>
                      <a:pt x="18724" y="2514"/>
                    </a:cubicBezTo>
                    <a:cubicBezTo>
                      <a:pt x="18473" y="2821"/>
                      <a:pt x="18149" y="3173"/>
                      <a:pt x="17790" y="3395"/>
                    </a:cubicBezTo>
                    <a:cubicBezTo>
                      <a:pt x="17572" y="3573"/>
                      <a:pt x="17466" y="3880"/>
                      <a:pt x="17572" y="4232"/>
                    </a:cubicBezTo>
                    <a:cubicBezTo>
                      <a:pt x="17644" y="4454"/>
                      <a:pt x="17898" y="4628"/>
                      <a:pt x="18113" y="4628"/>
                    </a:cubicBezTo>
                    <a:cubicBezTo>
                      <a:pt x="18545" y="4543"/>
                      <a:pt x="18978" y="4498"/>
                      <a:pt x="19374" y="4321"/>
                    </a:cubicBezTo>
                    <a:cubicBezTo>
                      <a:pt x="19014" y="4761"/>
                      <a:pt x="18618" y="5202"/>
                      <a:pt x="18149" y="5598"/>
                    </a:cubicBezTo>
                    <a:cubicBezTo>
                      <a:pt x="18004" y="5731"/>
                      <a:pt x="17932" y="5954"/>
                      <a:pt x="17932" y="6128"/>
                    </a:cubicBezTo>
                    <a:lnTo>
                      <a:pt x="17932" y="6394"/>
                    </a:lnTo>
                    <a:cubicBezTo>
                      <a:pt x="17932" y="9963"/>
                      <a:pt x="16816" y="13225"/>
                      <a:pt x="15017" y="15650"/>
                    </a:cubicBezTo>
                    <a:cubicBezTo>
                      <a:pt x="14839" y="15913"/>
                      <a:pt x="14839" y="16309"/>
                      <a:pt x="15017" y="16531"/>
                    </a:cubicBezTo>
                    <a:cubicBezTo>
                      <a:pt x="15120" y="16657"/>
                      <a:pt x="15247" y="16713"/>
                      <a:pt x="15377" y="16713"/>
                    </a:cubicBezTo>
                    <a:cubicBezTo>
                      <a:pt x="15519" y="16713"/>
                      <a:pt x="15661" y="16646"/>
                      <a:pt x="15773" y="16531"/>
                    </a:cubicBezTo>
                    <a:cubicBezTo>
                      <a:pt x="17790" y="13755"/>
                      <a:pt x="18905" y="10226"/>
                      <a:pt x="18978" y="6479"/>
                    </a:cubicBezTo>
                    <a:cubicBezTo>
                      <a:pt x="19912" y="5643"/>
                      <a:pt x="20668" y="4628"/>
                      <a:pt x="21318" y="3395"/>
                    </a:cubicBezTo>
                    <a:cubicBezTo>
                      <a:pt x="21569" y="3173"/>
                      <a:pt x="21533" y="2777"/>
                      <a:pt x="21318" y="2647"/>
                    </a:cubicBezTo>
                    <a:cubicBezTo>
                      <a:pt x="21221" y="2529"/>
                      <a:pt x="21094" y="2470"/>
                      <a:pt x="20943" y="2470"/>
                    </a:cubicBezTo>
                    <a:cubicBezTo>
                      <a:pt x="20868" y="2470"/>
                      <a:pt x="20789" y="2484"/>
                      <a:pt x="20704" y="2514"/>
                    </a:cubicBezTo>
                    <a:cubicBezTo>
                      <a:pt x="20453" y="2688"/>
                      <a:pt x="20166" y="2777"/>
                      <a:pt x="19912" y="2910"/>
                    </a:cubicBezTo>
                    <a:cubicBezTo>
                      <a:pt x="20166" y="2470"/>
                      <a:pt x="20417" y="1896"/>
                      <a:pt x="20598" y="1366"/>
                    </a:cubicBezTo>
                    <a:cubicBezTo>
                      <a:pt x="20632" y="1148"/>
                      <a:pt x="20632" y="881"/>
                      <a:pt x="20490" y="707"/>
                    </a:cubicBezTo>
                    <a:cubicBezTo>
                      <a:pt x="20378" y="566"/>
                      <a:pt x="20236" y="500"/>
                      <a:pt x="20103" y="500"/>
                    </a:cubicBezTo>
                    <a:cubicBezTo>
                      <a:pt x="20021" y="500"/>
                      <a:pt x="19945" y="526"/>
                      <a:pt x="19876" y="574"/>
                    </a:cubicBezTo>
                    <a:cubicBezTo>
                      <a:pt x="19084" y="1148"/>
                      <a:pt x="18295" y="1455"/>
                      <a:pt x="17430" y="1633"/>
                    </a:cubicBezTo>
                    <a:cubicBezTo>
                      <a:pt x="16493" y="529"/>
                      <a:pt x="15232" y="0"/>
                      <a:pt x="1393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461;p43"/>
          <p:cNvSpPr/>
          <p:nvPr/>
        </p:nvSpPr>
        <p:spPr>
          <a:xfrm rot="16200000">
            <a:off x="2878734" y="-855875"/>
            <a:ext cx="3962197" cy="6619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61" name="IMG_0601.png" descr="IMG_0601.png"/>
          <p:cNvPicPr>
            <a:picLocks noChangeAspect="1"/>
          </p:cNvPicPr>
          <p:nvPr/>
        </p:nvPicPr>
        <p:blipFill>
          <a:blip r:embed="rId2">
            <a:alphaModFix amt="5867"/>
            <a:extLst/>
          </a:blip>
          <a:stretch>
            <a:fillRect/>
          </a:stretch>
        </p:blipFill>
        <p:spPr>
          <a:xfrm>
            <a:off x="4073134" y="-982821"/>
            <a:ext cx="1527532" cy="1533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Google Shape;462;p43" descr="Google Shape;462;p43"/>
          <p:cNvPicPr>
            <a:picLocks noChangeAspect="1"/>
          </p:cNvPicPr>
          <p:nvPr/>
        </p:nvPicPr>
        <p:blipFill>
          <a:blip r:embed="rId3">
            <a:alphaModFix amt="58999"/>
            <a:extLst/>
          </a:blip>
          <a:stretch>
            <a:fillRect/>
          </a:stretch>
        </p:blipFill>
        <p:spPr>
          <a:xfrm rot="19404124">
            <a:off x="1006296" y="598809"/>
            <a:ext cx="1403186" cy="3644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5" name="Google Shape;465;p43"/>
          <p:cNvGrpSpPr/>
          <p:nvPr/>
        </p:nvGrpSpPr>
        <p:grpSpPr>
          <a:xfrm>
            <a:off x="717340" y="2756874"/>
            <a:ext cx="990550" cy="1600438"/>
            <a:chOff x="0" y="16"/>
            <a:chExt cx="990548" cy="1600437"/>
          </a:xfrm>
        </p:grpSpPr>
        <p:sp>
          <p:nvSpPr>
            <p:cNvPr id="663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64" name="Google Shape;467;p43" descr="Google Shape;467;p43"/>
            <p:cNvPicPr>
              <a:picLocks noChangeAspect="1"/>
            </p:cNvPicPr>
            <p:nvPr/>
          </p:nvPicPr>
          <p:blipFill>
            <a:blip r:embed="rId4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66" name="Google Shape;468;p43" descr="Google Shape;468;p43"/>
          <p:cNvPicPr>
            <a:picLocks noChangeAspect="1"/>
          </p:cNvPicPr>
          <p:nvPr/>
        </p:nvPicPr>
        <p:blipFill>
          <a:blip r:embed="rId5">
            <a:alphaModFix amt="80000"/>
            <a:extLst/>
          </a:blip>
          <a:stretch>
            <a:fillRect/>
          </a:stretch>
        </p:blipFill>
        <p:spPr>
          <a:xfrm rot="19801686">
            <a:off x="7289117" y="4169286"/>
            <a:ext cx="1312051" cy="37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IMG_5125.png" descr="IMG_5125.png"/>
          <p:cNvPicPr>
            <a:picLocks noChangeAspect="1"/>
          </p:cNvPicPr>
          <p:nvPr/>
        </p:nvPicPr>
        <p:blipFill>
          <a:blip r:embed="rId6">
            <a:extLst/>
          </a:blip>
          <a:srcRect l="50000" t="43879" r="10365" b="39913"/>
          <a:stretch>
            <a:fillRect/>
          </a:stretch>
        </p:blipFill>
        <p:spPr>
          <a:xfrm>
            <a:off x="5051787" y="550844"/>
            <a:ext cx="3008535" cy="26639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2" name="تجميع"/>
          <p:cNvGrpSpPr/>
          <p:nvPr/>
        </p:nvGrpSpPr>
        <p:grpSpPr>
          <a:xfrm>
            <a:off x="840706" y="4457721"/>
            <a:ext cx="2459015" cy="390206"/>
            <a:chOff x="0" y="0"/>
            <a:chExt cx="2459013" cy="390204"/>
          </a:xfrm>
        </p:grpSpPr>
        <p:sp>
          <p:nvSpPr>
            <p:cNvPr id="668" name="@amal_almazroai…"/>
            <p:cNvSpPr txBox="1"/>
            <p:nvPr/>
          </p:nvSpPr>
          <p:spPr>
            <a:xfrm>
              <a:off x="0" y="0"/>
              <a:ext cx="2459014" cy="390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@amal_almazroai</a:t>
              </a:r>
            </a:p>
            <a:p>
              <a:pPr algn="ctr" rtl="0">
                <a:defRPr sz="1300">
                  <a:solidFill>
                    <a:schemeClr val="accent5">
                      <a:lumOff val="-11199"/>
                    </a:schemeClr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@ma3aly_alharbi</a:t>
              </a:r>
            </a:p>
          </p:txBody>
        </p:sp>
        <p:grpSp>
          <p:nvGrpSpPr>
            <p:cNvPr id="671" name="Google Shape;1182;p74"/>
            <p:cNvGrpSpPr/>
            <p:nvPr/>
          </p:nvGrpSpPr>
          <p:grpSpPr>
            <a:xfrm>
              <a:off x="110532" y="0"/>
              <a:ext cx="390637" cy="390205"/>
              <a:chOff x="35" y="35"/>
              <a:chExt cx="390636" cy="390204"/>
            </a:xfrm>
          </p:grpSpPr>
          <p:sp>
            <p:nvSpPr>
              <p:cNvPr id="669" name="Google Shape;1183;p74"/>
              <p:cNvSpPr/>
              <p:nvPr/>
            </p:nvSpPr>
            <p:spPr>
              <a:xfrm>
                <a:off x="35" y="35"/>
                <a:ext cx="390638" cy="39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8" y="662"/>
                    </a:moveTo>
                    <a:cubicBezTo>
                      <a:pt x="16396" y="662"/>
                      <a:pt x="20914" y="5186"/>
                      <a:pt x="20914" y="10800"/>
                    </a:cubicBezTo>
                    <a:cubicBezTo>
                      <a:pt x="20914" y="16390"/>
                      <a:pt x="16396" y="20914"/>
                      <a:pt x="10788" y="20914"/>
                    </a:cubicBezTo>
                    <a:cubicBezTo>
                      <a:pt x="5204" y="20914"/>
                      <a:pt x="686" y="16390"/>
                      <a:pt x="686" y="10800"/>
                    </a:cubicBezTo>
                    <a:cubicBezTo>
                      <a:pt x="686" y="5186"/>
                      <a:pt x="5204" y="662"/>
                      <a:pt x="10788" y="662"/>
                    </a:cubicBezTo>
                    <a:close/>
                    <a:moveTo>
                      <a:pt x="10788" y="0"/>
                    </a:moveTo>
                    <a:cubicBezTo>
                      <a:pt x="7925" y="0"/>
                      <a:pt x="5204" y="1112"/>
                      <a:pt x="3169" y="3149"/>
                    </a:cubicBezTo>
                    <a:cubicBezTo>
                      <a:pt x="1135" y="5210"/>
                      <a:pt x="0" y="7933"/>
                      <a:pt x="0" y="10800"/>
                    </a:cubicBezTo>
                    <a:cubicBezTo>
                      <a:pt x="0" y="13667"/>
                      <a:pt x="1135" y="16390"/>
                      <a:pt x="3169" y="18427"/>
                    </a:cubicBezTo>
                    <a:cubicBezTo>
                      <a:pt x="5204" y="20488"/>
                      <a:pt x="7925" y="21600"/>
                      <a:pt x="10788" y="21600"/>
                    </a:cubicBezTo>
                    <a:cubicBezTo>
                      <a:pt x="13673" y="21600"/>
                      <a:pt x="16396" y="20488"/>
                      <a:pt x="18431" y="18427"/>
                    </a:cubicBezTo>
                    <a:cubicBezTo>
                      <a:pt x="20463" y="16390"/>
                      <a:pt x="21600" y="13667"/>
                      <a:pt x="21600" y="10800"/>
                    </a:cubicBezTo>
                    <a:cubicBezTo>
                      <a:pt x="21600" y="7933"/>
                      <a:pt x="20463" y="5210"/>
                      <a:pt x="18431" y="3149"/>
                    </a:cubicBezTo>
                    <a:cubicBezTo>
                      <a:pt x="16396" y="1112"/>
                      <a:pt x="13673" y="0"/>
                      <a:pt x="1078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0" name="Google Shape;1184;p74"/>
              <p:cNvSpPr/>
              <p:nvPr/>
            </p:nvSpPr>
            <p:spPr>
              <a:xfrm>
                <a:off x="79534" y="98431"/>
                <a:ext cx="255467" cy="20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3938" y="0"/>
                    </a:moveTo>
                    <a:cubicBezTo>
                      <a:pt x="11238" y="0"/>
                      <a:pt x="8970" y="2558"/>
                      <a:pt x="8752" y="5820"/>
                    </a:cubicBezTo>
                    <a:cubicBezTo>
                      <a:pt x="8214" y="5731"/>
                      <a:pt x="7098" y="5335"/>
                      <a:pt x="6808" y="5202"/>
                    </a:cubicBezTo>
                    <a:cubicBezTo>
                      <a:pt x="4937" y="4454"/>
                      <a:pt x="3210" y="2999"/>
                      <a:pt x="1877" y="1192"/>
                    </a:cubicBezTo>
                    <a:cubicBezTo>
                      <a:pt x="1771" y="1103"/>
                      <a:pt x="1698" y="1014"/>
                      <a:pt x="1553" y="970"/>
                    </a:cubicBezTo>
                    <a:cubicBezTo>
                      <a:pt x="1532" y="966"/>
                      <a:pt x="1508" y="963"/>
                      <a:pt x="1484" y="963"/>
                    </a:cubicBezTo>
                    <a:cubicBezTo>
                      <a:pt x="1287" y="963"/>
                      <a:pt x="1079" y="1126"/>
                      <a:pt x="1015" y="1322"/>
                    </a:cubicBezTo>
                    <a:cubicBezTo>
                      <a:pt x="689" y="2118"/>
                      <a:pt x="510" y="2999"/>
                      <a:pt x="510" y="3880"/>
                    </a:cubicBezTo>
                    <a:cubicBezTo>
                      <a:pt x="510" y="5157"/>
                      <a:pt x="834" y="6394"/>
                      <a:pt x="1408" y="7320"/>
                    </a:cubicBezTo>
                    <a:cubicBezTo>
                      <a:pt x="1378" y="7312"/>
                      <a:pt x="1348" y="7309"/>
                      <a:pt x="1317" y="7309"/>
                    </a:cubicBezTo>
                    <a:cubicBezTo>
                      <a:pt x="1169" y="7309"/>
                      <a:pt x="1024" y="7394"/>
                      <a:pt x="906" y="7538"/>
                    </a:cubicBezTo>
                    <a:cubicBezTo>
                      <a:pt x="834" y="7627"/>
                      <a:pt x="834" y="7805"/>
                      <a:pt x="797" y="7934"/>
                    </a:cubicBezTo>
                    <a:lnTo>
                      <a:pt x="797" y="8156"/>
                    </a:lnTo>
                    <a:cubicBezTo>
                      <a:pt x="797" y="9830"/>
                      <a:pt x="1408" y="11374"/>
                      <a:pt x="2454" y="12433"/>
                    </a:cubicBezTo>
                    <a:cubicBezTo>
                      <a:pt x="2345" y="12477"/>
                      <a:pt x="2309" y="12607"/>
                      <a:pt x="2273" y="12651"/>
                    </a:cubicBezTo>
                    <a:cubicBezTo>
                      <a:pt x="2237" y="12829"/>
                      <a:pt x="2167" y="13007"/>
                      <a:pt x="2237" y="13136"/>
                    </a:cubicBezTo>
                    <a:cubicBezTo>
                      <a:pt x="2669" y="14899"/>
                      <a:pt x="3785" y="16309"/>
                      <a:pt x="5191" y="16839"/>
                    </a:cubicBezTo>
                    <a:cubicBezTo>
                      <a:pt x="3930" y="17764"/>
                      <a:pt x="2491" y="18294"/>
                      <a:pt x="979" y="18294"/>
                    </a:cubicBezTo>
                    <a:lnTo>
                      <a:pt x="546" y="18294"/>
                    </a:lnTo>
                    <a:cubicBezTo>
                      <a:pt x="293" y="18294"/>
                      <a:pt x="78" y="18516"/>
                      <a:pt x="5" y="18823"/>
                    </a:cubicBezTo>
                    <a:cubicBezTo>
                      <a:pt x="-31" y="19090"/>
                      <a:pt x="114" y="19397"/>
                      <a:pt x="293" y="19486"/>
                    </a:cubicBezTo>
                    <a:cubicBezTo>
                      <a:pt x="2167" y="20852"/>
                      <a:pt x="4398" y="21600"/>
                      <a:pt x="6594" y="21600"/>
                    </a:cubicBezTo>
                    <a:cubicBezTo>
                      <a:pt x="9257" y="21600"/>
                      <a:pt x="11776" y="20586"/>
                      <a:pt x="13865" y="18734"/>
                    </a:cubicBezTo>
                    <a:cubicBezTo>
                      <a:pt x="14152" y="18516"/>
                      <a:pt x="14152" y="17986"/>
                      <a:pt x="13938" y="17720"/>
                    </a:cubicBezTo>
                    <a:cubicBezTo>
                      <a:pt x="13838" y="17601"/>
                      <a:pt x="13708" y="17531"/>
                      <a:pt x="13572" y="17531"/>
                    </a:cubicBezTo>
                    <a:cubicBezTo>
                      <a:pt x="13463" y="17531"/>
                      <a:pt x="13351" y="17579"/>
                      <a:pt x="13254" y="17679"/>
                    </a:cubicBezTo>
                    <a:cubicBezTo>
                      <a:pt x="11346" y="19308"/>
                      <a:pt x="9079" y="20323"/>
                      <a:pt x="6594" y="20323"/>
                    </a:cubicBezTo>
                    <a:cubicBezTo>
                      <a:pt x="5191" y="20323"/>
                      <a:pt x="3785" y="19971"/>
                      <a:pt x="2527" y="19397"/>
                    </a:cubicBezTo>
                    <a:cubicBezTo>
                      <a:pt x="4108" y="19045"/>
                      <a:pt x="5550" y="18205"/>
                      <a:pt x="6808" y="16972"/>
                    </a:cubicBezTo>
                    <a:cubicBezTo>
                      <a:pt x="6953" y="16794"/>
                      <a:pt x="7026" y="16576"/>
                      <a:pt x="6990" y="16354"/>
                    </a:cubicBezTo>
                    <a:cubicBezTo>
                      <a:pt x="6953" y="16091"/>
                      <a:pt x="6739" y="15869"/>
                      <a:pt x="6485" y="15869"/>
                    </a:cubicBezTo>
                    <a:cubicBezTo>
                      <a:pt x="5227" y="15783"/>
                      <a:pt x="4108" y="14987"/>
                      <a:pt x="3497" y="13666"/>
                    </a:cubicBezTo>
                    <a:cubicBezTo>
                      <a:pt x="3748" y="13666"/>
                      <a:pt x="4075" y="13577"/>
                      <a:pt x="4326" y="13488"/>
                    </a:cubicBezTo>
                    <a:cubicBezTo>
                      <a:pt x="4577" y="13447"/>
                      <a:pt x="4758" y="13225"/>
                      <a:pt x="4758" y="12918"/>
                    </a:cubicBezTo>
                    <a:cubicBezTo>
                      <a:pt x="4795" y="12607"/>
                      <a:pt x="4613" y="12344"/>
                      <a:pt x="4326" y="12211"/>
                    </a:cubicBezTo>
                    <a:cubicBezTo>
                      <a:pt x="2993" y="11814"/>
                      <a:pt x="1986" y="10448"/>
                      <a:pt x="1771" y="8815"/>
                    </a:cubicBezTo>
                    <a:cubicBezTo>
                      <a:pt x="2167" y="8904"/>
                      <a:pt x="2596" y="8949"/>
                      <a:pt x="2993" y="8949"/>
                    </a:cubicBezTo>
                    <a:cubicBezTo>
                      <a:pt x="3246" y="8949"/>
                      <a:pt x="3425" y="8730"/>
                      <a:pt x="3497" y="8419"/>
                    </a:cubicBezTo>
                    <a:cubicBezTo>
                      <a:pt x="3534" y="8156"/>
                      <a:pt x="3389" y="7934"/>
                      <a:pt x="3210" y="7805"/>
                    </a:cubicBezTo>
                    <a:cubicBezTo>
                      <a:pt x="2095" y="6964"/>
                      <a:pt x="1408" y="5509"/>
                      <a:pt x="1408" y="3880"/>
                    </a:cubicBezTo>
                    <a:cubicBezTo>
                      <a:pt x="1408" y="3528"/>
                      <a:pt x="1444" y="3132"/>
                      <a:pt x="1553" y="2732"/>
                    </a:cubicBezTo>
                    <a:cubicBezTo>
                      <a:pt x="2887" y="4410"/>
                      <a:pt x="4577" y="5643"/>
                      <a:pt x="6379" y="6394"/>
                    </a:cubicBezTo>
                    <a:cubicBezTo>
                      <a:pt x="6379" y="6394"/>
                      <a:pt x="8178" y="7053"/>
                      <a:pt x="8825" y="7098"/>
                    </a:cubicBezTo>
                    <a:lnTo>
                      <a:pt x="9112" y="7098"/>
                    </a:lnTo>
                    <a:cubicBezTo>
                      <a:pt x="9330" y="7098"/>
                      <a:pt x="9544" y="6920"/>
                      <a:pt x="9617" y="6657"/>
                    </a:cubicBezTo>
                    <a:cubicBezTo>
                      <a:pt x="9653" y="6613"/>
                      <a:pt x="9653" y="6479"/>
                      <a:pt x="9653" y="6435"/>
                    </a:cubicBezTo>
                    <a:lnTo>
                      <a:pt x="9653" y="6305"/>
                    </a:lnTo>
                    <a:cubicBezTo>
                      <a:pt x="9653" y="3528"/>
                      <a:pt x="11489" y="1237"/>
                      <a:pt x="13793" y="1237"/>
                    </a:cubicBezTo>
                    <a:cubicBezTo>
                      <a:pt x="14908" y="1237"/>
                      <a:pt x="15954" y="1807"/>
                      <a:pt x="16746" y="2777"/>
                    </a:cubicBezTo>
                    <a:cubicBezTo>
                      <a:pt x="16855" y="2914"/>
                      <a:pt x="16964" y="2969"/>
                      <a:pt x="17091" y="2969"/>
                    </a:cubicBezTo>
                    <a:cubicBezTo>
                      <a:pt x="17130" y="2969"/>
                      <a:pt x="17170" y="2966"/>
                      <a:pt x="17212" y="2955"/>
                    </a:cubicBezTo>
                    <a:cubicBezTo>
                      <a:pt x="17753" y="2821"/>
                      <a:pt x="18258" y="2732"/>
                      <a:pt x="18724" y="2514"/>
                    </a:cubicBezTo>
                    <a:cubicBezTo>
                      <a:pt x="18473" y="2821"/>
                      <a:pt x="18149" y="3173"/>
                      <a:pt x="17790" y="3395"/>
                    </a:cubicBezTo>
                    <a:cubicBezTo>
                      <a:pt x="17572" y="3573"/>
                      <a:pt x="17466" y="3880"/>
                      <a:pt x="17572" y="4232"/>
                    </a:cubicBezTo>
                    <a:cubicBezTo>
                      <a:pt x="17644" y="4454"/>
                      <a:pt x="17898" y="4628"/>
                      <a:pt x="18113" y="4628"/>
                    </a:cubicBezTo>
                    <a:cubicBezTo>
                      <a:pt x="18545" y="4543"/>
                      <a:pt x="18978" y="4498"/>
                      <a:pt x="19374" y="4321"/>
                    </a:cubicBezTo>
                    <a:cubicBezTo>
                      <a:pt x="19014" y="4761"/>
                      <a:pt x="18618" y="5202"/>
                      <a:pt x="18149" y="5598"/>
                    </a:cubicBezTo>
                    <a:cubicBezTo>
                      <a:pt x="18004" y="5731"/>
                      <a:pt x="17932" y="5954"/>
                      <a:pt x="17932" y="6128"/>
                    </a:cubicBezTo>
                    <a:lnTo>
                      <a:pt x="17932" y="6394"/>
                    </a:lnTo>
                    <a:cubicBezTo>
                      <a:pt x="17932" y="9963"/>
                      <a:pt x="16816" y="13225"/>
                      <a:pt x="15017" y="15650"/>
                    </a:cubicBezTo>
                    <a:cubicBezTo>
                      <a:pt x="14839" y="15913"/>
                      <a:pt x="14839" y="16309"/>
                      <a:pt x="15017" y="16531"/>
                    </a:cubicBezTo>
                    <a:cubicBezTo>
                      <a:pt x="15120" y="16657"/>
                      <a:pt x="15247" y="16713"/>
                      <a:pt x="15377" y="16713"/>
                    </a:cubicBezTo>
                    <a:cubicBezTo>
                      <a:pt x="15519" y="16713"/>
                      <a:pt x="15661" y="16646"/>
                      <a:pt x="15773" y="16531"/>
                    </a:cubicBezTo>
                    <a:cubicBezTo>
                      <a:pt x="17790" y="13755"/>
                      <a:pt x="18905" y="10226"/>
                      <a:pt x="18978" y="6479"/>
                    </a:cubicBezTo>
                    <a:cubicBezTo>
                      <a:pt x="19912" y="5643"/>
                      <a:pt x="20668" y="4628"/>
                      <a:pt x="21318" y="3395"/>
                    </a:cubicBezTo>
                    <a:cubicBezTo>
                      <a:pt x="21569" y="3173"/>
                      <a:pt x="21533" y="2777"/>
                      <a:pt x="21318" y="2647"/>
                    </a:cubicBezTo>
                    <a:cubicBezTo>
                      <a:pt x="21221" y="2529"/>
                      <a:pt x="21094" y="2470"/>
                      <a:pt x="20943" y="2470"/>
                    </a:cubicBezTo>
                    <a:cubicBezTo>
                      <a:pt x="20868" y="2470"/>
                      <a:pt x="20789" y="2484"/>
                      <a:pt x="20704" y="2514"/>
                    </a:cubicBezTo>
                    <a:cubicBezTo>
                      <a:pt x="20453" y="2688"/>
                      <a:pt x="20166" y="2777"/>
                      <a:pt x="19912" y="2910"/>
                    </a:cubicBezTo>
                    <a:cubicBezTo>
                      <a:pt x="20166" y="2470"/>
                      <a:pt x="20417" y="1896"/>
                      <a:pt x="20598" y="1366"/>
                    </a:cubicBezTo>
                    <a:cubicBezTo>
                      <a:pt x="20632" y="1148"/>
                      <a:pt x="20632" y="881"/>
                      <a:pt x="20490" y="707"/>
                    </a:cubicBezTo>
                    <a:cubicBezTo>
                      <a:pt x="20378" y="566"/>
                      <a:pt x="20236" y="500"/>
                      <a:pt x="20103" y="500"/>
                    </a:cubicBezTo>
                    <a:cubicBezTo>
                      <a:pt x="20021" y="500"/>
                      <a:pt x="19945" y="526"/>
                      <a:pt x="19876" y="574"/>
                    </a:cubicBezTo>
                    <a:cubicBezTo>
                      <a:pt x="19084" y="1148"/>
                      <a:pt x="18295" y="1455"/>
                      <a:pt x="17430" y="1633"/>
                    </a:cubicBezTo>
                    <a:cubicBezTo>
                      <a:pt x="16493" y="529"/>
                      <a:pt x="15232" y="0"/>
                      <a:pt x="13938" y="0"/>
                    </a:cubicBezTo>
                    <a:close/>
                  </a:path>
                </a:pathLst>
              </a:custGeom>
              <a:solidFill>
                <a:srgbClr val="3E6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673" name="IMG_0601.png" descr="IMG_0601.png"/>
          <p:cNvPicPr>
            <a:picLocks noChangeAspect="1"/>
          </p:cNvPicPr>
          <p:nvPr/>
        </p:nvPicPr>
        <p:blipFill>
          <a:blip r:embed="rId2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153740"/>
      </a:dk1>
      <a:lt1>
        <a:srgbClr val="EEAD76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