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2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39"/>
  </p:notesMasterIdLst>
  <p:sldIdLst>
    <p:sldId id="256" r:id="rId2"/>
    <p:sldId id="257" r:id="rId3"/>
    <p:sldId id="365" r:id="rId4"/>
    <p:sldId id="310" r:id="rId5"/>
    <p:sldId id="372" r:id="rId6"/>
    <p:sldId id="313" r:id="rId7"/>
    <p:sldId id="375" r:id="rId8"/>
    <p:sldId id="380" r:id="rId9"/>
    <p:sldId id="376" r:id="rId10"/>
    <p:sldId id="378" r:id="rId11"/>
    <p:sldId id="371" r:id="rId12"/>
    <p:sldId id="358" r:id="rId13"/>
    <p:sldId id="388" r:id="rId14"/>
    <p:sldId id="389" r:id="rId15"/>
    <p:sldId id="390" r:id="rId16"/>
    <p:sldId id="382" r:id="rId17"/>
    <p:sldId id="377" r:id="rId18"/>
    <p:sldId id="366" r:id="rId19"/>
    <p:sldId id="314" r:id="rId20"/>
    <p:sldId id="391" r:id="rId21"/>
    <p:sldId id="392" r:id="rId22"/>
    <p:sldId id="325" r:id="rId23"/>
    <p:sldId id="374" r:id="rId24"/>
    <p:sldId id="384" r:id="rId25"/>
    <p:sldId id="276" r:id="rId26"/>
    <p:sldId id="337" r:id="rId27"/>
    <p:sldId id="338" r:id="rId28"/>
    <p:sldId id="339" r:id="rId29"/>
    <p:sldId id="393" r:id="rId30"/>
    <p:sldId id="387" r:id="rId31"/>
    <p:sldId id="386" r:id="rId32"/>
    <p:sldId id="394" r:id="rId33"/>
    <p:sldId id="373" r:id="rId34"/>
    <p:sldId id="383" r:id="rId35"/>
    <p:sldId id="395" r:id="rId36"/>
    <p:sldId id="396" r:id="rId37"/>
    <p:sldId id="357" r:id="rId38"/>
  </p:sldIdLst>
  <p:sldSz cx="12192000" cy="6858000"/>
  <p:notesSz cx="6858000" cy="9144000"/>
  <p:embeddedFontLst>
    <p:embeddedFont>
      <p:font typeface="Abril Fatface" panose="02000503000000020003" pitchFamily="2" charset="0"/>
      <p:regular r:id="rId40"/>
    </p:embeddedFont>
    <p:embeddedFont>
      <p:font typeface="Aldrich" panose="020B0604020202020204" charset="0"/>
      <p:regular r:id="rId41"/>
    </p:embeddedFont>
    <p:embeddedFont>
      <p:font typeface="Barlow Condensed" panose="00000506000000000000" pitchFamily="2" charset="0"/>
      <p:regular r:id="rId42"/>
      <p:bold r:id="rId43"/>
      <p:italic r:id="rId44"/>
      <p:boldItalic r:id="rId45"/>
    </p:embeddedFont>
    <p:embeddedFont>
      <p:font typeface="Calibri" panose="020F0502020204030204" pitchFamily="34" charset="0"/>
      <p:regular r:id="rId46"/>
      <p:bold r:id="rId47"/>
    </p:embeddedFont>
    <p:embeddedFont>
      <p:font typeface="Chelsea Market" panose="020B0604020202020204" charset="0"/>
      <p:regular r:id="rId48"/>
    </p:embeddedFont>
    <p:embeddedFont>
      <p:font typeface="Coming Soon" panose="020B0604020202020204" charset="0"/>
      <p:regular r:id="rId49"/>
    </p:embeddedFont>
    <p:embeddedFont>
      <p:font typeface="Segoe UI Semibold" panose="020B0702040204020203" pitchFamily="34" charset="0"/>
      <p:bold r:id="rId50"/>
    </p:embeddedFont>
  </p:embeddedFontLst>
  <p:custDataLst>
    <p:tags r:id="rId5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44" autoAdjust="0"/>
  </p:normalViewPr>
  <p:slideViewPr>
    <p:cSldViewPr snapToGrid="0">
      <p:cViewPr varScale="1">
        <p:scale>
          <a:sx n="86" d="100"/>
          <a:sy n="86" d="100"/>
        </p:scale>
        <p:origin x="105" y="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3T09:18:30.14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170 199 8287 0 0,'-37'-30'482'0'0,"-55"-56"-1"0"0,51 18 8639 0 0,44 68-9008 0 0,18-7 565 0 0,-6 5-756 0 0,-1 0 1 0 0,1 0-1 0 0,0 1 0 0 0,0 1 1 0 0,0 0-1 0 0,17 1 0 0 0,-2-1-67 0 0,371 10 933 0 0,45 12-1389 0 0,-262-11 226 0 0,315 12 749 0 0,-70-4 137 0 0,932 33 1119 0 0,-761-39-1365 0 0,-173-13-267 0 0,-165-3 49 0 0,-97 4 72 0 0,450-4 489 0 0,1353 7 28 0 0,-1312 18-477 0 0,-524-16-108 0 0,429 33 19 0 0,-497-31-61 0 0,-3 3-1 0 0,0 1 1 0 0,-1 1 0 0 0,0 3-1 0 0,-2 1 1 0 0,100 41-1 0 0,-147-53-3 0 0,1 0 0 0 0,-2 0-1 0 0,-1 1 1 0 0,2 0-1 0 0,10 10 1 0 0,-5-1 38 0 0,-16-14-39 0 0,0 0-1 0 0,0 0 0 0 0,0 0 0 0 0,2-1 0 0 0,-2 1 0 0 0,0 0 1 0 0,0 0-1 0 0,-2 0 0 0 0,2 0 0 0 0,0 0 0 0 0,0 0 0 0 0,0-1 0 0 0,0 1 1 0 0,-1 0-1 0 0,1 0 0 0 0,0 0 0 0 0,-2 0 0 0 0,2-1 0 0 0,-1 1 1 0 0,1 0-1 0 0,-2 0 0 0 0,2-1 0 0 0,-1 1 0 0 0,-1 0 0 0 0,2-1 0 0 0,-1 1 1 0 0,-1-1-1 0 0,2 1 0 0 0,-1-1 0 0 0,-1 1 0 0 0,1-1 0 0 0,1 1 1 0 0,-3-1-1 0 0,-6 3 0 0 0,1-1 0 0 0,1 0 1 0 0,-17 3-1 0 0,-67 10-13 0 0,-204 29-186 0 0,-195-16 123 0 0,440-26 68 0 0,-326 6 6 0 0,156-5 0 0 0,-526 6 22 0 0,-394 11 84 0 0,-962 89-106 0 0,1948-98 0 0 0,-828 72 0 0 0,479-21 24 0 0,-2 32 104 0 0,325-50-123 0 0,4 6 1 0 0,-224 86-1 0 0,343-111-6 0 0,54-23 2 0 0,-2 0 1 0 0,1 0 0 0 0,1 1 0 0 0,-2 0-1 0 0,2-1 1 0 0,0 1 0 0 0,0 0 0 0 0,0 0-1 0 0,-3 5 1 0 0,6-8 4 0 0,0 1-1 0 0,0-1 1 0 0,0 1-1 0 0,0-1 1 0 0,0 1-1 0 0,0-1 1 0 0,0 1-1 0 0,0-1 1 0 0,0 1-1 0 0,0-1 1 0 0,2 1-1 0 0,-2-1 1 0 0,0 0-1 0 0,0 1 1 0 0,0-1-1 0 0,1 1 1 0 0,-1-1 0 0 0,0 1-1 0 0,0-1 1 0 0,2 0-1 0 0,-2 1 1 0 0,0-1-1 0 0,1 1 1 0 0,1 0 13 0 0,5 5-8 0 0,1 0 0 0 0,1 0 0 0 0,0-1-1 0 0,-1 0 1 0 0,2 0 0 0 0,-1 0 0 0 0,0-1 0 0 0,2 0 0 0 0,14 5-1 0 0,6-1 8 0 0,0 0-1 0 0,39 6 0 0 0,331 41 249 0 0,16-19 28 0 0,1307 54 143 0 0,-1-60-370 0 0,-1638-29-72 0 0,1150 11 74 0 0,-956-7-69 0 0,444 19 0 0 0,-447-8 23 0 0,122 8 17 0 0,-284-13-40 0 0,164 30 1 0 0,-160-18-1 0 0,276 46 0 0 0,-369-65 0 0 0,262 37 0 0 0,-218-29 0 0 0,-1 3 0 0 0,72 21 0 0 0,-125-31 0 0 0,0 0 0 0 0,26 12 0 0 0,-24-5-16 0 0,-17-11 11 0 0,1-1 0 0 0,-1 1 0 0 0,0 0 0 0 0,0-1 0 0 0,0 1-1 0 0,0 0 1 0 0,0 0 0 0 0,0-1 0 0 0,0 1 0 0 0,0 0 0 0 0,-1 0 0 0 0,1-1 0 0 0,0 1-1 0 0,0 0 1 0 0,-2-1 0 0 0,2 1 0 0 0,0 0 0 0 0,-1-1 0 0 0,1 1 0 0 0,0 0 0 0 0,-2-1 0 0 0,2 1-1 0 0,-1-1 1 0 0,1 1 0 0 0,-2-1 0 0 0,1 1 0 0 0,1-1 0 0 0,-2 1 0 0 0,2-1 0 0 0,-1 1-1 0 0,-1-1 1 0 0,2 0 0 0 0,-1 0 0 0 0,-1 1 0 0 0,1-1 0 0 0,-43 10-115 0 0,-33-2 49 0 0,-1-2 1 0 0,-149-3-1 0 0,187-3 67 0 0,-882-5 121 0 0,526 4-104 0 0,-254 3-15 0 0,-1036 42 2 0 0,8 28 0 0 0,746-21 0 0 0,15 34 0 0 0,782-65 0 0 0,-185 43 0 0 0,-117 48 0 0 0,278-69 0 0 0,-74 20 88 0 0,226-60-79 0 0,1-1-1 0 0,2 0 0 0 0,-2 0 0 0 0,1 1-1 0 0,1-1 1 0 0,-1 1 0 0 0,1 0 0 0 0,-1 0 0 0 0,-5 3 0 0 0,10-5-8 0 0,-2 0 0 0 0,2 1 0 0 0,0-1 0 0 0,-1 0 0 0 0,1 1 0 0 0,0-1 0 0 0,-2 0 0 0 0,2 1 0 0 0,0-1 0 0 0,0 0 0 0 0,0 1 0 0 0,-1-1 0 0 0,1 1 0 0 0,0-1 0 0 0,0 0 0 0 0,0 1 0 0 0,0-1 0 0 0,0 1 0 0 0,0-1 0 0 0,0 1 0 0 0,0-1 0 0 0,0 0 0 0 0,0 1 0 0 0,1 1-6 0 0,2 0 0 0 0,0-1 0 0 0,0 1-1 0 0,-1-1 1 0 0,1 1 0 0 0,0-1 0 0 0,0 0 0 0 0,0 0 0 0 0,1 0-1 0 0,-1 0 1 0 0,5 1 0 0 0,-1 0-16 0 0,22 6-10 0 0,0-2 0 0 0,1 0 0 0 0,57 6-1 0 0,96 0-102 0 0,-91-8 111 0 0,71 7 39 0 0,227 10 125 0 0,607-3 121 0 0,-139-34-125 0 0,-831 16-128 0 0,1416-98 8 0 0,-924 27-16 0 0,-14-21 4 0 0,-357 64 3 0 0,1343-231 46 0 0,-1449 252-53 0 0,229-39 0 0 0,-186 29 0 0 0,94-28 0 0 0,-150 36 0 0 0,0 0 0 0 0,-2-2 0 0 0,0 0 0 0 0,41-21 0 0 0,-56 25 0 0 0,-2-1 0 0 0,2 1 0 0 0,-1-2 0 0 0,0 1 0 0 0,-2 0 0 0 0,0-1 0 0 0,0 0 0 0 0,-2-1 0 0 0,1 1 0 0 0,8-18 0 0 0,-10 12-15 0 0,0 1 0 0 0,-1-1-1 0 0,-2 0 1 0 0,0 0 0 0 0,-1 0-1 0 0,-1 0 1 0 0,-1 0 0 0 0,-1 0-1 0 0,-6-20 1 0 0,4 25 3 0 0,0 1 0 0 0,-1 0-1 0 0,-1 0 1 0 0,1 0 0 0 0,-2 0 0 0 0,0 0-1 0 0,-2 1 1 0 0,1 0 0 0 0,-1-1-1 0 0,-1 2 1 0 0,0-1 0 0 0,0 1 0 0 0,0 0-1 0 0,-2 0 1 0 0,-20-10 0 0 0,10 8 2 0 0,-2 0-1 0 0,0 1 1 0 0,-1 0 0 0 0,-33-7-1 0 0,-101-14-80 0 0,111 21 63 0 0,-145-27-92 0 0,-88-14-43 0 0,-157-9 17 0 0,28 4 42 0 0,5-6 78 0 0,-1050-137-31 0 0,524 122 57 0 0,653 57 0 0 0,-673-30 0 0 0,-3 21 0 0 0,879 25 0 0 0,-314-6 19 0 0,-224-6-734 0 0,298 6-7767 0 0,134 7 3372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3T09:18:24.5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922 164 7831 0 0,'-10'-3'161'0'0,"0"-1"-1"0"0,0 0 1 0 0,0 0-1 0 0,0-1 1 0 0,1 0-1 0 0,-1-1 1 0 0,2 0-1 0 0,-52-44 5405 0 0,59 49-5455 0 0,0-1 0 0 0,-1 1-1 0 0,1-1 1 0 0,-1 1 0 0 0,1-1 0 0 0,0 0 0 0 0,0 0-1 0 0,0 1 1 0 0,1-1 0 0 0,-1 0 0 0 0,1 0-1 0 0,-1-2 1 0 0,-1 2 133 0 0,6-11 44 0 0,-3 11-231 0 0,0 0 1 0 0,1 0 0 0 0,0 0 0 0 0,-1 0 0 0 0,1 0 0 0 0,-1 1 0 0 0,1-1 0 0 0,-1 0 0 0 0,2 1 0 0 0,-1-1 0 0 0,0 1 0 0 0,1 0 0 0 0,-1-1-1 0 0,0 1 1 0 0,0 0 0 0 0,1 0 0 0 0,-1 0 0 0 0,0 1 0 0 0,0-1 0 0 0,4 0 0 0 0,4-1 205 0 0,2 0 0 0 0,-2 0-1 0 0,18 1 1 0 0,189 5-1097 0 0,-75 1 429 0 0,375-1 1631 0 0,-217 3-1009 0 0,-234-5-216 0 0,440 19 0 0 0,-442-17 0 0 0,408 32 0 0 0,-170-11 0 0 0,213-1 118 0 0,-434-23 127 0 0,433 15 2468 0 0,-411-10-2510 0 0,697 65 390 0 0,-202 40-353 0 0,-70-2-87 0 0,-270-61-77 0 0,400 46 4 0 0,-571-84-85 0 0,-14-1-48 0 0,-2 4 0 0 0,84 24 0 0 0,-169-30-92 0 0,-9-3 132 0 0,1-2 1 0 0,1 0-1 0 0,-2 0 0 0 0,-35-3 0 0 0,-19 0 5 0 0,-382 18 8 0 0,-125 38-50 0 0,353-30 20 0 0,-744 96-82 0 0,451-28 112 0 0,239-53 0 0 0,-1-16 0 0 0,180-16 0 0 0,-552 24 53 0 0,-142-32 182 0 0,458-4-186 0 0,-26-1-18 0 0,54 11-31 0 0,3 16 0 0 0,175-11 0 0 0,-230 34 0 0 0,338-40 3 0 0,-48 16 0 0 0,65-17-15 0 0,-1 0 0 0 0,1 1 0 0 0,0 0 0 0 0,1 0 1 0 0,-1 1-1 0 0,-15 12 0 0 0,9 0-135 0 0,16-17 67 0 0,2 3-67 0 0,4 3 146 0 0,-1 0 0 0 0,2 0-1 0 0,-1-1 1 0 0,0 0-1 0 0,1 0 1 0 0,1 0-1 0 0,-1 0 1 0 0,11 7-1 0 0,38 20-124 0 0,0-2 0 0 0,3-2 0 0 0,101 38 0 0 0,-35-25-32 0 0,65 24 256 0 0,-114-36-1 0 0,1-3 1 0 0,95 20-1 0 0,-29-19 37 0 0,161 11 0 0 0,149-14-50 0 0,152-37 154 0 0,-536 10-220 0 0,619-51 263 0 0,-667 51-274 0 0,308-45 129 0 0,-110 13-40 0 0,422-41 170 0 0,3 36-12 0 0,224 60 106 0 0,-744-9-321 0 0,137 30 1 0 0,110 42 51 0 0,-34-7-53 0 0,-63-29 647 0 0,-43-9 79 0 0,-27-3-2254 0 0,-200-35 1392 0 0,-4-2 22 0 0,0 0 70 0 0,1 0 0 0 0,-1 0 0 0 0,0 0 0 0 0,0 0 0 0 0,0 0 0 0 0,-1 1 0 0 0,1-1 0 0 0,0 0 0 0 0,-1 0 0 0 0,0 0 1 0 0,-14-9 5 0 0,-30-13 0 0 0,12 6 0 0 0,-5-1 0 0 0,-1 1 0 0 0,-54-15 0 0 0,47 16 0 0 0,-55-24 0 0 0,-33-31 0 0 0,89 44-3 0 0,0 3-1 0 0,-100-39 0 0 0,66 41-22 0 0,-155-24-1 0 0,196 39 27 0 0,-460-53-64 0 0,-357 17 64 0 0,684 38-15 0 0,-425-13-87 0 0,162 3 33 0 0,46 1-12 0 0,-421-23-108 0 0,543 22 112 0 0,-361-44-9 0 0,465 37 51 0 0,-283-51-80 0 0,57-34 5 0 0,90 21 40 0 0,277 80 61 0 0,-368-91-53 0 0,-2 18 66 0 0,-16-2-4 0 0,344 66 30 0 0,-50-14-93 0 0,111 29-13 0 0,48-7-479 0 0,-21 7 519 0 0,1 0 0 0 0,0 2 0 0 0,35 5 0 0 0,-3 1 36 0 0,155 10 0 0 0,64-5 0 0 0,-118-7 0 0 0,619 11-45 0 0,2-18 359 0 0,85-1-63 0 0,-316 4-46 0 0,266 3 94 0 0,-552-2-223 0 0,404 9 11 0 0,226 6-23 0 0,-152 8 19 0 0,-639-21-53 0 0,174 12-56 0 0,-25 0-121 0 0,-70-10 20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4T18:11:28.67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11005 4015 10591 0 0,'0'0'7388'0'0,"-1"-2"-7622"0"0,-3-2 192 0 0,2 2 26 0 0,0-1 1 0 0,1 0-1 0 0,-1 1 0 0 0,0-1 1 0 0,1 0-1 0 0,-1 0 0 0 0,1 1 1 0 0,-2-6-1 0 0,-5-12-18 0 0,-2-2 281 0 0,-14-23 0 0 0,20 38-131 0 0,-1 0 0 0 0,1 1 0 0 0,-2-1 1 0 0,1 1-1 0 0,-1 0 0 0 0,0 1 0 0 0,-9-8 0 0 0,4 6-74 0 0,1 0-1 0 0,-1 1 0 0 0,1 1 1 0 0,-2-1-1 0 0,-15-4 0 0 0,-89-21-41 0 0,-73-24 0 0 0,169 48 364 0 0,1-1-1 0 0,0-2 1 0 0,1 1-1 0 0,-28-21 1 0 0,-60-58 1541 0 0,18 12-1566 0 0,68 61-263 0 0,0 1-1 0 0,-39-21 0 0 0,-174-57 249 0 0,37 18-144 0 0,158 57-123 0 0,0 2 1 0 0,-55-14-1 0 0,-49-3 74 0 0,-178-47 158 0 0,-72-23-49 0 0,336 86-192 0 0,-60-23 0 0 0,-50-32 60 0 0,-91-31 27 0 0,-26 17-26 0 0,205 63-72 0 0,-309-64 64 0 0,213 52-55 0 0,-127-16-1 0 0,1 18 25 0 0,151 17-57 0 0,-131-9 59 0 0,-102-11 61 0 0,32-11 38 0 0,54-10-82 0 0,146 25-30 0 0,-161-20-36 0 0,87 10 58 0 0,74 11-34 0 0,-278-51 6 0 0,66 13-53 0 0,52 5 0 0 0,151 28 0 0 0,-66-6 0 0 0,96 19 0 0 0,-163-48 0 0 0,287 68 0 0 0,-212-73 65 0 0,177 59-49 0 0,1-3 0 0 0,1-1-1 0 0,-44-31 1 0 0,-87-85 3 0 0,16 11 10 0 0,124 104-25 0 0,-1 1 0 0 0,0 2 0 0 0,-52-22 0 0 0,-82-21-4 0 0,-20-8 0 0 0,142 50 0 0 0,1-1 0 0 0,-51-35 0 0 0,-44-49 39 0 0,21 14-27 0 0,41 38-28 0 0,-88-64-19 0 0,115 79 27 0 0,-57-58 0 0 0,90 80-6 0 0,1 0 0 0 0,0-1 0 0 0,1-1-1 0 0,1 0 1 0 0,1 0 0 0 0,0-1 0 0 0,-8-21 0 0 0,-22-60-1770 0 0,-28-46-6839 0 0,29 73 2863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4T18:11:30.95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4081 11519 0 0,'0'0'1372'0'0,"0"-3"-401"0"0,1 3-892 0 0,-1-1 0 0 0,0 0 0 0 0,1 0 0 0 0,-1 1-1 0 0,1-1 1 0 0,-1 0 0 0 0,1 0 0 0 0,0 1 0 0 0,-1-1 0 0 0,1 1 0 0 0,0-1 0 0 0,-1 1 0 0 0,1-1 0 0 0,0 1-1 0 0,0-1 1 0 0,-1 1 0 0 0,1-1 0 0 0,0 1 0 0 0,0 0 0 0 0,0 0 0 0 0,0-1 0 0 0,-1 1 0 0 0,1 0 0 0 0,1 0-1 0 0,31-2 1040 0 0,-16 1-528 0 0,20-3-361 0 0,51-11 1 0 0,-70 10-209 0 0,-1 0 0 0 0,0-1 0 0 0,0-1 0 0 0,-1 0 0 0 0,17-11 0 0 0,9-8 105 0 0,1 2 0 0 0,1 1 0 0 0,59-20 0 0 0,88-9 261 0 0,-41 14 104 0 0,-110 26-209 0 0,62-29 0 0 0,-37 9-234 0 0,115-48 18 0 0,-125 61 117 0 0,158-60 846 0 0,-24-1-291 0 0,6 18-453 0 0,-100 40-183 0 0,116-30 141 0 0,345-61 283 0 0,-539 110-516 0 0,197-43 135 0 0,44-7-86 0 0,-135 37-15 0 0,166-26 60 0 0,90 2 111 0 0,-148 20-114 0 0,72 0-5 0 0,-3 18-52 0 0,-217 2-41 0 0,116 2 70 0 0,401-17 291 0 0,-463 4-148 0 0,-16 2 713 0 0,146-30 1 0 0,-39-16-1807 0 0,-80 18 274 0 0,237-69 467 0 0,-293 80 189 0 0,133-21 0 0 0,69-24 38 0 0,-7-24 12 0 0,-201 65-94 0 0,-49 18 2 0 0,-2-1-1 0 0,1-3 1 0 0,-2 0 0 0 0,0-2-1 0 0,61-45 1 0 0,-15-4-11 0 0,50-38 0 0 0,-63 64 0 0 0,78-36 0 0 0,56-34 0 0 0,-177 95 0 0 0,-1-1 0 0 0,-1 0 0 0 0,-1-2 0 0 0,0-1 0 0 0,-2 0 0 0 0,22-30 0 0 0,-5-1-1 0 0,-1 2 28 0 0,71-78 0 0 0,-62 85-21 0 0,67-46 0 0 0,-6 5-7 0 0,-82 63 1 0 0,-1-1 0 0 0,28-34 0 0 0,-30 27 0 0 0,-1 0 0 0 0,16-32 0 0 0,25-64 0 0 0,-37 73 0 0 0,2 1 0 0 0,43-64 0 0 0,-35 72-20 0 0,57-56 0 0 0,-13 17-92 0 0,-69 71-24 0 0,0 0 0 0 0,0 0 0 0 0,-1 0 0 0 0,-1-1 0 0 0,8-17 0 0 0,76-232-7048 0 0,-73 206 5202 0 0,19-60-3548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4T18:11:32.85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68 3605 8751 0 0,'-3'1'56'0'0,"0"-1"-1"0"0,0 1 1 0 0,0-1 0 0 0,-1 0-1 0 0,1 0 1 0 0,0 0-1 0 0,0 0 1 0 0,0-1-1 0 0,-1 1 1 0 0,1-1-1 0 0,0 0 1 0 0,0 0 0 0 0,0 0-1 0 0,0 0 1 0 0,0 0-1 0 0,-3-3 1 0 0,-6-5 4706 0 0,20 3-4499 0 0,-1 1 0 0 0,1 0 0 0 0,1 0 0 0 0,-1 1 0 0 0,1 0 0 0 0,0 1 0 0 0,-1 0 0 0 0,13-3 0 0 0,8-3-105 0 0,-6 1-99 0 0,6-2 119 0 0,1-2 0 0 0,41-22-1 0 0,-36 14 62 0 0,73-45 610 0 0,-83 50-685 0 0,1 1 0 0 0,0 1 0 0 0,36-12 0 0 0,82-19 150 0 0,-82 27-127 0 0,61-25 0 0 0,-100 31-116 0 0,0-1-1 0 0,-1 0 1 0 0,0-2-1 0 0,-1-1 0 0 0,29-27 1 0 0,-25 22-8 0 0,0 1 1 0 0,2 1-1 0 0,0 1 0 0 0,45-20 1 0 0,121-36 93 0 0,-97 39-94 0 0,5-7-11 0 0,-48 18-46 0 0,101-29 0 0 0,65 8 149 0 0,57-14 273 0 0,27-12-169 0 0,-56 15-68 0 0,-95 10-24 0 0,16-4-2 0 0,214-40 126 0 0,109-11 29 0 0,143 12-72 0 0,-488 72-217 0 0,373-31 82 0 0,7 12 14 0 0,-213 13-51 0 0,259-11 84 0 0,-394 22-105 0 0,70-3 118 0 0,-78 12-79 0 0,102-4 120 0 0,543-8 535 0 0,-283 26-375 0 0,-300-5-220 0 0,89 8-25 0 0,-74-2-66 0 0,376 21-63 0 0,-267-26 0 0 0,-221-6 0 0 0,184-7 0 0 0,-112 1 0 0 0,267-18 0 0 0,-344 11 0 0 0,51-6 0 0 0,-127 9 0 0 0,71-20 0 0 0,-74 11 0 0 0,77-37 0 0 0,-64 25 0 0 0,-27 12 1 0 0,164-75 34 0 0,-150 66-21 0 0,88-62 0 0 0,-93 54-14 0 0,-8 4 0 0 0,1 2 0 0 0,2 2 0 0 0,52-26 0 0 0,12 9-1 0 0,-48 20 0 0 0,84-45 1 0 0,-123 57 1 0 0,-1-1 1 0 0,0 0-1 0 0,0-1 1 0 0,-1 0-1 0 0,-1-2 0 0 0,-1 0 1 0 0,0 0-1 0 0,19-27 1 0 0,48-92 25 0 0,-41 66-14 0 0,60-79 0 0 0,-52 89-19 0 0,28-37-34 0 0,-61 74 16 0 0,-2-1-1 0 0,21-42 0 0 0,32-115-354 0 0,-13-10-386 0 0,-14 47-1103 0 0,-16 61 728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4783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3394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8072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12485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4" name="Google Shape;69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5839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830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20405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4439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1297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4" name="Google Shape;69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68683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13076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4912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8237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4" name="Google Shape;69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19376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97499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4" name="Google Shape;69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8977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4" name="Google Shape;69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08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0077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4987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7475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4511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5765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4" name="Google Shape;69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8359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3498300" y="1591025"/>
            <a:ext cx="51954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496175" y="5663050"/>
            <a:ext cx="112812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4406700" y="2031800"/>
            <a:ext cx="6831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386975" y="2965625"/>
            <a:ext cx="6820500" cy="20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3059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4406700" y="2031800"/>
            <a:ext cx="6831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386975" y="2965625"/>
            <a:ext cx="6820500" cy="20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9015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4406700" y="2031800"/>
            <a:ext cx="6831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386975" y="2965625"/>
            <a:ext cx="6820500" cy="20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4618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4406700" y="2031800"/>
            <a:ext cx="6831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386975" y="2965625"/>
            <a:ext cx="6820500" cy="20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404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4406700" y="2031800"/>
            <a:ext cx="6831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386975" y="2965625"/>
            <a:ext cx="6820500" cy="20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9418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4406700" y="2031800"/>
            <a:ext cx="6831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386975" y="2965625"/>
            <a:ext cx="6820500" cy="20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4765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4406700" y="2031800"/>
            <a:ext cx="6831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386975" y="2965625"/>
            <a:ext cx="6820500" cy="20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6521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4406700" y="2031800"/>
            <a:ext cx="6831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386975" y="2965625"/>
            <a:ext cx="6820500" cy="20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3725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4406700" y="2031800"/>
            <a:ext cx="6831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386975" y="2965625"/>
            <a:ext cx="6820500" cy="20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8806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4406700" y="2031800"/>
            <a:ext cx="6831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386975" y="2965625"/>
            <a:ext cx="6820500" cy="20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059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1_001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3498300" y="1591025"/>
            <a:ext cx="51954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496175" y="5663050"/>
            <a:ext cx="112812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30349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4406700" y="2031800"/>
            <a:ext cx="6831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386975" y="2965625"/>
            <a:ext cx="6820500" cy="20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84016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0 Text and Image">
  <p:cSld name="CUSTOM_9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411275" y="1727000"/>
            <a:ext cx="4458300" cy="23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ubTitle" idx="1"/>
          </p:nvPr>
        </p:nvSpPr>
        <p:spPr>
          <a:xfrm>
            <a:off x="411275" y="5029775"/>
            <a:ext cx="44583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0 Text and Image">
  <p:cSld name="1_010 Text and Imag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411275" y="1727000"/>
            <a:ext cx="4458300" cy="23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ubTitle" idx="1"/>
          </p:nvPr>
        </p:nvSpPr>
        <p:spPr>
          <a:xfrm>
            <a:off x="411275" y="5029775"/>
            <a:ext cx="44583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08098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CUSTOM_16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5581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5978300" y="2508425"/>
            <a:ext cx="55815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1_017 Title and text righ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5581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5978300" y="2508425"/>
            <a:ext cx="55815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10559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1_017 Title and text righ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5581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5978300" y="2508425"/>
            <a:ext cx="55815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80084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1_017 Title and text righ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5581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5978300" y="2508425"/>
            <a:ext cx="55815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78261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1_017 Title and text righ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5581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5978300" y="2508425"/>
            <a:ext cx="55815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47948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1_017 Title and text righ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5581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5978300" y="2508425"/>
            <a:ext cx="55815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950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1 Background image">
  <p:cSld name="CUSTOM_10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7223375" y="2088000"/>
            <a:ext cx="4458300" cy="23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1_001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3498300" y="1591025"/>
            <a:ext cx="51954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496175" y="5663050"/>
            <a:ext cx="112812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48863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title 1">
  <p:cSld name="CUSTOM_18_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 rotWithShape="1">
          <a:blip r:embed="rId2">
            <a:alphaModFix/>
          </a:blip>
          <a:srcRect t="289"/>
          <a:stretch/>
        </p:blipFill>
        <p:spPr>
          <a:xfrm rot="5400000">
            <a:off x="2697455" y="-2702130"/>
            <a:ext cx="6853373" cy="12257636"/>
          </a:xfrm>
          <a:custGeom>
            <a:avLst/>
            <a:gdLst/>
            <a:ahLst/>
            <a:cxnLst/>
            <a:rect l="l" t="t" r="r" b="b"/>
            <a:pathLst>
              <a:path w="6853373" h="12288357" extrusionOk="0">
                <a:moveTo>
                  <a:pt x="300866" y="11963891"/>
                </a:moveTo>
                <a:lnTo>
                  <a:pt x="6565981" y="11963891"/>
                </a:lnTo>
                <a:lnTo>
                  <a:pt x="6565981" y="324464"/>
                </a:lnTo>
                <a:lnTo>
                  <a:pt x="300866" y="324464"/>
                </a:lnTo>
                <a:close/>
                <a:moveTo>
                  <a:pt x="0" y="12288357"/>
                </a:moveTo>
                <a:lnTo>
                  <a:pt x="0" y="0"/>
                </a:lnTo>
                <a:lnTo>
                  <a:pt x="6853373" y="0"/>
                </a:lnTo>
                <a:lnTo>
                  <a:pt x="6853373" y="12288357"/>
                </a:lnTo>
                <a:close/>
              </a:path>
            </a:pathLst>
          </a:custGeom>
          <a:noFill/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title 1 1">
  <p:cSld name="CUSTOM_18_1_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>
            <a:spLocks noGrp="1"/>
          </p:cNvSpPr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22" name="Google Shape;122;p23"/>
          <p:cNvSpPr/>
          <p:nvPr/>
        </p:nvSpPr>
        <p:spPr>
          <a:xfrm>
            <a:off x="0" y="6563875"/>
            <a:ext cx="12192000" cy="294000"/>
          </a:xfrm>
          <a:prstGeom prst="trapezoid">
            <a:avLst>
              <a:gd name="adj" fmla="val 107636"/>
            </a:avLst>
          </a:prstGeom>
          <a:solidFill>
            <a:srgbClr val="3B3B3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3"/>
          <p:cNvSpPr/>
          <p:nvPr/>
        </p:nvSpPr>
        <p:spPr>
          <a:xfrm rot="5400000">
            <a:off x="-3282000" y="3282000"/>
            <a:ext cx="6858000" cy="294000"/>
          </a:xfrm>
          <a:prstGeom prst="trapezoid">
            <a:avLst>
              <a:gd name="adj" fmla="val 93614"/>
            </a:avLst>
          </a:prstGeom>
          <a:solidFill>
            <a:srgbClr val="3B3B3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3"/>
          <p:cNvSpPr/>
          <p:nvPr/>
        </p:nvSpPr>
        <p:spPr>
          <a:xfrm rot="10800000">
            <a:off x="0" y="0"/>
            <a:ext cx="12192000" cy="294000"/>
          </a:xfrm>
          <a:prstGeom prst="trapezoid">
            <a:avLst>
              <a:gd name="adj" fmla="val 107636"/>
            </a:avLst>
          </a:prstGeom>
          <a:solidFill>
            <a:srgbClr val="3B3B3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3"/>
          <p:cNvSpPr/>
          <p:nvPr/>
        </p:nvSpPr>
        <p:spPr>
          <a:xfrm rot="-5400000" flipH="1">
            <a:off x="8615950" y="3282000"/>
            <a:ext cx="6858000" cy="294000"/>
          </a:xfrm>
          <a:prstGeom prst="trapezoid">
            <a:avLst>
              <a:gd name="adj" fmla="val 93614"/>
            </a:avLst>
          </a:prstGeom>
          <a:solidFill>
            <a:srgbClr val="3B3B3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1_001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3498300" y="1591025"/>
            <a:ext cx="51954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496175" y="5663050"/>
            <a:ext cx="112812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558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1_001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3498300" y="1591025"/>
            <a:ext cx="51954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496175" y="5663050"/>
            <a:ext cx="112812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2794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1_001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3498300" y="1591025"/>
            <a:ext cx="51954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496175" y="5663050"/>
            <a:ext cx="112812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2703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1_001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3498300" y="1591025"/>
            <a:ext cx="51954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496175" y="5663050"/>
            <a:ext cx="112812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4461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CUSTOM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072725" y="1583975"/>
            <a:ext cx="532260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6072700" y="2988275"/>
            <a:ext cx="5322600" cy="22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CUSTOM_3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4406700" y="2031800"/>
            <a:ext cx="6831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386975" y="2965625"/>
            <a:ext cx="6820500" cy="20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8E8E8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200578" y="189420"/>
            <a:ext cx="11830683" cy="6470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"/>
          <p:cNvPicPr preferRelativeResize="0"/>
          <p:nvPr/>
        </p:nvPicPr>
        <p:blipFill rotWithShape="1">
          <a:blip r:embed="rId34">
            <a:alphaModFix/>
          </a:blip>
          <a:srcRect t="289"/>
          <a:stretch/>
        </p:blipFill>
        <p:spPr>
          <a:xfrm rot="5400000">
            <a:off x="2697455" y="-2702130"/>
            <a:ext cx="6853373" cy="12257636"/>
          </a:xfrm>
          <a:custGeom>
            <a:avLst/>
            <a:gdLst/>
            <a:ahLst/>
            <a:cxnLst/>
            <a:rect l="l" t="t" r="r" b="b"/>
            <a:pathLst>
              <a:path w="6853373" h="12288357" extrusionOk="0">
                <a:moveTo>
                  <a:pt x="300866" y="11963891"/>
                </a:moveTo>
                <a:lnTo>
                  <a:pt x="6565981" y="11963891"/>
                </a:lnTo>
                <a:lnTo>
                  <a:pt x="6565981" y="324464"/>
                </a:lnTo>
                <a:lnTo>
                  <a:pt x="300866" y="324464"/>
                </a:lnTo>
                <a:close/>
                <a:moveTo>
                  <a:pt x="0" y="12288357"/>
                </a:moveTo>
                <a:lnTo>
                  <a:pt x="0" y="0"/>
                </a:lnTo>
                <a:lnTo>
                  <a:pt x="6853373" y="0"/>
                </a:lnTo>
                <a:lnTo>
                  <a:pt x="6853373" y="12288357"/>
                </a:lnTo>
                <a:close/>
              </a:path>
            </a:pathLst>
          </a:custGeom>
          <a:noFill/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</p:pic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helsea Market"/>
              <a:buNone/>
              <a:defRPr sz="4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helsea Market"/>
              <a:buNone/>
              <a:defRPr sz="4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helsea Market"/>
              <a:buNone/>
              <a:defRPr sz="4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helsea Market"/>
              <a:buNone/>
              <a:defRPr sz="4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helsea Market"/>
              <a:buNone/>
              <a:defRPr sz="4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helsea Market"/>
              <a:buNone/>
              <a:defRPr sz="4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helsea Market"/>
              <a:buNone/>
              <a:defRPr sz="4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helsea Market"/>
              <a:buNone/>
              <a:defRPr sz="4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helsea Market"/>
              <a:buNone/>
              <a:defRPr sz="4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20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1"/>
          <p:cNvSpPr txBox="1"/>
          <p:nvPr/>
        </p:nvSpPr>
        <p:spPr>
          <a:xfrm rot="5400000">
            <a:off x="-374550" y="58937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999999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400" b="0" i="0" u="none" strike="noStrike" cap="none">
              <a:solidFill>
                <a:srgbClr val="999999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77" r:id="rId2"/>
    <p:sldLayoutId id="2147483676" r:id="rId3"/>
    <p:sldLayoutId id="2147483675" r:id="rId4"/>
    <p:sldLayoutId id="2147483673" r:id="rId5"/>
    <p:sldLayoutId id="2147483672" r:id="rId6"/>
    <p:sldLayoutId id="2147483671" r:id="rId7"/>
    <p:sldLayoutId id="2147483649" r:id="rId8"/>
    <p:sldLayoutId id="2147483651" r:id="rId9"/>
    <p:sldLayoutId id="2147483688" r:id="rId10"/>
    <p:sldLayoutId id="2147483687" r:id="rId11"/>
    <p:sldLayoutId id="2147483686" r:id="rId12"/>
    <p:sldLayoutId id="2147483685" r:id="rId13"/>
    <p:sldLayoutId id="2147483684" r:id="rId14"/>
    <p:sldLayoutId id="2147483683" r:id="rId15"/>
    <p:sldLayoutId id="2147483682" r:id="rId16"/>
    <p:sldLayoutId id="2147483681" r:id="rId17"/>
    <p:sldLayoutId id="2147483680" r:id="rId18"/>
    <p:sldLayoutId id="2147483679" r:id="rId19"/>
    <p:sldLayoutId id="2147483678" r:id="rId20"/>
    <p:sldLayoutId id="2147483657" r:id="rId21"/>
    <p:sldLayoutId id="2147483674" r:id="rId22"/>
    <p:sldLayoutId id="2147483663" r:id="rId23"/>
    <p:sldLayoutId id="2147483693" r:id="rId24"/>
    <p:sldLayoutId id="2147483692" r:id="rId25"/>
    <p:sldLayoutId id="2147483691" r:id="rId26"/>
    <p:sldLayoutId id="2147483690" r:id="rId27"/>
    <p:sldLayoutId id="2147483689" r:id="rId28"/>
    <p:sldLayoutId id="2147483666" r:id="rId29"/>
    <p:sldLayoutId id="2147483668" r:id="rId30"/>
    <p:sldLayoutId id="2147483669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ordwall.net/resource/28129060" TargetMode="Externa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5" Type="http://schemas.openxmlformats.org/officeDocument/2006/relationships/image" Target="../media/image21.png"/><Relationship Id="rId4" Type="http://schemas.openxmlformats.org/officeDocument/2006/relationships/hyperlink" Target="http://myenglishcornerfor2eso.blogspot.com/2018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G9vdX-haE8" TargetMode="External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zG9vdX-haE8?feature=oembed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ordwall.net/resource/28437972" TargetMode="Externa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5" Type="http://schemas.openxmlformats.org/officeDocument/2006/relationships/image" Target="../media/image21.png"/><Relationship Id="rId4" Type="http://schemas.openxmlformats.org/officeDocument/2006/relationships/hyperlink" Target="http://myenglishcornerfor2eso.blogspot.com/2018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ixabay.com/en/button-yes-no-red-green-icon-32259/" TargetMode="Externa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3scTliwGBk" TargetMode="External"/><Relationship Id="rId2" Type="http://schemas.openxmlformats.org/officeDocument/2006/relationships/slideLayout" Target="../slideLayouts/slideLayout23.xml"/><Relationship Id="rId1" Type="http://schemas.openxmlformats.org/officeDocument/2006/relationships/video" Target="https://www.youtube.com/embed/43scTliwGBk?feature=oembed" TargetMode="External"/><Relationship Id="rId5" Type="http://schemas.openxmlformats.org/officeDocument/2006/relationships/image" Target="../media/image26.jpe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ordwall.net/resource/30215089" TargetMode="Externa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5" Type="http://schemas.openxmlformats.org/officeDocument/2006/relationships/image" Target="../media/image21.png"/><Relationship Id="rId4" Type="http://schemas.openxmlformats.org/officeDocument/2006/relationships/hyperlink" Target="http://myenglishcornerfor2eso.blogspot.com/2018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GWRkdFfQlg" TargetMode="External"/><Relationship Id="rId2" Type="http://schemas.openxmlformats.org/officeDocument/2006/relationships/slideLayout" Target="../slideLayouts/slideLayout23.xml"/><Relationship Id="rId1" Type="http://schemas.openxmlformats.org/officeDocument/2006/relationships/video" Target="https://www.youtube.com/embed/EGWRkdFfQlg?feature=oembed" TargetMode="External"/><Relationship Id="rId5" Type="http://schemas.openxmlformats.org/officeDocument/2006/relationships/image" Target="../media/image29.jpeg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ordwall.net/resource/28128505" TargetMode="Externa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5" Type="http://schemas.openxmlformats.org/officeDocument/2006/relationships/image" Target="../media/image21.png"/><Relationship Id="rId4" Type="http://schemas.openxmlformats.org/officeDocument/2006/relationships/hyperlink" Target="http://myenglishcornerfor2eso.blogspot.com/2018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jpeg"/><Relationship Id="rId7" Type="http://schemas.openxmlformats.org/officeDocument/2006/relationships/customXml" Target="../ink/ink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2.png"/><Relationship Id="rId5" Type="http://schemas.openxmlformats.org/officeDocument/2006/relationships/customXml" Target="../ink/ink3.xml"/><Relationship Id="rId10" Type="http://schemas.openxmlformats.org/officeDocument/2006/relationships/image" Target="../media/image34.png"/><Relationship Id="rId4" Type="http://schemas.openxmlformats.org/officeDocument/2006/relationships/image" Target="../media/image31.jpeg"/><Relationship Id="rId9" Type="http://schemas.openxmlformats.org/officeDocument/2006/relationships/customXml" Target="../ink/ink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OoMCHAoP0Y" TargetMode="External"/><Relationship Id="rId2" Type="http://schemas.openxmlformats.org/officeDocument/2006/relationships/slideLayout" Target="../slideLayouts/slideLayout23.xml"/><Relationship Id="rId1" Type="http://schemas.openxmlformats.org/officeDocument/2006/relationships/video" Target="https://www.youtube.com/embed/wOoMCHAoP0Y?feature=oembed" TargetMode="External"/><Relationship Id="rId5" Type="http://schemas.openxmlformats.org/officeDocument/2006/relationships/image" Target="../media/image35.jpeg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ordwall.net/resource/53603867" TargetMode="Externa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5" Type="http://schemas.openxmlformats.org/officeDocument/2006/relationships/image" Target="../media/image21.png"/><Relationship Id="rId4" Type="http://schemas.openxmlformats.org/officeDocument/2006/relationships/hyperlink" Target="http://myenglishcornerfor2eso.blogspot.com/2018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Rc7ONsl6kCh_zFhCX1KBXVTF7N45w7Kw/view?usp=drive_link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customXml" Target="../ink/ink1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5.png"/><Relationship Id="rId5" Type="http://schemas.openxmlformats.org/officeDocument/2006/relationships/customXml" Target="../ink/ink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ixabay.com/en/button-yes-no-red-green-icon-32259/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vJz7wTWPjs" TargetMode="External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5vJz7wTWPjs?feature=oembed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686;p43">
            <a:extLst>
              <a:ext uri="{FF2B5EF4-FFF2-40B4-BE49-F238E27FC236}">
                <a16:creationId xmlns:a16="http://schemas.microsoft.com/office/drawing/2014/main" id="{B33CC56B-046D-4677-8A0B-B9A3EAF07D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02066"/>
            <a:ext cx="11629017" cy="1187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</a:pPr>
            <a:r>
              <a:rPr lang="en-US" sz="8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Skills Enhancement SG2</a:t>
            </a:r>
            <a:endParaRPr sz="8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Google Shape;249;p32">
            <a:extLst>
              <a:ext uri="{FF2B5EF4-FFF2-40B4-BE49-F238E27FC236}">
                <a16:creationId xmlns:a16="http://schemas.microsoft.com/office/drawing/2014/main" id="{888603DD-63A7-4BAE-A18B-977BDFDA6044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2459729" y="2970989"/>
            <a:ext cx="7119229" cy="30379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686;p43">
            <a:extLst>
              <a:ext uri="{FF2B5EF4-FFF2-40B4-BE49-F238E27FC236}">
                <a16:creationId xmlns:a16="http://schemas.microsoft.com/office/drawing/2014/main" id="{484958FD-A5AE-4490-AA93-D1028C054A05}"/>
              </a:ext>
            </a:extLst>
          </p:cNvPr>
          <p:cNvSpPr txBox="1">
            <a:spLocks/>
          </p:cNvSpPr>
          <p:nvPr/>
        </p:nvSpPr>
        <p:spPr>
          <a:xfrm>
            <a:off x="576349" y="4675279"/>
            <a:ext cx="11244349" cy="1187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9600" dirty="0"/>
              <a:t>2</a:t>
            </a:r>
            <a:r>
              <a:rPr lang="en-US" sz="9600" baseline="30000" dirty="0"/>
              <a:t>nd</a:t>
            </a:r>
            <a:r>
              <a:rPr lang="en-US" sz="9600" dirty="0"/>
              <a:t>  intermediate </a:t>
            </a:r>
          </a:p>
        </p:txBody>
      </p:sp>
      <p:grpSp>
        <p:nvGrpSpPr>
          <p:cNvPr id="5" name="Google Shape;632;p38">
            <a:extLst>
              <a:ext uri="{FF2B5EF4-FFF2-40B4-BE49-F238E27FC236}">
                <a16:creationId xmlns:a16="http://schemas.microsoft.com/office/drawing/2014/main" id="{75FD6DBF-6F37-492E-AA63-6252B78C5B11}"/>
              </a:ext>
            </a:extLst>
          </p:cNvPr>
          <p:cNvGrpSpPr/>
          <p:nvPr/>
        </p:nvGrpSpPr>
        <p:grpSpPr>
          <a:xfrm>
            <a:off x="4385649" y="1549887"/>
            <a:ext cx="2778234" cy="1460915"/>
            <a:chOff x="940240" y="2739886"/>
            <a:chExt cx="3556265" cy="3006469"/>
          </a:xfrm>
        </p:grpSpPr>
        <p:pic>
          <p:nvPicPr>
            <p:cNvPr id="6" name="Google Shape;633;p38">
              <a:extLst>
                <a:ext uri="{FF2B5EF4-FFF2-40B4-BE49-F238E27FC236}">
                  <a16:creationId xmlns:a16="http://schemas.microsoft.com/office/drawing/2014/main" id="{EE900DA8-26EF-4A82-BB28-E38CB7A55189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634;p38">
              <a:extLst>
                <a:ext uri="{FF2B5EF4-FFF2-40B4-BE49-F238E27FC236}">
                  <a16:creationId xmlns:a16="http://schemas.microsoft.com/office/drawing/2014/main" id="{4D1FE2F1-0699-4AA3-9329-ADA5489B5D7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635;p38">
              <a:extLst>
                <a:ext uri="{FF2B5EF4-FFF2-40B4-BE49-F238E27FC236}">
                  <a16:creationId xmlns:a16="http://schemas.microsoft.com/office/drawing/2014/main" id="{81B2731F-5928-415B-A98A-C5D6E56738F2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636;p38">
              <a:extLst>
                <a:ext uri="{FF2B5EF4-FFF2-40B4-BE49-F238E27FC236}">
                  <a16:creationId xmlns:a16="http://schemas.microsoft.com/office/drawing/2014/main" id="{AFE25BAF-F866-4BEE-B196-A50B12937CE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122" name="Picture 2" descr="Bitmoji Image">
            <a:extLst>
              <a:ext uri="{FF2B5EF4-FFF2-40B4-BE49-F238E27FC236}">
                <a16:creationId xmlns:a16="http://schemas.microsoft.com/office/drawing/2014/main" id="{3464D68E-E285-4D70-B658-8959371D6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04" y="1549887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hlinkClick r:id="rId2"/>
            <a:extLst>
              <a:ext uri="{FF2B5EF4-FFF2-40B4-BE49-F238E27FC236}">
                <a16:creationId xmlns:a16="http://schemas.microsoft.com/office/drawing/2014/main" id="{894E957E-9AB4-490F-8246-83868B310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102453" y="2666602"/>
            <a:ext cx="3510908" cy="3510908"/>
          </a:xfrm>
          <a:prstGeom prst="rect">
            <a:avLst/>
          </a:prstGeom>
        </p:spPr>
      </p:pic>
      <p:pic>
        <p:nvPicPr>
          <p:cNvPr id="1026" name="Picture 2" descr="gaming">
            <a:extLst>
              <a:ext uri="{FF2B5EF4-FFF2-40B4-BE49-F238E27FC236}">
                <a16:creationId xmlns:a16="http://schemas.microsoft.com/office/drawing/2014/main" id="{682BA5BC-2F29-43B7-9ACB-EC7E1A97B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322" y="246454"/>
            <a:ext cx="2420148" cy="242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oogle Shape;183;p28" descr="A black and white outline of a city&#10;&#10;Description automatically generated with medium confidence">
            <a:extLst>
              <a:ext uri="{FF2B5EF4-FFF2-40B4-BE49-F238E27FC236}">
                <a16:creationId xmlns:a16="http://schemas.microsoft.com/office/drawing/2014/main" id="{7C371A79-B941-41CD-8C24-BEDF52507CD1}"/>
              </a:ext>
            </a:extLst>
          </p:cNvPr>
          <p:cNvPicPr preferRelativeResize="0"/>
          <p:nvPr/>
        </p:nvPicPr>
        <p:blipFill rotWithShape="1">
          <a:blip r:embed="rId6">
            <a:alphaModFix/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36449" t="26820" r="45730" b="33970"/>
          <a:stretch/>
        </p:blipFill>
        <p:spPr>
          <a:xfrm rot="2331413">
            <a:off x="7721259" y="950518"/>
            <a:ext cx="2029349" cy="1750554"/>
          </a:xfrm>
          <a:custGeom>
            <a:avLst/>
            <a:gdLst/>
            <a:ahLst/>
            <a:cxnLst/>
            <a:rect l="l" t="t" r="r" b="b"/>
            <a:pathLst>
              <a:path w="1320553" h="1265866" extrusionOk="0">
                <a:moveTo>
                  <a:pt x="583958" y="0"/>
                </a:moveTo>
                <a:cubicBezTo>
                  <a:pt x="624904" y="0"/>
                  <a:pt x="663694" y="13792"/>
                  <a:pt x="695589" y="40084"/>
                </a:cubicBezTo>
                <a:lnTo>
                  <a:pt x="1255035" y="495227"/>
                </a:lnTo>
                <a:cubicBezTo>
                  <a:pt x="1296842" y="529276"/>
                  <a:pt x="1320979" y="579273"/>
                  <a:pt x="1320548" y="633149"/>
                </a:cubicBezTo>
                <a:cubicBezTo>
                  <a:pt x="1320548" y="687024"/>
                  <a:pt x="1296842" y="737021"/>
                  <a:pt x="1255035" y="771071"/>
                </a:cubicBezTo>
                <a:lnTo>
                  <a:pt x="695157" y="1225782"/>
                </a:lnTo>
                <a:cubicBezTo>
                  <a:pt x="662832" y="1252074"/>
                  <a:pt x="624472" y="1265866"/>
                  <a:pt x="583527" y="1265866"/>
                </a:cubicBezTo>
                <a:cubicBezTo>
                  <a:pt x="485258" y="1265866"/>
                  <a:pt x="405090" y="1186130"/>
                  <a:pt x="405090" y="1088292"/>
                </a:cubicBezTo>
                <a:cubicBezTo>
                  <a:pt x="330957" y="1124065"/>
                  <a:pt x="219327" y="1130961"/>
                  <a:pt x="219327" y="1130961"/>
                </a:cubicBezTo>
                <a:lnTo>
                  <a:pt x="219310" y="1129432"/>
                </a:lnTo>
                <a:lnTo>
                  <a:pt x="197832" y="1129432"/>
                </a:lnTo>
                <a:cubicBezTo>
                  <a:pt x="88788" y="1129432"/>
                  <a:pt x="0" y="1041333"/>
                  <a:pt x="0" y="933134"/>
                </a:cubicBezTo>
                <a:lnTo>
                  <a:pt x="0" y="446449"/>
                </a:lnTo>
                <a:cubicBezTo>
                  <a:pt x="0" y="338250"/>
                  <a:pt x="88788" y="250151"/>
                  <a:pt x="197832" y="250151"/>
                </a:cubicBezTo>
                <a:lnTo>
                  <a:pt x="209902" y="250151"/>
                </a:lnTo>
                <a:lnTo>
                  <a:pt x="209844" y="244812"/>
                </a:lnTo>
                <a:cubicBezTo>
                  <a:pt x="284839" y="243950"/>
                  <a:pt x="405521" y="202142"/>
                  <a:pt x="405521" y="202142"/>
                </a:cubicBezTo>
                <a:lnTo>
                  <a:pt x="405521" y="178006"/>
                </a:lnTo>
                <a:cubicBezTo>
                  <a:pt x="405521" y="79737"/>
                  <a:pt x="485688" y="0"/>
                  <a:pt x="583958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" name="Google Shape;696;p44">
            <a:extLst>
              <a:ext uri="{FF2B5EF4-FFF2-40B4-BE49-F238E27FC236}">
                <a16:creationId xmlns:a16="http://schemas.microsoft.com/office/drawing/2014/main" id="{EA742BF3-B9EA-F426-8056-CF7927B799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30476" y="1142922"/>
            <a:ext cx="6678059" cy="1354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7200" dirty="0">
                <a:solidFill>
                  <a:schemeClr val="accent2"/>
                </a:solidFill>
              </a:rPr>
              <a:t>P</a:t>
            </a:r>
            <a:r>
              <a:rPr lang="en" sz="7200" dirty="0">
                <a:solidFill>
                  <a:schemeClr val="accent2"/>
                </a:solidFill>
              </a:rPr>
              <a:t>lay here</a:t>
            </a:r>
            <a:endParaRPr sz="7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261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44"/>
          <p:cNvSpPr txBox="1">
            <a:spLocks noGrp="1"/>
          </p:cNvSpPr>
          <p:nvPr>
            <p:ph type="title"/>
          </p:nvPr>
        </p:nvSpPr>
        <p:spPr>
          <a:xfrm>
            <a:off x="3336224" y="1824847"/>
            <a:ext cx="6678059" cy="3026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8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Daily activities</a:t>
            </a:r>
            <a:endParaRPr sz="8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Google Shape;132;p24" descr="A picture containing plant&#10;&#10;Description automatically generated">
            <a:extLst>
              <a:ext uri="{FF2B5EF4-FFF2-40B4-BE49-F238E27FC236}">
                <a16:creationId xmlns:a16="http://schemas.microsoft.com/office/drawing/2014/main" id="{0A17A022-C117-47D4-8098-F913386B6E7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8678" t="45968" r="60320" b="25889"/>
          <a:stretch/>
        </p:blipFill>
        <p:spPr>
          <a:xfrm rot="465910">
            <a:off x="1731146" y="1137334"/>
            <a:ext cx="1123354" cy="815520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8" name="Google Shape;133;p24" descr="A picture containing plant&#10;&#10;Description automatically generated">
            <a:extLst>
              <a:ext uri="{FF2B5EF4-FFF2-40B4-BE49-F238E27FC236}">
                <a16:creationId xmlns:a16="http://schemas.microsoft.com/office/drawing/2014/main" id="{0F47D08C-CE54-4DC8-BBBB-51B3CEA0655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8678" t="45968" r="60320" b="25889"/>
          <a:stretch/>
        </p:blipFill>
        <p:spPr>
          <a:xfrm rot="6375612">
            <a:off x="9687093" y="1136919"/>
            <a:ext cx="1124296" cy="816204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9" name="Google Shape;134;p24" descr="A picture containing plant&#10;&#10;Description automatically generated">
            <a:extLst>
              <a:ext uri="{FF2B5EF4-FFF2-40B4-BE49-F238E27FC236}">
                <a16:creationId xmlns:a16="http://schemas.microsoft.com/office/drawing/2014/main" id="{75E2159C-A886-4E6F-971C-E9BC8AAD207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8678" t="45968" r="60320" b="25889"/>
          <a:stretch/>
        </p:blipFill>
        <p:spPr>
          <a:xfrm rot="-10064114">
            <a:off x="9615981" y="4308130"/>
            <a:ext cx="1124668" cy="816474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0" name="Google Shape;135;p24" descr="A picture containing plant&#10;&#10;Description automatically generated">
            <a:extLst>
              <a:ext uri="{FF2B5EF4-FFF2-40B4-BE49-F238E27FC236}">
                <a16:creationId xmlns:a16="http://schemas.microsoft.com/office/drawing/2014/main" id="{7BD9B6B3-BAE6-4650-B1C0-9BBA8DF0E4F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28678" t="45968" r="60320" b="25889"/>
          <a:stretch/>
        </p:blipFill>
        <p:spPr>
          <a:xfrm rot="-3509744">
            <a:off x="1756038" y="4054100"/>
            <a:ext cx="1124162" cy="816107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grpSp>
        <p:nvGrpSpPr>
          <p:cNvPr id="11" name="Google Shape;136;p24">
            <a:extLst>
              <a:ext uri="{FF2B5EF4-FFF2-40B4-BE49-F238E27FC236}">
                <a16:creationId xmlns:a16="http://schemas.microsoft.com/office/drawing/2014/main" id="{C370C1E6-7308-4820-A02E-3C10F691FA11}"/>
              </a:ext>
            </a:extLst>
          </p:cNvPr>
          <p:cNvGrpSpPr/>
          <p:nvPr/>
        </p:nvGrpSpPr>
        <p:grpSpPr>
          <a:xfrm>
            <a:off x="3186054" y="1575845"/>
            <a:ext cx="6335021" cy="3722019"/>
            <a:chOff x="1017885" y="2820184"/>
            <a:chExt cx="3386040" cy="2926172"/>
          </a:xfrm>
        </p:grpSpPr>
        <p:pic>
          <p:nvPicPr>
            <p:cNvPr id="12" name="Google Shape;137;p24">
              <a:extLst>
                <a:ext uri="{FF2B5EF4-FFF2-40B4-BE49-F238E27FC236}">
                  <a16:creationId xmlns:a16="http://schemas.microsoft.com/office/drawing/2014/main" id="{80B1AFE1-9190-4BAA-B4C1-2C6EFD557F2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0800000" flipH="1">
              <a:off x="1199926" y="5538246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8;p24">
              <a:extLst>
                <a:ext uri="{FF2B5EF4-FFF2-40B4-BE49-F238E27FC236}">
                  <a16:creationId xmlns:a16="http://schemas.microsoft.com/office/drawing/2014/main" id="{D0438708-C872-411C-A58C-9D734A9A9CCB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0800000" flipH="1">
              <a:off x="1064808" y="2820184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39;p24">
              <a:extLst>
                <a:ext uri="{FF2B5EF4-FFF2-40B4-BE49-F238E27FC236}">
                  <a16:creationId xmlns:a16="http://schemas.microsoft.com/office/drawing/2014/main" id="{8470BAEE-749B-4433-9BEF-5CB777928A4D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5400000" flipH="1">
              <a:off x="-305220" y="4165076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40;p24">
              <a:extLst>
                <a:ext uri="{FF2B5EF4-FFF2-40B4-BE49-F238E27FC236}">
                  <a16:creationId xmlns:a16="http://schemas.microsoft.com/office/drawing/2014/main" id="{A7F94085-56C9-438C-BD6C-2310FEA0217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5400000" flipH="1">
              <a:off x="2816624" y="4190215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423259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7" descr="A picture containing accessor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533881">
            <a:off x="465778" y="439855"/>
            <a:ext cx="1397312" cy="141473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-662416" y="66022"/>
            <a:ext cx="36537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sz="7200" dirty="0"/>
              <a:t> </a:t>
            </a:r>
            <a:endParaRPr sz="7200" dirty="0"/>
          </a:p>
        </p:txBody>
      </p:sp>
      <p:grpSp>
        <p:nvGrpSpPr>
          <p:cNvPr id="10" name="Google Shape;211;p30">
            <a:extLst>
              <a:ext uri="{FF2B5EF4-FFF2-40B4-BE49-F238E27FC236}">
                <a16:creationId xmlns:a16="http://schemas.microsoft.com/office/drawing/2014/main" id="{E8977B8C-12D2-4D58-9F31-3221F62F18CA}"/>
              </a:ext>
            </a:extLst>
          </p:cNvPr>
          <p:cNvGrpSpPr/>
          <p:nvPr/>
        </p:nvGrpSpPr>
        <p:grpSpPr>
          <a:xfrm>
            <a:off x="1054914" y="4364979"/>
            <a:ext cx="10082172" cy="2057505"/>
            <a:chOff x="1017886" y="2820180"/>
            <a:chExt cx="3386040" cy="2876964"/>
          </a:xfrm>
        </p:grpSpPr>
        <p:pic>
          <p:nvPicPr>
            <p:cNvPr id="11" name="Google Shape;212;p30">
              <a:extLst>
                <a:ext uri="{FF2B5EF4-FFF2-40B4-BE49-F238E27FC236}">
                  <a16:creationId xmlns:a16="http://schemas.microsoft.com/office/drawing/2014/main" id="{E229A773-357F-40A7-A6C3-835EF935B78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 flipV="1">
              <a:off x="1083899" y="4492143"/>
              <a:ext cx="3320027" cy="6851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13;p30">
              <a:extLst>
                <a:ext uri="{FF2B5EF4-FFF2-40B4-BE49-F238E27FC236}">
                  <a16:creationId xmlns:a16="http://schemas.microsoft.com/office/drawing/2014/main" id="{EA8A1E5E-1CB2-4FDA-BAB7-6C374F1CD223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14;p30">
              <a:extLst>
                <a:ext uri="{FF2B5EF4-FFF2-40B4-BE49-F238E27FC236}">
                  <a16:creationId xmlns:a16="http://schemas.microsoft.com/office/drawing/2014/main" id="{6BFDEEC8-CD3B-4E4C-A04B-F63F3273BB9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15;p30">
              <a:extLst>
                <a:ext uri="{FF2B5EF4-FFF2-40B4-BE49-F238E27FC236}">
                  <a16:creationId xmlns:a16="http://schemas.microsoft.com/office/drawing/2014/main" id="{EEA654A7-05D5-40DF-A63E-DB38837DC6B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oogle Shape;627;p38">
            <a:extLst>
              <a:ext uri="{FF2B5EF4-FFF2-40B4-BE49-F238E27FC236}">
                <a16:creationId xmlns:a16="http://schemas.microsoft.com/office/drawing/2014/main" id="{8686CFB8-78A1-424B-900D-D13683577EAD}"/>
              </a:ext>
            </a:extLst>
          </p:cNvPr>
          <p:cNvGrpSpPr/>
          <p:nvPr/>
        </p:nvGrpSpPr>
        <p:grpSpPr>
          <a:xfrm>
            <a:off x="3827937" y="2116274"/>
            <a:ext cx="2371741" cy="1373303"/>
            <a:chOff x="940240" y="2739886"/>
            <a:chExt cx="3556265" cy="3006469"/>
          </a:xfrm>
        </p:grpSpPr>
        <p:pic>
          <p:nvPicPr>
            <p:cNvPr id="21" name="Google Shape;628;p38">
              <a:extLst>
                <a:ext uri="{FF2B5EF4-FFF2-40B4-BE49-F238E27FC236}">
                  <a16:creationId xmlns:a16="http://schemas.microsoft.com/office/drawing/2014/main" id="{8269E19F-1D22-4914-9BD6-8FE8FDE3E7D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629;p38">
              <a:extLst>
                <a:ext uri="{FF2B5EF4-FFF2-40B4-BE49-F238E27FC236}">
                  <a16:creationId xmlns:a16="http://schemas.microsoft.com/office/drawing/2014/main" id="{526C614A-687D-4B93-8C99-8AA8D7111DF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630;p38">
              <a:extLst>
                <a:ext uri="{FF2B5EF4-FFF2-40B4-BE49-F238E27FC236}">
                  <a16:creationId xmlns:a16="http://schemas.microsoft.com/office/drawing/2014/main" id="{5198A957-CA90-4662-9242-DF66BD184AC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631;p38">
              <a:extLst>
                <a:ext uri="{FF2B5EF4-FFF2-40B4-BE49-F238E27FC236}">
                  <a16:creationId xmlns:a16="http://schemas.microsoft.com/office/drawing/2014/main" id="{640B539E-766E-49EA-BB39-32665160F79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oogle Shape;632;p38">
            <a:extLst>
              <a:ext uri="{FF2B5EF4-FFF2-40B4-BE49-F238E27FC236}">
                <a16:creationId xmlns:a16="http://schemas.microsoft.com/office/drawing/2014/main" id="{AF1E116D-B668-4E0E-913F-9F5082E7A18D}"/>
              </a:ext>
            </a:extLst>
          </p:cNvPr>
          <p:cNvGrpSpPr/>
          <p:nvPr/>
        </p:nvGrpSpPr>
        <p:grpSpPr>
          <a:xfrm>
            <a:off x="1268740" y="2147241"/>
            <a:ext cx="2561687" cy="1373303"/>
            <a:chOff x="940240" y="2739886"/>
            <a:chExt cx="3556265" cy="3006469"/>
          </a:xfrm>
        </p:grpSpPr>
        <p:pic>
          <p:nvPicPr>
            <p:cNvPr id="26" name="Google Shape;633;p38">
              <a:extLst>
                <a:ext uri="{FF2B5EF4-FFF2-40B4-BE49-F238E27FC236}">
                  <a16:creationId xmlns:a16="http://schemas.microsoft.com/office/drawing/2014/main" id="{8E649671-1D14-4CCA-8A7F-2D1FEC7C86A9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634;p38">
              <a:extLst>
                <a:ext uri="{FF2B5EF4-FFF2-40B4-BE49-F238E27FC236}">
                  <a16:creationId xmlns:a16="http://schemas.microsoft.com/office/drawing/2014/main" id="{37D3EEE5-150A-4609-8973-F8D846FD0F72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635;p38">
              <a:extLst>
                <a:ext uri="{FF2B5EF4-FFF2-40B4-BE49-F238E27FC236}">
                  <a16:creationId xmlns:a16="http://schemas.microsoft.com/office/drawing/2014/main" id="{A8351426-46E3-42B3-A250-79DCB5FABC37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636;p38">
              <a:extLst>
                <a:ext uri="{FF2B5EF4-FFF2-40B4-BE49-F238E27FC236}">
                  <a16:creationId xmlns:a16="http://schemas.microsoft.com/office/drawing/2014/main" id="{01FA57B6-1DF9-452E-A565-56B87EF29456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130;p24">
            <a:extLst>
              <a:ext uri="{FF2B5EF4-FFF2-40B4-BE49-F238E27FC236}">
                <a16:creationId xmlns:a16="http://schemas.microsoft.com/office/drawing/2014/main" id="{BBB605BB-728C-4B35-9BB9-A3F836C97C01}"/>
              </a:ext>
            </a:extLst>
          </p:cNvPr>
          <p:cNvSpPr txBox="1">
            <a:spLocks/>
          </p:cNvSpPr>
          <p:nvPr/>
        </p:nvSpPr>
        <p:spPr>
          <a:xfrm>
            <a:off x="945404" y="4517146"/>
            <a:ext cx="9859717" cy="9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800" dirty="0"/>
              <a:t>I usually sleep early.</a:t>
            </a:r>
          </a:p>
        </p:txBody>
      </p:sp>
      <p:sp>
        <p:nvSpPr>
          <p:cNvPr id="34" name="Google Shape;175;p28">
            <a:extLst>
              <a:ext uri="{FF2B5EF4-FFF2-40B4-BE49-F238E27FC236}">
                <a16:creationId xmlns:a16="http://schemas.microsoft.com/office/drawing/2014/main" id="{5ED5674C-AB57-40C1-8AA5-D6D0F2195C0E}"/>
              </a:ext>
            </a:extLst>
          </p:cNvPr>
          <p:cNvSpPr txBox="1">
            <a:spLocks/>
          </p:cNvSpPr>
          <p:nvPr/>
        </p:nvSpPr>
        <p:spPr>
          <a:xfrm>
            <a:off x="305234" y="2422384"/>
            <a:ext cx="10309758" cy="1223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usually     early        sleep     I       </a:t>
            </a:r>
          </a:p>
        </p:txBody>
      </p:sp>
      <p:grpSp>
        <p:nvGrpSpPr>
          <p:cNvPr id="35" name="Google Shape;627;p38">
            <a:extLst>
              <a:ext uri="{FF2B5EF4-FFF2-40B4-BE49-F238E27FC236}">
                <a16:creationId xmlns:a16="http://schemas.microsoft.com/office/drawing/2014/main" id="{31D7C378-944F-4E2B-9092-DFE2CD7855A0}"/>
              </a:ext>
            </a:extLst>
          </p:cNvPr>
          <p:cNvGrpSpPr/>
          <p:nvPr/>
        </p:nvGrpSpPr>
        <p:grpSpPr>
          <a:xfrm>
            <a:off x="6177680" y="2262952"/>
            <a:ext cx="2136809" cy="1373303"/>
            <a:chOff x="940240" y="2739886"/>
            <a:chExt cx="3556265" cy="3006469"/>
          </a:xfrm>
        </p:grpSpPr>
        <p:pic>
          <p:nvPicPr>
            <p:cNvPr id="36" name="Google Shape;628;p38">
              <a:extLst>
                <a:ext uri="{FF2B5EF4-FFF2-40B4-BE49-F238E27FC236}">
                  <a16:creationId xmlns:a16="http://schemas.microsoft.com/office/drawing/2014/main" id="{4222D554-B724-44D0-AD64-2E08D5F87042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629;p38">
              <a:extLst>
                <a:ext uri="{FF2B5EF4-FFF2-40B4-BE49-F238E27FC236}">
                  <a16:creationId xmlns:a16="http://schemas.microsoft.com/office/drawing/2014/main" id="{ECEE4D91-4355-4D6F-81F8-C08AE9935D6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630;p38">
              <a:extLst>
                <a:ext uri="{FF2B5EF4-FFF2-40B4-BE49-F238E27FC236}">
                  <a16:creationId xmlns:a16="http://schemas.microsoft.com/office/drawing/2014/main" id="{62AD2B6A-4465-4817-8CD0-D9D8288ACFA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oogle Shape;631;p38">
              <a:extLst>
                <a:ext uri="{FF2B5EF4-FFF2-40B4-BE49-F238E27FC236}">
                  <a16:creationId xmlns:a16="http://schemas.microsoft.com/office/drawing/2014/main" id="{4AEAD7F3-004C-4A22-9A4D-470DE9993A3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" name="Google Shape;696;p44">
            <a:extLst>
              <a:ext uri="{FF2B5EF4-FFF2-40B4-BE49-F238E27FC236}">
                <a16:creationId xmlns:a16="http://schemas.microsoft.com/office/drawing/2014/main" id="{424A45D9-CE85-4C92-A867-8381FE6B51EF}"/>
              </a:ext>
            </a:extLst>
          </p:cNvPr>
          <p:cNvSpPr txBox="1">
            <a:spLocks/>
          </p:cNvSpPr>
          <p:nvPr/>
        </p:nvSpPr>
        <p:spPr>
          <a:xfrm>
            <a:off x="2042455" y="469891"/>
            <a:ext cx="6678059" cy="1354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l">
              <a:buSzPts val="4000"/>
            </a:pPr>
            <a:r>
              <a:rPr lang="en-US" sz="7200" dirty="0">
                <a:solidFill>
                  <a:schemeClr val="accent4">
                    <a:lumMod val="75000"/>
                  </a:schemeClr>
                </a:solidFill>
              </a:rPr>
              <a:t>Rearrange:</a:t>
            </a:r>
          </a:p>
        </p:txBody>
      </p:sp>
      <p:grpSp>
        <p:nvGrpSpPr>
          <p:cNvPr id="31" name="Google Shape;627;p38">
            <a:extLst>
              <a:ext uri="{FF2B5EF4-FFF2-40B4-BE49-F238E27FC236}">
                <a16:creationId xmlns:a16="http://schemas.microsoft.com/office/drawing/2014/main" id="{B048FF2D-541F-4B35-8CE5-06E54CAB1696}"/>
              </a:ext>
            </a:extLst>
          </p:cNvPr>
          <p:cNvGrpSpPr/>
          <p:nvPr/>
        </p:nvGrpSpPr>
        <p:grpSpPr>
          <a:xfrm>
            <a:off x="8314489" y="2056976"/>
            <a:ext cx="1143433" cy="1373303"/>
            <a:chOff x="940240" y="2739886"/>
            <a:chExt cx="3556265" cy="3006469"/>
          </a:xfrm>
        </p:grpSpPr>
        <p:pic>
          <p:nvPicPr>
            <p:cNvPr id="32" name="Google Shape;628;p38">
              <a:extLst>
                <a:ext uri="{FF2B5EF4-FFF2-40B4-BE49-F238E27FC236}">
                  <a16:creationId xmlns:a16="http://schemas.microsoft.com/office/drawing/2014/main" id="{EA842008-7C3F-464F-BD00-B46C814E802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629;p38">
              <a:extLst>
                <a:ext uri="{FF2B5EF4-FFF2-40B4-BE49-F238E27FC236}">
                  <a16:creationId xmlns:a16="http://schemas.microsoft.com/office/drawing/2014/main" id="{80C2CB57-98E7-4E76-AC12-161B1063C4D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Google Shape;630;p38">
              <a:extLst>
                <a:ext uri="{FF2B5EF4-FFF2-40B4-BE49-F238E27FC236}">
                  <a16:creationId xmlns:a16="http://schemas.microsoft.com/office/drawing/2014/main" id="{D37682AE-7B2C-4919-8D41-B2A6B930491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631;p38">
              <a:extLst>
                <a:ext uri="{FF2B5EF4-FFF2-40B4-BE49-F238E27FC236}">
                  <a16:creationId xmlns:a16="http://schemas.microsoft.com/office/drawing/2014/main" id="{09E059D0-4581-4861-AFE9-E24E8D62BB0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93556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7" descr="A picture containing accessor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533881">
            <a:off x="465778" y="439855"/>
            <a:ext cx="1397312" cy="141473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-662416" y="66022"/>
            <a:ext cx="36537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sz="7200" dirty="0"/>
              <a:t> </a:t>
            </a:r>
            <a:endParaRPr sz="7200" dirty="0"/>
          </a:p>
        </p:txBody>
      </p:sp>
      <p:grpSp>
        <p:nvGrpSpPr>
          <p:cNvPr id="10" name="Google Shape;211;p30">
            <a:extLst>
              <a:ext uri="{FF2B5EF4-FFF2-40B4-BE49-F238E27FC236}">
                <a16:creationId xmlns:a16="http://schemas.microsoft.com/office/drawing/2014/main" id="{E8977B8C-12D2-4D58-9F31-3221F62F18CA}"/>
              </a:ext>
            </a:extLst>
          </p:cNvPr>
          <p:cNvGrpSpPr/>
          <p:nvPr/>
        </p:nvGrpSpPr>
        <p:grpSpPr>
          <a:xfrm>
            <a:off x="1054913" y="4364979"/>
            <a:ext cx="10451759" cy="2057505"/>
            <a:chOff x="1017886" y="2820180"/>
            <a:chExt cx="3386040" cy="2876964"/>
          </a:xfrm>
        </p:grpSpPr>
        <p:pic>
          <p:nvPicPr>
            <p:cNvPr id="11" name="Google Shape;212;p30">
              <a:extLst>
                <a:ext uri="{FF2B5EF4-FFF2-40B4-BE49-F238E27FC236}">
                  <a16:creationId xmlns:a16="http://schemas.microsoft.com/office/drawing/2014/main" id="{E229A773-357F-40A7-A6C3-835EF935B78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 flipV="1">
              <a:off x="1083899" y="4492143"/>
              <a:ext cx="3320027" cy="6851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13;p30">
              <a:extLst>
                <a:ext uri="{FF2B5EF4-FFF2-40B4-BE49-F238E27FC236}">
                  <a16:creationId xmlns:a16="http://schemas.microsoft.com/office/drawing/2014/main" id="{EA8A1E5E-1CB2-4FDA-BAB7-6C374F1CD223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14;p30">
              <a:extLst>
                <a:ext uri="{FF2B5EF4-FFF2-40B4-BE49-F238E27FC236}">
                  <a16:creationId xmlns:a16="http://schemas.microsoft.com/office/drawing/2014/main" id="{6BFDEEC8-CD3B-4E4C-A04B-F63F3273BB9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15;p30">
              <a:extLst>
                <a:ext uri="{FF2B5EF4-FFF2-40B4-BE49-F238E27FC236}">
                  <a16:creationId xmlns:a16="http://schemas.microsoft.com/office/drawing/2014/main" id="{EEA654A7-05D5-40DF-A63E-DB38837DC6B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oogle Shape;627;p38">
            <a:extLst>
              <a:ext uri="{FF2B5EF4-FFF2-40B4-BE49-F238E27FC236}">
                <a16:creationId xmlns:a16="http://schemas.microsoft.com/office/drawing/2014/main" id="{8686CFB8-78A1-424B-900D-D13683577EAD}"/>
              </a:ext>
            </a:extLst>
          </p:cNvPr>
          <p:cNvGrpSpPr/>
          <p:nvPr/>
        </p:nvGrpSpPr>
        <p:grpSpPr>
          <a:xfrm>
            <a:off x="4034396" y="2196009"/>
            <a:ext cx="2371741" cy="1373303"/>
            <a:chOff x="940240" y="2739886"/>
            <a:chExt cx="3556265" cy="3006469"/>
          </a:xfrm>
        </p:grpSpPr>
        <p:pic>
          <p:nvPicPr>
            <p:cNvPr id="21" name="Google Shape;628;p38">
              <a:extLst>
                <a:ext uri="{FF2B5EF4-FFF2-40B4-BE49-F238E27FC236}">
                  <a16:creationId xmlns:a16="http://schemas.microsoft.com/office/drawing/2014/main" id="{8269E19F-1D22-4914-9BD6-8FE8FDE3E7D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629;p38">
              <a:extLst>
                <a:ext uri="{FF2B5EF4-FFF2-40B4-BE49-F238E27FC236}">
                  <a16:creationId xmlns:a16="http://schemas.microsoft.com/office/drawing/2014/main" id="{526C614A-687D-4B93-8C99-8AA8D7111DF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630;p38">
              <a:extLst>
                <a:ext uri="{FF2B5EF4-FFF2-40B4-BE49-F238E27FC236}">
                  <a16:creationId xmlns:a16="http://schemas.microsoft.com/office/drawing/2014/main" id="{5198A957-CA90-4662-9242-DF66BD184AC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631;p38">
              <a:extLst>
                <a:ext uri="{FF2B5EF4-FFF2-40B4-BE49-F238E27FC236}">
                  <a16:creationId xmlns:a16="http://schemas.microsoft.com/office/drawing/2014/main" id="{640B539E-766E-49EA-BB39-32665160F79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oogle Shape;632;p38">
            <a:extLst>
              <a:ext uri="{FF2B5EF4-FFF2-40B4-BE49-F238E27FC236}">
                <a16:creationId xmlns:a16="http://schemas.microsoft.com/office/drawing/2014/main" id="{AF1E116D-B668-4E0E-913F-9F5082E7A18D}"/>
              </a:ext>
            </a:extLst>
          </p:cNvPr>
          <p:cNvGrpSpPr/>
          <p:nvPr/>
        </p:nvGrpSpPr>
        <p:grpSpPr>
          <a:xfrm>
            <a:off x="402037" y="2149937"/>
            <a:ext cx="1881333" cy="1373303"/>
            <a:chOff x="940240" y="2739886"/>
            <a:chExt cx="3556265" cy="3006469"/>
          </a:xfrm>
        </p:grpSpPr>
        <p:pic>
          <p:nvPicPr>
            <p:cNvPr id="26" name="Google Shape;633;p38">
              <a:extLst>
                <a:ext uri="{FF2B5EF4-FFF2-40B4-BE49-F238E27FC236}">
                  <a16:creationId xmlns:a16="http://schemas.microsoft.com/office/drawing/2014/main" id="{8E649671-1D14-4CCA-8A7F-2D1FEC7C86A9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634;p38">
              <a:extLst>
                <a:ext uri="{FF2B5EF4-FFF2-40B4-BE49-F238E27FC236}">
                  <a16:creationId xmlns:a16="http://schemas.microsoft.com/office/drawing/2014/main" id="{37D3EEE5-150A-4609-8973-F8D846FD0F72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635;p38">
              <a:extLst>
                <a:ext uri="{FF2B5EF4-FFF2-40B4-BE49-F238E27FC236}">
                  <a16:creationId xmlns:a16="http://schemas.microsoft.com/office/drawing/2014/main" id="{A8351426-46E3-42B3-A250-79DCB5FABC37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636;p38">
              <a:extLst>
                <a:ext uri="{FF2B5EF4-FFF2-40B4-BE49-F238E27FC236}">
                  <a16:creationId xmlns:a16="http://schemas.microsoft.com/office/drawing/2014/main" id="{01FA57B6-1DF9-452E-A565-56B87EF29456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130;p24">
            <a:extLst>
              <a:ext uri="{FF2B5EF4-FFF2-40B4-BE49-F238E27FC236}">
                <a16:creationId xmlns:a16="http://schemas.microsoft.com/office/drawing/2014/main" id="{BBB605BB-728C-4B35-9BB9-A3F836C97C01}"/>
              </a:ext>
            </a:extLst>
          </p:cNvPr>
          <p:cNvSpPr txBox="1">
            <a:spLocks/>
          </p:cNvSpPr>
          <p:nvPr/>
        </p:nvSpPr>
        <p:spPr>
          <a:xfrm>
            <a:off x="945404" y="4517146"/>
            <a:ext cx="10191683" cy="9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800" dirty="0"/>
              <a:t>She never reads books at night</a:t>
            </a:r>
          </a:p>
        </p:txBody>
      </p:sp>
      <p:sp>
        <p:nvSpPr>
          <p:cNvPr id="34" name="Google Shape;175;p28">
            <a:extLst>
              <a:ext uri="{FF2B5EF4-FFF2-40B4-BE49-F238E27FC236}">
                <a16:creationId xmlns:a16="http://schemas.microsoft.com/office/drawing/2014/main" id="{5ED5674C-AB57-40C1-8AA5-D6D0F2195C0E}"/>
              </a:ext>
            </a:extLst>
          </p:cNvPr>
          <p:cNvSpPr txBox="1">
            <a:spLocks/>
          </p:cNvSpPr>
          <p:nvPr/>
        </p:nvSpPr>
        <p:spPr>
          <a:xfrm>
            <a:off x="305233" y="2416983"/>
            <a:ext cx="10309758" cy="1223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never     She     at night   books     reads       </a:t>
            </a:r>
          </a:p>
        </p:txBody>
      </p:sp>
      <p:grpSp>
        <p:nvGrpSpPr>
          <p:cNvPr id="35" name="Google Shape;627;p38">
            <a:extLst>
              <a:ext uri="{FF2B5EF4-FFF2-40B4-BE49-F238E27FC236}">
                <a16:creationId xmlns:a16="http://schemas.microsoft.com/office/drawing/2014/main" id="{31D7C378-944F-4E2B-9092-DFE2CD7855A0}"/>
              </a:ext>
            </a:extLst>
          </p:cNvPr>
          <p:cNvGrpSpPr/>
          <p:nvPr/>
        </p:nvGrpSpPr>
        <p:grpSpPr>
          <a:xfrm>
            <a:off x="6320223" y="2257568"/>
            <a:ext cx="2136809" cy="1373303"/>
            <a:chOff x="940240" y="2739886"/>
            <a:chExt cx="3556265" cy="3006469"/>
          </a:xfrm>
        </p:grpSpPr>
        <p:pic>
          <p:nvPicPr>
            <p:cNvPr id="36" name="Google Shape;628;p38">
              <a:extLst>
                <a:ext uri="{FF2B5EF4-FFF2-40B4-BE49-F238E27FC236}">
                  <a16:creationId xmlns:a16="http://schemas.microsoft.com/office/drawing/2014/main" id="{4222D554-B724-44D0-AD64-2E08D5F87042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629;p38">
              <a:extLst>
                <a:ext uri="{FF2B5EF4-FFF2-40B4-BE49-F238E27FC236}">
                  <a16:creationId xmlns:a16="http://schemas.microsoft.com/office/drawing/2014/main" id="{ECEE4D91-4355-4D6F-81F8-C08AE9935D6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630;p38">
              <a:extLst>
                <a:ext uri="{FF2B5EF4-FFF2-40B4-BE49-F238E27FC236}">
                  <a16:creationId xmlns:a16="http://schemas.microsoft.com/office/drawing/2014/main" id="{62AD2B6A-4465-4817-8CD0-D9D8288ACFA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oogle Shape;631;p38">
              <a:extLst>
                <a:ext uri="{FF2B5EF4-FFF2-40B4-BE49-F238E27FC236}">
                  <a16:creationId xmlns:a16="http://schemas.microsoft.com/office/drawing/2014/main" id="{4AEAD7F3-004C-4A22-9A4D-470DE9993A3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" name="Google Shape;696;p44">
            <a:extLst>
              <a:ext uri="{FF2B5EF4-FFF2-40B4-BE49-F238E27FC236}">
                <a16:creationId xmlns:a16="http://schemas.microsoft.com/office/drawing/2014/main" id="{424A45D9-CE85-4C92-A867-8381FE6B51EF}"/>
              </a:ext>
            </a:extLst>
          </p:cNvPr>
          <p:cNvSpPr txBox="1">
            <a:spLocks/>
          </p:cNvSpPr>
          <p:nvPr/>
        </p:nvSpPr>
        <p:spPr>
          <a:xfrm>
            <a:off x="2042455" y="469891"/>
            <a:ext cx="6678059" cy="1354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l">
              <a:buSzPts val="4000"/>
            </a:pPr>
            <a:r>
              <a:rPr lang="en-US" sz="7200" dirty="0">
                <a:solidFill>
                  <a:schemeClr val="accent4">
                    <a:lumMod val="75000"/>
                  </a:schemeClr>
                </a:solidFill>
              </a:rPr>
              <a:t>Rearrange:</a:t>
            </a:r>
          </a:p>
        </p:txBody>
      </p:sp>
      <p:grpSp>
        <p:nvGrpSpPr>
          <p:cNvPr id="31" name="Google Shape;627;p38">
            <a:extLst>
              <a:ext uri="{FF2B5EF4-FFF2-40B4-BE49-F238E27FC236}">
                <a16:creationId xmlns:a16="http://schemas.microsoft.com/office/drawing/2014/main" id="{B048FF2D-541F-4B35-8CE5-06E54CAB1696}"/>
              </a:ext>
            </a:extLst>
          </p:cNvPr>
          <p:cNvGrpSpPr/>
          <p:nvPr/>
        </p:nvGrpSpPr>
        <p:grpSpPr>
          <a:xfrm>
            <a:off x="8720514" y="2102182"/>
            <a:ext cx="1678656" cy="1373303"/>
            <a:chOff x="940240" y="2739886"/>
            <a:chExt cx="3556265" cy="3006469"/>
          </a:xfrm>
        </p:grpSpPr>
        <p:pic>
          <p:nvPicPr>
            <p:cNvPr id="32" name="Google Shape;628;p38">
              <a:extLst>
                <a:ext uri="{FF2B5EF4-FFF2-40B4-BE49-F238E27FC236}">
                  <a16:creationId xmlns:a16="http://schemas.microsoft.com/office/drawing/2014/main" id="{EA842008-7C3F-464F-BD00-B46C814E802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629;p38">
              <a:extLst>
                <a:ext uri="{FF2B5EF4-FFF2-40B4-BE49-F238E27FC236}">
                  <a16:creationId xmlns:a16="http://schemas.microsoft.com/office/drawing/2014/main" id="{80C2CB57-98E7-4E76-AC12-161B1063C4D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Google Shape;630;p38">
              <a:extLst>
                <a:ext uri="{FF2B5EF4-FFF2-40B4-BE49-F238E27FC236}">
                  <a16:creationId xmlns:a16="http://schemas.microsoft.com/office/drawing/2014/main" id="{D37682AE-7B2C-4919-8D41-B2A6B930491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631;p38">
              <a:extLst>
                <a:ext uri="{FF2B5EF4-FFF2-40B4-BE49-F238E27FC236}">
                  <a16:creationId xmlns:a16="http://schemas.microsoft.com/office/drawing/2014/main" id="{09E059D0-4581-4861-AFE9-E24E8D62BB0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" name="Google Shape;627;p38">
            <a:extLst>
              <a:ext uri="{FF2B5EF4-FFF2-40B4-BE49-F238E27FC236}">
                <a16:creationId xmlns:a16="http://schemas.microsoft.com/office/drawing/2014/main" id="{C6151930-B2AC-4465-6EB1-4AC615C06B22}"/>
              </a:ext>
            </a:extLst>
          </p:cNvPr>
          <p:cNvGrpSpPr/>
          <p:nvPr/>
        </p:nvGrpSpPr>
        <p:grpSpPr>
          <a:xfrm>
            <a:off x="2199582" y="2134201"/>
            <a:ext cx="1943602" cy="1373303"/>
            <a:chOff x="940240" y="2739886"/>
            <a:chExt cx="3556265" cy="3006469"/>
          </a:xfrm>
        </p:grpSpPr>
        <p:pic>
          <p:nvPicPr>
            <p:cNvPr id="3" name="Google Shape;628;p38">
              <a:extLst>
                <a:ext uri="{FF2B5EF4-FFF2-40B4-BE49-F238E27FC236}">
                  <a16:creationId xmlns:a16="http://schemas.microsoft.com/office/drawing/2014/main" id="{55A5BBDD-668F-1DD9-A48E-DF58C38E841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629;p38">
              <a:extLst>
                <a:ext uri="{FF2B5EF4-FFF2-40B4-BE49-F238E27FC236}">
                  <a16:creationId xmlns:a16="http://schemas.microsoft.com/office/drawing/2014/main" id="{29FD9EA8-937C-A033-329D-3E23B7E47DB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Google Shape;630;p38">
              <a:extLst>
                <a:ext uri="{FF2B5EF4-FFF2-40B4-BE49-F238E27FC236}">
                  <a16:creationId xmlns:a16="http://schemas.microsoft.com/office/drawing/2014/main" id="{1D4BBAF0-4E7D-17EB-434F-5A0FEBC1A2A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Google Shape;631;p38">
              <a:extLst>
                <a:ext uri="{FF2B5EF4-FFF2-40B4-BE49-F238E27FC236}">
                  <a16:creationId xmlns:a16="http://schemas.microsoft.com/office/drawing/2014/main" id="{0CE32353-63C9-3805-3C6A-293F3F11BEA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78494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-662416" y="66022"/>
            <a:ext cx="36537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sz="7200" dirty="0"/>
              <a:t>01</a:t>
            </a:r>
            <a:endParaRPr sz="7200" dirty="0"/>
          </a:p>
        </p:txBody>
      </p:sp>
      <p:pic>
        <p:nvPicPr>
          <p:cNvPr id="168" name="Google Shape;168;p27" descr="A picture containing accessor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533881">
            <a:off x="465778" y="439855"/>
            <a:ext cx="1397312" cy="14147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211;p30">
            <a:extLst>
              <a:ext uri="{FF2B5EF4-FFF2-40B4-BE49-F238E27FC236}">
                <a16:creationId xmlns:a16="http://schemas.microsoft.com/office/drawing/2014/main" id="{E8977B8C-12D2-4D58-9F31-3221F62F18CA}"/>
              </a:ext>
            </a:extLst>
          </p:cNvPr>
          <p:cNvGrpSpPr/>
          <p:nvPr/>
        </p:nvGrpSpPr>
        <p:grpSpPr>
          <a:xfrm>
            <a:off x="1054914" y="2301816"/>
            <a:ext cx="10657072" cy="1534893"/>
            <a:chOff x="1017886" y="2820180"/>
            <a:chExt cx="3386040" cy="2900237"/>
          </a:xfrm>
        </p:grpSpPr>
        <p:pic>
          <p:nvPicPr>
            <p:cNvPr id="11" name="Google Shape;212;p30">
              <a:extLst>
                <a:ext uri="{FF2B5EF4-FFF2-40B4-BE49-F238E27FC236}">
                  <a16:creationId xmlns:a16="http://schemas.microsoft.com/office/drawing/2014/main" id="{E229A773-357F-40A7-A6C3-835EF935B78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83899" y="5200560"/>
              <a:ext cx="3320027" cy="519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13;p30">
              <a:extLst>
                <a:ext uri="{FF2B5EF4-FFF2-40B4-BE49-F238E27FC236}">
                  <a16:creationId xmlns:a16="http://schemas.microsoft.com/office/drawing/2014/main" id="{EA8A1E5E-1CB2-4FDA-BAB7-6C374F1CD223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14;p30">
              <a:extLst>
                <a:ext uri="{FF2B5EF4-FFF2-40B4-BE49-F238E27FC236}">
                  <a16:creationId xmlns:a16="http://schemas.microsoft.com/office/drawing/2014/main" id="{6BFDEEC8-CD3B-4E4C-A04B-F63F3273BB9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15;p30">
              <a:extLst>
                <a:ext uri="{FF2B5EF4-FFF2-40B4-BE49-F238E27FC236}">
                  <a16:creationId xmlns:a16="http://schemas.microsoft.com/office/drawing/2014/main" id="{EEA654A7-05D5-40DF-A63E-DB38837DC6B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oogle Shape;622;p38">
            <a:extLst>
              <a:ext uri="{FF2B5EF4-FFF2-40B4-BE49-F238E27FC236}">
                <a16:creationId xmlns:a16="http://schemas.microsoft.com/office/drawing/2014/main" id="{ED5AB42D-8DF4-4CA0-9262-F315BCE63114}"/>
              </a:ext>
            </a:extLst>
          </p:cNvPr>
          <p:cNvGrpSpPr/>
          <p:nvPr/>
        </p:nvGrpSpPr>
        <p:grpSpPr>
          <a:xfrm>
            <a:off x="1054914" y="4446044"/>
            <a:ext cx="2920966" cy="1373303"/>
            <a:chOff x="940240" y="2739886"/>
            <a:chExt cx="3556265" cy="3006469"/>
          </a:xfrm>
        </p:grpSpPr>
        <p:pic>
          <p:nvPicPr>
            <p:cNvPr id="16" name="Google Shape;623;p38">
              <a:extLst>
                <a:ext uri="{FF2B5EF4-FFF2-40B4-BE49-F238E27FC236}">
                  <a16:creationId xmlns:a16="http://schemas.microsoft.com/office/drawing/2014/main" id="{267BB029-77C1-4D5C-B717-D517FF09802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624;p38">
              <a:extLst>
                <a:ext uri="{FF2B5EF4-FFF2-40B4-BE49-F238E27FC236}">
                  <a16:creationId xmlns:a16="http://schemas.microsoft.com/office/drawing/2014/main" id="{EC2EB4CC-F493-4852-BE15-E315B4242AB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625;p38">
              <a:extLst>
                <a:ext uri="{FF2B5EF4-FFF2-40B4-BE49-F238E27FC236}">
                  <a16:creationId xmlns:a16="http://schemas.microsoft.com/office/drawing/2014/main" id="{11DBD996-5A00-4664-873F-CEB5F455436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626;p38">
              <a:extLst>
                <a:ext uri="{FF2B5EF4-FFF2-40B4-BE49-F238E27FC236}">
                  <a16:creationId xmlns:a16="http://schemas.microsoft.com/office/drawing/2014/main" id="{75BE3903-D797-48E1-B25B-994D9386FE5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oogle Shape;627;p38">
            <a:extLst>
              <a:ext uri="{FF2B5EF4-FFF2-40B4-BE49-F238E27FC236}">
                <a16:creationId xmlns:a16="http://schemas.microsoft.com/office/drawing/2014/main" id="{8686CFB8-78A1-424B-900D-D13683577EAD}"/>
              </a:ext>
            </a:extLst>
          </p:cNvPr>
          <p:cNvGrpSpPr/>
          <p:nvPr/>
        </p:nvGrpSpPr>
        <p:grpSpPr>
          <a:xfrm>
            <a:off x="4472127" y="4446044"/>
            <a:ext cx="2920966" cy="1373303"/>
            <a:chOff x="940240" y="2739886"/>
            <a:chExt cx="3556265" cy="3006469"/>
          </a:xfrm>
        </p:grpSpPr>
        <p:pic>
          <p:nvPicPr>
            <p:cNvPr id="21" name="Google Shape;628;p38">
              <a:extLst>
                <a:ext uri="{FF2B5EF4-FFF2-40B4-BE49-F238E27FC236}">
                  <a16:creationId xmlns:a16="http://schemas.microsoft.com/office/drawing/2014/main" id="{8269E19F-1D22-4914-9BD6-8FE8FDE3E7D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629;p38">
              <a:extLst>
                <a:ext uri="{FF2B5EF4-FFF2-40B4-BE49-F238E27FC236}">
                  <a16:creationId xmlns:a16="http://schemas.microsoft.com/office/drawing/2014/main" id="{526C614A-687D-4B93-8C99-8AA8D7111DF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630;p38">
              <a:extLst>
                <a:ext uri="{FF2B5EF4-FFF2-40B4-BE49-F238E27FC236}">
                  <a16:creationId xmlns:a16="http://schemas.microsoft.com/office/drawing/2014/main" id="{5198A957-CA90-4662-9242-DF66BD184AC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631;p38">
              <a:extLst>
                <a:ext uri="{FF2B5EF4-FFF2-40B4-BE49-F238E27FC236}">
                  <a16:creationId xmlns:a16="http://schemas.microsoft.com/office/drawing/2014/main" id="{640B539E-766E-49EA-BB39-32665160F79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oogle Shape;632;p38">
            <a:extLst>
              <a:ext uri="{FF2B5EF4-FFF2-40B4-BE49-F238E27FC236}">
                <a16:creationId xmlns:a16="http://schemas.microsoft.com/office/drawing/2014/main" id="{AF1E116D-B668-4E0E-913F-9F5082E7A18D}"/>
              </a:ext>
            </a:extLst>
          </p:cNvPr>
          <p:cNvGrpSpPr/>
          <p:nvPr/>
        </p:nvGrpSpPr>
        <p:grpSpPr>
          <a:xfrm>
            <a:off x="8058952" y="4446044"/>
            <a:ext cx="2920966" cy="1373303"/>
            <a:chOff x="940240" y="2739886"/>
            <a:chExt cx="3556265" cy="3006469"/>
          </a:xfrm>
        </p:grpSpPr>
        <p:pic>
          <p:nvPicPr>
            <p:cNvPr id="26" name="Google Shape;633;p38">
              <a:extLst>
                <a:ext uri="{FF2B5EF4-FFF2-40B4-BE49-F238E27FC236}">
                  <a16:creationId xmlns:a16="http://schemas.microsoft.com/office/drawing/2014/main" id="{8E649671-1D14-4CCA-8A7F-2D1FEC7C86A9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634;p38">
              <a:extLst>
                <a:ext uri="{FF2B5EF4-FFF2-40B4-BE49-F238E27FC236}">
                  <a16:creationId xmlns:a16="http://schemas.microsoft.com/office/drawing/2014/main" id="{37D3EEE5-150A-4609-8973-F8D846FD0F72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635;p38">
              <a:extLst>
                <a:ext uri="{FF2B5EF4-FFF2-40B4-BE49-F238E27FC236}">
                  <a16:creationId xmlns:a16="http://schemas.microsoft.com/office/drawing/2014/main" id="{A8351426-46E3-42B3-A250-79DCB5FABC37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636;p38">
              <a:extLst>
                <a:ext uri="{FF2B5EF4-FFF2-40B4-BE49-F238E27FC236}">
                  <a16:creationId xmlns:a16="http://schemas.microsoft.com/office/drawing/2014/main" id="{01FA57B6-1DF9-452E-A565-56B87EF2945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130;p24">
            <a:extLst>
              <a:ext uri="{FF2B5EF4-FFF2-40B4-BE49-F238E27FC236}">
                <a16:creationId xmlns:a16="http://schemas.microsoft.com/office/drawing/2014/main" id="{BBB605BB-728C-4B35-9BB9-A3F836C97C01}"/>
              </a:ext>
            </a:extLst>
          </p:cNvPr>
          <p:cNvSpPr txBox="1">
            <a:spLocks/>
          </p:cNvSpPr>
          <p:nvPr/>
        </p:nvSpPr>
        <p:spPr>
          <a:xfrm>
            <a:off x="1080811" y="2584190"/>
            <a:ext cx="10176712" cy="9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4400" dirty="0"/>
              <a:t>I  always …………. on time</a:t>
            </a:r>
          </a:p>
        </p:txBody>
      </p:sp>
      <p:sp>
        <p:nvSpPr>
          <p:cNvPr id="31" name="Google Shape;175;p28">
            <a:extLst>
              <a:ext uri="{FF2B5EF4-FFF2-40B4-BE49-F238E27FC236}">
                <a16:creationId xmlns:a16="http://schemas.microsoft.com/office/drawing/2014/main" id="{05EF3DBB-682B-4D91-83C1-2554444E8FE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351495" y="4752545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prays</a:t>
            </a:r>
          </a:p>
        </p:txBody>
      </p:sp>
      <p:sp>
        <p:nvSpPr>
          <p:cNvPr id="32" name="Google Shape;175;p28">
            <a:extLst>
              <a:ext uri="{FF2B5EF4-FFF2-40B4-BE49-F238E27FC236}">
                <a16:creationId xmlns:a16="http://schemas.microsoft.com/office/drawing/2014/main" id="{48AA10E6-3718-4D22-BEAD-90E31124E81C}"/>
              </a:ext>
            </a:extLst>
          </p:cNvPr>
          <p:cNvSpPr txBox="1">
            <a:spLocks/>
          </p:cNvSpPr>
          <p:nvPr/>
        </p:nvSpPr>
        <p:spPr>
          <a:xfrm>
            <a:off x="4727151" y="4717608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pray</a:t>
            </a:r>
          </a:p>
        </p:txBody>
      </p:sp>
      <p:sp>
        <p:nvSpPr>
          <p:cNvPr id="33" name="Google Shape;175;p28">
            <a:extLst>
              <a:ext uri="{FF2B5EF4-FFF2-40B4-BE49-F238E27FC236}">
                <a16:creationId xmlns:a16="http://schemas.microsoft.com/office/drawing/2014/main" id="{1E68EECA-7262-4392-9215-28E3B76D79A6}"/>
              </a:ext>
            </a:extLst>
          </p:cNvPr>
          <p:cNvSpPr txBox="1">
            <a:spLocks/>
          </p:cNvSpPr>
          <p:nvPr/>
        </p:nvSpPr>
        <p:spPr>
          <a:xfrm>
            <a:off x="8364060" y="4708851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praying</a:t>
            </a:r>
          </a:p>
        </p:txBody>
      </p:sp>
      <p:sp>
        <p:nvSpPr>
          <p:cNvPr id="44" name="Google Shape;175;p28">
            <a:extLst>
              <a:ext uri="{FF2B5EF4-FFF2-40B4-BE49-F238E27FC236}">
                <a16:creationId xmlns:a16="http://schemas.microsoft.com/office/drawing/2014/main" id="{31BF43CF-D8A9-4602-B4C5-B4E2EF26767C}"/>
              </a:ext>
            </a:extLst>
          </p:cNvPr>
          <p:cNvSpPr txBox="1">
            <a:spLocks/>
          </p:cNvSpPr>
          <p:nvPr/>
        </p:nvSpPr>
        <p:spPr>
          <a:xfrm>
            <a:off x="1290557" y="3855642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5" name="Google Shape;175;p28">
            <a:extLst>
              <a:ext uri="{FF2B5EF4-FFF2-40B4-BE49-F238E27FC236}">
                <a16:creationId xmlns:a16="http://schemas.microsoft.com/office/drawing/2014/main" id="{A53CD576-7BE5-465C-AD70-909D706BDC0B}"/>
              </a:ext>
            </a:extLst>
          </p:cNvPr>
          <p:cNvSpPr txBox="1">
            <a:spLocks/>
          </p:cNvSpPr>
          <p:nvPr/>
        </p:nvSpPr>
        <p:spPr>
          <a:xfrm>
            <a:off x="4700884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6" name="Google Shape;175;p28">
            <a:extLst>
              <a:ext uri="{FF2B5EF4-FFF2-40B4-BE49-F238E27FC236}">
                <a16:creationId xmlns:a16="http://schemas.microsoft.com/office/drawing/2014/main" id="{E50A3A0C-3485-4860-A2FB-21F8D049035F}"/>
              </a:ext>
            </a:extLst>
          </p:cNvPr>
          <p:cNvSpPr txBox="1">
            <a:spLocks/>
          </p:cNvSpPr>
          <p:nvPr/>
        </p:nvSpPr>
        <p:spPr>
          <a:xfrm>
            <a:off x="8319886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C</a:t>
            </a:r>
          </a:p>
        </p:txBody>
      </p:sp>
      <p:pic>
        <p:nvPicPr>
          <p:cNvPr id="34" name="Google Shape;274;p34">
            <a:extLst>
              <a:ext uri="{FF2B5EF4-FFF2-40B4-BE49-F238E27FC236}">
                <a16:creationId xmlns:a16="http://schemas.microsoft.com/office/drawing/2014/main" id="{7798D656-A2B3-46B9-8EE1-5D1387D1D2A4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2966953">
            <a:off x="4655917" y="3391466"/>
            <a:ext cx="2787731" cy="30562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261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7" descr="A picture containing accessor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533881">
            <a:off x="465778" y="439855"/>
            <a:ext cx="1397312" cy="141473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-662416" y="66022"/>
            <a:ext cx="36537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sz="7200" dirty="0"/>
              <a:t>02</a:t>
            </a:r>
            <a:endParaRPr sz="7200" dirty="0"/>
          </a:p>
        </p:txBody>
      </p:sp>
      <p:grpSp>
        <p:nvGrpSpPr>
          <p:cNvPr id="10" name="Google Shape;211;p30">
            <a:extLst>
              <a:ext uri="{FF2B5EF4-FFF2-40B4-BE49-F238E27FC236}">
                <a16:creationId xmlns:a16="http://schemas.microsoft.com/office/drawing/2014/main" id="{E8977B8C-12D2-4D58-9F31-3221F62F18CA}"/>
              </a:ext>
            </a:extLst>
          </p:cNvPr>
          <p:cNvGrpSpPr/>
          <p:nvPr/>
        </p:nvGrpSpPr>
        <p:grpSpPr>
          <a:xfrm>
            <a:off x="305233" y="1823325"/>
            <a:ext cx="11556856" cy="2015755"/>
            <a:chOff x="1017886" y="2820180"/>
            <a:chExt cx="3386040" cy="2900237"/>
          </a:xfrm>
        </p:grpSpPr>
        <p:pic>
          <p:nvPicPr>
            <p:cNvPr id="11" name="Google Shape;212;p30">
              <a:extLst>
                <a:ext uri="{FF2B5EF4-FFF2-40B4-BE49-F238E27FC236}">
                  <a16:creationId xmlns:a16="http://schemas.microsoft.com/office/drawing/2014/main" id="{E229A773-357F-40A7-A6C3-835EF935B78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83899" y="5200560"/>
              <a:ext cx="3320027" cy="519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13;p30">
              <a:extLst>
                <a:ext uri="{FF2B5EF4-FFF2-40B4-BE49-F238E27FC236}">
                  <a16:creationId xmlns:a16="http://schemas.microsoft.com/office/drawing/2014/main" id="{EA8A1E5E-1CB2-4FDA-BAB7-6C374F1CD223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14;p30">
              <a:extLst>
                <a:ext uri="{FF2B5EF4-FFF2-40B4-BE49-F238E27FC236}">
                  <a16:creationId xmlns:a16="http://schemas.microsoft.com/office/drawing/2014/main" id="{6BFDEEC8-CD3B-4E4C-A04B-F63F3273BB9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15;p30">
              <a:extLst>
                <a:ext uri="{FF2B5EF4-FFF2-40B4-BE49-F238E27FC236}">
                  <a16:creationId xmlns:a16="http://schemas.microsoft.com/office/drawing/2014/main" id="{EEA654A7-05D5-40DF-A63E-DB38837DC6B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oogle Shape;622;p38">
            <a:extLst>
              <a:ext uri="{FF2B5EF4-FFF2-40B4-BE49-F238E27FC236}">
                <a16:creationId xmlns:a16="http://schemas.microsoft.com/office/drawing/2014/main" id="{ED5AB42D-8DF4-4CA0-9262-F315BCE63114}"/>
              </a:ext>
            </a:extLst>
          </p:cNvPr>
          <p:cNvGrpSpPr/>
          <p:nvPr/>
        </p:nvGrpSpPr>
        <p:grpSpPr>
          <a:xfrm>
            <a:off x="1054914" y="4446044"/>
            <a:ext cx="2920966" cy="1373303"/>
            <a:chOff x="940240" y="2739886"/>
            <a:chExt cx="3556265" cy="3006469"/>
          </a:xfrm>
        </p:grpSpPr>
        <p:pic>
          <p:nvPicPr>
            <p:cNvPr id="16" name="Google Shape;623;p38">
              <a:extLst>
                <a:ext uri="{FF2B5EF4-FFF2-40B4-BE49-F238E27FC236}">
                  <a16:creationId xmlns:a16="http://schemas.microsoft.com/office/drawing/2014/main" id="{267BB029-77C1-4D5C-B717-D517FF09802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624;p38">
              <a:extLst>
                <a:ext uri="{FF2B5EF4-FFF2-40B4-BE49-F238E27FC236}">
                  <a16:creationId xmlns:a16="http://schemas.microsoft.com/office/drawing/2014/main" id="{EC2EB4CC-F493-4852-BE15-E315B4242AB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625;p38">
              <a:extLst>
                <a:ext uri="{FF2B5EF4-FFF2-40B4-BE49-F238E27FC236}">
                  <a16:creationId xmlns:a16="http://schemas.microsoft.com/office/drawing/2014/main" id="{11DBD996-5A00-4664-873F-CEB5F455436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626;p38">
              <a:extLst>
                <a:ext uri="{FF2B5EF4-FFF2-40B4-BE49-F238E27FC236}">
                  <a16:creationId xmlns:a16="http://schemas.microsoft.com/office/drawing/2014/main" id="{75BE3903-D797-48E1-B25B-994D9386FE5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oogle Shape;627;p38">
            <a:extLst>
              <a:ext uri="{FF2B5EF4-FFF2-40B4-BE49-F238E27FC236}">
                <a16:creationId xmlns:a16="http://schemas.microsoft.com/office/drawing/2014/main" id="{8686CFB8-78A1-424B-900D-D13683577EAD}"/>
              </a:ext>
            </a:extLst>
          </p:cNvPr>
          <p:cNvGrpSpPr/>
          <p:nvPr/>
        </p:nvGrpSpPr>
        <p:grpSpPr>
          <a:xfrm>
            <a:off x="4472127" y="4446044"/>
            <a:ext cx="2920966" cy="1373303"/>
            <a:chOff x="940240" y="2739886"/>
            <a:chExt cx="3556265" cy="3006469"/>
          </a:xfrm>
        </p:grpSpPr>
        <p:pic>
          <p:nvPicPr>
            <p:cNvPr id="21" name="Google Shape;628;p38">
              <a:extLst>
                <a:ext uri="{FF2B5EF4-FFF2-40B4-BE49-F238E27FC236}">
                  <a16:creationId xmlns:a16="http://schemas.microsoft.com/office/drawing/2014/main" id="{8269E19F-1D22-4914-9BD6-8FE8FDE3E7D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629;p38">
              <a:extLst>
                <a:ext uri="{FF2B5EF4-FFF2-40B4-BE49-F238E27FC236}">
                  <a16:creationId xmlns:a16="http://schemas.microsoft.com/office/drawing/2014/main" id="{526C614A-687D-4B93-8C99-8AA8D7111DF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630;p38">
              <a:extLst>
                <a:ext uri="{FF2B5EF4-FFF2-40B4-BE49-F238E27FC236}">
                  <a16:creationId xmlns:a16="http://schemas.microsoft.com/office/drawing/2014/main" id="{5198A957-CA90-4662-9242-DF66BD184AC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631;p38">
              <a:extLst>
                <a:ext uri="{FF2B5EF4-FFF2-40B4-BE49-F238E27FC236}">
                  <a16:creationId xmlns:a16="http://schemas.microsoft.com/office/drawing/2014/main" id="{640B539E-766E-49EA-BB39-32665160F79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oogle Shape;632;p38">
            <a:extLst>
              <a:ext uri="{FF2B5EF4-FFF2-40B4-BE49-F238E27FC236}">
                <a16:creationId xmlns:a16="http://schemas.microsoft.com/office/drawing/2014/main" id="{AF1E116D-B668-4E0E-913F-9F5082E7A18D}"/>
              </a:ext>
            </a:extLst>
          </p:cNvPr>
          <p:cNvGrpSpPr/>
          <p:nvPr/>
        </p:nvGrpSpPr>
        <p:grpSpPr>
          <a:xfrm>
            <a:off x="8058952" y="4446044"/>
            <a:ext cx="2920966" cy="1373303"/>
            <a:chOff x="940240" y="2739886"/>
            <a:chExt cx="3556265" cy="3006469"/>
          </a:xfrm>
        </p:grpSpPr>
        <p:pic>
          <p:nvPicPr>
            <p:cNvPr id="26" name="Google Shape;633;p38">
              <a:extLst>
                <a:ext uri="{FF2B5EF4-FFF2-40B4-BE49-F238E27FC236}">
                  <a16:creationId xmlns:a16="http://schemas.microsoft.com/office/drawing/2014/main" id="{8E649671-1D14-4CCA-8A7F-2D1FEC7C86A9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634;p38">
              <a:extLst>
                <a:ext uri="{FF2B5EF4-FFF2-40B4-BE49-F238E27FC236}">
                  <a16:creationId xmlns:a16="http://schemas.microsoft.com/office/drawing/2014/main" id="{37D3EEE5-150A-4609-8973-F8D846FD0F72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635;p38">
              <a:extLst>
                <a:ext uri="{FF2B5EF4-FFF2-40B4-BE49-F238E27FC236}">
                  <a16:creationId xmlns:a16="http://schemas.microsoft.com/office/drawing/2014/main" id="{A8351426-46E3-42B3-A250-79DCB5FABC37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636;p38">
              <a:extLst>
                <a:ext uri="{FF2B5EF4-FFF2-40B4-BE49-F238E27FC236}">
                  <a16:creationId xmlns:a16="http://schemas.microsoft.com/office/drawing/2014/main" id="{01FA57B6-1DF9-452E-A565-56B87EF2945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130;p24">
            <a:extLst>
              <a:ext uri="{FF2B5EF4-FFF2-40B4-BE49-F238E27FC236}">
                <a16:creationId xmlns:a16="http://schemas.microsoft.com/office/drawing/2014/main" id="{BBB605BB-728C-4B35-9BB9-A3F836C97C01}"/>
              </a:ext>
            </a:extLst>
          </p:cNvPr>
          <p:cNvSpPr txBox="1">
            <a:spLocks/>
          </p:cNvSpPr>
          <p:nvPr/>
        </p:nvSpPr>
        <p:spPr>
          <a:xfrm>
            <a:off x="709513" y="2147678"/>
            <a:ext cx="10691406" cy="9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Segoe UI Semibold" panose="020B0702040204020203" pitchFamily="34" charset="0"/>
              </a:rPr>
              <a:t> </a:t>
            </a:r>
            <a:r>
              <a:rPr lang="en-US" sz="4800" dirty="0"/>
              <a:t>Ahmad usually ……….. coffee</a:t>
            </a:r>
          </a:p>
        </p:txBody>
      </p:sp>
      <p:sp>
        <p:nvSpPr>
          <p:cNvPr id="31" name="Google Shape;175;p28">
            <a:extLst>
              <a:ext uri="{FF2B5EF4-FFF2-40B4-BE49-F238E27FC236}">
                <a16:creationId xmlns:a16="http://schemas.microsoft.com/office/drawing/2014/main" id="{05EF3DBB-682B-4D91-83C1-2554444E8FE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351495" y="4752545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drinks</a:t>
            </a:r>
          </a:p>
        </p:txBody>
      </p:sp>
      <p:sp>
        <p:nvSpPr>
          <p:cNvPr id="32" name="Google Shape;175;p28">
            <a:extLst>
              <a:ext uri="{FF2B5EF4-FFF2-40B4-BE49-F238E27FC236}">
                <a16:creationId xmlns:a16="http://schemas.microsoft.com/office/drawing/2014/main" id="{48AA10E6-3718-4D22-BEAD-90E31124E81C}"/>
              </a:ext>
            </a:extLst>
          </p:cNvPr>
          <p:cNvSpPr txBox="1">
            <a:spLocks/>
          </p:cNvSpPr>
          <p:nvPr/>
        </p:nvSpPr>
        <p:spPr>
          <a:xfrm>
            <a:off x="4726007" y="4717608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drink</a:t>
            </a:r>
          </a:p>
        </p:txBody>
      </p:sp>
      <p:sp>
        <p:nvSpPr>
          <p:cNvPr id="33" name="Google Shape;175;p28">
            <a:extLst>
              <a:ext uri="{FF2B5EF4-FFF2-40B4-BE49-F238E27FC236}">
                <a16:creationId xmlns:a16="http://schemas.microsoft.com/office/drawing/2014/main" id="{1E68EECA-7262-4392-9215-28E3B76D79A6}"/>
              </a:ext>
            </a:extLst>
          </p:cNvPr>
          <p:cNvSpPr txBox="1">
            <a:spLocks/>
          </p:cNvSpPr>
          <p:nvPr/>
        </p:nvSpPr>
        <p:spPr>
          <a:xfrm>
            <a:off x="8222753" y="4914813"/>
            <a:ext cx="2730616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lnSpc>
                <a:spcPct val="80000"/>
              </a:lnSpc>
              <a:buFont typeface="Coming Soon"/>
              <a:buNone/>
            </a:pPr>
            <a:r>
              <a:rPr lang="en-US" sz="3600" dirty="0">
                <a:solidFill>
                  <a:schemeClr val="bg1"/>
                </a:solidFill>
              </a:rPr>
              <a:t>drinking</a:t>
            </a:r>
          </a:p>
        </p:txBody>
      </p:sp>
      <p:sp>
        <p:nvSpPr>
          <p:cNvPr id="44" name="Google Shape;175;p28">
            <a:extLst>
              <a:ext uri="{FF2B5EF4-FFF2-40B4-BE49-F238E27FC236}">
                <a16:creationId xmlns:a16="http://schemas.microsoft.com/office/drawing/2014/main" id="{31BF43CF-D8A9-4602-B4C5-B4E2EF26767C}"/>
              </a:ext>
            </a:extLst>
          </p:cNvPr>
          <p:cNvSpPr txBox="1">
            <a:spLocks/>
          </p:cNvSpPr>
          <p:nvPr/>
        </p:nvSpPr>
        <p:spPr>
          <a:xfrm>
            <a:off x="1290557" y="3855642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5" name="Google Shape;175;p28">
            <a:extLst>
              <a:ext uri="{FF2B5EF4-FFF2-40B4-BE49-F238E27FC236}">
                <a16:creationId xmlns:a16="http://schemas.microsoft.com/office/drawing/2014/main" id="{A53CD576-7BE5-465C-AD70-909D706BDC0B}"/>
              </a:ext>
            </a:extLst>
          </p:cNvPr>
          <p:cNvSpPr txBox="1">
            <a:spLocks/>
          </p:cNvSpPr>
          <p:nvPr/>
        </p:nvSpPr>
        <p:spPr>
          <a:xfrm>
            <a:off x="4700884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6" name="Google Shape;175;p28">
            <a:extLst>
              <a:ext uri="{FF2B5EF4-FFF2-40B4-BE49-F238E27FC236}">
                <a16:creationId xmlns:a16="http://schemas.microsoft.com/office/drawing/2014/main" id="{E50A3A0C-3485-4860-A2FB-21F8D049035F}"/>
              </a:ext>
            </a:extLst>
          </p:cNvPr>
          <p:cNvSpPr txBox="1">
            <a:spLocks/>
          </p:cNvSpPr>
          <p:nvPr/>
        </p:nvSpPr>
        <p:spPr>
          <a:xfrm>
            <a:off x="8319886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C</a:t>
            </a:r>
          </a:p>
        </p:txBody>
      </p:sp>
      <p:pic>
        <p:nvPicPr>
          <p:cNvPr id="34" name="Google Shape;274;p34">
            <a:extLst>
              <a:ext uri="{FF2B5EF4-FFF2-40B4-BE49-F238E27FC236}">
                <a16:creationId xmlns:a16="http://schemas.microsoft.com/office/drawing/2014/main" id="{B021B6CD-E18A-491C-A3F7-43AF3EDE4734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2966953">
            <a:off x="1120184" y="3273870"/>
            <a:ext cx="3160539" cy="32443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04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30;p24">
            <a:extLst>
              <a:ext uri="{FF2B5EF4-FFF2-40B4-BE49-F238E27FC236}">
                <a16:creationId xmlns:a16="http://schemas.microsoft.com/office/drawing/2014/main" id="{423B402B-1E64-4054-878B-829A0F55DFE2}"/>
              </a:ext>
            </a:extLst>
          </p:cNvPr>
          <p:cNvSpPr txBox="1">
            <a:spLocks/>
          </p:cNvSpPr>
          <p:nvPr/>
        </p:nvSpPr>
        <p:spPr>
          <a:xfrm>
            <a:off x="1234123" y="247687"/>
            <a:ext cx="9859717" cy="9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4800" dirty="0"/>
              <a:t>Go to &gt; 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80FA8E96-D13A-459E-9309-BBF35C928AEB}"/>
              </a:ext>
            </a:extLst>
          </p:cNvPr>
          <p:cNvSpPr/>
          <p:nvPr/>
        </p:nvSpPr>
        <p:spPr>
          <a:xfrm>
            <a:off x="7337535" y="247687"/>
            <a:ext cx="4196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قنوات عين دروس</a:t>
            </a:r>
            <a:endParaRPr lang="ar-SA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B4FF56B-FE6F-4664-48F1-74A9B9F75308}"/>
              </a:ext>
            </a:extLst>
          </p:cNvPr>
          <p:cNvSpPr txBox="1"/>
          <p:nvPr/>
        </p:nvSpPr>
        <p:spPr>
          <a:xfrm>
            <a:off x="853440" y="6084813"/>
            <a:ext cx="61846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hlinkClick r:id="rId3"/>
              </a:rPr>
              <a:t>https://www.youtube.com/watch?v=zG9vdX-haE8</a:t>
            </a:r>
            <a:r>
              <a:rPr lang="ar-SA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10" name="Google Shape;183;p28" descr="A black and white outline of a city&#10;&#10;Description automatically generated with medium confidence">
            <a:extLst>
              <a:ext uri="{FF2B5EF4-FFF2-40B4-BE49-F238E27FC236}">
                <a16:creationId xmlns:a16="http://schemas.microsoft.com/office/drawing/2014/main" id="{32DEA67C-A3F1-FF92-0CA3-94FFE8B9811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36449" t="26820" r="45730" b="33970"/>
          <a:stretch/>
        </p:blipFill>
        <p:spPr>
          <a:xfrm rot="2331413">
            <a:off x="1181518" y="5257093"/>
            <a:ext cx="789460" cy="654334"/>
          </a:xfrm>
          <a:custGeom>
            <a:avLst/>
            <a:gdLst/>
            <a:ahLst/>
            <a:cxnLst/>
            <a:rect l="l" t="t" r="r" b="b"/>
            <a:pathLst>
              <a:path w="1320553" h="1265866" extrusionOk="0">
                <a:moveTo>
                  <a:pt x="583958" y="0"/>
                </a:moveTo>
                <a:cubicBezTo>
                  <a:pt x="624904" y="0"/>
                  <a:pt x="663694" y="13792"/>
                  <a:pt x="695589" y="40084"/>
                </a:cubicBezTo>
                <a:lnTo>
                  <a:pt x="1255035" y="495227"/>
                </a:lnTo>
                <a:cubicBezTo>
                  <a:pt x="1296842" y="529276"/>
                  <a:pt x="1320979" y="579273"/>
                  <a:pt x="1320548" y="633149"/>
                </a:cubicBezTo>
                <a:cubicBezTo>
                  <a:pt x="1320548" y="687024"/>
                  <a:pt x="1296842" y="737021"/>
                  <a:pt x="1255035" y="771071"/>
                </a:cubicBezTo>
                <a:lnTo>
                  <a:pt x="695157" y="1225782"/>
                </a:lnTo>
                <a:cubicBezTo>
                  <a:pt x="662832" y="1252074"/>
                  <a:pt x="624472" y="1265866"/>
                  <a:pt x="583527" y="1265866"/>
                </a:cubicBezTo>
                <a:cubicBezTo>
                  <a:pt x="485258" y="1265866"/>
                  <a:pt x="405090" y="1186130"/>
                  <a:pt x="405090" y="1088292"/>
                </a:cubicBezTo>
                <a:cubicBezTo>
                  <a:pt x="330957" y="1124065"/>
                  <a:pt x="219327" y="1130961"/>
                  <a:pt x="219327" y="1130961"/>
                </a:cubicBezTo>
                <a:lnTo>
                  <a:pt x="219310" y="1129432"/>
                </a:lnTo>
                <a:lnTo>
                  <a:pt x="197832" y="1129432"/>
                </a:lnTo>
                <a:cubicBezTo>
                  <a:pt x="88788" y="1129432"/>
                  <a:pt x="0" y="1041333"/>
                  <a:pt x="0" y="933134"/>
                </a:cubicBezTo>
                <a:lnTo>
                  <a:pt x="0" y="446449"/>
                </a:lnTo>
                <a:cubicBezTo>
                  <a:pt x="0" y="338250"/>
                  <a:pt x="88788" y="250151"/>
                  <a:pt x="197832" y="250151"/>
                </a:cubicBezTo>
                <a:lnTo>
                  <a:pt x="209902" y="250151"/>
                </a:lnTo>
                <a:lnTo>
                  <a:pt x="209844" y="244812"/>
                </a:lnTo>
                <a:cubicBezTo>
                  <a:pt x="284839" y="243950"/>
                  <a:pt x="405521" y="202142"/>
                  <a:pt x="405521" y="202142"/>
                </a:cubicBezTo>
                <a:lnTo>
                  <a:pt x="405521" y="178006"/>
                </a:lnTo>
                <a:cubicBezTo>
                  <a:pt x="405521" y="79737"/>
                  <a:pt x="485688" y="0"/>
                  <a:pt x="583958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1" name="Google Shape;696;p44">
            <a:extLst>
              <a:ext uri="{FF2B5EF4-FFF2-40B4-BE49-F238E27FC236}">
                <a16:creationId xmlns:a16="http://schemas.microsoft.com/office/drawing/2014/main" id="{E03E3207-7E17-316C-F5E1-4AC063694D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1299" y="3826396"/>
            <a:ext cx="1856316" cy="1354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3600" dirty="0">
                <a:solidFill>
                  <a:schemeClr val="accent2"/>
                </a:solidFill>
              </a:rPr>
              <a:t>W</a:t>
            </a:r>
            <a:r>
              <a:rPr lang="en" sz="3600" dirty="0">
                <a:solidFill>
                  <a:schemeClr val="accent2"/>
                </a:solidFill>
              </a:rPr>
              <a:t>atch here</a:t>
            </a:r>
            <a:endParaRPr sz="3600" dirty="0">
              <a:solidFill>
                <a:schemeClr val="accent2"/>
              </a:solidFill>
            </a:endParaRPr>
          </a:p>
        </p:txBody>
      </p:sp>
      <p:pic>
        <p:nvPicPr>
          <p:cNvPr id="2" name="وسائط عبر الإنترنت 1" title="What Time Do You Get Up?6.Conversation7 About you8.Reading9 Writing10 Project11 Formاللغة الإنجليزية">
            <a:hlinkClick r:id="" action="ppaction://media"/>
            <a:extLst>
              <a:ext uri="{FF2B5EF4-FFF2-40B4-BE49-F238E27FC236}">
                <a16:creationId xmlns:a16="http://schemas.microsoft.com/office/drawing/2014/main" id="{D2EE9454-29BC-71B2-1B5F-BBE02F496A3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853112" y="1233736"/>
            <a:ext cx="8104765" cy="457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97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hlinkClick r:id="rId2"/>
            <a:extLst>
              <a:ext uri="{FF2B5EF4-FFF2-40B4-BE49-F238E27FC236}">
                <a16:creationId xmlns:a16="http://schemas.microsoft.com/office/drawing/2014/main" id="{894E957E-9AB4-490F-8246-83868B310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541393" y="2567895"/>
            <a:ext cx="2670186" cy="2670186"/>
          </a:xfrm>
          <a:prstGeom prst="rect">
            <a:avLst/>
          </a:prstGeom>
        </p:spPr>
      </p:pic>
      <p:pic>
        <p:nvPicPr>
          <p:cNvPr id="1026" name="Picture 2" descr="gaming">
            <a:extLst>
              <a:ext uri="{FF2B5EF4-FFF2-40B4-BE49-F238E27FC236}">
                <a16:creationId xmlns:a16="http://schemas.microsoft.com/office/drawing/2014/main" id="{682BA5BC-2F29-43B7-9ACB-EC7E1A97B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962" y="-109210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oogle Shape;183;p28" descr="A black and white outline of a city&#10;&#10;Description automatically generated with medium confidence">
            <a:extLst>
              <a:ext uri="{FF2B5EF4-FFF2-40B4-BE49-F238E27FC236}">
                <a16:creationId xmlns:a16="http://schemas.microsoft.com/office/drawing/2014/main" id="{D0BFF3DE-4066-4EB1-9268-B6F935E4DF20}"/>
              </a:ext>
            </a:extLst>
          </p:cNvPr>
          <p:cNvPicPr preferRelativeResize="0"/>
          <p:nvPr/>
        </p:nvPicPr>
        <p:blipFill rotWithShape="1">
          <a:blip r:embed="rId6">
            <a:alphaModFix/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36449" t="26820" r="45730" b="33970"/>
          <a:stretch/>
        </p:blipFill>
        <p:spPr>
          <a:xfrm rot="2657954">
            <a:off x="5189215" y="1781225"/>
            <a:ext cx="2029349" cy="1750554"/>
          </a:xfrm>
          <a:custGeom>
            <a:avLst/>
            <a:gdLst/>
            <a:ahLst/>
            <a:cxnLst/>
            <a:rect l="l" t="t" r="r" b="b"/>
            <a:pathLst>
              <a:path w="1320553" h="1265866" extrusionOk="0">
                <a:moveTo>
                  <a:pt x="583958" y="0"/>
                </a:moveTo>
                <a:cubicBezTo>
                  <a:pt x="624904" y="0"/>
                  <a:pt x="663694" y="13792"/>
                  <a:pt x="695589" y="40084"/>
                </a:cubicBezTo>
                <a:lnTo>
                  <a:pt x="1255035" y="495227"/>
                </a:lnTo>
                <a:cubicBezTo>
                  <a:pt x="1296842" y="529276"/>
                  <a:pt x="1320979" y="579273"/>
                  <a:pt x="1320548" y="633149"/>
                </a:cubicBezTo>
                <a:cubicBezTo>
                  <a:pt x="1320548" y="687024"/>
                  <a:pt x="1296842" y="737021"/>
                  <a:pt x="1255035" y="771071"/>
                </a:cubicBezTo>
                <a:lnTo>
                  <a:pt x="695157" y="1225782"/>
                </a:lnTo>
                <a:cubicBezTo>
                  <a:pt x="662832" y="1252074"/>
                  <a:pt x="624472" y="1265866"/>
                  <a:pt x="583527" y="1265866"/>
                </a:cubicBezTo>
                <a:cubicBezTo>
                  <a:pt x="485258" y="1265866"/>
                  <a:pt x="405090" y="1186130"/>
                  <a:pt x="405090" y="1088292"/>
                </a:cubicBezTo>
                <a:cubicBezTo>
                  <a:pt x="330957" y="1124065"/>
                  <a:pt x="219327" y="1130961"/>
                  <a:pt x="219327" y="1130961"/>
                </a:cubicBezTo>
                <a:lnTo>
                  <a:pt x="219310" y="1129432"/>
                </a:lnTo>
                <a:lnTo>
                  <a:pt x="197832" y="1129432"/>
                </a:lnTo>
                <a:cubicBezTo>
                  <a:pt x="88788" y="1129432"/>
                  <a:pt x="0" y="1041333"/>
                  <a:pt x="0" y="933134"/>
                </a:cubicBezTo>
                <a:lnTo>
                  <a:pt x="0" y="446449"/>
                </a:lnTo>
                <a:cubicBezTo>
                  <a:pt x="0" y="338250"/>
                  <a:pt x="88788" y="250151"/>
                  <a:pt x="197832" y="250151"/>
                </a:cubicBezTo>
                <a:lnTo>
                  <a:pt x="209902" y="250151"/>
                </a:lnTo>
                <a:lnTo>
                  <a:pt x="209844" y="244812"/>
                </a:lnTo>
                <a:cubicBezTo>
                  <a:pt x="284839" y="243950"/>
                  <a:pt x="405521" y="202142"/>
                  <a:pt x="405521" y="202142"/>
                </a:cubicBezTo>
                <a:lnTo>
                  <a:pt x="405521" y="178006"/>
                </a:lnTo>
                <a:cubicBezTo>
                  <a:pt x="405521" y="79737"/>
                  <a:pt x="485688" y="0"/>
                  <a:pt x="583958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7" name="Google Shape;696;p44">
            <a:extLst>
              <a:ext uri="{FF2B5EF4-FFF2-40B4-BE49-F238E27FC236}">
                <a16:creationId xmlns:a16="http://schemas.microsoft.com/office/drawing/2014/main" id="{272C1353-3D5E-0797-668B-5DEFE316EA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04599" y="74923"/>
            <a:ext cx="6678059" cy="1354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7200" dirty="0">
                <a:solidFill>
                  <a:schemeClr val="accent2"/>
                </a:solidFill>
              </a:rPr>
              <a:t>P</a:t>
            </a:r>
            <a:r>
              <a:rPr lang="en" sz="7200" dirty="0">
                <a:solidFill>
                  <a:schemeClr val="accent2"/>
                </a:solidFill>
              </a:rPr>
              <a:t>lay here</a:t>
            </a:r>
            <a:endParaRPr sz="7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658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44"/>
          <p:cNvSpPr txBox="1">
            <a:spLocks noGrp="1"/>
          </p:cNvSpPr>
          <p:nvPr>
            <p:ph type="title"/>
          </p:nvPr>
        </p:nvSpPr>
        <p:spPr>
          <a:xfrm>
            <a:off x="2904444" y="2107917"/>
            <a:ext cx="6678059" cy="3026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9600" b="1" dirty="0">
                <a:solidFill>
                  <a:schemeClr val="bg1">
                    <a:lumMod val="95000"/>
                  </a:schemeClr>
                </a:solidFill>
              </a:rPr>
              <a:t>Activities abilities </a:t>
            </a:r>
            <a:endParaRPr sz="9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Google Shape;132;p24" descr="A picture containing plant&#10;&#10;Description automatically generated">
            <a:extLst>
              <a:ext uri="{FF2B5EF4-FFF2-40B4-BE49-F238E27FC236}">
                <a16:creationId xmlns:a16="http://schemas.microsoft.com/office/drawing/2014/main" id="{0A17A022-C117-47D4-8098-F913386B6E7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8678" t="45968" r="60320" b="25889"/>
          <a:stretch/>
        </p:blipFill>
        <p:spPr>
          <a:xfrm rot="465910">
            <a:off x="1731146" y="1137334"/>
            <a:ext cx="1123354" cy="815520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8" name="Google Shape;133;p24" descr="A picture containing plant&#10;&#10;Description automatically generated">
            <a:extLst>
              <a:ext uri="{FF2B5EF4-FFF2-40B4-BE49-F238E27FC236}">
                <a16:creationId xmlns:a16="http://schemas.microsoft.com/office/drawing/2014/main" id="{0F47D08C-CE54-4DC8-BBBB-51B3CEA0655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8678" t="45968" r="60320" b="25889"/>
          <a:stretch/>
        </p:blipFill>
        <p:spPr>
          <a:xfrm rot="6375612">
            <a:off x="9687093" y="1136919"/>
            <a:ext cx="1124296" cy="816204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9" name="Google Shape;134;p24" descr="A picture containing plant&#10;&#10;Description automatically generated">
            <a:extLst>
              <a:ext uri="{FF2B5EF4-FFF2-40B4-BE49-F238E27FC236}">
                <a16:creationId xmlns:a16="http://schemas.microsoft.com/office/drawing/2014/main" id="{75E2159C-A886-4E6F-971C-E9BC8AAD207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8678" t="45968" r="60320" b="25889"/>
          <a:stretch/>
        </p:blipFill>
        <p:spPr>
          <a:xfrm rot="-10064114">
            <a:off x="9615981" y="4308130"/>
            <a:ext cx="1124668" cy="816474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0" name="Google Shape;135;p24" descr="A picture containing plant&#10;&#10;Description automatically generated">
            <a:extLst>
              <a:ext uri="{FF2B5EF4-FFF2-40B4-BE49-F238E27FC236}">
                <a16:creationId xmlns:a16="http://schemas.microsoft.com/office/drawing/2014/main" id="{7BD9B6B3-BAE6-4650-B1C0-9BBA8DF0E4F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28678" t="45968" r="60320" b="25889"/>
          <a:stretch/>
        </p:blipFill>
        <p:spPr>
          <a:xfrm rot="-3509744">
            <a:off x="1756038" y="4054100"/>
            <a:ext cx="1124162" cy="816107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grpSp>
        <p:nvGrpSpPr>
          <p:cNvPr id="11" name="Google Shape;136;p24">
            <a:extLst>
              <a:ext uri="{FF2B5EF4-FFF2-40B4-BE49-F238E27FC236}">
                <a16:creationId xmlns:a16="http://schemas.microsoft.com/office/drawing/2014/main" id="{C370C1E6-7308-4820-A02E-3C10F691FA11}"/>
              </a:ext>
            </a:extLst>
          </p:cNvPr>
          <p:cNvGrpSpPr/>
          <p:nvPr/>
        </p:nvGrpSpPr>
        <p:grpSpPr>
          <a:xfrm>
            <a:off x="3186054" y="1575845"/>
            <a:ext cx="6335021" cy="3722019"/>
            <a:chOff x="1017885" y="2820184"/>
            <a:chExt cx="3386040" cy="2926172"/>
          </a:xfrm>
        </p:grpSpPr>
        <p:pic>
          <p:nvPicPr>
            <p:cNvPr id="12" name="Google Shape;137;p24">
              <a:extLst>
                <a:ext uri="{FF2B5EF4-FFF2-40B4-BE49-F238E27FC236}">
                  <a16:creationId xmlns:a16="http://schemas.microsoft.com/office/drawing/2014/main" id="{80B1AFE1-9190-4BAA-B4C1-2C6EFD557F2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0800000" flipH="1">
              <a:off x="1199926" y="5538246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8;p24">
              <a:extLst>
                <a:ext uri="{FF2B5EF4-FFF2-40B4-BE49-F238E27FC236}">
                  <a16:creationId xmlns:a16="http://schemas.microsoft.com/office/drawing/2014/main" id="{D0438708-C872-411C-A58C-9D734A9A9CCB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0800000" flipH="1">
              <a:off x="1064808" y="2820184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39;p24">
              <a:extLst>
                <a:ext uri="{FF2B5EF4-FFF2-40B4-BE49-F238E27FC236}">
                  <a16:creationId xmlns:a16="http://schemas.microsoft.com/office/drawing/2014/main" id="{8470BAEE-749B-4433-9BEF-5CB777928A4D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5400000" flipH="1">
              <a:off x="-305220" y="4165076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40;p24">
              <a:extLst>
                <a:ext uri="{FF2B5EF4-FFF2-40B4-BE49-F238E27FC236}">
                  <a16:creationId xmlns:a16="http://schemas.microsoft.com/office/drawing/2014/main" id="{A7F94085-56C9-438C-BD6C-2310FEA0217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5400000" flipH="1">
              <a:off x="2816624" y="4190215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964234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30;p24">
            <a:extLst>
              <a:ext uri="{FF2B5EF4-FFF2-40B4-BE49-F238E27FC236}">
                <a16:creationId xmlns:a16="http://schemas.microsoft.com/office/drawing/2014/main" id="{130699AD-7649-41E1-8BE6-F9515DE333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17159" y="1438376"/>
            <a:ext cx="7965649" cy="1471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</a:pPr>
            <a:r>
              <a:rPr lang="en-US" sz="5500" dirty="0"/>
              <a:t>He can ……………</a:t>
            </a:r>
          </a:p>
        </p:txBody>
      </p:sp>
      <p:pic>
        <p:nvPicPr>
          <p:cNvPr id="13" name="Google Shape;652;p39" descr="A picture containing accessory&#10;&#10;Description automatically generated">
            <a:extLst>
              <a:ext uri="{FF2B5EF4-FFF2-40B4-BE49-F238E27FC236}">
                <a16:creationId xmlns:a16="http://schemas.microsoft.com/office/drawing/2014/main" id="{50424DCA-6CF4-4097-A5F8-FDE949EA657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72624">
            <a:off x="5440904" y="4078306"/>
            <a:ext cx="6817074" cy="245775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30;p24">
            <a:extLst>
              <a:ext uri="{FF2B5EF4-FFF2-40B4-BE49-F238E27FC236}">
                <a16:creationId xmlns:a16="http://schemas.microsoft.com/office/drawing/2014/main" id="{DAB22F84-B49A-4731-9CE9-1872C2472EF9}"/>
              </a:ext>
            </a:extLst>
          </p:cNvPr>
          <p:cNvSpPr txBox="1">
            <a:spLocks/>
          </p:cNvSpPr>
          <p:nvPr/>
        </p:nvSpPr>
        <p:spPr>
          <a:xfrm>
            <a:off x="931026" y="4285612"/>
            <a:ext cx="4164528" cy="1309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55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plays football</a:t>
            </a:r>
          </a:p>
        </p:txBody>
      </p:sp>
      <p:sp>
        <p:nvSpPr>
          <p:cNvPr id="11" name="Google Shape;130;p24">
            <a:extLst>
              <a:ext uri="{FF2B5EF4-FFF2-40B4-BE49-F238E27FC236}">
                <a16:creationId xmlns:a16="http://schemas.microsoft.com/office/drawing/2014/main" id="{A228A552-2C29-40BF-B5B3-3BD34520AFE6}"/>
              </a:ext>
            </a:extLst>
          </p:cNvPr>
          <p:cNvSpPr txBox="1">
            <a:spLocks/>
          </p:cNvSpPr>
          <p:nvPr/>
        </p:nvSpPr>
        <p:spPr>
          <a:xfrm>
            <a:off x="6367550" y="4496433"/>
            <a:ext cx="4488872" cy="1309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55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play football</a:t>
            </a:r>
          </a:p>
        </p:txBody>
      </p:sp>
    </p:spTree>
    <p:extLst>
      <p:ext uri="{BB962C8B-B14F-4D97-AF65-F5344CB8AC3E}">
        <p14:creationId xmlns:p14="http://schemas.microsoft.com/office/powerpoint/2010/main" val="227596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>
            <a:spLocks noGrp="1"/>
          </p:cNvSpPr>
          <p:nvPr>
            <p:ph type="title"/>
          </p:nvPr>
        </p:nvSpPr>
        <p:spPr>
          <a:xfrm>
            <a:off x="243457" y="292425"/>
            <a:ext cx="4957505" cy="1118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</a:pPr>
            <a:r>
              <a:rPr lang="en-US" sz="5400" dirty="0">
                <a:solidFill>
                  <a:schemeClr val="accent1"/>
                </a:solidFill>
              </a:rPr>
              <a:t>Goals(skills): </a:t>
            </a:r>
          </a:p>
        </p:txBody>
      </p:sp>
      <p:pic>
        <p:nvPicPr>
          <p:cNvPr id="9" name="Google Shape;604;p37">
            <a:extLst>
              <a:ext uri="{FF2B5EF4-FFF2-40B4-BE49-F238E27FC236}">
                <a16:creationId xmlns:a16="http://schemas.microsoft.com/office/drawing/2014/main" id="{7DDA2661-84FF-476A-A0F6-66A110E6E6C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538" y="1346795"/>
            <a:ext cx="3703241" cy="22188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130;p24">
            <a:extLst>
              <a:ext uri="{FF2B5EF4-FFF2-40B4-BE49-F238E27FC236}">
                <a16:creationId xmlns:a16="http://schemas.microsoft.com/office/drawing/2014/main" id="{8DE595A0-8D52-40A4-BB2B-3543B55C3893}"/>
              </a:ext>
            </a:extLst>
          </p:cNvPr>
          <p:cNvSpPr txBox="1">
            <a:spLocks/>
          </p:cNvSpPr>
          <p:nvPr/>
        </p:nvSpPr>
        <p:spPr>
          <a:xfrm>
            <a:off x="1119447" y="1469319"/>
            <a:ext cx="10763827" cy="900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12-</a:t>
            </a:r>
            <a:r>
              <a:rPr lang="en-US" sz="2800" b="1" dirty="0"/>
              <a:t>Discuss likes &amp; dislikes by adjectives (-ed &amp; -</a:t>
            </a:r>
            <a:r>
              <a:rPr lang="en-US" sz="2800" b="1" dirty="0" err="1"/>
              <a:t>ing</a:t>
            </a:r>
            <a:r>
              <a:rPr lang="en-US" sz="2800" b="1" dirty="0"/>
              <a:t>).</a:t>
            </a:r>
            <a:r>
              <a:rPr lang="en-US" sz="1200" dirty="0"/>
              <a:t> </a:t>
            </a:r>
            <a:endParaRPr lang="en-US" sz="4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Google Shape;130;p24">
            <a:extLst>
              <a:ext uri="{FF2B5EF4-FFF2-40B4-BE49-F238E27FC236}">
                <a16:creationId xmlns:a16="http://schemas.microsoft.com/office/drawing/2014/main" id="{E927E360-059D-4294-A5D2-5B46A4FECD3B}"/>
              </a:ext>
            </a:extLst>
          </p:cNvPr>
          <p:cNvSpPr txBox="1">
            <a:spLocks/>
          </p:cNvSpPr>
          <p:nvPr/>
        </p:nvSpPr>
        <p:spPr>
          <a:xfrm>
            <a:off x="1008197" y="2593469"/>
            <a:ext cx="10607868" cy="653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20- </a:t>
            </a:r>
            <a:r>
              <a:rPr lang="en-US" sz="2800" b="1" dirty="0"/>
              <a:t>Describe daily activities and routines. Reading Comprehension: main idea, supporting detail, inference.</a:t>
            </a:r>
            <a:r>
              <a:rPr lang="en-US" sz="1200" dirty="0"/>
              <a:t> </a:t>
            </a:r>
            <a:endParaRPr lang="en-US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9" name="Google Shape;183;p28" descr="A black and white outline of a city&#10;&#10;Description automatically generated with medium confidence">
            <a:extLst>
              <a:ext uri="{FF2B5EF4-FFF2-40B4-BE49-F238E27FC236}">
                <a16:creationId xmlns:a16="http://schemas.microsoft.com/office/drawing/2014/main" id="{BBE2AE5F-10F3-4646-83CE-B4AB80E7F489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36449" t="26820" r="45730" b="33970"/>
          <a:stretch/>
        </p:blipFill>
        <p:spPr>
          <a:xfrm>
            <a:off x="456549" y="1609722"/>
            <a:ext cx="818857" cy="784946"/>
          </a:xfrm>
          <a:custGeom>
            <a:avLst/>
            <a:gdLst/>
            <a:ahLst/>
            <a:cxnLst/>
            <a:rect l="l" t="t" r="r" b="b"/>
            <a:pathLst>
              <a:path w="1320553" h="1265866" extrusionOk="0">
                <a:moveTo>
                  <a:pt x="583958" y="0"/>
                </a:moveTo>
                <a:cubicBezTo>
                  <a:pt x="624904" y="0"/>
                  <a:pt x="663694" y="13792"/>
                  <a:pt x="695589" y="40084"/>
                </a:cubicBezTo>
                <a:lnTo>
                  <a:pt x="1255035" y="495227"/>
                </a:lnTo>
                <a:cubicBezTo>
                  <a:pt x="1296842" y="529276"/>
                  <a:pt x="1320979" y="579273"/>
                  <a:pt x="1320548" y="633149"/>
                </a:cubicBezTo>
                <a:cubicBezTo>
                  <a:pt x="1320548" y="687024"/>
                  <a:pt x="1296842" y="737021"/>
                  <a:pt x="1255035" y="771071"/>
                </a:cubicBezTo>
                <a:lnTo>
                  <a:pt x="695157" y="1225782"/>
                </a:lnTo>
                <a:cubicBezTo>
                  <a:pt x="662832" y="1252074"/>
                  <a:pt x="624472" y="1265866"/>
                  <a:pt x="583527" y="1265866"/>
                </a:cubicBezTo>
                <a:cubicBezTo>
                  <a:pt x="485258" y="1265866"/>
                  <a:pt x="405090" y="1186130"/>
                  <a:pt x="405090" y="1088292"/>
                </a:cubicBezTo>
                <a:cubicBezTo>
                  <a:pt x="330957" y="1124065"/>
                  <a:pt x="219327" y="1130961"/>
                  <a:pt x="219327" y="1130961"/>
                </a:cubicBezTo>
                <a:lnTo>
                  <a:pt x="219310" y="1129432"/>
                </a:lnTo>
                <a:lnTo>
                  <a:pt x="197832" y="1129432"/>
                </a:lnTo>
                <a:cubicBezTo>
                  <a:pt x="88788" y="1129432"/>
                  <a:pt x="0" y="1041333"/>
                  <a:pt x="0" y="933134"/>
                </a:cubicBezTo>
                <a:lnTo>
                  <a:pt x="0" y="446449"/>
                </a:lnTo>
                <a:cubicBezTo>
                  <a:pt x="0" y="338250"/>
                  <a:pt x="88788" y="250151"/>
                  <a:pt x="197832" y="250151"/>
                </a:cubicBezTo>
                <a:lnTo>
                  <a:pt x="209902" y="250151"/>
                </a:lnTo>
                <a:lnTo>
                  <a:pt x="209844" y="244812"/>
                </a:lnTo>
                <a:cubicBezTo>
                  <a:pt x="284839" y="243950"/>
                  <a:pt x="405521" y="202142"/>
                  <a:pt x="405521" y="202142"/>
                </a:cubicBezTo>
                <a:lnTo>
                  <a:pt x="405521" y="178006"/>
                </a:lnTo>
                <a:cubicBezTo>
                  <a:pt x="405521" y="79737"/>
                  <a:pt x="485688" y="0"/>
                  <a:pt x="583958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26" name="Google Shape;183;p28" descr="A black and white outline of a city&#10;&#10;Description automatically generated with medium confidence">
            <a:extLst>
              <a:ext uri="{FF2B5EF4-FFF2-40B4-BE49-F238E27FC236}">
                <a16:creationId xmlns:a16="http://schemas.microsoft.com/office/drawing/2014/main" id="{54F7D1B6-33D6-4C60-94EC-E910ED240E3E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36449" t="26820" r="45730" b="33970"/>
          <a:stretch/>
        </p:blipFill>
        <p:spPr>
          <a:xfrm>
            <a:off x="456549" y="2671586"/>
            <a:ext cx="818857" cy="784946"/>
          </a:xfrm>
          <a:custGeom>
            <a:avLst/>
            <a:gdLst/>
            <a:ahLst/>
            <a:cxnLst/>
            <a:rect l="l" t="t" r="r" b="b"/>
            <a:pathLst>
              <a:path w="1320553" h="1265866" extrusionOk="0">
                <a:moveTo>
                  <a:pt x="583958" y="0"/>
                </a:moveTo>
                <a:cubicBezTo>
                  <a:pt x="624904" y="0"/>
                  <a:pt x="663694" y="13792"/>
                  <a:pt x="695589" y="40084"/>
                </a:cubicBezTo>
                <a:lnTo>
                  <a:pt x="1255035" y="495227"/>
                </a:lnTo>
                <a:cubicBezTo>
                  <a:pt x="1296842" y="529276"/>
                  <a:pt x="1320979" y="579273"/>
                  <a:pt x="1320548" y="633149"/>
                </a:cubicBezTo>
                <a:cubicBezTo>
                  <a:pt x="1320548" y="687024"/>
                  <a:pt x="1296842" y="737021"/>
                  <a:pt x="1255035" y="771071"/>
                </a:cubicBezTo>
                <a:lnTo>
                  <a:pt x="695157" y="1225782"/>
                </a:lnTo>
                <a:cubicBezTo>
                  <a:pt x="662832" y="1252074"/>
                  <a:pt x="624472" y="1265866"/>
                  <a:pt x="583527" y="1265866"/>
                </a:cubicBezTo>
                <a:cubicBezTo>
                  <a:pt x="485258" y="1265866"/>
                  <a:pt x="405090" y="1186130"/>
                  <a:pt x="405090" y="1088292"/>
                </a:cubicBezTo>
                <a:cubicBezTo>
                  <a:pt x="330957" y="1124065"/>
                  <a:pt x="219327" y="1130961"/>
                  <a:pt x="219327" y="1130961"/>
                </a:cubicBezTo>
                <a:lnTo>
                  <a:pt x="219310" y="1129432"/>
                </a:lnTo>
                <a:lnTo>
                  <a:pt x="197832" y="1129432"/>
                </a:lnTo>
                <a:cubicBezTo>
                  <a:pt x="88788" y="1129432"/>
                  <a:pt x="0" y="1041333"/>
                  <a:pt x="0" y="933134"/>
                </a:cubicBezTo>
                <a:lnTo>
                  <a:pt x="0" y="446449"/>
                </a:lnTo>
                <a:cubicBezTo>
                  <a:pt x="0" y="338250"/>
                  <a:pt x="88788" y="250151"/>
                  <a:pt x="197832" y="250151"/>
                </a:cubicBezTo>
                <a:lnTo>
                  <a:pt x="209902" y="250151"/>
                </a:lnTo>
                <a:lnTo>
                  <a:pt x="209844" y="244812"/>
                </a:lnTo>
                <a:cubicBezTo>
                  <a:pt x="284839" y="243950"/>
                  <a:pt x="405521" y="202142"/>
                  <a:pt x="405521" y="202142"/>
                </a:cubicBezTo>
                <a:lnTo>
                  <a:pt x="405521" y="178006"/>
                </a:lnTo>
                <a:cubicBezTo>
                  <a:pt x="405521" y="79737"/>
                  <a:pt x="485688" y="0"/>
                  <a:pt x="583958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2" name="Google Shape;183;p28" descr="A black and white outline of a city&#10;&#10;Description automatically generated with medium confidence">
            <a:extLst>
              <a:ext uri="{FF2B5EF4-FFF2-40B4-BE49-F238E27FC236}">
                <a16:creationId xmlns:a16="http://schemas.microsoft.com/office/drawing/2014/main" id="{218C47C6-C8FE-9310-3C21-59F386B47CFE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36449" t="26820" r="45730" b="33970"/>
          <a:stretch/>
        </p:blipFill>
        <p:spPr>
          <a:xfrm>
            <a:off x="456549" y="3587962"/>
            <a:ext cx="818857" cy="784946"/>
          </a:xfrm>
          <a:custGeom>
            <a:avLst/>
            <a:gdLst/>
            <a:ahLst/>
            <a:cxnLst/>
            <a:rect l="l" t="t" r="r" b="b"/>
            <a:pathLst>
              <a:path w="1320553" h="1265866" extrusionOk="0">
                <a:moveTo>
                  <a:pt x="583958" y="0"/>
                </a:moveTo>
                <a:cubicBezTo>
                  <a:pt x="624904" y="0"/>
                  <a:pt x="663694" y="13792"/>
                  <a:pt x="695589" y="40084"/>
                </a:cubicBezTo>
                <a:lnTo>
                  <a:pt x="1255035" y="495227"/>
                </a:lnTo>
                <a:cubicBezTo>
                  <a:pt x="1296842" y="529276"/>
                  <a:pt x="1320979" y="579273"/>
                  <a:pt x="1320548" y="633149"/>
                </a:cubicBezTo>
                <a:cubicBezTo>
                  <a:pt x="1320548" y="687024"/>
                  <a:pt x="1296842" y="737021"/>
                  <a:pt x="1255035" y="771071"/>
                </a:cubicBezTo>
                <a:lnTo>
                  <a:pt x="695157" y="1225782"/>
                </a:lnTo>
                <a:cubicBezTo>
                  <a:pt x="662832" y="1252074"/>
                  <a:pt x="624472" y="1265866"/>
                  <a:pt x="583527" y="1265866"/>
                </a:cubicBezTo>
                <a:cubicBezTo>
                  <a:pt x="485258" y="1265866"/>
                  <a:pt x="405090" y="1186130"/>
                  <a:pt x="405090" y="1088292"/>
                </a:cubicBezTo>
                <a:cubicBezTo>
                  <a:pt x="330957" y="1124065"/>
                  <a:pt x="219327" y="1130961"/>
                  <a:pt x="219327" y="1130961"/>
                </a:cubicBezTo>
                <a:lnTo>
                  <a:pt x="219310" y="1129432"/>
                </a:lnTo>
                <a:lnTo>
                  <a:pt x="197832" y="1129432"/>
                </a:lnTo>
                <a:cubicBezTo>
                  <a:pt x="88788" y="1129432"/>
                  <a:pt x="0" y="1041333"/>
                  <a:pt x="0" y="933134"/>
                </a:cubicBezTo>
                <a:lnTo>
                  <a:pt x="0" y="446449"/>
                </a:lnTo>
                <a:cubicBezTo>
                  <a:pt x="0" y="338250"/>
                  <a:pt x="88788" y="250151"/>
                  <a:pt x="197832" y="250151"/>
                </a:cubicBezTo>
                <a:lnTo>
                  <a:pt x="209902" y="250151"/>
                </a:lnTo>
                <a:lnTo>
                  <a:pt x="209844" y="244812"/>
                </a:lnTo>
                <a:cubicBezTo>
                  <a:pt x="284839" y="243950"/>
                  <a:pt x="405521" y="202142"/>
                  <a:pt x="405521" y="202142"/>
                </a:cubicBezTo>
                <a:lnTo>
                  <a:pt x="405521" y="178006"/>
                </a:lnTo>
                <a:cubicBezTo>
                  <a:pt x="405521" y="79737"/>
                  <a:pt x="485688" y="0"/>
                  <a:pt x="583958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3" name="Google Shape;183;p28" descr="A black and white outline of a city&#10;&#10;Description automatically generated with medium confidence">
            <a:extLst>
              <a:ext uri="{FF2B5EF4-FFF2-40B4-BE49-F238E27FC236}">
                <a16:creationId xmlns:a16="http://schemas.microsoft.com/office/drawing/2014/main" id="{46404F32-BE37-BDCE-0456-DAB41C24C29A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36449" t="26820" r="45730" b="33970"/>
          <a:stretch/>
        </p:blipFill>
        <p:spPr>
          <a:xfrm>
            <a:off x="456549" y="4504338"/>
            <a:ext cx="818857" cy="784946"/>
          </a:xfrm>
          <a:custGeom>
            <a:avLst/>
            <a:gdLst/>
            <a:ahLst/>
            <a:cxnLst/>
            <a:rect l="l" t="t" r="r" b="b"/>
            <a:pathLst>
              <a:path w="1320553" h="1265866" extrusionOk="0">
                <a:moveTo>
                  <a:pt x="583958" y="0"/>
                </a:moveTo>
                <a:cubicBezTo>
                  <a:pt x="624904" y="0"/>
                  <a:pt x="663694" y="13792"/>
                  <a:pt x="695589" y="40084"/>
                </a:cubicBezTo>
                <a:lnTo>
                  <a:pt x="1255035" y="495227"/>
                </a:lnTo>
                <a:cubicBezTo>
                  <a:pt x="1296842" y="529276"/>
                  <a:pt x="1320979" y="579273"/>
                  <a:pt x="1320548" y="633149"/>
                </a:cubicBezTo>
                <a:cubicBezTo>
                  <a:pt x="1320548" y="687024"/>
                  <a:pt x="1296842" y="737021"/>
                  <a:pt x="1255035" y="771071"/>
                </a:cubicBezTo>
                <a:lnTo>
                  <a:pt x="695157" y="1225782"/>
                </a:lnTo>
                <a:cubicBezTo>
                  <a:pt x="662832" y="1252074"/>
                  <a:pt x="624472" y="1265866"/>
                  <a:pt x="583527" y="1265866"/>
                </a:cubicBezTo>
                <a:cubicBezTo>
                  <a:pt x="485258" y="1265866"/>
                  <a:pt x="405090" y="1186130"/>
                  <a:pt x="405090" y="1088292"/>
                </a:cubicBezTo>
                <a:cubicBezTo>
                  <a:pt x="330957" y="1124065"/>
                  <a:pt x="219327" y="1130961"/>
                  <a:pt x="219327" y="1130961"/>
                </a:cubicBezTo>
                <a:lnTo>
                  <a:pt x="219310" y="1129432"/>
                </a:lnTo>
                <a:lnTo>
                  <a:pt x="197832" y="1129432"/>
                </a:lnTo>
                <a:cubicBezTo>
                  <a:pt x="88788" y="1129432"/>
                  <a:pt x="0" y="1041333"/>
                  <a:pt x="0" y="933134"/>
                </a:cubicBezTo>
                <a:lnTo>
                  <a:pt x="0" y="446449"/>
                </a:lnTo>
                <a:cubicBezTo>
                  <a:pt x="0" y="338250"/>
                  <a:pt x="88788" y="250151"/>
                  <a:pt x="197832" y="250151"/>
                </a:cubicBezTo>
                <a:lnTo>
                  <a:pt x="209902" y="250151"/>
                </a:lnTo>
                <a:lnTo>
                  <a:pt x="209844" y="244812"/>
                </a:lnTo>
                <a:cubicBezTo>
                  <a:pt x="284839" y="243950"/>
                  <a:pt x="405521" y="202142"/>
                  <a:pt x="405521" y="202142"/>
                </a:cubicBezTo>
                <a:lnTo>
                  <a:pt x="405521" y="178006"/>
                </a:lnTo>
                <a:cubicBezTo>
                  <a:pt x="405521" y="79737"/>
                  <a:pt x="485688" y="0"/>
                  <a:pt x="583958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5" name="Google Shape;130;p24">
            <a:extLst>
              <a:ext uri="{FF2B5EF4-FFF2-40B4-BE49-F238E27FC236}">
                <a16:creationId xmlns:a16="http://schemas.microsoft.com/office/drawing/2014/main" id="{98A78030-674F-E473-F2BA-BFE9A32D27AC}"/>
              </a:ext>
            </a:extLst>
          </p:cNvPr>
          <p:cNvSpPr txBox="1">
            <a:spLocks/>
          </p:cNvSpPr>
          <p:nvPr/>
        </p:nvSpPr>
        <p:spPr>
          <a:xfrm>
            <a:off x="456549" y="3719444"/>
            <a:ext cx="10419699" cy="653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19- </a:t>
            </a:r>
            <a:r>
              <a:rPr lang="en-US" sz="3200" b="1" dirty="0"/>
              <a:t>Talk about activities &amp; express abilities</a:t>
            </a:r>
            <a:r>
              <a:rPr lang="en-US" sz="1400" dirty="0"/>
              <a:t> </a:t>
            </a:r>
            <a:endParaRPr lang="en-US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Google Shape;130;p24">
            <a:extLst>
              <a:ext uri="{FF2B5EF4-FFF2-40B4-BE49-F238E27FC236}">
                <a16:creationId xmlns:a16="http://schemas.microsoft.com/office/drawing/2014/main" id="{96481C1E-4801-22DA-1503-A69C864C3028}"/>
              </a:ext>
            </a:extLst>
          </p:cNvPr>
          <p:cNvSpPr txBox="1">
            <a:spLocks/>
          </p:cNvSpPr>
          <p:nvPr/>
        </p:nvSpPr>
        <p:spPr>
          <a:xfrm>
            <a:off x="406170" y="4635820"/>
            <a:ext cx="11154918" cy="653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17- </a:t>
            </a:r>
            <a:r>
              <a:rPr lang="en-US" sz="2800" b="1" dirty="0"/>
              <a:t>Get the main idea, supporting detail, inference</a:t>
            </a:r>
            <a:r>
              <a:rPr lang="en-US" sz="1100" dirty="0"/>
              <a:t> </a:t>
            </a:r>
            <a:endParaRPr lang="en-US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Google Shape;183;p28" descr="A black and white outline of a city&#10;&#10;Description automatically generated with medium confidence">
            <a:extLst>
              <a:ext uri="{FF2B5EF4-FFF2-40B4-BE49-F238E27FC236}">
                <a16:creationId xmlns:a16="http://schemas.microsoft.com/office/drawing/2014/main" id="{61BD557E-C6E1-636B-992B-2471180CDD22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36449" t="26820" r="45730" b="33970"/>
          <a:stretch/>
        </p:blipFill>
        <p:spPr>
          <a:xfrm>
            <a:off x="456548" y="5724964"/>
            <a:ext cx="818857" cy="784946"/>
          </a:xfrm>
          <a:custGeom>
            <a:avLst/>
            <a:gdLst/>
            <a:ahLst/>
            <a:cxnLst/>
            <a:rect l="l" t="t" r="r" b="b"/>
            <a:pathLst>
              <a:path w="1320553" h="1265866" extrusionOk="0">
                <a:moveTo>
                  <a:pt x="583958" y="0"/>
                </a:moveTo>
                <a:cubicBezTo>
                  <a:pt x="624904" y="0"/>
                  <a:pt x="663694" y="13792"/>
                  <a:pt x="695589" y="40084"/>
                </a:cubicBezTo>
                <a:lnTo>
                  <a:pt x="1255035" y="495227"/>
                </a:lnTo>
                <a:cubicBezTo>
                  <a:pt x="1296842" y="529276"/>
                  <a:pt x="1320979" y="579273"/>
                  <a:pt x="1320548" y="633149"/>
                </a:cubicBezTo>
                <a:cubicBezTo>
                  <a:pt x="1320548" y="687024"/>
                  <a:pt x="1296842" y="737021"/>
                  <a:pt x="1255035" y="771071"/>
                </a:cubicBezTo>
                <a:lnTo>
                  <a:pt x="695157" y="1225782"/>
                </a:lnTo>
                <a:cubicBezTo>
                  <a:pt x="662832" y="1252074"/>
                  <a:pt x="624472" y="1265866"/>
                  <a:pt x="583527" y="1265866"/>
                </a:cubicBezTo>
                <a:cubicBezTo>
                  <a:pt x="485258" y="1265866"/>
                  <a:pt x="405090" y="1186130"/>
                  <a:pt x="405090" y="1088292"/>
                </a:cubicBezTo>
                <a:cubicBezTo>
                  <a:pt x="330957" y="1124065"/>
                  <a:pt x="219327" y="1130961"/>
                  <a:pt x="219327" y="1130961"/>
                </a:cubicBezTo>
                <a:lnTo>
                  <a:pt x="219310" y="1129432"/>
                </a:lnTo>
                <a:lnTo>
                  <a:pt x="197832" y="1129432"/>
                </a:lnTo>
                <a:cubicBezTo>
                  <a:pt x="88788" y="1129432"/>
                  <a:pt x="0" y="1041333"/>
                  <a:pt x="0" y="933134"/>
                </a:cubicBezTo>
                <a:lnTo>
                  <a:pt x="0" y="446449"/>
                </a:lnTo>
                <a:cubicBezTo>
                  <a:pt x="0" y="338250"/>
                  <a:pt x="88788" y="250151"/>
                  <a:pt x="197832" y="250151"/>
                </a:cubicBezTo>
                <a:lnTo>
                  <a:pt x="209902" y="250151"/>
                </a:lnTo>
                <a:lnTo>
                  <a:pt x="209844" y="244812"/>
                </a:lnTo>
                <a:cubicBezTo>
                  <a:pt x="284839" y="243950"/>
                  <a:pt x="405521" y="202142"/>
                  <a:pt x="405521" y="202142"/>
                </a:cubicBezTo>
                <a:lnTo>
                  <a:pt x="405521" y="178006"/>
                </a:lnTo>
                <a:cubicBezTo>
                  <a:pt x="405521" y="79737"/>
                  <a:pt x="485688" y="0"/>
                  <a:pt x="583958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7" name="Google Shape;130;p24">
            <a:extLst>
              <a:ext uri="{FF2B5EF4-FFF2-40B4-BE49-F238E27FC236}">
                <a16:creationId xmlns:a16="http://schemas.microsoft.com/office/drawing/2014/main" id="{EFD738BC-88AF-5C86-2CFF-A9CB831702F2}"/>
              </a:ext>
            </a:extLst>
          </p:cNvPr>
          <p:cNvSpPr txBox="1">
            <a:spLocks/>
          </p:cNvSpPr>
          <p:nvPr/>
        </p:nvSpPr>
        <p:spPr>
          <a:xfrm>
            <a:off x="738538" y="5697684"/>
            <a:ext cx="11154918" cy="653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15- </a:t>
            </a:r>
            <a:r>
              <a:rPr lang="en-US" sz="2400" b="1" dirty="0"/>
              <a:t>Talk about clothing &amp; colors by using future: be + going to .</a:t>
            </a:r>
            <a:r>
              <a:rPr lang="en-US" sz="1050" dirty="0"/>
              <a:t> </a:t>
            </a:r>
            <a:endParaRPr lang="en-US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8" grpId="0"/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-662416" y="66022"/>
            <a:ext cx="36537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sz="7200" dirty="0"/>
              <a:t>01</a:t>
            </a:r>
            <a:endParaRPr sz="7200" dirty="0"/>
          </a:p>
        </p:txBody>
      </p:sp>
      <p:pic>
        <p:nvPicPr>
          <p:cNvPr id="168" name="Google Shape;168;p27" descr="A picture containing accessor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533881">
            <a:off x="465778" y="439855"/>
            <a:ext cx="1397312" cy="14147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211;p30">
            <a:extLst>
              <a:ext uri="{FF2B5EF4-FFF2-40B4-BE49-F238E27FC236}">
                <a16:creationId xmlns:a16="http://schemas.microsoft.com/office/drawing/2014/main" id="{E8977B8C-12D2-4D58-9F31-3221F62F18CA}"/>
              </a:ext>
            </a:extLst>
          </p:cNvPr>
          <p:cNvGrpSpPr/>
          <p:nvPr/>
        </p:nvGrpSpPr>
        <p:grpSpPr>
          <a:xfrm>
            <a:off x="1054914" y="2301816"/>
            <a:ext cx="10657072" cy="1534893"/>
            <a:chOff x="1017886" y="2820180"/>
            <a:chExt cx="3386040" cy="2900237"/>
          </a:xfrm>
        </p:grpSpPr>
        <p:pic>
          <p:nvPicPr>
            <p:cNvPr id="11" name="Google Shape;212;p30">
              <a:extLst>
                <a:ext uri="{FF2B5EF4-FFF2-40B4-BE49-F238E27FC236}">
                  <a16:creationId xmlns:a16="http://schemas.microsoft.com/office/drawing/2014/main" id="{E229A773-357F-40A7-A6C3-835EF935B78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83899" y="5200560"/>
              <a:ext cx="3320027" cy="519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13;p30">
              <a:extLst>
                <a:ext uri="{FF2B5EF4-FFF2-40B4-BE49-F238E27FC236}">
                  <a16:creationId xmlns:a16="http://schemas.microsoft.com/office/drawing/2014/main" id="{EA8A1E5E-1CB2-4FDA-BAB7-6C374F1CD223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14;p30">
              <a:extLst>
                <a:ext uri="{FF2B5EF4-FFF2-40B4-BE49-F238E27FC236}">
                  <a16:creationId xmlns:a16="http://schemas.microsoft.com/office/drawing/2014/main" id="{6BFDEEC8-CD3B-4E4C-A04B-F63F3273BB9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15;p30">
              <a:extLst>
                <a:ext uri="{FF2B5EF4-FFF2-40B4-BE49-F238E27FC236}">
                  <a16:creationId xmlns:a16="http://schemas.microsoft.com/office/drawing/2014/main" id="{EEA654A7-05D5-40DF-A63E-DB38837DC6B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oogle Shape;622;p38">
            <a:extLst>
              <a:ext uri="{FF2B5EF4-FFF2-40B4-BE49-F238E27FC236}">
                <a16:creationId xmlns:a16="http://schemas.microsoft.com/office/drawing/2014/main" id="{ED5AB42D-8DF4-4CA0-9262-F315BCE63114}"/>
              </a:ext>
            </a:extLst>
          </p:cNvPr>
          <p:cNvGrpSpPr/>
          <p:nvPr/>
        </p:nvGrpSpPr>
        <p:grpSpPr>
          <a:xfrm>
            <a:off x="1054914" y="4446044"/>
            <a:ext cx="2920966" cy="1373303"/>
            <a:chOff x="940240" y="2739886"/>
            <a:chExt cx="3556265" cy="3006469"/>
          </a:xfrm>
        </p:grpSpPr>
        <p:pic>
          <p:nvPicPr>
            <p:cNvPr id="16" name="Google Shape;623;p38">
              <a:extLst>
                <a:ext uri="{FF2B5EF4-FFF2-40B4-BE49-F238E27FC236}">
                  <a16:creationId xmlns:a16="http://schemas.microsoft.com/office/drawing/2014/main" id="{267BB029-77C1-4D5C-B717-D517FF09802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624;p38">
              <a:extLst>
                <a:ext uri="{FF2B5EF4-FFF2-40B4-BE49-F238E27FC236}">
                  <a16:creationId xmlns:a16="http://schemas.microsoft.com/office/drawing/2014/main" id="{EC2EB4CC-F493-4852-BE15-E315B4242AB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625;p38">
              <a:extLst>
                <a:ext uri="{FF2B5EF4-FFF2-40B4-BE49-F238E27FC236}">
                  <a16:creationId xmlns:a16="http://schemas.microsoft.com/office/drawing/2014/main" id="{11DBD996-5A00-4664-873F-CEB5F455436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626;p38">
              <a:extLst>
                <a:ext uri="{FF2B5EF4-FFF2-40B4-BE49-F238E27FC236}">
                  <a16:creationId xmlns:a16="http://schemas.microsoft.com/office/drawing/2014/main" id="{75BE3903-D797-48E1-B25B-994D9386FE5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oogle Shape;627;p38">
            <a:extLst>
              <a:ext uri="{FF2B5EF4-FFF2-40B4-BE49-F238E27FC236}">
                <a16:creationId xmlns:a16="http://schemas.microsoft.com/office/drawing/2014/main" id="{8686CFB8-78A1-424B-900D-D13683577EAD}"/>
              </a:ext>
            </a:extLst>
          </p:cNvPr>
          <p:cNvGrpSpPr/>
          <p:nvPr/>
        </p:nvGrpSpPr>
        <p:grpSpPr>
          <a:xfrm>
            <a:off x="4472127" y="4446044"/>
            <a:ext cx="2920966" cy="1373303"/>
            <a:chOff x="940240" y="2739886"/>
            <a:chExt cx="3556265" cy="3006469"/>
          </a:xfrm>
        </p:grpSpPr>
        <p:pic>
          <p:nvPicPr>
            <p:cNvPr id="21" name="Google Shape;628;p38">
              <a:extLst>
                <a:ext uri="{FF2B5EF4-FFF2-40B4-BE49-F238E27FC236}">
                  <a16:creationId xmlns:a16="http://schemas.microsoft.com/office/drawing/2014/main" id="{8269E19F-1D22-4914-9BD6-8FE8FDE3E7D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629;p38">
              <a:extLst>
                <a:ext uri="{FF2B5EF4-FFF2-40B4-BE49-F238E27FC236}">
                  <a16:creationId xmlns:a16="http://schemas.microsoft.com/office/drawing/2014/main" id="{526C614A-687D-4B93-8C99-8AA8D7111DF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630;p38">
              <a:extLst>
                <a:ext uri="{FF2B5EF4-FFF2-40B4-BE49-F238E27FC236}">
                  <a16:creationId xmlns:a16="http://schemas.microsoft.com/office/drawing/2014/main" id="{5198A957-CA90-4662-9242-DF66BD184AC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631;p38">
              <a:extLst>
                <a:ext uri="{FF2B5EF4-FFF2-40B4-BE49-F238E27FC236}">
                  <a16:creationId xmlns:a16="http://schemas.microsoft.com/office/drawing/2014/main" id="{640B539E-766E-49EA-BB39-32665160F79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oogle Shape;632;p38">
            <a:extLst>
              <a:ext uri="{FF2B5EF4-FFF2-40B4-BE49-F238E27FC236}">
                <a16:creationId xmlns:a16="http://schemas.microsoft.com/office/drawing/2014/main" id="{AF1E116D-B668-4E0E-913F-9F5082E7A18D}"/>
              </a:ext>
            </a:extLst>
          </p:cNvPr>
          <p:cNvGrpSpPr/>
          <p:nvPr/>
        </p:nvGrpSpPr>
        <p:grpSpPr>
          <a:xfrm>
            <a:off x="8058952" y="4446044"/>
            <a:ext cx="2920966" cy="1373303"/>
            <a:chOff x="940240" y="2739886"/>
            <a:chExt cx="3556265" cy="3006469"/>
          </a:xfrm>
        </p:grpSpPr>
        <p:pic>
          <p:nvPicPr>
            <p:cNvPr id="26" name="Google Shape;633;p38">
              <a:extLst>
                <a:ext uri="{FF2B5EF4-FFF2-40B4-BE49-F238E27FC236}">
                  <a16:creationId xmlns:a16="http://schemas.microsoft.com/office/drawing/2014/main" id="{8E649671-1D14-4CCA-8A7F-2D1FEC7C86A9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634;p38">
              <a:extLst>
                <a:ext uri="{FF2B5EF4-FFF2-40B4-BE49-F238E27FC236}">
                  <a16:creationId xmlns:a16="http://schemas.microsoft.com/office/drawing/2014/main" id="{37D3EEE5-150A-4609-8973-F8D846FD0F72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635;p38">
              <a:extLst>
                <a:ext uri="{FF2B5EF4-FFF2-40B4-BE49-F238E27FC236}">
                  <a16:creationId xmlns:a16="http://schemas.microsoft.com/office/drawing/2014/main" id="{A8351426-46E3-42B3-A250-79DCB5FABC37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636;p38">
              <a:extLst>
                <a:ext uri="{FF2B5EF4-FFF2-40B4-BE49-F238E27FC236}">
                  <a16:creationId xmlns:a16="http://schemas.microsoft.com/office/drawing/2014/main" id="{01FA57B6-1DF9-452E-A565-56B87EF2945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130;p24">
            <a:extLst>
              <a:ext uri="{FF2B5EF4-FFF2-40B4-BE49-F238E27FC236}">
                <a16:creationId xmlns:a16="http://schemas.microsoft.com/office/drawing/2014/main" id="{BBB605BB-728C-4B35-9BB9-A3F836C97C01}"/>
              </a:ext>
            </a:extLst>
          </p:cNvPr>
          <p:cNvSpPr txBox="1">
            <a:spLocks/>
          </p:cNvSpPr>
          <p:nvPr/>
        </p:nvSpPr>
        <p:spPr>
          <a:xfrm>
            <a:off x="1080811" y="2584190"/>
            <a:ext cx="10176712" cy="9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4400" dirty="0"/>
              <a:t>Can  you …………. this ?</a:t>
            </a:r>
          </a:p>
        </p:txBody>
      </p:sp>
      <p:sp>
        <p:nvSpPr>
          <p:cNvPr id="31" name="Google Shape;175;p28">
            <a:extLst>
              <a:ext uri="{FF2B5EF4-FFF2-40B4-BE49-F238E27FC236}">
                <a16:creationId xmlns:a16="http://schemas.microsoft.com/office/drawing/2014/main" id="{05EF3DBB-682B-4D91-83C1-2554444E8FE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351495" y="4752545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reads</a:t>
            </a:r>
          </a:p>
        </p:txBody>
      </p:sp>
      <p:sp>
        <p:nvSpPr>
          <p:cNvPr id="32" name="Google Shape;175;p28">
            <a:extLst>
              <a:ext uri="{FF2B5EF4-FFF2-40B4-BE49-F238E27FC236}">
                <a16:creationId xmlns:a16="http://schemas.microsoft.com/office/drawing/2014/main" id="{48AA10E6-3718-4D22-BEAD-90E31124E81C}"/>
              </a:ext>
            </a:extLst>
          </p:cNvPr>
          <p:cNvSpPr txBox="1">
            <a:spLocks/>
          </p:cNvSpPr>
          <p:nvPr/>
        </p:nvSpPr>
        <p:spPr>
          <a:xfrm>
            <a:off x="4727151" y="4717608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read</a:t>
            </a:r>
          </a:p>
        </p:txBody>
      </p:sp>
      <p:sp>
        <p:nvSpPr>
          <p:cNvPr id="33" name="Google Shape;175;p28">
            <a:extLst>
              <a:ext uri="{FF2B5EF4-FFF2-40B4-BE49-F238E27FC236}">
                <a16:creationId xmlns:a16="http://schemas.microsoft.com/office/drawing/2014/main" id="{1E68EECA-7262-4392-9215-28E3B76D79A6}"/>
              </a:ext>
            </a:extLst>
          </p:cNvPr>
          <p:cNvSpPr txBox="1">
            <a:spLocks/>
          </p:cNvSpPr>
          <p:nvPr/>
        </p:nvSpPr>
        <p:spPr>
          <a:xfrm>
            <a:off x="8364060" y="4708851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reading</a:t>
            </a:r>
          </a:p>
        </p:txBody>
      </p:sp>
      <p:sp>
        <p:nvSpPr>
          <p:cNvPr id="44" name="Google Shape;175;p28">
            <a:extLst>
              <a:ext uri="{FF2B5EF4-FFF2-40B4-BE49-F238E27FC236}">
                <a16:creationId xmlns:a16="http://schemas.microsoft.com/office/drawing/2014/main" id="{31BF43CF-D8A9-4602-B4C5-B4E2EF26767C}"/>
              </a:ext>
            </a:extLst>
          </p:cNvPr>
          <p:cNvSpPr txBox="1">
            <a:spLocks/>
          </p:cNvSpPr>
          <p:nvPr/>
        </p:nvSpPr>
        <p:spPr>
          <a:xfrm>
            <a:off x="1290557" y="3855642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5" name="Google Shape;175;p28">
            <a:extLst>
              <a:ext uri="{FF2B5EF4-FFF2-40B4-BE49-F238E27FC236}">
                <a16:creationId xmlns:a16="http://schemas.microsoft.com/office/drawing/2014/main" id="{A53CD576-7BE5-465C-AD70-909D706BDC0B}"/>
              </a:ext>
            </a:extLst>
          </p:cNvPr>
          <p:cNvSpPr txBox="1">
            <a:spLocks/>
          </p:cNvSpPr>
          <p:nvPr/>
        </p:nvSpPr>
        <p:spPr>
          <a:xfrm>
            <a:off x="4700884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6" name="Google Shape;175;p28">
            <a:extLst>
              <a:ext uri="{FF2B5EF4-FFF2-40B4-BE49-F238E27FC236}">
                <a16:creationId xmlns:a16="http://schemas.microsoft.com/office/drawing/2014/main" id="{E50A3A0C-3485-4860-A2FB-21F8D049035F}"/>
              </a:ext>
            </a:extLst>
          </p:cNvPr>
          <p:cNvSpPr txBox="1">
            <a:spLocks/>
          </p:cNvSpPr>
          <p:nvPr/>
        </p:nvSpPr>
        <p:spPr>
          <a:xfrm>
            <a:off x="8319886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C</a:t>
            </a:r>
          </a:p>
        </p:txBody>
      </p:sp>
      <p:pic>
        <p:nvPicPr>
          <p:cNvPr id="34" name="Google Shape;274;p34">
            <a:extLst>
              <a:ext uri="{FF2B5EF4-FFF2-40B4-BE49-F238E27FC236}">
                <a16:creationId xmlns:a16="http://schemas.microsoft.com/office/drawing/2014/main" id="{7798D656-A2B3-46B9-8EE1-5D1387D1D2A4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2966953">
            <a:off x="4680217" y="3391467"/>
            <a:ext cx="2787731" cy="30562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122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7" descr="A picture containing accessor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533881">
            <a:off x="465778" y="439855"/>
            <a:ext cx="1397312" cy="141473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-662416" y="66022"/>
            <a:ext cx="36537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sz="7200" dirty="0"/>
              <a:t>02</a:t>
            </a:r>
            <a:endParaRPr sz="7200" dirty="0"/>
          </a:p>
        </p:txBody>
      </p:sp>
      <p:grpSp>
        <p:nvGrpSpPr>
          <p:cNvPr id="10" name="Google Shape;211;p30">
            <a:extLst>
              <a:ext uri="{FF2B5EF4-FFF2-40B4-BE49-F238E27FC236}">
                <a16:creationId xmlns:a16="http://schemas.microsoft.com/office/drawing/2014/main" id="{E8977B8C-12D2-4D58-9F31-3221F62F18CA}"/>
              </a:ext>
            </a:extLst>
          </p:cNvPr>
          <p:cNvGrpSpPr/>
          <p:nvPr/>
        </p:nvGrpSpPr>
        <p:grpSpPr>
          <a:xfrm>
            <a:off x="305233" y="1823325"/>
            <a:ext cx="11556856" cy="2015755"/>
            <a:chOff x="1017886" y="2820180"/>
            <a:chExt cx="3386040" cy="2900237"/>
          </a:xfrm>
        </p:grpSpPr>
        <p:pic>
          <p:nvPicPr>
            <p:cNvPr id="11" name="Google Shape;212;p30">
              <a:extLst>
                <a:ext uri="{FF2B5EF4-FFF2-40B4-BE49-F238E27FC236}">
                  <a16:creationId xmlns:a16="http://schemas.microsoft.com/office/drawing/2014/main" id="{E229A773-357F-40A7-A6C3-835EF935B78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83899" y="5200560"/>
              <a:ext cx="3320027" cy="519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13;p30">
              <a:extLst>
                <a:ext uri="{FF2B5EF4-FFF2-40B4-BE49-F238E27FC236}">
                  <a16:creationId xmlns:a16="http://schemas.microsoft.com/office/drawing/2014/main" id="{EA8A1E5E-1CB2-4FDA-BAB7-6C374F1CD223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14;p30">
              <a:extLst>
                <a:ext uri="{FF2B5EF4-FFF2-40B4-BE49-F238E27FC236}">
                  <a16:creationId xmlns:a16="http://schemas.microsoft.com/office/drawing/2014/main" id="{6BFDEEC8-CD3B-4E4C-A04B-F63F3273BB9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15;p30">
              <a:extLst>
                <a:ext uri="{FF2B5EF4-FFF2-40B4-BE49-F238E27FC236}">
                  <a16:creationId xmlns:a16="http://schemas.microsoft.com/office/drawing/2014/main" id="{EEA654A7-05D5-40DF-A63E-DB38837DC6B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oogle Shape;622;p38">
            <a:extLst>
              <a:ext uri="{FF2B5EF4-FFF2-40B4-BE49-F238E27FC236}">
                <a16:creationId xmlns:a16="http://schemas.microsoft.com/office/drawing/2014/main" id="{ED5AB42D-8DF4-4CA0-9262-F315BCE63114}"/>
              </a:ext>
            </a:extLst>
          </p:cNvPr>
          <p:cNvGrpSpPr/>
          <p:nvPr/>
        </p:nvGrpSpPr>
        <p:grpSpPr>
          <a:xfrm>
            <a:off x="1054914" y="4446044"/>
            <a:ext cx="2920966" cy="1373303"/>
            <a:chOff x="940240" y="2739886"/>
            <a:chExt cx="3556265" cy="3006469"/>
          </a:xfrm>
        </p:grpSpPr>
        <p:pic>
          <p:nvPicPr>
            <p:cNvPr id="16" name="Google Shape;623;p38">
              <a:extLst>
                <a:ext uri="{FF2B5EF4-FFF2-40B4-BE49-F238E27FC236}">
                  <a16:creationId xmlns:a16="http://schemas.microsoft.com/office/drawing/2014/main" id="{267BB029-77C1-4D5C-B717-D517FF09802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624;p38">
              <a:extLst>
                <a:ext uri="{FF2B5EF4-FFF2-40B4-BE49-F238E27FC236}">
                  <a16:creationId xmlns:a16="http://schemas.microsoft.com/office/drawing/2014/main" id="{EC2EB4CC-F493-4852-BE15-E315B4242AB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625;p38">
              <a:extLst>
                <a:ext uri="{FF2B5EF4-FFF2-40B4-BE49-F238E27FC236}">
                  <a16:creationId xmlns:a16="http://schemas.microsoft.com/office/drawing/2014/main" id="{11DBD996-5A00-4664-873F-CEB5F455436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626;p38">
              <a:extLst>
                <a:ext uri="{FF2B5EF4-FFF2-40B4-BE49-F238E27FC236}">
                  <a16:creationId xmlns:a16="http://schemas.microsoft.com/office/drawing/2014/main" id="{75BE3903-D797-48E1-B25B-994D9386FE5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oogle Shape;627;p38">
            <a:extLst>
              <a:ext uri="{FF2B5EF4-FFF2-40B4-BE49-F238E27FC236}">
                <a16:creationId xmlns:a16="http://schemas.microsoft.com/office/drawing/2014/main" id="{8686CFB8-78A1-424B-900D-D13683577EAD}"/>
              </a:ext>
            </a:extLst>
          </p:cNvPr>
          <p:cNvGrpSpPr/>
          <p:nvPr/>
        </p:nvGrpSpPr>
        <p:grpSpPr>
          <a:xfrm>
            <a:off x="4472127" y="4446044"/>
            <a:ext cx="2920966" cy="1373303"/>
            <a:chOff x="940240" y="2739886"/>
            <a:chExt cx="3556265" cy="3006469"/>
          </a:xfrm>
        </p:grpSpPr>
        <p:pic>
          <p:nvPicPr>
            <p:cNvPr id="21" name="Google Shape;628;p38">
              <a:extLst>
                <a:ext uri="{FF2B5EF4-FFF2-40B4-BE49-F238E27FC236}">
                  <a16:creationId xmlns:a16="http://schemas.microsoft.com/office/drawing/2014/main" id="{8269E19F-1D22-4914-9BD6-8FE8FDE3E7D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629;p38">
              <a:extLst>
                <a:ext uri="{FF2B5EF4-FFF2-40B4-BE49-F238E27FC236}">
                  <a16:creationId xmlns:a16="http://schemas.microsoft.com/office/drawing/2014/main" id="{526C614A-687D-4B93-8C99-8AA8D7111DF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630;p38">
              <a:extLst>
                <a:ext uri="{FF2B5EF4-FFF2-40B4-BE49-F238E27FC236}">
                  <a16:creationId xmlns:a16="http://schemas.microsoft.com/office/drawing/2014/main" id="{5198A957-CA90-4662-9242-DF66BD184AC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631;p38">
              <a:extLst>
                <a:ext uri="{FF2B5EF4-FFF2-40B4-BE49-F238E27FC236}">
                  <a16:creationId xmlns:a16="http://schemas.microsoft.com/office/drawing/2014/main" id="{640B539E-766E-49EA-BB39-32665160F79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oogle Shape;632;p38">
            <a:extLst>
              <a:ext uri="{FF2B5EF4-FFF2-40B4-BE49-F238E27FC236}">
                <a16:creationId xmlns:a16="http://schemas.microsoft.com/office/drawing/2014/main" id="{AF1E116D-B668-4E0E-913F-9F5082E7A18D}"/>
              </a:ext>
            </a:extLst>
          </p:cNvPr>
          <p:cNvGrpSpPr/>
          <p:nvPr/>
        </p:nvGrpSpPr>
        <p:grpSpPr>
          <a:xfrm>
            <a:off x="8058952" y="4446044"/>
            <a:ext cx="2920966" cy="1373303"/>
            <a:chOff x="940240" y="2739886"/>
            <a:chExt cx="3556265" cy="3006469"/>
          </a:xfrm>
        </p:grpSpPr>
        <p:pic>
          <p:nvPicPr>
            <p:cNvPr id="26" name="Google Shape;633;p38">
              <a:extLst>
                <a:ext uri="{FF2B5EF4-FFF2-40B4-BE49-F238E27FC236}">
                  <a16:creationId xmlns:a16="http://schemas.microsoft.com/office/drawing/2014/main" id="{8E649671-1D14-4CCA-8A7F-2D1FEC7C86A9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634;p38">
              <a:extLst>
                <a:ext uri="{FF2B5EF4-FFF2-40B4-BE49-F238E27FC236}">
                  <a16:creationId xmlns:a16="http://schemas.microsoft.com/office/drawing/2014/main" id="{37D3EEE5-150A-4609-8973-F8D846FD0F72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635;p38">
              <a:extLst>
                <a:ext uri="{FF2B5EF4-FFF2-40B4-BE49-F238E27FC236}">
                  <a16:creationId xmlns:a16="http://schemas.microsoft.com/office/drawing/2014/main" id="{A8351426-46E3-42B3-A250-79DCB5FABC37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636;p38">
              <a:extLst>
                <a:ext uri="{FF2B5EF4-FFF2-40B4-BE49-F238E27FC236}">
                  <a16:creationId xmlns:a16="http://schemas.microsoft.com/office/drawing/2014/main" id="{01FA57B6-1DF9-452E-A565-56B87EF2945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130;p24">
            <a:extLst>
              <a:ext uri="{FF2B5EF4-FFF2-40B4-BE49-F238E27FC236}">
                <a16:creationId xmlns:a16="http://schemas.microsoft.com/office/drawing/2014/main" id="{BBB605BB-728C-4B35-9BB9-A3F836C97C01}"/>
              </a:ext>
            </a:extLst>
          </p:cNvPr>
          <p:cNvSpPr txBox="1">
            <a:spLocks/>
          </p:cNvSpPr>
          <p:nvPr/>
        </p:nvSpPr>
        <p:spPr>
          <a:xfrm>
            <a:off x="709513" y="2147678"/>
            <a:ext cx="10691406" cy="9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Segoe UI Semibold" panose="020B0702040204020203" pitchFamily="34" charset="0"/>
              </a:rPr>
              <a:t> </a:t>
            </a:r>
            <a:r>
              <a:rPr lang="en-US" sz="4800" dirty="0" err="1"/>
              <a:t>Wateen</a:t>
            </a:r>
            <a:r>
              <a:rPr lang="en-US" sz="4800" dirty="0"/>
              <a:t> can’t …….. French</a:t>
            </a:r>
          </a:p>
        </p:txBody>
      </p:sp>
      <p:sp>
        <p:nvSpPr>
          <p:cNvPr id="31" name="Google Shape;175;p28">
            <a:extLst>
              <a:ext uri="{FF2B5EF4-FFF2-40B4-BE49-F238E27FC236}">
                <a16:creationId xmlns:a16="http://schemas.microsoft.com/office/drawing/2014/main" id="{05EF3DBB-682B-4D91-83C1-2554444E8FE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351495" y="4752545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speak</a:t>
            </a:r>
          </a:p>
        </p:txBody>
      </p:sp>
      <p:sp>
        <p:nvSpPr>
          <p:cNvPr id="32" name="Google Shape;175;p28">
            <a:extLst>
              <a:ext uri="{FF2B5EF4-FFF2-40B4-BE49-F238E27FC236}">
                <a16:creationId xmlns:a16="http://schemas.microsoft.com/office/drawing/2014/main" id="{48AA10E6-3718-4D22-BEAD-90E31124E81C}"/>
              </a:ext>
            </a:extLst>
          </p:cNvPr>
          <p:cNvSpPr txBox="1">
            <a:spLocks/>
          </p:cNvSpPr>
          <p:nvPr/>
        </p:nvSpPr>
        <p:spPr>
          <a:xfrm>
            <a:off x="4671574" y="4657388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speaks</a:t>
            </a:r>
          </a:p>
        </p:txBody>
      </p:sp>
      <p:sp>
        <p:nvSpPr>
          <p:cNvPr id="33" name="Google Shape;175;p28">
            <a:extLst>
              <a:ext uri="{FF2B5EF4-FFF2-40B4-BE49-F238E27FC236}">
                <a16:creationId xmlns:a16="http://schemas.microsoft.com/office/drawing/2014/main" id="{1E68EECA-7262-4392-9215-28E3B76D79A6}"/>
              </a:ext>
            </a:extLst>
          </p:cNvPr>
          <p:cNvSpPr txBox="1">
            <a:spLocks/>
          </p:cNvSpPr>
          <p:nvPr/>
        </p:nvSpPr>
        <p:spPr>
          <a:xfrm>
            <a:off x="8222753" y="4914813"/>
            <a:ext cx="2730616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lnSpc>
                <a:spcPct val="80000"/>
              </a:lnSpc>
              <a:buFont typeface="Coming Soon"/>
              <a:buNone/>
            </a:pPr>
            <a:r>
              <a:rPr lang="en-US" sz="3600" dirty="0">
                <a:solidFill>
                  <a:schemeClr val="bg1"/>
                </a:solidFill>
              </a:rPr>
              <a:t>speaking</a:t>
            </a:r>
          </a:p>
        </p:txBody>
      </p:sp>
      <p:sp>
        <p:nvSpPr>
          <p:cNvPr id="44" name="Google Shape;175;p28">
            <a:extLst>
              <a:ext uri="{FF2B5EF4-FFF2-40B4-BE49-F238E27FC236}">
                <a16:creationId xmlns:a16="http://schemas.microsoft.com/office/drawing/2014/main" id="{31BF43CF-D8A9-4602-B4C5-B4E2EF26767C}"/>
              </a:ext>
            </a:extLst>
          </p:cNvPr>
          <p:cNvSpPr txBox="1">
            <a:spLocks/>
          </p:cNvSpPr>
          <p:nvPr/>
        </p:nvSpPr>
        <p:spPr>
          <a:xfrm>
            <a:off x="1290557" y="3855642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5" name="Google Shape;175;p28">
            <a:extLst>
              <a:ext uri="{FF2B5EF4-FFF2-40B4-BE49-F238E27FC236}">
                <a16:creationId xmlns:a16="http://schemas.microsoft.com/office/drawing/2014/main" id="{A53CD576-7BE5-465C-AD70-909D706BDC0B}"/>
              </a:ext>
            </a:extLst>
          </p:cNvPr>
          <p:cNvSpPr txBox="1">
            <a:spLocks/>
          </p:cNvSpPr>
          <p:nvPr/>
        </p:nvSpPr>
        <p:spPr>
          <a:xfrm>
            <a:off x="4700884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6" name="Google Shape;175;p28">
            <a:extLst>
              <a:ext uri="{FF2B5EF4-FFF2-40B4-BE49-F238E27FC236}">
                <a16:creationId xmlns:a16="http://schemas.microsoft.com/office/drawing/2014/main" id="{E50A3A0C-3485-4860-A2FB-21F8D049035F}"/>
              </a:ext>
            </a:extLst>
          </p:cNvPr>
          <p:cNvSpPr txBox="1">
            <a:spLocks/>
          </p:cNvSpPr>
          <p:nvPr/>
        </p:nvSpPr>
        <p:spPr>
          <a:xfrm>
            <a:off x="8319886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C</a:t>
            </a:r>
          </a:p>
        </p:txBody>
      </p:sp>
      <p:pic>
        <p:nvPicPr>
          <p:cNvPr id="34" name="Google Shape;274;p34">
            <a:extLst>
              <a:ext uri="{FF2B5EF4-FFF2-40B4-BE49-F238E27FC236}">
                <a16:creationId xmlns:a16="http://schemas.microsoft.com/office/drawing/2014/main" id="{B021B6CD-E18A-491C-A3F7-43AF3EDE4734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2966953">
            <a:off x="1067879" y="3292622"/>
            <a:ext cx="3160539" cy="32443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13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339;p36">
            <a:extLst>
              <a:ext uri="{FF2B5EF4-FFF2-40B4-BE49-F238E27FC236}">
                <a16:creationId xmlns:a16="http://schemas.microsoft.com/office/drawing/2014/main" id="{B35E1CD5-E991-45C2-8593-C75DF71DE203}"/>
              </a:ext>
            </a:extLst>
          </p:cNvPr>
          <p:cNvGrpSpPr/>
          <p:nvPr/>
        </p:nvGrpSpPr>
        <p:grpSpPr>
          <a:xfrm>
            <a:off x="1036948" y="889911"/>
            <a:ext cx="3283446" cy="5078177"/>
            <a:chOff x="2368762" y="841731"/>
            <a:chExt cx="3148926" cy="3321893"/>
          </a:xfrm>
        </p:grpSpPr>
        <p:sp>
          <p:nvSpPr>
            <p:cNvPr id="7" name="Google Shape;340;p36">
              <a:extLst>
                <a:ext uri="{FF2B5EF4-FFF2-40B4-BE49-F238E27FC236}">
                  <a16:creationId xmlns:a16="http://schemas.microsoft.com/office/drawing/2014/main" id="{C3B1348A-42FB-401A-8E83-AD1E82D88E61}"/>
                </a:ext>
              </a:extLst>
            </p:cNvPr>
            <p:cNvSpPr/>
            <p:nvPr/>
          </p:nvSpPr>
          <p:spPr>
            <a:xfrm rot="-5400000">
              <a:off x="2281268" y="934270"/>
              <a:ext cx="3321893" cy="3136815"/>
            </a:xfrm>
            <a:custGeom>
              <a:avLst/>
              <a:gdLst/>
              <a:ahLst/>
              <a:cxnLst/>
              <a:rect l="l" t="t" r="r" b="b"/>
              <a:pathLst>
                <a:path w="3321893" h="3136815" extrusionOk="0">
                  <a:moveTo>
                    <a:pt x="15340" y="3136815"/>
                  </a:moveTo>
                  <a:lnTo>
                    <a:pt x="7823" y="3136815"/>
                  </a:lnTo>
                  <a:lnTo>
                    <a:pt x="7246" y="3128385"/>
                  </a:lnTo>
                  <a:cubicBezTo>
                    <a:pt x="6349" y="3090892"/>
                    <a:pt x="7943" y="3056246"/>
                    <a:pt x="7943" y="3056246"/>
                  </a:cubicBezTo>
                  <a:close/>
                  <a:moveTo>
                    <a:pt x="3321893" y="1"/>
                  </a:moveTo>
                  <a:lnTo>
                    <a:pt x="3321893" y="3136815"/>
                  </a:lnTo>
                  <a:lnTo>
                    <a:pt x="17984" y="3136815"/>
                  </a:lnTo>
                  <a:lnTo>
                    <a:pt x="17230" y="3124210"/>
                  </a:lnTo>
                  <a:cubicBezTo>
                    <a:pt x="10841" y="3016343"/>
                    <a:pt x="1548" y="2851636"/>
                    <a:pt x="1548" y="2806198"/>
                  </a:cubicBezTo>
                  <a:cubicBezTo>
                    <a:pt x="1548" y="2736959"/>
                    <a:pt x="16347" y="2543684"/>
                    <a:pt x="16347" y="2543684"/>
                  </a:cubicBezTo>
                  <a:cubicBezTo>
                    <a:pt x="16347" y="2543684"/>
                    <a:pt x="-3275" y="2373088"/>
                    <a:pt x="1253" y="2303722"/>
                  </a:cubicBezTo>
                  <a:cubicBezTo>
                    <a:pt x="5782" y="2234348"/>
                    <a:pt x="45026" y="2187485"/>
                    <a:pt x="45026" y="2187485"/>
                  </a:cubicBezTo>
                  <a:lnTo>
                    <a:pt x="11470" y="2153021"/>
                  </a:lnTo>
                  <a:cubicBezTo>
                    <a:pt x="11470" y="2153021"/>
                    <a:pt x="-12796" y="1873544"/>
                    <a:pt x="9264" y="1796828"/>
                  </a:cubicBezTo>
                  <a:cubicBezTo>
                    <a:pt x="31324" y="1720106"/>
                    <a:pt x="64414" y="1714619"/>
                    <a:pt x="64414" y="1714619"/>
                  </a:cubicBezTo>
                  <a:cubicBezTo>
                    <a:pt x="64414" y="1714619"/>
                    <a:pt x="44560" y="1646127"/>
                    <a:pt x="64414" y="1558439"/>
                  </a:cubicBezTo>
                  <a:cubicBezTo>
                    <a:pt x="84269" y="1470764"/>
                    <a:pt x="84269" y="1435149"/>
                    <a:pt x="84269" y="1435149"/>
                  </a:cubicBezTo>
                  <a:lnTo>
                    <a:pt x="15882" y="1402265"/>
                  </a:lnTo>
                  <a:cubicBezTo>
                    <a:pt x="15882" y="1402265"/>
                    <a:pt x="5737" y="1346056"/>
                    <a:pt x="7945" y="1296678"/>
                  </a:cubicBezTo>
                  <a:cubicBezTo>
                    <a:pt x="10155" y="1247287"/>
                    <a:pt x="-890" y="948244"/>
                    <a:pt x="3528" y="843983"/>
                  </a:cubicBezTo>
                  <a:cubicBezTo>
                    <a:pt x="7945" y="739728"/>
                    <a:pt x="14320" y="614408"/>
                    <a:pt x="20563" y="573690"/>
                  </a:cubicBezTo>
                  <a:cubicBezTo>
                    <a:pt x="26805" y="532993"/>
                    <a:pt x="4957" y="211218"/>
                    <a:pt x="4957" y="211218"/>
                  </a:cubicBezTo>
                  <a:cubicBezTo>
                    <a:pt x="4957" y="211218"/>
                    <a:pt x="100156" y="224786"/>
                    <a:pt x="107958" y="158882"/>
                  </a:cubicBezTo>
                  <a:cubicBezTo>
                    <a:pt x="115762" y="92978"/>
                    <a:pt x="26805" y="77467"/>
                    <a:pt x="26805" y="77467"/>
                  </a:cubicBezTo>
                  <a:lnTo>
                    <a:pt x="223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901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341;p36">
              <a:extLst>
                <a:ext uri="{FF2B5EF4-FFF2-40B4-BE49-F238E27FC236}">
                  <a16:creationId xmlns:a16="http://schemas.microsoft.com/office/drawing/2014/main" id="{DB8D55E3-623C-4DCE-A83D-902F79B28494}"/>
                </a:ext>
              </a:extLst>
            </p:cNvPr>
            <p:cNvSpPr/>
            <p:nvPr/>
          </p:nvSpPr>
          <p:spPr>
            <a:xfrm rot="-5400000">
              <a:off x="2321640" y="901973"/>
              <a:ext cx="3243170" cy="3148926"/>
            </a:xfrm>
            <a:custGeom>
              <a:avLst/>
              <a:gdLst/>
              <a:ahLst/>
              <a:cxnLst/>
              <a:rect l="l" t="t" r="r" b="b"/>
              <a:pathLst>
                <a:path w="3243170" h="3148926" extrusionOk="0">
                  <a:moveTo>
                    <a:pt x="20529" y="3148926"/>
                  </a:moveTo>
                  <a:lnTo>
                    <a:pt x="13055" y="3148926"/>
                  </a:lnTo>
                  <a:lnTo>
                    <a:pt x="10969" y="3138376"/>
                  </a:lnTo>
                  <a:cubicBezTo>
                    <a:pt x="4356" y="3089791"/>
                    <a:pt x="7943" y="3011837"/>
                    <a:pt x="7943" y="3011837"/>
                  </a:cubicBezTo>
                  <a:close/>
                  <a:moveTo>
                    <a:pt x="3243170" y="0"/>
                  </a:moveTo>
                  <a:lnTo>
                    <a:pt x="3243170" y="3148926"/>
                  </a:lnTo>
                  <a:lnTo>
                    <a:pt x="21390" y="3148926"/>
                  </a:lnTo>
                  <a:lnTo>
                    <a:pt x="20126" y="3128183"/>
                  </a:lnTo>
                  <a:cubicBezTo>
                    <a:pt x="14197" y="3030150"/>
                    <a:pt x="1548" y="2814800"/>
                    <a:pt x="1548" y="2761789"/>
                  </a:cubicBezTo>
                  <a:cubicBezTo>
                    <a:pt x="1548" y="2692550"/>
                    <a:pt x="16347" y="2499275"/>
                    <a:pt x="16347" y="2499275"/>
                  </a:cubicBezTo>
                  <a:cubicBezTo>
                    <a:pt x="16347" y="2499275"/>
                    <a:pt x="-3275" y="2328679"/>
                    <a:pt x="1253" y="2259313"/>
                  </a:cubicBezTo>
                  <a:cubicBezTo>
                    <a:pt x="5782" y="2189939"/>
                    <a:pt x="45026" y="2143076"/>
                    <a:pt x="45026" y="2143076"/>
                  </a:cubicBezTo>
                  <a:lnTo>
                    <a:pt x="11470" y="2108612"/>
                  </a:lnTo>
                  <a:cubicBezTo>
                    <a:pt x="11470" y="2108612"/>
                    <a:pt x="-12796" y="1829135"/>
                    <a:pt x="9264" y="1752419"/>
                  </a:cubicBezTo>
                  <a:cubicBezTo>
                    <a:pt x="31324" y="1675697"/>
                    <a:pt x="64414" y="1670210"/>
                    <a:pt x="64414" y="1670210"/>
                  </a:cubicBezTo>
                  <a:cubicBezTo>
                    <a:pt x="64414" y="1670210"/>
                    <a:pt x="44560" y="1601718"/>
                    <a:pt x="64414" y="1514030"/>
                  </a:cubicBezTo>
                  <a:cubicBezTo>
                    <a:pt x="84269" y="1426355"/>
                    <a:pt x="84269" y="1390740"/>
                    <a:pt x="84269" y="1390740"/>
                  </a:cubicBezTo>
                  <a:lnTo>
                    <a:pt x="15882" y="1357856"/>
                  </a:lnTo>
                  <a:cubicBezTo>
                    <a:pt x="15882" y="1357856"/>
                    <a:pt x="5737" y="1301647"/>
                    <a:pt x="7945" y="1252269"/>
                  </a:cubicBezTo>
                  <a:cubicBezTo>
                    <a:pt x="10155" y="1202878"/>
                    <a:pt x="-890" y="903835"/>
                    <a:pt x="3528" y="799574"/>
                  </a:cubicBezTo>
                  <a:cubicBezTo>
                    <a:pt x="7945" y="695319"/>
                    <a:pt x="14320" y="569999"/>
                    <a:pt x="20563" y="529281"/>
                  </a:cubicBezTo>
                  <a:cubicBezTo>
                    <a:pt x="26805" y="488584"/>
                    <a:pt x="4957" y="166809"/>
                    <a:pt x="4957" y="166809"/>
                  </a:cubicBezTo>
                  <a:cubicBezTo>
                    <a:pt x="4957" y="166809"/>
                    <a:pt x="100156" y="180377"/>
                    <a:pt x="107958" y="114473"/>
                  </a:cubicBezTo>
                  <a:cubicBezTo>
                    <a:pt x="115762" y="48569"/>
                    <a:pt x="26805" y="33058"/>
                    <a:pt x="26805" y="33058"/>
                  </a:cubicBezTo>
                  <a:lnTo>
                    <a:pt x="248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" name="Google Shape;265;p33">
            <a:extLst>
              <a:ext uri="{FF2B5EF4-FFF2-40B4-BE49-F238E27FC236}">
                <a16:creationId xmlns:a16="http://schemas.microsoft.com/office/drawing/2014/main" id="{0F19713D-48C9-46FD-87F2-44D9F0C24100}"/>
              </a:ext>
            </a:extLst>
          </p:cNvPr>
          <p:cNvSpPr/>
          <p:nvPr/>
        </p:nvSpPr>
        <p:spPr>
          <a:xfrm rot="8321483">
            <a:off x="495659" y="1023854"/>
            <a:ext cx="1682451" cy="480542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chemeClr val="lt1">
              <a:alpha val="50196"/>
            </a:scheme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265;p33">
            <a:extLst>
              <a:ext uri="{FF2B5EF4-FFF2-40B4-BE49-F238E27FC236}">
                <a16:creationId xmlns:a16="http://schemas.microsoft.com/office/drawing/2014/main" id="{67283739-F92D-4DAD-9259-8977615C2F94}"/>
              </a:ext>
            </a:extLst>
          </p:cNvPr>
          <p:cNvSpPr/>
          <p:nvPr/>
        </p:nvSpPr>
        <p:spPr>
          <a:xfrm rot="8321483">
            <a:off x="3259285" y="5373661"/>
            <a:ext cx="1682451" cy="480542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chemeClr val="lt1">
              <a:alpha val="50196"/>
            </a:scheme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30;p24">
            <a:extLst>
              <a:ext uri="{FF2B5EF4-FFF2-40B4-BE49-F238E27FC236}">
                <a16:creationId xmlns:a16="http://schemas.microsoft.com/office/drawing/2014/main" id="{746C9C88-FE64-4A68-B7A8-2B29CAE0E4CC}"/>
              </a:ext>
            </a:extLst>
          </p:cNvPr>
          <p:cNvSpPr txBox="1">
            <a:spLocks/>
          </p:cNvSpPr>
          <p:nvPr/>
        </p:nvSpPr>
        <p:spPr>
          <a:xfrm>
            <a:off x="3569419" y="508279"/>
            <a:ext cx="7676696" cy="1167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5500" dirty="0"/>
              <a:t>I can cook </a:t>
            </a:r>
            <a:r>
              <a:rPr lang="en-US" sz="5500" dirty="0" err="1"/>
              <a:t>Kabsa</a:t>
            </a:r>
            <a:endParaRPr lang="en-US" sz="5500" dirty="0"/>
          </a:p>
        </p:txBody>
      </p:sp>
      <p:pic>
        <p:nvPicPr>
          <p:cNvPr id="17" name="Google Shape;252;p32" descr="A silhouette of a city&#10;&#10;Description automatically generated with medium confidence">
            <a:extLst>
              <a:ext uri="{FF2B5EF4-FFF2-40B4-BE49-F238E27FC236}">
                <a16:creationId xmlns:a16="http://schemas.microsoft.com/office/drawing/2014/main" id="{C61B53F0-C692-4F5D-A3CA-8154394B1A0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1818" y="2708522"/>
            <a:ext cx="3837440" cy="84429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30;p24">
            <a:extLst>
              <a:ext uri="{FF2B5EF4-FFF2-40B4-BE49-F238E27FC236}">
                <a16:creationId xmlns:a16="http://schemas.microsoft.com/office/drawing/2014/main" id="{0C67EFD8-0F58-4181-8F74-EB404414D3F9}"/>
              </a:ext>
            </a:extLst>
          </p:cNvPr>
          <p:cNvSpPr txBox="1">
            <a:spLocks/>
          </p:cNvSpPr>
          <p:nvPr/>
        </p:nvSpPr>
        <p:spPr>
          <a:xfrm>
            <a:off x="3748886" y="4133978"/>
            <a:ext cx="7104199" cy="1404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55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She can’t comes  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3D9F8D8-8377-4EF6-8F3D-EB0792BC8A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49049"/>
          <a:stretch/>
        </p:blipFill>
        <p:spPr>
          <a:xfrm>
            <a:off x="10324421" y="4002291"/>
            <a:ext cx="1565825" cy="1536597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A9966681-FC54-42FE-B27A-6D235A79DE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48720"/>
          <a:stretch/>
        </p:blipFill>
        <p:spPr>
          <a:xfrm>
            <a:off x="10560391" y="495826"/>
            <a:ext cx="1575955" cy="1536597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1CD5BECD-5ADB-43FE-BB76-8B5537A13D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49049"/>
          <a:stretch/>
        </p:blipFill>
        <p:spPr>
          <a:xfrm>
            <a:off x="1631609" y="1131165"/>
            <a:ext cx="1887182" cy="1851955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67EA8276-755D-4257-9D6C-4D15B14BEB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48720"/>
          <a:stretch/>
        </p:blipFill>
        <p:spPr>
          <a:xfrm>
            <a:off x="1867579" y="3894143"/>
            <a:ext cx="1899390" cy="1851955"/>
          </a:xfrm>
          <a:prstGeom prst="rect">
            <a:avLst/>
          </a:prstGeom>
        </p:spPr>
      </p:pic>
      <p:sp>
        <p:nvSpPr>
          <p:cNvPr id="22" name="Google Shape;130;p24">
            <a:extLst>
              <a:ext uri="{FF2B5EF4-FFF2-40B4-BE49-F238E27FC236}">
                <a16:creationId xmlns:a16="http://schemas.microsoft.com/office/drawing/2014/main" id="{6AACCF84-A14D-4D47-B20B-4257FFE78980}"/>
              </a:ext>
            </a:extLst>
          </p:cNvPr>
          <p:cNvSpPr txBox="1">
            <a:spLocks/>
          </p:cNvSpPr>
          <p:nvPr/>
        </p:nvSpPr>
        <p:spPr>
          <a:xfrm>
            <a:off x="1364121" y="2702369"/>
            <a:ext cx="2520798" cy="1404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8000" dirty="0">
                <a:solidFill>
                  <a:schemeClr val="bg2"/>
                </a:solidFill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75204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0;p24">
            <a:extLst>
              <a:ext uri="{FF2B5EF4-FFF2-40B4-BE49-F238E27FC236}">
                <a16:creationId xmlns:a16="http://schemas.microsoft.com/office/drawing/2014/main" id="{7541086B-296F-5653-8D1D-9414808798FF}"/>
              </a:ext>
            </a:extLst>
          </p:cNvPr>
          <p:cNvSpPr txBox="1">
            <a:spLocks/>
          </p:cNvSpPr>
          <p:nvPr/>
        </p:nvSpPr>
        <p:spPr>
          <a:xfrm>
            <a:off x="1234123" y="247687"/>
            <a:ext cx="9859717" cy="9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4800" dirty="0"/>
              <a:t>Go to &gt; 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719529FC-0028-AF30-81F7-D91536F5B6EC}"/>
              </a:ext>
            </a:extLst>
          </p:cNvPr>
          <p:cNvSpPr/>
          <p:nvPr/>
        </p:nvSpPr>
        <p:spPr>
          <a:xfrm>
            <a:off x="7337535" y="247687"/>
            <a:ext cx="4196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قنوات عين دروس</a:t>
            </a:r>
            <a:endParaRPr lang="ar-SA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0A95612-A4B5-8017-FC00-43F43BAE8D99}"/>
              </a:ext>
            </a:extLst>
          </p:cNvPr>
          <p:cNvSpPr txBox="1"/>
          <p:nvPr/>
        </p:nvSpPr>
        <p:spPr>
          <a:xfrm>
            <a:off x="814648" y="6118064"/>
            <a:ext cx="61846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hlinkClick r:id="rId3"/>
              </a:rPr>
              <a:t>https://www.youtube.com/watch?v=43scTliwGBk</a:t>
            </a:r>
            <a:r>
              <a:rPr lang="ar-SA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9" name="Google Shape;183;p28" descr="A black and white outline of a city&#10;&#10;Description automatically generated with medium confidence">
            <a:extLst>
              <a:ext uri="{FF2B5EF4-FFF2-40B4-BE49-F238E27FC236}">
                <a16:creationId xmlns:a16="http://schemas.microsoft.com/office/drawing/2014/main" id="{2FBFD05B-42A1-041A-B71E-5776FD6C0FE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36449" t="26820" r="45730" b="33970"/>
          <a:stretch/>
        </p:blipFill>
        <p:spPr>
          <a:xfrm rot="2331413">
            <a:off x="1181518" y="5257093"/>
            <a:ext cx="789460" cy="654334"/>
          </a:xfrm>
          <a:custGeom>
            <a:avLst/>
            <a:gdLst/>
            <a:ahLst/>
            <a:cxnLst/>
            <a:rect l="l" t="t" r="r" b="b"/>
            <a:pathLst>
              <a:path w="1320553" h="1265866" extrusionOk="0">
                <a:moveTo>
                  <a:pt x="583958" y="0"/>
                </a:moveTo>
                <a:cubicBezTo>
                  <a:pt x="624904" y="0"/>
                  <a:pt x="663694" y="13792"/>
                  <a:pt x="695589" y="40084"/>
                </a:cubicBezTo>
                <a:lnTo>
                  <a:pt x="1255035" y="495227"/>
                </a:lnTo>
                <a:cubicBezTo>
                  <a:pt x="1296842" y="529276"/>
                  <a:pt x="1320979" y="579273"/>
                  <a:pt x="1320548" y="633149"/>
                </a:cubicBezTo>
                <a:cubicBezTo>
                  <a:pt x="1320548" y="687024"/>
                  <a:pt x="1296842" y="737021"/>
                  <a:pt x="1255035" y="771071"/>
                </a:cubicBezTo>
                <a:lnTo>
                  <a:pt x="695157" y="1225782"/>
                </a:lnTo>
                <a:cubicBezTo>
                  <a:pt x="662832" y="1252074"/>
                  <a:pt x="624472" y="1265866"/>
                  <a:pt x="583527" y="1265866"/>
                </a:cubicBezTo>
                <a:cubicBezTo>
                  <a:pt x="485258" y="1265866"/>
                  <a:pt x="405090" y="1186130"/>
                  <a:pt x="405090" y="1088292"/>
                </a:cubicBezTo>
                <a:cubicBezTo>
                  <a:pt x="330957" y="1124065"/>
                  <a:pt x="219327" y="1130961"/>
                  <a:pt x="219327" y="1130961"/>
                </a:cubicBezTo>
                <a:lnTo>
                  <a:pt x="219310" y="1129432"/>
                </a:lnTo>
                <a:lnTo>
                  <a:pt x="197832" y="1129432"/>
                </a:lnTo>
                <a:cubicBezTo>
                  <a:pt x="88788" y="1129432"/>
                  <a:pt x="0" y="1041333"/>
                  <a:pt x="0" y="933134"/>
                </a:cubicBezTo>
                <a:lnTo>
                  <a:pt x="0" y="446449"/>
                </a:lnTo>
                <a:cubicBezTo>
                  <a:pt x="0" y="338250"/>
                  <a:pt x="88788" y="250151"/>
                  <a:pt x="197832" y="250151"/>
                </a:cubicBezTo>
                <a:lnTo>
                  <a:pt x="209902" y="250151"/>
                </a:lnTo>
                <a:lnTo>
                  <a:pt x="209844" y="244812"/>
                </a:lnTo>
                <a:cubicBezTo>
                  <a:pt x="284839" y="243950"/>
                  <a:pt x="405521" y="202142"/>
                  <a:pt x="405521" y="202142"/>
                </a:cubicBezTo>
                <a:lnTo>
                  <a:pt x="405521" y="178006"/>
                </a:lnTo>
                <a:cubicBezTo>
                  <a:pt x="405521" y="79737"/>
                  <a:pt x="485688" y="0"/>
                  <a:pt x="583958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0" name="Google Shape;696;p44">
            <a:extLst>
              <a:ext uri="{FF2B5EF4-FFF2-40B4-BE49-F238E27FC236}">
                <a16:creationId xmlns:a16="http://schemas.microsoft.com/office/drawing/2014/main" id="{D773F4D5-8F45-5ECA-4872-2D80FB8E30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1299" y="3826396"/>
            <a:ext cx="1856316" cy="1354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dirty="0">
                <a:solidFill>
                  <a:schemeClr val="accent2"/>
                </a:solidFill>
              </a:rPr>
              <a:t>W</a:t>
            </a:r>
            <a:r>
              <a:rPr lang="en" dirty="0">
                <a:solidFill>
                  <a:schemeClr val="accent2"/>
                </a:solidFill>
              </a:rPr>
              <a:t>atch here</a:t>
            </a:r>
            <a:endParaRPr dirty="0">
              <a:solidFill>
                <a:schemeClr val="accent2"/>
              </a:solidFill>
            </a:endParaRPr>
          </a:p>
        </p:txBody>
      </p:sp>
      <p:pic>
        <p:nvPicPr>
          <p:cNvPr id="4" name="وسائط عبر الإنترنت 3" title="What Can you Do There? (3. Grammar) - اللغة الإنجليزية - أول متوسط">
            <a:hlinkClick r:id="" action="ppaction://media"/>
            <a:extLst>
              <a:ext uri="{FF2B5EF4-FFF2-40B4-BE49-F238E27FC236}">
                <a16:creationId xmlns:a16="http://schemas.microsoft.com/office/drawing/2014/main" id="{007636B4-9E79-CE27-8A08-70BC8E1AFD4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949410" y="1166608"/>
            <a:ext cx="8008467" cy="452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51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hlinkClick r:id="rId2"/>
            <a:extLst>
              <a:ext uri="{FF2B5EF4-FFF2-40B4-BE49-F238E27FC236}">
                <a16:creationId xmlns:a16="http://schemas.microsoft.com/office/drawing/2014/main" id="{894E957E-9AB4-490F-8246-83868B310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102453" y="2666602"/>
            <a:ext cx="3510908" cy="3510908"/>
          </a:xfrm>
          <a:prstGeom prst="rect">
            <a:avLst/>
          </a:prstGeom>
        </p:spPr>
      </p:pic>
      <p:pic>
        <p:nvPicPr>
          <p:cNvPr id="1026" name="Picture 2" descr="gaming">
            <a:extLst>
              <a:ext uri="{FF2B5EF4-FFF2-40B4-BE49-F238E27FC236}">
                <a16:creationId xmlns:a16="http://schemas.microsoft.com/office/drawing/2014/main" id="{682BA5BC-2F29-43B7-9ACB-EC7E1A97B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322" y="246454"/>
            <a:ext cx="2420148" cy="242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oogle Shape;183;p28" descr="A black and white outline of a city&#10;&#10;Description automatically generated with medium confidence">
            <a:extLst>
              <a:ext uri="{FF2B5EF4-FFF2-40B4-BE49-F238E27FC236}">
                <a16:creationId xmlns:a16="http://schemas.microsoft.com/office/drawing/2014/main" id="{7C371A79-B941-41CD-8C24-BEDF52507CD1}"/>
              </a:ext>
            </a:extLst>
          </p:cNvPr>
          <p:cNvPicPr preferRelativeResize="0"/>
          <p:nvPr/>
        </p:nvPicPr>
        <p:blipFill rotWithShape="1">
          <a:blip r:embed="rId6">
            <a:alphaModFix/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36449" t="26820" r="45730" b="33970"/>
          <a:stretch/>
        </p:blipFill>
        <p:spPr>
          <a:xfrm rot="2331413">
            <a:off x="7721260" y="950519"/>
            <a:ext cx="2029349" cy="1750554"/>
          </a:xfrm>
          <a:custGeom>
            <a:avLst/>
            <a:gdLst/>
            <a:ahLst/>
            <a:cxnLst/>
            <a:rect l="l" t="t" r="r" b="b"/>
            <a:pathLst>
              <a:path w="1320553" h="1265866" extrusionOk="0">
                <a:moveTo>
                  <a:pt x="583958" y="0"/>
                </a:moveTo>
                <a:cubicBezTo>
                  <a:pt x="624904" y="0"/>
                  <a:pt x="663694" y="13792"/>
                  <a:pt x="695589" y="40084"/>
                </a:cubicBezTo>
                <a:lnTo>
                  <a:pt x="1255035" y="495227"/>
                </a:lnTo>
                <a:cubicBezTo>
                  <a:pt x="1296842" y="529276"/>
                  <a:pt x="1320979" y="579273"/>
                  <a:pt x="1320548" y="633149"/>
                </a:cubicBezTo>
                <a:cubicBezTo>
                  <a:pt x="1320548" y="687024"/>
                  <a:pt x="1296842" y="737021"/>
                  <a:pt x="1255035" y="771071"/>
                </a:cubicBezTo>
                <a:lnTo>
                  <a:pt x="695157" y="1225782"/>
                </a:lnTo>
                <a:cubicBezTo>
                  <a:pt x="662832" y="1252074"/>
                  <a:pt x="624472" y="1265866"/>
                  <a:pt x="583527" y="1265866"/>
                </a:cubicBezTo>
                <a:cubicBezTo>
                  <a:pt x="485258" y="1265866"/>
                  <a:pt x="405090" y="1186130"/>
                  <a:pt x="405090" y="1088292"/>
                </a:cubicBezTo>
                <a:cubicBezTo>
                  <a:pt x="330957" y="1124065"/>
                  <a:pt x="219327" y="1130961"/>
                  <a:pt x="219327" y="1130961"/>
                </a:cubicBezTo>
                <a:lnTo>
                  <a:pt x="219310" y="1129432"/>
                </a:lnTo>
                <a:lnTo>
                  <a:pt x="197832" y="1129432"/>
                </a:lnTo>
                <a:cubicBezTo>
                  <a:pt x="88788" y="1129432"/>
                  <a:pt x="0" y="1041333"/>
                  <a:pt x="0" y="933134"/>
                </a:cubicBezTo>
                <a:lnTo>
                  <a:pt x="0" y="446449"/>
                </a:lnTo>
                <a:cubicBezTo>
                  <a:pt x="0" y="338250"/>
                  <a:pt x="88788" y="250151"/>
                  <a:pt x="197832" y="250151"/>
                </a:cubicBezTo>
                <a:lnTo>
                  <a:pt x="209902" y="250151"/>
                </a:lnTo>
                <a:lnTo>
                  <a:pt x="209844" y="244812"/>
                </a:lnTo>
                <a:cubicBezTo>
                  <a:pt x="284839" y="243950"/>
                  <a:pt x="405521" y="202142"/>
                  <a:pt x="405521" y="202142"/>
                </a:cubicBezTo>
                <a:lnTo>
                  <a:pt x="405521" y="178006"/>
                </a:lnTo>
                <a:cubicBezTo>
                  <a:pt x="405521" y="79737"/>
                  <a:pt x="485688" y="0"/>
                  <a:pt x="583958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" name="Google Shape;696;p44">
            <a:extLst>
              <a:ext uri="{FF2B5EF4-FFF2-40B4-BE49-F238E27FC236}">
                <a16:creationId xmlns:a16="http://schemas.microsoft.com/office/drawing/2014/main" id="{3322553A-297D-F6A7-DBD7-6FC8831A3B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30476" y="1148464"/>
            <a:ext cx="6678059" cy="1354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7200" dirty="0">
                <a:solidFill>
                  <a:schemeClr val="accent2"/>
                </a:solidFill>
              </a:rPr>
              <a:t>P</a:t>
            </a:r>
            <a:r>
              <a:rPr lang="en" sz="7200" dirty="0">
                <a:solidFill>
                  <a:schemeClr val="accent2"/>
                </a:solidFill>
              </a:rPr>
              <a:t>lay here</a:t>
            </a:r>
            <a:endParaRPr sz="7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7093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44"/>
          <p:cNvSpPr txBox="1">
            <a:spLocks noGrp="1"/>
          </p:cNvSpPr>
          <p:nvPr>
            <p:ph type="title"/>
          </p:nvPr>
        </p:nvSpPr>
        <p:spPr>
          <a:xfrm>
            <a:off x="3756279" y="2048762"/>
            <a:ext cx="6678059" cy="1354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9600" b="1" dirty="0">
                <a:solidFill>
                  <a:schemeClr val="bg1">
                    <a:lumMod val="95000"/>
                  </a:schemeClr>
                </a:solidFill>
              </a:rPr>
              <a:t>Main </a:t>
            </a:r>
            <a:br>
              <a:rPr lang="en-US" sz="96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9600" b="1" dirty="0">
                <a:solidFill>
                  <a:schemeClr val="bg1">
                    <a:lumMod val="95000"/>
                  </a:schemeClr>
                </a:solidFill>
              </a:rPr>
              <a:t>idea</a:t>
            </a:r>
            <a:endParaRPr sz="9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Google Shape;132;p24" descr="A picture containing plant&#10;&#10;Description automatically generated">
            <a:extLst>
              <a:ext uri="{FF2B5EF4-FFF2-40B4-BE49-F238E27FC236}">
                <a16:creationId xmlns:a16="http://schemas.microsoft.com/office/drawing/2014/main" id="{0A17A022-C117-47D4-8098-F913386B6E7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8678" t="45968" r="60320" b="25889"/>
          <a:stretch/>
        </p:blipFill>
        <p:spPr>
          <a:xfrm rot="465910">
            <a:off x="1731146" y="1137334"/>
            <a:ext cx="1123354" cy="815520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8" name="Google Shape;133;p24" descr="A picture containing plant&#10;&#10;Description automatically generated">
            <a:extLst>
              <a:ext uri="{FF2B5EF4-FFF2-40B4-BE49-F238E27FC236}">
                <a16:creationId xmlns:a16="http://schemas.microsoft.com/office/drawing/2014/main" id="{0F47D08C-CE54-4DC8-BBBB-51B3CEA0655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8678" t="45968" r="60320" b="25889"/>
          <a:stretch/>
        </p:blipFill>
        <p:spPr>
          <a:xfrm rot="6375612">
            <a:off x="9687093" y="1136919"/>
            <a:ext cx="1124296" cy="816204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9" name="Google Shape;134;p24" descr="A picture containing plant&#10;&#10;Description automatically generated">
            <a:extLst>
              <a:ext uri="{FF2B5EF4-FFF2-40B4-BE49-F238E27FC236}">
                <a16:creationId xmlns:a16="http://schemas.microsoft.com/office/drawing/2014/main" id="{75E2159C-A886-4E6F-971C-E9BC8AAD207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8678" t="45968" r="60320" b="25889"/>
          <a:stretch/>
        </p:blipFill>
        <p:spPr>
          <a:xfrm rot="-10064114">
            <a:off x="9615981" y="4308130"/>
            <a:ext cx="1124668" cy="816474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0" name="Google Shape;135;p24" descr="A picture containing plant&#10;&#10;Description automatically generated">
            <a:extLst>
              <a:ext uri="{FF2B5EF4-FFF2-40B4-BE49-F238E27FC236}">
                <a16:creationId xmlns:a16="http://schemas.microsoft.com/office/drawing/2014/main" id="{7BD9B6B3-BAE6-4650-B1C0-9BBA8DF0E4F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28678" t="45968" r="60320" b="25889"/>
          <a:stretch/>
        </p:blipFill>
        <p:spPr>
          <a:xfrm rot="-3509744">
            <a:off x="1756038" y="4054100"/>
            <a:ext cx="1124162" cy="816107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grpSp>
        <p:nvGrpSpPr>
          <p:cNvPr id="11" name="Google Shape;136;p24">
            <a:extLst>
              <a:ext uri="{FF2B5EF4-FFF2-40B4-BE49-F238E27FC236}">
                <a16:creationId xmlns:a16="http://schemas.microsoft.com/office/drawing/2014/main" id="{C370C1E6-7308-4820-A02E-3C10F691FA11}"/>
              </a:ext>
            </a:extLst>
          </p:cNvPr>
          <p:cNvGrpSpPr/>
          <p:nvPr/>
        </p:nvGrpSpPr>
        <p:grpSpPr>
          <a:xfrm>
            <a:off x="3186054" y="1575845"/>
            <a:ext cx="6335021" cy="3722019"/>
            <a:chOff x="1017885" y="2820184"/>
            <a:chExt cx="3386040" cy="2926172"/>
          </a:xfrm>
        </p:grpSpPr>
        <p:pic>
          <p:nvPicPr>
            <p:cNvPr id="12" name="Google Shape;137;p24">
              <a:extLst>
                <a:ext uri="{FF2B5EF4-FFF2-40B4-BE49-F238E27FC236}">
                  <a16:creationId xmlns:a16="http://schemas.microsoft.com/office/drawing/2014/main" id="{80B1AFE1-9190-4BAA-B4C1-2C6EFD557F2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0800000" flipH="1">
              <a:off x="1199926" y="5538246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8;p24">
              <a:extLst>
                <a:ext uri="{FF2B5EF4-FFF2-40B4-BE49-F238E27FC236}">
                  <a16:creationId xmlns:a16="http://schemas.microsoft.com/office/drawing/2014/main" id="{D0438708-C872-411C-A58C-9D734A9A9CCB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0800000" flipH="1">
              <a:off x="1064808" y="2820184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39;p24">
              <a:extLst>
                <a:ext uri="{FF2B5EF4-FFF2-40B4-BE49-F238E27FC236}">
                  <a16:creationId xmlns:a16="http://schemas.microsoft.com/office/drawing/2014/main" id="{8470BAEE-749B-4433-9BEF-5CB777928A4D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5400000" flipH="1">
              <a:off x="-305220" y="4165076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40;p24">
              <a:extLst>
                <a:ext uri="{FF2B5EF4-FFF2-40B4-BE49-F238E27FC236}">
                  <a16:creationId xmlns:a16="http://schemas.microsoft.com/office/drawing/2014/main" id="{A7F94085-56C9-438C-BD6C-2310FEA0217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5400000" flipH="1">
              <a:off x="2816624" y="4190215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-662416" y="66022"/>
            <a:ext cx="36537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sz="7200" dirty="0"/>
              <a:t>01</a:t>
            </a:r>
            <a:endParaRPr sz="7200" dirty="0"/>
          </a:p>
        </p:txBody>
      </p:sp>
      <p:pic>
        <p:nvPicPr>
          <p:cNvPr id="168" name="Google Shape;168;p27" descr="A picture containing accessor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533881">
            <a:off x="465778" y="439855"/>
            <a:ext cx="1397312" cy="14147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211;p30">
            <a:extLst>
              <a:ext uri="{FF2B5EF4-FFF2-40B4-BE49-F238E27FC236}">
                <a16:creationId xmlns:a16="http://schemas.microsoft.com/office/drawing/2014/main" id="{E8977B8C-12D2-4D58-9F31-3221F62F18CA}"/>
              </a:ext>
            </a:extLst>
          </p:cNvPr>
          <p:cNvGrpSpPr/>
          <p:nvPr/>
        </p:nvGrpSpPr>
        <p:grpSpPr>
          <a:xfrm>
            <a:off x="1054914" y="2301816"/>
            <a:ext cx="10657072" cy="1534893"/>
            <a:chOff x="1017886" y="2820180"/>
            <a:chExt cx="3386040" cy="2900237"/>
          </a:xfrm>
        </p:grpSpPr>
        <p:pic>
          <p:nvPicPr>
            <p:cNvPr id="11" name="Google Shape;212;p30">
              <a:extLst>
                <a:ext uri="{FF2B5EF4-FFF2-40B4-BE49-F238E27FC236}">
                  <a16:creationId xmlns:a16="http://schemas.microsoft.com/office/drawing/2014/main" id="{E229A773-357F-40A7-A6C3-835EF935B78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83899" y="5200560"/>
              <a:ext cx="3320027" cy="519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13;p30">
              <a:extLst>
                <a:ext uri="{FF2B5EF4-FFF2-40B4-BE49-F238E27FC236}">
                  <a16:creationId xmlns:a16="http://schemas.microsoft.com/office/drawing/2014/main" id="{EA8A1E5E-1CB2-4FDA-BAB7-6C374F1CD223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14;p30">
              <a:extLst>
                <a:ext uri="{FF2B5EF4-FFF2-40B4-BE49-F238E27FC236}">
                  <a16:creationId xmlns:a16="http://schemas.microsoft.com/office/drawing/2014/main" id="{6BFDEEC8-CD3B-4E4C-A04B-F63F3273BB9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15;p30">
              <a:extLst>
                <a:ext uri="{FF2B5EF4-FFF2-40B4-BE49-F238E27FC236}">
                  <a16:creationId xmlns:a16="http://schemas.microsoft.com/office/drawing/2014/main" id="{EEA654A7-05D5-40DF-A63E-DB38837DC6B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oogle Shape;622;p38">
            <a:extLst>
              <a:ext uri="{FF2B5EF4-FFF2-40B4-BE49-F238E27FC236}">
                <a16:creationId xmlns:a16="http://schemas.microsoft.com/office/drawing/2014/main" id="{ED5AB42D-8DF4-4CA0-9262-F315BCE63114}"/>
              </a:ext>
            </a:extLst>
          </p:cNvPr>
          <p:cNvGrpSpPr/>
          <p:nvPr/>
        </p:nvGrpSpPr>
        <p:grpSpPr>
          <a:xfrm>
            <a:off x="1054914" y="4446044"/>
            <a:ext cx="2920966" cy="1373303"/>
            <a:chOff x="940240" y="2739886"/>
            <a:chExt cx="3556265" cy="3006469"/>
          </a:xfrm>
        </p:grpSpPr>
        <p:pic>
          <p:nvPicPr>
            <p:cNvPr id="16" name="Google Shape;623;p38">
              <a:extLst>
                <a:ext uri="{FF2B5EF4-FFF2-40B4-BE49-F238E27FC236}">
                  <a16:creationId xmlns:a16="http://schemas.microsoft.com/office/drawing/2014/main" id="{267BB029-77C1-4D5C-B717-D517FF09802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624;p38">
              <a:extLst>
                <a:ext uri="{FF2B5EF4-FFF2-40B4-BE49-F238E27FC236}">
                  <a16:creationId xmlns:a16="http://schemas.microsoft.com/office/drawing/2014/main" id="{EC2EB4CC-F493-4852-BE15-E315B4242AB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625;p38">
              <a:extLst>
                <a:ext uri="{FF2B5EF4-FFF2-40B4-BE49-F238E27FC236}">
                  <a16:creationId xmlns:a16="http://schemas.microsoft.com/office/drawing/2014/main" id="{11DBD996-5A00-4664-873F-CEB5F455436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626;p38">
              <a:extLst>
                <a:ext uri="{FF2B5EF4-FFF2-40B4-BE49-F238E27FC236}">
                  <a16:creationId xmlns:a16="http://schemas.microsoft.com/office/drawing/2014/main" id="{75BE3903-D797-48E1-B25B-994D9386FE5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oogle Shape;627;p38">
            <a:extLst>
              <a:ext uri="{FF2B5EF4-FFF2-40B4-BE49-F238E27FC236}">
                <a16:creationId xmlns:a16="http://schemas.microsoft.com/office/drawing/2014/main" id="{8686CFB8-78A1-424B-900D-D13683577EAD}"/>
              </a:ext>
            </a:extLst>
          </p:cNvPr>
          <p:cNvGrpSpPr/>
          <p:nvPr/>
        </p:nvGrpSpPr>
        <p:grpSpPr>
          <a:xfrm>
            <a:off x="4472127" y="4446044"/>
            <a:ext cx="2920966" cy="1373303"/>
            <a:chOff x="940240" y="2739886"/>
            <a:chExt cx="3556265" cy="3006469"/>
          </a:xfrm>
        </p:grpSpPr>
        <p:pic>
          <p:nvPicPr>
            <p:cNvPr id="21" name="Google Shape;628;p38">
              <a:extLst>
                <a:ext uri="{FF2B5EF4-FFF2-40B4-BE49-F238E27FC236}">
                  <a16:creationId xmlns:a16="http://schemas.microsoft.com/office/drawing/2014/main" id="{8269E19F-1D22-4914-9BD6-8FE8FDE3E7D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629;p38">
              <a:extLst>
                <a:ext uri="{FF2B5EF4-FFF2-40B4-BE49-F238E27FC236}">
                  <a16:creationId xmlns:a16="http://schemas.microsoft.com/office/drawing/2014/main" id="{526C614A-687D-4B93-8C99-8AA8D7111DF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630;p38">
              <a:extLst>
                <a:ext uri="{FF2B5EF4-FFF2-40B4-BE49-F238E27FC236}">
                  <a16:creationId xmlns:a16="http://schemas.microsoft.com/office/drawing/2014/main" id="{5198A957-CA90-4662-9242-DF66BD184AC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631;p38">
              <a:extLst>
                <a:ext uri="{FF2B5EF4-FFF2-40B4-BE49-F238E27FC236}">
                  <a16:creationId xmlns:a16="http://schemas.microsoft.com/office/drawing/2014/main" id="{640B539E-766E-49EA-BB39-32665160F79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oogle Shape;632;p38">
            <a:extLst>
              <a:ext uri="{FF2B5EF4-FFF2-40B4-BE49-F238E27FC236}">
                <a16:creationId xmlns:a16="http://schemas.microsoft.com/office/drawing/2014/main" id="{AF1E116D-B668-4E0E-913F-9F5082E7A18D}"/>
              </a:ext>
            </a:extLst>
          </p:cNvPr>
          <p:cNvGrpSpPr/>
          <p:nvPr/>
        </p:nvGrpSpPr>
        <p:grpSpPr>
          <a:xfrm>
            <a:off x="8058952" y="4446044"/>
            <a:ext cx="2920966" cy="1373303"/>
            <a:chOff x="940240" y="2739886"/>
            <a:chExt cx="3556265" cy="3006469"/>
          </a:xfrm>
        </p:grpSpPr>
        <p:pic>
          <p:nvPicPr>
            <p:cNvPr id="26" name="Google Shape;633;p38">
              <a:extLst>
                <a:ext uri="{FF2B5EF4-FFF2-40B4-BE49-F238E27FC236}">
                  <a16:creationId xmlns:a16="http://schemas.microsoft.com/office/drawing/2014/main" id="{8E649671-1D14-4CCA-8A7F-2D1FEC7C86A9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634;p38">
              <a:extLst>
                <a:ext uri="{FF2B5EF4-FFF2-40B4-BE49-F238E27FC236}">
                  <a16:creationId xmlns:a16="http://schemas.microsoft.com/office/drawing/2014/main" id="{37D3EEE5-150A-4609-8973-F8D846FD0F72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635;p38">
              <a:extLst>
                <a:ext uri="{FF2B5EF4-FFF2-40B4-BE49-F238E27FC236}">
                  <a16:creationId xmlns:a16="http://schemas.microsoft.com/office/drawing/2014/main" id="{A8351426-46E3-42B3-A250-79DCB5FABC37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636;p38">
              <a:extLst>
                <a:ext uri="{FF2B5EF4-FFF2-40B4-BE49-F238E27FC236}">
                  <a16:creationId xmlns:a16="http://schemas.microsoft.com/office/drawing/2014/main" id="{01FA57B6-1DF9-452E-A565-56B87EF2945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130;p24">
            <a:extLst>
              <a:ext uri="{FF2B5EF4-FFF2-40B4-BE49-F238E27FC236}">
                <a16:creationId xmlns:a16="http://schemas.microsoft.com/office/drawing/2014/main" id="{BBB605BB-728C-4B35-9BB9-A3F836C97C01}"/>
              </a:ext>
            </a:extLst>
          </p:cNvPr>
          <p:cNvSpPr txBox="1">
            <a:spLocks/>
          </p:cNvSpPr>
          <p:nvPr/>
        </p:nvSpPr>
        <p:spPr>
          <a:xfrm>
            <a:off x="1080811" y="2584190"/>
            <a:ext cx="10176712" cy="9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4400" dirty="0"/>
              <a:t>I  play for the team in …………. club</a:t>
            </a:r>
          </a:p>
        </p:txBody>
      </p:sp>
      <p:sp>
        <p:nvSpPr>
          <p:cNvPr id="31" name="Google Shape;175;p28">
            <a:extLst>
              <a:ext uri="{FF2B5EF4-FFF2-40B4-BE49-F238E27FC236}">
                <a16:creationId xmlns:a16="http://schemas.microsoft.com/office/drawing/2014/main" id="{05EF3DBB-682B-4D91-83C1-2554444E8FE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351495" y="4752545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Computer</a:t>
            </a:r>
          </a:p>
        </p:txBody>
      </p:sp>
      <p:sp>
        <p:nvSpPr>
          <p:cNvPr id="32" name="Google Shape;175;p28">
            <a:extLst>
              <a:ext uri="{FF2B5EF4-FFF2-40B4-BE49-F238E27FC236}">
                <a16:creationId xmlns:a16="http://schemas.microsoft.com/office/drawing/2014/main" id="{48AA10E6-3718-4D22-BEAD-90E31124E81C}"/>
              </a:ext>
            </a:extLst>
          </p:cNvPr>
          <p:cNvSpPr txBox="1">
            <a:spLocks/>
          </p:cNvSpPr>
          <p:nvPr/>
        </p:nvSpPr>
        <p:spPr>
          <a:xfrm>
            <a:off x="4727151" y="4717608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Science</a:t>
            </a:r>
          </a:p>
        </p:txBody>
      </p:sp>
      <p:sp>
        <p:nvSpPr>
          <p:cNvPr id="33" name="Google Shape;175;p28">
            <a:extLst>
              <a:ext uri="{FF2B5EF4-FFF2-40B4-BE49-F238E27FC236}">
                <a16:creationId xmlns:a16="http://schemas.microsoft.com/office/drawing/2014/main" id="{1E68EECA-7262-4392-9215-28E3B76D79A6}"/>
              </a:ext>
            </a:extLst>
          </p:cNvPr>
          <p:cNvSpPr txBox="1">
            <a:spLocks/>
          </p:cNvSpPr>
          <p:nvPr/>
        </p:nvSpPr>
        <p:spPr>
          <a:xfrm>
            <a:off x="8364060" y="4708851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football</a:t>
            </a:r>
          </a:p>
        </p:txBody>
      </p:sp>
      <p:sp>
        <p:nvSpPr>
          <p:cNvPr id="44" name="Google Shape;175;p28">
            <a:extLst>
              <a:ext uri="{FF2B5EF4-FFF2-40B4-BE49-F238E27FC236}">
                <a16:creationId xmlns:a16="http://schemas.microsoft.com/office/drawing/2014/main" id="{31BF43CF-D8A9-4602-B4C5-B4E2EF26767C}"/>
              </a:ext>
            </a:extLst>
          </p:cNvPr>
          <p:cNvSpPr txBox="1">
            <a:spLocks/>
          </p:cNvSpPr>
          <p:nvPr/>
        </p:nvSpPr>
        <p:spPr>
          <a:xfrm>
            <a:off x="1290557" y="3855642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5" name="Google Shape;175;p28">
            <a:extLst>
              <a:ext uri="{FF2B5EF4-FFF2-40B4-BE49-F238E27FC236}">
                <a16:creationId xmlns:a16="http://schemas.microsoft.com/office/drawing/2014/main" id="{A53CD576-7BE5-465C-AD70-909D706BDC0B}"/>
              </a:ext>
            </a:extLst>
          </p:cNvPr>
          <p:cNvSpPr txBox="1">
            <a:spLocks/>
          </p:cNvSpPr>
          <p:nvPr/>
        </p:nvSpPr>
        <p:spPr>
          <a:xfrm>
            <a:off x="4700884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6" name="Google Shape;175;p28">
            <a:extLst>
              <a:ext uri="{FF2B5EF4-FFF2-40B4-BE49-F238E27FC236}">
                <a16:creationId xmlns:a16="http://schemas.microsoft.com/office/drawing/2014/main" id="{E50A3A0C-3485-4860-A2FB-21F8D049035F}"/>
              </a:ext>
            </a:extLst>
          </p:cNvPr>
          <p:cNvSpPr txBox="1">
            <a:spLocks/>
          </p:cNvSpPr>
          <p:nvPr/>
        </p:nvSpPr>
        <p:spPr>
          <a:xfrm>
            <a:off x="8319886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C</a:t>
            </a:r>
          </a:p>
        </p:txBody>
      </p:sp>
      <p:pic>
        <p:nvPicPr>
          <p:cNvPr id="34" name="Google Shape;274;p34">
            <a:extLst>
              <a:ext uri="{FF2B5EF4-FFF2-40B4-BE49-F238E27FC236}">
                <a16:creationId xmlns:a16="http://schemas.microsoft.com/office/drawing/2014/main" id="{7798D656-A2B3-46B9-8EE1-5D1387D1D2A4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2966953">
            <a:off x="8277078" y="3391468"/>
            <a:ext cx="2787731" cy="30562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446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7" descr="A picture containing accessor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533881">
            <a:off x="465778" y="439855"/>
            <a:ext cx="1397312" cy="141473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-662416" y="66022"/>
            <a:ext cx="36537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sz="7200" dirty="0"/>
              <a:t>02</a:t>
            </a:r>
            <a:endParaRPr sz="7200" dirty="0"/>
          </a:p>
        </p:txBody>
      </p:sp>
      <p:grpSp>
        <p:nvGrpSpPr>
          <p:cNvPr id="10" name="Google Shape;211;p30">
            <a:extLst>
              <a:ext uri="{FF2B5EF4-FFF2-40B4-BE49-F238E27FC236}">
                <a16:creationId xmlns:a16="http://schemas.microsoft.com/office/drawing/2014/main" id="{E8977B8C-12D2-4D58-9F31-3221F62F18CA}"/>
              </a:ext>
            </a:extLst>
          </p:cNvPr>
          <p:cNvGrpSpPr/>
          <p:nvPr/>
        </p:nvGrpSpPr>
        <p:grpSpPr>
          <a:xfrm>
            <a:off x="305233" y="1823325"/>
            <a:ext cx="11556856" cy="2015755"/>
            <a:chOff x="1017886" y="2820180"/>
            <a:chExt cx="3386040" cy="2900237"/>
          </a:xfrm>
        </p:grpSpPr>
        <p:pic>
          <p:nvPicPr>
            <p:cNvPr id="11" name="Google Shape;212;p30">
              <a:extLst>
                <a:ext uri="{FF2B5EF4-FFF2-40B4-BE49-F238E27FC236}">
                  <a16:creationId xmlns:a16="http://schemas.microsoft.com/office/drawing/2014/main" id="{E229A773-357F-40A7-A6C3-835EF935B78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83899" y="5200560"/>
              <a:ext cx="3320027" cy="519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13;p30">
              <a:extLst>
                <a:ext uri="{FF2B5EF4-FFF2-40B4-BE49-F238E27FC236}">
                  <a16:creationId xmlns:a16="http://schemas.microsoft.com/office/drawing/2014/main" id="{EA8A1E5E-1CB2-4FDA-BAB7-6C374F1CD223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14;p30">
              <a:extLst>
                <a:ext uri="{FF2B5EF4-FFF2-40B4-BE49-F238E27FC236}">
                  <a16:creationId xmlns:a16="http://schemas.microsoft.com/office/drawing/2014/main" id="{6BFDEEC8-CD3B-4E4C-A04B-F63F3273BB9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15;p30">
              <a:extLst>
                <a:ext uri="{FF2B5EF4-FFF2-40B4-BE49-F238E27FC236}">
                  <a16:creationId xmlns:a16="http://schemas.microsoft.com/office/drawing/2014/main" id="{EEA654A7-05D5-40DF-A63E-DB38837DC6B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oogle Shape;622;p38">
            <a:extLst>
              <a:ext uri="{FF2B5EF4-FFF2-40B4-BE49-F238E27FC236}">
                <a16:creationId xmlns:a16="http://schemas.microsoft.com/office/drawing/2014/main" id="{ED5AB42D-8DF4-4CA0-9262-F315BCE63114}"/>
              </a:ext>
            </a:extLst>
          </p:cNvPr>
          <p:cNvGrpSpPr/>
          <p:nvPr/>
        </p:nvGrpSpPr>
        <p:grpSpPr>
          <a:xfrm>
            <a:off x="1054914" y="4446044"/>
            <a:ext cx="2920966" cy="1373303"/>
            <a:chOff x="940240" y="2739886"/>
            <a:chExt cx="3556265" cy="3006469"/>
          </a:xfrm>
        </p:grpSpPr>
        <p:pic>
          <p:nvPicPr>
            <p:cNvPr id="16" name="Google Shape;623;p38">
              <a:extLst>
                <a:ext uri="{FF2B5EF4-FFF2-40B4-BE49-F238E27FC236}">
                  <a16:creationId xmlns:a16="http://schemas.microsoft.com/office/drawing/2014/main" id="{267BB029-77C1-4D5C-B717-D517FF09802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624;p38">
              <a:extLst>
                <a:ext uri="{FF2B5EF4-FFF2-40B4-BE49-F238E27FC236}">
                  <a16:creationId xmlns:a16="http://schemas.microsoft.com/office/drawing/2014/main" id="{EC2EB4CC-F493-4852-BE15-E315B4242AB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625;p38">
              <a:extLst>
                <a:ext uri="{FF2B5EF4-FFF2-40B4-BE49-F238E27FC236}">
                  <a16:creationId xmlns:a16="http://schemas.microsoft.com/office/drawing/2014/main" id="{11DBD996-5A00-4664-873F-CEB5F455436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626;p38">
              <a:extLst>
                <a:ext uri="{FF2B5EF4-FFF2-40B4-BE49-F238E27FC236}">
                  <a16:creationId xmlns:a16="http://schemas.microsoft.com/office/drawing/2014/main" id="{75BE3903-D797-48E1-B25B-994D9386FE5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oogle Shape;627;p38">
            <a:extLst>
              <a:ext uri="{FF2B5EF4-FFF2-40B4-BE49-F238E27FC236}">
                <a16:creationId xmlns:a16="http://schemas.microsoft.com/office/drawing/2014/main" id="{8686CFB8-78A1-424B-900D-D13683577EAD}"/>
              </a:ext>
            </a:extLst>
          </p:cNvPr>
          <p:cNvGrpSpPr/>
          <p:nvPr/>
        </p:nvGrpSpPr>
        <p:grpSpPr>
          <a:xfrm>
            <a:off x="4472127" y="4446044"/>
            <a:ext cx="2920966" cy="1373303"/>
            <a:chOff x="940240" y="2739886"/>
            <a:chExt cx="3556265" cy="3006469"/>
          </a:xfrm>
        </p:grpSpPr>
        <p:pic>
          <p:nvPicPr>
            <p:cNvPr id="21" name="Google Shape;628;p38">
              <a:extLst>
                <a:ext uri="{FF2B5EF4-FFF2-40B4-BE49-F238E27FC236}">
                  <a16:creationId xmlns:a16="http://schemas.microsoft.com/office/drawing/2014/main" id="{8269E19F-1D22-4914-9BD6-8FE8FDE3E7D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629;p38">
              <a:extLst>
                <a:ext uri="{FF2B5EF4-FFF2-40B4-BE49-F238E27FC236}">
                  <a16:creationId xmlns:a16="http://schemas.microsoft.com/office/drawing/2014/main" id="{526C614A-687D-4B93-8C99-8AA8D7111DF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630;p38">
              <a:extLst>
                <a:ext uri="{FF2B5EF4-FFF2-40B4-BE49-F238E27FC236}">
                  <a16:creationId xmlns:a16="http://schemas.microsoft.com/office/drawing/2014/main" id="{5198A957-CA90-4662-9242-DF66BD184AC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631;p38">
              <a:extLst>
                <a:ext uri="{FF2B5EF4-FFF2-40B4-BE49-F238E27FC236}">
                  <a16:creationId xmlns:a16="http://schemas.microsoft.com/office/drawing/2014/main" id="{640B539E-766E-49EA-BB39-32665160F79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oogle Shape;632;p38">
            <a:extLst>
              <a:ext uri="{FF2B5EF4-FFF2-40B4-BE49-F238E27FC236}">
                <a16:creationId xmlns:a16="http://schemas.microsoft.com/office/drawing/2014/main" id="{AF1E116D-B668-4E0E-913F-9F5082E7A18D}"/>
              </a:ext>
            </a:extLst>
          </p:cNvPr>
          <p:cNvGrpSpPr/>
          <p:nvPr/>
        </p:nvGrpSpPr>
        <p:grpSpPr>
          <a:xfrm>
            <a:off x="8058952" y="4446044"/>
            <a:ext cx="2920966" cy="1373303"/>
            <a:chOff x="940240" y="2739886"/>
            <a:chExt cx="3556265" cy="3006469"/>
          </a:xfrm>
        </p:grpSpPr>
        <p:pic>
          <p:nvPicPr>
            <p:cNvPr id="26" name="Google Shape;633;p38">
              <a:extLst>
                <a:ext uri="{FF2B5EF4-FFF2-40B4-BE49-F238E27FC236}">
                  <a16:creationId xmlns:a16="http://schemas.microsoft.com/office/drawing/2014/main" id="{8E649671-1D14-4CCA-8A7F-2D1FEC7C86A9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634;p38">
              <a:extLst>
                <a:ext uri="{FF2B5EF4-FFF2-40B4-BE49-F238E27FC236}">
                  <a16:creationId xmlns:a16="http://schemas.microsoft.com/office/drawing/2014/main" id="{37D3EEE5-150A-4609-8973-F8D846FD0F72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635;p38">
              <a:extLst>
                <a:ext uri="{FF2B5EF4-FFF2-40B4-BE49-F238E27FC236}">
                  <a16:creationId xmlns:a16="http://schemas.microsoft.com/office/drawing/2014/main" id="{A8351426-46E3-42B3-A250-79DCB5FABC37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636;p38">
              <a:extLst>
                <a:ext uri="{FF2B5EF4-FFF2-40B4-BE49-F238E27FC236}">
                  <a16:creationId xmlns:a16="http://schemas.microsoft.com/office/drawing/2014/main" id="{01FA57B6-1DF9-452E-A565-56B87EF2945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130;p24">
            <a:extLst>
              <a:ext uri="{FF2B5EF4-FFF2-40B4-BE49-F238E27FC236}">
                <a16:creationId xmlns:a16="http://schemas.microsoft.com/office/drawing/2014/main" id="{BBB605BB-728C-4B35-9BB9-A3F836C97C01}"/>
              </a:ext>
            </a:extLst>
          </p:cNvPr>
          <p:cNvSpPr txBox="1">
            <a:spLocks/>
          </p:cNvSpPr>
          <p:nvPr/>
        </p:nvSpPr>
        <p:spPr>
          <a:xfrm>
            <a:off x="709513" y="2147678"/>
            <a:ext cx="10691406" cy="9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Segoe UI Semibold" panose="020B0702040204020203" pitchFamily="34" charset="0"/>
              </a:rPr>
              <a:t> </a:t>
            </a:r>
            <a:r>
              <a:rPr lang="en-US" sz="4800" dirty="0"/>
              <a:t>I  do experiments in …………. club</a:t>
            </a:r>
          </a:p>
          <a:p>
            <a:pPr algn="ctr">
              <a:buSzPts val="7000"/>
            </a:pPr>
            <a:endParaRPr lang="en-US" sz="4800" dirty="0"/>
          </a:p>
        </p:txBody>
      </p:sp>
      <p:sp>
        <p:nvSpPr>
          <p:cNvPr id="31" name="Google Shape;175;p28">
            <a:extLst>
              <a:ext uri="{FF2B5EF4-FFF2-40B4-BE49-F238E27FC236}">
                <a16:creationId xmlns:a16="http://schemas.microsoft.com/office/drawing/2014/main" id="{05EF3DBB-682B-4D91-83C1-2554444E8FE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351495" y="4752545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computer</a:t>
            </a:r>
          </a:p>
        </p:txBody>
      </p:sp>
      <p:sp>
        <p:nvSpPr>
          <p:cNvPr id="32" name="Google Shape;175;p28">
            <a:extLst>
              <a:ext uri="{FF2B5EF4-FFF2-40B4-BE49-F238E27FC236}">
                <a16:creationId xmlns:a16="http://schemas.microsoft.com/office/drawing/2014/main" id="{48AA10E6-3718-4D22-BEAD-90E31124E81C}"/>
              </a:ext>
            </a:extLst>
          </p:cNvPr>
          <p:cNvSpPr txBox="1">
            <a:spLocks/>
          </p:cNvSpPr>
          <p:nvPr/>
        </p:nvSpPr>
        <p:spPr>
          <a:xfrm>
            <a:off x="4726007" y="4717608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science</a:t>
            </a:r>
          </a:p>
        </p:txBody>
      </p:sp>
      <p:sp>
        <p:nvSpPr>
          <p:cNvPr id="33" name="Google Shape;175;p28">
            <a:extLst>
              <a:ext uri="{FF2B5EF4-FFF2-40B4-BE49-F238E27FC236}">
                <a16:creationId xmlns:a16="http://schemas.microsoft.com/office/drawing/2014/main" id="{1E68EECA-7262-4392-9215-28E3B76D79A6}"/>
              </a:ext>
            </a:extLst>
          </p:cNvPr>
          <p:cNvSpPr txBox="1">
            <a:spLocks/>
          </p:cNvSpPr>
          <p:nvPr/>
        </p:nvSpPr>
        <p:spPr>
          <a:xfrm>
            <a:off x="8222753" y="4914813"/>
            <a:ext cx="2730616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lnSpc>
                <a:spcPct val="80000"/>
              </a:lnSpc>
              <a:buFont typeface="Coming Soon"/>
              <a:buNone/>
            </a:pPr>
            <a:r>
              <a:rPr lang="en-US" sz="3600" dirty="0">
                <a:solidFill>
                  <a:schemeClr val="bg1"/>
                </a:solidFill>
              </a:rPr>
              <a:t>football</a:t>
            </a:r>
          </a:p>
        </p:txBody>
      </p:sp>
      <p:sp>
        <p:nvSpPr>
          <p:cNvPr id="44" name="Google Shape;175;p28">
            <a:extLst>
              <a:ext uri="{FF2B5EF4-FFF2-40B4-BE49-F238E27FC236}">
                <a16:creationId xmlns:a16="http://schemas.microsoft.com/office/drawing/2014/main" id="{31BF43CF-D8A9-4602-B4C5-B4E2EF26767C}"/>
              </a:ext>
            </a:extLst>
          </p:cNvPr>
          <p:cNvSpPr txBox="1">
            <a:spLocks/>
          </p:cNvSpPr>
          <p:nvPr/>
        </p:nvSpPr>
        <p:spPr>
          <a:xfrm>
            <a:off x="1290557" y="3855642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5" name="Google Shape;175;p28">
            <a:extLst>
              <a:ext uri="{FF2B5EF4-FFF2-40B4-BE49-F238E27FC236}">
                <a16:creationId xmlns:a16="http://schemas.microsoft.com/office/drawing/2014/main" id="{A53CD576-7BE5-465C-AD70-909D706BDC0B}"/>
              </a:ext>
            </a:extLst>
          </p:cNvPr>
          <p:cNvSpPr txBox="1">
            <a:spLocks/>
          </p:cNvSpPr>
          <p:nvPr/>
        </p:nvSpPr>
        <p:spPr>
          <a:xfrm>
            <a:off x="4700884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6" name="Google Shape;175;p28">
            <a:extLst>
              <a:ext uri="{FF2B5EF4-FFF2-40B4-BE49-F238E27FC236}">
                <a16:creationId xmlns:a16="http://schemas.microsoft.com/office/drawing/2014/main" id="{E50A3A0C-3485-4860-A2FB-21F8D049035F}"/>
              </a:ext>
            </a:extLst>
          </p:cNvPr>
          <p:cNvSpPr txBox="1">
            <a:spLocks/>
          </p:cNvSpPr>
          <p:nvPr/>
        </p:nvSpPr>
        <p:spPr>
          <a:xfrm>
            <a:off x="8319886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C</a:t>
            </a:r>
          </a:p>
        </p:txBody>
      </p:sp>
      <p:pic>
        <p:nvPicPr>
          <p:cNvPr id="34" name="Google Shape;274;p34">
            <a:extLst>
              <a:ext uri="{FF2B5EF4-FFF2-40B4-BE49-F238E27FC236}">
                <a16:creationId xmlns:a16="http://schemas.microsoft.com/office/drawing/2014/main" id="{B021B6CD-E18A-491C-A3F7-43AF3EDE4734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2966953">
            <a:off x="4558250" y="3334596"/>
            <a:ext cx="3160539" cy="32443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713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7" descr="A picture containing accessor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533881">
            <a:off x="465778" y="439855"/>
            <a:ext cx="1397312" cy="141473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-662416" y="66022"/>
            <a:ext cx="36537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sz="7200" dirty="0"/>
              <a:t>03</a:t>
            </a:r>
            <a:endParaRPr sz="7200" dirty="0"/>
          </a:p>
        </p:txBody>
      </p:sp>
      <p:grpSp>
        <p:nvGrpSpPr>
          <p:cNvPr id="10" name="Google Shape;211;p30">
            <a:extLst>
              <a:ext uri="{FF2B5EF4-FFF2-40B4-BE49-F238E27FC236}">
                <a16:creationId xmlns:a16="http://schemas.microsoft.com/office/drawing/2014/main" id="{E8977B8C-12D2-4D58-9F31-3221F62F18CA}"/>
              </a:ext>
            </a:extLst>
          </p:cNvPr>
          <p:cNvGrpSpPr/>
          <p:nvPr/>
        </p:nvGrpSpPr>
        <p:grpSpPr>
          <a:xfrm>
            <a:off x="1054914" y="2589749"/>
            <a:ext cx="10082172" cy="1245879"/>
            <a:chOff x="1017886" y="2820180"/>
            <a:chExt cx="3386040" cy="2900237"/>
          </a:xfrm>
        </p:grpSpPr>
        <p:pic>
          <p:nvPicPr>
            <p:cNvPr id="11" name="Google Shape;212;p30">
              <a:extLst>
                <a:ext uri="{FF2B5EF4-FFF2-40B4-BE49-F238E27FC236}">
                  <a16:creationId xmlns:a16="http://schemas.microsoft.com/office/drawing/2014/main" id="{E229A773-357F-40A7-A6C3-835EF935B78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83899" y="5200560"/>
              <a:ext cx="3320027" cy="519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13;p30">
              <a:extLst>
                <a:ext uri="{FF2B5EF4-FFF2-40B4-BE49-F238E27FC236}">
                  <a16:creationId xmlns:a16="http://schemas.microsoft.com/office/drawing/2014/main" id="{EA8A1E5E-1CB2-4FDA-BAB7-6C374F1CD223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14;p30">
              <a:extLst>
                <a:ext uri="{FF2B5EF4-FFF2-40B4-BE49-F238E27FC236}">
                  <a16:creationId xmlns:a16="http://schemas.microsoft.com/office/drawing/2014/main" id="{6BFDEEC8-CD3B-4E4C-A04B-F63F3273BB9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15;p30">
              <a:extLst>
                <a:ext uri="{FF2B5EF4-FFF2-40B4-BE49-F238E27FC236}">
                  <a16:creationId xmlns:a16="http://schemas.microsoft.com/office/drawing/2014/main" id="{EEA654A7-05D5-40DF-A63E-DB38837DC6B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oogle Shape;622;p38">
            <a:extLst>
              <a:ext uri="{FF2B5EF4-FFF2-40B4-BE49-F238E27FC236}">
                <a16:creationId xmlns:a16="http://schemas.microsoft.com/office/drawing/2014/main" id="{ED5AB42D-8DF4-4CA0-9262-F315BCE63114}"/>
              </a:ext>
            </a:extLst>
          </p:cNvPr>
          <p:cNvGrpSpPr/>
          <p:nvPr/>
        </p:nvGrpSpPr>
        <p:grpSpPr>
          <a:xfrm>
            <a:off x="1054913" y="4446044"/>
            <a:ext cx="3173811" cy="2003643"/>
            <a:chOff x="940240" y="2739886"/>
            <a:chExt cx="3556265" cy="3006469"/>
          </a:xfrm>
        </p:grpSpPr>
        <p:pic>
          <p:nvPicPr>
            <p:cNvPr id="16" name="Google Shape;623;p38">
              <a:extLst>
                <a:ext uri="{FF2B5EF4-FFF2-40B4-BE49-F238E27FC236}">
                  <a16:creationId xmlns:a16="http://schemas.microsoft.com/office/drawing/2014/main" id="{267BB029-77C1-4D5C-B717-D517FF09802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624;p38">
              <a:extLst>
                <a:ext uri="{FF2B5EF4-FFF2-40B4-BE49-F238E27FC236}">
                  <a16:creationId xmlns:a16="http://schemas.microsoft.com/office/drawing/2014/main" id="{EC2EB4CC-F493-4852-BE15-E315B4242AB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625;p38">
              <a:extLst>
                <a:ext uri="{FF2B5EF4-FFF2-40B4-BE49-F238E27FC236}">
                  <a16:creationId xmlns:a16="http://schemas.microsoft.com/office/drawing/2014/main" id="{11DBD996-5A00-4664-873F-CEB5F455436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626;p38">
              <a:extLst>
                <a:ext uri="{FF2B5EF4-FFF2-40B4-BE49-F238E27FC236}">
                  <a16:creationId xmlns:a16="http://schemas.microsoft.com/office/drawing/2014/main" id="{75BE3903-D797-48E1-B25B-994D9386FE5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oogle Shape;627;p38">
            <a:extLst>
              <a:ext uri="{FF2B5EF4-FFF2-40B4-BE49-F238E27FC236}">
                <a16:creationId xmlns:a16="http://schemas.microsoft.com/office/drawing/2014/main" id="{8686CFB8-78A1-424B-900D-D13683577EAD}"/>
              </a:ext>
            </a:extLst>
          </p:cNvPr>
          <p:cNvGrpSpPr/>
          <p:nvPr/>
        </p:nvGrpSpPr>
        <p:grpSpPr>
          <a:xfrm>
            <a:off x="4472127" y="4446044"/>
            <a:ext cx="2920966" cy="1886061"/>
            <a:chOff x="940240" y="2739886"/>
            <a:chExt cx="3556265" cy="3006469"/>
          </a:xfrm>
        </p:grpSpPr>
        <p:pic>
          <p:nvPicPr>
            <p:cNvPr id="21" name="Google Shape;628;p38">
              <a:extLst>
                <a:ext uri="{FF2B5EF4-FFF2-40B4-BE49-F238E27FC236}">
                  <a16:creationId xmlns:a16="http://schemas.microsoft.com/office/drawing/2014/main" id="{8269E19F-1D22-4914-9BD6-8FE8FDE3E7D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629;p38">
              <a:extLst>
                <a:ext uri="{FF2B5EF4-FFF2-40B4-BE49-F238E27FC236}">
                  <a16:creationId xmlns:a16="http://schemas.microsoft.com/office/drawing/2014/main" id="{526C614A-687D-4B93-8C99-8AA8D7111DF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630;p38">
              <a:extLst>
                <a:ext uri="{FF2B5EF4-FFF2-40B4-BE49-F238E27FC236}">
                  <a16:creationId xmlns:a16="http://schemas.microsoft.com/office/drawing/2014/main" id="{5198A957-CA90-4662-9242-DF66BD184AC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631;p38">
              <a:extLst>
                <a:ext uri="{FF2B5EF4-FFF2-40B4-BE49-F238E27FC236}">
                  <a16:creationId xmlns:a16="http://schemas.microsoft.com/office/drawing/2014/main" id="{640B539E-766E-49EA-BB39-32665160F79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oogle Shape;632;p38">
            <a:extLst>
              <a:ext uri="{FF2B5EF4-FFF2-40B4-BE49-F238E27FC236}">
                <a16:creationId xmlns:a16="http://schemas.microsoft.com/office/drawing/2014/main" id="{AF1E116D-B668-4E0E-913F-9F5082E7A18D}"/>
              </a:ext>
            </a:extLst>
          </p:cNvPr>
          <p:cNvGrpSpPr/>
          <p:nvPr/>
        </p:nvGrpSpPr>
        <p:grpSpPr>
          <a:xfrm>
            <a:off x="8058952" y="4446044"/>
            <a:ext cx="2920966" cy="1886061"/>
            <a:chOff x="940240" y="2739886"/>
            <a:chExt cx="3556265" cy="3006469"/>
          </a:xfrm>
        </p:grpSpPr>
        <p:pic>
          <p:nvPicPr>
            <p:cNvPr id="26" name="Google Shape;633;p38">
              <a:extLst>
                <a:ext uri="{FF2B5EF4-FFF2-40B4-BE49-F238E27FC236}">
                  <a16:creationId xmlns:a16="http://schemas.microsoft.com/office/drawing/2014/main" id="{8E649671-1D14-4CCA-8A7F-2D1FEC7C86A9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634;p38">
              <a:extLst>
                <a:ext uri="{FF2B5EF4-FFF2-40B4-BE49-F238E27FC236}">
                  <a16:creationId xmlns:a16="http://schemas.microsoft.com/office/drawing/2014/main" id="{37D3EEE5-150A-4609-8973-F8D846FD0F72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635;p38">
              <a:extLst>
                <a:ext uri="{FF2B5EF4-FFF2-40B4-BE49-F238E27FC236}">
                  <a16:creationId xmlns:a16="http://schemas.microsoft.com/office/drawing/2014/main" id="{A8351426-46E3-42B3-A250-79DCB5FABC37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636;p38">
              <a:extLst>
                <a:ext uri="{FF2B5EF4-FFF2-40B4-BE49-F238E27FC236}">
                  <a16:creationId xmlns:a16="http://schemas.microsoft.com/office/drawing/2014/main" id="{01FA57B6-1DF9-452E-A565-56B87EF2945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130;p24">
            <a:extLst>
              <a:ext uri="{FF2B5EF4-FFF2-40B4-BE49-F238E27FC236}">
                <a16:creationId xmlns:a16="http://schemas.microsoft.com/office/drawing/2014/main" id="{BBB605BB-728C-4B35-9BB9-A3F836C97C01}"/>
              </a:ext>
            </a:extLst>
          </p:cNvPr>
          <p:cNvSpPr txBox="1">
            <a:spLocks/>
          </p:cNvSpPr>
          <p:nvPr/>
        </p:nvSpPr>
        <p:spPr>
          <a:xfrm>
            <a:off x="826122" y="2699947"/>
            <a:ext cx="9859717" cy="9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4800" dirty="0"/>
              <a:t>What is the color of the cow?</a:t>
            </a:r>
          </a:p>
        </p:txBody>
      </p:sp>
      <p:sp>
        <p:nvSpPr>
          <p:cNvPr id="31" name="Google Shape;175;p28">
            <a:extLst>
              <a:ext uri="{FF2B5EF4-FFF2-40B4-BE49-F238E27FC236}">
                <a16:creationId xmlns:a16="http://schemas.microsoft.com/office/drawing/2014/main" id="{05EF3DBB-682B-4D91-83C1-2554444E8FE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351495" y="4752545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milk</a:t>
            </a:r>
          </a:p>
        </p:txBody>
      </p:sp>
      <p:sp>
        <p:nvSpPr>
          <p:cNvPr id="32" name="Google Shape;175;p28">
            <a:extLst>
              <a:ext uri="{FF2B5EF4-FFF2-40B4-BE49-F238E27FC236}">
                <a16:creationId xmlns:a16="http://schemas.microsoft.com/office/drawing/2014/main" id="{48AA10E6-3718-4D22-BEAD-90E31124E81C}"/>
              </a:ext>
            </a:extLst>
          </p:cNvPr>
          <p:cNvSpPr txBox="1">
            <a:spLocks/>
          </p:cNvSpPr>
          <p:nvPr/>
        </p:nvSpPr>
        <p:spPr>
          <a:xfrm>
            <a:off x="4726007" y="4717608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Black &amp; white</a:t>
            </a:r>
          </a:p>
        </p:txBody>
      </p:sp>
      <p:sp>
        <p:nvSpPr>
          <p:cNvPr id="44" name="Google Shape;175;p28">
            <a:extLst>
              <a:ext uri="{FF2B5EF4-FFF2-40B4-BE49-F238E27FC236}">
                <a16:creationId xmlns:a16="http://schemas.microsoft.com/office/drawing/2014/main" id="{31BF43CF-D8A9-4602-B4C5-B4E2EF26767C}"/>
              </a:ext>
            </a:extLst>
          </p:cNvPr>
          <p:cNvSpPr txBox="1">
            <a:spLocks/>
          </p:cNvSpPr>
          <p:nvPr/>
        </p:nvSpPr>
        <p:spPr>
          <a:xfrm>
            <a:off x="1290557" y="3855642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5" name="Google Shape;175;p28">
            <a:extLst>
              <a:ext uri="{FF2B5EF4-FFF2-40B4-BE49-F238E27FC236}">
                <a16:creationId xmlns:a16="http://schemas.microsoft.com/office/drawing/2014/main" id="{A53CD576-7BE5-465C-AD70-909D706BDC0B}"/>
              </a:ext>
            </a:extLst>
          </p:cNvPr>
          <p:cNvSpPr txBox="1">
            <a:spLocks/>
          </p:cNvSpPr>
          <p:nvPr/>
        </p:nvSpPr>
        <p:spPr>
          <a:xfrm>
            <a:off x="4700884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6" name="Google Shape;175;p28">
            <a:extLst>
              <a:ext uri="{FF2B5EF4-FFF2-40B4-BE49-F238E27FC236}">
                <a16:creationId xmlns:a16="http://schemas.microsoft.com/office/drawing/2014/main" id="{E50A3A0C-3485-4860-A2FB-21F8D049035F}"/>
              </a:ext>
            </a:extLst>
          </p:cNvPr>
          <p:cNvSpPr txBox="1">
            <a:spLocks/>
          </p:cNvSpPr>
          <p:nvPr/>
        </p:nvSpPr>
        <p:spPr>
          <a:xfrm>
            <a:off x="8319886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4" name="Google Shape;175;p28">
            <a:extLst>
              <a:ext uri="{FF2B5EF4-FFF2-40B4-BE49-F238E27FC236}">
                <a16:creationId xmlns:a16="http://schemas.microsoft.com/office/drawing/2014/main" id="{5ED5674C-AB57-40C1-8AA5-D6D0F2195C0E}"/>
              </a:ext>
            </a:extLst>
          </p:cNvPr>
          <p:cNvSpPr txBox="1">
            <a:spLocks/>
          </p:cNvSpPr>
          <p:nvPr/>
        </p:nvSpPr>
        <p:spPr>
          <a:xfrm>
            <a:off x="8357907" y="4700904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grass</a:t>
            </a:r>
          </a:p>
        </p:txBody>
      </p:sp>
      <p:pic>
        <p:nvPicPr>
          <p:cNvPr id="33" name="Google Shape;274;p34">
            <a:extLst>
              <a:ext uri="{FF2B5EF4-FFF2-40B4-BE49-F238E27FC236}">
                <a16:creationId xmlns:a16="http://schemas.microsoft.com/office/drawing/2014/main" id="{B257BFC8-1D64-43FE-BE40-344119EBDFF2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5117945">
            <a:off x="4976769" y="3746632"/>
            <a:ext cx="2271978" cy="3573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20">
            <a:extLst>
              <a:ext uri="{FF2B5EF4-FFF2-40B4-BE49-F238E27FC236}">
                <a16:creationId xmlns:a16="http://schemas.microsoft.com/office/drawing/2014/main" id="{D3C16D0A-7D50-A6FA-1114-4C919AE593BA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592" y="454402"/>
            <a:ext cx="1764175" cy="1997841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8867EC7-1E77-90A8-4053-F345BF59525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015" b="59950"/>
          <a:stretch/>
        </p:blipFill>
        <p:spPr>
          <a:xfrm>
            <a:off x="3418310" y="454402"/>
            <a:ext cx="4861867" cy="218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2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7" descr="A picture containing accessor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533881">
            <a:off x="465778" y="439855"/>
            <a:ext cx="1397312" cy="141473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-662416" y="66022"/>
            <a:ext cx="36537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sz="7200" dirty="0"/>
              <a:t>03</a:t>
            </a:r>
            <a:endParaRPr sz="7200" dirty="0"/>
          </a:p>
        </p:txBody>
      </p:sp>
      <p:grpSp>
        <p:nvGrpSpPr>
          <p:cNvPr id="10" name="Google Shape;211;p30">
            <a:extLst>
              <a:ext uri="{FF2B5EF4-FFF2-40B4-BE49-F238E27FC236}">
                <a16:creationId xmlns:a16="http://schemas.microsoft.com/office/drawing/2014/main" id="{E8977B8C-12D2-4D58-9F31-3221F62F18CA}"/>
              </a:ext>
            </a:extLst>
          </p:cNvPr>
          <p:cNvGrpSpPr/>
          <p:nvPr/>
        </p:nvGrpSpPr>
        <p:grpSpPr>
          <a:xfrm>
            <a:off x="1054914" y="2589749"/>
            <a:ext cx="10082172" cy="1245879"/>
            <a:chOff x="1017886" y="2820180"/>
            <a:chExt cx="3386040" cy="2900237"/>
          </a:xfrm>
        </p:grpSpPr>
        <p:pic>
          <p:nvPicPr>
            <p:cNvPr id="11" name="Google Shape;212;p30">
              <a:extLst>
                <a:ext uri="{FF2B5EF4-FFF2-40B4-BE49-F238E27FC236}">
                  <a16:creationId xmlns:a16="http://schemas.microsoft.com/office/drawing/2014/main" id="{E229A773-357F-40A7-A6C3-835EF935B78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83899" y="5200560"/>
              <a:ext cx="3320027" cy="519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13;p30">
              <a:extLst>
                <a:ext uri="{FF2B5EF4-FFF2-40B4-BE49-F238E27FC236}">
                  <a16:creationId xmlns:a16="http://schemas.microsoft.com/office/drawing/2014/main" id="{EA8A1E5E-1CB2-4FDA-BAB7-6C374F1CD223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14;p30">
              <a:extLst>
                <a:ext uri="{FF2B5EF4-FFF2-40B4-BE49-F238E27FC236}">
                  <a16:creationId xmlns:a16="http://schemas.microsoft.com/office/drawing/2014/main" id="{6BFDEEC8-CD3B-4E4C-A04B-F63F3273BB9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15;p30">
              <a:extLst>
                <a:ext uri="{FF2B5EF4-FFF2-40B4-BE49-F238E27FC236}">
                  <a16:creationId xmlns:a16="http://schemas.microsoft.com/office/drawing/2014/main" id="{EEA654A7-05D5-40DF-A63E-DB38837DC6B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oogle Shape;622;p38">
            <a:extLst>
              <a:ext uri="{FF2B5EF4-FFF2-40B4-BE49-F238E27FC236}">
                <a16:creationId xmlns:a16="http://schemas.microsoft.com/office/drawing/2014/main" id="{ED5AB42D-8DF4-4CA0-9262-F315BCE63114}"/>
              </a:ext>
            </a:extLst>
          </p:cNvPr>
          <p:cNvGrpSpPr/>
          <p:nvPr/>
        </p:nvGrpSpPr>
        <p:grpSpPr>
          <a:xfrm>
            <a:off x="1054913" y="4446044"/>
            <a:ext cx="3173811" cy="2003643"/>
            <a:chOff x="940240" y="2739886"/>
            <a:chExt cx="3556265" cy="3006469"/>
          </a:xfrm>
        </p:grpSpPr>
        <p:pic>
          <p:nvPicPr>
            <p:cNvPr id="16" name="Google Shape;623;p38">
              <a:extLst>
                <a:ext uri="{FF2B5EF4-FFF2-40B4-BE49-F238E27FC236}">
                  <a16:creationId xmlns:a16="http://schemas.microsoft.com/office/drawing/2014/main" id="{267BB029-77C1-4D5C-B717-D517FF09802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624;p38">
              <a:extLst>
                <a:ext uri="{FF2B5EF4-FFF2-40B4-BE49-F238E27FC236}">
                  <a16:creationId xmlns:a16="http://schemas.microsoft.com/office/drawing/2014/main" id="{EC2EB4CC-F493-4852-BE15-E315B4242AB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625;p38">
              <a:extLst>
                <a:ext uri="{FF2B5EF4-FFF2-40B4-BE49-F238E27FC236}">
                  <a16:creationId xmlns:a16="http://schemas.microsoft.com/office/drawing/2014/main" id="{11DBD996-5A00-4664-873F-CEB5F455436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626;p38">
              <a:extLst>
                <a:ext uri="{FF2B5EF4-FFF2-40B4-BE49-F238E27FC236}">
                  <a16:creationId xmlns:a16="http://schemas.microsoft.com/office/drawing/2014/main" id="{75BE3903-D797-48E1-B25B-994D9386FE5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oogle Shape;627;p38">
            <a:extLst>
              <a:ext uri="{FF2B5EF4-FFF2-40B4-BE49-F238E27FC236}">
                <a16:creationId xmlns:a16="http://schemas.microsoft.com/office/drawing/2014/main" id="{8686CFB8-78A1-424B-900D-D13683577EAD}"/>
              </a:ext>
            </a:extLst>
          </p:cNvPr>
          <p:cNvGrpSpPr/>
          <p:nvPr/>
        </p:nvGrpSpPr>
        <p:grpSpPr>
          <a:xfrm>
            <a:off x="4472127" y="4446044"/>
            <a:ext cx="2920966" cy="1886061"/>
            <a:chOff x="940240" y="2739886"/>
            <a:chExt cx="3556265" cy="3006469"/>
          </a:xfrm>
        </p:grpSpPr>
        <p:pic>
          <p:nvPicPr>
            <p:cNvPr id="21" name="Google Shape;628;p38">
              <a:extLst>
                <a:ext uri="{FF2B5EF4-FFF2-40B4-BE49-F238E27FC236}">
                  <a16:creationId xmlns:a16="http://schemas.microsoft.com/office/drawing/2014/main" id="{8269E19F-1D22-4914-9BD6-8FE8FDE3E7D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629;p38">
              <a:extLst>
                <a:ext uri="{FF2B5EF4-FFF2-40B4-BE49-F238E27FC236}">
                  <a16:creationId xmlns:a16="http://schemas.microsoft.com/office/drawing/2014/main" id="{526C614A-687D-4B93-8C99-8AA8D7111DF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630;p38">
              <a:extLst>
                <a:ext uri="{FF2B5EF4-FFF2-40B4-BE49-F238E27FC236}">
                  <a16:creationId xmlns:a16="http://schemas.microsoft.com/office/drawing/2014/main" id="{5198A957-CA90-4662-9242-DF66BD184AC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631;p38">
              <a:extLst>
                <a:ext uri="{FF2B5EF4-FFF2-40B4-BE49-F238E27FC236}">
                  <a16:creationId xmlns:a16="http://schemas.microsoft.com/office/drawing/2014/main" id="{640B539E-766E-49EA-BB39-32665160F79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oogle Shape;632;p38">
            <a:extLst>
              <a:ext uri="{FF2B5EF4-FFF2-40B4-BE49-F238E27FC236}">
                <a16:creationId xmlns:a16="http://schemas.microsoft.com/office/drawing/2014/main" id="{AF1E116D-B668-4E0E-913F-9F5082E7A18D}"/>
              </a:ext>
            </a:extLst>
          </p:cNvPr>
          <p:cNvGrpSpPr/>
          <p:nvPr/>
        </p:nvGrpSpPr>
        <p:grpSpPr>
          <a:xfrm>
            <a:off x="8058952" y="4446044"/>
            <a:ext cx="2920966" cy="1886061"/>
            <a:chOff x="940240" y="2739886"/>
            <a:chExt cx="3556265" cy="3006469"/>
          </a:xfrm>
        </p:grpSpPr>
        <p:pic>
          <p:nvPicPr>
            <p:cNvPr id="26" name="Google Shape;633;p38">
              <a:extLst>
                <a:ext uri="{FF2B5EF4-FFF2-40B4-BE49-F238E27FC236}">
                  <a16:creationId xmlns:a16="http://schemas.microsoft.com/office/drawing/2014/main" id="{8E649671-1D14-4CCA-8A7F-2D1FEC7C86A9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634;p38">
              <a:extLst>
                <a:ext uri="{FF2B5EF4-FFF2-40B4-BE49-F238E27FC236}">
                  <a16:creationId xmlns:a16="http://schemas.microsoft.com/office/drawing/2014/main" id="{37D3EEE5-150A-4609-8973-F8D846FD0F72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635;p38">
              <a:extLst>
                <a:ext uri="{FF2B5EF4-FFF2-40B4-BE49-F238E27FC236}">
                  <a16:creationId xmlns:a16="http://schemas.microsoft.com/office/drawing/2014/main" id="{A8351426-46E3-42B3-A250-79DCB5FABC37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636;p38">
              <a:extLst>
                <a:ext uri="{FF2B5EF4-FFF2-40B4-BE49-F238E27FC236}">
                  <a16:creationId xmlns:a16="http://schemas.microsoft.com/office/drawing/2014/main" id="{01FA57B6-1DF9-452E-A565-56B87EF2945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130;p24">
            <a:extLst>
              <a:ext uri="{FF2B5EF4-FFF2-40B4-BE49-F238E27FC236}">
                <a16:creationId xmlns:a16="http://schemas.microsoft.com/office/drawing/2014/main" id="{BBB605BB-728C-4B35-9BB9-A3F836C97C01}"/>
              </a:ext>
            </a:extLst>
          </p:cNvPr>
          <p:cNvSpPr txBox="1">
            <a:spLocks/>
          </p:cNvSpPr>
          <p:nvPr/>
        </p:nvSpPr>
        <p:spPr>
          <a:xfrm>
            <a:off x="826122" y="2699947"/>
            <a:ext cx="9859717" cy="9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4800" dirty="0"/>
              <a:t>What can the animal make?</a:t>
            </a:r>
          </a:p>
        </p:txBody>
      </p:sp>
      <p:sp>
        <p:nvSpPr>
          <p:cNvPr id="31" name="Google Shape;175;p28">
            <a:extLst>
              <a:ext uri="{FF2B5EF4-FFF2-40B4-BE49-F238E27FC236}">
                <a16:creationId xmlns:a16="http://schemas.microsoft.com/office/drawing/2014/main" id="{05EF3DBB-682B-4D91-83C1-2554444E8FE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351495" y="4752545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milk</a:t>
            </a:r>
          </a:p>
        </p:txBody>
      </p:sp>
      <p:sp>
        <p:nvSpPr>
          <p:cNvPr id="32" name="Google Shape;175;p28">
            <a:extLst>
              <a:ext uri="{FF2B5EF4-FFF2-40B4-BE49-F238E27FC236}">
                <a16:creationId xmlns:a16="http://schemas.microsoft.com/office/drawing/2014/main" id="{48AA10E6-3718-4D22-BEAD-90E31124E81C}"/>
              </a:ext>
            </a:extLst>
          </p:cNvPr>
          <p:cNvSpPr txBox="1">
            <a:spLocks/>
          </p:cNvSpPr>
          <p:nvPr/>
        </p:nvSpPr>
        <p:spPr>
          <a:xfrm>
            <a:off x="4726007" y="4717608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Black &amp; white</a:t>
            </a:r>
          </a:p>
        </p:txBody>
      </p:sp>
      <p:sp>
        <p:nvSpPr>
          <p:cNvPr id="44" name="Google Shape;175;p28">
            <a:extLst>
              <a:ext uri="{FF2B5EF4-FFF2-40B4-BE49-F238E27FC236}">
                <a16:creationId xmlns:a16="http://schemas.microsoft.com/office/drawing/2014/main" id="{31BF43CF-D8A9-4602-B4C5-B4E2EF26767C}"/>
              </a:ext>
            </a:extLst>
          </p:cNvPr>
          <p:cNvSpPr txBox="1">
            <a:spLocks/>
          </p:cNvSpPr>
          <p:nvPr/>
        </p:nvSpPr>
        <p:spPr>
          <a:xfrm>
            <a:off x="1290557" y="3855642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5" name="Google Shape;175;p28">
            <a:extLst>
              <a:ext uri="{FF2B5EF4-FFF2-40B4-BE49-F238E27FC236}">
                <a16:creationId xmlns:a16="http://schemas.microsoft.com/office/drawing/2014/main" id="{A53CD576-7BE5-465C-AD70-909D706BDC0B}"/>
              </a:ext>
            </a:extLst>
          </p:cNvPr>
          <p:cNvSpPr txBox="1">
            <a:spLocks/>
          </p:cNvSpPr>
          <p:nvPr/>
        </p:nvSpPr>
        <p:spPr>
          <a:xfrm>
            <a:off x="4700884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6" name="Google Shape;175;p28">
            <a:extLst>
              <a:ext uri="{FF2B5EF4-FFF2-40B4-BE49-F238E27FC236}">
                <a16:creationId xmlns:a16="http://schemas.microsoft.com/office/drawing/2014/main" id="{E50A3A0C-3485-4860-A2FB-21F8D049035F}"/>
              </a:ext>
            </a:extLst>
          </p:cNvPr>
          <p:cNvSpPr txBox="1">
            <a:spLocks/>
          </p:cNvSpPr>
          <p:nvPr/>
        </p:nvSpPr>
        <p:spPr>
          <a:xfrm>
            <a:off x="8319886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4" name="Google Shape;175;p28">
            <a:extLst>
              <a:ext uri="{FF2B5EF4-FFF2-40B4-BE49-F238E27FC236}">
                <a16:creationId xmlns:a16="http://schemas.microsoft.com/office/drawing/2014/main" id="{5ED5674C-AB57-40C1-8AA5-D6D0F2195C0E}"/>
              </a:ext>
            </a:extLst>
          </p:cNvPr>
          <p:cNvSpPr txBox="1">
            <a:spLocks/>
          </p:cNvSpPr>
          <p:nvPr/>
        </p:nvSpPr>
        <p:spPr>
          <a:xfrm>
            <a:off x="8357907" y="4700904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grass</a:t>
            </a:r>
          </a:p>
        </p:txBody>
      </p:sp>
      <p:pic>
        <p:nvPicPr>
          <p:cNvPr id="33" name="Google Shape;274;p34">
            <a:extLst>
              <a:ext uri="{FF2B5EF4-FFF2-40B4-BE49-F238E27FC236}">
                <a16:creationId xmlns:a16="http://schemas.microsoft.com/office/drawing/2014/main" id="{B257BFC8-1D64-43FE-BE40-344119EBDFF2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5117945">
            <a:off x="1526475" y="3712467"/>
            <a:ext cx="2271978" cy="3573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20">
            <a:extLst>
              <a:ext uri="{FF2B5EF4-FFF2-40B4-BE49-F238E27FC236}">
                <a16:creationId xmlns:a16="http://schemas.microsoft.com/office/drawing/2014/main" id="{D3C16D0A-7D50-A6FA-1114-4C919AE593BA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592" y="454402"/>
            <a:ext cx="1764175" cy="1997841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8867EC7-1E77-90A8-4053-F345BF59525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015" b="59950"/>
          <a:stretch/>
        </p:blipFill>
        <p:spPr>
          <a:xfrm>
            <a:off x="3418310" y="454402"/>
            <a:ext cx="4861867" cy="218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8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44"/>
          <p:cNvSpPr txBox="1">
            <a:spLocks noGrp="1"/>
          </p:cNvSpPr>
          <p:nvPr>
            <p:ph type="title"/>
          </p:nvPr>
        </p:nvSpPr>
        <p:spPr>
          <a:xfrm>
            <a:off x="3500256" y="1943784"/>
            <a:ext cx="6678059" cy="3026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8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Adjectives</a:t>
            </a:r>
            <a:br>
              <a:rPr lang="en-US" sz="88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sz="8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-ed / -</a:t>
            </a:r>
            <a:r>
              <a:rPr lang="en-US" sz="88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ing</a:t>
            </a:r>
            <a:endParaRPr sz="8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Google Shape;132;p24" descr="A picture containing plant&#10;&#10;Description automatically generated">
            <a:extLst>
              <a:ext uri="{FF2B5EF4-FFF2-40B4-BE49-F238E27FC236}">
                <a16:creationId xmlns:a16="http://schemas.microsoft.com/office/drawing/2014/main" id="{0A17A022-C117-47D4-8098-F913386B6E7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8678" t="45968" r="60320" b="25889"/>
          <a:stretch/>
        </p:blipFill>
        <p:spPr>
          <a:xfrm rot="465910">
            <a:off x="1731146" y="1137334"/>
            <a:ext cx="1123354" cy="815520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8" name="Google Shape;133;p24" descr="A picture containing plant&#10;&#10;Description automatically generated">
            <a:extLst>
              <a:ext uri="{FF2B5EF4-FFF2-40B4-BE49-F238E27FC236}">
                <a16:creationId xmlns:a16="http://schemas.microsoft.com/office/drawing/2014/main" id="{0F47D08C-CE54-4DC8-BBBB-51B3CEA0655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8678" t="45968" r="60320" b="25889"/>
          <a:stretch/>
        </p:blipFill>
        <p:spPr>
          <a:xfrm rot="6375612">
            <a:off x="9687093" y="1136919"/>
            <a:ext cx="1124296" cy="816204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9" name="Google Shape;134;p24" descr="A picture containing plant&#10;&#10;Description automatically generated">
            <a:extLst>
              <a:ext uri="{FF2B5EF4-FFF2-40B4-BE49-F238E27FC236}">
                <a16:creationId xmlns:a16="http://schemas.microsoft.com/office/drawing/2014/main" id="{75E2159C-A886-4E6F-971C-E9BC8AAD207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8678" t="45968" r="60320" b="25889"/>
          <a:stretch/>
        </p:blipFill>
        <p:spPr>
          <a:xfrm rot="-10064114">
            <a:off x="9615981" y="4308130"/>
            <a:ext cx="1124668" cy="816474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0" name="Google Shape;135;p24" descr="A picture containing plant&#10;&#10;Description automatically generated">
            <a:extLst>
              <a:ext uri="{FF2B5EF4-FFF2-40B4-BE49-F238E27FC236}">
                <a16:creationId xmlns:a16="http://schemas.microsoft.com/office/drawing/2014/main" id="{7BD9B6B3-BAE6-4650-B1C0-9BBA8DF0E4F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28678" t="45968" r="60320" b="25889"/>
          <a:stretch/>
        </p:blipFill>
        <p:spPr>
          <a:xfrm rot="-3509744">
            <a:off x="1756038" y="4054100"/>
            <a:ext cx="1124162" cy="816107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grpSp>
        <p:nvGrpSpPr>
          <p:cNvPr id="11" name="Google Shape;136;p24">
            <a:extLst>
              <a:ext uri="{FF2B5EF4-FFF2-40B4-BE49-F238E27FC236}">
                <a16:creationId xmlns:a16="http://schemas.microsoft.com/office/drawing/2014/main" id="{C370C1E6-7308-4820-A02E-3C10F691FA11}"/>
              </a:ext>
            </a:extLst>
          </p:cNvPr>
          <p:cNvGrpSpPr/>
          <p:nvPr/>
        </p:nvGrpSpPr>
        <p:grpSpPr>
          <a:xfrm>
            <a:off x="3186054" y="1575845"/>
            <a:ext cx="6335021" cy="3722019"/>
            <a:chOff x="1017885" y="2820184"/>
            <a:chExt cx="3386040" cy="2926172"/>
          </a:xfrm>
        </p:grpSpPr>
        <p:pic>
          <p:nvPicPr>
            <p:cNvPr id="12" name="Google Shape;137;p24">
              <a:extLst>
                <a:ext uri="{FF2B5EF4-FFF2-40B4-BE49-F238E27FC236}">
                  <a16:creationId xmlns:a16="http://schemas.microsoft.com/office/drawing/2014/main" id="{80B1AFE1-9190-4BAA-B4C1-2C6EFD557F2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0800000" flipH="1">
              <a:off x="1199926" y="5538246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8;p24">
              <a:extLst>
                <a:ext uri="{FF2B5EF4-FFF2-40B4-BE49-F238E27FC236}">
                  <a16:creationId xmlns:a16="http://schemas.microsoft.com/office/drawing/2014/main" id="{D0438708-C872-411C-A58C-9D734A9A9CCB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0800000" flipH="1">
              <a:off x="1064808" y="2820184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39;p24">
              <a:extLst>
                <a:ext uri="{FF2B5EF4-FFF2-40B4-BE49-F238E27FC236}">
                  <a16:creationId xmlns:a16="http://schemas.microsoft.com/office/drawing/2014/main" id="{8470BAEE-749B-4433-9BEF-5CB777928A4D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5400000" flipH="1">
              <a:off x="-305220" y="4165076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40;p24">
              <a:extLst>
                <a:ext uri="{FF2B5EF4-FFF2-40B4-BE49-F238E27FC236}">
                  <a16:creationId xmlns:a16="http://schemas.microsoft.com/office/drawing/2014/main" id="{A7F94085-56C9-438C-BD6C-2310FEA0217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5400000" flipH="1">
              <a:off x="2816624" y="4190215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8522606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0;p24">
            <a:extLst>
              <a:ext uri="{FF2B5EF4-FFF2-40B4-BE49-F238E27FC236}">
                <a16:creationId xmlns:a16="http://schemas.microsoft.com/office/drawing/2014/main" id="{7541086B-296F-5653-8D1D-9414808798FF}"/>
              </a:ext>
            </a:extLst>
          </p:cNvPr>
          <p:cNvSpPr txBox="1">
            <a:spLocks/>
          </p:cNvSpPr>
          <p:nvPr/>
        </p:nvSpPr>
        <p:spPr>
          <a:xfrm>
            <a:off x="1234123" y="247687"/>
            <a:ext cx="9859717" cy="9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4800" dirty="0"/>
              <a:t>Go to &gt; 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719529FC-0028-AF30-81F7-D91536F5B6EC}"/>
              </a:ext>
            </a:extLst>
          </p:cNvPr>
          <p:cNvSpPr/>
          <p:nvPr/>
        </p:nvSpPr>
        <p:spPr>
          <a:xfrm>
            <a:off x="7337535" y="247687"/>
            <a:ext cx="4196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قنوات عين دروس</a:t>
            </a:r>
            <a:endParaRPr lang="ar-SA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DA6CC7E-3F62-694C-16A0-DA21F30A1D11}"/>
              </a:ext>
            </a:extLst>
          </p:cNvPr>
          <p:cNvSpPr txBox="1"/>
          <p:nvPr/>
        </p:nvSpPr>
        <p:spPr>
          <a:xfrm>
            <a:off x="770313" y="6023956"/>
            <a:ext cx="110226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hlinkClick r:id="rId3"/>
              </a:rPr>
              <a:t>https://www.youtube.com/watch?v=EGWRkdFfQlg</a:t>
            </a:r>
            <a:r>
              <a:rPr lang="ar-SA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8" name="Google Shape;183;p28" descr="A black and white outline of a city&#10;&#10;Description automatically generated with medium confidence">
            <a:extLst>
              <a:ext uri="{FF2B5EF4-FFF2-40B4-BE49-F238E27FC236}">
                <a16:creationId xmlns:a16="http://schemas.microsoft.com/office/drawing/2014/main" id="{8730D2FD-A47D-3AFD-46E4-34B48208D29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36449" t="26820" r="45730" b="33970"/>
          <a:stretch/>
        </p:blipFill>
        <p:spPr>
          <a:xfrm rot="2331413">
            <a:off x="1181518" y="5257093"/>
            <a:ext cx="789460" cy="654334"/>
          </a:xfrm>
          <a:custGeom>
            <a:avLst/>
            <a:gdLst/>
            <a:ahLst/>
            <a:cxnLst/>
            <a:rect l="l" t="t" r="r" b="b"/>
            <a:pathLst>
              <a:path w="1320553" h="1265866" extrusionOk="0">
                <a:moveTo>
                  <a:pt x="583958" y="0"/>
                </a:moveTo>
                <a:cubicBezTo>
                  <a:pt x="624904" y="0"/>
                  <a:pt x="663694" y="13792"/>
                  <a:pt x="695589" y="40084"/>
                </a:cubicBezTo>
                <a:lnTo>
                  <a:pt x="1255035" y="495227"/>
                </a:lnTo>
                <a:cubicBezTo>
                  <a:pt x="1296842" y="529276"/>
                  <a:pt x="1320979" y="579273"/>
                  <a:pt x="1320548" y="633149"/>
                </a:cubicBezTo>
                <a:cubicBezTo>
                  <a:pt x="1320548" y="687024"/>
                  <a:pt x="1296842" y="737021"/>
                  <a:pt x="1255035" y="771071"/>
                </a:cubicBezTo>
                <a:lnTo>
                  <a:pt x="695157" y="1225782"/>
                </a:lnTo>
                <a:cubicBezTo>
                  <a:pt x="662832" y="1252074"/>
                  <a:pt x="624472" y="1265866"/>
                  <a:pt x="583527" y="1265866"/>
                </a:cubicBezTo>
                <a:cubicBezTo>
                  <a:pt x="485258" y="1265866"/>
                  <a:pt x="405090" y="1186130"/>
                  <a:pt x="405090" y="1088292"/>
                </a:cubicBezTo>
                <a:cubicBezTo>
                  <a:pt x="330957" y="1124065"/>
                  <a:pt x="219327" y="1130961"/>
                  <a:pt x="219327" y="1130961"/>
                </a:cubicBezTo>
                <a:lnTo>
                  <a:pt x="219310" y="1129432"/>
                </a:lnTo>
                <a:lnTo>
                  <a:pt x="197832" y="1129432"/>
                </a:lnTo>
                <a:cubicBezTo>
                  <a:pt x="88788" y="1129432"/>
                  <a:pt x="0" y="1041333"/>
                  <a:pt x="0" y="933134"/>
                </a:cubicBezTo>
                <a:lnTo>
                  <a:pt x="0" y="446449"/>
                </a:lnTo>
                <a:cubicBezTo>
                  <a:pt x="0" y="338250"/>
                  <a:pt x="88788" y="250151"/>
                  <a:pt x="197832" y="250151"/>
                </a:cubicBezTo>
                <a:lnTo>
                  <a:pt x="209902" y="250151"/>
                </a:lnTo>
                <a:lnTo>
                  <a:pt x="209844" y="244812"/>
                </a:lnTo>
                <a:cubicBezTo>
                  <a:pt x="284839" y="243950"/>
                  <a:pt x="405521" y="202142"/>
                  <a:pt x="405521" y="202142"/>
                </a:cubicBezTo>
                <a:lnTo>
                  <a:pt x="405521" y="178006"/>
                </a:lnTo>
                <a:cubicBezTo>
                  <a:pt x="405521" y="79737"/>
                  <a:pt x="485688" y="0"/>
                  <a:pt x="583958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9" name="Google Shape;696;p44">
            <a:extLst>
              <a:ext uri="{FF2B5EF4-FFF2-40B4-BE49-F238E27FC236}">
                <a16:creationId xmlns:a16="http://schemas.microsoft.com/office/drawing/2014/main" id="{9BD01AB2-B269-3827-E712-8153C86874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1299" y="3826396"/>
            <a:ext cx="1856316" cy="1354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dirty="0">
                <a:solidFill>
                  <a:schemeClr val="accent2"/>
                </a:solidFill>
              </a:rPr>
              <a:t>W</a:t>
            </a:r>
            <a:r>
              <a:rPr lang="en" dirty="0">
                <a:solidFill>
                  <a:schemeClr val="accent2"/>
                </a:solidFill>
              </a:rPr>
              <a:t>atch here</a:t>
            </a:r>
            <a:endParaRPr dirty="0">
              <a:solidFill>
                <a:schemeClr val="accent2"/>
              </a:solidFill>
            </a:endParaRPr>
          </a:p>
        </p:txBody>
      </p:sp>
      <p:pic>
        <p:nvPicPr>
          <p:cNvPr id="2" name="وسائط عبر الإنترنت 1" title="&quot;What’s School Like?Reading - اللغة الإنجليزية - أول متوسط&quot;">
            <a:hlinkClick r:id="" action="ppaction://media"/>
            <a:extLst>
              <a:ext uri="{FF2B5EF4-FFF2-40B4-BE49-F238E27FC236}">
                <a16:creationId xmlns:a16="http://schemas.microsoft.com/office/drawing/2014/main" id="{DA7086D1-4470-DDEC-0927-8D87DC60C98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186538" y="1171017"/>
            <a:ext cx="7786254" cy="439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2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hlinkClick r:id="rId2"/>
            <a:extLst>
              <a:ext uri="{FF2B5EF4-FFF2-40B4-BE49-F238E27FC236}">
                <a16:creationId xmlns:a16="http://schemas.microsoft.com/office/drawing/2014/main" id="{894E957E-9AB4-490F-8246-83868B310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102453" y="2666602"/>
            <a:ext cx="3510908" cy="3510908"/>
          </a:xfrm>
          <a:prstGeom prst="rect">
            <a:avLst/>
          </a:prstGeom>
        </p:spPr>
      </p:pic>
      <p:pic>
        <p:nvPicPr>
          <p:cNvPr id="1026" name="Picture 2" descr="gaming">
            <a:extLst>
              <a:ext uri="{FF2B5EF4-FFF2-40B4-BE49-F238E27FC236}">
                <a16:creationId xmlns:a16="http://schemas.microsoft.com/office/drawing/2014/main" id="{682BA5BC-2F29-43B7-9ACB-EC7E1A97B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322" y="246454"/>
            <a:ext cx="2420148" cy="242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oogle Shape;183;p28" descr="A black and white outline of a city&#10;&#10;Description automatically generated with medium confidence">
            <a:extLst>
              <a:ext uri="{FF2B5EF4-FFF2-40B4-BE49-F238E27FC236}">
                <a16:creationId xmlns:a16="http://schemas.microsoft.com/office/drawing/2014/main" id="{7C371A79-B941-41CD-8C24-BEDF52507CD1}"/>
              </a:ext>
            </a:extLst>
          </p:cNvPr>
          <p:cNvPicPr preferRelativeResize="0"/>
          <p:nvPr/>
        </p:nvPicPr>
        <p:blipFill rotWithShape="1">
          <a:blip r:embed="rId6">
            <a:alphaModFix/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36449" t="26820" r="45730" b="33970"/>
          <a:stretch/>
        </p:blipFill>
        <p:spPr>
          <a:xfrm rot="2331413">
            <a:off x="7721259" y="950518"/>
            <a:ext cx="2029349" cy="1750554"/>
          </a:xfrm>
          <a:custGeom>
            <a:avLst/>
            <a:gdLst/>
            <a:ahLst/>
            <a:cxnLst/>
            <a:rect l="l" t="t" r="r" b="b"/>
            <a:pathLst>
              <a:path w="1320553" h="1265866" extrusionOk="0">
                <a:moveTo>
                  <a:pt x="583958" y="0"/>
                </a:moveTo>
                <a:cubicBezTo>
                  <a:pt x="624904" y="0"/>
                  <a:pt x="663694" y="13792"/>
                  <a:pt x="695589" y="40084"/>
                </a:cubicBezTo>
                <a:lnTo>
                  <a:pt x="1255035" y="495227"/>
                </a:lnTo>
                <a:cubicBezTo>
                  <a:pt x="1296842" y="529276"/>
                  <a:pt x="1320979" y="579273"/>
                  <a:pt x="1320548" y="633149"/>
                </a:cubicBezTo>
                <a:cubicBezTo>
                  <a:pt x="1320548" y="687024"/>
                  <a:pt x="1296842" y="737021"/>
                  <a:pt x="1255035" y="771071"/>
                </a:cubicBezTo>
                <a:lnTo>
                  <a:pt x="695157" y="1225782"/>
                </a:lnTo>
                <a:cubicBezTo>
                  <a:pt x="662832" y="1252074"/>
                  <a:pt x="624472" y="1265866"/>
                  <a:pt x="583527" y="1265866"/>
                </a:cubicBezTo>
                <a:cubicBezTo>
                  <a:pt x="485258" y="1265866"/>
                  <a:pt x="405090" y="1186130"/>
                  <a:pt x="405090" y="1088292"/>
                </a:cubicBezTo>
                <a:cubicBezTo>
                  <a:pt x="330957" y="1124065"/>
                  <a:pt x="219327" y="1130961"/>
                  <a:pt x="219327" y="1130961"/>
                </a:cubicBezTo>
                <a:lnTo>
                  <a:pt x="219310" y="1129432"/>
                </a:lnTo>
                <a:lnTo>
                  <a:pt x="197832" y="1129432"/>
                </a:lnTo>
                <a:cubicBezTo>
                  <a:pt x="88788" y="1129432"/>
                  <a:pt x="0" y="1041333"/>
                  <a:pt x="0" y="933134"/>
                </a:cubicBezTo>
                <a:lnTo>
                  <a:pt x="0" y="446449"/>
                </a:lnTo>
                <a:cubicBezTo>
                  <a:pt x="0" y="338250"/>
                  <a:pt x="88788" y="250151"/>
                  <a:pt x="197832" y="250151"/>
                </a:cubicBezTo>
                <a:lnTo>
                  <a:pt x="209902" y="250151"/>
                </a:lnTo>
                <a:lnTo>
                  <a:pt x="209844" y="244812"/>
                </a:lnTo>
                <a:cubicBezTo>
                  <a:pt x="284839" y="243950"/>
                  <a:pt x="405521" y="202142"/>
                  <a:pt x="405521" y="202142"/>
                </a:cubicBezTo>
                <a:lnTo>
                  <a:pt x="405521" y="178006"/>
                </a:lnTo>
                <a:cubicBezTo>
                  <a:pt x="405521" y="79737"/>
                  <a:pt x="485688" y="0"/>
                  <a:pt x="583958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" name="Google Shape;696;p44">
            <a:extLst>
              <a:ext uri="{FF2B5EF4-FFF2-40B4-BE49-F238E27FC236}">
                <a16:creationId xmlns:a16="http://schemas.microsoft.com/office/drawing/2014/main" id="{C61A4E48-2A88-15D2-518F-26ED91EF28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30476" y="1148464"/>
            <a:ext cx="6678059" cy="1354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7200" dirty="0">
                <a:solidFill>
                  <a:schemeClr val="accent2"/>
                </a:solidFill>
              </a:rPr>
              <a:t>P</a:t>
            </a:r>
            <a:r>
              <a:rPr lang="en" sz="7200" dirty="0">
                <a:solidFill>
                  <a:schemeClr val="accent2"/>
                </a:solidFill>
              </a:rPr>
              <a:t>lay here</a:t>
            </a:r>
            <a:endParaRPr sz="7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1003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44"/>
          <p:cNvSpPr txBox="1">
            <a:spLocks noGrp="1"/>
          </p:cNvSpPr>
          <p:nvPr>
            <p:ph type="title"/>
          </p:nvPr>
        </p:nvSpPr>
        <p:spPr>
          <a:xfrm>
            <a:off x="3500256" y="1793208"/>
            <a:ext cx="6678059" cy="1354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7200" b="1" dirty="0">
                <a:solidFill>
                  <a:schemeClr val="bg1">
                    <a:lumMod val="95000"/>
                  </a:schemeClr>
                </a:solidFill>
              </a:rPr>
              <a:t>Future :</a:t>
            </a:r>
            <a:br>
              <a:rPr lang="en-US" sz="72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7200" b="1" dirty="0">
                <a:solidFill>
                  <a:schemeClr val="bg1">
                    <a:lumMod val="95000"/>
                  </a:schemeClr>
                </a:solidFill>
              </a:rPr>
              <a:t> be –</a:t>
            </a:r>
            <a:br>
              <a:rPr lang="en-US" sz="72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7200" b="1" dirty="0">
                <a:solidFill>
                  <a:schemeClr val="bg1">
                    <a:lumMod val="95000"/>
                  </a:schemeClr>
                </a:solidFill>
              </a:rPr>
              <a:t> going to</a:t>
            </a:r>
            <a:endParaRPr sz="7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Google Shape;132;p24" descr="A picture containing plant&#10;&#10;Description automatically generated">
            <a:extLst>
              <a:ext uri="{FF2B5EF4-FFF2-40B4-BE49-F238E27FC236}">
                <a16:creationId xmlns:a16="http://schemas.microsoft.com/office/drawing/2014/main" id="{0A17A022-C117-47D4-8098-F913386B6E7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8678" t="45968" r="60320" b="25889"/>
          <a:stretch/>
        </p:blipFill>
        <p:spPr>
          <a:xfrm rot="465910">
            <a:off x="1731146" y="1137334"/>
            <a:ext cx="1123354" cy="815520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8" name="Google Shape;133;p24" descr="A picture containing plant&#10;&#10;Description automatically generated">
            <a:extLst>
              <a:ext uri="{FF2B5EF4-FFF2-40B4-BE49-F238E27FC236}">
                <a16:creationId xmlns:a16="http://schemas.microsoft.com/office/drawing/2014/main" id="{0F47D08C-CE54-4DC8-BBBB-51B3CEA0655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8678" t="45968" r="60320" b="25889"/>
          <a:stretch/>
        </p:blipFill>
        <p:spPr>
          <a:xfrm rot="6375612">
            <a:off x="9687093" y="1136919"/>
            <a:ext cx="1124296" cy="816204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9" name="Google Shape;134;p24" descr="A picture containing plant&#10;&#10;Description automatically generated">
            <a:extLst>
              <a:ext uri="{FF2B5EF4-FFF2-40B4-BE49-F238E27FC236}">
                <a16:creationId xmlns:a16="http://schemas.microsoft.com/office/drawing/2014/main" id="{75E2159C-A886-4E6F-971C-E9BC8AAD207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8678" t="45968" r="60320" b="25889"/>
          <a:stretch/>
        </p:blipFill>
        <p:spPr>
          <a:xfrm rot="-10064114">
            <a:off x="9615981" y="4308130"/>
            <a:ext cx="1124668" cy="816474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0" name="Google Shape;135;p24" descr="A picture containing plant&#10;&#10;Description automatically generated">
            <a:extLst>
              <a:ext uri="{FF2B5EF4-FFF2-40B4-BE49-F238E27FC236}">
                <a16:creationId xmlns:a16="http://schemas.microsoft.com/office/drawing/2014/main" id="{7BD9B6B3-BAE6-4650-B1C0-9BBA8DF0E4F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28678" t="45968" r="60320" b="25889"/>
          <a:stretch/>
        </p:blipFill>
        <p:spPr>
          <a:xfrm rot="-3509744">
            <a:off x="1756038" y="4054100"/>
            <a:ext cx="1124162" cy="816107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grpSp>
        <p:nvGrpSpPr>
          <p:cNvPr id="11" name="Google Shape;136;p24">
            <a:extLst>
              <a:ext uri="{FF2B5EF4-FFF2-40B4-BE49-F238E27FC236}">
                <a16:creationId xmlns:a16="http://schemas.microsoft.com/office/drawing/2014/main" id="{C370C1E6-7308-4820-A02E-3C10F691FA11}"/>
              </a:ext>
            </a:extLst>
          </p:cNvPr>
          <p:cNvGrpSpPr/>
          <p:nvPr/>
        </p:nvGrpSpPr>
        <p:grpSpPr>
          <a:xfrm>
            <a:off x="3186054" y="1575845"/>
            <a:ext cx="6335021" cy="3722019"/>
            <a:chOff x="1017885" y="2820184"/>
            <a:chExt cx="3386040" cy="2926172"/>
          </a:xfrm>
        </p:grpSpPr>
        <p:pic>
          <p:nvPicPr>
            <p:cNvPr id="12" name="Google Shape;137;p24">
              <a:extLst>
                <a:ext uri="{FF2B5EF4-FFF2-40B4-BE49-F238E27FC236}">
                  <a16:creationId xmlns:a16="http://schemas.microsoft.com/office/drawing/2014/main" id="{80B1AFE1-9190-4BAA-B4C1-2C6EFD557F2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0800000" flipH="1">
              <a:off x="1199926" y="5538246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8;p24">
              <a:extLst>
                <a:ext uri="{FF2B5EF4-FFF2-40B4-BE49-F238E27FC236}">
                  <a16:creationId xmlns:a16="http://schemas.microsoft.com/office/drawing/2014/main" id="{D0438708-C872-411C-A58C-9D734A9A9CCB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0800000" flipH="1">
              <a:off x="1064808" y="2820184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39;p24">
              <a:extLst>
                <a:ext uri="{FF2B5EF4-FFF2-40B4-BE49-F238E27FC236}">
                  <a16:creationId xmlns:a16="http://schemas.microsoft.com/office/drawing/2014/main" id="{8470BAEE-749B-4433-9BEF-5CB777928A4D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5400000" flipH="1">
              <a:off x="-305220" y="4165076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40;p24">
              <a:extLst>
                <a:ext uri="{FF2B5EF4-FFF2-40B4-BE49-F238E27FC236}">
                  <a16:creationId xmlns:a16="http://schemas.microsoft.com/office/drawing/2014/main" id="{A7F94085-56C9-438C-BD6C-2310FEA0217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5400000" flipH="1">
              <a:off x="2816624" y="4190215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2379721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0;p24">
            <a:extLst>
              <a:ext uri="{FF2B5EF4-FFF2-40B4-BE49-F238E27FC236}">
                <a16:creationId xmlns:a16="http://schemas.microsoft.com/office/drawing/2014/main" id="{7CB21CD6-86C2-A440-2628-39866A85B6B1}"/>
              </a:ext>
            </a:extLst>
          </p:cNvPr>
          <p:cNvSpPr txBox="1">
            <a:spLocks/>
          </p:cNvSpPr>
          <p:nvPr/>
        </p:nvSpPr>
        <p:spPr>
          <a:xfrm>
            <a:off x="908720" y="341817"/>
            <a:ext cx="3020429" cy="1471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5500" dirty="0"/>
              <a:t>Match:</a:t>
            </a:r>
          </a:p>
        </p:txBody>
      </p:sp>
      <p:pic>
        <p:nvPicPr>
          <p:cNvPr id="3" name="Google Shape;249;p32">
            <a:extLst>
              <a:ext uri="{FF2B5EF4-FFF2-40B4-BE49-F238E27FC236}">
                <a16:creationId xmlns:a16="http://schemas.microsoft.com/office/drawing/2014/main" id="{D8EB23A5-7BC0-02DE-BC9B-FCEFE43DDF2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8213" y="1228573"/>
            <a:ext cx="4256744" cy="28889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130;p24">
            <a:extLst>
              <a:ext uri="{FF2B5EF4-FFF2-40B4-BE49-F238E27FC236}">
                <a16:creationId xmlns:a16="http://schemas.microsoft.com/office/drawing/2014/main" id="{5A30D87E-4B8D-AC05-A009-5459D08D9CFE}"/>
              </a:ext>
            </a:extLst>
          </p:cNvPr>
          <p:cNvSpPr txBox="1">
            <a:spLocks/>
          </p:cNvSpPr>
          <p:nvPr/>
        </p:nvSpPr>
        <p:spPr>
          <a:xfrm>
            <a:off x="3650991" y="5042325"/>
            <a:ext cx="4890017" cy="886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4000" dirty="0">
                <a:solidFill>
                  <a:srgbClr val="00B0F0"/>
                </a:solidFill>
              </a:rPr>
              <a:t>He’s wearing</a:t>
            </a:r>
          </a:p>
          <a:p>
            <a:pPr algn="ctr">
              <a:buSzPts val="7000"/>
            </a:pPr>
            <a:r>
              <a:rPr lang="en-US" sz="4000" dirty="0">
                <a:solidFill>
                  <a:srgbClr val="00B0F0"/>
                </a:solidFill>
              </a:rPr>
              <a:t> a cap</a:t>
            </a:r>
          </a:p>
        </p:txBody>
      </p:sp>
      <p:pic>
        <p:nvPicPr>
          <p:cNvPr id="4098" name="Picture 2" descr="Children Kids Clipart-boy wearing hat with muddly clothes clipart">
            <a:extLst>
              <a:ext uri="{FF2B5EF4-FFF2-40B4-BE49-F238E27FC236}">
                <a16:creationId xmlns:a16="http://schemas.microsoft.com/office/drawing/2014/main" id="{CF7454CE-5F23-31A1-7647-657D359B5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379" y="640687"/>
            <a:ext cx="1504950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artoon kids in summer clothes. Happy children PNG clipart">
            <a:extLst>
              <a:ext uri="{FF2B5EF4-FFF2-40B4-BE49-F238E27FC236}">
                <a16:creationId xmlns:a16="http://schemas.microsoft.com/office/drawing/2014/main" id="{6719B7D6-C9FA-E7F5-D1AD-822DB27250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9" r="85814" b="13393"/>
          <a:stretch/>
        </p:blipFill>
        <p:spPr bwMode="auto">
          <a:xfrm>
            <a:off x="5404109" y="558173"/>
            <a:ext cx="1029635" cy="327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artoon kids in summer clothes. Happy children PNG clipart">
            <a:extLst>
              <a:ext uri="{FF2B5EF4-FFF2-40B4-BE49-F238E27FC236}">
                <a16:creationId xmlns:a16="http://schemas.microsoft.com/office/drawing/2014/main" id="{1026EEFD-8C51-E9CC-1387-02D60443DE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03" t="14640" b="13018"/>
          <a:stretch/>
        </p:blipFill>
        <p:spPr bwMode="auto">
          <a:xfrm>
            <a:off x="7195179" y="463310"/>
            <a:ext cx="1206217" cy="367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30;p24">
            <a:extLst>
              <a:ext uri="{FF2B5EF4-FFF2-40B4-BE49-F238E27FC236}">
                <a16:creationId xmlns:a16="http://schemas.microsoft.com/office/drawing/2014/main" id="{CF070C5E-AB53-18A5-950D-A1BD460E4E48}"/>
              </a:ext>
            </a:extLst>
          </p:cNvPr>
          <p:cNvSpPr txBox="1">
            <a:spLocks/>
          </p:cNvSpPr>
          <p:nvPr/>
        </p:nvSpPr>
        <p:spPr>
          <a:xfrm>
            <a:off x="7492538" y="5054581"/>
            <a:ext cx="4519177" cy="886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4000" dirty="0">
                <a:solidFill>
                  <a:srgbClr val="92D050"/>
                </a:solidFill>
              </a:rPr>
              <a:t>He’s wearing</a:t>
            </a:r>
          </a:p>
          <a:p>
            <a:pPr algn="ctr">
              <a:buSzPts val="7000"/>
            </a:pPr>
            <a:r>
              <a:rPr lang="en-US" sz="4000" dirty="0">
                <a:solidFill>
                  <a:srgbClr val="92D050"/>
                </a:solidFill>
              </a:rPr>
              <a:t> boots</a:t>
            </a:r>
          </a:p>
        </p:txBody>
      </p:sp>
      <p:sp>
        <p:nvSpPr>
          <p:cNvPr id="8" name="Google Shape;130;p24">
            <a:extLst>
              <a:ext uri="{FF2B5EF4-FFF2-40B4-BE49-F238E27FC236}">
                <a16:creationId xmlns:a16="http://schemas.microsoft.com/office/drawing/2014/main" id="{3D11F026-03B0-F5C3-C992-E654E309ECF3}"/>
              </a:ext>
            </a:extLst>
          </p:cNvPr>
          <p:cNvSpPr txBox="1">
            <a:spLocks/>
          </p:cNvSpPr>
          <p:nvPr/>
        </p:nvSpPr>
        <p:spPr>
          <a:xfrm>
            <a:off x="180284" y="5009421"/>
            <a:ext cx="4164500" cy="886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4000" dirty="0"/>
              <a:t>He’s wearing </a:t>
            </a:r>
          </a:p>
          <a:p>
            <a:pPr algn="ctr">
              <a:buSzPts val="7000"/>
            </a:pPr>
            <a:r>
              <a:rPr lang="en-US" sz="4000" dirty="0"/>
              <a:t>a jacket</a:t>
            </a:r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C8EA5D7A-CB08-50AA-8488-F66BB45037F2}"/>
              </a:ext>
            </a:extLst>
          </p:cNvPr>
          <p:cNvGrpSpPr/>
          <p:nvPr/>
        </p:nvGrpSpPr>
        <p:grpSpPr>
          <a:xfrm>
            <a:off x="2643916" y="3808113"/>
            <a:ext cx="7817760" cy="1478520"/>
            <a:chOff x="2643916" y="3808113"/>
            <a:chExt cx="7817760" cy="147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0" name="حبر 9">
                  <a:extLst>
                    <a:ext uri="{FF2B5EF4-FFF2-40B4-BE49-F238E27FC236}">
                      <a16:creationId xmlns:a16="http://schemas.microsoft.com/office/drawing/2014/main" id="{3710FC88-B736-6AAB-1D6B-3D462B16D4D4}"/>
                    </a:ext>
                  </a:extLst>
                </p14:cNvPr>
                <p14:cNvContentPartPr/>
                <p14:nvPr/>
              </p14:nvContentPartPr>
              <p14:xfrm>
                <a:off x="5868076" y="3841233"/>
                <a:ext cx="3962160" cy="1445400"/>
              </p14:xfrm>
            </p:contentPart>
          </mc:Choice>
          <mc:Fallback>
            <p:pic>
              <p:nvPicPr>
                <p:cNvPr id="10" name="حبر 9">
                  <a:extLst>
                    <a:ext uri="{FF2B5EF4-FFF2-40B4-BE49-F238E27FC236}">
                      <a16:creationId xmlns:a16="http://schemas.microsoft.com/office/drawing/2014/main" id="{3710FC88-B736-6AAB-1D6B-3D462B16D4D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850076" y="3823233"/>
                  <a:ext cx="3997800" cy="148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1" name="حبر 10">
                  <a:extLst>
                    <a:ext uri="{FF2B5EF4-FFF2-40B4-BE49-F238E27FC236}">
                      <a16:creationId xmlns:a16="http://schemas.microsoft.com/office/drawing/2014/main" id="{D407069F-9E2A-AF3F-98C5-EFE2D87736B9}"/>
                    </a:ext>
                  </a:extLst>
                </p14:cNvPr>
                <p14:cNvContentPartPr/>
                <p14:nvPr/>
              </p14:nvContentPartPr>
              <p14:xfrm>
                <a:off x="6756196" y="3808113"/>
                <a:ext cx="3705480" cy="1469520"/>
              </p14:xfrm>
            </p:contentPart>
          </mc:Choice>
          <mc:Fallback>
            <p:pic>
              <p:nvPicPr>
                <p:cNvPr id="11" name="حبر 10">
                  <a:extLst>
                    <a:ext uri="{FF2B5EF4-FFF2-40B4-BE49-F238E27FC236}">
                      <a16:creationId xmlns:a16="http://schemas.microsoft.com/office/drawing/2014/main" id="{D407069F-9E2A-AF3F-98C5-EFE2D87736B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738556" y="3790113"/>
                  <a:ext cx="3741120" cy="150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3" name="حبر 12">
                  <a:extLst>
                    <a:ext uri="{FF2B5EF4-FFF2-40B4-BE49-F238E27FC236}">
                      <a16:creationId xmlns:a16="http://schemas.microsoft.com/office/drawing/2014/main" id="{0A2B2124-3876-C50A-83B9-A4B9F8760937}"/>
                    </a:ext>
                  </a:extLst>
                </p14:cNvPr>
                <p14:cNvContentPartPr/>
                <p14:nvPr/>
              </p14:nvContentPartPr>
              <p14:xfrm>
                <a:off x="2643916" y="3977673"/>
                <a:ext cx="5170320" cy="1298520"/>
              </p14:xfrm>
            </p:contentPart>
          </mc:Choice>
          <mc:Fallback>
            <p:pic>
              <p:nvPicPr>
                <p:cNvPr id="13" name="حبر 12">
                  <a:extLst>
                    <a:ext uri="{FF2B5EF4-FFF2-40B4-BE49-F238E27FC236}">
                      <a16:creationId xmlns:a16="http://schemas.microsoft.com/office/drawing/2014/main" id="{0A2B2124-3876-C50A-83B9-A4B9F876093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625916" y="3960033"/>
                  <a:ext cx="5205960" cy="1334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4299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30;p24">
            <a:extLst>
              <a:ext uri="{FF2B5EF4-FFF2-40B4-BE49-F238E27FC236}">
                <a16:creationId xmlns:a16="http://schemas.microsoft.com/office/drawing/2014/main" id="{130699AD-7649-41E1-8BE6-F9515DE333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17159" y="1438376"/>
            <a:ext cx="9332732" cy="1471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</a:pPr>
            <a:r>
              <a:rPr lang="en-US" sz="5500" dirty="0"/>
              <a:t>What is she wearing?</a:t>
            </a:r>
          </a:p>
        </p:txBody>
      </p:sp>
      <p:pic>
        <p:nvPicPr>
          <p:cNvPr id="13" name="Google Shape;652;p39" descr="A picture containing accessory&#10;&#10;Description automatically generated">
            <a:extLst>
              <a:ext uri="{FF2B5EF4-FFF2-40B4-BE49-F238E27FC236}">
                <a16:creationId xmlns:a16="http://schemas.microsoft.com/office/drawing/2014/main" id="{50424DCA-6CF4-4097-A5F8-FDE949EA657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72624">
            <a:off x="298947" y="4033364"/>
            <a:ext cx="5467931" cy="245775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30;p24">
            <a:extLst>
              <a:ext uri="{FF2B5EF4-FFF2-40B4-BE49-F238E27FC236}">
                <a16:creationId xmlns:a16="http://schemas.microsoft.com/office/drawing/2014/main" id="{DAB22F84-B49A-4731-9CE9-1872C2472EF9}"/>
              </a:ext>
            </a:extLst>
          </p:cNvPr>
          <p:cNvSpPr txBox="1">
            <a:spLocks/>
          </p:cNvSpPr>
          <p:nvPr/>
        </p:nvSpPr>
        <p:spPr>
          <a:xfrm>
            <a:off x="931026" y="4285612"/>
            <a:ext cx="4164528" cy="1309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55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She’s wearing …</a:t>
            </a:r>
          </a:p>
        </p:txBody>
      </p:sp>
      <p:sp>
        <p:nvSpPr>
          <p:cNvPr id="11" name="Google Shape;130;p24">
            <a:extLst>
              <a:ext uri="{FF2B5EF4-FFF2-40B4-BE49-F238E27FC236}">
                <a16:creationId xmlns:a16="http://schemas.microsoft.com/office/drawing/2014/main" id="{A228A552-2C29-40BF-B5B3-3BD34520AFE6}"/>
              </a:ext>
            </a:extLst>
          </p:cNvPr>
          <p:cNvSpPr txBox="1">
            <a:spLocks/>
          </p:cNvSpPr>
          <p:nvPr/>
        </p:nvSpPr>
        <p:spPr>
          <a:xfrm>
            <a:off x="6367550" y="4496433"/>
            <a:ext cx="5154186" cy="1309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55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She’s wears ….</a:t>
            </a:r>
          </a:p>
        </p:txBody>
      </p:sp>
    </p:spTree>
    <p:extLst>
      <p:ext uri="{BB962C8B-B14F-4D97-AF65-F5344CB8AC3E}">
        <p14:creationId xmlns:p14="http://schemas.microsoft.com/office/powerpoint/2010/main" val="25819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0;p24">
            <a:extLst>
              <a:ext uri="{FF2B5EF4-FFF2-40B4-BE49-F238E27FC236}">
                <a16:creationId xmlns:a16="http://schemas.microsoft.com/office/drawing/2014/main" id="{7541086B-296F-5653-8D1D-9414808798FF}"/>
              </a:ext>
            </a:extLst>
          </p:cNvPr>
          <p:cNvSpPr txBox="1">
            <a:spLocks/>
          </p:cNvSpPr>
          <p:nvPr/>
        </p:nvSpPr>
        <p:spPr>
          <a:xfrm>
            <a:off x="1234123" y="247687"/>
            <a:ext cx="9859717" cy="9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4800" dirty="0"/>
              <a:t>Go to &gt; 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719529FC-0028-AF30-81F7-D91536F5B6EC}"/>
              </a:ext>
            </a:extLst>
          </p:cNvPr>
          <p:cNvSpPr/>
          <p:nvPr/>
        </p:nvSpPr>
        <p:spPr>
          <a:xfrm>
            <a:off x="7337535" y="247687"/>
            <a:ext cx="4196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قنوات عين دروس</a:t>
            </a:r>
            <a:endParaRPr lang="ar-SA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DA6CC7E-3F62-694C-16A0-DA21F30A1D11}"/>
              </a:ext>
            </a:extLst>
          </p:cNvPr>
          <p:cNvSpPr txBox="1"/>
          <p:nvPr/>
        </p:nvSpPr>
        <p:spPr>
          <a:xfrm>
            <a:off x="770313" y="6023956"/>
            <a:ext cx="110226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hlinkClick r:id="rId3"/>
              </a:rPr>
              <a:t>https://www.youtube.com/watch?v=wOoMCHAoP0Y</a:t>
            </a:r>
            <a:r>
              <a:rPr lang="en-US" dirty="0">
                <a:solidFill>
                  <a:srgbClr val="FFFF00"/>
                </a:solidFill>
              </a:rPr>
              <a:t> </a:t>
            </a:r>
            <a:endParaRPr lang="ar-SA" dirty="0">
              <a:solidFill>
                <a:srgbClr val="FFFF00"/>
              </a:solidFill>
            </a:endParaRPr>
          </a:p>
        </p:txBody>
      </p:sp>
      <p:pic>
        <p:nvPicPr>
          <p:cNvPr id="8" name="Google Shape;183;p28" descr="A black and white outline of a city&#10;&#10;Description automatically generated with medium confidence">
            <a:extLst>
              <a:ext uri="{FF2B5EF4-FFF2-40B4-BE49-F238E27FC236}">
                <a16:creationId xmlns:a16="http://schemas.microsoft.com/office/drawing/2014/main" id="{8730D2FD-A47D-3AFD-46E4-34B48208D29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36449" t="26820" r="45730" b="33970"/>
          <a:stretch/>
        </p:blipFill>
        <p:spPr>
          <a:xfrm rot="2331413">
            <a:off x="1181518" y="5257093"/>
            <a:ext cx="789460" cy="654334"/>
          </a:xfrm>
          <a:custGeom>
            <a:avLst/>
            <a:gdLst/>
            <a:ahLst/>
            <a:cxnLst/>
            <a:rect l="l" t="t" r="r" b="b"/>
            <a:pathLst>
              <a:path w="1320553" h="1265866" extrusionOk="0">
                <a:moveTo>
                  <a:pt x="583958" y="0"/>
                </a:moveTo>
                <a:cubicBezTo>
                  <a:pt x="624904" y="0"/>
                  <a:pt x="663694" y="13792"/>
                  <a:pt x="695589" y="40084"/>
                </a:cubicBezTo>
                <a:lnTo>
                  <a:pt x="1255035" y="495227"/>
                </a:lnTo>
                <a:cubicBezTo>
                  <a:pt x="1296842" y="529276"/>
                  <a:pt x="1320979" y="579273"/>
                  <a:pt x="1320548" y="633149"/>
                </a:cubicBezTo>
                <a:cubicBezTo>
                  <a:pt x="1320548" y="687024"/>
                  <a:pt x="1296842" y="737021"/>
                  <a:pt x="1255035" y="771071"/>
                </a:cubicBezTo>
                <a:lnTo>
                  <a:pt x="695157" y="1225782"/>
                </a:lnTo>
                <a:cubicBezTo>
                  <a:pt x="662832" y="1252074"/>
                  <a:pt x="624472" y="1265866"/>
                  <a:pt x="583527" y="1265866"/>
                </a:cubicBezTo>
                <a:cubicBezTo>
                  <a:pt x="485258" y="1265866"/>
                  <a:pt x="405090" y="1186130"/>
                  <a:pt x="405090" y="1088292"/>
                </a:cubicBezTo>
                <a:cubicBezTo>
                  <a:pt x="330957" y="1124065"/>
                  <a:pt x="219327" y="1130961"/>
                  <a:pt x="219327" y="1130961"/>
                </a:cubicBezTo>
                <a:lnTo>
                  <a:pt x="219310" y="1129432"/>
                </a:lnTo>
                <a:lnTo>
                  <a:pt x="197832" y="1129432"/>
                </a:lnTo>
                <a:cubicBezTo>
                  <a:pt x="88788" y="1129432"/>
                  <a:pt x="0" y="1041333"/>
                  <a:pt x="0" y="933134"/>
                </a:cubicBezTo>
                <a:lnTo>
                  <a:pt x="0" y="446449"/>
                </a:lnTo>
                <a:cubicBezTo>
                  <a:pt x="0" y="338250"/>
                  <a:pt x="88788" y="250151"/>
                  <a:pt x="197832" y="250151"/>
                </a:cubicBezTo>
                <a:lnTo>
                  <a:pt x="209902" y="250151"/>
                </a:lnTo>
                <a:lnTo>
                  <a:pt x="209844" y="244812"/>
                </a:lnTo>
                <a:cubicBezTo>
                  <a:pt x="284839" y="243950"/>
                  <a:pt x="405521" y="202142"/>
                  <a:pt x="405521" y="202142"/>
                </a:cubicBezTo>
                <a:lnTo>
                  <a:pt x="405521" y="178006"/>
                </a:lnTo>
                <a:cubicBezTo>
                  <a:pt x="405521" y="79737"/>
                  <a:pt x="485688" y="0"/>
                  <a:pt x="583958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9" name="Google Shape;696;p44">
            <a:extLst>
              <a:ext uri="{FF2B5EF4-FFF2-40B4-BE49-F238E27FC236}">
                <a16:creationId xmlns:a16="http://schemas.microsoft.com/office/drawing/2014/main" id="{9BD01AB2-B269-3827-E712-8153C86874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1299" y="3826396"/>
            <a:ext cx="1856316" cy="1354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dirty="0">
                <a:solidFill>
                  <a:schemeClr val="accent2"/>
                </a:solidFill>
              </a:rPr>
              <a:t>W</a:t>
            </a:r>
            <a:r>
              <a:rPr lang="en" dirty="0">
                <a:solidFill>
                  <a:schemeClr val="accent2"/>
                </a:solidFill>
              </a:rPr>
              <a:t>atch here</a:t>
            </a:r>
            <a:endParaRPr dirty="0">
              <a:solidFill>
                <a:schemeClr val="accent2"/>
              </a:solidFill>
            </a:endParaRPr>
          </a:p>
        </p:txBody>
      </p:sp>
      <p:pic>
        <p:nvPicPr>
          <p:cNvPr id="4" name="وسائط عبر الإنترنت 3" title="&quot;What Are You Going To Wear There?1. Listen and Discuss2. Pair Work - اللغة الإنجليزية - أول متوسط&quot;">
            <a:hlinkClick r:id="" action="ppaction://media"/>
            <a:extLst>
              <a:ext uri="{FF2B5EF4-FFF2-40B4-BE49-F238E27FC236}">
                <a16:creationId xmlns:a16="http://schemas.microsoft.com/office/drawing/2014/main" id="{341CAA5E-A474-E038-96F5-D06CFD02043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848278" y="1171017"/>
            <a:ext cx="8280114" cy="467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hlinkClick r:id="rId2"/>
            <a:extLst>
              <a:ext uri="{FF2B5EF4-FFF2-40B4-BE49-F238E27FC236}">
                <a16:creationId xmlns:a16="http://schemas.microsoft.com/office/drawing/2014/main" id="{894E957E-9AB4-490F-8246-83868B310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102453" y="2666602"/>
            <a:ext cx="3510908" cy="3510908"/>
          </a:xfrm>
          <a:prstGeom prst="rect">
            <a:avLst/>
          </a:prstGeom>
        </p:spPr>
      </p:pic>
      <p:pic>
        <p:nvPicPr>
          <p:cNvPr id="1026" name="Picture 2" descr="gaming">
            <a:extLst>
              <a:ext uri="{FF2B5EF4-FFF2-40B4-BE49-F238E27FC236}">
                <a16:creationId xmlns:a16="http://schemas.microsoft.com/office/drawing/2014/main" id="{682BA5BC-2F29-43B7-9ACB-EC7E1A97B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322" y="246454"/>
            <a:ext cx="2420148" cy="242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oogle Shape;183;p28" descr="A black and white outline of a city&#10;&#10;Description automatically generated with medium confidence">
            <a:extLst>
              <a:ext uri="{FF2B5EF4-FFF2-40B4-BE49-F238E27FC236}">
                <a16:creationId xmlns:a16="http://schemas.microsoft.com/office/drawing/2014/main" id="{7C371A79-B941-41CD-8C24-BEDF52507CD1}"/>
              </a:ext>
            </a:extLst>
          </p:cNvPr>
          <p:cNvPicPr preferRelativeResize="0"/>
          <p:nvPr/>
        </p:nvPicPr>
        <p:blipFill rotWithShape="1">
          <a:blip r:embed="rId6">
            <a:alphaModFix/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36449" t="26820" r="45730" b="33970"/>
          <a:stretch/>
        </p:blipFill>
        <p:spPr>
          <a:xfrm rot="2331413">
            <a:off x="7721259" y="950518"/>
            <a:ext cx="2029349" cy="1750554"/>
          </a:xfrm>
          <a:custGeom>
            <a:avLst/>
            <a:gdLst/>
            <a:ahLst/>
            <a:cxnLst/>
            <a:rect l="l" t="t" r="r" b="b"/>
            <a:pathLst>
              <a:path w="1320553" h="1265866" extrusionOk="0">
                <a:moveTo>
                  <a:pt x="583958" y="0"/>
                </a:moveTo>
                <a:cubicBezTo>
                  <a:pt x="624904" y="0"/>
                  <a:pt x="663694" y="13792"/>
                  <a:pt x="695589" y="40084"/>
                </a:cubicBezTo>
                <a:lnTo>
                  <a:pt x="1255035" y="495227"/>
                </a:lnTo>
                <a:cubicBezTo>
                  <a:pt x="1296842" y="529276"/>
                  <a:pt x="1320979" y="579273"/>
                  <a:pt x="1320548" y="633149"/>
                </a:cubicBezTo>
                <a:cubicBezTo>
                  <a:pt x="1320548" y="687024"/>
                  <a:pt x="1296842" y="737021"/>
                  <a:pt x="1255035" y="771071"/>
                </a:cubicBezTo>
                <a:lnTo>
                  <a:pt x="695157" y="1225782"/>
                </a:lnTo>
                <a:cubicBezTo>
                  <a:pt x="662832" y="1252074"/>
                  <a:pt x="624472" y="1265866"/>
                  <a:pt x="583527" y="1265866"/>
                </a:cubicBezTo>
                <a:cubicBezTo>
                  <a:pt x="485258" y="1265866"/>
                  <a:pt x="405090" y="1186130"/>
                  <a:pt x="405090" y="1088292"/>
                </a:cubicBezTo>
                <a:cubicBezTo>
                  <a:pt x="330957" y="1124065"/>
                  <a:pt x="219327" y="1130961"/>
                  <a:pt x="219327" y="1130961"/>
                </a:cubicBezTo>
                <a:lnTo>
                  <a:pt x="219310" y="1129432"/>
                </a:lnTo>
                <a:lnTo>
                  <a:pt x="197832" y="1129432"/>
                </a:lnTo>
                <a:cubicBezTo>
                  <a:pt x="88788" y="1129432"/>
                  <a:pt x="0" y="1041333"/>
                  <a:pt x="0" y="933134"/>
                </a:cubicBezTo>
                <a:lnTo>
                  <a:pt x="0" y="446449"/>
                </a:lnTo>
                <a:cubicBezTo>
                  <a:pt x="0" y="338250"/>
                  <a:pt x="88788" y="250151"/>
                  <a:pt x="197832" y="250151"/>
                </a:cubicBezTo>
                <a:lnTo>
                  <a:pt x="209902" y="250151"/>
                </a:lnTo>
                <a:lnTo>
                  <a:pt x="209844" y="244812"/>
                </a:lnTo>
                <a:cubicBezTo>
                  <a:pt x="284839" y="243950"/>
                  <a:pt x="405521" y="202142"/>
                  <a:pt x="405521" y="202142"/>
                </a:cubicBezTo>
                <a:lnTo>
                  <a:pt x="405521" y="178006"/>
                </a:lnTo>
                <a:cubicBezTo>
                  <a:pt x="405521" y="79737"/>
                  <a:pt x="485688" y="0"/>
                  <a:pt x="583958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" name="Google Shape;696;p44">
            <a:extLst>
              <a:ext uri="{FF2B5EF4-FFF2-40B4-BE49-F238E27FC236}">
                <a16:creationId xmlns:a16="http://schemas.microsoft.com/office/drawing/2014/main" id="{C61A4E48-2A88-15D2-518F-26ED91EF28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30476" y="1148464"/>
            <a:ext cx="6678059" cy="1354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7200" dirty="0">
                <a:solidFill>
                  <a:schemeClr val="accent2"/>
                </a:solidFill>
              </a:rPr>
              <a:t>P</a:t>
            </a:r>
            <a:r>
              <a:rPr lang="en" sz="7200" dirty="0">
                <a:solidFill>
                  <a:schemeClr val="accent2"/>
                </a:solidFill>
              </a:rPr>
              <a:t>lay here</a:t>
            </a:r>
            <a:endParaRPr sz="7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129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44"/>
          <p:cNvSpPr txBox="1">
            <a:spLocks noGrp="1"/>
          </p:cNvSpPr>
          <p:nvPr>
            <p:ph type="title"/>
          </p:nvPr>
        </p:nvSpPr>
        <p:spPr>
          <a:xfrm>
            <a:off x="3280949" y="1537625"/>
            <a:ext cx="6678059" cy="1354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7200" dirty="0">
                <a:solidFill>
                  <a:schemeClr val="accent2"/>
                </a:solidFill>
              </a:rPr>
              <a:t>Prepared By</a:t>
            </a:r>
            <a:endParaRPr sz="7200" dirty="0">
              <a:solidFill>
                <a:schemeClr val="accent2"/>
              </a:solidFill>
            </a:endParaRPr>
          </a:p>
        </p:txBody>
      </p:sp>
      <p:sp>
        <p:nvSpPr>
          <p:cNvPr id="697" name="Google Shape;697;p44"/>
          <p:cNvSpPr txBox="1">
            <a:spLocks noGrp="1"/>
          </p:cNvSpPr>
          <p:nvPr>
            <p:ph type="body" idx="1"/>
          </p:nvPr>
        </p:nvSpPr>
        <p:spPr>
          <a:xfrm>
            <a:off x="3450600" y="3092887"/>
            <a:ext cx="52908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400" dirty="0"/>
              <a:t>Dalal Al-</a:t>
            </a:r>
            <a:r>
              <a:rPr lang="en-US" sz="4400" dirty="0" err="1"/>
              <a:t>Juaid</a:t>
            </a:r>
            <a:endParaRPr lang="en-US" sz="4400" dirty="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/>
              <a:t>t.me/</a:t>
            </a:r>
            <a:r>
              <a:rPr lang="en-US" sz="4000" dirty="0" err="1"/>
              <a:t>dalalforenglish</a:t>
            </a:r>
            <a:endParaRPr sz="4000" dirty="0"/>
          </a:p>
        </p:txBody>
      </p:sp>
      <p:sp>
        <p:nvSpPr>
          <p:cNvPr id="4" name="Google Shape;723;p45">
            <a:extLst>
              <a:ext uri="{FF2B5EF4-FFF2-40B4-BE49-F238E27FC236}">
                <a16:creationId xmlns:a16="http://schemas.microsoft.com/office/drawing/2014/main" id="{F00C8A1B-4533-45DC-A920-A7A0E858CC2F}"/>
              </a:ext>
            </a:extLst>
          </p:cNvPr>
          <p:cNvSpPr/>
          <p:nvPr/>
        </p:nvSpPr>
        <p:spPr>
          <a:xfrm>
            <a:off x="3450600" y="4216073"/>
            <a:ext cx="352677" cy="335654"/>
          </a:xfrm>
          <a:custGeom>
            <a:avLst/>
            <a:gdLst/>
            <a:ahLst/>
            <a:cxnLst/>
            <a:rect l="l" t="t" r="r" b="b"/>
            <a:pathLst>
              <a:path w="10671" h="9849" extrusionOk="0">
                <a:moveTo>
                  <a:pt x="8726" y="1430"/>
                </a:moveTo>
                <a:lnTo>
                  <a:pt x="3391" y="6426"/>
                </a:lnTo>
                <a:lnTo>
                  <a:pt x="946" y="5588"/>
                </a:lnTo>
                <a:lnTo>
                  <a:pt x="8726" y="1430"/>
                </a:lnTo>
                <a:close/>
                <a:moveTo>
                  <a:pt x="9957" y="1216"/>
                </a:moveTo>
                <a:lnTo>
                  <a:pt x="8833" y="8282"/>
                </a:lnTo>
                <a:lnTo>
                  <a:pt x="6442" y="7461"/>
                </a:lnTo>
                <a:lnTo>
                  <a:pt x="6424" y="7461"/>
                </a:lnTo>
                <a:lnTo>
                  <a:pt x="5478" y="7122"/>
                </a:lnTo>
                <a:lnTo>
                  <a:pt x="9957" y="1216"/>
                </a:lnTo>
                <a:close/>
                <a:moveTo>
                  <a:pt x="8761" y="2001"/>
                </a:moveTo>
                <a:lnTo>
                  <a:pt x="4943" y="6944"/>
                </a:lnTo>
                <a:lnTo>
                  <a:pt x="4782" y="7158"/>
                </a:lnTo>
                <a:cubicBezTo>
                  <a:pt x="4765" y="7176"/>
                  <a:pt x="4747" y="7211"/>
                  <a:pt x="4729" y="7265"/>
                </a:cubicBezTo>
                <a:lnTo>
                  <a:pt x="4693" y="7425"/>
                </a:lnTo>
                <a:lnTo>
                  <a:pt x="4426" y="8639"/>
                </a:lnTo>
                <a:lnTo>
                  <a:pt x="3783" y="6783"/>
                </a:lnTo>
                <a:lnTo>
                  <a:pt x="8761" y="2001"/>
                </a:lnTo>
                <a:close/>
                <a:moveTo>
                  <a:pt x="5211" y="7622"/>
                </a:moveTo>
                <a:lnTo>
                  <a:pt x="5853" y="7836"/>
                </a:lnTo>
                <a:lnTo>
                  <a:pt x="4961" y="8710"/>
                </a:lnTo>
                <a:lnTo>
                  <a:pt x="4961" y="8710"/>
                </a:lnTo>
                <a:lnTo>
                  <a:pt x="5211" y="7622"/>
                </a:lnTo>
                <a:close/>
                <a:moveTo>
                  <a:pt x="10390" y="0"/>
                </a:moveTo>
                <a:cubicBezTo>
                  <a:pt x="10342" y="0"/>
                  <a:pt x="10292" y="14"/>
                  <a:pt x="10242" y="39"/>
                </a:cubicBezTo>
                <a:lnTo>
                  <a:pt x="161" y="5391"/>
                </a:lnTo>
                <a:cubicBezTo>
                  <a:pt x="72" y="5445"/>
                  <a:pt x="1" y="5552"/>
                  <a:pt x="1" y="5641"/>
                </a:cubicBezTo>
                <a:cubicBezTo>
                  <a:pt x="1" y="5748"/>
                  <a:pt x="90" y="5855"/>
                  <a:pt x="179" y="5873"/>
                </a:cubicBezTo>
                <a:lnTo>
                  <a:pt x="2945" y="6819"/>
                </a:lnTo>
                <a:lnTo>
                  <a:pt x="3301" y="6944"/>
                </a:lnTo>
                <a:lnTo>
                  <a:pt x="3373" y="7176"/>
                </a:lnTo>
                <a:lnTo>
                  <a:pt x="4194" y="9638"/>
                </a:lnTo>
                <a:lnTo>
                  <a:pt x="4194" y="9656"/>
                </a:lnTo>
                <a:lnTo>
                  <a:pt x="4194" y="9674"/>
                </a:lnTo>
                <a:cubicBezTo>
                  <a:pt x="4229" y="9745"/>
                  <a:pt x="4301" y="9816"/>
                  <a:pt x="4390" y="9834"/>
                </a:cubicBezTo>
                <a:cubicBezTo>
                  <a:pt x="4419" y="9844"/>
                  <a:pt x="4446" y="9848"/>
                  <a:pt x="4472" y="9848"/>
                </a:cubicBezTo>
                <a:cubicBezTo>
                  <a:pt x="4543" y="9848"/>
                  <a:pt x="4605" y="9815"/>
                  <a:pt x="4658" y="9763"/>
                </a:cubicBezTo>
                <a:lnTo>
                  <a:pt x="4747" y="9674"/>
                </a:lnTo>
                <a:lnTo>
                  <a:pt x="6424" y="8032"/>
                </a:lnTo>
                <a:lnTo>
                  <a:pt x="8975" y="8906"/>
                </a:lnTo>
                <a:cubicBezTo>
                  <a:pt x="9001" y="8919"/>
                  <a:pt x="9028" y="8925"/>
                  <a:pt x="9056" y="8925"/>
                </a:cubicBezTo>
                <a:cubicBezTo>
                  <a:pt x="9106" y="8925"/>
                  <a:pt x="9155" y="8905"/>
                  <a:pt x="9190" y="8871"/>
                </a:cubicBezTo>
                <a:cubicBezTo>
                  <a:pt x="9261" y="8835"/>
                  <a:pt x="9314" y="8764"/>
                  <a:pt x="9332" y="8692"/>
                </a:cubicBezTo>
                <a:lnTo>
                  <a:pt x="10653" y="324"/>
                </a:lnTo>
                <a:cubicBezTo>
                  <a:pt x="10670" y="199"/>
                  <a:pt x="10617" y="110"/>
                  <a:pt x="10546" y="56"/>
                </a:cubicBezTo>
                <a:cubicBezTo>
                  <a:pt x="10498" y="18"/>
                  <a:pt x="10445" y="0"/>
                  <a:pt x="1039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صورة 1">
            <a:hlinkClick r:id="rId3"/>
            <a:extLst>
              <a:ext uri="{FF2B5EF4-FFF2-40B4-BE49-F238E27FC236}">
                <a16:creationId xmlns:a16="http://schemas.microsoft.com/office/drawing/2014/main" id="{C4977EE9-C23F-F6E7-3FAD-A064C00C2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5426" y="4646287"/>
            <a:ext cx="7985760" cy="179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61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30;p24">
            <a:extLst>
              <a:ext uri="{FF2B5EF4-FFF2-40B4-BE49-F238E27FC236}">
                <a16:creationId xmlns:a16="http://schemas.microsoft.com/office/drawing/2014/main" id="{130699AD-7649-41E1-8BE6-F9515DE333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1698" y="1808317"/>
            <a:ext cx="7965649" cy="1471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</a:pPr>
            <a:r>
              <a:rPr lang="en-US" sz="5500" dirty="0"/>
              <a:t>She was ……. </a:t>
            </a:r>
          </a:p>
        </p:txBody>
      </p:sp>
      <p:sp>
        <p:nvSpPr>
          <p:cNvPr id="24" name="Google Shape;130;p24">
            <a:extLst>
              <a:ext uri="{FF2B5EF4-FFF2-40B4-BE49-F238E27FC236}">
                <a16:creationId xmlns:a16="http://schemas.microsoft.com/office/drawing/2014/main" id="{D7ECD78B-8169-4731-B47F-A1478F2B081C}"/>
              </a:ext>
            </a:extLst>
          </p:cNvPr>
          <p:cNvSpPr txBox="1">
            <a:spLocks/>
          </p:cNvSpPr>
          <p:nvPr/>
        </p:nvSpPr>
        <p:spPr>
          <a:xfrm>
            <a:off x="5565047" y="3499663"/>
            <a:ext cx="5132437" cy="1301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7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excited</a:t>
            </a:r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grpSp>
        <p:nvGrpSpPr>
          <p:cNvPr id="8" name="Google Shape;176;p28">
            <a:extLst>
              <a:ext uri="{FF2B5EF4-FFF2-40B4-BE49-F238E27FC236}">
                <a16:creationId xmlns:a16="http://schemas.microsoft.com/office/drawing/2014/main" id="{A639070C-1B08-4E4A-B881-6E5C3E6259AB}"/>
              </a:ext>
            </a:extLst>
          </p:cNvPr>
          <p:cNvGrpSpPr/>
          <p:nvPr/>
        </p:nvGrpSpPr>
        <p:grpSpPr>
          <a:xfrm rot="918571">
            <a:off x="1227163" y="1137240"/>
            <a:ext cx="2385249" cy="2516268"/>
            <a:chOff x="2368761" y="841731"/>
            <a:chExt cx="3148926" cy="3321893"/>
          </a:xfrm>
        </p:grpSpPr>
        <p:sp>
          <p:nvSpPr>
            <p:cNvPr id="9" name="Google Shape;177;p28">
              <a:extLst>
                <a:ext uri="{FF2B5EF4-FFF2-40B4-BE49-F238E27FC236}">
                  <a16:creationId xmlns:a16="http://schemas.microsoft.com/office/drawing/2014/main" id="{4DF81370-23D0-4BFD-A4E9-4BCEB6D4726C}"/>
                </a:ext>
              </a:extLst>
            </p:cNvPr>
            <p:cNvSpPr/>
            <p:nvPr/>
          </p:nvSpPr>
          <p:spPr>
            <a:xfrm rot="-5400000">
              <a:off x="2281268" y="934270"/>
              <a:ext cx="3321893" cy="3136815"/>
            </a:xfrm>
            <a:custGeom>
              <a:avLst/>
              <a:gdLst/>
              <a:ahLst/>
              <a:cxnLst/>
              <a:rect l="l" t="t" r="r" b="b"/>
              <a:pathLst>
                <a:path w="3321893" h="3136815" extrusionOk="0">
                  <a:moveTo>
                    <a:pt x="15340" y="3136815"/>
                  </a:moveTo>
                  <a:lnTo>
                    <a:pt x="7823" y="3136815"/>
                  </a:lnTo>
                  <a:lnTo>
                    <a:pt x="7246" y="3128385"/>
                  </a:lnTo>
                  <a:cubicBezTo>
                    <a:pt x="6349" y="3090892"/>
                    <a:pt x="7943" y="3056246"/>
                    <a:pt x="7943" y="3056246"/>
                  </a:cubicBezTo>
                  <a:close/>
                  <a:moveTo>
                    <a:pt x="3321893" y="1"/>
                  </a:moveTo>
                  <a:lnTo>
                    <a:pt x="3321893" y="3136815"/>
                  </a:lnTo>
                  <a:lnTo>
                    <a:pt x="17984" y="3136815"/>
                  </a:lnTo>
                  <a:lnTo>
                    <a:pt x="17230" y="3124210"/>
                  </a:lnTo>
                  <a:cubicBezTo>
                    <a:pt x="10841" y="3016343"/>
                    <a:pt x="1548" y="2851636"/>
                    <a:pt x="1548" y="2806198"/>
                  </a:cubicBezTo>
                  <a:cubicBezTo>
                    <a:pt x="1548" y="2736959"/>
                    <a:pt x="16347" y="2543684"/>
                    <a:pt x="16347" y="2543684"/>
                  </a:cubicBezTo>
                  <a:cubicBezTo>
                    <a:pt x="16347" y="2543684"/>
                    <a:pt x="-3275" y="2373088"/>
                    <a:pt x="1253" y="2303722"/>
                  </a:cubicBezTo>
                  <a:cubicBezTo>
                    <a:pt x="5782" y="2234348"/>
                    <a:pt x="45026" y="2187485"/>
                    <a:pt x="45026" y="2187485"/>
                  </a:cubicBezTo>
                  <a:lnTo>
                    <a:pt x="11470" y="2153021"/>
                  </a:lnTo>
                  <a:cubicBezTo>
                    <a:pt x="11470" y="2153021"/>
                    <a:pt x="-12796" y="1873544"/>
                    <a:pt x="9264" y="1796828"/>
                  </a:cubicBezTo>
                  <a:cubicBezTo>
                    <a:pt x="31324" y="1720106"/>
                    <a:pt x="64414" y="1714619"/>
                    <a:pt x="64414" y="1714619"/>
                  </a:cubicBezTo>
                  <a:cubicBezTo>
                    <a:pt x="64414" y="1714619"/>
                    <a:pt x="44560" y="1646127"/>
                    <a:pt x="64414" y="1558439"/>
                  </a:cubicBezTo>
                  <a:cubicBezTo>
                    <a:pt x="84269" y="1470764"/>
                    <a:pt x="84269" y="1435149"/>
                    <a:pt x="84269" y="1435149"/>
                  </a:cubicBezTo>
                  <a:lnTo>
                    <a:pt x="15882" y="1402265"/>
                  </a:lnTo>
                  <a:cubicBezTo>
                    <a:pt x="15882" y="1402265"/>
                    <a:pt x="5737" y="1346056"/>
                    <a:pt x="7945" y="1296678"/>
                  </a:cubicBezTo>
                  <a:cubicBezTo>
                    <a:pt x="10155" y="1247287"/>
                    <a:pt x="-890" y="948244"/>
                    <a:pt x="3528" y="843983"/>
                  </a:cubicBezTo>
                  <a:cubicBezTo>
                    <a:pt x="7945" y="739728"/>
                    <a:pt x="14320" y="614408"/>
                    <a:pt x="20563" y="573690"/>
                  </a:cubicBezTo>
                  <a:cubicBezTo>
                    <a:pt x="26805" y="532993"/>
                    <a:pt x="4957" y="211218"/>
                    <a:pt x="4957" y="211218"/>
                  </a:cubicBezTo>
                  <a:cubicBezTo>
                    <a:pt x="4957" y="211218"/>
                    <a:pt x="100156" y="224786"/>
                    <a:pt x="107958" y="158882"/>
                  </a:cubicBezTo>
                  <a:cubicBezTo>
                    <a:pt x="115762" y="92978"/>
                    <a:pt x="26805" y="77467"/>
                    <a:pt x="26805" y="77467"/>
                  </a:cubicBezTo>
                  <a:lnTo>
                    <a:pt x="223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901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78;p28">
              <a:extLst>
                <a:ext uri="{FF2B5EF4-FFF2-40B4-BE49-F238E27FC236}">
                  <a16:creationId xmlns:a16="http://schemas.microsoft.com/office/drawing/2014/main" id="{0A314432-38BE-4EC5-B11E-DC17EA08B024}"/>
                </a:ext>
              </a:extLst>
            </p:cNvPr>
            <p:cNvSpPr/>
            <p:nvPr/>
          </p:nvSpPr>
          <p:spPr>
            <a:xfrm rot="-5400000">
              <a:off x="2321639" y="901972"/>
              <a:ext cx="3243170" cy="3148926"/>
            </a:xfrm>
            <a:custGeom>
              <a:avLst/>
              <a:gdLst/>
              <a:ahLst/>
              <a:cxnLst/>
              <a:rect l="l" t="t" r="r" b="b"/>
              <a:pathLst>
                <a:path w="3243170" h="3148926" extrusionOk="0">
                  <a:moveTo>
                    <a:pt x="20529" y="3148926"/>
                  </a:moveTo>
                  <a:lnTo>
                    <a:pt x="13055" y="3148926"/>
                  </a:lnTo>
                  <a:lnTo>
                    <a:pt x="10969" y="3138376"/>
                  </a:lnTo>
                  <a:cubicBezTo>
                    <a:pt x="4356" y="3089791"/>
                    <a:pt x="7943" y="3011837"/>
                    <a:pt x="7943" y="3011837"/>
                  </a:cubicBezTo>
                  <a:close/>
                  <a:moveTo>
                    <a:pt x="3243170" y="0"/>
                  </a:moveTo>
                  <a:lnTo>
                    <a:pt x="3243170" y="3148926"/>
                  </a:lnTo>
                  <a:lnTo>
                    <a:pt x="21390" y="3148926"/>
                  </a:lnTo>
                  <a:lnTo>
                    <a:pt x="20126" y="3128183"/>
                  </a:lnTo>
                  <a:cubicBezTo>
                    <a:pt x="14197" y="3030150"/>
                    <a:pt x="1548" y="2814800"/>
                    <a:pt x="1548" y="2761789"/>
                  </a:cubicBezTo>
                  <a:cubicBezTo>
                    <a:pt x="1548" y="2692550"/>
                    <a:pt x="16347" y="2499275"/>
                    <a:pt x="16347" y="2499275"/>
                  </a:cubicBezTo>
                  <a:cubicBezTo>
                    <a:pt x="16347" y="2499275"/>
                    <a:pt x="-3275" y="2328679"/>
                    <a:pt x="1253" y="2259313"/>
                  </a:cubicBezTo>
                  <a:cubicBezTo>
                    <a:pt x="5782" y="2189939"/>
                    <a:pt x="45026" y="2143076"/>
                    <a:pt x="45026" y="2143076"/>
                  </a:cubicBezTo>
                  <a:lnTo>
                    <a:pt x="11470" y="2108612"/>
                  </a:lnTo>
                  <a:cubicBezTo>
                    <a:pt x="11470" y="2108612"/>
                    <a:pt x="-12796" y="1829135"/>
                    <a:pt x="9264" y="1752419"/>
                  </a:cubicBezTo>
                  <a:cubicBezTo>
                    <a:pt x="31324" y="1675697"/>
                    <a:pt x="64414" y="1670210"/>
                    <a:pt x="64414" y="1670210"/>
                  </a:cubicBezTo>
                  <a:cubicBezTo>
                    <a:pt x="64414" y="1670210"/>
                    <a:pt x="44560" y="1601718"/>
                    <a:pt x="64414" y="1514030"/>
                  </a:cubicBezTo>
                  <a:cubicBezTo>
                    <a:pt x="84269" y="1426355"/>
                    <a:pt x="84269" y="1390740"/>
                    <a:pt x="84269" y="1390740"/>
                  </a:cubicBezTo>
                  <a:lnTo>
                    <a:pt x="15882" y="1357856"/>
                  </a:lnTo>
                  <a:cubicBezTo>
                    <a:pt x="15882" y="1357856"/>
                    <a:pt x="5737" y="1301647"/>
                    <a:pt x="7945" y="1252269"/>
                  </a:cubicBezTo>
                  <a:cubicBezTo>
                    <a:pt x="10155" y="1202878"/>
                    <a:pt x="-890" y="903835"/>
                    <a:pt x="3528" y="799574"/>
                  </a:cubicBezTo>
                  <a:cubicBezTo>
                    <a:pt x="7945" y="695319"/>
                    <a:pt x="14320" y="569999"/>
                    <a:pt x="20563" y="529281"/>
                  </a:cubicBezTo>
                  <a:cubicBezTo>
                    <a:pt x="26805" y="488584"/>
                    <a:pt x="4957" y="166809"/>
                    <a:pt x="4957" y="166809"/>
                  </a:cubicBezTo>
                  <a:cubicBezTo>
                    <a:pt x="4957" y="166809"/>
                    <a:pt x="100156" y="180377"/>
                    <a:pt x="107958" y="114473"/>
                  </a:cubicBezTo>
                  <a:cubicBezTo>
                    <a:pt x="115762" y="48569"/>
                    <a:pt x="26805" y="33058"/>
                    <a:pt x="26805" y="33058"/>
                  </a:cubicBezTo>
                  <a:lnTo>
                    <a:pt x="24891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" name="Google Shape;181;p28">
            <a:extLst>
              <a:ext uri="{FF2B5EF4-FFF2-40B4-BE49-F238E27FC236}">
                <a16:creationId xmlns:a16="http://schemas.microsoft.com/office/drawing/2014/main" id="{D627B89A-CF43-4455-AB84-FE1867F61A65}"/>
              </a:ext>
            </a:extLst>
          </p:cNvPr>
          <p:cNvSpPr/>
          <p:nvPr/>
        </p:nvSpPr>
        <p:spPr>
          <a:xfrm rot="8335811">
            <a:off x="436061" y="1172083"/>
            <a:ext cx="1777922" cy="480542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chemeClr val="lt1">
              <a:alpha val="50196"/>
            </a:scheme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82;p28">
            <a:extLst>
              <a:ext uri="{FF2B5EF4-FFF2-40B4-BE49-F238E27FC236}">
                <a16:creationId xmlns:a16="http://schemas.microsoft.com/office/drawing/2014/main" id="{0D7949C1-F843-455B-8996-7D0D48036E48}"/>
              </a:ext>
            </a:extLst>
          </p:cNvPr>
          <p:cNvSpPr/>
          <p:nvPr/>
        </p:nvSpPr>
        <p:spPr>
          <a:xfrm rot="8335811">
            <a:off x="3062693" y="3188729"/>
            <a:ext cx="1777922" cy="480542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chemeClr val="lt1">
              <a:alpha val="50196"/>
            </a:scheme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" name="Google Shape;642;p38">
            <a:extLst>
              <a:ext uri="{FF2B5EF4-FFF2-40B4-BE49-F238E27FC236}">
                <a16:creationId xmlns:a16="http://schemas.microsoft.com/office/drawing/2014/main" id="{C766EE6E-370A-4F7B-B883-294AC17A1B32}"/>
              </a:ext>
            </a:extLst>
          </p:cNvPr>
          <p:cNvGrpSpPr/>
          <p:nvPr/>
        </p:nvGrpSpPr>
        <p:grpSpPr>
          <a:xfrm>
            <a:off x="4982659" y="3279895"/>
            <a:ext cx="6014593" cy="1530342"/>
            <a:chOff x="940240" y="2739886"/>
            <a:chExt cx="3556265" cy="3006469"/>
          </a:xfrm>
        </p:grpSpPr>
        <p:pic>
          <p:nvPicPr>
            <p:cNvPr id="18" name="Google Shape;643;p38">
              <a:extLst>
                <a:ext uri="{FF2B5EF4-FFF2-40B4-BE49-F238E27FC236}">
                  <a16:creationId xmlns:a16="http://schemas.microsoft.com/office/drawing/2014/main" id="{24E9ADF7-2F9F-491C-BC42-7024B32FE70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644;p38">
              <a:extLst>
                <a:ext uri="{FF2B5EF4-FFF2-40B4-BE49-F238E27FC236}">
                  <a16:creationId xmlns:a16="http://schemas.microsoft.com/office/drawing/2014/main" id="{83FB537A-E6A4-48B1-94D8-24FECF06938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645;p38">
              <a:extLst>
                <a:ext uri="{FF2B5EF4-FFF2-40B4-BE49-F238E27FC236}">
                  <a16:creationId xmlns:a16="http://schemas.microsoft.com/office/drawing/2014/main" id="{272349A0-5396-468B-A68A-9D93EB69DC5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646;p38">
              <a:extLst>
                <a:ext uri="{FF2B5EF4-FFF2-40B4-BE49-F238E27FC236}">
                  <a16:creationId xmlns:a16="http://schemas.microsoft.com/office/drawing/2014/main" id="{B0ABCA2E-FF55-4A36-AA8F-10711FFD9227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" name="Google Shape;642;p38">
            <a:extLst>
              <a:ext uri="{FF2B5EF4-FFF2-40B4-BE49-F238E27FC236}">
                <a16:creationId xmlns:a16="http://schemas.microsoft.com/office/drawing/2014/main" id="{8F137D17-4DD2-4EB6-A664-A09ECA7B8BF4}"/>
              </a:ext>
            </a:extLst>
          </p:cNvPr>
          <p:cNvGrpSpPr/>
          <p:nvPr/>
        </p:nvGrpSpPr>
        <p:grpSpPr>
          <a:xfrm>
            <a:off x="5047452" y="4894468"/>
            <a:ext cx="6014593" cy="1530342"/>
            <a:chOff x="940240" y="2739886"/>
            <a:chExt cx="3556265" cy="3006469"/>
          </a:xfrm>
        </p:grpSpPr>
        <p:pic>
          <p:nvPicPr>
            <p:cNvPr id="19" name="Google Shape;643;p38">
              <a:extLst>
                <a:ext uri="{FF2B5EF4-FFF2-40B4-BE49-F238E27FC236}">
                  <a16:creationId xmlns:a16="http://schemas.microsoft.com/office/drawing/2014/main" id="{55C9A528-5502-4640-92FA-5418DCA7F1F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644;p38">
              <a:extLst>
                <a:ext uri="{FF2B5EF4-FFF2-40B4-BE49-F238E27FC236}">
                  <a16:creationId xmlns:a16="http://schemas.microsoft.com/office/drawing/2014/main" id="{A270BF1C-89C8-4540-B24C-CF98265DB7E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645;p38">
              <a:extLst>
                <a:ext uri="{FF2B5EF4-FFF2-40B4-BE49-F238E27FC236}">
                  <a16:creationId xmlns:a16="http://schemas.microsoft.com/office/drawing/2014/main" id="{964269E5-4B8B-4B10-88AF-79F258CA251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646;p38">
              <a:extLst>
                <a:ext uri="{FF2B5EF4-FFF2-40B4-BE49-F238E27FC236}">
                  <a16:creationId xmlns:a16="http://schemas.microsoft.com/office/drawing/2014/main" id="{E1967171-7F84-4008-8FDB-441713D584DC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" name="Google Shape;130;p24">
            <a:extLst>
              <a:ext uri="{FF2B5EF4-FFF2-40B4-BE49-F238E27FC236}">
                <a16:creationId xmlns:a16="http://schemas.microsoft.com/office/drawing/2014/main" id="{5E4A5B5D-C16C-467F-BEC9-F107EDD35D05}"/>
              </a:ext>
            </a:extLst>
          </p:cNvPr>
          <p:cNvSpPr txBox="1">
            <a:spLocks/>
          </p:cNvSpPr>
          <p:nvPr/>
        </p:nvSpPr>
        <p:spPr>
          <a:xfrm>
            <a:off x="5654621" y="5033187"/>
            <a:ext cx="5132437" cy="1301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7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exciting</a:t>
            </a:r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pic>
        <p:nvPicPr>
          <p:cNvPr id="3" name="Picture 2" descr="13,600+ Over Excited Woman Illustrations, Royalty-Free Vector Graphics &amp; Clip  Art - iStock">
            <a:extLst>
              <a:ext uri="{FF2B5EF4-FFF2-40B4-BE49-F238E27FC236}">
                <a16:creationId xmlns:a16="http://schemas.microsoft.com/office/drawing/2014/main" id="{0A4D6979-8541-7DF8-72D2-FB91604C9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6094">
            <a:off x="1424039" y="1143986"/>
            <a:ext cx="196215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حبر 1">
                <a:extLst>
                  <a:ext uri="{FF2B5EF4-FFF2-40B4-BE49-F238E27FC236}">
                    <a16:creationId xmlns:a16="http://schemas.microsoft.com/office/drawing/2014/main" id="{12EB4B95-674D-8270-4792-4EFE069E6474}"/>
                  </a:ext>
                </a:extLst>
              </p14:cNvPr>
              <p14:cNvContentPartPr/>
              <p14:nvPr/>
            </p14:nvContentPartPr>
            <p14:xfrm>
              <a:off x="6233075" y="3492314"/>
              <a:ext cx="3603839" cy="951120"/>
            </p14:xfrm>
          </p:contentPart>
        </mc:Choice>
        <mc:Fallback>
          <p:pic>
            <p:nvPicPr>
              <p:cNvPr id="2" name="حبر 1">
                <a:extLst>
                  <a:ext uri="{FF2B5EF4-FFF2-40B4-BE49-F238E27FC236}">
                    <a16:creationId xmlns:a16="http://schemas.microsoft.com/office/drawing/2014/main" id="{12EB4B95-674D-8270-4792-4EFE069E647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79071" y="3384314"/>
                <a:ext cx="3711486" cy="116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734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30;p24">
            <a:extLst>
              <a:ext uri="{FF2B5EF4-FFF2-40B4-BE49-F238E27FC236}">
                <a16:creationId xmlns:a16="http://schemas.microsoft.com/office/drawing/2014/main" id="{130699AD-7649-41E1-8BE6-F9515DE333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1698" y="1808317"/>
            <a:ext cx="7965649" cy="1471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</a:pPr>
            <a:r>
              <a:rPr lang="en-US" sz="5500" dirty="0"/>
              <a:t>She was ……………………. </a:t>
            </a:r>
          </a:p>
        </p:txBody>
      </p:sp>
      <p:grpSp>
        <p:nvGrpSpPr>
          <p:cNvPr id="8" name="Google Shape;176;p28">
            <a:extLst>
              <a:ext uri="{FF2B5EF4-FFF2-40B4-BE49-F238E27FC236}">
                <a16:creationId xmlns:a16="http://schemas.microsoft.com/office/drawing/2014/main" id="{A639070C-1B08-4E4A-B881-6E5C3E6259AB}"/>
              </a:ext>
            </a:extLst>
          </p:cNvPr>
          <p:cNvGrpSpPr/>
          <p:nvPr/>
        </p:nvGrpSpPr>
        <p:grpSpPr>
          <a:xfrm rot="918571">
            <a:off x="1227163" y="1137240"/>
            <a:ext cx="2385249" cy="2516268"/>
            <a:chOff x="2368761" y="841731"/>
            <a:chExt cx="3148926" cy="3321893"/>
          </a:xfrm>
        </p:grpSpPr>
        <p:sp>
          <p:nvSpPr>
            <p:cNvPr id="9" name="Google Shape;177;p28">
              <a:extLst>
                <a:ext uri="{FF2B5EF4-FFF2-40B4-BE49-F238E27FC236}">
                  <a16:creationId xmlns:a16="http://schemas.microsoft.com/office/drawing/2014/main" id="{4DF81370-23D0-4BFD-A4E9-4BCEB6D4726C}"/>
                </a:ext>
              </a:extLst>
            </p:cNvPr>
            <p:cNvSpPr/>
            <p:nvPr/>
          </p:nvSpPr>
          <p:spPr>
            <a:xfrm rot="-5400000">
              <a:off x="2281268" y="934270"/>
              <a:ext cx="3321893" cy="3136815"/>
            </a:xfrm>
            <a:custGeom>
              <a:avLst/>
              <a:gdLst/>
              <a:ahLst/>
              <a:cxnLst/>
              <a:rect l="l" t="t" r="r" b="b"/>
              <a:pathLst>
                <a:path w="3321893" h="3136815" extrusionOk="0">
                  <a:moveTo>
                    <a:pt x="15340" y="3136815"/>
                  </a:moveTo>
                  <a:lnTo>
                    <a:pt x="7823" y="3136815"/>
                  </a:lnTo>
                  <a:lnTo>
                    <a:pt x="7246" y="3128385"/>
                  </a:lnTo>
                  <a:cubicBezTo>
                    <a:pt x="6349" y="3090892"/>
                    <a:pt x="7943" y="3056246"/>
                    <a:pt x="7943" y="3056246"/>
                  </a:cubicBezTo>
                  <a:close/>
                  <a:moveTo>
                    <a:pt x="3321893" y="1"/>
                  </a:moveTo>
                  <a:lnTo>
                    <a:pt x="3321893" y="3136815"/>
                  </a:lnTo>
                  <a:lnTo>
                    <a:pt x="17984" y="3136815"/>
                  </a:lnTo>
                  <a:lnTo>
                    <a:pt x="17230" y="3124210"/>
                  </a:lnTo>
                  <a:cubicBezTo>
                    <a:pt x="10841" y="3016343"/>
                    <a:pt x="1548" y="2851636"/>
                    <a:pt x="1548" y="2806198"/>
                  </a:cubicBezTo>
                  <a:cubicBezTo>
                    <a:pt x="1548" y="2736959"/>
                    <a:pt x="16347" y="2543684"/>
                    <a:pt x="16347" y="2543684"/>
                  </a:cubicBezTo>
                  <a:cubicBezTo>
                    <a:pt x="16347" y="2543684"/>
                    <a:pt x="-3275" y="2373088"/>
                    <a:pt x="1253" y="2303722"/>
                  </a:cubicBezTo>
                  <a:cubicBezTo>
                    <a:pt x="5782" y="2234348"/>
                    <a:pt x="45026" y="2187485"/>
                    <a:pt x="45026" y="2187485"/>
                  </a:cubicBezTo>
                  <a:lnTo>
                    <a:pt x="11470" y="2153021"/>
                  </a:lnTo>
                  <a:cubicBezTo>
                    <a:pt x="11470" y="2153021"/>
                    <a:pt x="-12796" y="1873544"/>
                    <a:pt x="9264" y="1796828"/>
                  </a:cubicBezTo>
                  <a:cubicBezTo>
                    <a:pt x="31324" y="1720106"/>
                    <a:pt x="64414" y="1714619"/>
                    <a:pt x="64414" y="1714619"/>
                  </a:cubicBezTo>
                  <a:cubicBezTo>
                    <a:pt x="64414" y="1714619"/>
                    <a:pt x="44560" y="1646127"/>
                    <a:pt x="64414" y="1558439"/>
                  </a:cubicBezTo>
                  <a:cubicBezTo>
                    <a:pt x="84269" y="1470764"/>
                    <a:pt x="84269" y="1435149"/>
                    <a:pt x="84269" y="1435149"/>
                  </a:cubicBezTo>
                  <a:lnTo>
                    <a:pt x="15882" y="1402265"/>
                  </a:lnTo>
                  <a:cubicBezTo>
                    <a:pt x="15882" y="1402265"/>
                    <a:pt x="5737" y="1346056"/>
                    <a:pt x="7945" y="1296678"/>
                  </a:cubicBezTo>
                  <a:cubicBezTo>
                    <a:pt x="10155" y="1247287"/>
                    <a:pt x="-890" y="948244"/>
                    <a:pt x="3528" y="843983"/>
                  </a:cubicBezTo>
                  <a:cubicBezTo>
                    <a:pt x="7945" y="739728"/>
                    <a:pt x="14320" y="614408"/>
                    <a:pt x="20563" y="573690"/>
                  </a:cubicBezTo>
                  <a:cubicBezTo>
                    <a:pt x="26805" y="532993"/>
                    <a:pt x="4957" y="211218"/>
                    <a:pt x="4957" y="211218"/>
                  </a:cubicBezTo>
                  <a:cubicBezTo>
                    <a:pt x="4957" y="211218"/>
                    <a:pt x="100156" y="224786"/>
                    <a:pt x="107958" y="158882"/>
                  </a:cubicBezTo>
                  <a:cubicBezTo>
                    <a:pt x="115762" y="92978"/>
                    <a:pt x="26805" y="77467"/>
                    <a:pt x="26805" y="77467"/>
                  </a:cubicBezTo>
                  <a:lnTo>
                    <a:pt x="223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901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78;p28">
              <a:extLst>
                <a:ext uri="{FF2B5EF4-FFF2-40B4-BE49-F238E27FC236}">
                  <a16:creationId xmlns:a16="http://schemas.microsoft.com/office/drawing/2014/main" id="{0A314432-38BE-4EC5-B11E-DC17EA08B024}"/>
                </a:ext>
              </a:extLst>
            </p:cNvPr>
            <p:cNvSpPr/>
            <p:nvPr/>
          </p:nvSpPr>
          <p:spPr>
            <a:xfrm rot="-5400000">
              <a:off x="2321639" y="901972"/>
              <a:ext cx="3243170" cy="3148926"/>
            </a:xfrm>
            <a:custGeom>
              <a:avLst/>
              <a:gdLst/>
              <a:ahLst/>
              <a:cxnLst/>
              <a:rect l="l" t="t" r="r" b="b"/>
              <a:pathLst>
                <a:path w="3243170" h="3148926" extrusionOk="0">
                  <a:moveTo>
                    <a:pt x="20529" y="3148926"/>
                  </a:moveTo>
                  <a:lnTo>
                    <a:pt x="13055" y="3148926"/>
                  </a:lnTo>
                  <a:lnTo>
                    <a:pt x="10969" y="3138376"/>
                  </a:lnTo>
                  <a:cubicBezTo>
                    <a:pt x="4356" y="3089791"/>
                    <a:pt x="7943" y="3011837"/>
                    <a:pt x="7943" y="3011837"/>
                  </a:cubicBezTo>
                  <a:close/>
                  <a:moveTo>
                    <a:pt x="3243170" y="0"/>
                  </a:moveTo>
                  <a:lnTo>
                    <a:pt x="3243170" y="3148926"/>
                  </a:lnTo>
                  <a:lnTo>
                    <a:pt x="21390" y="3148926"/>
                  </a:lnTo>
                  <a:lnTo>
                    <a:pt x="20126" y="3128183"/>
                  </a:lnTo>
                  <a:cubicBezTo>
                    <a:pt x="14197" y="3030150"/>
                    <a:pt x="1548" y="2814800"/>
                    <a:pt x="1548" y="2761789"/>
                  </a:cubicBezTo>
                  <a:cubicBezTo>
                    <a:pt x="1548" y="2692550"/>
                    <a:pt x="16347" y="2499275"/>
                    <a:pt x="16347" y="2499275"/>
                  </a:cubicBezTo>
                  <a:cubicBezTo>
                    <a:pt x="16347" y="2499275"/>
                    <a:pt x="-3275" y="2328679"/>
                    <a:pt x="1253" y="2259313"/>
                  </a:cubicBezTo>
                  <a:cubicBezTo>
                    <a:pt x="5782" y="2189939"/>
                    <a:pt x="45026" y="2143076"/>
                    <a:pt x="45026" y="2143076"/>
                  </a:cubicBezTo>
                  <a:lnTo>
                    <a:pt x="11470" y="2108612"/>
                  </a:lnTo>
                  <a:cubicBezTo>
                    <a:pt x="11470" y="2108612"/>
                    <a:pt x="-12796" y="1829135"/>
                    <a:pt x="9264" y="1752419"/>
                  </a:cubicBezTo>
                  <a:cubicBezTo>
                    <a:pt x="31324" y="1675697"/>
                    <a:pt x="64414" y="1670210"/>
                    <a:pt x="64414" y="1670210"/>
                  </a:cubicBezTo>
                  <a:cubicBezTo>
                    <a:pt x="64414" y="1670210"/>
                    <a:pt x="44560" y="1601718"/>
                    <a:pt x="64414" y="1514030"/>
                  </a:cubicBezTo>
                  <a:cubicBezTo>
                    <a:pt x="84269" y="1426355"/>
                    <a:pt x="84269" y="1390740"/>
                    <a:pt x="84269" y="1390740"/>
                  </a:cubicBezTo>
                  <a:lnTo>
                    <a:pt x="15882" y="1357856"/>
                  </a:lnTo>
                  <a:cubicBezTo>
                    <a:pt x="15882" y="1357856"/>
                    <a:pt x="5737" y="1301647"/>
                    <a:pt x="7945" y="1252269"/>
                  </a:cubicBezTo>
                  <a:cubicBezTo>
                    <a:pt x="10155" y="1202878"/>
                    <a:pt x="-890" y="903835"/>
                    <a:pt x="3528" y="799574"/>
                  </a:cubicBezTo>
                  <a:cubicBezTo>
                    <a:pt x="7945" y="695319"/>
                    <a:pt x="14320" y="569999"/>
                    <a:pt x="20563" y="529281"/>
                  </a:cubicBezTo>
                  <a:cubicBezTo>
                    <a:pt x="26805" y="488584"/>
                    <a:pt x="4957" y="166809"/>
                    <a:pt x="4957" y="166809"/>
                  </a:cubicBezTo>
                  <a:cubicBezTo>
                    <a:pt x="4957" y="166809"/>
                    <a:pt x="100156" y="180377"/>
                    <a:pt x="107958" y="114473"/>
                  </a:cubicBezTo>
                  <a:cubicBezTo>
                    <a:pt x="115762" y="48569"/>
                    <a:pt x="26805" y="33058"/>
                    <a:pt x="26805" y="33058"/>
                  </a:cubicBezTo>
                  <a:lnTo>
                    <a:pt x="24891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" name="Google Shape;181;p28">
            <a:extLst>
              <a:ext uri="{FF2B5EF4-FFF2-40B4-BE49-F238E27FC236}">
                <a16:creationId xmlns:a16="http://schemas.microsoft.com/office/drawing/2014/main" id="{D627B89A-CF43-4455-AB84-FE1867F61A65}"/>
              </a:ext>
            </a:extLst>
          </p:cNvPr>
          <p:cNvSpPr/>
          <p:nvPr/>
        </p:nvSpPr>
        <p:spPr>
          <a:xfrm rot="8335811">
            <a:off x="436061" y="1172083"/>
            <a:ext cx="1777922" cy="480542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chemeClr val="lt1">
              <a:alpha val="50196"/>
            </a:scheme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82;p28">
            <a:extLst>
              <a:ext uri="{FF2B5EF4-FFF2-40B4-BE49-F238E27FC236}">
                <a16:creationId xmlns:a16="http://schemas.microsoft.com/office/drawing/2014/main" id="{0D7949C1-F843-455B-8996-7D0D48036E48}"/>
              </a:ext>
            </a:extLst>
          </p:cNvPr>
          <p:cNvSpPr/>
          <p:nvPr/>
        </p:nvSpPr>
        <p:spPr>
          <a:xfrm rot="8335811">
            <a:off x="3062693" y="3188729"/>
            <a:ext cx="1777922" cy="480542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chemeClr val="lt1">
              <a:alpha val="50196"/>
            </a:scheme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فقاعة الكلام: مستطيلة مستديرة الزوايا 1">
            <a:extLst>
              <a:ext uri="{FF2B5EF4-FFF2-40B4-BE49-F238E27FC236}">
                <a16:creationId xmlns:a16="http://schemas.microsoft.com/office/drawing/2014/main" id="{C3231C0D-5F09-4699-AA5A-0F2B5ABFDA7F}"/>
              </a:ext>
            </a:extLst>
          </p:cNvPr>
          <p:cNvSpPr/>
          <p:nvPr/>
        </p:nvSpPr>
        <p:spPr>
          <a:xfrm>
            <a:off x="5688991" y="3671198"/>
            <a:ext cx="3986127" cy="2379173"/>
          </a:xfrm>
          <a:prstGeom prst="wedgeRoundRectCallout">
            <a:avLst>
              <a:gd name="adj1" fmla="val -85531"/>
              <a:gd name="adj2" fmla="val -43595"/>
              <a:gd name="adj3" fmla="val 16667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4800" dirty="0"/>
              <a:t>People</a:t>
            </a:r>
          </a:p>
          <a:p>
            <a:r>
              <a:rPr lang="en-US" sz="4800" dirty="0"/>
              <a:t>adj </a:t>
            </a:r>
            <a:r>
              <a:rPr lang="en-US" sz="4800" dirty="0">
                <a:solidFill>
                  <a:srgbClr val="FFFF00"/>
                </a:solidFill>
              </a:rPr>
              <a:t>-ed</a:t>
            </a:r>
          </a:p>
          <a:p>
            <a:endParaRPr lang="ar-SA" sz="4800" dirty="0"/>
          </a:p>
        </p:txBody>
      </p:sp>
      <p:sp>
        <p:nvSpPr>
          <p:cNvPr id="29" name="Google Shape;130;p24">
            <a:extLst>
              <a:ext uri="{FF2B5EF4-FFF2-40B4-BE49-F238E27FC236}">
                <a16:creationId xmlns:a16="http://schemas.microsoft.com/office/drawing/2014/main" id="{35D2093E-07C5-4CF2-87D0-4A87CE6275AE}"/>
              </a:ext>
            </a:extLst>
          </p:cNvPr>
          <p:cNvSpPr txBox="1">
            <a:spLocks/>
          </p:cNvSpPr>
          <p:nvPr/>
        </p:nvSpPr>
        <p:spPr>
          <a:xfrm>
            <a:off x="7108899" y="1362013"/>
            <a:ext cx="5132437" cy="1301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7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excited</a:t>
            </a:r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pic>
        <p:nvPicPr>
          <p:cNvPr id="4" name="Picture 2" descr="13,600+ Over Excited Woman Illustrations, Royalty-Free Vector Graphics &amp; Clip  Art - iStock">
            <a:extLst>
              <a:ext uri="{FF2B5EF4-FFF2-40B4-BE49-F238E27FC236}">
                <a16:creationId xmlns:a16="http://schemas.microsoft.com/office/drawing/2014/main" id="{063918A3-ED73-C01D-0CC8-C3E727FE8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6094">
            <a:off x="1424039" y="1143986"/>
            <a:ext cx="196215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46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5211" y="3101178"/>
            <a:ext cx="4798199" cy="32782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30;p24">
            <a:extLst>
              <a:ext uri="{FF2B5EF4-FFF2-40B4-BE49-F238E27FC236}">
                <a16:creationId xmlns:a16="http://schemas.microsoft.com/office/drawing/2014/main" id="{936349E6-7336-4BCD-AEA6-7C64915BB029}"/>
              </a:ext>
            </a:extLst>
          </p:cNvPr>
          <p:cNvSpPr txBox="1">
            <a:spLocks/>
          </p:cNvSpPr>
          <p:nvPr/>
        </p:nvSpPr>
        <p:spPr>
          <a:xfrm>
            <a:off x="114984" y="1143819"/>
            <a:ext cx="6608867" cy="1471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4800" dirty="0"/>
              <a:t>The movie was ………….. </a:t>
            </a:r>
            <a:endParaRPr lang="en-US" sz="5400" dirty="0"/>
          </a:p>
        </p:txBody>
      </p:sp>
      <p:sp>
        <p:nvSpPr>
          <p:cNvPr id="30" name="Google Shape;265;p33">
            <a:extLst>
              <a:ext uri="{FF2B5EF4-FFF2-40B4-BE49-F238E27FC236}">
                <a16:creationId xmlns:a16="http://schemas.microsoft.com/office/drawing/2014/main" id="{08287AE5-FDDC-4D05-AEAA-DCB9E92837EF}"/>
              </a:ext>
            </a:extLst>
          </p:cNvPr>
          <p:cNvSpPr/>
          <p:nvPr/>
        </p:nvSpPr>
        <p:spPr>
          <a:xfrm rot="8321483">
            <a:off x="7143590" y="3562865"/>
            <a:ext cx="1019772" cy="291268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chemeClr val="lt1">
              <a:alpha val="50196"/>
            </a:scheme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260;p33">
            <a:extLst>
              <a:ext uri="{FF2B5EF4-FFF2-40B4-BE49-F238E27FC236}">
                <a16:creationId xmlns:a16="http://schemas.microsoft.com/office/drawing/2014/main" id="{06634D69-C2DE-4D0B-A4AF-C44F63AB1F47}"/>
              </a:ext>
            </a:extLst>
          </p:cNvPr>
          <p:cNvSpPr/>
          <p:nvPr/>
        </p:nvSpPr>
        <p:spPr>
          <a:xfrm rot="21107439">
            <a:off x="6758894" y="1142919"/>
            <a:ext cx="3860407" cy="4458370"/>
          </a:xfrm>
          <a:custGeom>
            <a:avLst/>
            <a:gdLst/>
            <a:ahLst/>
            <a:cxnLst/>
            <a:rect l="l" t="t" r="r" b="b"/>
            <a:pathLst>
              <a:path w="3462922" h="3710694" extrusionOk="0">
                <a:moveTo>
                  <a:pt x="0" y="0"/>
                </a:moveTo>
                <a:lnTo>
                  <a:pt x="317151" y="0"/>
                </a:lnTo>
                <a:lnTo>
                  <a:pt x="274831" y="8544"/>
                </a:lnTo>
                <a:cubicBezTo>
                  <a:pt x="216604" y="33172"/>
                  <a:pt x="175747" y="90829"/>
                  <a:pt x="175747" y="158027"/>
                </a:cubicBezTo>
                <a:cubicBezTo>
                  <a:pt x="175747" y="247625"/>
                  <a:pt x="248381" y="320259"/>
                  <a:pt x="337979" y="320259"/>
                </a:cubicBezTo>
                <a:cubicBezTo>
                  <a:pt x="427577" y="320259"/>
                  <a:pt x="500211" y="247625"/>
                  <a:pt x="500211" y="158027"/>
                </a:cubicBezTo>
                <a:cubicBezTo>
                  <a:pt x="500211" y="90829"/>
                  <a:pt x="459355" y="33172"/>
                  <a:pt x="401127" y="8544"/>
                </a:cubicBezTo>
                <a:lnTo>
                  <a:pt x="358807" y="0"/>
                </a:lnTo>
                <a:lnTo>
                  <a:pt x="868544" y="0"/>
                </a:lnTo>
                <a:lnTo>
                  <a:pt x="826224" y="8544"/>
                </a:lnTo>
                <a:cubicBezTo>
                  <a:pt x="767997" y="33172"/>
                  <a:pt x="727140" y="90829"/>
                  <a:pt x="727140" y="158027"/>
                </a:cubicBezTo>
                <a:cubicBezTo>
                  <a:pt x="727140" y="247625"/>
                  <a:pt x="799774" y="320259"/>
                  <a:pt x="889372" y="320259"/>
                </a:cubicBezTo>
                <a:cubicBezTo>
                  <a:pt x="978970" y="320259"/>
                  <a:pt x="1051604" y="247625"/>
                  <a:pt x="1051604" y="158027"/>
                </a:cubicBezTo>
                <a:cubicBezTo>
                  <a:pt x="1051604" y="90829"/>
                  <a:pt x="1010748" y="33172"/>
                  <a:pt x="952520" y="8544"/>
                </a:cubicBezTo>
                <a:lnTo>
                  <a:pt x="910200" y="0"/>
                </a:lnTo>
                <a:lnTo>
                  <a:pt x="1419937" y="0"/>
                </a:lnTo>
                <a:lnTo>
                  <a:pt x="1377617" y="8544"/>
                </a:lnTo>
                <a:cubicBezTo>
                  <a:pt x="1319390" y="33172"/>
                  <a:pt x="1278533" y="90829"/>
                  <a:pt x="1278533" y="158027"/>
                </a:cubicBezTo>
                <a:cubicBezTo>
                  <a:pt x="1278533" y="247625"/>
                  <a:pt x="1351167" y="320259"/>
                  <a:pt x="1440765" y="320259"/>
                </a:cubicBezTo>
                <a:cubicBezTo>
                  <a:pt x="1530363" y="320259"/>
                  <a:pt x="1602997" y="247625"/>
                  <a:pt x="1602997" y="158027"/>
                </a:cubicBezTo>
                <a:cubicBezTo>
                  <a:pt x="1602997" y="90829"/>
                  <a:pt x="1562141" y="33172"/>
                  <a:pt x="1503913" y="8544"/>
                </a:cubicBezTo>
                <a:lnTo>
                  <a:pt x="1461593" y="0"/>
                </a:lnTo>
                <a:lnTo>
                  <a:pt x="1971330" y="0"/>
                </a:lnTo>
                <a:lnTo>
                  <a:pt x="1929010" y="8544"/>
                </a:lnTo>
                <a:cubicBezTo>
                  <a:pt x="1870783" y="33172"/>
                  <a:pt x="1829926" y="90829"/>
                  <a:pt x="1829926" y="158027"/>
                </a:cubicBezTo>
                <a:cubicBezTo>
                  <a:pt x="1829926" y="247625"/>
                  <a:pt x="1902560" y="320259"/>
                  <a:pt x="1992158" y="320259"/>
                </a:cubicBezTo>
                <a:cubicBezTo>
                  <a:pt x="2081756" y="320259"/>
                  <a:pt x="2154390" y="247625"/>
                  <a:pt x="2154390" y="158027"/>
                </a:cubicBezTo>
                <a:cubicBezTo>
                  <a:pt x="2154390" y="90829"/>
                  <a:pt x="2113533" y="33172"/>
                  <a:pt x="2055306" y="8544"/>
                </a:cubicBezTo>
                <a:lnTo>
                  <a:pt x="2012986" y="0"/>
                </a:lnTo>
                <a:lnTo>
                  <a:pt x="2522723" y="0"/>
                </a:lnTo>
                <a:lnTo>
                  <a:pt x="2480403" y="8544"/>
                </a:lnTo>
                <a:cubicBezTo>
                  <a:pt x="2422176" y="33172"/>
                  <a:pt x="2381319" y="90829"/>
                  <a:pt x="2381319" y="158027"/>
                </a:cubicBezTo>
                <a:cubicBezTo>
                  <a:pt x="2381319" y="247625"/>
                  <a:pt x="2453953" y="320259"/>
                  <a:pt x="2543551" y="320259"/>
                </a:cubicBezTo>
                <a:cubicBezTo>
                  <a:pt x="2633149" y="320259"/>
                  <a:pt x="2705783" y="247625"/>
                  <a:pt x="2705783" y="158027"/>
                </a:cubicBezTo>
                <a:cubicBezTo>
                  <a:pt x="2705783" y="90829"/>
                  <a:pt x="2664926" y="33172"/>
                  <a:pt x="2606699" y="8544"/>
                </a:cubicBezTo>
                <a:lnTo>
                  <a:pt x="2564379" y="0"/>
                </a:lnTo>
                <a:lnTo>
                  <a:pt x="3074117" y="0"/>
                </a:lnTo>
                <a:lnTo>
                  <a:pt x="3031797" y="8544"/>
                </a:lnTo>
                <a:cubicBezTo>
                  <a:pt x="2973570" y="33172"/>
                  <a:pt x="2932713" y="90829"/>
                  <a:pt x="2932713" y="158027"/>
                </a:cubicBezTo>
                <a:cubicBezTo>
                  <a:pt x="2932713" y="247625"/>
                  <a:pt x="3005347" y="320259"/>
                  <a:pt x="3094945" y="320259"/>
                </a:cubicBezTo>
                <a:cubicBezTo>
                  <a:pt x="3184543" y="320259"/>
                  <a:pt x="3257177" y="247625"/>
                  <a:pt x="3257177" y="158027"/>
                </a:cubicBezTo>
                <a:cubicBezTo>
                  <a:pt x="3257177" y="90829"/>
                  <a:pt x="3216320" y="33172"/>
                  <a:pt x="3158093" y="8544"/>
                </a:cubicBezTo>
                <a:lnTo>
                  <a:pt x="3115773" y="0"/>
                </a:lnTo>
                <a:lnTo>
                  <a:pt x="3462922" y="0"/>
                </a:lnTo>
                <a:lnTo>
                  <a:pt x="3462922" y="3710694"/>
                </a:lnTo>
                <a:lnTo>
                  <a:pt x="0" y="37106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127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265;p33">
            <a:extLst>
              <a:ext uri="{FF2B5EF4-FFF2-40B4-BE49-F238E27FC236}">
                <a16:creationId xmlns:a16="http://schemas.microsoft.com/office/drawing/2014/main" id="{F4FD85CD-5DDC-419A-B5E2-78534929627D}"/>
              </a:ext>
            </a:extLst>
          </p:cNvPr>
          <p:cNvSpPr/>
          <p:nvPr/>
        </p:nvSpPr>
        <p:spPr>
          <a:xfrm rot="8321483">
            <a:off x="6219060" y="1505497"/>
            <a:ext cx="1467469" cy="451741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chemeClr val="lt1">
              <a:alpha val="50196"/>
            </a:scheme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266;p33">
            <a:extLst>
              <a:ext uri="{FF2B5EF4-FFF2-40B4-BE49-F238E27FC236}">
                <a16:creationId xmlns:a16="http://schemas.microsoft.com/office/drawing/2014/main" id="{66C24A5A-CFBE-4B9D-BB2F-632615BA4EED}"/>
              </a:ext>
            </a:extLst>
          </p:cNvPr>
          <p:cNvSpPr/>
          <p:nvPr/>
        </p:nvSpPr>
        <p:spPr>
          <a:xfrm rot="8321483">
            <a:off x="9770768" y="4767658"/>
            <a:ext cx="1467469" cy="451741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chemeClr val="lt1">
              <a:alpha val="50196"/>
            </a:scheme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" name="Google Shape;261;p33">
            <a:extLst>
              <a:ext uri="{FF2B5EF4-FFF2-40B4-BE49-F238E27FC236}">
                <a16:creationId xmlns:a16="http://schemas.microsoft.com/office/drawing/2014/main" id="{A046F48C-C9AA-4ECA-90D1-15DE30359BE9}"/>
              </a:ext>
            </a:extLst>
          </p:cNvPr>
          <p:cNvGrpSpPr/>
          <p:nvPr/>
        </p:nvGrpSpPr>
        <p:grpSpPr>
          <a:xfrm rot="918659">
            <a:off x="6814273" y="1483241"/>
            <a:ext cx="3632155" cy="4129696"/>
            <a:chOff x="2368761" y="841731"/>
            <a:chExt cx="3148926" cy="3321893"/>
          </a:xfrm>
        </p:grpSpPr>
        <p:sp>
          <p:nvSpPr>
            <p:cNvPr id="42" name="Google Shape;262;p33">
              <a:extLst>
                <a:ext uri="{FF2B5EF4-FFF2-40B4-BE49-F238E27FC236}">
                  <a16:creationId xmlns:a16="http://schemas.microsoft.com/office/drawing/2014/main" id="{2485D31D-12E7-402A-B1AB-726AA467340F}"/>
                </a:ext>
              </a:extLst>
            </p:cNvPr>
            <p:cNvSpPr/>
            <p:nvPr/>
          </p:nvSpPr>
          <p:spPr>
            <a:xfrm rot="-5400000">
              <a:off x="2281268" y="934270"/>
              <a:ext cx="3321893" cy="3136815"/>
            </a:xfrm>
            <a:custGeom>
              <a:avLst/>
              <a:gdLst/>
              <a:ahLst/>
              <a:cxnLst/>
              <a:rect l="l" t="t" r="r" b="b"/>
              <a:pathLst>
                <a:path w="3321893" h="3136815" extrusionOk="0">
                  <a:moveTo>
                    <a:pt x="15340" y="3136815"/>
                  </a:moveTo>
                  <a:lnTo>
                    <a:pt x="7823" y="3136815"/>
                  </a:lnTo>
                  <a:lnTo>
                    <a:pt x="7246" y="3128385"/>
                  </a:lnTo>
                  <a:cubicBezTo>
                    <a:pt x="6349" y="3090892"/>
                    <a:pt x="7943" y="3056246"/>
                    <a:pt x="7943" y="3056246"/>
                  </a:cubicBezTo>
                  <a:close/>
                  <a:moveTo>
                    <a:pt x="3321893" y="1"/>
                  </a:moveTo>
                  <a:lnTo>
                    <a:pt x="3321893" y="3136815"/>
                  </a:lnTo>
                  <a:lnTo>
                    <a:pt x="17984" y="3136815"/>
                  </a:lnTo>
                  <a:lnTo>
                    <a:pt x="17230" y="3124210"/>
                  </a:lnTo>
                  <a:cubicBezTo>
                    <a:pt x="10841" y="3016343"/>
                    <a:pt x="1548" y="2851636"/>
                    <a:pt x="1548" y="2806198"/>
                  </a:cubicBezTo>
                  <a:cubicBezTo>
                    <a:pt x="1548" y="2736959"/>
                    <a:pt x="16347" y="2543684"/>
                    <a:pt x="16347" y="2543684"/>
                  </a:cubicBezTo>
                  <a:cubicBezTo>
                    <a:pt x="16347" y="2543684"/>
                    <a:pt x="-3275" y="2373088"/>
                    <a:pt x="1253" y="2303722"/>
                  </a:cubicBezTo>
                  <a:cubicBezTo>
                    <a:pt x="5782" y="2234348"/>
                    <a:pt x="45026" y="2187485"/>
                    <a:pt x="45026" y="2187485"/>
                  </a:cubicBezTo>
                  <a:lnTo>
                    <a:pt x="11470" y="2153021"/>
                  </a:lnTo>
                  <a:cubicBezTo>
                    <a:pt x="11470" y="2153021"/>
                    <a:pt x="-12796" y="1873544"/>
                    <a:pt x="9264" y="1796828"/>
                  </a:cubicBezTo>
                  <a:cubicBezTo>
                    <a:pt x="31324" y="1720106"/>
                    <a:pt x="64414" y="1714619"/>
                    <a:pt x="64414" y="1714619"/>
                  </a:cubicBezTo>
                  <a:cubicBezTo>
                    <a:pt x="64414" y="1714619"/>
                    <a:pt x="44560" y="1646127"/>
                    <a:pt x="64414" y="1558439"/>
                  </a:cubicBezTo>
                  <a:cubicBezTo>
                    <a:pt x="84269" y="1470764"/>
                    <a:pt x="84269" y="1435149"/>
                    <a:pt x="84269" y="1435149"/>
                  </a:cubicBezTo>
                  <a:lnTo>
                    <a:pt x="15882" y="1402265"/>
                  </a:lnTo>
                  <a:cubicBezTo>
                    <a:pt x="15882" y="1402265"/>
                    <a:pt x="5737" y="1346056"/>
                    <a:pt x="7945" y="1296678"/>
                  </a:cubicBezTo>
                  <a:cubicBezTo>
                    <a:pt x="10155" y="1247287"/>
                    <a:pt x="-890" y="948244"/>
                    <a:pt x="3528" y="843983"/>
                  </a:cubicBezTo>
                  <a:cubicBezTo>
                    <a:pt x="7945" y="739728"/>
                    <a:pt x="14320" y="614408"/>
                    <a:pt x="20563" y="573690"/>
                  </a:cubicBezTo>
                  <a:cubicBezTo>
                    <a:pt x="26805" y="532993"/>
                    <a:pt x="4957" y="211218"/>
                    <a:pt x="4957" y="211218"/>
                  </a:cubicBezTo>
                  <a:cubicBezTo>
                    <a:pt x="4957" y="211218"/>
                    <a:pt x="100156" y="224786"/>
                    <a:pt x="107958" y="158882"/>
                  </a:cubicBezTo>
                  <a:cubicBezTo>
                    <a:pt x="115762" y="92978"/>
                    <a:pt x="26805" y="77467"/>
                    <a:pt x="26805" y="77467"/>
                  </a:cubicBezTo>
                  <a:lnTo>
                    <a:pt x="223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901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263;p33">
              <a:extLst>
                <a:ext uri="{FF2B5EF4-FFF2-40B4-BE49-F238E27FC236}">
                  <a16:creationId xmlns:a16="http://schemas.microsoft.com/office/drawing/2014/main" id="{CF66AD9F-78DD-4FCC-8C08-8AE60735B93F}"/>
                </a:ext>
              </a:extLst>
            </p:cNvPr>
            <p:cNvSpPr/>
            <p:nvPr/>
          </p:nvSpPr>
          <p:spPr>
            <a:xfrm rot="-5400000">
              <a:off x="2321639" y="901972"/>
              <a:ext cx="3243170" cy="3148926"/>
            </a:xfrm>
            <a:custGeom>
              <a:avLst/>
              <a:gdLst/>
              <a:ahLst/>
              <a:cxnLst/>
              <a:rect l="l" t="t" r="r" b="b"/>
              <a:pathLst>
                <a:path w="3243170" h="3148926" extrusionOk="0">
                  <a:moveTo>
                    <a:pt x="20529" y="3148926"/>
                  </a:moveTo>
                  <a:lnTo>
                    <a:pt x="13055" y="3148926"/>
                  </a:lnTo>
                  <a:lnTo>
                    <a:pt x="10969" y="3138376"/>
                  </a:lnTo>
                  <a:cubicBezTo>
                    <a:pt x="4356" y="3089791"/>
                    <a:pt x="7943" y="3011837"/>
                    <a:pt x="7943" y="3011837"/>
                  </a:cubicBezTo>
                  <a:close/>
                  <a:moveTo>
                    <a:pt x="3243170" y="0"/>
                  </a:moveTo>
                  <a:lnTo>
                    <a:pt x="3243170" y="3148926"/>
                  </a:lnTo>
                  <a:lnTo>
                    <a:pt x="21390" y="3148926"/>
                  </a:lnTo>
                  <a:lnTo>
                    <a:pt x="20126" y="3128183"/>
                  </a:lnTo>
                  <a:cubicBezTo>
                    <a:pt x="14197" y="3030150"/>
                    <a:pt x="1548" y="2814800"/>
                    <a:pt x="1548" y="2761789"/>
                  </a:cubicBezTo>
                  <a:cubicBezTo>
                    <a:pt x="1548" y="2692550"/>
                    <a:pt x="16347" y="2499275"/>
                    <a:pt x="16347" y="2499275"/>
                  </a:cubicBezTo>
                  <a:cubicBezTo>
                    <a:pt x="16347" y="2499275"/>
                    <a:pt x="-3275" y="2328679"/>
                    <a:pt x="1253" y="2259313"/>
                  </a:cubicBezTo>
                  <a:cubicBezTo>
                    <a:pt x="5782" y="2189939"/>
                    <a:pt x="45026" y="2143076"/>
                    <a:pt x="45026" y="2143076"/>
                  </a:cubicBezTo>
                  <a:lnTo>
                    <a:pt x="11470" y="2108612"/>
                  </a:lnTo>
                  <a:cubicBezTo>
                    <a:pt x="11470" y="2108612"/>
                    <a:pt x="-12796" y="1829135"/>
                    <a:pt x="9264" y="1752419"/>
                  </a:cubicBezTo>
                  <a:cubicBezTo>
                    <a:pt x="31324" y="1675697"/>
                    <a:pt x="64414" y="1670210"/>
                    <a:pt x="64414" y="1670210"/>
                  </a:cubicBezTo>
                  <a:cubicBezTo>
                    <a:pt x="64414" y="1670210"/>
                    <a:pt x="44560" y="1601718"/>
                    <a:pt x="64414" y="1514030"/>
                  </a:cubicBezTo>
                  <a:cubicBezTo>
                    <a:pt x="84269" y="1426355"/>
                    <a:pt x="84269" y="1390740"/>
                    <a:pt x="84269" y="1390740"/>
                  </a:cubicBezTo>
                  <a:lnTo>
                    <a:pt x="15882" y="1357856"/>
                  </a:lnTo>
                  <a:cubicBezTo>
                    <a:pt x="15882" y="1357856"/>
                    <a:pt x="5737" y="1301647"/>
                    <a:pt x="7945" y="1252269"/>
                  </a:cubicBezTo>
                  <a:cubicBezTo>
                    <a:pt x="10155" y="1202878"/>
                    <a:pt x="-890" y="903835"/>
                    <a:pt x="3528" y="799574"/>
                  </a:cubicBezTo>
                  <a:cubicBezTo>
                    <a:pt x="7945" y="695319"/>
                    <a:pt x="14320" y="569999"/>
                    <a:pt x="20563" y="529281"/>
                  </a:cubicBezTo>
                  <a:cubicBezTo>
                    <a:pt x="26805" y="488584"/>
                    <a:pt x="4957" y="166809"/>
                    <a:pt x="4957" y="166809"/>
                  </a:cubicBezTo>
                  <a:cubicBezTo>
                    <a:pt x="4957" y="166809"/>
                    <a:pt x="100156" y="180377"/>
                    <a:pt x="107958" y="114473"/>
                  </a:cubicBezTo>
                  <a:cubicBezTo>
                    <a:pt x="115762" y="48569"/>
                    <a:pt x="26805" y="33058"/>
                    <a:pt x="26805" y="33058"/>
                  </a:cubicBezTo>
                  <a:lnTo>
                    <a:pt x="24891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" name="Google Shape;130;p24">
            <a:extLst>
              <a:ext uri="{FF2B5EF4-FFF2-40B4-BE49-F238E27FC236}">
                <a16:creationId xmlns:a16="http://schemas.microsoft.com/office/drawing/2014/main" id="{E05303BD-6228-4A87-9F58-8D18C2700FD1}"/>
              </a:ext>
            </a:extLst>
          </p:cNvPr>
          <p:cNvSpPr txBox="1">
            <a:spLocks/>
          </p:cNvSpPr>
          <p:nvPr/>
        </p:nvSpPr>
        <p:spPr>
          <a:xfrm>
            <a:off x="1486225" y="3529749"/>
            <a:ext cx="4342624" cy="1301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7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bored</a:t>
            </a:r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grpSp>
        <p:nvGrpSpPr>
          <p:cNvPr id="20" name="Google Shape;642;p38">
            <a:extLst>
              <a:ext uri="{FF2B5EF4-FFF2-40B4-BE49-F238E27FC236}">
                <a16:creationId xmlns:a16="http://schemas.microsoft.com/office/drawing/2014/main" id="{E44B294E-B331-4A68-AAEA-CD6B0F1D5C70}"/>
              </a:ext>
            </a:extLst>
          </p:cNvPr>
          <p:cNvGrpSpPr/>
          <p:nvPr/>
        </p:nvGrpSpPr>
        <p:grpSpPr>
          <a:xfrm>
            <a:off x="1039589" y="3309981"/>
            <a:ext cx="5089028" cy="1530342"/>
            <a:chOff x="940240" y="2739886"/>
            <a:chExt cx="3556265" cy="3006469"/>
          </a:xfrm>
        </p:grpSpPr>
        <p:pic>
          <p:nvPicPr>
            <p:cNvPr id="22" name="Google Shape;643;p38">
              <a:extLst>
                <a:ext uri="{FF2B5EF4-FFF2-40B4-BE49-F238E27FC236}">
                  <a16:creationId xmlns:a16="http://schemas.microsoft.com/office/drawing/2014/main" id="{ECAE192C-9865-4B40-BBC8-EDE4B2A14D6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644;p38">
              <a:extLst>
                <a:ext uri="{FF2B5EF4-FFF2-40B4-BE49-F238E27FC236}">
                  <a16:creationId xmlns:a16="http://schemas.microsoft.com/office/drawing/2014/main" id="{7F6140DE-24D4-4A03-9BC6-DAC4BBF862B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645;p38">
              <a:extLst>
                <a:ext uri="{FF2B5EF4-FFF2-40B4-BE49-F238E27FC236}">
                  <a16:creationId xmlns:a16="http://schemas.microsoft.com/office/drawing/2014/main" id="{DE2F39D2-3AEF-4835-ABF8-1B9652320F2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646;p38">
              <a:extLst>
                <a:ext uri="{FF2B5EF4-FFF2-40B4-BE49-F238E27FC236}">
                  <a16:creationId xmlns:a16="http://schemas.microsoft.com/office/drawing/2014/main" id="{AF2D5388-481D-443C-BC8D-169FC0ADE1F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" name="Google Shape;642;p38">
            <a:extLst>
              <a:ext uri="{FF2B5EF4-FFF2-40B4-BE49-F238E27FC236}">
                <a16:creationId xmlns:a16="http://schemas.microsoft.com/office/drawing/2014/main" id="{E4A811BA-2993-411D-B988-F2FDC4550211}"/>
              </a:ext>
            </a:extLst>
          </p:cNvPr>
          <p:cNvGrpSpPr/>
          <p:nvPr/>
        </p:nvGrpSpPr>
        <p:grpSpPr>
          <a:xfrm>
            <a:off x="1104382" y="4924554"/>
            <a:ext cx="5089028" cy="1530342"/>
            <a:chOff x="940240" y="2739886"/>
            <a:chExt cx="3556265" cy="3006469"/>
          </a:xfrm>
        </p:grpSpPr>
        <p:pic>
          <p:nvPicPr>
            <p:cNvPr id="27" name="Google Shape;643;p38">
              <a:extLst>
                <a:ext uri="{FF2B5EF4-FFF2-40B4-BE49-F238E27FC236}">
                  <a16:creationId xmlns:a16="http://schemas.microsoft.com/office/drawing/2014/main" id="{F06FB54E-31DE-4FAB-9635-D40B3D27B6E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644;p38">
              <a:extLst>
                <a:ext uri="{FF2B5EF4-FFF2-40B4-BE49-F238E27FC236}">
                  <a16:creationId xmlns:a16="http://schemas.microsoft.com/office/drawing/2014/main" id="{84683061-7177-4B56-AE12-01B5F84EAB0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645;p38">
              <a:extLst>
                <a:ext uri="{FF2B5EF4-FFF2-40B4-BE49-F238E27FC236}">
                  <a16:creationId xmlns:a16="http://schemas.microsoft.com/office/drawing/2014/main" id="{8FFF41E2-6C7D-4375-AFFA-BAF90E97CA7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646;p38">
              <a:extLst>
                <a:ext uri="{FF2B5EF4-FFF2-40B4-BE49-F238E27FC236}">
                  <a16:creationId xmlns:a16="http://schemas.microsoft.com/office/drawing/2014/main" id="{10F6BDE7-164A-4B6D-9DEA-86FD6916B1A2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" name="Google Shape;130;p24">
            <a:extLst>
              <a:ext uri="{FF2B5EF4-FFF2-40B4-BE49-F238E27FC236}">
                <a16:creationId xmlns:a16="http://schemas.microsoft.com/office/drawing/2014/main" id="{7F2A59A2-B169-40C9-8275-DC61C60D7F6F}"/>
              </a:ext>
            </a:extLst>
          </p:cNvPr>
          <p:cNvSpPr txBox="1">
            <a:spLocks/>
          </p:cNvSpPr>
          <p:nvPr/>
        </p:nvSpPr>
        <p:spPr>
          <a:xfrm>
            <a:off x="1575799" y="5063273"/>
            <a:ext cx="4342624" cy="1301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7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boring</a:t>
            </a:r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D2B53A06-72BD-C517-2886-7F3BE90371B1}"/>
                  </a:ext>
                </a:extLst>
              </p14:cNvPr>
              <p14:cNvContentPartPr/>
              <p14:nvPr/>
            </p14:nvContentPartPr>
            <p14:xfrm>
              <a:off x="2294905" y="5453771"/>
              <a:ext cx="3060865" cy="677880"/>
            </p14:xfrm>
          </p:contentPart>
        </mc:Choice>
        <mc:Fallback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D2B53A06-72BD-C517-2886-7F3BE90371B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40909" y="5345771"/>
                <a:ext cx="3168497" cy="893520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movie-film-clip-art-movies – Peel Centenary Centre">
            <a:extLst>
              <a:ext uri="{FF2B5EF4-FFF2-40B4-BE49-F238E27FC236}">
                <a16:creationId xmlns:a16="http://schemas.microsoft.com/office/drawing/2014/main" id="{B9CE1889-A4B0-9CC8-BAF0-EF0FFCB74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177" y="2717136"/>
            <a:ext cx="220027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76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5211" y="3101178"/>
            <a:ext cx="4798199" cy="32782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265;p33">
            <a:extLst>
              <a:ext uri="{FF2B5EF4-FFF2-40B4-BE49-F238E27FC236}">
                <a16:creationId xmlns:a16="http://schemas.microsoft.com/office/drawing/2014/main" id="{08287AE5-FDDC-4D05-AEAA-DCB9E92837EF}"/>
              </a:ext>
            </a:extLst>
          </p:cNvPr>
          <p:cNvSpPr/>
          <p:nvPr/>
        </p:nvSpPr>
        <p:spPr>
          <a:xfrm rot="8321483">
            <a:off x="7143590" y="3562865"/>
            <a:ext cx="1019772" cy="291268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chemeClr val="lt1">
              <a:alpha val="50196"/>
            </a:scheme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260;p33">
            <a:extLst>
              <a:ext uri="{FF2B5EF4-FFF2-40B4-BE49-F238E27FC236}">
                <a16:creationId xmlns:a16="http://schemas.microsoft.com/office/drawing/2014/main" id="{06634D69-C2DE-4D0B-A4AF-C44F63AB1F47}"/>
              </a:ext>
            </a:extLst>
          </p:cNvPr>
          <p:cNvSpPr/>
          <p:nvPr/>
        </p:nvSpPr>
        <p:spPr>
          <a:xfrm rot="21107439">
            <a:off x="6758894" y="1142919"/>
            <a:ext cx="3860407" cy="4458370"/>
          </a:xfrm>
          <a:custGeom>
            <a:avLst/>
            <a:gdLst/>
            <a:ahLst/>
            <a:cxnLst/>
            <a:rect l="l" t="t" r="r" b="b"/>
            <a:pathLst>
              <a:path w="3462922" h="3710694" extrusionOk="0">
                <a:moveTo>
                  <a:pt x="0" y="0"/>
                </a:moveTo>
                <a:lnTo>
                  <a:pt x="317151" y="0"/>
                </a:lnTo>
                <a:lnTo>
                  <a:pt x="274831" y="8544"/>
                </a:lnTo>
                <a:cubicBezTo>
                  <a:pt x="216604" y="33172"/>
                  <a:pt x="175747" y="90829"/>
                  <a:pt x="175747" y="158027"/>
                </a:cubicBezTo>
                <a:cubicBezTo>
                  <a:pt x="175747" y="247625"/>
                  <a:pt x="248381" y="320259"/>
                  <a:pt x="337979" y="320259"/>
                </a:cubicBezTo>
                <a:cubicBezTo>
                  <a:pt x="427577" y="320259"/>
                  <a:pt x="500211" y="247625"/>
                  <a:pt x="500211" y="158027"/>
                </a:cubicBezTo>
                <a:cubicBezTo>
                  <a:pt x="500211" y="90829"/>
                  <a:pt x="459355" y="33172"/>
                  <a:pt x="401127" y="8544"/>
                </a:cubicBezTo>
                <a:lnTo>
                  <a:pt x="358807" y="0"/>
                </a:lnTo>
                <a:lnTo>
                  <a:pt x="868544" y="0"/>
                </a:lnTo>
                <a:lnTo>
                  <a:pt x="826224" y="8544"/>
                </a:lnTo>
                <a:cubicBezTo>
                  <a:pt x="767997" y="33172"/>
                  <a:pt x="727140" y="90829"/>
                  <a:pt x="727140" y="158027"/>
                </a:cubicBezTo>
                <a:cubicBezTo>
                  <a:pt x="727140" y="247625"/>
                  <a:pt x="799774" y="320259"/>
                  <a:pt x="889372" y="320259"/>
                </a:cubicBezTo>
                <a:cubicBezTo>
                  <a:pt x="978970" y="320259"/>
                  <a:pt x="1051604" y="247625"/>
                  <a:pt x="1051604" y="158027"/>
                </a:cubicBezTo>
                <a:cubicBezTo>
                  <a:pt x="1051604" y="90829"/>
                  <a:pt x="1010748" y="33172"/>
                  <a:pt x="952520" y="8544"/>
                </a:cubicBezTo>
                <a:lnTo>
                  <a:pt x="910200" y="0"/>
                </a:lnTo>
                <a:lnTo>
                  <a:pt x="1419937" y="0"/>
                </a:lnTo>
                <a:lnTo>
                  <a:pt x="1377617" y="8544"/>
                </a:lnTo>
                <a:cubicBezTo>
                  <a:pt x="1319390" y="33172"/>
                  <a:pt x="1278533" y="90829"/>
                  <a:pt x="1278533" y="158027"/>
                </a:cubicBezTo>
                <a:cubicBezTo>
                  <a:pt x="1278533" y="247625"/>
                  <a:pt x="1351167" y="320259"/>
                  <a:pt x="1440765" y="320259"/>
                </a:cubicBezTo>
                <a:cubicBezTo>
                  <a:pt x="1530363" y="320259"/>
                  <a:pt x="1602997" y="247625"/>
                  <a:pt x="1602997" y="158027"/>
                </a:cubicBezTo>
                <a:cubicBezTo>
                  <a:pt x="1602997" y="90829"/>
                  <a:pt x="1562141" y="33172"/>
                  <a:pt x="1503913" y="8544"/>
                </a:cubicBezTo>
                <a:lnTo>
                  <a:pt x="1461593" y="0"/>
                </a:lnTo>
                <a:lnTo>
                  <a:pt x="1971330" y="0"/>
                </a:lnTo>
                <a:lnTo>
                  <a:pt x="1929010" y="8544"/>
                </a:lnTo>
                <a:cubicBezTo>
                  <a:pt x="1870783" y="33172"/>
                  <a:pt x="1829926" y="90829"/>
                  <a:pt x="1829926" y="158027"/>
                </a:cubicBezTo>
                <a:cubicBezTo>
                  <a:pt x="1829926" y="247625"/>
                  <a:pt x="1902560" y="320259"/>
                  <a:pt x="1992158" y="320259"/>
                </a:cubicBezTo>
                <a:cubicBezTo>
                  <a:pt x="2081756" y="320259"/>
                  <a:pt x="2154390" y="247625"/>
                  <a:pt x="2154390" y="158027"/>
                </a:cubicBezTo>
                <a:cubicBezTo>
                  <a:pt x="2154390" y="90829"/>
                  <a:pt x="2113533" y="33172"/>
                  <a:pt x="2055306" y="8544"/>
                </a:cubicBezTo>
                <a:lnTo>
                  <a:pt x="2012986" y="0"/>
                </a:lnTo>
                <a:lnTo>
                  <a:pt x="2522723" y="0"/>
                </a:lnTo>
                <a:lnTo>
                  <a:pt x="2480403" y="8544"/>
                </a:lnTo>
                <a:cubicBezTo>
                  <a:pt x="2422176" y="33172"/>
                  <a:pt x="2381319" y="90829"/>
                  <a:pt x="2381319" y="158027"/>
                </a:cubicBezTo>
                <a:cubicBezTo>
                  <a:pt x="2381319" y="247625"/>
                  <a:pt x="2453953" y="320259"/>
                  <a:pt x="2543551" y="320259"/>
                </a:cubicBezTo>
                <a:cubicBezTo>
                  <a:pt x="2633149" y="320259"/>
                  <a:pt x="2705783" y="247625"/>
                  <a:pt x="2705783" y="158027"/>
                </a:cubicBezTo>
                <a:cubicBezTo>
                  <a:pt x="2705783" y="90829"/>
                  <a:pt x="2664926" y="33172"/>
                  <a:pt x="2606699" y="8544"/>
                </a:cubicBezTo>
                <a:lnTo>
                  <a:pt x="2564379" y="0"/>
                </a:lnTo>
                <a:lnTo>
                  <a:pt x="3074117" y="0"/>
                </a:lnTo>
                <a:lnTo>
                  <a:pt x="3031797" y="8544"/>
                </a:lnTo>
                <a:cubicBezTo>
                  <a:pt x="2973570" y="33172"/>
                  <a:pt x="2932713" y="90829"/>
                  <a:pt x="2932713" y="158027"/>
                </a:cubicBezTo>
                <a:cubicBezTo>
                  <a:pt x="2932713" y="247625"/>
                  <a:pt x="3005347" y="320259"/>
                  <a:pt x="3094945" y="320259"/>
                </a:cubicBezTo>
                <a:cubicBezTo>
                  <a:pt x="3184543" y="320259"/>
                  <a:pt x="3257177" y="247625"/>
                  <a:pt x="3257177" y="158027"/>
                </a:cubicBezTo>
                <a:cubicBezTo>
                  <a:pt x="3257177" y="90829"/>
                  <a:pt x="3216320" y="33172"/>
                  <a:pt x="3158093" y="8544"/>
                </a:cubicBezTo>
                <a:lnTo>
                  <a:pt x="3115773" y="0"/>
                </a:lnTo>
                <a:lnTo>
                  <a:pt x="3462922" y="0"/>
                </a:lnTo>
                <a:lnTo>
                  <a:pt x="3462922" y="3710694"/>
                </a:lnTo>
                <a:lnTo>
                  <a:pt x="0" y="37106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127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265;p33">
            <a:extLst>
              <a:ext uri="{FF2B5EF4-FFF2-40B4-BE49-F238E27FC236}">
                <a16:creationId xmlns:a16="http://schemas.microsoft.com/office/drawing/2014/main" id="{F4FD85CD-5DDC-419A-B5E2-78534929627D}"/>
              </a:ext>
            </a:extLst>
          </p:cNvPr>
          <p:cNvSpPr/>
          <p:nvPr/>
        </p:nvSpPr>
        <p:spPr>
          <a:xfrm rot="8321483">
            <a:off x="6219060" y="1505497"/>
            <a:ext cx="1467469" cy="451741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chemeClr val="lt1">
              <a:alpha val="50196"/>
            </a:scheme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266;p33">
            <a:extLst>
              <a:ext uri="{FF2B5EF4-FFF2-40B4-BE49-F238E27FC236}">
                <a16:creationId xmlns:a16="http://schemas.microsoft.com/office/drawing/2014/main" id="{66C24A5A-CFBE-4B9D-BB2F-632615BA4EED}"/>
              </a:ext>
            </a:extLst>
          </p:cNvPr>
          <p:cNvSpPr/>
          <p:nvPr/>
        </p:nvSpPr>
        <p:spPr>
          <a:xfrm rot="8321483">
            <a:off x="9770768" y="4767658"/>
            <a:ext cx="1467469" cy="451741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chemeClr val="lt1">
              <a:alpha val="50196"/>
            </a:scheme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" name="Google Shape;261;p33">
            <a:extLst>
              <a:ext uri="{FF2B5EF4-FFF2-40B4-BE49-F238E27FC236}">
                <a16:creationId xmlns:a16="http://schemas.microsoft.com/office/drawing/2014/main" id="{A046F48C-C9AA-4ECA-90D1-15DE30359BE9}"/>
              </a:ext>
            </a:extLst>
          </p:cNvPr>
          <p:cNvGrpSpPr/>
          <p:nvPr/>
        </p:nvGrpSpPr>
        <p:grpSpPr>
          <a:xfrm rot="918659">
            <a:off x="6814273" y="1483241"/>
            <a:ext cx="3632155" cy="4129696"/>
            <a:chOff x="2368761" y="841731"/>
            <a:chExt cx="3148926" cy="3321893"/>
          </a:xfrm>
        </p:grpSpPr>
        <p:sp>
          <p:nvSpPr>
            <p:cNvPr id="42" name="Google Shape;262;p33">
              <a:extLst>
                <a:ext uri="{FF2B5EF4-FFF2-40B4-BE49-F238E27FC236}">
                  <a16:creationId xmlns:a16="http://schemas.microsoft.com/office/drawing/2014/main" id="{2485D31D-12E7-402A-B1AB-726AA467340F}"/>
                </a:ext>
              </a:extLst>
            </p:cNvPr>
            <p:cNvSpPr/>
            <p:nvPr/>
          </p:nvSpPr>
          <p:spPr>
            <a:xfrm rot="-5400000">
              <a:off x="2281268" y="934270"/>
              <a:ext cx="3321893" cy="3136815"/>
            </a:xfrm>
            <a:custGeom>
              <a:avLst/>
              <a:gdLst/>
              <a:ahLst/>
              <a:cxnLst/>
              <a:rect l="l" t="t" r="r" b="b"/>
              <a:pathLst>
                <a:path w="3321893" h="3136815" extrusionOk="0">
                  <a:moveTo>
                    <a:pt x="15340" y="3136815"/>
                  </a:moveTo>
                  <a:lnTo>
                    <a:pt x="7823" y="3136815"/>
                  </a:lnTo>
                  <a:lnTo>
                    <a:pt x="7246" y="3128385"/>
                  </a:lnTo>
                  <a:cubicBezTo>
                    <a:pt x="6349" y="3090892"/>
                    <a:pt x="7943" y="3056246"/>
                    <a:pt x="7943" y="3056246"/>
                  </a:cubicBezTo>
                  <a:close/>
                  <a:moveTo>
                    <a:pt x="3321893" y="1"/>
                  </a:moveTo>
                  <a:lnTo>
                    <a:pt x="3321893" y="3136815"/>
                  </a:lnTo>
                  <a:lnTo>
                    <a:pt x="17984" y="3136815"/>
                  </a:lnTo>
                  <a:lnTo>
                    <a:pt x="17230" y="3124210"/>
                  </a:lnTo>
                  <a:cubicBezTo>
                    <a:pt x="10841" y="3016343"/>
                    <a:pt x="1548" y="2851636"/>
                    <a:pt x="1548" y="2806198"/>
                  </a:cubicBezTo>
                  <a:cubicBezTo>
                    <a:pt x="1548" y="2736959"/>
                    <a:pt x="16347" y="2543684"/>
                    <a:pt x="16347" y="2543684"/>
                  </a:cubicBezTo>
                  <a:cubicBezTo>
                    <a:pt x="16347" y="2543684"/>
                    <a:pt x="-3275" y="2373088"/>
                    <a:pt x="1253" y="2303722"/>
                  </a:cubicBezTo>
                  <a:cubicBezTo>
                    <a:pt x="5782" y="2234348"/>
                    <a:pt x="45026" y="2187485"/>
                    <a:pt x="45026" y="2187485"/>
                  </a:cubicBezTo>
                  <a:lnTo>
                    <a:pt x="11470" y="2153021"/>
                  </a:lnTo>
                  <a:cubicBezTo>
                    <a:pt x="11470" y="2153021"/>
                    <a:pt x="-12796" y="1873544"/>
                    <a:pt x="9264" y="1796828"/>
                  </a:cubicBezTo>
                  <a:cubicBezTo>
                    <a:pt x="31324" y="1720106"/>
                    <a:pt x="64414" y="1714619"/>
                    <a:pt x="64414" y="1714619"/>
                  </a:cubicBezTo>
                  <a:cubicBezTo>
                    <a:pt x="64414" y="1714619"/>
                    <a:pt x="44560" y="1646127"/>
                    <a:pt x="64414" y="1558439"/>
                  </a:cubicBezTo>
                  <a:cubicBezTo>
                    <a:pt x="84269" y="1470764"/>
                    <a:pt x="84269" y="1435149"/>
                    <a:pt x="84269" y="1435149"/>
                  </a:cubicBezTo>
                  <a:lnTo>
                    <a:pt x="15882" y="1402265"/>
                  </a:lnTo>
                  <a:cubicBezTo>
                    <a:pt x="15882" y="1402265"/>
                    <a:pt x="5737" y="1346056"/>
                    <a:pt x="7945" y="1296678"/>
                  </a:cubicBezTo>
                  <a:cubicBezTo>
                    <a:pt x="10155" y="1247287"/>
                    <a:pt x="-890" y="948244"/>
                    <a:pt x="3528" y="843983"/>
                  </a:cubicBezTo>
                  <a:cubicBezTo>
                    <a:pt x="7945" y="739728"/>
                    <a:pt x="14320" y="614408"/>
                    <a:pt x="20563" y="573690"/>
                  </a:cubicBezTo>
                  <a:cubicBezTo>
                    <a:pt x="26805" y="532993"/>
                    <a:pt x="4957" y="211218"/>
                    <a:pt x="4957" y="211218"/>
                  </a:cubicBezTo>
                  <a:cubicBezTo>
                    <a:pt x="4957" y="211218"/>
                    <a:pt x="100156" y="224786"/>
                    <a:pt x="107958" y="158882"/>
                  </a:cubicBezTo>
                  <a:cubicBezTo>
                    <a:pt x="115762" y="92978"/>
                    <a:pt x="26805" y="77467"/>
                    <a:pt x="26805" y="77467"/>
                  </a:cubicBezTo>
                  <a:lnTo>
                    <a:pt x="223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901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263;p33">
              <a:extLst>
                <a:ext uri="{FF2B5EF4-FFF2-40B4-BE49-F238E27FC236}">
                  <a16:creationId xmlns:a16="http://schemas.microsoft.com/office/drawing/2014/main" id="{CF66AD9F-78DD-4FCC-8C08-8AE60735B93F}"/>
                </a:ext>
              </a:extLst>
            </p:cNvPr>
            <p:cNvSpPr/>
            <p:nvPr/>
          </p:nvSpPr>
          <p:spPr>
            <a:xfrm rot="-5400000">
              <a:off x="2321639" y="901972"/>
              <a:ext cx="3243170" cy="3148926"/>
            </a:xfrm>
            <a:custGeom>
              <a:avLst/>
              <a:gdLst/>
              <a:ahLst/>
              <a:cxnLst/>
              <a:rect l="l" t="t" r="r" b="b"/>
              <a:pathLst>
                <a:path w="3243170" h="3148926" extrusionOk="0">
                  <a:moveTo>
                    <a:pt x="20529" y="3148926"/>
                  </a:moveTo>
                  <a:lnTo>
                    <a:pt x="13055" y="3148926"/>
                  </a:lnTo>
                  <a:lnTo>
                    <a:pt x="10969" y="3138376"/>
                  </a:lnTo>
                  <a:cubicBezTo>
                    <a:pt x="4356" y="3089791"/>
                    <a:pt x="7943" y="3011837"/>
                    <a:pt x="7943" y="3011837"/>
                  </a:cubicBezTo>
                  <a:close/>
                  <a:moveTo>
                    <a:pt x="3243170" y="0"/>
                  </a:moveTo>
                  <a:lnTo>
                    <a:pt x="3243170" y="3148926"/>
                  </a:lnTo>
                  <a:lnTo>
                    <a:pt x="21390" y="3148926"/>
                  </a:lnTo>
                  <a:lnTo>
                    <a:pt x="20126" y="3128183"/>
                  </a:lnTo>
                  <a:cubicBezTo>
                    <a:pt x="14197" y="3030150"/>
                    <a:pt x="1548" y="2814800"/>
                    <a:pt x="1548" y="2761789"/>
                  </a:cubicBezTo>
                  <a:cubicBezTo>
                    <a:pt x="1548" y="2692550"/>
                    <a:pt x="16347" y="2499275"/>
                    <a:pt x="16347" y="2499275"/>
                  </a:cubicBezTo>
                  <a:cubicBezTo>
                    <a:pt x="16347" y="2499275"/>
                    <a:pt x="-3275" y="2328679"/>
                    <a:pt x="1253" y="2259313"/>
                  </a:cubicBezTo>
                  <a:cubicBezTo>
                    <a:pt x="5782" y="2189939"/>
                    <a:pt x="45026" y="2143076"/>
                    <a:pt x="45026" y="2143076"/>
                  </a:cubicBezTo>
                  <a:lnTo>
                    <a:pt x="11470" y="2108612"/>
                  </a:lnTo>
                  <a:cubicBezTo>
                    <a:pt x="11470" y="2108612"/>
                    <a:pt x="-12796" y="1829135"/>
                    <a:pt x="9264" y="1752419"/>
                  </a:cubicBezTo>
                  <a:cubicBezTo>
                    <a:pt x="31324" y="1675697"/>
                    <a:pt x="64414" y="1670210"/>
                    <a:pt x="64414" y="1670210"/>
                  </a:cubicBezTo>
                  <a:cubicBezTo>
                    <a:pt x="64414" y="1670210"/>
                    <a:pt x="44560" y="1601718"/>
                    <a:pt x="64414" y="1514030"/>
                  </a:cubicBezTo>
                  <a:cubicBezTo>
                    <a:pt x="84269" y="1426355"/>
                    <a:pt x="84269" y="1390740"/>
                    <a:pt x="84269" y="1390740"/>
                  </a:cubicBezTo>
                  <a:lnTo>
                    <a:pt x="15882" y="1357856"/>
                  </a:lnTo>
                  <a:cubicBezTo>
                    <a:pt x="15882" y="1357856"/>
                    <a:pt x="5737" y="1301647"/>
                    <a:pt x="7945" y="1252269"/>
                  </a:cubicBezTo>
                  <a:cubicBezTo>
                    <a:pt x="10155" y="1202878"/>
                    <a:pt x="-890" y="903835"/>
                    <a:pt x="3528" y="799574"/>
                  </a:cubicBezTo>
                  <a:cubicBezTo>
                    <a:pt x="7945" y="695319"/>
                    <a:pt x="14320" y="569999"/>
                    <a:pt x="20563" y="529281"/>
                  </a:cubicBezTo>
                  <a:cubicBezTo>
                    <a:pt x="26805" y="488584"/>
                    <a:pt x="4957" y="166809"/>
                    <a:pt x="4957" y="166809"/>
                  </a:cubicBezTo>
                  <a:cubicBezTo>
                    <a:pt x="4957" y="166809"/>
                    <a:pt x="100156" y="180377"/>
                    <a:pt x="107958" y="114473"/>
                  </a:cubicBezTo>
                  <a:cubicBezTo>
                    <a:pt x="115762" y="48569"/>
                    <a:pt x="26805" y="33058"/>
                    <a:pt x="26805" y="33058"/>
                  </a:cubicBezTo>
                  <a:lnTo>
                    <a:pt x="24891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" name="Google Shape;130;p24">
            <a:extLst>
              <a:ext uri="{FF2B5EF4-FFF2-40B4-BE49-F238E27FC236}">
                <a16:creationId xmlns:a16="http://schemas.microsoft.com/office/drawing/2014/main" id="{E05303BD-6228-4A87-9F58-8D18C2700FD1}"/>
              </a:ext>
            </a:extLst>
          </p:cNvPr>
          <p:cNvSpPr txBox="1">
            <a:spLocks/>
          </p:cNvSpPr>
          <p:nvPr/>
        </p:nvSpPr>
        <p:spPr>
          <a:xfrm>
            <a:off x="1331009" y="1734475"/>
            <a:ext cx="4342624" cy="1301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boring </a:t>
            </a:r>
          </a:p>
        </p:txBody>
      </p:sp>
      <p:sp>
        <p:nvSpPr>
          <p:cNvPr id="33" name="فقاعة الكلام: مستطيلة مستديرة الزوايا 32">
            <a:extLst>
              <a:ext uri="{FF2B5EF4-FFF2-40B4-BE49-F238E27FC236}">
                <a16:creationId xmlns:a16="http://schemas.microsoft.com/office/drawing/2014/main" id="{EA8B40DD-A302-441F-AFFE-6C6BF3388B78}"/>
              </a:ext>
            </a:extLst>
          </p:cNvPr>
          <p:cNvSpPr/>
          <p:nvPr/>
        </p:nvSpPr>
        <p:spPr>
          <a:xfrm>
            <a:off x="1040430" y="3302924"/>
            <a:ext cx="3986127" cy="2807223"/>
          </a:xfrm>
          <a:prstGeom prst="wedgeRoundRectCallout">
            <a:avLst>
              <a:gd name="adj1" fmla="val 92766"/>
              <a:gd name="adj2" fmla="val -45897"/>
              <a:gd name="adj3" fmla="val 16667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4800" dirty="0"/>
              <a:t>Things</a:t>
            </a:r>
          </a:p>
          <a:p>
            <a:r>
              <a:rPr lang="en-US" sz="4800" dirty="0"/>
              <a:t>adj </a:t>
            </a:r>
            <a:r>
              <a:rPr lang="en-US" sz="4800" dirty="0">
                <a:solidFill>
                  <a:srgbClr val="FFFF00"/>
                </a:solidFill>
              </a:rPr>
              <a:t>-</a:t>
            </a:r>
            <a:r>
              <a:rPr lang="en-US" sz="4800" dirty="0" err="1">
                <a:solidFill>
                  <a:srgbClr val="FFFF00"/>
                </a:solidFill>
              </a:rPr>
              <a:t>ing</a:t>
            </a:r>
            <a:endParaRPr lang="en-US" sz="4800" dirty="0">
              <a:solidFill>
                <a:srgbClr val="FFFF00"/>
              </a:solidFill>
            </a:endParaRPr>
          </a:p>
          <a:p>
            <a:endParaRPr lang="ar-SA" sz="4800" dirty="0"/>
          </a:p>
        </p:txBody>
      </p:sp>
      <p:pic>
        <p:nvPicPr>
          <p:cNvPr id="3" name="Picture 2" descr="movie-film-clip-art-movies – Peel Centenary Centre">
            <a:extLst>
              <a:ext uri="{FF2B5EF4-FFF2-40B4-BE49-F238E27FC236}">
                <a16:creationId xmlns:a16="http://schemas.microsoft.com/office/drawing/2014/main" id="{74BEE95D-FE03-0295-C798-621905631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177" y="2717136"/>
            <a:ext cx="220027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130;p24">
            <a:extLst>
              <a:ext uri="{FF2B5EF4-FFF2-40B4-BE49-F238E27FC236}">
                <a16:creationId xmlns:a16="http://schemas.microsoft.com/office/drawing/2014/main" id="{EACAEE39-0B5F-59C5-62AC-59038064D77B}"/>
              </a:ext>
            </a:extLst>
          </p:cNvPr>
          <p:cNvSpPr txBox="1">
            <a:spLocks/>
          </p:cNvSpPr>
          <p:nvPr/>
        </p:nvSpPr>
        <p:spPr>
          <a:xfrm>
            <a:off x="87274" y="1087342"/>
            <a:ext cx="6608867" cy="1471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4800" dirty="0"/>
              <a:t>The movie was …………..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6633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339;p36">
            <a:extLst>
              <a:ext uri="{FF2B5EF4-FFF2-40B4-BE49-F238E27FC236}">
                <a16:creationId xmlns:a16="http://schemas.microsoft.com/office/drawing/2014/main" id="{B35E1CD5-E991-45C2-8593-C75DF71DE203}"/>
              </a:ext>
            </a:extLst>
          </p:cNvPr>
          <p:cNvGrpSpPr/>
          <p:nvPr/>
        </p:nvGrpSpPr>
        <p:grpSpPr>
          <a:xfrm>
            <a:off x="1036948" y="889911"/>
            <a:ext cx="3283446" cy="5078177"/>
            <a:chOff x="2368762" y="841731"/>
            <a:chExt cx="3148926" cy="3321893"/>
          </a:xfrm>
        </p:grpSpPr>
        <p:sp>
          <p:nvSpPr>
            <p:cNvPr id="7" name="Google Shape;340;p36">
              <a:extLst>
                <a:ext uri="{FF2B5EF4-FFF2-40B4-BE49-F238E27FC236}">
                  <a16:creationId xmlns:a16="http://schemas.microsoft.com/office/drawing/2014/main" id="{C3B1348A-42FB-401A-8E83-AD1E82D88E61}"/>
                </a:ext>
              </a:extLst>
            </p:cNvPr>
            <p:cNvSpPr/>
            <p:nvPr/>
          </p:nvSpPr>
          <p:spPr>
            <a:xfrm rot="-5400000">
              <a:off x="2281268" y="934270"/>
              <a:ext cx="3321893" cy="3136815"/>
            </a:xfrm>
            <a:custGeom>
              <a:avLst/>
              <a:gdLst/>
              <a:ahLst/>
              <a:cxnLst/>
              <a:rect l="l" t="t" r="r" b="b"/>
              <a:pathLst>
                <a:path w="3321893" h="3136815" extrusionOk="0">
                  <a:moveTo>
                    <a:pt x="15340" y="3136815"/>
                  </a:moveTo>
                  <a:lnTo>
                    <a:pt x="7823" y="3136815"/>
                  </a:lnTo>
                  <a:lnTo>
                    <a:pt x="7246" y="3128385"/>
                  </a:lnTo>
                  <a:cubicBezTo>
                    <a:pt x="6349" y="3090892"/>
                    <a:pt x="7943" y="3056246"/>
                    <a:pt x="7943" y="3056246"/>
                  </a:cubicBezTo>
                  <a:close/>
                  <a:moveTo>
                    <a:pt x="3321893" y="1"/>
                  </a:moveTo>
                  <a:lnTo>
                    <a:pt x="3321893" y="3136815"/>
                  </a:lnTo>
                  <a:lnTo>
                    <a:pt x="17984" y="3136815"/>
                  </a:lnTo>
                  <a:lnTo>
                    <a:pt x="17230" y="3124210"/>
                  </a:lnTo>
                  <a:cubicBezTo>
                    <a:pt x="10841" y="3016343"/>
                    <a:pt x="1548" y="2851636"/>
                    <a:pt x="1548" y="2806198"/>
                  </a:cubicBezTo>
                  <a:cubicBezTo>
                    <a:pt x="1548" y="2736959"/>
                    <a:pt x="16347" y="2543684"/>
                    <a:pt x="16347" y="2543684"/>
                  </a:cubicBezTo>
                  <a:cubicBezTo>
                    <a:pt x="16347" y="2543684"/>
                    <a:pt x="-3275" y="2373088"/>
                    <a:pt x="1253" y="2303722"/>
                  </a:cubicBezTo>
                  <a:cubicBezTo>
                    <a:pt x="5782" y="2234348"/>
                    <a:pt x="45026" y="2187485"/>
                    <a:pt x="45026" y="2187485"/>
                  </a:cubicBezTo>
                  <a:lnTo>
                    <a:pt x="11470" y="2153021"/>
                  </a:lnTo>
                  <a:cubicBezTo>
                    <a:pt x="11470" y="2153021"/>
                    <a:pt x="-12796" y="1873544"/>
                    <a:pt x="9264" y="1796828"/>
                  </a:cubicBezTo>
                  <a:cubicBezTo>
                    <a:pt x="31324" y="1720106"/>
                    <a:pt x="64414" y="1714619"/>
                    <a:pt x="64414" y="1714619"/>
                  </a:cubicBezTo>
                  <a:cubicBezTo>
                    <a:pt x="64414" y="1714619"/>
                    <a:pt x="44560" y="1646127"/>
                    <a:pt x="64414" y="1558439"/>
                  </a:cubicBezTo>
                  <a:cubicBezTo>
                    <a:pt x="84269" y="1470764"/>
                    <a:pt x="84269" y="1435149"/>
                    <a:pt x="84269" y="1435149"/>
                  </a:cubicBezTo>
                  <a:lnTo>
                    <a:pt x="15882" y="1402265"/>
                  </a:lnTo>
                  <a:cubicBezTo>
                    <a:pt x="15882" y="1402265"/>
                    <a:pt x="5737" y="1346056"/>
                    <a:pt x="7945" y="1296678"/>
                  </a:cubicBezTo>
                  <a:cubicBezTo>
                    <a:pt x="10155" y="1247287"/>
                    <a:pt x="-890" y="948244"/>
                    <a:pt x="3528" y="843983"/>
                  </a:cubicBezTo>
                  <a:cubicBezTo>
                    <a:pt x="7945" y="739728"/>
                    <a:pt x="14320" y="614408"/>
                    <a:pt x="20563" y="573690"/>
                  </a:cubicBezTo>
                  <a:cubicBezTo>
                    <a:pt x="26805" y="532993"/>
                    <a:pt x="4957" y="211218"/>
                    <a:pt x="4957" y="211218"/>
                  </a:cubicBezTo>
                  <a:cubicBezTo>
                    <a:pt x="4957" y="211218"/>
                    <a:pt x="100156" y="224786"/>
                    <a:pt x="107958" y="158882"/>
                  </a:cubicBezTo>
                  <a:cubicBezTo>
                    <a:pt x="115762" y="92978"/>
                    <a:pt x="26805" y="77467"/>
                    <a:pt x="26805" y="77467"/>
                  </a:cubicBezTo>
                  <a:lnTo>
                    <a:pt x="223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901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341;p36">
              <a:extLst>
                <a:ext uri="{FF2B5EF4-FFF2-40B4-BE49-F238E27FC236}">
                  <a16:creationId xmlns:a16="http://schemas.microsoft.com/office/drawing/2014/main" id="{DB8D55E3-623C-4DCE-A83D-902F79B28494}"/>
                </a:ext>
              </a:extLst>
            </p:cNvPr>
            <p:cNvSpPr/>
            <p:nvPr/>
          </p:nvSpPr>
          <p:spPr>
            <a:xfrm rot="-5400000">
              <a:off x="2321640" y="901973"/>
              <a:ext cx="3243170" cy="3148926"/>
            </a:xfrm>
            <a:custGeom>
              <a:avLst/>
              <a:gdLst/>
              <a:ahLst/>
              <a:cxnLst/>
              <a:rect l="l" t="t" r="r" b="b"/>
              <a:pathLst>
                <a:path w="3243170" h="3148926" extrusionOk="0">
                  <a:moveTo>
                    <a:pt x="20529" y="3148926"/>
                  </a:moveTo>
                  <a:lnTo>
                    <a:pt x="13055" y="3148926"/>
                  </a:lnTo>
                  <a:lnTo>
                    <a:pt x="10969" y="3138376"/>
                  </a:lnTo>
                  <a:cubicBezTo>
                    <a:pt x="4356" y="3089791"/>
                    <a:pt x="7943" y="3011837"/>
                    <a:pt x="7943" y="3011837"/>
                  </a:cubicBezTo>
                  <a:close/>
                  <a:moveTo>
                    <a:pt x="3243170" y="0"/>
                  </a:moveTo>
                  <a:lnTo>
                    <a:pt x="3243170" y="3148926"/>
                  </a:lnTo>
                  <a:lnTo>
                    <a:pt x="21390" y="3148926"/>
                  </a:lnTo>
                  <a:lnTo>
                    <a:pt x="20126" y="3128183"/>
                  </a:lnTo>
                  <a:cubicBezTo>
                    <a:pt x="14197" y="3030150"/>
                    <a:pt x="1548" y="2814800"/>
                    <a:pt x="1548" y="2761789"/>
                  </a:cubicBezTo>
                  <a:cubicBezTo>
                    <a:pt x="1548" y="2692550"/>
                    <a:pt x="16347" y="2499275"/>
                    <a:pt x="16347" y="2499275"/>
                  </a:cubicBezTo>
                  <a:cubicBezTo>
                    <a:pt x="16347" y="2499275"/>
                    <a:pt x="-3275" y="2328679"/>
                    <a:pt x="1253" y="2259313"/>
                  </a:cubicBezTo>
                  <a:cubicBezTo>
                    <a:pt x="5782" y="2189939"/>
                    <a:pt x="45026" y="2143076"/>
                    <a:pt x="45026" y="2143076"/>
                  </a:cubicBezTo>
                  <a:lnTo>
                    <a:pt x="11470" y="2108612"/>
                  </a:lnTo>
                  <a:cubicBezTo>
                    <a:pt x="11470" y="2108612"/>
                    <a:pt x="-12796" y="1829135"/>
                    <a:pt x="9264" y="1752419"/>
                  </a:cubicBezTo>
                  <a:cubicBezTo>
                    <a:pt x="31324" y="1675697"/>
                    <a:pt x="64414" y="1670210"/>
                    <a:pt x="64414" y="1670210"/>
                  </a:cubicBezTo>
                  <a:cubicBezTo>
                    <a:pt x="64414" y="1670210"/>
                    <a:pt x="44560" y="1601718"/>
                    <a:pt x="64414" y="1514030"/>
                  </a:cubicBezTo>
                  <a:cubicBezTo>
                    <a:pt x="84269" y="1426355"/>
                    <a:pt x="84269" y="1390740"/>
                    <a:pt x="84269" y="1390740"/>
                  </a:cubicBezTo>
                  <a:lnTo>
                    <a:pt x="15882" y="1357856"/>
                  </a:lnTo>
                  <a:cubicBezTo>
                    <a:pt x="15882" y="1357856"/>
                    <a:pt x="5737" y="1301647"/>
                    <a:pt x="7945" y="1252269"/>
                  </a:cubicBezTo>
                  <a:cubicBezTo>
                    <a:pt x="10155" y="1202878"/>
                    <a:pt x="-890" y="903835"/>
                    <a:pt x="3528" y="799574"/>
                  </a:cubicBezTo>
                  <a:cubicBezTo>
                    <a:pt x="7945" y="695319"/>
                    <a:pt x="14320" y="569999"/>
                    <a:pt x="20563" y="529281"/>
                  </a:cubicBezTo>
                  <a:cubicBezTo>
                    <a:pt x="26805" y="488584"/>
                    <a:pt x="4957" y="166809"/>
                    <a:pt x="4957" y="166809"/>
                  </a:cubicBezTo>
                  <a:cubicBezTo>
                    <a:pt x="4957" y="166809"/>
                    <a:pt x="100156" y="180377"/>
                    <a:pt x="107958" y="114473"/>
                  </a:cubicBezTo>
                  <a:cubicBezTo>
                    <a:pt x="115762" y="48569"/>
                    <a:pt x="26805" y="33058"/>
                    <a:pt x="26805" y="33058"/>
                  </a:cubicBezTo>
                  <a:lnTo>
                    <a:pt x="248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" name="Google Shape;265;p33">
            <a:extLst>
              <a:ext uri="{FF2B5EF4-FFF2-40B4-BE49-F238E27FC236}">
                <a16:creationId xmlns:a16="http://schemas.microsoft.com/office/drawing/2014/main" id="{0F19713D-48C9-46FD-87F2-44D9F0C24100}"/>
              </a:ext>
            </a:extLst>
          </p:cNvPr>
          <p:cNvSpPr/>
          <p:nvPr/>
        </p:nvSpPr>
        <p:spPr>
          <a:xfrm rot="8321483">
            <a:off x="495659" y="1023854"/>
            <a:ext cx="1682451" cy="480542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chemeClr val="lt1">
              <a:alpha val="50196"/>
            </a:scheme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265;p33">
            <a:extLst>
              <a:ext uri="{FF2B5EF4-FFF2-40B4-BE49-F238E27FC236}">
                <a16:creationId xmlns:a16="http://schemas.microsoft.com/office/drawing/2014/main" id="{67283739-F92D-4DAD-9259-8977615C2F94}"/>
              </a:ext>
            </a:extLst>
          </p:cNvPr>
          <p:cNvSpPr/>
          <p:nvPr/>
        </p:nvSpPr>
        <p:spPr>
          <a:xfrm rot="8321483">
            <a:off x="3259285" y="5373661"/>
            <a:ext cx="1682451" cy="480542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chemeClr val="lt1">
              <a:alpha val="50196"/>
            </a:scheme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30;p24">
            <a:extLst>
              <a:ext uri="{FF2B5EF4-FFF2-40B4-BE49-F238E27FC236}">
                <a16:creationId xmlns:a16="http://schemas.microsoft.com/office/drawing/2014/main" id="{746C9C88-FE64-4A68-B7A8-2B29CAE0E4CC}"/>
              </a:ext>
            </a:extLst>
          </p:cNvPr>
          <p:cNvSpPr txBox="1">
            <a:spLocks/>
          </p:cNvSpPr>
          <p:nvPr/>
        </p:nvSpPr>
        <p:spPr>
          <a:xfrm>
            <a:off x="4391533" y="370550"/>
            <a:ext cx="5984443" cy="1167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5500" dirty="0"/>
              <a:t>I was tiring</a:t>
            </a:r>
          </a:p>
        </p:txBody>
      </p:sp>
      <p:pic>
        <p:nvPicPr>
          <p:cNvPr id="17" name="Google Shape;252;p32" descr="A silhouette of a city&#10;&#10;Description automatically generated with medium confidence">
            <a:extLst>
              <a:ext uri="{FF2B5EF4-FFF2-40B4-BE49-F238E27FC236}">
                <a16:creationId xmlns:a16="http://schemas.microsoft.com/office/drawing/2014/main" id="{C61B53F0-C692-4F5D-A3CA-8154394B1A0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71505" y="2215028"/>
            <a:ext cx="3837440" cy="84429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30;p24">
            <a:extLst>
              <a:ext uri="{FF2B5EF4-FFF2-40B4-BE49-F238E27FC236}">
                <a16:creationId xmlns:a16="http://schemas.microsoft.com/office/drawing/2014/main" id="{0C67EFD8-0F58-4181-8F74-EB404414D3F9}"/>
              </a:ext>
            </a:extLst>
          </p:cNvPr>
          <p:cNvSpPr txBox="1">
            <a:spLocks/>
          </p:cNvSpPr>
          <p:nvPr/>
        </p:nvSpPr>
        <p:spPr>
          <a:xfrm>
            <a:off x="4388377" y="3628143"/>
            <a:ext cx="6538350" cy="1404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55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book was amazing</a:t>
            </a:r>
          </a:p>
        </p:txBody>
      </p:sp>
      <p:pic>
        <p:nvPicPr>
          <p:cNvPr id="18" name="Google Shape;604;p37">
            <a:extLst>
              <a:ext uri="{FF2B5EF4-FFF2-40B4-BE49-F238E27FC236}">
                <a16:creationId xmlns:a16="http://schemas.microsoft.com/office/drawing/2014/main" id="{62A4956C-2A4C-49E9-AF20-3F11FDE11AF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76478" y="5314292"/>
            <a:ext cx="3686930" cy="122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3D9F8D8-8377-4EF6-8F3D-EB0792BC8A7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9049"/>
          <a:stretch/>
        </p:blipFill>
        <p:spPr>
          <a:xfrm>
            <a:off x="10206205" y="678431"/>
            <a:ext cx="1565825" cy="1536597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A9966681-FC54-42FE-B27A-6D235A79DEF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r="48720"/>
          <a:stretch/>
        </p:blipFill>
        <p:spPr>
          <a:xfrm>
            <a:off x="10678025" y="3894143"/>
            <a:ext cx="1575955" cy="1536597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1CD5BECD-5ADB-43FE-BB76-8B5537A13D0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9049"/>
          <a:stretch/>
        </p:blipFill>
        <p:spPr>
          <a:xfrm>
            <a:off x="1631609" y="1131165"/>
            <a:ext cx="1887182" cy="1851955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67EA8276-755D-4257-9D6C-4D15B14BEB5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r="48720"/>
          <a:stretch/>
        </p:blipFill>
        <p:spPr>
          <a:xfrm>
            <a:off x="1867579" y="3894143"/>
            <a:ext cx="1899390" cy="1851955"/>
          </a:xfrm>
          <a:prstGeom prst="rect">
            <a:avLst/>
          </a:prstGeom>
        </p:spPr>
      </p:pic>
      <p:sp>
        <p:nvSpPr>
          <p:cNvPr id="22" name="Google Shape;130;p24">
            <a:extLst>
              <a:ext uri="{FF2B5EF4-FFF2-40B4-BE49-F238E27FC236}">
                <a16:creationId xmlns:a16="http://schemas.microsoft.com/office/drawing/2014/main" id="{6AACCF84-A14D-4D47-B20B-4257FFE78980}"/>
              </a:ext>
            </a:extLst>
          </p:cNvPr>
          <p:cNvSpPr txBox="1">
            <a:spLocks/>
          </p:cNvSpPr>
          <p:nvPr/>
        </p:nvSpPr>
        <p:spPr>
          <a:xfrm>
            <a:off x="1364121" y="2702369"/>
            <a:ext cx="2520798" cy="1404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8000" dirty="0">
                <a:solidFill>
                  <a:schemeClr val="bg2"/>
                </a:solidFill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83132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30;p24">
            <a:extLst>
              <a:ext uri="{FF2B5EF4-FFF2-40B4-BE49-F238E27FC236}">
                <a16:creationId xmlns:a16="http://schemas.microsoft.com/office/drawing/2014/main" id="{423B402B-1E64-4054-878B-829A0F55DFE2}"/>
              </a:ext>
            </a:extLst>
          </p:cNvPr>
          <p:cNvSpPr txBox="1">
            <a:spLocks/>
          </p:cNvSpPr>
          <p:nvPr/>
        </p:nvSpPr>
        <p:spPr>
          <a:xfrm>
            <a:off x="1234123" y="247687"/>
            <a:ext cx="9859717" cy="9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4800" dirty="0"/>
              <a:t>Go to &gt; 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80FA8E96-D13A-459E-9309-BBF35C928AEB}"/>
              </a:ext>
            </a:extLst>
          </p:cNvPr>
          <p:cNvSpPr/>
          <p:nvPr/>
        </p:nvSpPr>
        <p:spPr>
          <a:xfrm>
            <a:off x="7337535" y="247687"/>
            <a:ext cx="4196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قنوات عين دروس</a:t>
            </a:r>
            <a:endParaRPr lang="ar-SA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36CBFD5-F83B-C82E-147F-9B1717AD9BE0}"/>
              </a:ext>
            </a:extLst>
          </p:cNvPr>
          <p:cNvSpPr txBox="1"/>
          <p:nvPr/>
        </p:nvSpPr>
        <p:spPr>
          <a:xfrm>
            <a:off x="576350" y="5955820"/>
            <a:ext cx="103299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hlinkClick r:id="rId3"/>
              </a:rPr>
              <a:t>https://www.youtube.com/watch?v=5vJz7wTWPjs</a:t>
            </a:r>
            <a:r>
              <a:rPr lang="ar-SA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5" name="Google Shape;183;p28" descr="A black and white outline of a city&#10;&#10;Description automatically generated with medium confidence">
            <a:extLst>
              <a:ext uri="{FF2B5EF4-FFF2-40B4-BE49-F238E27FC236}">
                <a16:creationId xmlns:a16="http://schemas.microsoft.com/office/drawing/2014/main" id="{60C46CC5-0551-4582-3911-5A1413AC9B1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36449" t="26820" r="45730" b="33970"/>
          <a:stretch/>
        </p:blipFill>
        <p:spPr>
          <a:xfrm rot="2331413">
            <a:off x="1181518" y="5257093"/>
            <a:ext cx="789460" cy="654334"/>
          </a:xfrm>
          <a:custGeom>
            <a:avLst/>
            <a:gdLst/>
            <a:ahLst/>
            <a:cxnLst/>
            <a:rect l="l" t="t" r="r" b="b"/>
            <a:pathLst>
              <a:path w="1320553" h="1265866" extrusionOk="0">
                <a:moveTo>
                  <a:pt x="583958" y="0"/>
                </a:moveTo>
                <a:cubicBezTo>
                  <a:pt x="624904" y="0"/>
                  <a:pt x="663694" y="13792"/>
                  <a:pt x="695589" y="40084"/>
                </a:cubicBezTo>
                <a:lnTo>
                  <a:pt x="1255035" y="495227"/>
                </a:lnTo>
                <a:cubicBezTo>
                  <a:pt x="1296842" y="529276"/>
                  <a:pt x="1320979" y="579273"/>
                  <a:pt x="1320548" y="633149"/>
                </a:cubicBezTo>
                <a:cubicBezTo>
                  <a:pt x="1320548" y="687024"/>
                  <a:pt x="1296842" y="737021"/>
                  <a:pt x="1255035" y="771071"/>
                </a:cubicBezTo>
                <a:lnTo>
                  <a:pt x="695157" y="1225782"/>
                </a:lnTo>
                <a:cubicBezTo>
                  <a:pt x="662832" y="1252074"/>
                  <a:pt x="624472" y="1265866"/>
                  <a:pt x="583527" y="1265866"/>
                </a:cubicBezTo>
                <a:cubicBezTo>
                  <a:pt x="485258" y="1265866"/>
                  <a:pt x="405090" y="1186130"/>
                  <a:pt x="405090" y="1088292"/>
                </a:cubicBezTo>
                <a:cubicBezTo>
                  <a:pt x="330957" y="1124065"/>
                  <a:pt x="219327" y="1130961"/>
                  <a:pt x="219327" y="1130961"/>
                </a:cubicBezTo>
                <a:lnTo>
                  <a:pt x="219310" y="1129432"/>
                </a:lnTo>
                <a:lnTo>
                  <a:pt x="197832" y="1129432"/>
                </a:lnTo>
                <a:cubicBezTo>
                  <a:pt x="88788" y="1129432"/>
                  <a:pt x="0" y="1041333"/>
                  <a:pt x="0" y="933134"/>
                </a:cubicBezTo>
                <a:lnTo>
                  <a:pt x="0" y="446449"/>
                </a:lnTo>
                <a:cubicBezTo>
                  <a:pt x="0" y="338250"/>
                  <a:pt x="88788" y="250151"/>
                  <a:pt x="197832" y="250151"/>
                </a:cubicBezTo>
                <a:lnTo>
                  <a:pt x="209902" y="250151"/>
                </a:lnTo>
                <a:lnTo>
                  <a:pt x="209844" y="244812"/>
                </a:lnTo>
                <a:cubicBezTo>
                  <a:pt x="284839" y="243950"/>
                  <a:pt x="405521" y="202142"/>
                  <a:pt x="405521" y="202142"/>
                </a:cubicBezTo>
                <a:lnTo>
                  <a:pt x="405521" y="178006"/>
                </a:lnTo>
                <a:cubicBezTo>
                  <a:pt x="405521" y="79737"/>
                  <a:pt x="485688" y="0"/>
                  <a:pt x="583958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6" name="Google Shape;696;p44">
            <a:extLst>
              <a:ext uri="{FF2B5EF4-FFF2-40B4-BE49-F238E27FC236}">
                <a16:creationId xmlns:a16="http://schemas.microsoft.com/office/drawing/2014/main" id="{FE81E8CE-5C3C-6327-955C-EAB563CCE7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1299" y="3826396"/>
            <a:ext cx="1856316" cy="1354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4000" dirty="0">
                <a:solidFill>
                  <a:schemeClr val="accent2"/>
                </a:solidFill>
              </a:rPr>
              <a:t>W</a:t>
            </a:r>
            <a:r>
              <a:rPr lang="en" sz="4000" dirty="0">
                <a:solidFill>
                  <a:schemeClr val="accent2"/>
                </a:solidFill>
              </a:rPr>
              <a:t>atch here</a:t>
            </a:r>
            <a:endParaRPr sz="4000" dirty="0">
              <a:solidFill>
                <a:schemeClr val="accent2"/>
              </a:solidFill>
            </a:endParaRPr>
          </a:p>
        </p:txBody>
      </p:sp>
      <p:pic>
        <p:nvPicPr>
          <p:cNvPr id="3" name="وسائط عبر الإنترنت 2" title="What’s School Like?Grammar - اللغة الإنجليزية - أول متوسط">
            <a:hlinkClick r:id="" action="ppaction://media"/>
            <a:extLst>
              <a:ext uri="{FF2B5EF4-FFF2-40B4-BE49-F238E27FC236}">
                <a16:creationId xmlns:a16="http://schemas.microsoft.com/office/drawing/2014/main" id="{E3538DEF-32C4-B59E-8A01-41D360DCB6A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639425" y="1093608"/>
            <a:ext cx="8266873" cy="467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133245222"/>
</p:tagLst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FFFFF"/>
      </a:lt1>
      <a:dk2>
        <a:srgbClr val="3B3B3B"/>
      </a:dk2>
      <a:lt2>
        <a:srgbClr val="D8D8D8"/>
      </a:lt2>
      <a:accent1>
        <a:srgbClr val="E39AD2"/>
      </a:accent1>
      <a:accent2>
        <a:srgbClr val="FFC6AB"/>
      </a:accent2>
      <a:accent3>
        <a:srgbClr val="B1FFB5"/>
      </a:accent3>
      <a:accent4>
        <a:srgbClr val="8DDAE3"/>
      </a:accent4>
      <a:accent5>
        <a:srgbClr val="978CFA"/>
      </a:accent5>
      <a:accent6>
        <a:srgbClr val="F3F3F3"/>
      </a:accent6>
      <a:hlink>
        <a:srgbClr val="F6F6F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448</Words>
  <Application>Microsoft Office PowerPoint</Application>
  <PresentationFormat>شاشة عريضة</PresentationFormat>
  <Paragraphs>152</Paragraphs>
  <Slides>37</Slides>
  <Notes>26</Notes>
  <HiddenSlides>0</HiddenSlides>
  <MMClips>5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37</vt:i4>
      </vt:variant>
    </vt:vector>
  </HeadingPairs>
  <TitlesOfParts>
    <vt:vector size="46" baseType="lpstr">
      <vt:lpstr>Calibri</vt:lpstr>
      <vt:lpstr>Barlow Condensed</vt:lpstr>
      <vt:lpstr>Arial</vt:lpstr>
      <vt:lpstr>Aldrich</vt:lpstr>
      <vt:lpstr>Segoe UI Semibold</vt:lpstr>
      <vt:lpstr>Coming Soon</vt:lpstr>
      <vt:lpstr>Chelsea Market</vt:lpstr>
      <vt:lpstr>Abril Fatface</vt:lpstr>
      <vt:lpstr>SlidesMania</vt:lpstr>
      <vt:lpstr>Skills Enhancement SG2</vt:lpstr>
      <vt:lpstr>Goals(skills): </vt:lpstr>
      <vt:lpstr>Adjectives -ed / -ing</vt:lpstr>
      <vt:lpstr>She was ……. </vt:lpstr>
      <vt:lpstr>She was ……………………. </vt:lpstr>
      <vt:lpstr>عرض تقديمي في PowerPoint</vt:lpstr>
      <vt:lpstr>عرض تقديمي في PowerPoint</vt:lpstr>
      <vt:lpstr>عرض تقديمي في PowerPoint</vt:lpstr>
      <vt:lpstr>Watch here</vt:lpstr>
      <vt:lpstr>Play here</vt:lpstr>
      <vt:lpstr>Daily activities</vt:lpstr>
      <vt:lpstr> </vt:lpstr>
      <vt:lpstr> </vt:lpstr>
      <vt:lpstr>01</vt:lpstr>
      <vt:lpstr>02</vt:lpstr>
      <vt:lpstr>Watch here</vt:lpstr>
      <vt:lpstr>Play here</vt:lpstr>
      <vt:lpstr>Activities abilities </vt:lpstr>
      <vt:lpstr>He can ……………</vt:lpstr>
      <vt:lpstr>01</vt:lpstr>
      <vt:lpstr>02</vt:lpstr>
      <vt:lpstr>عرض تقديمي في PowerPoint</vt:lpstr>
      <vt:lpstr>Watch here</vt:lpstr>
      <vt:lpstr>Play here</vt:lpstr>
      <vt:lpstr>Main  idea</vt:lpstr>
      <vt:lpstr>01</vt:lpstr>
      <vt:lpstr>02</vt:lpstr>
      <vt:lpstr>03</vt:lpstr>
      <vt:lpstr>03</vt:lpstr>
      <vt:lpstr>Watch here</vt:lpstr>
      <vt:lpstr>Play here</vt:lpstr>
      <vt:lpstr>Future :  be –  going to</vt:lpstr>
      <vt:lpstr>عرض تقديمي في PowerPoint</vt:lpstr>
      <vt:lpstr>What is she wearing?</vt:lpstr>
      <vt:lpstr>Watch here</vt:lpstr>
      <vt:lpstr>Play here</vt:lpstr>
      <vt:lpstr>Prepared By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Thank you!</dc:title>
  <dc:creator>hp</dc:creator>
  <cp:lastModifiedBy>Dalal Otaibi</cp:lastModifiedBy>
  <cp:revision>34</cp:revision>
  <dcterms:modified xsi:type="dcterms:W3CDTF">2023-10-14T18:15:20Z</dcterms:modified>
</cp:coreProperties>
</file>