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01" r:id="rId2"/>
    <p:sldId id="275" r:id="rId3"/>
    <p:sldId id="302" r:id="rId4"/>
    <p:sldId id="262" r:id="rId5"/>
    <p:sldId id="276" r:id="rId6"/>
    <p:sldId id="271" r:id="rId7"/>
    <p:sldId id="270" r:id="rId8"/>
    <p:sldId id="268" r:id="rId9"/>
    <p:sldId id="306" r:id="rId10"/>
    <p:sldId id="273" r:id="rId11"/>
    <p:sldId id="259" r:id="rId12"/>
    <p:sldId id="281" r:id="rId13"/>
    <p:sldId id="272" r:id="rId14"/>
    <p:sldId id="298" r:id="rId15"/>
    <p:sldId id="267" r:id="rId16"/>
    <p:sldId id="280" r:id="rId17"/>
    <p:sldId id="297" r:id="rId18"/>
    <p:sldId id="288" r:id="rId19"/>
    <p:sldId id="307" r:id="rId20"/>
    <p:sldId id="263" r:id="rId21"/>
    <p:sldId id="279" r:id="rId22"/>
    <p:sldId id="289" r:id="rId23"/>
    <p:sldId id="308" r:id="rId24"/>
    <p:sldId id="299" r:id="rId25"/>
    <p:sldId id="300" r:id="rId26"/>
    <p:sldId id="304" r:id="rId27"/>
    <p:sldId id="260" r:id="rId28"/>
    <p:sldId id="257" r:id="rId29"/>
    <p:sldId id="286" r:id="rId30"/>
    <p:sldId id="303" r:id="rId31"/>
    <p:sldId id="305" r:id="rId32"/>
    <p:sldId id="285" r:id="rId33"/>
    <p:sldId id="265" r:id="rId3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ADC6"/>
    <a:srgbClr val="C35999"/>
    <a:srgbClr val="476100"/>
    <a:srgbClr val="B48E69"/>
    <a:srgbClr val="A3A67B"/>
    <a:srgbClr val="96B7B6"/>
    <a:srgbClr val="ACC7C6"/>
    <a:srgbClr val="CCD6DD"/>
    <a:srgbClr val="DD2E44"/>
    <a:srgbClr val="7499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6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13:25:03.8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13743 1112 24575,'-308'-19'0,"176"8"0,42 1 0,0-4 0,-169-48 0,-35-56 0,76 25 0,116 57 0,-101-41 0,181 68 0,-1 1 0,0 0 0,0 2 0,-35-5 0,-97 0 0,132 10 0,-77-9 0,0-3 0,-176-50 0,-44-22 0,256 68 0,0 4 0,-1 2 0,-78-2 0,-509 13 0,286 2 0,203-2 0,-189-25 0,-209-28 0,443 44 0,42 4 0,-240-28 0,-87-31 0,105 23 0,-70-14 0,236 28 0,-103-28 0,203 47 0,1 1 0,-2 2 0,-47-2 0,-101 7 0,95 2 0,35-2 0,-23 0 0,-1 3 0,-85 14 0,82-2 0,-143 49 0,193-54 0,0-2 0,-1-2 0,0 0 0,-56 3 0,-121-11 0,80-2 0,-419 4 0,517 1 0,1 1 0,0 2 0,-52 13 0,-79 34 0,71-21 0,51-16 0,-39 20 0,-7 2 0,53-23 0,-33 20 0,34-18 0,-35 15 0,-17 3 0,45-16 0,-1-3 0,-42 12 0,20-12 0,1 4 0,0 2 0,-67 33 0,77-32 0,-1-2 0,-92 22 0,89-28 0,1 2 0,-78 34 0,96-34 0,-1-2 0,-66 17 0,-75 5 0,48-11 0,-112 22 0,175-37 0,-115 2 0,135-10 0,0 3 0,1 1 0,0 2 0,0 2 0,-52 18 0,-196 89 0,244-91 0,0 2 0,2 1 0,-56 49 0,58-43 0,-64 47 0,54-46 0,2 3 0,2 1 0,2 3 0,-75 87 0,103-105 0,1 1 0,-22 44 0,-16 25 0,24-52 0,14-21 0,2 0 0,0 2 0,2-1 0,0 2 0,2-1 0,-14 40 0,-2 45 0,5 2 0,-13 189 0,28 93 0,8-245 0,0-122 0,0 1 0,7 31 0,-6-45 0,1-1 0,0 1 0,1-1 0,0 1 0,1-1 0,0 0 0,7 10 0,71 117 0,-65-107 0,37 50 0,53 80 0,-80-115 0,3 0 0,66 77 0,-34-50 92,15 14-1549,-60-70-5369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13:25:11.79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 24575,'43'-1'0,"1"2"0,-1 2 0,0 1 0,56 14 0,-25 3 0,141 42 0,-153-45 0,-47-15 0,0 1 0,0 1 0,0 0 0,-1 1 0,20 10 0,42 28 0,128 53 0,-156-76 0,-12-5 0,0-2 0,69 18 0,134 22 0,-39-22 0,-120-19 0,-52-9 0,55 13 0,229 82 0,-44-32 0,-42-11 0,-166-40 0,125 30 0,-143-37 0,0-3 0,65 1 0,418-9 0,-479-1 0,-1-1 0,78-19 0,-68 12 0,59-5 0,-79 15 0,-1 2 0,64 10 0,7 0 0,407-6 0,-279-7 0,164 21 0,-185-9 0,-55-5 0,56 26 0,-146-18 0,100 6 0,23-20 0,-103-1 0,115 11 0,-150-1 0,71 23 0,-69-16 0,138 44 0,23 5 0,-72-18 0,-7-1 0,118 40 0,-78-23 0,-126-46 0,89 44 0,-111-46 0,-2 2 0,0 1 0,-1 1 0,35 32 0,-54-45 0,63 61 0,87 62 0,-131-110 0,0-1 0,2-2 0,-1 0 0,2-2 0,0-1 0,1-2 0,51 14 0,-12-10 0,78 28 0,64 12 0,-139-38 0,89 30 0,-98-25-1365,-34-14-5461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3T13:25:41.36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2672 1 24575,'-12'11'0,"0"-1"0,-1 0 0,0-1 0,-22 11 0,-17 12 0,-355 307 0,252-201 0,65-59 0,-74 66 0,-196 131 0,297-232 0,3 2 0,2 3 0,-61 67 0,-292 260 0,386-358 0,-1 0 0,0-2 0,-1-1 0,-1-1 0,0-1 0,-49 14 0,9-2 0,-165 80 0,147-59-1365,62-35-5461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3211639-CD59-9E03-27A1-12281F7616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E9119CB-CE6D-AEA9-979F-041DD1D18C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091B207-41ED-4F73-A331-801F54F2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13567-50A6-4494-B0A4-1569F2CF2E0A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94C0FE1-E82C-39E1-9FC6-DE8660CD3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315051D-3AC5-FE58-DCAA-2641BB25E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41C73-D6A0-4D9B-8E3D-FED7AAACA6E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70585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8894506-C4D3-BC5D-C271-2F732053D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F974641-16CD-3911-9261-CDAC4FCD1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DC1EF48-61EB-903C-0A43-E59D81068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13567-50A6-4494-B0A4-1569F2CF2E0A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8767D38-17CF-E681-02E9-A31D390C2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85F9647-8BEE-E97C-0376-67EE046DB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41C73-D6A0-4D9B-8E3D-FED7AAACA6E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08934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DC5CCB8-4029-622F-986D-2B63B6B27E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8DBC318-D002-CFCD-D735-EF317E296E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B528950-B329-CE16-5093-15FDA2725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13567-50A6-4494-B0A4-1569F2CF2E0A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5A8BEFE-4A39-A5D7-E775-A779D3C8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52714D6-9061-09E8-92A7-F206B684F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41C73-D6A0-4D9B-8E3D-FED7AAACA6E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44168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8A63A5E-6638-EAEA-674F-C7CF04B95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9F67EE4-4C93-25CD-4B96-770EBA31A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E9F20A9-7E81-9658-8949-95EC6AEFD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13567-50A6-4494-B0A4-1569F2CF2E0A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54EBD22-C5E5-8ADF-9399-A19AEF754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BE3986B-1B75-3BB7-4EF1-69AB8123C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41C73-D6A0-4D9B-8E3D-FED7AAACA6E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37361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D1B11D2-86C3-A4A1-F887-A3CAF75C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372ACB8-C108-C190-1F68-5FC507FB0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37E68BC-34DD-4706-A20B-CC5CE3BF9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13567-50A6-4494-B0A4-1569F2CF2E0A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E3C6046-318F-947D-151F-C52D0FD57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61B3321-01E2-3BEB-8108-3FDA8A5E1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41C73-D6A0-4D9B-8E3D-FED7AAACA6E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4857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82E9F80-FCC9-98EE-B838-40BF3F228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007B190-C5F7-D400-50DB-F2E42B262F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BBF7074-A5DC-1118-6866-C50E5DFF1A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C5FF555-5C5C-BA3E-EEC4-D9E248508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13567-50A6-4494-B0A4-1569F2CF2E0A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35B1000-508A-43C2-E217-74ABCAF2C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8D89378-1B87-6707-8447-E7F964F4E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41C73-D6A0-4D9B-8E3D-FED7AAACA6E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6398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1C334A9-43CB-D128-076D-B6A9C4BE2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7230B3D-FCB9-0ACC-0837-F7AC0D29C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7341995-728A-29C7-0FD2-018270C2F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AD4D2267-EE6C-41D7-D6D1-A50489C3B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C5563E5-1B80-7F85-2471-8FE1321F96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5A66FC5-02AF-286F-3662-1D1EB0C94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13567-50A6-4494-B0A4-1569F2CF2E0A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F8441BE-65B3-E142-B464-F9F4391F7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E4322CCD-1FA9-85B4-26BD-35161AA9F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41C73-D6A0-4D9B-8E3D-FED7AAACA6E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1552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7C87DA-52B3-89BC-573C-BB0B6B2FB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34370D6-D9B9-2E58-9439-D059CF07B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13567-50A6-4494-B0A4-1569F2CF2E0A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131E018-A6DA-F923-3907-272551B29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C75C0C6-D92C-B404-6117-8AB203829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41C73-D6A0-4D9B-8E3D-FED7AAACA6E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04009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2FFF7861-8D6F-4AE6-42EA-8C2EFA6CD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13567-50A6-4494-B0A4-1569F2CF2E0A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5828B9D-96AD-496E-148F-D490E94D6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B020446A-FE96-C2E8-B417-83B07DA9F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41C73-D6A0-4D9B-8E3D-FED7AAACA6E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8565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26FE942-8F73-2735-A9A5-54E4321A2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7A2F161-4286-A1AF-06C8-D2A6D499A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25665EA-B67D-9A6A-36B6-3CCA18A9D1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6A0C70F-41E2-CBE8-80D3-9D4A36A7E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13567-50A6-4494-B0A4-1569F2CF2E0A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C3BA4ED-E8EB-9517-F1BD-86F366488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28474E2-C67F-5188-D5B9-A0A5EE0BC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41C73-D6A0-4D9B-8E3D-FED7AAACA6E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44373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97AAC8B-A335-B075-2208-54351224D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973A326-EBE1-00B8-304A-E6C77F19FD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F0E6072-EEE8-3DB8-C3F3-901D0931BE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96DC718-F675-D50E-3113-6B63DDC5B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13567-50A6-4494-B0A4-1569F2CF2E0A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BC78E36-4D14-F0CA-9252-4ECA72F70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16C51C2-FAFE-8EFB-3473-7FC3CA04A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41C73-D6A0-4D9B-8E3D-FED7AAACA6E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0864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4E36628-9EEB-87D5-718F-15E8E8608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C874A21-DBBF-56CA-6EC9-D67AA33EB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1E99B49-4894-1200-1044-182B31E0D0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13567-50A6-4494-B0A4-1569F2CF2E0A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47E3111-1AB0-B404-42B3-B7F60356D5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5BAFFBC-3704-3396-868B-2EF42EFD58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41C73-D6A0-4D9B-8E3D-FED7AAACA6E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9383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gif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hyperlink" Target="https://youtu.be/DXvp4Ybx0W4?si=PUMf7MvVnvdKsV43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customXml" Target="../ink/ink2.xml"/><Relationship Id="rId18" Type="http://schemas.openxmlformats.org/officeDocument/2006/relationships/image" Target="../media/image7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2.jpg"/><Relationship Id="rId12" Type="http://schemas.openxmlformats.org/officeDocument/2006/relationships/image" Target="../media/image74.png"/><Relationship Id="rId17" Type="http://schemas.openxmlformats.org/officeDocument/2006/relationships/image" Target="../media/image58.png"/><Relationship Id="rId2" Type="http://schemas.openxmlformats.org/officeDocument/2006/relationships/audio" Target="../media/media2.mp3"/><Relationship Id="rId16" Type="http://schemas.openxmlformats.org/officeDocument/2006/relationships/image" Target="../media/image76.png"/><Relationship Id="rId1" Type="http://schemas.microsoft.com/office/2007/relationships/media" Target="../media/media2.mp3"/><Relationship Id="rId6" Type="http://schemas.openxmlformats.org/officeDocument/2006/relationships/image" Target="../media/image71.png"/><Relationship Id="rId11" Type="http://schemas.openxmlformats.org/officeDocument/2006/relationships/customXml" Target="../ink/ink1.xml"/><Relationship Id="rId5" Type="http://schemas.openxmlformats.org/officeDocument/2006/relationships/image" Target="../media/image61.png"/><Relationship Id="rId15" Type="http://schemas.openxmlformats.org/officeDocument/2006/relationships/customXml" Target="../ink/ink3.xml"/><Relationship Id="rId10" Type="http://schemas.openxmlformats.org/officeDocument/2006/relationships/image" Target="../media/image57.png"/><Relationship Id="rId4" Type="http://schemas.openxmlformats.org/officeDocument/2006/relationships/image" Target="../media/image70.png"/><Relationship Id="rId9" Type="http://schemas.openxmlformats.org/officeDocument/2006/relationships/image" Target="../media/image74.gif"/><Relationship Id="rId1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6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6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7" Type="http://schemas.openxmlformats.org/officeDocument/2006/relationships/image" Target="../media/image9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png"/><Relationship Id="rId4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gif"/><Relationship Id="rId4" Type="http://schemas.openxmlformats.org/officeDocument/2006/relationships/image" Target="../media/image10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ar/resource/60922376" TargetMode="Externa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9.png"/><Relationship Id="rId5" Type="http://schemas.openxmlformats.org/officeDocument/2006/relationships/image" Target="../media/image118.png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12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5C28BDC-DBCD-28E2-6557-77C6FB04B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20955" cy="6858000"/>
          </a:xfrm>
          <a:prstGeom prst="rect">
            <a:avLst/>
          </a:prstGeom>
        </p:spPr>
      </p:pic>
      <p:pic>
        <p:nvPicPr>
          <p:cNvPr id="4" name="Picture 4" descr="Person Holding Tablet clipart">
            <a:extLst>
              <a:ext uri="{FF2B5EF4-FFF2-40B4-BE49-F238E27FC236}">
                <a16:creationId xmlns:a16="http://schemas.microsoft.com/office/drawing/2014/main" id="{B904B6EA-4589-5868-6C6B-06B1474B8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262" y="503367"/>
            <a:ext cx="7620000" cy="644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2D0A7913-B949-0FCB-3D0D-9C125164029C}"/>
              </a:ext>
            </a:extLst>
          </p:cNvPr>
          <p:cNvSpPr/>
          <p:nvPr/>
        </p:nvSpPr>
        <p:spPr>
          <a:xfrm>
            <a:off x="1676400" y="1395046"/>
            <a:ext cx="4149969" cy="27314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anose="03070502060502030205" pitchFamily="66" charset="0"/>
              </a:rPr>
              <a:t>Things We Do</a:t>
            </a:r>
            <a:endParaRPr lang="ar-SA" sz="8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pyrus" panose="03070502060502030205" pitchFamily="66" charset="0"/>
            </a:endParaRPr>
          </a:p>
        </p:txBody>
      </p:sp>
      <p:pic>
        <p:nvPicPr>
          <p:cNvPr id="8" name="Picture 6" descr="Boy Eating Cooked Rice clipart">
            <a:extLst>
              <a:ext uri="{FF2B5EF4-FFF2-40B4-BE49-F238E27FC236}">
                <a16:creationId xmlns:a16="http://schemas.microsoft.com/office/drawing/2014/main" id="{5A5C85BF-E387-A88A-3006-11A7F7EE8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180" y="4577308"/>
            <a:ext cx="1773408" cy="231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Girl Study clipart">
            <a:extLst>
              <a:ext uri="{FF2B5EF4-FFF2-40B4-BE49-F238E27FC236}">
                <a16:creationId xmlns:a16="http://schemas.microsoft.com/office/drawing/2014/main" id="{7479ADC7-418C-9B54-1788-CB84FE40F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961" y="1805473"/>
            <a:ext cx="2305309" cy="244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Video game emoji clipart">
            <a:extLst>
              <a:ext uri="{FF2B5EF4-FFF2-40B4-BE49-F238E27FC236}">
                <a16:creationId xmlns:a16="http://schemas.microsoft.com/office/drawing/2014/main" id="{46BE53E5-F8CC-35CC-7C4E-E92B0076F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4118">
            <a:off x="9903807" y="3462"/>
            <a:ext cx="1934056" cy="193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Boy is Cleaning clipart">
            <a:extLst>
              <a:ext uri="{FF2B5EF4-FFF2-40B4-BE49-F238E27FC236}">
                <a16:creationId xmlns:a16="http://schemas.microsoft.com/office/drawing/2014/main" id="{8B780F82-305A-B5E8-5FB4-3E0847AE8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137" y="1805473"/>
            <a:ext cx="1046130" cy="153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Boy is Reading a Book clipart">
            <a:extLst>
              <a:ext uri="{FF2B5EF4-FFF2-40B4-BE49-F238E27FC236}">
                <a16:creationId xmlns:a16="http://schemas.microsoft.com/office/drawing/2014/main" id="{DBDB216F-F2E5-3AB9-6F05-739B1E779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478" y="2941762"/>
            <a:ext cx="995006" cy="153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 descr="Man is Cooking clipart">
            <a:extLst>
              <a:ext uri="{FF2B5EF4-FFF2-40B4-BE49-F238E27FC236}">
                <a16:creationId xmlns:a16="http://schemas.microsoft.com/office/drawing/2014/main" id="{C2906C46-8B17-4BE3-93FB-38B93B052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088" y="128517"/>
            <a:ext cx="2008820" cy="238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Boy Playing Soccer clipart">
            <a:extLst>
              <a:ext uri="{FF2B5EF4-FFF2-40B4-BE49-F238E27FC236}">
                <a16:creationId xmlns:a16="http://schemas.microsoft.com/office/drawing/2014/main" id="{E271B022-F77A-9C93-62E6-73C3ED713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529264" y="3427631"/>
            <a:ext cx="2228330" cy="346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Bowling emoji clipart">
            <a:extLst>
              <a:ext uri="{FF2B5EF4-FFF2-40B4-BE49-F238E27FC236}">
                <a16:creationId xmlns:a16="http://schemas.microsoft.com/office/drawing/2014/main" id="{48A7C9DE-6C72-352D-6084-65FE1351C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50588" y="4593089"/>
            <a:ext cx="1070623" cy="107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8" descr="Paintbrush Adobe Illustrator, Blue doodle brush, blue color transparent  background PNG clipart | HiClipart">
            <a:extLst>
              <a:ext uri="{FF2B5EF4-FFF2-40B4-BE49-F238E27FC236}">
                <a16:creationId xmlns:a16="http://schemas.microsoft.com/office/drawing/2014/main" id="{6DB16C11-0A7F-E0EA-1EAA-14B8A9FBF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53" b="89895" l="8250" r="91750">
                        <a14:foregroundMark x1="84500" y1="45895" x2="76375" y2="58105"/>
                        <a14:foregroundMark x1="76375" y1="58105" x2="81625" y2="48842"/>
                        <a14:foregroundMark x1="81625" y1="48842" x2="74250" y2="50105"/>
                        <a14:foregroundMark x1="74250" y1="50105" x2="68250" y2="54737"/>
                        <a14:foregroundMark x1="84625" y1="50316" x2="89500" y2="43158"/>
                        <a14:foregroundMark x1="89500" y1="43158" x2="83125" y2="47158"/>
                        <a14:foregroundMark x1="83125" y1="47158" x2="76250" y2="39789"/>
                        <a14:foregroundMark x1="76250" y1="39789" x2="40875" y2="50526"/>
                        <a14:foregroundMark x1="40875" y1="50526" x2="44500" y2="32211"/>
                        <a14:foregroundMark x1="44500" y1="32211" x2="53250" y2="21684"/>
                        <a14:foregroundMark x1="53250" y1="21684" x2="72125" y2="11368"/>
                        <a14:foregroundMark x1="72125" y1="11368" x2="48125" y2="24421"/>
                        <a14:foregroundMark x1="48125" y1="24421" x2="52250" y2="15579"/>
                        <a14:foregroundMark x1="52250" y1="15579" x2="53875" y2="18947"/>
                        <a14:foregroundMark x1="73250" y1="11789" x2="66250" y2="14526"/>
                        <a14:foregroundMark x1="66250" y1="14526" x2="75875" y2="9684"/>
                        <a14:foregroundMark x1="75875" y1="9684" x2="68875" y2="4421"/>
                        <a14:foregroundMark x1="68875" y1="4421" x2="48500" y2="15158"/>
                        <a14:foregroundMark x1="48500" y1="15158" x2="74750" y2="5053"/>
                        <a14:foregroundMark x1="74750" y1="5053" x2="62875" y2="13263"/>
                        <a14:foregroundMark x1="62875" y1="13263" x2="56125" y2="11158"/>
                        <a14:foregroundMark x1="56125" y1="11158" x2="62250" y2="11789"/>
                        <a14:foregroundMark x1="6500" y1="39579" x2="13375" y2="35579"/>
                        <a14:foregroundMark x1="13375" y1="35579" x2="7500" y2="43789"/>
                        <a14:foregroundMark x1="7500" y1="43789" x2="13750" y2="38105"/>
                        <a14:foregroundMark x1="13750" y1="38105" x2="9250" y2="42105"/>
                        <a14:foregroundMark x1="8625" y1="64842" x2="8250" y2="68842"/>
                        <a14:foregroundMark x1="82875" y1="80632" x2="94750" y2="85263"/>
                        <a14:foregroundMark x1="94750" y1="85263" x2="85625" y2="74947"/>
                        <a14:foregroundMark x1="85625" y1="74947" x2="91000" y2="80421"/>
                        <a14:foregroundMark x1="91000" y1="80421" x2="85250" y2="81474"/>
                        <a14:foregroundMark x1="77875" y1="26737" x2="84750" y2="26947"/>
                        <a14:foregroundMark x1="84750" y1="26947" x2="91750" y2="36632"/>
                        <a14:foregroundMark x1="91750" y1="36632" x2="86000" y2="46105"/>
                        <a14:foregroundMark x1="86000" y1="46105" x2="78250" y2="49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27" t="55235" r="14231" b="15890"/>
          <a:stretch/>
        </p:blipFill>
        <p:spPr bwMode="auto">
          <a:xfrm>
            <a:off x="1392324" y="5487125"/>
            <a:ext cx="4319006" cy="114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F7415B86-A944-3DF2-D0FF-091908C559B9}"/>
              </a:ext>
            </a:extLst>
          </p:cNvPr>
          <p:cNvSpPr/>
          <p:nvPr/>
        </p:nvSpPr>
        <p:spPr>
          <a:xfrm>
            <a:off x="1730658" y="5656179"/>
            <a:ext cx="3753063" cy="8699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Talk Time</a:t>
            </a:r>
            <a:endParaRPr lang="ar-SA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647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drape" invX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0.12227 -0.0025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13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15FD89A9-678D-F3FA-50F8-3A6B77243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370" name="Picture 10" descr="Eating person clipart">
            <a:extLst>
              <a:ext uri="{FF2B5EF4-FFF2-40B4-BE49-F238E27FC236}">
                <a16:creationId xmlns:a16="http://schemas.microsoft.com/office/drawing/2014/main" id="{70D8EA65-890A-3ABB-A611-D49C1C302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960" y="556848"/>
            <a:ext cx="4479230" cy="60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AFF4B832-4B12-4005-FC44-B185D51AA4E7}"/>
              </a:ext>
            </a:extLst>
          </p:cNvPr>
          <p:cNvSpPr/>
          <p:nvPr/>
        </p:nvSpPr>
        <p:spPr>
          <a:xfrm>
            <a:off x="1493787" y="3209241"/>
            <a:ext cx="6568323" cy="11253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She is eating</a:t>
            </a:r>
          </a:p>
          <a:p>
            <a:pPr algn="ctr"/>
            <a:endParaRPr lang="en-US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 ……………………………..</a:t>
            </a:r>
            <a:endParaRPr lang="ar-SA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D69E4F19-838E-3421-8880-41AF31DD0B9B}"/>
              </a:ext>
            </a:extLst>
          </p:cNvPr>
          <p:cNvSpPr/>
          <p:nvPr/>
        </p:nvSpPr>
        <p:spPr>
          <a:xfrm>
            <a:off x="2970895" y="3821794"/>
            <a:ext cx="3645877" cy="855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snacks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فقاعة التفكير: على شكل سحابة 15">
            <a:extLst>
              <a:ext uri="{FF2B5EF4-FFF2-40B4-BE49-F238E27FC236}">
                <a16:creationId xmlns:a16="http://schemas.microsoft.com/office/drawing/2014/main" id="{44CC5F0C-1121-C34E-78C7-36C73BE9095B}"/>
              </a:ext>
            </a:extLst>
          </p:cNvPr>
          <p:cNvSpPr/>
          <p:nvPr/>
        </p:nvSpPr>
        <p:spPr>
          <a:xfrm>
            <a:off x="211015" y="216885"/>
            <a:ext cx="2759880" cy="2116007"/>
          </a:xfrm>
          <a:custGeom>
            <a:avLst/>
            <a:gdLst>
              <a:gd name="connsiteX0" fmla="*/ 249155 w 2759880"/>
              <a:gd name="connsiteY0" fmla="*/ 703866 h 2116007"/>
              <a:gd name="connsiteX1" fmla="*/ 359231 w 2759880"/>
              <a:gd name="connsiteY1" fmla="*/ 338316 h 2116007"/>
              <a:gd name="connsiteX2" fmla="*/ 894724 w 2759880"/>
              <a:gd name="connsiteY2" fmla="*/ 254802 h 2116007"/>
              <a:gd name="connsiteX3" fmla="*/ 1434626 w 2759880"/>
              <a:gd name="connsiteY3" fmla="*/ 168105 h 2116007"/>
              <a:gd name="connsiteX4" fmla="*/ 1645003 w 2759880"/>
              <a:gd name="connsiteY4" fmla="*/ 9796 h 2116007"/>
              <a:gd name="connsiteX5" fmla="*/ 1905914 w 2759880"/>
              <a:gd name="connsiteY5" fmla="*/ 121523 h 2116007"/>
              <a:gd name="connsiteX6" fmla="*/ 2265593 w 2759880"/>
              <a:gd name="connsiteY6" fmla="*/ 33797 h 2116007"/>
              <a:gd name="connsiteX7" fmla="*/ 2447988 w 2759880"/>
              <a:gd name="connsiteY7" fmla="*/ 273121 h 2116007"/>
              <a:gd name="connsiteX8" fmla="*/ 2682066 w 2759880"/>
              <a:gd name="connsiteY8" fmla="*/ 505392 h 2116007"/>
              <a:gd name="connsiteX9" fmla="*/ 2671589 w 2759880"/>
              <a:gd name="connsiteY9" fmla="*/ 757256 h 2116007"/>
              <a:gd name="connsiteX10" fmla="*/ 2748124 w 2759880"/>
              <a:gd name="connsiteY10" fmla="*/ 1142349 h 2116007"/>
              <a:gd name="connsiteX11" fmla="*/ 2389596 w 2759880"/>
              <a:gd name="connsiteY11" fmla="*/ 1479441 h 2116007"/>
              <a:gd name="connsiteX12" fmla="*/ 2261248 w 2759880"/>
              <a:gd name="connsiteY12" fmla="*/ 1768286 h 2116007"/>
              <a:gd name="connsiteX13" fmla="*/ 1824267 w 2759880"/>
              <a:gd name="connsiteY13" fmla="*/ 1803259 h 2116007"/>
              <a:gd name="connsiteX14" fmla="*/ 1511992 w 2759880"/>
              <a:gd name="connsiteY14" fmla="*/ 2111402 h 2116007"/>
              <a:gd name="connsiteX15" fmla="*/ 1052843 w 2759880"/>
              <a:gd name="connsiteY15" fmla="*/ 1923313 h 2116007"/>
              <a:gd name="connsiteX16" fmla="*/ 370794 w 2759880"/>
              <a:gd name="connsiteY16" fmla="*/ 1737476 h 2116007"/>
              <a:gd name="connsiteX17" fmla="*/ 70913 w 2759880"/>
              <a:gd name="connsiteY17" fmla="*/ 1530676 h 2116007"/>
              <a:gd name="connsiteX18" fmla="*/ 134991 w 2759880"/>
              <a:gd name="connsiteY18" fmla="*/ 1251529 h 2116007"/>
              <a:gd name="connsiteX19" fmla="*/ -320 w 2759880"/>
              <a:gd name="connsiteY19" fmla="*/ 965134 h 2116007"/>
              <a:gd name="connsiteX20" fmla="*/ 246792 w 2759880"/>
              <a:gd name="connsiteY20" fmla="*/ 710576 h 2116007"/>
              <a:gd name="connsiteX21" fmla="*/ 249155 w 2759880"/>
              <a:gd name="connsiteY21" fmla="*/ 703866 h 2116007"/>
              <a:gd name="connsiteX0" fmla="*/ 731858 w 2759880"/>
              <a:gd name="connsiteY0" fmla="*/ 3054625 h 2116007"/>
              <a:gd name="connsiteX1" fmla="*/ 673080 w 2759880"/>
              <a:gd name="connsiteY1" fmla="*/ 3113403 h 2116007"/>
              <a:gd name="connsiteX2" fmla="*/ 614302 w 2759880"/>
              <a:gd name="connsiteY2" fmla="*/ 3054625 h 2116007"/>
              <a:gd name="connsiteX3" fmla="*/ 673080 w 2759880"/>
              <a:gd name="connsiteY3" fmla="*/ 2995847 h 2116007"/>
              <a:gd name="connsiteX4" fmla="*/ 731858 w 2759880"/>
              <a:gd name="connsiteY4" fmla="*/ 3054625 h 2116007"/>
              <a:gd name="connsiteX0" fmla="*/ 892684 w 2759880"/>
              <a:gd name="connsiteY0" fmla="*/ 2766376 h 2116007"/>
              <a:gd name="connsiteX1" fmla="*/ 775128 w 2759880"/>
              <a:gd name="connsiteY1" fmla="*/ 2883932 h 2116007"/>
              <a:gd name="connsiteX2" fmla="*/ 657572 w 2759880"/>
              <a:gd name="connsiteY2" fmla="*/ 2766376 h 2116007"/>
              <a:gd name="connsiteX3" fmla="*/ 775128 w 2759880"/>
              <a:gd name="connsiteY3" fmla="*/ 2648820 h 2116007"/>
              <a:gd name="connsiteX4" fmla="*/ 892684 w 2759880"/>
              <a:gd name="connsiteY4" fmla="*/ 2766376 h 2116007"/>
              <a:gd name="connsiteX0" fmla="*/ 1092742 w 2759880"/>
              <a:gd name="connsiteY0" fmla="*/ 2367311 h 2116007"/>
              <a:gd name="connsiteX1" fmla="*/ 916408 w 2759880"/>
              <a:gd name="connsiteY1" fmla="*/ 2543645 h 2116007"/>
              <a:gd name="connsiteX2" fmla="*/ 740074 w 2759880"/>
              <a:gd name="connsiteY2" fmla="*/ 2367311 h 2116007"/>
              <a:gd name="connsiteX3" fmla="*/ 916408 w 2759880"/>
              <a:gd name="connsiteY3" fmla="*/ 2190977 h 2116007"/>
              <a:gd name="connsiteX4" fmla="*/ 1092742 w 2759880"/>
              <a:gd name="connsiteY4" fmla="*/ 2367311 h 2116007"/>
              <a:gd name="connsiteX0" fmla="*/ 299817 w 2759880"/>
              <a:gd name="connsiteY0" fmla="*/ 1282192 h 2116007"/>
              <a:gd name="connsiteX1" fmla="*/ 137994 w 2759880"/>
              <a:gd name="connsiteY1" fmla="*/ 1243154 h 2116007"/>
              <a:gd name="connsiteX2" fmla="*/ 442602 w 2759880"/>
              <a:gd name="connsiteY2" fmla="*/ 1709410 h 2116007"/>
              <a:gd name="connsiteX3" fmla="*/ 371817 w 2759880"/>
              <a:gd name="connsiteY3" fmla="*/ 1728072 h 2116007"/>
              <a:gd name="connsiteX4" fmla="*/ 1052715 w 2759880"/>
              <a:gd name="connsiteY4" fmla="*/ 1914692 h 2116007"/>
              <a:gd name="connsiteX5" fmla="*/ 1010039 w 2759880"/>
              <a:gd name="connsiteY5" fmla="*/ 1829464 h 2116007"/>
              <a:gd name="connsiteX6" fmla="*/ 1841644 w 2759880"/>
              <a:gd name="connsiteY6" fmla="*/ 1702161 h 2116007"/>
              <a:gd name="connsiteX7" fmla="*/ 1824587 w 2759880"/>
              <a:gd name="connsiteY7" fmla="*/ 1795667 h 2116007"/>
              <a:gd name="connsiteX8" fmla="*/ 2180369 w 2759880"/>
              <a:gd name="connsiteY8" fmla="*/ 1124324 h 2116007"/>
              <a:gd name="connsiteX9" fmla="*/ 2388062 w 2759880"/>
              <a:gd name="connsiteY9" fmla="*/ 1473857 h 2116007"/>
              <a:gd name="connsiteX10" fmla="*/ 2670311 w 2759880"/>
              <a:gd name="connsiteY10" fmla="*/ 752064 h 2116007"/>
              <a:gd name="connsiteX11" fmla="*/ 2577804 w 2759880"/>
              <a:gd name="connsiteY11" fmla="*/ 883139 h 2116007"/>
              <a:gd name="connsiteX12" fmla="*/ 2448371 w 2759880"/>
              <a:gd name="connsiteY12" fmla="*/ 265774 h 2116007"/>
              <a:gd name="connsiteX13" fmla="*/ 2453226 w 2759880"/>
              <a:gd name="connsiteY13" fmla="*/ 327687 h 2116007"/>
              <a:gd name="connsiteX14" fmla="*/ 1857680 w 2759880"/>
              <a:gd name="connsiteY14" fmla="*/ 193575 h 2116007"/>
              <a:gd name="connsiteX15" fmla="*/ 1905083 w 2759880"/>
              <a:gd name="connsiteY15" fmla="*/ 114617 h 2116007"/>
              <a:gd name="connsiteX16" fmla="*/ 1414502 w 2759880"/>
              <a:gd name="connsiteY16" fmla="*/ 231193 h 2116007"/>
              <a:gd name="connsiteX17" fmla="*/ 1437437 w 2759880"/>
              <a:gd name="connsiteY17" fmla="*/ 163108 h 2116007"/>
              <a:gd name="connsiteX18" fmla="*/ 894405 w 2759880"/>
              <a:gd name="connsiteY18" fmla="*/ 254312 h 2116007"/>
              <a:gd name="connsiteX19" fmla="*/ 977457 w 2759880"/>
              <a:gd name="connsiteY19" fmla="*/ 320339 h 2116007"/>
              <a:gd name="connsiteX20" fmla="*/ 263657 w 2759880"/>
              <a:gd name="connsiteY20" fmla="*/ 773371 h 2116007"/>
              <a:gd name="connsiteX21" fmla="*/ 249155 w 2759880"/>
              <a:gd name="connsiteY21" fmla="*/ 703866 h 2116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59880" h="2116007" fill="none" extrusionOk="0">
                <a:moveTo>
                  <a:pt x="249155" y="703866"/>
                </a:moveTo>
                <a:cubicBezTo>
                  <a:pt x="222860" y="571374"/>
                  <a:pt x="259656" y="449386"/>
                  <a:pt x="359231" y="338316"/>
                </a:cubicBezTo>
                <a:cubicBezTo>
                  <a:pt x="494987" y="190003"/>
                  <a:pt x="709222" y="118277"/>
                  <a:pt x="894724" y="254802"/>
                </a:cubicBezTo>
                <a:cubicBezTo>
                  <a:pt x="1026931" y="47728"/>
                  <a:pt x="1273087" y="-3922"/>
                  <a:pt x="1434626" y="168105"/>
                </a:cubicBezTo>
                <a:cubicBezTo>
                  <a:pt x="1484684" y="79771"/>
                  <a:pt x="1569439" y="21203"/>
                  <a:pt x="1645003" y="9796"/>
                </a:cubicBezTo>
                <a:cubicBezTo>
                  <a:pt x="1735728" y="-780"/>
                  <a:pt x="1825562" y="33408"/>
                  <a:pt x="1905914" y="121523"/>
                </a:cubicBezTo>
                <a:cubicBezTo>
                  <a:pt x="1968631" y="14406"/>
                  <a:pt x="2160565" y="-31061"/>
                  <a:pt x="2265593" y="33797"/>
                </a:cubicBezTo>
                <a:cubicBezTo>
                  <a:pt x="2346030" y="76231"/>
                  <a:pt x="2430530" y="170932"/>
                  <a:pt x="2447988" y="273121"/>
                </a:cubicBezTo>
                <a:cubicBezTo>
                  <a:pt x="2547665" y="294103"/>
                  <a:pt x="2666965" y="394486"/>
                  <a:pt x="2682066" y="505392"/>
                </a:cubicBezTo>
                <a:cubicBezTo>
                  <a:pt x="2699458" y="590290"/>
                  <a:pt x="2717426" y="681059"/>
                  <a:pt x="2671589" y="757256"/>
                </a:cubicBezTo>
                <a:cubicBezTo>
                  <a:pt x="2749746" y="870399"/>
                  <a:pt x="2790147" y="987723"/>
                  <a:pt x="2748124" y="1142349"/>
                </a:cubicBezTo>
                <a:cubicBezTo>
                  <a:pt x="2679441" y="1320213"/>
                  <a:pt x="2575214" y="1440814"/>
                  <a:pt x="2389596" y="1479441"/>
                </a:cubicBezTo>
                <a:cubicBezTo>
                  <a:pt x="2402597" y="1601324"/>
                  <a:pt x="2335497" y="1693800"/>
                  <a:pt x="2261248" y="1768286"/>
                </a:cubicBezTo>
                <a:cubicBezTo>
                  <a:pt x="2113409" y="1863349"/>
                  <a:pt x="1983472" y="1897901"/>
                  <a:pt x="1824267" y="1803259"/>
                </a:cubicBezTo>
                <a:cubicBezTo>
                  <a:pt x="1757288" y="1955884"/>
                  <a:pt x="1665740" y="2050256"/>
                  <a:pt x="1511992" y="2111402"/>
                </a:cubicBezTo>
                <a:cubicBezTo>
                  <a:pt x="1329506" y="2123999"/>
                  <a:pt x="1120936" y="2075701"/>
                  <a:pt x="1052843" y="1923313"/>
                </a:cubicBezTo>
                <a:cubicBezTo>
                  <a:pt x="806122" y="2066957"/>
                  <a:pt x="541419" y="1963008"/>
                  <a:pt x="370794" y="1737476"/>
                </a:cubicBezTo>
                <a:cubicBezTo>
                  <a:pt x="254444" y="1734528"/>
                  <a:pt x="113684" y="1667236"/>
                  <a:pt x="70913" y="1530676"/>
                </a:cubicBezTo>
                <a:cubicBezTo>
                  <a:pt x="47795" y="1447790"/>
                  <a:pt x="79108" y="1332408"/>
                  <a:pt x="134991" y="1251529"/>
                </a:cubicBezTo>
                <a:cubicBezTo>
                  <a:pt x="41911" y="1185937"/>
                  <a:pt x="-10255" y="1077795"/>
                  <a:pt x="-320" y="965134"/>
                </a:cubicBezTo>
                <a:cubicBezTo>
                  <a:pt x="18861" y="823201"/>
                  <a:pt x="119554" y="706099"/>
                  <a:pt x="246792" y="710576"/>
                </a:cubicBezTo>
                <a:cubicBezTo>
                  <a:pt x="247601" y="708160"/>
                  <a:pt x="248446" y="705913"/>
                  <a:pt x="249155" y="703866"/>
                </a:cubicBezTo>
                <a:close/>
              </a:path>
              <a:path w="2759880" h="2116007" fill="none" extrusionOk="0">
                <a:moveTo>
                  <a:pt x="731858" y="3054625"/>
                </a:moveTo>
                <a:cubicBezTo>
                  <a:pt x="727035" y="3084095"/>
                  <a:pt x="705162" y="3113110"/>
                  <a:pt x="673080" y="3113403"/>
                </a:cubicBezTo>
                <a:cubicBezTo>
                  <a:pt x="642273" y="3114754"/>
                  <a:pt x="617164" y="3085862"/>
                  <a:pt x="614302" y="3054625"/>
                </a:cubicBezTo>
                <a:cubicBezTo>
                  <a:pt x="612805" y="3021170"/>
                  <a:pt x="644829" y="2996376"/>
                  <a:pt x="673080" y="2995847"/>
                </a:cubicBezTo>
                <a:cubicBezTo>
                  <a:pt x="706010" y="2995939"/>
                  <a:pt x="732294" y="3021501"/>
                  <a:pt x="731858" y="3054625"/>
                </a:cubicBezTo>
                <a:close/>
              </a:path>
              <a:path w="2759880" h="2116007" fill="none" extrusionOk="0">
                <a:moveTo>
                  <a:pt x="892684" y="2766376"/>
                </a:moveTo>
                <a:cubicBezTo>
                  <a:pt x="902589" y="2831199"/>
                  <a:pt x="850704" y="2882066"/>
                  <a:pt x="775128" y="2883932"/>
                </a:cubicBezTo>
                <a:cubicBezTo>
                  <a:pt x="710680" y="2878941"/>
                  <a:pt x="660639" y="2824467"/>
                  <a:pt x="657572" y="2766376"/>
                </a:cubicBezTo>
                <a:cubicBezTo>
                  <a:pt x="655374" y="2702000"/>
                  <a:pt x="709329" y="2647807"/>
                  <a:pt x="775128" y="2648820"/>
                </a:cubicBezTo>
                <a:cubicBezTo>
                  <a:pt x="842637" y="2649397"/>
                  <a:pt x="899043" y="2700409"/>
                  <a:pt x="892684" y="2766376"/>
                </a:cubicBezTo>
                <a:close/>
              </a:path>
              <a:path w="2759880" h="2116007" fill="none" extrusionOk="0">
                <a:moveTo>
                  <a:pt x="1092742" y="2367311"/>
                </a:moveTo>
                <a:cubicBezTo>
                  <a:pt x="1097994" y="2470817"/>
                  <a:pt x="1007741" y="2543585"/>
                  <a:pt x="916408" y="2543645"/>
                </a:cubicBezTo>
                <a:cubicBezTo>
                  <a:pt x="825836" y="2534634"/>
                  <a:pt x="727562" y="2470546"/>
                  <a:pt x="740074" y="2367311"/>
                </a:cubicBezTo>
                <a:cubicBezTo>
                  <a:pt x="743955" y="2268051"/>
                  <a:pt x="820403" y="2188563"/>
                  <a:pt x="916408" y="2190977"/>
                </a:cubicBezTo>
                <a:cubicBezTo>
                  <a:pt x="1016744" y="2191926"/>
                  <a:pt x="1109961" y="2264996"/>
                  <a:pt x="1092742" y="2367311"/>
                </a:cubicBezTo>
                <a:close/>
              </a:path>
              <a:path w="2759880" h="2116007" fill="none" extrusionOk="0">
                <a:moveTo>
                  <a:pt x="299817" y="1282192"/>
                </a:moveTo>
                <a:cubicBezTo>
                  <a:pt x="242712" y="1283247"/>
                  <a:pt x="179936" y="1275611"/>
                  <a:pt x="137994" y="1243154"/>
                </a:cubicBezTo>
                <a:moveTo>
                  <a:pt x="442602" y="1709410"/>
                </a:moveTo>
                <a:cubicBezTo>
                  <a:pt x="419100" y="1717377"/>
                  <a:pt x="398550" y="1722385"/>
                  <a:pt x="371817" y="1728072"/>
                </a:cubicBezTo>
                <a:moveTo>
                  <a:pt x="1052715" y="1914692"/>
                </a:moveTo>
                <a:cubicBezTo>
                  <a:pt x="1034903" y="1888924"/>
                  <a:pt x="1023528" y="1858785"/>
                  <a:pt x="1010039" y="1829464"/>
                </a:cubicBezTo>
                <a:moveTo>
                  <a:pt x="1841644" y="1702161"/>
                </a:moveTo>
                <a:cubicBezTo>
                  <a:pt x="1838266" y="1738369"/>
                  <a:pt x="1835009" y="1766986"/>
                  <a:pt x="1824587" y="1795667"/>
                </a:cubicBezTo>
                <a:moveTo>
                  <a:pt x="2180369" y="1124324"/>
                </a:moveTo>
                <a:cubicBezTo>
                  <a:pt x="2290698" y="1181575"/>
                  <a:pt x="2389940" y="1322574"/>
                  <a:pt x="2388062" y="1473857"/>
                </a:cubicBezTo>
                <a:moveTo>
                  <a:pt x="2670311" y="752064"/>
                </a:moveTo>
                <a:cubicBezTo>
                  <a:pt x="2653662" y="794741"/>
                  <a:pt x="2621770" y="856383"/>
                  <a:pt x="2577804" y="883139"/>
                </a:cubicBezTo>
                <a:moveTo>
                  <a:pt x="2448371" y="265774"/>
                </a:moveTo>
                <a:cubicBezTo>
                  <a:pt x="2453071" y="285428"/>
                  <a:pt x="2453463" y="310205"/>
                  <a:pt x="2453226" y="327687"/>
                </a:cubicBezTo>
                <a:moveTo>
                  <a:pt x="1857680" y="193575"/>
                </a:moveTo>
                <a:cubicBezTo>
                  <a:pt x="1868918" y="166454"/>
                  <a:pt x="1886565" y="140184"/>
                  <a:pt x="1905083" y="114617"/>
                </a:cubicBezTo>
                <a:moveTo>
                  <a:pt x="1414502" y="231193"/>
                </a:moveTo>
                <a:cubicBezTo>
                  <a:pt x="1423573" y="207914"/>
                  <a:pt x="1426893" y="184407"/>
                  <a:pt x="1437437" y="163108"/>
                </a:cubicBezTo>
                <a:moveTo>
                  <a:pt x="894405" y="254312"/>
                </a:moveTo>
                <a:cubicBezTo>
                  <a:pt x="928593" y="268837"/>
                  <a:pt x="948663" y="299719"/>
                  <a:pt x="977457" y="320339"/>
                </a:cubicBezTo>
                <a:moveTo>
                  <a:pt x="263657" y="773371"/>
                </a:moveTo>
                <a:cubicBezTo>
                  <a:pt x="256885" y="747440"/>
                  <a:pt x="254231" y="725670"/>
                  <a:pt x="249155" y="703866"/>
                </a:cubicBezTo>
              </a:path>
              <a:path w="2759880" h="2116007" stroke="0" extrusionOk="0">
                <a:moveTo>
                  <a:pt x="249155" y="703866"/>
                </a:moveTo>
                <a:cubicBezTo>
                  <a:pt x="239943" y="586618"/>
                  <a:pt x="271085" y="432381"/>
                  <a:pt x="359231" y="338316"/>
                </a:cubicBezTo>
                <a:cubicBezTo>
                  <a:pt x="499888" y="178542"/>
                  <a:pt x="743259" y="148625"/>
                  <a:pt x="894724" y="254802"/>
                </a:cubicBezTo>
                <a:cubicBezTo>
                  <a:pt x="1005191" y="51154"/>
                  <a:pt x="1294783" y="-31633"/>
                  <a:pt x="1434626" y="168105"/>
                </a:cubicBezTo>
                <a:cubicBezTo>
                  <a:pt x="1474909" y="79737"/>
                  <a:pt x="1554701" y="35521"/>
                  <a:pt x="1645003" y="9796"/>
                </a:cubicBezTo>
                <a:cubicBezTo>
                  <a:pt x="1753158" y="-5994"/>
                  <a:pt x="1835728" y="45028"/>
                  <a:pt x="1905914" y="121523"/>
                </a:cubicBezTo>
                <a:cubicBezTo>
                  <a:pt x="2004607" y="34766"/>
                  <a:pt x="2132736" y="-36976"/>
                  <a:pt x="2265593" y="33797"/>
                </a:cubicBezTo>
                <a:cubicBezTo>
                  <a:pt x="2378758" y="80482"/>
                  <a:pt x="2415512" y="168245"/>
                  <a:pt x="2447988" y="273121"/>
                </a:cubicBezTo>
                <a:cubicBezTo>
                  <a:pt x="2551842" y="298156"/>
                  <a:pt x="2649592" y="394826"/>
                  <a:pt x="2682066" y="505392"/>
                </a:cubicBezTo>
                <a:cubicBezTo>
                  <a:pt x="2699316" y="598923"/>
                  <a:pt x="2706146" y="673602"/>
                  <a:pt x="2671589" y="757256"/>
                </a:cubicBezTo>
                <a:cubicBezTo>
                  <a:pt x="2741619" y="855214"/>
                  <a:pt x="2779255" y="997167"/>
                  <a:pt x="2748124" y="1142349"/>
                </a:cubicBezTo>
                <a:cubicBezTo>
                  <a:pt x="2712745" y="1307271"/>
                  <a:pt x="2563640" y="1446574"/>
                  <a:pt x="2389596" y="1479441"/>
                </a:cubicBezTo>
                <a:cubicBezTo>
                  <a:pt x="2383063" y="1597081"/>
                  <a:pt x="2335846" y="1693168"/>
                  <a:pt x="2261248" y="1768286"/>
                </a:cubicBezTo>
                <a:cubicBezTo>
                  <a:pt x="2134357" y="1887235"/>
                  <a:pt x="1956353" y="1903277"/>
                  <a:pt x="1824267" y="1803259"/>
                </a:cubicBezTo>
                <a:cubicBezTo>
                  <a:pt x="1751320" y="1955598"/>
                  <a:pt x="1666779" y="2085583"/>
                  <a:pt x="1511992" y="2111402"/>
                </a:cubicBezTo>
                <a:cubicBezTo>
                  <a:pt x="1332967" y="2123753"/>
                  <a:pt x="1162940" y="2048337"/>
                  <a:pt x="1052843" y="1923313"/>
                </a:cubicBezTo>
                <a:cubicBezTo>
                  <a:pt x="818678" y="2081614"/>
                  <a:pt x="512375" y="2038463"/>
                  <a:pt x="370794" y="1737476"/>
                </a:cubicBezTo>
                <a:cubicBezTo>
                  <a:pt x="236944" y="1732831"/>
                  <a:pt x="110786" y="1668739"/>
                  <a:pt x="70913" y="1530676"/>
                </a:cubicBezTo>
                <a:cubicBezTo>
                  <a:pt x="44510" y="1433680"/>
                  <a:pt x="70578" y="1342519"/>
                  <a:pt x="134991" y="1251529"/>
                </a:cubicBezTo>
                <a:cubicBezTo>
                  <a:pt x="54689" y="1189493"/>
                  <a:pt x="-6163" y="1080896"/>
                  <a:pt x="-320" y="965134"/>
                </a:cubicBezTo>
                <a:cubicBezTo>
                  <a:pt x="27311" y="835970"/>
                  <a:pt x="125381" y="725724"/>
                  <a:pt x="246792" y="710576"/>
                </a:cubicBezTo>
                <a:cubicBezTo>
                  <a:pt x="247748" y="708467"/>
                  <a:pt x="248646" y="705977"/>
                  <a:pt x="249155" y="703866"/>
                </a:cubicBezTo>
                <a:close/>
              </a:path>
              <a:path w="2759880" h="2116007" stroke="0" extrusionOk="0">
                <a:moveTo>
                  <a:pt x="731858" y="3054625"/>
                </a:moveTo>
                <a:cubicBezTo>
                  <a:pt x="726988" y="3085120"/>
                  <a:pt x="699930" y="3111192"/>
                  <a:pt x="673080" y="3113403"/>
                </a:cubicBezTo>
                <a:cubicBezTo>
                  <a:pt x="640014" y="3113929"/>
                  <a:pt x="618721" y="3090803"/>
                  <a:pt x="614302" y="3054625"/>
                </a:cubicBezTo>
                <a:cubicBezTo>
                  <a:pt x="615330" y="3021564"/>
                  <a:pt x="634213" y="2995613"/>
                  <a:pt x="673080" y="2995847"/>
                </a:cubicBezTo>
                <a:cubicBezTo>
                  <a:pt x="706090" y="2994517"/>
                  <a:pt x="729617" y="3025701"/>
                  <a:pt x="731858" y="3054625"/>
                </a:cubicBezTo>
                <a:close/>
              </a:path>
              <a:path w="2759880" h="2116007" stroke="0" extrusionOk="0">
                <a:moveTo>
                  <a:pt x="892684" y="2766376"/>
                </a:moveTo>
                <a:cubicBezTo>
                  <a:pt x="898182" y="2836490"/>
                  <a:pt x="828850" y="2884402"/>
                  <a:pt x="775128" y="2883932"/>
                </a:cubicBezTo>
                <a:cubicBezTo>
                  <a:pt x="707312" y="2886551"/>
                  <a:pt x="649290" y="2826420"/>
                  <a:pt x="657572" y="2766376"/>
                </a:cubicBezTo>
                <a:cubicBezTo>
                  <a:pt x="649686" y="2710409"/>
                  <a:pt x="714838" y="2655386"/>
                  <a:pt x="775128" y="2648820"/>
                </a:cubicBezTo>
                <a:cubicBezTo>
                  <a:pt x="838124" y="2643982"/>
                  <a:pt x="890966" y="2705161"/>
                  <a:pt x="892684" y="2766376"/>
                </a:cubicBezTo>
                <a:close/>
              </a:path>
              <a:path w="2759880" h="2116007" stroke="0" extrusionOk="0">
                <a:moveTo>
                  <a:pt x="1092742" y="2367311"/>
                </a:moveTo>
                <a:cubicBezTo>
                  <a:pt x="1101771" y="2467749"/>
                  <a:pt x="1012520" y="2544787"/>
                  <a:pt x="916408" y="2543645"/>
                </a:cubicBezTo>
                <a:cubicBezTo>
                  <a:pt x="811647" y="2535355"/>
                  <a:pt x="744406" y="2461572"/>
                  <a:pt x="740074" y="2367311"/>
                </a:cubicBezTo>
                <a:cubicBezTo>
                  <a:pt x="756138" y="2270600"/>
                  <a:pt x="812465" y="2207805"/>
                  <a:pt x="916408" y="2190977"/>
                </a:cubicBezTo>
                <a:cubicBezTo>
                  <a:pt x="1028356" y="2190607"/>
                  <a:pt x="1083356" y="2256338"/>
                  <a:pt x="1092742" y="2367311"/>
                </a:cubicBezTo>
                <a:close/>
              </a:path>
              <a:path w="2759880" h="2116007" fill="none" stroke="0" extrusionOk="0">
                <a:moveTo>
                  <a:pt x="299817" y="1282192"/>
                </a:moveTo>
                <a:cubicBezTo>
                  <a:pt x="244175" y="1285554"/>
                  <a:pt x="195752" y="1271461"/>
                  <a:pt x="137994" y="1243154"/>
                </a:cubicBezTo>
                <a:moveTo>
                  <a:pt x="442602" y="1709410"/>
                </a:moveTo>
                <a:cubicBezTo>
                  <a:pt x="423702" y="1716620"/>
                  <a:pt x="397561" y="1725191"/>
                  <a:pt x="371817" y="1728072"/>
                </a:cubicBezTo>
                <a:moveTo>
                  <a:pt x="1052715" y="1914692"/>
                </a:moveTo>
                <a:cubicBezTo>
                  <a:pt x="1034664" y="1887026"/>
                  <a:pt x="1022017" y="1860247"/>
                  <a:pt x="1010039" y="1829464"/>
                </a:cubicBezTo>
                <a:moveTo>
                  <a:pt x="1841644" y="1702161"/>
                </a:moveTo>
                <a:cubicBezTo>
                  <a:pt x="1840865" y="1734868"/>
                  <a:pt x="1828378" y="1763285"/>
                  <a:pt x="1824587" y="1795667"/>
                </a:cubicBezTo>
                <a:moveTo>
                  <a:pt x="2180369" y="1124324"/>
                </a:moveTo>
                <a:cubicBezTo>
                  <a:pt x="2285657" y="1190096"/>
                  <a:pt x="2386979" y="1335393"/>
                  <a:pt x="2388062" y="1473857"/>
                </a:cubicBezTo>
                <a:moveTo>
                  <a:pt x="2670311" y="752064"/>
                </a:moveTo>
                <a:cubicBezTo>
                  <a:pt x="2653555" y="801215"/>
                  <a:pt x="2618603" y="847326"/>
                  <a:pt x="2577804" y="883139"/>
                </a:cubicBezTo>
                <a:moveTo>
                  <a:pt x="2448371" y="265774"/>
                </a:moveTo>
                <a:cubicBezTo>
                  <a:pt x="2454427" y="283833"/>
                  <a:pt x="2454996" y="308890"/>
                  <a:pt x="2453226" y="327687"/>
                </a:cubicBezTo>
                <a:moveTo>
                  <a:pt x="1857680" y="193575"/>
                </a:moveTo>
                <a:cubicBezTo>
                  <a:pt x="1870603" y="163601"/>
                  <a:pt x="1883676" y="134721"/>
                  <a:pt x="1905083" y="114617"/>
                </a:cubicBezTo>
                <a:moveTo>
                  <a:pt x="1414502" y="231193"/>
                </a:moveTo>
                <a:cubicBezTo>
                  <a:pt x="1418118" y="208887"/>
                  <a:pt x="1424546" y="183682"/>
                  <a:pt x="1437437" y="163108"/>
                </a:cubicBezTo>
                <a:moveTo>
                  <a:pt x="894405" y="254312"/>
                </a:moveTo>
                <a:cubicBezTo>
                  <a:pt x="924752" y="270953"/>
                  <a:pt x="952207" y="292177"/>
                  <a:pt x="977457" y="320339"/>
                </a:cubicBezTo>
                <a:moveTo>
                  <a:pt x="263657" y="773371"/>
                </a:moveTo>
                <a:cubicBezTo>
                  <a:pt x="259352" y="749645"/>
                  <a:pt x="249827" y="729205"/>
                  <a:pt x="249155" y="703866"/>
                </a:cubicBezTo>
              </a:path>
            </a:pathLst>
          </a:custGeom>
          <a:solidFill>
            <a:srgbClr val="83ADC6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19180932">
                  <a:prstGeom prst="cloudCallout">
                    <a:avLst>
                      <a:gd name="adj1" fmla="val -25612"/>
                      <a:gd name="adj2" fmla="val 94358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she doing?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29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17CCEBB2-FC9A-40D5-27E9-CC61DADF3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860FB702-342C-5E53-C571-504655298640}"/>
              </a:ext>
            </a:extLst>
          </p:cNvPr>
          <p:cNvGrpSpPr/>
          <p:nvPr/>
        </p:nvGrpSpPr>
        <p:grpSpPr>
          <a:xfrm>
            <a:off x="9508174" y="3567479"/>
            <a:ext cx="2272759" cy="3200400"/>
            <a:chOff x="1585330" y="2481942"/>
            <a:chExt cx="3169794" cy="4012163"/>
          </a:xfrm>
        </p:grpSpPr>
        <p:pic>
          <p:nvPicPr>
            <p:cNvPr id="13" name="Picture 2" descr="Little Girl Reads a Book clipart">
              <a:extLst>
                <a:ext uri="{FF2B5EF4-FFF2-40B4-BE49-F238E27FC236}">
                  <a16:creationId xmlns:a16="http://schemas.microsoft.com/office/drawing/2014/main" id="{1D9E68B5-128F-CA01-439D-73127777D3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5330" y="2481942"/>
              <a:ext cx="3169794" cy="4012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مستطيل 13">
              <a:extLst>
                <a:ext uri="{FF2B5EF4-FFF2-40B4-BE49-F238E27FC236}">
                  <a16:creationId xmlns:a16="http://schemas.microsoft.com/office/drawing/2014/main" id="{0D644B1E-829C-3C92-BCA1-DEC7D77B7901}"/>
                </a:ext>
              </a:extLst>
            </p:cNvPr>
            <p:cNvSpPr/>
            <p:nvPr/>
          </p:nvSpPr>
          <p:spPr>
            <a:xfrm rot="20976200">
              <a:off x="3190053" y="5081864"/>
              <a:ext cx="522366" cy="267251"/>
            </a:xfrm>
            <a:prstGeom prst="rect">
              <a:avLst/>
            </a:prstGeom>
            <a:solidFill>
              <a:srgbClr val="8DC63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19458" name="Picture 2" descr="Man is watching TV clipart">
            <a:extLst>
              <a:ext uri="{FF2B5EF4-FFF2-40B4-BE49-F238E27FC236}">
                <a16:creationId xmlns:a16="http://schemas.microsoft.com/office/drawing/2014/main" id="{B1B62F76-B2EF-7321-9018-F4005BF80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154" y="100379"/>
            <a:ext cx="76200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9B893D28-0A80-2D3D-045E-6EB877C72698}"/>
              </a:ext>
            </a:extLst>
          </p:cNvPr>
          <p:cNvSpPr/>
          <p:nvPr/>
        </p:nvSpPr>
        <p:spPr>
          <a:xfrm>
            <a:off x="1681357" y="4483927"/>
            <a:ext cx="6568323" cy="11253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He is watching</a:t>
            </a:r>
          </a:p>
          <a:p>
            <a:pPr algn="ctr"/>
            <a:endParaRPr lang="en-US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 ……………………………..</a:t>
            </a:r>
            <a:endParaRPr lang="ar-SA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7DB7400F-3B59-4545-67A9-3002C2F9008A}"/>
              </a:ext>
            </a:extLst>
          </p:cNvPr>
          <p:cNvSpPr/>
          <p:nvPr/>
        </p:nvSpPr>
        <p:spPr>
          <a:xfrm>
            <a:off x="2872154" y="5046625"/>
            <a:ext cx="3645877" cy="855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T.V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فقاعة التفكير: على شكل سحابة 3">
            <a:extLst>
              <a:ext uri="{FF2B5EF4-FFF2-40B4-BE49-F238E27FC236}">
                <a16:creationId xmlns:a16="http://schemas.microsoft.com/office/drawing/2014/main" id="{B3B593D7-85EF-5011-B0A5-0C24F2E03AC3}"/>
              </a:ext>
            </a:extLst>
          </p:cNvPr>
          <p:cNvSpPr/>
          <p:nvPr/>
        </p:nvSpPr>
        <p:spPr>
          <a:xfrm>
            <a:off x="8857403" y="725736"/>
            <a:ext cx="2759880" cy="2116007"/>
          </a:xfrm>
          <a:custGeom>
            <a:avLst/>
            <a:gdLst>
              <a:gd name="connsiteX0" fmla="*/ 249155 w 2759880"/>
              <a:gd name="connsiteY0" fmla="*/ 703866 h 2116007"/>
              <a:gd name="connsiteX1" fmla="*/ 359231 w 2759880"/>
              <a:gd name="connsiteY1" fmla="*/ 338316 h 2116007"/>
              <a:gd name="connsiteX2" fmla="*/ 894724 w 2759880"/>
              <a:gd name="connsiteY2" fmla="*/ 254802 h 2116007"/>
              <a:gd name="connsiteX3" fmla="*/ 1434626 w 2759880"/>
              <a:gd name="connsiteY3" fmla="*/ 168105 h 2116007"/>
              <a:gd name="connsiteX4" fmla="*/ 1645003 w 2759880"/>
              <a:gd name="connsiteY4" fmla="*/ 9796 h 2116007"/>
              <a:gd name="connsiteX5" fmla="*/ 1905914 w 2759880"/>
              <a:gd name="connsiteY5" fmla="*/ 121523 h 2116007"/>
              <a:gd name="connsiteX6" fmla="*/ 2265593 w 2759880"/>
              <a:gd name="connsiteY6" fmla="*/ 33797 h 2116007"/>
              <a:gd name="connsiteX7" fmla="*/ 2447988 w 2759880"/>
              <a:gd name="connsiteY7" fmla="*/ 273121 h 2116007"/>
              <a:gd name="connsiteX8" fmla="*/ 2682066 w 2759880"/>
              <a:gd name="connsiteY8" fmla="*/ 505392 h 2116007"/>
              <a:gd name="connsiteX9" fmla="*/ 2671589 w 2759880"/>
              <a:gd name="connsiteY9" fmla="*/ 757256 h 2116007"/>
              <a:gd name="connsiteX10" fmla="*/ 2748124 w 2759880"/>
              <a:gd name="connsiteY10" fmla="*/ 1142349 h 2116007"/>
              <a:gd name="connsiteX11" fmla="*/ 2389596 w 2759880"/>
              <a:gd name="connsiteY11" fmla="*/ 1479441 h 2116007"/>
              <a:gd name="connsiteX12" fmla="*/ 2261248 w 2759880"/>
              <a:gd name="connsiteY12" fmla="*/ 1768286 h 2116007"/>
              <a:gd name="connsiteX13" fmla="*/ 1824267 w 2759880"/>
              <a:gd name="connsiteY13" fmla="*/ 1803259 h 2116007"/>
              <a:gd name="connsiteX14" fmla="*/ 1511992 w 2759880"/>
              <a:gd name="connsiteY14" fmla="*/ 2111402 h 2116007"/>
              <a:gd name="connsiteX15" fmla="*/ 1052843 w 2759880"/>
              <a:gd name="connsiteY15" fmla="*/ 1923313 h 2116007"/>
              <a:gd name="connsiteX16" fmla="*/ 370794 w 2759880"/>
              <a:gd name="connsiteY16" fmla="*/ 1737476 h 2116007"/>
              <a:gd name="connsiteX17" fmla="*/ 70913 w 2759880"/>
              <a:gd name="connsiteY17" fmla="*/ 1530676 h 2116007"/>
              <a:gd name="connsiteX18" fmla="*/ 134991 w 2759880"/>
              <a:gd name="connsiteY18" fmla="*/ 1251529 h 2116007"/>
              <a:gd name="connsiteX19" fmla="*/ -320 w 2759880"/>
              <a:gd name="connsiteY19" fmla="*/ 965134 h 2116007"/>
              <a:gd name="connsiteX20" fmla="*/ 246792 w 2759880"/>
              <a:gd name="connsiteY20" fmla="*/ 710576 h 2116007"/>
              <a:gd name="connsiteX21" fmla="*/ 249155 w 2759880"/>
              <a:gd name="connsiteY21" fmla="*/ 703866 h 2116007"/>
              <a:gd name="connsiteX0" fmla="*/ 1353189 w 2759880"/>
              <a:gd name="connsiteY0" fmla="*/ 3019457 h 2116007"/>
              <a:gd name="connsiteX1" fmla="*/ 1294411 w 2759880"/>
              <a:gd name="connsiteY1" fmla="*/ 3078235 h 2116007"/>
              <a:gd name="connsiteX2" fmla="*/ 1235633 w 2759880"/>
              <a:gd name="connsiteY2" fmla="*/ 3019457 h 2116007"/>
              <a:gd name="connsiteX3" fmla="*/ 1294411 w 2759880"/>
              <a:gd name="connsiteY3" fmla="*/ 2960679 h 2116007"/>
              <a:gd name="connsiteX4" fmla="*/ 1353189 w 2759880"/>
              <a:gd name="connsiteY4" fmla="*/ 3019457 h 2116007"/>
              <a:gd name="connsiteX0" fmla="*/ 1423400 w 2759880"/>
              <a:gd name="connsiteY0" fmla="*/ 2757258 h 2116007"/>
              <a:gd name="connsiteX1" fmla="*/ 1305844 w 2759880"/>
              <a:gd name="connsiteY1" fmla="*/ 2874814 h 2116007"/>
              <a:gd name="connsiteX2" fmla="*/ 1188288 w 2759880"/>
              <a:gd name="connsiteY2" fmla="*/ 2757258 h 2116007"/>
              <a:gd name="connsiteX3" fmla="*/ 1305844 w 2759880"/>
              <a:gd name="connsiteY3" fmla="*/ 2639702 h 2116007"/>
              <a:gd name="connsiteX4" fmla="*/ 1423400 w 2759880"/>
              <a:gd name="connsiteY4" fmla="*/ 2757258 h 2116007"/>
              <a:gd name="connsiteX0" fmla="*/ 1498733 w 2759880"/>
              <a:gd name="connsiteY0" fmla="*/ 2377615 h 2116007"/>
              <a:gd name="connsiteX1" fmla="*/ 1322399 w 2759880"/>
              <a:gd name="connsiteY1" fmla="*/ 2553949 h 2116007"/>
              <a:gd name="connsiteX2" fmla="*/ 1146065 w 2759880"/>
              <a:gd name="connsiteY2" fmla="*/ 2377615 h 2116007"/>
              <a:gd name="connsiteX3" fmla="*/ 1322399 w 2759880"/>
              <a:gd name="connsiteY3" fmla="*/ 2201281 h 2116007"/>
              <a:gd name="connsiteX4" fmla="*/ 1498733 w 2759880"/>
              <a:gd name="connsiteY4" fmla="*/ 2377615 h 2116007"/>
              <a:gd name="connsiteX0" fmla="*/ 299817 w 2759880"/>
              <a:gd name="connsiteY0" fmla="*/ 1282192 h 2116007"/>
              <a:gd name="connsiteX1" fmla="*/ 137994 w 2759880"/>
              <a:gd name="connsiteY1" fmla="*/ 1243154 h 2116007"/>
              <a:gd name="connsiteX2" fmla="*/ 442602 w 2759880"/>
              <a:gd name="connsiteY2" fmla="*/ 1709410 h 2116007"/>
              <a:gd name="connsiteX3" fmla="*/ 371817 w 2759880"/>
              <a:gd name="connsiteY3" fmla="*/ 1728072 h 2116007"/>
              <a:gd name="connsiteX4" fmla="*/ 1052715 w 2759880"/>
              <a:gd name="connsiteY4" fmla="*/ 1914692 h 2116007"/>
              <a:gd name="connsiteX5" fmla="*/ 1010039 w 2759880"/>
              <a:gd name="connsiteY5" fmla="*/ 1829464 h 2116007"/>
              <a:gd name="connsiteX6" fmla="*/ 1841644 w 2759880"/>
              <a:gd name="connsiteY6" fmla="*/ 1702161 h 2116007"/>
              <a:gd name="connsiteX7" fmla="*/ 1824587 w 2759880"/>
              <a:gd name="connsiteY7" fmla="*/ 1795667 h 2116007"/>
              <a:gd name="connsiteX8" fmla="*/ 2180369 w 2759880"/>
              <a:gd name="connsiteY8" fmla="*/ 1124324 h 2116007"/>
              <a:gd name="connsiteX9" fmla="*/ 2388062 w 2759880"/>
              <a:gd name="connsiteY9" fmla="*/ 1473857 h 2116007"/>
              <a:gd name="connsiteX10" fmla="*/ 2670311 w 2759880"/>
              <a:gd name="connsiteY10" fmla="*/ 752064 h 2116007"/>
              <a:gd name="connsiteX11" fmla="*/ 2577804 w 2759880"/>
              <a:gd name="connsiteY11" fmla="*/ 883139 h 2116007"/>
              <a:gd name="connsiteX12" fmla="*/ 2448371 w 2759880"/>
              <a:gd name="connsiteY12" fmla="*/ 265774 h 2116007"/>
              <a:gd name="connsiteX13" fmla="*/ 2453226 w 2759880"/>
              <a:gd name="connsiteY13" fmla="*/ 327687 h 2116007"/>
              <a:gd name="connsiteX14" fmla="*/ 1857680 w 2759880"/>
              <a:gd name="connsiteY14" fmla="*/ 193575 h 2116007"/>
              <a:gd name="connsiteX15" fmla="*/ 1905083 w 2759880"/>
              <a:gd name="connsiteY15" fmla="*/ 114617 h 2116007"/>
              <a:gd name="connsiteX16" fmla="*/ 1414502 w 2759880"/>
              <a:gd name="connsiteY16" fmla="*/ 231193 h 2116007"/>
              <a:gd name="connsiteX17" fmla="*/ 1437437 w 2759880"/>
              <a:gd name="connsiteY17" fmla="*/ 163108 h 2116007"/>
              <a:gd name="connsiteX18" fmla="*/ 894405 w 2759880"/>
              <a:gd name="connsiteY18" fmla="*/ 254312 h 2116007"/>
              <a:gd name="connsiteX19" fmla="*/ 977457 w 2759880"/>
              <a:gd name="connsiteY19" fmla="*/ 320339 h 2116007"/>
              <a:gd name="connsiteX20" fmla="*/ 263657 w 2759880"/>
              <a:gd name="connsiteY20" fmla="*/ 773371 h 2116007"/>
              <a:gd name="connsiteX21" fmla="*/ 249155 w 2759880"/>
              <a:gd name="connsiteY21" fmla="*/ 703866 h 2116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59880" h="2116007" fill="none" extrusionOk="0">
                <a:moveTo>
                  <a:pt x="249155" y="703866"/>
                </a:moveTo>
                <a:cubicBezTo>
                  <a:pt x="222860" y="571374"/>
                  <a:pt x="259656" y="449386"/>
                  <a:pt x="359231" y="338316"/>
                </a:cubicBezTo>
                <a:cubicBezTo>
                  <a:pt x="494987" y="190003"/>
                  <a:pt x="709222" y="118277"/>
                  <a:pt x="894724" y="254802"/>
                </a:cubicBezTo>
                <a:cubicBezTo>
                  <a:pt x="1026931" y="47728"/>
                  <a:pt x="1273087" y="-3922"/>
                  <a:pt x="1434626" y="168105"/>
                </a:cubicBezTo>
                <a:cubicBezTo>
                  <a:pt x="1484684" y="79771"/>
                  <a:pt x="1569439" y="21203"/>
                  <a:pt x="1645003" y="9796"/>
                </a:cubicBezTo>
                <a:cubicBezTo>
                  <a:pt x="1735728" y="-780"/>
                  <a:pt x="1825562" y="33408"/>
                  <a:pt x="1905914" y="121523"/>
                </a:cubicBezTo>
                <a:cubicBezTo>
                  <a:pt x="1968631" y="14406"/>
                  <a:pt x="2160565" y="-31061"/>
                  <a:pt x="2265593" y="33797"/>
                </a:cubicBezTo>
                <a:cubicBezTo>
                  <a:pt x="2346030" y="76231"/>
                  <a:pt x="2430530" y="170932"/>
                  <a:pt x="2447988" y="273121"/>
                </a:cubicBezTo>
                <a:cubicBezTo>
                  <a:pt x="2547665" y="294103"/>
                  <a:pt x="2666965" y="394486"/>
                  <a:pt x="2682066" y="505392"/>
                </a:cubicBezTo>
                <a:cubicBezTo>
                  <a:pt x="2699458" y="590290"/>
                  <a:pt x="2717426" y="681059"/>
                  <a:pt x="2671589" y="757256"/>
                </a:cubicBezTo>
                <a:cubicBezTo>
                  <a:pt x="2749746" y="870399"/>
                  <a:pt x="2790147" y="987723"/>
                  <a:pt x="2748124" y="1142349"/>
                </a:cubicBezTo>
                <a:cubicBezTo>
                  <a:pt x="2679441" y="1320213"/>
                  <a:pt x="2575214" y="1440814"/>
                  <a:pt x="2389596" y="1479441"/>
                </a:cubicBezTo>
                <a:cubicBezTo>
                  <a:pt x="2402597" y="1601324"/>
                  <a:pt x="2335497" y="1693800"/>
                  <a:pt x="2261248" y="1768286"/>
                </a:cubicBezTo>
                <a:cubicBezTo>
                  <a:pt x="2113409" y="1863349"/>
                  <a:pt x="1983472" y="1897901"/>
                  <a:pt x="1824267" y="1803259"/>
                </a:cubicBezTo>
                <a:cubicBezTo>
                  <a:pt x="1757288" y="1955884"/>
                  <a:pt x="1665740" y="2050256"/>
                  <a:pt x="1511992" y="2111402"/>
                </a:cubicBezTo>
                <a:cubicBezTo>
                  <a:pt x="1329506" y="2123999"/>
                  <a:pt x="1120936" y="2075701"/>
                  <a:pt x="1052843" y="1923313"/>
                </a:cubicBezTo>
                <a:cubicBezTo>
                  <a:pt x="806122" y="2066957"/>
                  <a:pt x="541419" y="1963008"/>
                  <a:pt x="370794" y="1737476"/>
                </a:cubicBezTo>
                <a:cubicBezTo>
                  <a:pt x="254444" y="1734528"/>
                  <a:pt x="113684" y="1667236"/>
                  <a:pt x="70913" y="1530676"/>
                </a:cubicBezTo>
                <a:cubicBezTo>
                  <a:pt x="47795" y="1447790"/>
                  <a:pt x="79108" y="1332408"/>
                  <a:pt x="134991" y="1251529"/>
                </a:cubicBezTo>
                <a:cubicBezTo>
                  <a:pt x="41911" y="1185937"/>
                  <a:pt x="-10255" y="1077795"/>
                  <a:pt x="-320" y="965134"/>
                </a:cubicBezTo>
                <a:cubicBezTo>
                  <a:pt x="18861" y="823201"/>
                  <a:pt x="119554" y="706099"/>
                  <a:pt x="246792" y="710576"/>
                </a:cubicBezTo>
                <a:cubicBezTo>
                  <a:pt x="247601" y="708160"/>
                  <a:pt x="248446" y="705913"/>
                  <a:pt x="249155" y="703866"/>
                </a:cubicBezTo>
                <a:close/>
              </a:path>
              <a:path w="2759880" h="2116007" fill="none" extrusionOk="0">
                <a:moveTo>
                  <a:pt x="1353189" y="3019457"/>
                </a:moveTo>
                <a:cubicBezTo>
                  <a:pt x="1348366" y="3048927"/>
                  <a:pt x="1326493" y="3077942"/>
                  <a:pt x="1294411" y="3078235"/>
                </a:cubicBezTo>
                <a:cubicBezTo>
                  <a:pt x="1263604" y="3079586"/>
                  <a:pt x="1238495" y="3050694"/>
                  <a:pt x="1235633" y="3019457"/>
                </a:cubicBezTo>
                <a:cubicBezTo>
                  <a:pt x="1234136" y="2986002"/>
                  <a:pt x="1266160" y="2961208"/>
                  <a:pt x="1294411" y="2960679"/>
                </a:cubicBezTo>
                <a:cubicBezTo>
                  <a:pt x="1327341" y="2960771"/>
                  <a:pt x="1353625" y="2986333"/>
                  <a:pt x="1353189" y="3019457"/>
                </a:cubicBezTo>
                <a:close/>
              </a:path>
              <a:path w="2759880" h="2116007" fill="none" extrusionOk="0">
                <a:moveTo>
                  <a:pt x="1423400" y="2757258"/>
                </a:moveTo>
                <a:cubicBezTo>
                  <a:pt x="1433305" y="2822081"/>
                  <a:pt x="1381420" y="2872948"/>
                  <a:pt x="1305844" y="2874814"/>
                </a:cubicBezTo>
                <a:cubicBezTo>
                  <a:pt x="1241396" y="2869823"/>
                  <a:pt x="1191355" y="2815349"/>
                  <a:pt x="1188288" y="2757258"/>
                </a:cubicBezTo>
                <a:cubicBezTo>
                  <a:pt x="1186090" y="2692882"/>
                  <a:pt x="1240045" y="2638689"/>
                  <a:pt x="1305844" y="2639702"/>
                </a:cubicBezTo>
                <a:cubicBezTo>
                  <a:pt x="1373353" y="2640279"/>
                  <a:pt x="1429759" y="2691291"/>
                  <a:pt x="1423400" y="2757258"/>
                </a:cubicBezTo>
                <a:close/>
              </a:path>
              <a:path w="2759880" h="2116007" fill="none" extrusionOk="0">
                <a:moveTo>
                  <a:pt x="1498733" y="2377615"/>
                </a:moveTo>
                <a:cubicBezTo>
                  <a:pt x="1503985" y="2481121"/>
                  <a:pt x="1413732" y="2553889"/>
                  <a:pt x="1322399" y="2553949"/>
                </a:cubicBezTo>
                <a:cubicBezTo>
                  <a:pt x="1231827" y="2544938"/>
                  <a:pt x="1133553" y="2480850"/>
                  <a:pt x="1146065" y="2377615"/>
                </a:cubicBezTo>
                <a:cubicBezTo>
                  <a:pt x="1149946" y="2278355"/>
                  <a:pt x="1226394" y="2198867"/>
                  <a:pt x="1322399" y="2201281"/>
                </a:cubicBezTo>
                <a:cubicBezTo>
                  <a:pt x="1422735" y="2202230"/>
                  <a:pt x="1515952" y="2275300"/>
                  <a:pt x="1498733" y="2377615"/>
                </a:cubicBezTo>
                <a:close/>
              </a:path>
              <a:path w="2759880" h="2116007" fill="none" extrusionOk="0">
                <a:moveTo>
                  <a:pt x="299817" y="1282192"/>
                </a:moveTo>
                <a:cubicBezTo>
                  <a:pt x="242712" y="1283247"/>
                  <a:pt x="179936" y="1275611"/>
                  <a:pt x="137994" y="1243154"/>
                </a:cubicBezTo>
                <a:moveTo>
                  <a:pt x="442602" y="1709410"/>
                </a:moveTo>
                <a:cubicBezTo>
                  <a:pt x="419100" y="1717377"/>
                  <a:pt x="398550" y="1722385"/>
                  <a:pt x="371817" y="1728072"/>
                </a:cubicBezTo>
                <a:moveTo>
                  <a:pt x="1052715" y="1914692"/>
                </a:moveTo>
                <a:cubicBezTo>
                  <a:pt x="1034903" y="1888924"/>
                  <a:pt x="1023528" y="1858785"/>
                  <a:pt x="1010039" y="1829464"/>
                </a:cubicBezTo>
                <a:moveTo>
                  <a:pt x="1841644" y="1702161"/>
                </a:moveTo>
                <a:cubicBezTo>
                  <a:pt x="1838266" y="1738369"/>
                  <a:pt x="1835009" y="1766986"/>
                  <a:pt x="1824587" y="1795667"/>
                </a:cubicBezTo>
                <a:moveTo>
                  <a:pt x="2180369" y="1124324"/>
                </a:moveTo>
                <a:cubicBezTo>
                  <a:pt x="2290698" y="1181575"/>
                  <a:pt x="2389940" y="1322574"/>
                  <a:pt x="2388062" y="1473857"/>
                </a:cubicBezTo>
                <a:moveTo>
                  <a:pt x="2670311" y="752064"/>
                </a:moveTo>
                <a:cubicBezTo>
                  <a:pt x="2653662" y="794741"/>
                  <a:pt x="2621770" y="856383"/>
                  <a:pt x="2577804" y="883139"/>
                </a:cubicBezTo>
                <a:moveTo>
                  <a:pt x="2448371" y="265774"/>
                </a:moveTo>
                <a:cubicBezTo>
                  <a:pt x="2453071" y="285428"/>
                  <a:pt x="2453463" y="310205"/>
                  <a:pt x="2453226" y="327687"/>
                </a:cubicBezTo>
                <a:moveTo>
                  <a:pt x="1857680" y="193575"/>
                </a:moveTo>
                <a:cubicBezTo>
                  <a:pt x="1868918" y="166454"/>
                  <a:pt x="1886565" y="140184"/>
                  <a:pt x="1905083" y="114617"/>
                </a:cubicBezTo>
                <a:moveTo>
                  <a:pt x="1414502" y="231193"/>
                </a:moveTo>
                <a:cubicBezTo>
                  <a:pt x="1423573" y="207914"/>
                  <a:pt x="1426893" y="184407"/>
                  <a:pt x="1437437" y="163108"/>
                </a:cubicBezTo>
                <a:moveTo>
                  <a:pt x="894405" y="254312"/>
                </a:moveTo>
                <a:cubicBezTo>
                  <a:pt x="928593" y="268837"/>
                  <a:pt x="948663" y="299719"/>
                  <a:pt x="977457" y="320339"/>
                </a:cubicBezTo>
                <a:moveTo>
                  <a:pt x="263657" y="773371"/>
                </a:moveTo>
                <a:cubicBezTo>
                  <a:pt x="256885" y="747440"/>
                  <a:pt x="254231" y="725670"/>
                  <a:pt x="249155" y="703866"/>
                </a:cubicBezTo>
              </a:path>
              <a:path w="2759880" h="2116007" stroke="0" extrusionOk="0">
                <a:moveTo>
                  <a:pt x="249155" y="703866"/>
                </a:moveTo>
                <a:cubicBezTo>
                  <a:pt x="239943" y="586618"/>
                  <a:pt x="271085" y="432381"/>
                  <a:pt x="359231" y="338316"/>
                </a:cubicBezTo>
                <a:cubicBezTo>
                  <a:pt x="499888" y="178542"/>
                  <a:pt x="743259" y="148625"/>
                  <a:pt x="894724" y="254802"/>
                </a:cubicBezTo>
                <a:cubicBezTo>
                  <a:pt x="1005191" y="51154"/>
                  <a:pt x="1294783" y="-31633"/>
                  <a:pt x="1434626" y="168105"/>
                </a:cubicBezTo>
                <a:cubicBezTo>
                  <a:pt x="1474909" y="79737"/>
                  <a:pt x="1554701" y="35521"/>
                  <a:pt x="1645003" y="9796"/>
                </a:cubicBezTo>
                <a:cubicBezTo>
                  <a:pt x="1753158" y="-5994"/>
                  <a:pt x="1835728" y="45028"/>
                  <a:pt x="1905914" y="121523"/>
                </a:cubicBezTo>
                <a:cubicBezTo>
                  <a:pt x="2004607" y="34766"/>
                  <a:pt x="2132736" y="-36976"/>
                  <a:pt x="2265593" y="33797"/>
                </a:cubicBezTo>
                <a:cubicBezTo>
                  <a:pt x="2378758" y="80482"/>
                  <a:pt x="2415512" y="168245"/>
                  <a:pt x="2447988" y="273121"/>
                </a:cubicBezTo>
                <a:cubicBezTo>
                  <a:pt x="2551842" y="298156"/>
                  <a:pt x="2649592" y="394826"/>
                  <a:pt x="2682066" y="505392"/>
                </a:cubicBezTo>
                <a:cubicBezTo>
                  <a:pt x="2699316" y="598923"/>
                  <a:pt x="2706146" y="673602"/>
                  <a:pt x="2671589" y="757256"/>
                </a:cubicBezTo>
                <a:cubicBezTo>
                  <a:pt x="2741619" y="855214"/>
                  <a:pt x="2779255" y="997167"/>
                  <a:pt x="2748124" y="1142349"/>
                </a:cubicBezTo>
                <a:cubicBezTo>
                  <a:pt x="2712745" y="1307271"/>
                  <a:pt x="2563640" y="1446574"/>
                  <a:pt x="2389596" y="1479441"/>
                </a:cubicBezTo>
                <a:cubicBezTo>
                  <a:pt x="2383063" y="1597081"/>
                  <a:pt x="2335846" y="1693168"/>
                  <a:pt x="2261248" y="1768286"/>
                </a:cubicBezTo>
                <a:cubicBezTo>
                  <a:pt x="2134357" y="1887235"/>
                  <a:pt x="1956353" y="1903277"/>
                  <a:pt x="1824267" y="1803259"/>
                </a:cubicBezTo>
                <a:cubicBezTo>
                  <a:pt x="1751320" y="1955598"/>
                  <a:pt x="1666779" y="2085583"/>
                  <a:pt x="1511992" y="2111402"/>
                </a:cubicBezTo>
                <a:cubicBezTo>
                  <a:pt x="1332967" y="2123753"/>
                  <a:pt x="1162940" y="2048337"/>
                  <a:pt x="1052843" y="1923313"/>
                </a:cubicBezTo>
                <a:cubicBezTo>
                  <a:pt x="818678" y="2081614"/>
                  <a:pt x="512375" y="2038463"/>
                  <a:pt x="370794" y="1737476"/>
                </a:cubicBezTo>
                <a:cubicBezTo>
                  <a:pt x="236944" y="1732831"/>
                  <a:pt x="110786" y="1668739"/>
                  <a:pt x="70913" y="1530676"/>
                </a:cubicBezTo>
                <a:cubicBezTo>
                  <a:pt x="44510" y="1433680"/>
                  <a:pt x="70578" y="1342519"/>
                  <a:pt x="134991" y="1251529"/>
                </a:cubicBezTo>
                <a:cubicBezTo>
                  <a:pt x="54689" y="1189493"/>
                  <a:pt x="-6163" y="1080896"/>
                  <a:pt x="-320" y="965134"/>
                </a:cubicBezTo>
                <a:cubicBezTo>
                  <a:pt x="27311" y="835970"/>
                  <a:pt x="125381" y="725724"/>
                  <a:pt x="246792" y="710576"/>
                </a:cubicBezTo>
                <a:cubicBezTo>
                  <a:pt x="247748" y="708467"/>
                  <a:pt x="248646" y="705977"/>
                  <a:pt x="249155" y="703866"/>
                </a:cubicBezTo>
                <a:close/>
              </a:path>
              <a:path w="2759880" h="2116007" stroke="0" extrusionOk="0">
                <a:moveTo>
                  <a:pt x="1353189" y="3019457"/>
                </a:moveTo>
                <a:cubicBezTo>
                  <a:pt x="1348319" y="3049952"/>
                  <a:pt x="1321261" y="3076024"/>
                  <a:pt x="1294411" y="3078235"/>
                </a:cubicBezTo>
                <a:cubicBezTo>
                  <a:pt x="1261345" y="3078761"/>
                  <a:pt x="1240052" y="3055635"/>
                  <a:pt x="1235633" y="3019457"/>
                </a:cubicBezTo>
                <a:cubicBezTo>
                  <a:pt x="1236661" y="2986396"/>
                  <a:pt x="1255544" y="2960445"/>
                  <a:pt x="1294411" y="2960679"/>
                </a:cubicBezTo>
                <a:cubicBezTo>
                  <a:pt x="1327421" y="2959349"/>
                  <a:pt x="1350948" y="2990533"/>
                  <a:pt x="1353189" y="3019457"/>
                </a:cubicBezTo>
                <a:close/>
              </a:path>
              <a:path w="2759880" h="2116007" stroke="0" extrusionOk="0">
                <a:moveTo>
                  <a:pt x="1423400" y="2757258"/>
                </a:moveTo>
                <a:cubicBezTo>
                  <a:pt x="1428898" y="2827372"/>
                  <a:pt x="1359566" y="2875284"/>
                  <a:pt x="1305844" y="2874814"/>
                </a:cubicBezTo>
                <a:cubicBezTo>
                  <a:pt x="1238028" y="2877433"/>
                  <a:pt x="1180006" y="2817302"/>
                  <a:pt x="1188288" y="2757258"/>
                </a:cubicBezTo>
                <a:cubicBezTo>
                  <a:pt x="1180402" y="2701291"/>
                  <a:pt x="1245554" y="2646268"/>
                  <a:pt x="1305844" y="2639702"/>
                </a:cubicBezTo>
                <a:cubicBezTo>
                  <a:pt x="1368840" y="2634864"/>
                  <a:pt x="1421682" y="2696043"/>
                  <a:pt x="1423400" y="2757258"/>
                </a:cubicBezTo>
                <a:close/>
              </a:path>
              <a:path w="2759880" h="2116007" stroke="0" extrusionOk="0">
                <a:moveTo>
                  <a:pt x="1498733" y="2377615"/>
                </a:moveTo>
                <a:cubicBezTo>
                  <a:pt x="1507762" y="2478053"/>
                  <a:pt x="1418511" y="2555091"/>
                  <a:pt x="1322399" y="2553949"/>
                </a:cubicBezTo>
                <a:cubicBezTo>
                  <a:pt x="1217638" y="2545659"/>
                  <a:pt x="1150397" y="2471876"/>
                  <a:pt x="1146065" y="2377615"/>
                </a:cubicBezTo>
                <a:cubicBezTo>
                  <a:pt x="1162129" y="2280904"/>
                  <a:pt x="1218456" y="2218109"/>
                  <a:pt x="1322399" y="2201281"/>
                </a:cubicBezTo>
                <a:cubicBezTo>
                  <a:pt x="1434347" y="2200911"/>
                  <a:pt x="1489347" y="2266642"/>
                  <a:pt x="1498733" y="2377615"/>
                </a:cubicBezTo>
                <a:close/>
              </a:path>
              <a:path w="2759880" h="2116007" fill="none" stroke="0" extrusionOk="0">
                <a:moveTo>
                  <a:pt x="299817" y="1282192"/>
                </a:moveTo>
                <a:cubicBezTo>
                  <a:pt x="244175" y="1285554"/>
                  <a:pt x="195752" y="1271461"/>
                  <a:pt x="137994" y="1243154"/>
                </a:cubicBezTo>
                <a:moveTo>
                  <a:pt x="442602" y="1709410"/>
                </a:moveTo>
                <a:cubicBezTo>
                  <a:pt x="423702" y="1716620"/>
                  <a:pt x="397561" y="1725191"/>
                  <a:pt x="371817" y="1728072"/>
                </a:cubicBezTo>
                <a:moveTo>
                  <a:pt x="1052715" y="1914692"/>
                </a:moveTo>
                <a:cubicBezTo>
                  <a:pt x="1034664" y="1887026"/>
                  <a:pt x="1022017" y="1860247"/>
                  <a:pt x="1010039" y="1829464"/>
                </a:cubicBezTo>
                <a:moveTo>
                  <a:pt x="1841644" y="1702161"/>
                </a:moveTo>
                <a:cubicBezTo>
                  <a:pt x="1840865" y="1734868"/>
                  <a:pt x="1828378" y="1763285"/>
                  <a:pt x="1824587" y="1795667"/>
                </a:cubicBezTo>
                <a:moveTo>
                  <a:pt x="2180369" y="1124324"/>
                </a:moveTo>
                <a:cubicBezTo>
                  <a:pt x="2285657" y="1190096"/>
                  <a:pt x="2386979" y="1335393"/>
                  <a:pt x="2388062" y="1473857"/>
                </a:cubicBezTo>
                <a:moveTo>
                  <a:pt x="2670311" y="752064"/>
                </a:moveTo>
                <a:cubicBezTo>
                  <a:pt x="2653555" y="801215"/>
                  <a:pt x="2618603" y="847326"/>
                  <a:pt x="2577804" y="883139"/>
                </a:cubicBezTo>
                <a:moveTo>
                  <a:pt x="2448371" y="265774"/>
                </a:moveTo>
                <a:cubicBezTo>
                  <a:pt x="2454427" y="283833"/>
                  <a:pt x="2454996" y="308890"/>
                  <a:pt x="2453226" y="327687"/>
                </a:cubicBezTo>
                <a:moveTo>
                  <a:pt x="1857680" y="193575"/>
                </a:moveTo>
                <a:cubicBezTo>
                  <a:pt x="1870603" y="163601"/>
                  <a:pt x="1883676" y="134721"/>
                  <a:pt x="1905083" y="114617"/>
                </a:cubicBezTo>
                <a:moveTo>
                  <a:pt x="1414502" y="231193"/>
                </a:moveTo>
                <a:cubicBezTo>
                  <a:pt x="1418118" y="208887"/>
                  <a:pt x="1424546" y="183682"/>
                  <a:pt x="1437437" y="163108"/>
                </a:cubicBezTo>
                <a:moveTo>
                  <a:pt x="894405" y="254312"/>
                </a:moveTo>
                <a:cubicBezTo>
                  <a:pt x="924752" y="270953"/>
                  <a:pt x="952207" y="292177"/>
                  <a:pt x="977457" y="320339"/>
                </a:cubicBezTo>
                <a:moveTo>
                  <a:pt x="263657" y="773371"/>
                </a:moveTo>
                <a:cubicBezTo>
                  <a:pt x="259352" y="749645"/>
                  <a:pt x="249827" y="729205"/>
                  <a:pt x="249155" y="703866"/>
                </a:cubicBezTo>
              </a:path>
            </a:pathLst>
          </a:custGeom>
          <a:solidFill>
            <a:srgbClr val="83ADC6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19180932">
                  <a:prstGeom prst="cloudCallout">
                    <a:avLst>
                      <a:gd name="adj1" fmla="val -3099"/>
                      <a:gd name="adj2" fmla="val 926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he doing?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71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AFF7641-7B8F-D2AE-7F18-D742B1B937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1" b="17796"/>
          <a:stretch/>
        </p:blipFill>
        <p:spPr>
          <a:xfrm>
            <a:off x="11422225" y="6283683"/>
            <a:ext cx="604935" cy="397035"/>
          </a:xfrm>
          <a:prstGeom prst="rect">
            <a:avLst/>
          </a:prstGeom>
        </p:spPr>
      </p:pic>
      <p:pic>
        <p:nvPicPr>
          <p:cNvPr id="28674" name="Picture 2" descr="Conductor Girl clipart">
            <a:extLst>
              <a:ext uri="{FF2B5EF4-FFF2-40B4-BE49-F238E27FC236}">
                <a16:creationId xmlns:a16="http://schemas.microsoft.com/office/drawing/2014/main" id="{E356F3EF-8BE2-8206-57B7-54D3DEBD9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939" y="1536976"/>
            <a:ext cx="2632874" cy="49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A0DE5E5-00C2-FB7C-A063-5C6C546A50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05" t="28217" r="27267" b="13179"/>
          <a:stretch/>
        </p:blipFill>
        <p:spPr>
          <a:xfrm>
            <a:off x="0" y="138224"/>
            <a:ext cx="12192000" cy="6719776"/>
          </a:xfrm>
          <a:prstGeom prst="rect">
            <a:avLst/>
          </a:prstGeom>
        </p:spPr>
      </p:pic>
      <p:pic>
        <p:nvPicPr>
          <p:cNvPr id="4" name="Picture 2" descr="Little Boy is Questioning clipart">
            <a:extLst>
              <a:ext uri="{FF2B5EF4-FFF2-40B4-BE49-F238E27FC236}">
                <a16:creationId xmlns:a16="http://schemas.microsoft.com/office/drawing/2014/main" id="{EA3DAF50-30E8-305B-8734-C39F6CDC0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735" y="2372332"/>
            <a:ext cx="2948911" cy="448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id="{60FBF19B-48A5-CBD0-46A2-DB7396720FD1}"/>
              </a:ext>
            </a:extLst>
          </p:cNvPr>
          <p:cNvSpPr/>
          <p:nvPr/>
        </p:nvSpPr>
        <p:spPr>
          <a:xfrm>
            <a:off x="7380295" y="807797"/>
            <a:ext cx="2759880" cy="2116007"/>
          </a:xfrm>
          <a:custGeom>
            <a:avLst/>
            <a:gdLst>
              <a:gd name="connsiteX0" fmla="*/ 249155 w 2759880"/>
              <a:gd name="connsiteY0" fmla="*/ 703866 h 2116007"/>
              <a:gd name="connsiteX1" fmla="*/ 359231 w 2759880"/>
              <a:gd name="connsiteY1" fmla="*/ 338316 h 2116007"/>
              <a:gd name="connsiteX2" fmla="*/ 894724 w 2759880"/>
              <a:gd name="connsiteY2" fmla="*/ 254802 h 2116007"/>
              <a:gd name="connsiteX3" fmla="*/ 1434626 w 2759880"/>
              <a:gd name="connsiteY3" fmla="*/ 168105 h 2116007"/>
              <a:gd name="connsiteX4" fmla="*/ 1645003 w 2759880"/>
              <a:gd name="connsiteY4" fmla="*/ 9796 h 2116007"/>
              <a:gd name="connsiteX5" fmla="*/ 1905914 w 2759880"/>
              <a:gd name="connsiteY5" fmla="*/ 121523 h 2116007"/>
              <a:gd name="connsiteX6" fmla="*/ 2265593 w 2759880"/>
              <a:gd name="connsiteY6" fmla="*/ 33797 h 2116007"/>
              <a:gd name="connsiteX7" fmla="*/ 2447988 w 2759880"/>
              <a:gd name="connsiteY7" fmla="*/ 273121 h 2116007"/>
              <a:gd name="connsiteX8" fmla="*/ 2682066 w 2759880"/>
              <a:gd name="connsiteY8" fmla="*/ 505392 h 2116007"/>
              <a:gd name="connsiteX9" fmla="*/ 2671589 w 2759880"/>
              <a:gd name="connsiteY9" fmla="*/ 757256 h 2116007"/>
              <a:gd name="connsiteX10" fmla="*/ 2748124 w 2759880"/>
              <a:gd name="connsiteY10" fmla="*/ 1142349 h 2116007"/>
              <a:gd name="connsiteX11" fmla="*/ 2389596 w 2759880"/>
              <a:gd name="connsiteY11" fmla="*/ 1479441 h 2116007"/>
              <a:gd name="connsiteX12" fmla="*/ 2261248 w 2759880"/>
              <a:gd name="connsiteY12" fmla="*/ 1768286 h 2116007"/>
              <a:gd name="connsiteX13" fmla="*/ 1824267 w 2759880"/>
              <a:gd name="connsiteY13" fmla="*/ 1803259 h 2116007"/>
              <a:gd name="connsiteX14" fmla="*/ 1511992 w 2759880"/>
              <a:gd name="connsiteY14" fmla="*/ 2111402 h 2116007"/>
              <a:gd name="connsiteX15" fmla="*/ 1052843 w 2759880"/>
              <a:gd name="connsiteY15" fmla="*/ 1923313 h 2116007"/>
              <a:gd name="connsiteX16" fmla="*/ 370794 w 2759880"/>
              <a:gd name="connsiteY16" fmla="*/ 1737476 h 2116007"/>
              <a:gd name="connsiteX17" fmla="*/ 70913 w 2759880"/>
              <a:gd name="connsiteY17" fmla="*/ 1530676 h 2116007"/>
              <a:gd name="connsiteX18" fmla="*/ 134991 w 2759880"/>
              <a:gd name="connsiteY18" fmla="*/ 1251529 h 2116007"/>
              <a:gd name="connsiteX19" fmla="*/ -320 w 2759880"/>
              <a:gd name="connsiteY19" fmla="*/ 965134 h 2116007"/>
              <a:gd name="connsiteX20" fmla="*/ 246792 w 2759880"/>
              <a:gd name="connsiteY20" fmla="*/ 710576 h 2116007"/>
              <a:gd name="connsiteX21" fmla="*/ 249155 w 2759880"/>
              <a:gd name="connsiteY21" fmla="*/ 703866 h 2116007"/>
              <a:gd name="connsiteX0" fmla="*/ 1353189 w 2759880"/>
              <a:gd name="connsiteY0" fmla="*/ 3019457 h 2116007"/>
              <a:gd name="connsiteX1" fmla="*/ 1294411 w 2759880"/>
              <a:gd name="connsiteY1" fmla="*/ 3078235 h 2116007"/>
              <a:gd name="connsiteX2" fmla="*/ 1235633 w 2759880"/>
              <a:gd name="connsiteY2" fmla="*/ 3019457 h 2116007"/>
              <a:gd name="connsiteX3" fmla="*/ 1294411 w 2759880"/>
              <a:gd name="connsiteY3" fmla="*/ 2960679 h 2116007"/>
              <a:gd name="connsiteX4" fmla="*/ 1353189 w 2759880"/>
              <a:gd name="connsiteY4" fmla="*/ 3019457 h 2116007"/>
              <a:gd name="connsiteX0" fmla="*/ 1423400 w 2759880"/>
              <a:gd name="connsiteY0" fmla="*/ 2757258 h 2116007"/>
              <a:gd name="connsiteX1" fmla="*/ 1305844 w 2759880"/>
              <a:gd name="connsiteY1" fmla="*/ 2874814 h 2116007"/>
              <a:gd name="connsiteX2" fmla="*/ 1188288 w 2759880"/>
              <a:gd name="connsiteY2" fmla="*/ 2757258 h 2116007"/>
              <a:gd name="connsiteX3" fmla="*/ 1305844 w 2759880"/>
              <a:gd name="connsiteY3" fmla="*/ 2639702 h 2116007"/>
              <a:gd name="connsiteX4" fmla="*/ 1423400 w 2759880"/>
              <a:gd name="connsiteY4" fmla="*/ 2757258 h 2116007"/>
              <a:gd name="connsiteX0" fmla="*/ 1498733 w 2759880"/>
              <a:gd name="connsiteY0" fmla="*/ 2377615 h 2116007"/>
              <a:gd name="connsiteX1" fmla="*/ 1322399 w 2759880"/>
              <a:gd name="connsiteY1" fmla="*/ 2553949 h 2116007"/>
              <a:gd name="connsiteX2" fmla="*/ 1146065 w 2759880"/>
              <a:gd name="connsiteY2" fmla="*/ 2377615 h 2116007"/>
              <a:gd name="connsiteX3" fmla="*/ 1322399 w 2759880"/>
              <a:gd name="connsiteY3" fmla="*/ 2201281 h 2116007"/>
              <a:gd name="connsiteX4" fmla="*/ 1498733 w 2759880"/>
              <a:gd name="connsiteY4" fmla="*/ 2377615 h 2116007"/>
              <a:gd name="connsiteX0" fmla="*/ 299817 w 2759880"/>
              <a:gd name="connsiteY0" fmla="*/ 1282192 h 2116007"/>
              <a:gd name="connsiteX1" fmla="*/ 137994 w 2759880"/>
              <a:gd name="connsiteY1" fmla="*/ 1243154 h 2116007"/>
              <a:gd name="connsiteX2" fmla="*/ 442602 w 2759880"/>
              <a:gd name="connsiteY2" fmla="*/ 1709410 h 2116007"/>
              <a:gd name="connsiteX3" fmla="*/ 371817 w 2759880"/>
              <a:gd name="connsiteY3" fmla="*/ 1728072 h 2116007"/>
              <a:gd name="connsiteX4" fmla="*/ 1052715 w 2759880"/>
              <a:gd name="connsiteY4" fmla="*/ 1914692 h 2116007"/>
              <a:gd name="connsiteX5" fmla="*/ 1010039 w 2759880"/>
              <a:gd name="connsiteY5" fmla="*/ 1829464 h 2116007"/>
              <a:gd name="connsiteX6" fmla="*/ 1841644 w 2759880"/>
              <a:gd name="connsiteY6" fmla="*/ 1702161 h 2116007"/>
              <a:gd name="connsiteX7" fmla="*/ 1824587 w 2759880"/>
              <a:gd name="connsiteY7" fmla="*/ 1795667 h 2116007"/>
              <a:gd name="connsiteX8" fmla="*/ 2180369 w 2759880"/>
              <a:gd name="connsiteY8" fmla="*/ 1124324 h 2116007"/>
              <a:gd name="connsiteX9" fmla="*/ 2388062 w 2759880"/>
              <a:gd name="connsiteY9" fmla="*/ 1473857 h 2116007"/>
              <a:gd name="connsiteX10" fmla="*/ 2670311 w 2759880"/>
              <a:gd name="connsiteY10" fmla="*/ 752064 h 2116007"/>
              <a:gd name="connsiteX11" fmla="*/ 2577804 w 2759880"/>
              <a:gd name="connsiteY11" fmla="*/ 883139 h 2116007"/>
              <a:gd name="connsiteX12" fmla="*/ 2448371 w 2759880"/>
              <a:gd name="connsiteY12" fmla="*/ 265774 h 2116007"/>
              <a:gd name="connsiteX13" fmla="*/ 2453226 w 2759880"/>
              <a:gd name="connsiteY13" fmla="*/ 327687 h 2116007"/>
              <a:gd name="connsiteX14" fmla="*/ 1857680 w 2759880"/>
              <a:gd name="connsiteY14" fmla="*/ 193575 h 2116007"/>
              <a:gd name="connsiteX15" fmla="*/ 1905083 w 2759880"/>
              <a:gd name="connsiteY15" fmla="*/ 114617 h 2116007"/>
              <a:gd name="connsiteX16" fmla="*/ 1414502 w 2759880"/>
              <a:gd name="connsiteY16" fmla="*/ 231193 h 2116007"/>
              <a:gd name="connsiteX17" fmla="*/ 1437437 w 2759880"/>
              <a:gd name="connsiteY17" fmla="*/ 163108 h 2116007"/>
              <a:gd name="connsiteX18" fmla="*/ 894405 w 2759880"/>
              <a:gd name="connsiteY18" fmla="*/ 254312 h 2116007"/>
              <a:gd name="connsiteX19" fmla="*/ 977457 w 2759880"/>
              <a:gd name="connsiteY19" fmla="*/ 320339 h 2116007"/>
              <a:gd name="connsiteX20" fmla="*/ 263657 w 2759880"/>
              <a:gd name="connsiteY20" fmla="*/ 773371 h 2116007"/>
              <a:gd name="connsiteX21" fmla="*/ 249155 w 2759880"/>
              <a:gd name="connsiteY21" fmla="*/ 703866 h 2116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59880" h="2116007" fill="none" extrusionOk="0">
                <a:moveTo>
                  <a:pt x="249155" y="703866"/>
                </a:moveTo>
                <a:cubicBezTo>
                  <a:pt x="222860" y="571374"/>
                  <a:pt x="259656" y="449386"/>
                  <a:pt x="359231" y="338316"/>
                </a:cubicBezTo>
                <a:cubicBezTo>
                  <a:pt x="494987" y="190003"/>
                  <a:pt x="709222" y="118277"/>
                  <a:pt x="894724" y="254802"/>
                </a:cubicBezTo>
                <a:cubicBezTo>
                  <a:pt x="1026931" y="47728"/>
                  <a:pt x="1273087" y="-3922"/>
                  <a:pt x="1434626" y="168105"/>
                </a:cubicBezTo>
                <a:cubicBezTo>
                  <a:pt x="1484684" y="79771"/>
                  <a:pt x="1569439" y="21203"/>
                  <a:pt x="1645003" y="9796"/>
                </a:cubicBezTo>
                <a:cubicBezTo>
                  <a:pt x="1735728" y="-780"/>
                  <a:pt x="1825562" y="33408"/>
                  <a:pt x="1905914" y="121523"/>
                </a:cubicBezTo>
                <a:cubicBezTo>
                  <a:pt x="1968631" y="14406"/>
                  <a:pt x="2160565" y="-31061"/>
                  <a:pt x="2265593" y="33797"/>
                </a:cubicBezTo>
                <a:cubicBezTo>
                  <a:pt x="2346030" y="76231"/>
                  <a:pt x="2430530" y="170932"/>
                  <a:pt x="2447988" y="273121"/>
                </a:cubicBezTo>
                <a:cubicBezTo>
                  <a:pt x="2547665" y="294103"/>
                  <a:pt x="2666965" y="394486"/>
                  <a:pt x="2682066" y="505392"/>
                </a:cubicBezTo>
                <a:cubicBezTo>
                  <a:pt x="2699458" y="590290"/>
                  <a:pt x="2717426" y="681059"/>
                  <a:pt x="2671589" y="757256"/>
                </a:cubicBezTo>
                <a:cubicBezTo>
                  <a:pt x="2749746" y="870399"/>
                  <a:pt x="2790147" y="987723"/>
                  <a:pt x="2748124" y="1142349"/>
                </a:cubicBezTo>
                <a:cubicBezTo>
                  <a:pt x="2679441" y="1320213"/>
                  <a:pt x="2575214" y="1440814"/>
                  <a:pt x="2389596" y="1479441"/>
                </a:cubicBezTo>
                <a:cubicBezTo>
                  <a:pt x="2402597" y="1601324"/>
                  <a:pt x="2335497" y="1693800"/>
                  <a:pt x="2261248" y="1768286"/>
                </a:cubicBezTo>
                <a:cubicBezTo>
                  <a:pt x="2113409" y="1863349"/>
                  <a:pt x="1983472" y="1897901"/>
                  <a:pt x="1824267" y="1803259"/>
                </a:cubicBezTo>
                <a:cubicBezTo>
                  <a:pt x="1757288" y="1955884"/>
                  <a:pt x="1665740" y="2050256"/>
                  <a:pt x="1511992" y="2111402"/>
                </a:cubicBezTo>
                <a:cubicBezTo>
                  <a:pt x="1329506" y="2123999"/>
                  <a:pt x="1120936" y="2075701"/>
                  <a:pt x="1052843" y="1923313"/>
                </a:cubicBezTo>
                <a:cubicBezTo>
                  <a:pt x="806122" y="2066957"/>
                  <a:pt x="541419" y="1963008"/>
                  <a:pt x="370794" y="1737476"/>
                </a:cubicBezTo>
                <a:cubicBezTo>
                  <a:pt x="254444" y="1734528"/>
                  <a:pt x="113684" y="1667236"/>
                  <a:pt x="70913" y="1530676"/>
                </a:cubicBezTo>
                <a:cubicBezTo>
                  <a:pt x="47795" y="1447790"/>
                  <a:pt x="79108" y="1332408"/>
                  <a:pt x="134991" y="1251529"/>
                </a:cubicBezTo>
                <a:cubicBezTo>
                  <a:pt x="41911" y="1185937"/>
                  <a:pt x="-10255" y="1077795"/>
                  <a:pt x="-320" y="965134"/>
                </a:cubicBezTo>
                <a:cubicBezTo>
                  <a:pt x="18861" y="823201"/>
                  <a:pt x="119554" y="706099"/>
                  <a:pt x="246792" y="710576"/>
                </a:cubicBezTo>
                <a:cubicBezTo>
                  <a:pt x="247601" y="708160"/>
                  <a:pt x="248446" y="705913"/>
                  <a:pt x="249155" y="703866"/>
                </a:cubicBezTo>
                <a:close/>
              </a:path>
              <a:path w="2759880" h="2116007" fill="none" extrusionOk="0">
                <a:moveTo>
                  <a:pt x="1353189" y="3019457"/>
                </a:moveTo>
                <a:cubicBezTo>
                  <a:pt x="1348366" y="3048927"/>
                  <a:pt x="1326493" y="3077942"/>
                  <a:pt x="1294411" y="3078235"/>
                </a:cubicBezTo>
                <a:cubicBezTo>
                  <a:pt x="1263604" y="3079586"/>
                  <a:pt x="1238495" y="3050694"/>
                  <a:pt x="1235633" y="3019457"/>
                </a:cubicBezTo>
                <a:cubicBezTo>
                  <a:pt x="1234136" y="2986002"/>
                  <a:pt x="1266160" y="2961208"/>
                  <a:pt x="1294411" y="2960679"/>
                </a:cubicBezTo>
                <a:cubicBezTo>
                  <a:pt x="1327341" y="2960771"/>
                  <a:pt x="1353625" y="2986333"/>
                  <a:pt x="1353189" y="3019457"/>
                </a:cubicBezTo>
                <a:close/>
              </a:path>
              <a:path w="2759880" h="2116007" fill="none" extrusionOk="0">
                <a:moveTo>
                  <a:pt x="1423400" y="2757258"/>
                </a:moveTo>
                <a:cubicBezTo>
                  <a:pt x="1433305" y="2822081"/>
                  <a:pt x="1381420" y="2872948"/>
                  <a:pt x="1305844" y="2874814"/>
                </a:cubicBezTo>
                <a:cubicBezTo>
                  <a:pt x="1241396" y="2869823"/>
                  <a:pt x="1191355" y="2815349"/>
                  <a:pt x="1188288" y="2757258"/>
                </a:cubicBezTo>
                <a:cubicBezTo>
                  <a:pt x="1186090" y="2692882"/>
                  <a:pt x="1240045" y="2638689"/>
                  <a:pt x="1305844" y="2639702"/>
                </a:cubicBezTo>
                <a:cubicBezTo>
                  <a:pt x="1373353" y="2640279"/>
                  <a:pt x="1429759" y="2691291"/>
                  <a:pt x="1423400" y="2757258"/>
                </a:cubicBezTo>
                <a:close/>
              </a:path>
              <a:path w="2759880" h="2116007" fill="none" extrusionOk="0">
                <a:moveTo>
                  <a:pt x="1498733" y="2377615"/>
                </a:moveTo>
                <a:cubicBezTo>
                  <a:pt x="1503985" y="2481121"/>
                  <a:pt x="1413732" y="2553889"/>
                  <a:pt x="1322399" y="2553949"/>
                </a:cubicBezTo>
                <a:cubicBezTo>
                  <a:pt x="1231827" y="2544938"/>
                  <a:pt x="1133553" y="2480850"/>
                  <a:pt x="1146065" y="2377615"/>
                </a:cubicBezTo>
                <a:cubicBezTo>
                  <a:pt x="1149946" y="2278355"/>
                  <a:pt x="1226394" y="2198867"/>
                  <a:pt x="1322399" y="2201281"/>
                </a:cubicBezTo>
                <a:cubicBezTo>
                  <a:pt x="1422735" y="2202230"/>
                  <a:pt x="1515952" y="2275300"/>
                  <a:pt x="1498733" y="2377615"/>
                </a:cubicBezTo>
                <a:close/>
              </a:path>
              <a:path w="2759880" h="2116007" fill="none" extrusionOk="0">
                <a:moveTo>
                  <a:pt x="299817" y="1282192"/>
                </a:moveTo>
                <a:cubicBezTo>
                  <a:pt x="242712" y="1283247"/>
                  <a:pt x="179936" y="1275611"/>
                  <a:pt x="137994" y="1243154"/>
                </a:cubicBezTo>
                <a:moveTo>
                  <a:pt x="442602" y="1709410"/>
                </a:moveTo>
                <a:cubicBezTo>
                  <a:pt x="419100" y="1717377"/>
                  <a:pt x="398550" y="1722385"/>
                  <a:pt x="371817" y="1728072"/>
                </a:cubicBezTo>
                <a:moveTo>
                  <a:pt x="1052715" y="1914692"/>
                </a:moveTo>
                <a:cubicBezTo>
                  <a:pt x="1034903" y="1888924"/>
                  <a:pt x="1023528" y="1858785"/>
                  <a:pt x="1010039" y="1829464"/>
                </a:cubicBezTo>
                <a:moveTo>
                  <a:pt x="1841644" y="1702161"/>
                </a:moveTo>
                <a:cubicBezTo>
                  <a:pt x="1838266" y="1738369"/>
                  <a:pt x="1835009" y="1766986"/>
                  <a:pt x="1824587" y="1795667"/>
                </a:cubicBezTo>
                <a:moveTo>
                  <a:pt x="2180369" y="1124324"/>
                </a:moveTo>
                <a:cubicBezTo>
                  <a:pt x="2290698" y="1181575"/>
                  <a:pt x="2389940" y="1322574"/>
                  <a:pt x="2388062" y="1473857"/>
                </a:cubicBezTo>
                <a:moveTo>
                  <a:pt x="2670311" y="752064"/>
                </a:moveTo>
                <a:cubicBezTo>
                  <a:pt x="2653662" y="794741"/>
                  <a:pt x="2621770" y="856383"/>
                  <a:pt x="2577804" y="883139"/>
                </a:cubicBezTo>
                <a:moveTo>
                  <a:pt x="2448371" y="265774"/>
                </a:moveTo>
                <a:cubicBezTo>
                  <a:pt x="2453071" y="285428"/>
                  <a:pt x="2453463" y="310205"/>
                  <a:pt x="2453226" y="327687"/>
                </a:cubicBezTo>
                <a:moveTo>
                  <a:pt x="1857680" y="193575"/>
                </a:moveTo>
                <a:cubicBezTo>
                  <a:pt x="1868918" y="166454"/>
                  <a:pt x="1886565" y="140184"/>
                  <a:pt x="1905083" y="114617"/>
                </a:cubicBezTo>
                <a:moveTo>
                  <a:pt x="1414502" y="231193"/>
                </a:moveTo>
                <a:cubicBezTo>
                  <a:pt x="1423573" y="207914"/>
                  <a:pt x="1426893" y="184407"/>
                  <a:pt x="1437437" y="163108"/>
                </a:cubicBezTo>
                <a:moveTo>
                  <a:pt x="894405" y="254312"/>
                </a:moveTo>
                <a:cubicBezTo>
                  <a:pt x="928593" y="268837"/>
                  <a:pt x="948663" y="299719"/>
                  <a:pt x="977457" y="320339"/>
                </a:cubicBezTo>
                <a:moveTo>
                  <a:pt x="263657" y="773371"/>
                </a:moveTo>
                <a:cubicBezTo>
                  <a:pt x="256885" y="747440"/>
                  <a:pt x="254231" y="725670"/>
                  <a:pt x="249155" y="703866"/>
                </a:cubicBezTo>
              </a:path>
              <a:path w="2759880" h="2116007" stroke="0" extrusionOk="0">
                <a:moveTo>
                  <a:pt x="249155" y="703866"/>
                </a:moveTo>
                <a:cubicBezTo>
                  <a:pt x="239943" y="586618"/>
                  <a:pt x="271085" y="432381"/>
                  <a:pt x="359231" y="338316"/>
                </a:cubicBezTo>
                <a:cubicBezTo>
                  <a:pt x="499888" y="178542"/>
                  <a:pt x="743259" y="148625"/>
                  <a:pt x="894724" y="254802"/>
                </a:cubicBezTo>
                <a:cubicBezTo>
                  <a:pt x="1005191" y="51154"/>
                  <a:pt x="1294783" y="-31633"/>
                  <a:pt x="1434626" y="168105"/>
                </a:cubicBezTo>
                <a:cubicBezTo>
                  <a:pt x="1474909" y="79737"/>
                  <a:pt x="1554701" y="35521"/>
                  <a:pt x="1645003" y="9796"/>
                </a:cubicBezTo>
                <a:cubicBezTo>
                  <a:pt x="1753158" y="-5994"/>
                  <a:pt x="1835728" y="45028"/>
                  <a:pt x="1905914" y="121523"/>
                </a:cubicBezTo>
                <a:cubicBezTo>
                  <a:pt x="2004607" y="34766"/>
                  <a:pt x="2132736" y="-36976"/>
                  <a:pt x="2265593" y="33797"/>
                </a:cubicBezTo>
                <a:cubicBezTo>
                  <a:pt x="2378758" y="80482"/>
                  <a:pt x="2415512" y="168245"/>
                  <a:pt x="2447988" y="273121"/>
                </a:cubicBezTo>
                <a:cubicBezTo>
                  <a:pt x="2551842" y="298156"/>
                  <a:pt x="2649592" y="394826"/>
                  <a:pt x="2682066" y="505392"/>
                </a:cubicBezTo>
                <a:cubicBezTo>
                  <a:pt x="2699316" y="598923"/>
                  <a:pt x="2706146" y="673602"/>
                  <a:pt x="2671589" y="757256"/>
                </a:cubicBezTo>
                <a:cubicBezTo>
                  <a:pt x="2741619" y="855214"/>
                  <a:pt x="2779255" y="997167"/>
                  <a:pt x="2748124" y="1142349"/>
                </a:cubicBezTo>
                <a:cubicBezTo>
                  <a:pt x="2712745" y="1307271"/>
                  <a:pt x="2563640" y="1446574"/>
                  <a:pt x="2389596" y="1479441"/>
                </a:cubicBezTo>
                <a:cubicBezTo>
                  <a:pt x="2383063" y="1597081"/>
                  <a:pt x="2335846" y="1693168"/>
                  <a:pt x="2261248" y="1768286"/>
                </a:cubicBezTo>
                <a:cubicBezTo>
                  <a:pt x="2134357" y="1887235"/>
                  <a:pt x="1956353" y="1903277"/>
                  <a:pt x="1824267" y="1803259"/>
                </a:cubicBezTo>
                <a:cubicBezTo>
                  <a:pt x="1751320" y="1955598"/>
                  <a:pt x="1666779" y="2085583"/>
                  <a:pt x="1511992" y="2111402"/>
                </a:cubicBezTo>
                <a:cubicBezTo>
                  <a:pt x="1332967" y="2123753"/>
                  <a:pt x="1162940" y="2048337"/>
                  <a:pt x="1052843" y="1923313"/>
                </a:cubicBezTo>
                <a:cubicBezTo>
                  <a:pt x="818678" y="2081614"/>
                  <a:pt x="512375" y="2038463"/>
                  <a:pt x="370794" y="1737476"/>
                </a:cubicBezTo>
                <a:cubicBezTo>
                  <a:pt x="236944" y="1732831"/>
                  <a:pt x="110786" y="1668739"/>
                  <a:pt x="70913" y="1530676"/>
                </a:cubicBezTo>
                <a:cubicBezTo>
                  <a:pt x="44510" y="1433680"/>
                  <a:pt x="70578" y="1342519"/>
                  <a:pt x="134991" y="1251529"/>
                </a:cubicBezTo>
                <a:cubicBezTo>
                  <a:pt x="54689" y="1189493"/>
                  <a:pt x="-6163" y="1080896"/>
                  <a:pt x="-320" y="965134"/>
                </a:cubicBezTo>
                <a:cubicBezTo>
                  <a:pt x="27311" y="835970"/>
                  <a:pt x="125381" y="725724"/>
                  <a:pt x="246792" y="710576"/>
                </a:cubicBezTo>
                <a:cubicBezTo>
                  <a:pt x="247748" y="708467"/>
                  <a:pt x="248646" y="705977"/>
                  <a:pt x="249155" y="703866"/>
                </a:cubicBezTo>
                <a:close/>
              </a:path>
              <a:path w="2759880" h="2116007" stroke="0" extrusionOk="0">
                <a:moveTo>
                  <a:pt x="1353189" y="3019457"/>
                </a:moveTo>
                <a:cubicBezTo>
                  <a:pt x="1348319" y="3049952"/>
                  <a:pt x="1321261" y="3076024"/>
                  <a:pt x="1294411" y="3078235"/>
                </a:cubicBezTo>
                <a:cubicBezTo>
                  <a:pt x="1261345" y="3078761"/>
                  <a:pt x="1240052" y="3055635"/>
                  <a:pt x="1235633" y="3019457"/>
                </a:cubicBezTo>
                <a:cubicBezTo>
                  <a:pt x="1236661" y="2986396"/>
                  <a:pt x="1255544" y="2960445"/>
                  <a:pt x="1294411" y="2960679"/>
                </a:cubicBezTo>
                <a:cubicBezTo>
                  <a:pt x="1327421" y="2959349"/>
                  <a:pt x="1350948" y="2990533"/>
                  <a:pt x="1353189" y="3019457"/>
                </a:cubicBezTo>
                <a:close/>
              </a:path>
              <a:path w="2759880" h="2116007" stroke="0" extrusionOk="0">
                <a:moveTo>
                  <a:pt x="1423400" y="2757258"/>
                </a:moveTo>
                <a:cubicBezTo>
                  <a:pt x="1428898" y="2827372"/>
                  <a:pt x="1359566" y="2875284"/>
                  <a:pt x="1305844" y="2874814"/>
                </a:cubicBezTo>
                <a:cubicBezTo>
                  <a:pt x="1238028" y="2877433"/>
                  <a:pt x="1180006" y="2817302"/>
                  <a:pt x="1188288" y="2757258"/>
                </a:cubicBezTo>
                <a:cubicBezTo>
                  <a:pt x="1180402" y="2701291"/>
                  <a:pt x="1245554" y="2646268"/>
                  <a:pt x="1305844" y="2639702"/>
                </a:cubicBezTo>
                <a:cubicBezTo>
                  <a:pt x="1368840" y="2634864"/>
                  <a:pt x="1421682" y="2696043"/>
                  <a:pt x="1423400" y="2757258"/>
                </a:cubicBezTo>
                <a:close/>
              </a:path>
              <a:path w="2759880" h="2116007" stroke="0" extrusionOk="0">
                <a:moveTo>
                  <a:pt x="1498733" y="2377615"/>
                </a:moveTo>
                <a:cubicBezTo>
                  <a:pt x="1507762" y="2478053"/>
                  <a:pt x="1418511" y="2555091"/>
                  <a:pt x="1322399" y="2553949"/>
                </a:cubicBezTo>
                <a:cubicBezTo>
                  <a:pt x="1217638" y="2545659"/>
                  <a:pt x="1150397" y="2471876"/>
                  <a:pt x="1146065" y="2377615"/>
                </a:cubicBezTo>
                <a:cubicBezTo>
                  <a:pt x="1162129" y="2280904"/>
                  <a:pt x="1218456" y="2218109"/>
                  <a:pt x="1322399" y="2201281"/>
                </a:cubicBezTo>
                <a:cubicBezTo>
                  <a:pt x="1434347" y="2200911"/>
                  <a:pt x="1489347" y="2266642"/>
                  <a:pt x="1498733" y="2377615"/>
                </a:cubicBezTo>
                <a:close/>
              </a:path>
              <a:path w="2759880" h="2116007" fill="none" stroke="0" extrusionOk="0">
                <a:moveTo>
                  <a:pt x="299817" y="1282192"/>
                </a:moveTo>
                <a:cubicBezTo>
                  <a:pt x="244175" y="1285554"/>
                  <a:pt x="195752" y="1271461"/>
                  <a:pt x="137994" y="1243154"/>
                </a:cubicBezTo>
                <a:moveTo>
                  <a:pt x="442602" y="1709410"/>
                </a:moveTo>
                <a:cubicBezTo>
                  <a:pt x="423702" y="1716620"/>
                  <a:pt x="397561" y="1725191"/>
                  <a:pt x="371817" y="1728072"/>
                </a:cubicBezTo>
                <a:moveTo>
                  <a:pt x="1052715" y="1914692"/>
                </a:moveTo>
                <a:cubicBezTo>
                  <a:pt x="1034664" y="1887026"/>
                  <a:pt x="1022017" y="1860247"/>
                  <a:pt x="1010039" y="1829464"/>
                </a:cubicBezTo>
                <a:moveTo>
                  <a:pt x="1841644" y="1702161"/>
                </a:moveTo>
                <a:cubicBezTo>
                  <a:pt x="1840865" y="1734868"/>
                  <a:pt x="1828378" y="1763285"/>
                  <a:pt x="1824587" y="1795667"/>
                </a:cubicBezTo>
                <a:moveTo>
                  <a:pt x="2180369" y="1124324"/>
                </a:moveTo>
                <a:cubicBezTo>
                  <a:pt x="2285657" y="1190096"/>
                  <a:pt x="2386979" y="1335393"/>
                  <a:pt x="2388062" y="1473857"/>
                </a:cubicBezTo>
                <a:moveTo>
                  <a:pt x="2670311" y="752064"/>
                </a:moveTo>
                <a:cubicBezTo>
                  <a:pt x="2653555" y="801215"/>
                  <a:pt x="2618603" y="847326"/>
                  <a:pt x="2577804" y="883139"/>
                </a:cubicBezTo>
                <a:moveTo>
                  <a:pt x="2448371" y="265774"/>
                </a:moveTo>
                <a:cubicBezTo>
                  <a:pt x="2454427" y="283833"/>
                  <a:pt x="2454996" y="308890"/>
                  <a:pt x="2453226" y="327687"/>
                </a:cubicBezTo>
                <a:moveTo>
                  <a:pt x="1857680" y="193575"/>
                </a:moveTo>
                <a:cubicBezTo>
                  <a:pt x="1870603" y="163601"/>
                  <a:pt x="1883676" y="134721"/>
                  <a:pt x="1905083" y="114617"/>
                </a:cubicBezTo>
                <a:moveTo>
                  <a:pt x="1414502" y="231193"/>
                </a:moveTo>
                <a:cubicBezTo>
                  <a:pt x="1418118" y="208887"/>
                  <a:pt x="1424546" y="183682"/>
                  <a:pt x="1437437" y="163108"/>
                </a:cubicBezTo>
                <a:moveTo>
                  <a:pt x="894405" y="254312"/>
                </a:moveTo>
                <a:cubicBezTo>
                  <a:pt x="924752" y="270953"/>
                  <a:pt x="952207" y="292177"/>
                  <a:pt x="977457" y="320339"/>
                </a:cubicBezTo>
                <a:moveTo>
                  <a:pt x="263657" y="773371"/>
                </a:moveTo>
                <a:cubicBezTo>
                  <a:pt x="259352" y="749645"/>
                  <a:pt x="249827" y="729205"/>
                  <a:pt x="249155" y="703866"/>
                </a:cubicBezTo>
              </a:path>
            </a:pathLst>
          </a:custGeom>
          <a:solidFill>
            <a:srgbClr val="83ADC6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19180932">
                  <a:prstGeom prst="cloudCallout">
                    <a:avLst>
                      <a:gd name="adj1" fmla="val -3099"/>
                      <a:gd name="adj2" fmla="val 926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he doing?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86748E9-0E3F-4B7B-8F83-18FB3DFD9CF6}"/>
              </a:ext>
            </a:extLst>
          </p:cNvPr>
          <p:cNvSpPr/>
          <p:nvPr/>
        </p:nvSpPr>
        <p:spPr>
          <a:xfrm>
            <a:off x="1041061" y="4821183"/>
            <a:ext cx="6853044" cy="11253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He is ……….………….video games.</a:t>
            </a:r>
            <a:endParaRPr lang="ar-SA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4578" name="Picture 2" descr="Teen wins the video game clipart">
            <a:extLst>
              <a:ext uri="{FF2B5EF4-FFF2-40B4-BE49-F238E27FC236}">
                <a16:creationId xmlns:a16="http://schemas.microsoft.com/office/drawing/2014/main" id="{24705EFE-AB20-49FD-E98F-E81935FE2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492" y="931984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DBCE84D8-A61C-54E1-8990-02C78E8CF67E}"/>
              </a:ext>
            </a:extLst>
          </p:cNvPr>
          <p:cNvSpPr/>
          <p:nvPr/>
        </p:nvSpPr>
        <p:spPr>
          <a:xfrm>
            <a:off x="2344615" y="4615165"/>
            <a:ext cx="3645877" cy="855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playing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804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71FE5CC7-B364-54EA-4965-A6D41FEDA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Picture 6" descr="Kindergarten Girl clipart">
            <a:extLst>
              <a:ext uri="{FF2B5EF4-FFF2-40B4-BE49-F238E27FC236}">
                <a16:creationId xmlns:a16="http://schemas.microsoft.com/office/drawing/2014/main" id="{4C2F9229-6697-2F9A-95B5-EBF93C99F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180" y="1847461"/>
            <a:ext cx="3006323" cy="501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School Classroom clipart">
            <a:extLst>
              <a:ext uri="{FF2B5EF4-FFF2-40B4-BE49-F238E27FC236}">
                <a16:creationId xmlns:a16="http://schemas.microsoft.com/office/drawing/2014/main" id="{8DE3DDDB-3D7F-3DA6-1F29-A15FD7E0F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352" y="867508"/>
            <a:ext cx="6072635" cy="568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9CBEFFF9-AF5F-5BCA-911C-51ED48E2B4D6}"/>
              </a:ext>
            </a:extLst>
          </p:cNvPr>
          <p:cNvSpPr/>
          <p:nvPr/>
        </p:nvSpPr>
        <p:spPr>
          <a:xfrm>
            <a:off x="5265093" y="211016"/>
            <a:ext cx="3664682" cy="2996323"/>
          </a:xfrm>
          <a:custGeom>
            <a:avLst/>
            <a:gdLst>
              <a:gd name="connsiteX0" fmla="*/ 330839 w 3664682"/>
              <a:gd name="connsiteY0" fmla="*/ 996693 h 2996323"/>
              <a:gd name="connsiteX1" fmla="*/ 477002 w 3664682"/>
              <a:gd name="connsiteY1" fmla="*/ 479064 h 2996323"/>
              <a:gd name="connsiteX2" fmla="*/ 1188052 w 3664682"/>
              <a:gd name="connsiteY2" fmla="*/ 360807 h 2996323"/>
              <a:gd name="connsiteX3" fmla="*/ 1904955 w 3664682"/>
              <a:gd name="connsiteY3" fmla="*/ 238041 h 2996323"/>
              <a:gd name="connsiteX4" fmla="*/ 2184303 w 3664682"/>
              <a:gd name="connsiteY4" fmla="*/ 13871 h 2996323"/>
              <a:gd name="connsiteX5" fmla="*/ 2530751 w 3664682"/>
              <a:gd name="connsiteY5" fmla="*/ 172080 h 2996323"/>
              <a:gd name="connsiteX6" fmla="*/ 3008347 w 3664682"/>
              <a:gd name="connsiteY6" fmla="*/ 47857 h 2996323"/>
              <a:gd name="connsiteX7" fmla="*/ 3250539 w 3664682"/>
              <a:gd name="connsiteY7" fmla="*/ 386747 h 2996323"/>
              <a:gd name="connsiteX8" fmla="*/ 3561358 w 3664682"/>
              <a:gd name="connsiteY8" fmla="*/ 715649 h 2996323"/>
              <a:gd name="connsiteX9" fmla="*/ 3547446 w 3664682"/>
              <a:gd name="connsiteY9" fmla="*/ 1072295 h 2996323"/>
              <a:gd name="connsiteX10" fmla="*/ 3649073 w 3664682"/>
              <a:gd name="connsiteY10" fmla="*/ 1617598 h 2996323"/>
              <a:gd name="connsiteX11" fmla="*/ 3173003 w 3664682"/>
              <a:gd name="connsiteY11" fmla="*/ 2094929 h 2996323"/>
              <a:gd name="connsiteX12" fmla="*/ 3002579 w 3664682"/>
              <a:gd name="connsiteY12" fmla="*/ 2503941 h 2996323"/>
              <a:gd name="connsiteX13" fmla="*/ 2422337 w 3664682"/>
              <a:gd name="connsiteY13" fmla="*/ 2553463 h 2996323"/>
              <a:gd name="connsiteX14" fmla="*/ 2007685 w 3664682"/>
              <a:gd name="connsiteY14" fmla="*/ 2989803 h 2996323"/>
              <a:gd name="connsiteX15" fmla="*/ 1398008 w 3664682"/>
              <a:gd name="connsiteY15" fmla="*/ 2723463 h 2996323"/>
              <a:gd name="connsiteX16" fmla="*/ 492356 w 3664682"/>
              <a:gd name="connsiteY16" fmla="*/ 2460314 h 2996323"/>
              <a:gd name="connsiteX17" fmla="*/ 94161 w 3664682"/>
              <a:gd name="connsiteY17" fmla="*/ 2167479 h 2996323"/>
              <a:gd name="connsiteX18" fmla="*/ 179247 w 3664682"/>
              <a:gd name="connsiteY18" fmla="*/ 1772200 h 2996323"/>
              <a:gd name="connsiteX19" fmla="*/ -425 w 3664682"/>
              <a:gd name="connsiteY19" fmla="*/ 1366656 h 2996323"/>
              <a:gd name="connsiteX20" fmla="*/ 327700 w 3664682"/>
              <a:gd name="connsiteY20" fmla="*/ 1006195 h 2996323"/>
              <a:gd name="connsiteX21" fmla="*/ 330839 w 3664682"/>
              <a:gd name="connsiteY21" fmla="*/ 996693 h 2996323"/>
              <a:gd name="connsiteX0" fmla="*/ 2903424 w 3664682"/>
              <a:gd name="connsiteY0" fmla="*/ 3733299 h 2996323"/>
              <a:gd name="connsiteX1" fmla="*/ 2820193 w 3664682"/>
              <a:gd name="connsiteY1" fmla="*/ 3816530 h 2996323"/>
              <a:gd name="connsiteX2" fmla="*/ 2736962 w 3664682"/>
              <a:gd name="connsiteY2" fmla="*/ 3733299 h 2996323"/>
              <a:gd name="connsiteX3" fmla="*/ 2820193 w 3664682"/>
              <a:gd name="connsiteY3" fmla="*/ 3650068 h 2996323"/>
              <a:gd name="connsiteX4" fmla="*/ 2903424 w 3664682"/>
              <a:gd name="connsiteY4" fmla="*/ 3733299 h 2996323"/>
              <a:gd name="connsiteX0" fmla="*/ 2887376 w 3664682"/>
              <a:gd name="connsiteY0" fmla="*/ 3508668 h 2996323"/>
              <a:gd name="connsiteX1" fmla="*/ 2720914 w 3664682"/>
              <a:gd name="connsiteY1" fmla="*/ 3675130 h 2996323"/>
              <a:gd name="connsiteX2" fmla="*/ 2554452 w 3664682"/>
              <a:gd name="connsiteY2" fmla="*/ 3508668 h 2996323"/>
              <a:gd name="connsiteX3" fmla="*/ 2720914 w 3664682"/>
              <a:gd name="connsiteY3" fmla="*/ 3342206 h 2996323"/>
              <a:gd name="connsiteX4" fmla="*/ 2887376 w 3664682"/>
              <a:gd name="connsiteY4" fmla="*/ 3508668 h 2996323"/>
              <a:gd name="connsiteX0" fmla="*/ 2804037 w 3664682"/>
              <a:gd name="connsiteY0" fmla="*/ 3131782 h 2996323"/>
              <a:gd name="connsiteX1" fmla="*/ 2554343 w 3664682"/>
              <a:gd name="connsiteY1" fmla="*/ 3381476 h 2996323"/>
              <a:gd name="connsiteX2" fmla="*/ 2304649 w 3664682"/>
              <a:gd name="connsiteY2" fmla="*/ 3131782 h 2996323"/>
              <a:gd name="connsiteX3" fmla="*/ 2554343 w 3664682"/>
              <a:gd name="connsiteY3" fmla="*/ 2882088 h 2996323"/>
              <a:gd name="connsiteX4" fmla="*/ 2804037 w 3664682"/>
              <a:gd name="connsiteY4" fmla="*/ 3131782 h 2996323"/>
              <a:gd name="connsiteX0" fmla="*/ 398110 w 3664682"/>
              <a:gd name="connsiteY0" fmla="*/ 1815619 h 2996323"/>
              <a:gd name="connsiteX1" fmla="*/ 183234 w 3664682"/>
              <a:gd name="connsiteY1" fmla="*/ 1760339 h 2996323"/>
              <a:gd name="connsiteX2" fmla="*/ 587706 w 3664682"/>
              <a:gd name="connsiteY2" fmla="*/ 2420571 h 2996323"/>
              <a:gd name="connsiteX3" fmla="*/ 493714 w 3664682"/>
              <a:gd name="connsiteY3" fmla="*/ 2446997 h 2996323"/>
              <a:gd name="connsiteX4" fmla="*/ 1397838 w 3664682"/>
              <a:gd name="connsiteY4" fmla="*/ 2711256 h 2996323"/>
              <a:gd name="connsiteX5" fmla="*/ 1341171 w 3664682"/>
              <a:gd name="connsiteY5" fmla="*/ 2590570 h 2996323"/>
              <a:gd name="connsiteX6" fmla="*/ 2445411 w 3664682"/>
              <a:gd name="connsiteY6" fmla="*/ 2410306 h 2996323"/>
              <a:gd name="connsiteX7" fmla="*/ 2422761 w 3664682"/>
              <a:gd name="connsiteY7" fmla="*/ 2542712 h 2996323"/>
              <a:gd name="connsiteX8" fmla="*/ 2895183 w 3664682"/>
              <a:gd name="connsiteY8" fmla="*/ 1592074 h 2996323"/>
              <a:gd name="connsiteX9" fmla="*/ 3170967 w 3664682"/>
              <a:gd name="connsiteY9" fmla="*/ 2087022 h 2996323"/>
              <a:gd name="connsiteX10" fmla="*/ 3545749 w 3664682"/>
              <a:gd name="connsiteY10" fmla="*/ 1064943 h 2996323"/>
              <a:gd name="connsiteX11" fmla="*/ 3422914 w 3664682"/>
              <a:gd name="connsiteY11" fmla="*/ 1250548 h 2996323"/>
              <a:gd name="connsiteX12" fmla="*/ 3251047 w 3664682"/>
              <a:gd name="connsiteY12" fmla="*/ 376343 h 2996323"/>
              <a:gd name="connsiteX13" fmla="*/ 3257495 w 3664682"/>
              <a:gd name="connsiteY13" fmla="*/ 464013 h 2996323"/>
              <a:gd name="connsiteX14" fmla="*/ 2466704 w 3664682"/>
              <a:gd name="connsiteY14" fmla="*/ 274108 h 2996323"/>
              <a:gd name="connsiteX15" fmla="*/ 2529648 w 3664682"/>
              <a:gd name="connsiteY15" fmla="*/ 162300 h 2996323"/>
              <a:gd name="connsiteX16" fmla="*/ 1878234 w 3664682"/>
              <a:gd name="connsiteY16" fmla="*/ 327376 h 2996323"/>
              <a:gd name="connsiteX17" fmla="*/ 1908688 w 3664682"/>
              <a:gd name="connsiteY17" fmla="*/ 230966 h 2996323"/>
              <a:gd name="connsiteX18" fmla="*/ 1187628 w 3664682"/>
              <a:gd name="connsiteY18" fmla="*/ 360113 h 2996323"/>
              <a:gd name="connsiteX19" fmla="*/ 1297908 w 3664682"/>
              <a:gd name="connsiteY19" fmla="*/ 453610 h 2996323"/>
              <a:gd name="connsiteX20" fmla="*/ 350095 w 3664682"/>
              <a:gd name="connsiteY20" fmla="*/ 1095114 h 2996323"/>
              <a:gd name="connsiteX21" fmla="*/ 330839 w 3664682"/>
              <a:gd name="connsiteY21" fmla="*/ 996693 h 2996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664682" h="2996323" fill="none" extrusionOk="0">
                <a:moveTo>
                  <a:pt x="330839" y="996693"/>
                </a:moveTo>
                <a:cubicBezTo>
                  <a:pt x="339750" y="797736"/>
                  <a:pt x="329183" y="605407"/>
                  <a:pt x="477002" y="479064"/>
                </a:cubicBezTo>
                <a:cubicBezTo>
                  <a:pt x="703553" y="230051"/>
                  <a:pt x="971146" y="233457"/>
                  <a:pt x="1188052" y="360807"/>
                </a:cubicBezTo>
                <a:cubicBezTo>
                  <a:pt x="1381536" y="58454"/>
                  <a:pt x="1672419" y="-10593"/>
                  <a:pt x="1904955" y="238041"/>
                </a:cubicBezTo>
                <a:cubicBezTo>
                  <a:pt x="1955665" y="112139"/>
                  <a:pt x="2078114" y="30636"/>
                  <a:pt x="2184303" y="13871"/>
                </a:cubicBezTo>
                <a:cubicBezTo>
                  <a:pt x="2324626" y="-12364"/>
                  <a:pt x="2439847" y="73817"/>
                  <a:pt x="2530751" y="172080"/>
                </a:cubicBezTo>
                <a:cubicBezTo>
                  <a:pt x="2649439" y="13655"/>
                  <a:pt x="2829705" y="-56283"/>
                  <a:pt x="3008347" y="47857"/>
                </a:cubicBezTo>
                <a:cubicBezTo>
                  <a:pt x="3140140" y="122701"/>
                  <a:pt x="3224885" y="240589"/>
                  <a:pt x="3250539" y="386747"/>
                </a:cubicBezTo>
                <a:cubicBezTo>
                  <a:pt x="3429905" y="434478"/>
                  <a:pt x="3525410" y="555035"/>
                  <a:pt x="3561358" y="715649"/>
                </a:cubicBezTo>
                <a:cubicBezTo>
                  <a:pt x="3604481" y="820523"/>
                  <a:pt x="3598327" y="967055"/>
                  <a:pt x="3547446" y="1072295"/>
                </a:cubicBezTo>
                <a:cubicBezTo>
                  <a:pt x="3679921" y="1245694"/>
                  <a:pt x="3674947" y="1393751"/>
                  <a:pt x="3649073" y="1617598"/>
                </a:cubicBezTo>
                <a:cubicBezTo>
                  <a:pt x="3583472" y="1874451"/>
                  <a:pt x="3411816" y="2073850"/>
                  <a:pt x="3173003" y="2094929"/>
                </a:cubicBezTo>
                <a:cubicBezTo>
                  <a:pt x="3163519" y="2257663"/>
                  <a:pt x="3110660" y="2399000"/>
                  <a:pt x="3002579" y="2503941"/>
                </a:cubicBezTo>
                <a:cubicBezTo>
                  <a:pt x="2843409" y="2659821"/>
                  <a:pt x="2589720" y="2681392"/>
                  <a:pt x="2422337" y="2553463"/>
                </a:cubicBezTo>
                <a:cubicBezTo>
                  <a:pt x="2342336" y="2738522"/>
                  <a:pt x="2216014" y="2939375"/>
                  <a:pt x="2007685" y="2989803"/>
                </a:cubicBezTo>
                <a:cubicBezTo>
                  <a:pt x="1755834" y="3020209"/>
                  <a:pt x="1542909" y="2992402"/>
                  <a:pt x="1398008" y="2723463"/>
                </a:cubicBezTo>
                <a:cubicBezTo>
                  <a:pt x="1145067" y="2944213"/>
                  <a:pt x="656156" y="2855322"/>
                  <a:pt x="492356" y="2460314"/>
                </a:cubicBezTo>
                <a:cubicBezTo>
                  <a:pt x="315182" y="2494045"/>
                  <a:pt x="120117" y="2347329"/>
                  <a:pt x="94161" y="2167479"/>
                </a:cubicBezTo>
                <a:cubicBezTo>
                  <a:pt x="57757" y="2033952"/>
                  <a:pt x="102157" y="1862200"/>
                  <a:pt x="179247" y="1772200"/>
                </a:cubicBezTo>
                <a:cubicBezTo>
                  <a:pt x="51702" y="1711297"/>
                  <a:pt x="-18552" y="1501061"/>
                  <a:pt x="-425" y="1366656"/>
                </a:cubicBezTo>
                <a:cubicBezTo>
                  <a:pt x="19131" y="1177638"/>
                  <a:pt x="159249" y="1025661"/>
                  <a:pt x="327700" y="1006195"/>
                </a:cubicBezTo>
                <a:cubicBezTo>
                  <a:pt x="328834" y="1003316"/>
                  <a:pt x="329423" y="999455"/>
                  <a:pt x="330839" y="996693"/>
                </a:cubicBezTo>
                <a:close/>
              </a:path>
              <a:path w="3664682" h="2996323" fill="none" extrusionOk="0">
                <a:moveTo>
                  <a:pt x="2903424" y="3733299"/>
                </a:moveTo>
                <a:cubicBezTo>
                  <a:pt x="2904955" y="3782758"/>
                  <a:pt x="2857657" y="3814887"/>
                  <a:pt x="2820193" y="3816530"/>
                </a:cubicBezTo>
                <a:cubicBezTo>
                  <a:pt x="2775053" y="3815252"/>
                  <a:pt x="2735731" y="3776315"/>
                  <a:pt x="2736962" y="3733299"/>
                </a:cubicBezTo>
                <a:cubicBezTo>
                  <a:pt x="2738437" y="3687948"/>
                  <a:pt x="2773647" y="3650361"/>
                  <a:pt x="2820193" y="3650068"/>
                </a:cubicBezTo>
                <a:cubicBezTo>
                  <a:pt x="2873094" y="3654750"/>
                  <a:pt x="2902166" y="3687963"/>
                  <a:pt x="2903424" y="3733299"/>
                </a:cubicBezTo>
                <a:close/>
              </a:path>
              <a:path w="3664682" h="2996323" fill="none" extrusionOk="0">
                <a:moveTo>
                  <a:pt x="2887376" y="3508668"/>
                </a:moveTo>
                <a:cubicBezTo>
                  <a:pt x="2884104" y="3599979"/>
                  <a:pt x="2809628" y="3662163"/>
                  <a:pt x="2720914" y="3675130"/>
                </a:cubicBezTo>
                <a:cubicBezTo>
                  <a:pt x="2640771" y="3674479"/>
                  <a:pt x="2544273" y="3590363"/>
                  <a:pt x="2554452" y="3508668"/>
                </a:cubicBezTo>
                <a:cubicBezTo>
                  <a:pt x="2555738" y="3414571"/>
                  <a:pt x="2625954" y="3335904"/>
                  <a:pt x="2720914" y="3342206"/>
                </a:cubicBezTo>
                <a:cubicBezTo>
                  <a:pt x="2805285" y="3340469"/>
                  <a:pt x="2884310" y="3414910"/>
                  <a:pt x="2887376" y="3508668"/>
                </a:cubicBezTo>
                <a:close/>
              </a:path>
              <a:path w="3664682" h="2996323" fill="none" extrusionOk="0">
                <a:moveTo>
                  <a:pt x="2804037" y="3131782"/>
                </a:moveTo>
                <a:cubicBezTo>
                  <a:pt x="2825203" y="3270786"/>
                  <a:pt x="2683028" y="3366049"/>
                  <a:pt x="2554343" y="3381476"/>
                </a:cubicBezTo>
                <a:cubicBezTo>
                  <a:pt x="2429657" y="3364146"/>
                  <a:pt x="2318046" y="3273796"/>
                  <a:pt x="2304649" y="3131782"/>
                </a:cubicBezTo>
                <a:cubicBezTo>
                  <a:pt x="2301868" y="2984812"/>
                  <a:pt x="2432617" y="2873866"/>
                  <a:pt x="2554343" y="2882088"/>
                </a:cubicBezTo>
                <a:cubicBezTo>
                  <a:pt x="2691441" y="2875529"/>
                  <a:pt x="2801528" y="2993873"/>
                  <a:pt x="2804037" y="3131782"/>
                </a:cubicBezTo>
                <a:close/>
              </a:path>
              <a:path w="3664682" h="2996323" fill="none" extrusionOk="0">
                <a:moveTo>
                  <a:pt x="398110" y="1815619"/>
                </a:moveTo>
                <a:cubicBezTo>
                  <a:pt x="326332" y="1827420"/>
                  <a:pt x="249964" y="1804537"/>
                  <a:pt x="183234" y="1760339"/>
                </a:cubicBezTo>
                <a:moveTo>
                  <a:pt x="587706" y="2420571"/>
                </a:moveTo>
                <a:cubicBezTo>
                  <a:pt x="557376" y="2434307"/>
                  <a:pt x="521503" y="2443471"/>
                  <a:pt x="493714" y="2446997"/>
                </a:cubicBezTo>
                <a:moveTo>
                  <a:pt x="1397838" y="2711256"/>
                </a:moveTo>
                <a:cubicBezTo>
                  <a:pt x="1380476" y="2676298"/>
                  <a:pt x="1358175" y="2634488"/>
                  <a:pt x="1341171" y="2590570"/>
                </a:cubicBezTo>
                <a:moveTo>
                  <a:pt x="2445411" y="2410306"/>
                </a:moveTo>
                <a:cubicBezTo>
                  <a:pt x="2437351" y="2448972"/>
                  <a:pt x="2441012" y="2498325"/>
                  <a:pt x="2422761" y="2542712"/>
                </a:cubicBezTo>
                <a:moveTo>
                  <a:pt x="2895183" y="1592074"/>
                </a:moveTo>
                <a:cubicBezTo>
                  <a:pt x="3049919" y="1670226"/>
                  <a:pt x="3143666" y="1890102"/>
                  <a:pt x="3170967" y="2087022"/>
                </a:cubicBezTo>
                <a:moveTo>
                  <a:pt x="3545749" y="1064943"/>
                </a:moveTo>
                <a:cubicBezTo>
                  <a:pt x="3517994" y="1135075"/>
                  <a:pt x="3478536" y="1197155"/>
                  <a:pt x="3422914" y="1250548"/>
                </a:cubicBezTo>
                <a:moveTo>
                  <a:pt x="3251047" y="376343"/>
                </a:moveTo>
                <a:cubicBezTo>
                  <a:pt x="3254014" y="407208"/>
                  <a:pt x="3257049" y="430044"/>
                  <a:pt x="3257495" y="464013"/>
                </a:cubicBezTo>
                <a:moveTo>
                  <a:pt x="2466704" y="274108"/>
                </a:moveTo>
                <a:cubicBezTo>
                  <a:pt x="2478021" y="230750"/>
                  <a:pt x="2500410" y="195861"/>
                  <a:pt x="2529648" y="162300"/>
                </a:cubicBezTo>
                <a:moveTo>
                  <a:pt x="1878234" y="327376"/>
                </a:moveTo>
                <a:cubicBezTo>
                  <a:pt x="1884734" y="296066"/>
                  <a:pt x="1895804" y="260761"/>
                  <a:pt x="1908688" y="230966"/>
                </a:cubicBezTo>
                <a:moveTo>
                  <a:pt x="1187628" y="360113"/>
                </a:moveTo>
                <a:cubicBezTo>
                  <a:pt x="1222930" y="385312"/>
                  <a:pt x="1264688" y="416204"/>
                  <a:pt x="1297908" y="453610"/>
                </a:cubicBezTo>
                <a:moveTo>
                  <a:pt x="350095" y="1095114"/>
                </a:moveTo>
                <a:cubicBezTo>
                  <a:pt x="342014" y="1068361"/>
                  <a:pt x="337388" y="1028302"/>
                  <a:pt x="330839" y="996693"/>
                </a:cubicBezTo>
              </a:path>
              <a:path w="3664682" h="2996323" stroke="0" extrusionOk="0">
                <a:moveTo>
                  <a:pt x="330839" y="996693"/>
                </a:moveTo>
                <a:cubicBezTo>
                  <a:pt x="314818" y="809818"/>
                  <a:pt x="346602" y="589004"/>
                  <a:pt x="477002" y="479064"/>
                </a:cubicBezTo>
                <a:cubicBezTo>
                  <a:pt x="668800" y="211590"/>
                  <a:pt x="929528" y="197757"/>
                  <a:pt x="1188052" y="360807"/>
                </a:cubicBezTo>
                <a:cubicBezTo>
                  <a:pt x="1322708" y="43765"/>
                  <a:pt x="1703462" y="24179"/>
                  <a:pt x="1904955" y="238041"/>
                </a:cubicBezTo>
                <a:cubicBezTo>
                  <a:pt x="1952695" y="136999"/>
                  <a:pt x="2071579" y="31996"/>
                  <a:pt x="2184303" y="13871"/>
                </a:cubicBezTo>
                <a:cubicBezTo>
                  <a:pt x="2324989" y="16065"/>
                  <a:pt x="2458482" y="51385"/>
                  <a:pt x="2530751" y="172080"/>
                </a:cubicBezTo>
                <a:cubicBezTo>
                  <a:pt x="2619556" y="8724"/>
                  <a:pt x="2844153" y="-31792"/>
                  <a:pt x="3008347" y="47857"/>
                </a:cubicBezTo>
                <a:cubicBezTo>
                  <a:pt x="3141195" y="111546"/>
                  <a:pt x="3202862" y="245394"/>
                  <a:pt x="3250539" y="386747"/>
                </a:cubicBezTo>
                <a:cubicBezTo>
                  <a:pt x="3364018" y="435503"/>
                  <a:pt x="3519904" y="586571"/>
                  <a:pt x="3561358" y="715649"/>
                </a:cubicBezTo>
                <a:cubicBezTo>
                  <a:pt x="3590250" y="837081"/>
                  <a:pt x="3593620" y="956504"/>
                  <a:pt x="3547446" y="1072295"/>
                </a:cubicBezTo>
                <a:cubicBezTo>
                  <a:pt x="3649706" y="1220528"/>
                  <a:pt x="3676118" y="1425742"/>
                  <a:pt x="3649073" y="1617598"/>
                </a:cubicBezTo>
                <a:cubicBezTo>
                  <a:pt x="3601739" y="1858034"/>
                  <a:pt x="3390921" y="2038048"/>
                  <a:pt x="3173003" y="2094929"/>
                </a:cubicBezTo>
                <a:cubicBezTo>
                  <a:pt x="3193417" y="2245961"/>
                  <a:pt x="3105921" y="2383460"/>
                  <a:pt x="3002579" y="2503941"/>
                </a:cubicBezTo>
                <a:cubicBezTo>
                  <a:pt x="2850426" y="2663753"/>
                  <a:pt x="2632083" y="2677718"/>
                  <a:pt x="2422337" y="2553463"/>
                </a:cubicBezTo>
                <a:cubicBezTo>
                  <a:pt x="2331798" y="2763034"/>
                  <a:pt x="2220624" y="2930142"/>
                  <a:pt x="2007685" y="2989803"/>
                </a:cubicBezTo>
                <a:cubicBezTo>
                  <a:pt x="1731961" y="3027579"/>
                  <a:pt x="1528608" y="2941074"/>
                  <a:pt x="1398008" y="2723463"/>
                </a:cubicBezTo>
                <a:cubicBezTo>
                  <a:pt x="1066380" y="2928359"/>
                  <a:pt x="673384" y="2826772"/>
                  <a:pt x="492356" y="2460314"/>
                </a:cubicBezTo>
                <a:cubicBezTo>
                  <a:pt x="297446" y="2494462"/>
                  <a:pt x="162254" y="2361516"/>
                  <a:pt x="94161" y="2167479"/>
                </a:cubicBezTo>
                <a:cubicBezTo>
                  <a:pt x="42954" y="2042910"/>
                  <a:pt x="99506" y="1897600"/>
                  <a:pt x="179247" y="1772200"/>
                </a:cubicBezTo>
                <a:cubicBezTo>
                  <a:pt x="37861" y="1662563"/>
                  <a:pt x="-12783" y="1508397"/>
                  <a:pt x="-425" y="1366656"/>
                </a:cubicBezTo>
                <a:cubicBezTo>
                  <a:pt x="32980" y="1172545"/>
                  <a:pt x="136653" y="1020141"/>
                  <a:pt x="327700" y="1006195"/>
                </a:cubicBezTo>
                <a:cubicBezTo>
                  <a:pt x="328727" y="1002881"/>
                  <a:pt x="330088" y="999678"/>
                  <a:pt x="330839" y="996693"/>
                </a:cubicBezTo>
                <a:close/>
              </a:path>
              <a:path w="3664682" h="2996323" stroke="0" extrusionOk="0">
                <a:moveTo>
                  <a:pt x="2903424" y="3733299"/>
                </a:moveTo>
                <a:cubicBezTo>
                  <a:pt x="2908139" y="3778908"/>
                  <a:pt x="2868349" y="3812431"/>
                  <a:pt x="2820193" y="3816530"/>
                </a:cubicBezTo>
                <a:cubicBezTo>
                  <a:pt x="2768962" y="3819151"/>
                  <a:pt x="2736460" y="3781071"/>
                  <a:pt x="2736962" y="3733299"/>
                </a:cubicBezTo>
                <a:cubicBezTo>
                  <a:pt x="2735791" y="3687594"/>
                  <a:pt x="2773991" y="3649073"/>
                  <a:pt x="2820193" y="3650068"/>
                </a:cubicBezTo>
                <a:cubicBezTo>
                  <a:pt x="2857635" y="3649495"/>
                  <a:pt x="2903967" y="3686857"/>
                  <a:pt x="2903424" y="3733299"/>
                </a:cubicBezTo>
                <a:close/>
              </a:path>
              <a:path w="3664682" h="2996323" stroke="0" extrusionOk="0">
                <a:moveTo>
                  <a:pt x="2887376" y="3508668"/>
                </a:moveTo>
                <a:cubicBezTo>
                  <a:pt x="2895010" y="3593134"/>
                  <a:pt x="2807263" y="3689604"/>
                  <a:pt x="2720914" y="3675130"/>
                </a:cubicBezTo>
                <a:cubicBezTo>
                  <a:pt x="2633449" y="3666589"/>
                  <a:pt x="2552913" y="3608031"/>
                  <a:pt x="2554452" y="3508668"/>
                </a:cubicBezTo>
                <a:cubicBezTo>
                  <a:pt x="2556995" y="3398588"/>
                  <a:pt x="2638233" y="3346923"/>
                  <a:pt x="2720914" y="3342206"/>
                </a:cubicBezTo>
                <a:cubicBezTo>
                  <a:pt x="2802963" y="3347300"/>
                  <a:pt x="2884123" y="3415073"/>
                  <a:pt x="2887376" y="3508668"/>
                </a:cubicBezTo>
                <a:close/>
              </a:path>
              <a:path w="3664682" h="2996323" stroke="0" extrusionOk="0">
                <a:moveTo>
                  <a:pt x="2804037" y="3131782"/>
                </a:moveTo>
                <a:cubicBezTo>
                  <a:pt x="2786632" y="3280527"/>
                  <a:pt x="2704689" y="3384333"/>
                  <a:pt x="2554343" y="3381476"/>
                </a:cubicBezTo>
                <a:cubicBezTo>
                  <a:pt x="2429488" y="3387817"/>
                  <a:pt x="2289301" y="3289869"/>
                  <a:pt x="2304649" y="3131782"/>
                </a:cubicBezTo>
                <a:cubicBezTo>
                  <a:pt x="2302970" y="2988431"/>
                  <a:pt x="2405661" y="2878825"/>
                  <a:pt x="2554343" y="2882088"/>
                </a:cubicBezTo>
                <a:cubicBezTo>
                  <a:pt x="2699762" y="2889385"/>
                  <a:pt x="2791142" y="3002323"/>
                  <a:pt x="2804037" y="3131782"/>
                </a:cubicBezTo>
                <a:close/>
              </a:path>
              <a:path w="3664682" h="2996323" fill="none" stroke="0" extrusionOk="0">
                <a:moveTo>
                  <a:pt x="398110" y="1815619"/>
                </a:moveTo>
                <a:cubicBezTo>
                  <a:pt x="322623" y="1816829"/>
                  <a:pt x="253507" y="1806729"/>
                  <a:pt x="183234" y="1760339"/>
                </a:cubicBezTo>
                <a:moveTo>
                  <a:pt x="587706" y="2420571"/>
                </a:moveTo>
                <a:cubicBezTo>
                  <a:pt x="559808" y="2436445"/>
                  <a:pt x="526471" y="2442606"/>
                  <a:pt x="493714" y="2446997"/>
                </a:cubicBezTo>
                <a:moveTo>
                  <a:pt x="1397838" y="2711256"/>
                </a:moveTo>
                <a:cubicBezTo>
                  <a:pt x="1377758" y="2672995"/>
                  <a:pt x="1355934" y="2634800"/>
                  <a:pt x="1341171" y="2590570"/>
                </a:cubicBezTo>
                <a:moveTo>
                  <a:pt x="2445411" y="2410306"/>
                </a:moveTo>
                <a:cubicBezTo>
                  <a:pt x="2437135" y="2459014"/>
                  <a:pt x="2430742" y="2502996"/>
                  <a:pt x="2422761" y="2542712"/>
                </a:cubicBezTo>
                <a:moveTo>
                  <a:pt x="2895183" y="1592074"/>
                </a:moveTo>
                <a:cubicBezTo>
                  <a:pt x="3043537" y="1672595"/>
                  <a:pt x="3176128" y="1876948"/>
                  <a:pt x="3170967" y="2087022"/>
                </a:cubicBezTo>
                <a:moveTo>
                  <a:pt x="3545749" y="1064943"/>
                </a:moveTo>
                <a:cubicBezTo>
                  <a:pt x="3517596" y="1143587"/>
                  <a:pt x="3474426" y="1205616"/>
                  <a:pt x="3422914" y="1250548"/>
                </a:cubicBezTo>
                <a:moveTo>
                  <a:pt x="3251047" y="376343"/>
                </a:moveTo>
                <a:cubicBezTo>
                  <a:pt x="3256275" y="404017"/>
                  <a:pt x="3260599" y="433786"/>
                  <a:pt x="3257495" y="464013"/>
                </a:cubicBezTo>
                <a:moveTo>
                  <a:pt x="2466704" y="274108"/>
                </a:moveTo>
                <a:cubicBezTo>
                  <a:pt x="2488387" y="234190"/>
                  <a:pt x="2502542" y="193569"/>
                  <a:pt x="2529648" y="162300"/>
                </a:cubicBezTo>
                <a:moveTo>
                  <a:pt x="1878234" y="327376"/>
                </a:moveTo>
                <a:cubicBezTo>
                  <a:pt x="1884150" y="296740"/>
                  <a:pt x="1893661" y="261372"/>
                  <a:pt x="1908688" y="230966"/>
                </a:cubicBezTo>
                <a:moveTo>
                  <a:pt x="1187628" y="360113"/>
                </a:moveTo>
                <a:cubicBezTo>
                  <a:pt x="1224856" y="381337"/>
                  <a:pt x="1266437" y="418629"/>
                  <a:pt x="1297908" y="453610"/>
                </a:cubicBezTo>
                <a:moveTo>
                  <a:pt x="350095" y="1095114"/>
                </a:moveTo>
                <a:cubicBezTo>
                  <a:pt x="337580" y="1061730"/>
                  <a:pt x="340799" y="1031189"/>
                  <a:pt x="330839" y="996693"/>
                </a:cubicBezTo>
              </a:path>
            </a:pathLst>
          </a:custGeom>
          <a:solidFill>
            <a:srgbClr val="83ADC6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48729391">
                  <a:prstGeom prst="cloudCallout">
                    <a:avLst>
                      <a:gd name="adj1" fmla="val 26956"/>
                      <a:gd name="adj2" fmla="val 745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What are you doing?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 descr="Never Give Up Practice Sticker by Melodics for iOS &amp; Android | GIPHY">
            <a:extLst>
              <a:ext uri="{FF2B5EF4-FFF2-40B4-BE49-F238E27FC236}">
                <a16:creationId xmlns:a16="http://schemas.microsoft.com/office/drawing/2014/main" id="{4B890E17-F261-0906-93B4-25B16E097E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072" y="1847461"/>
            <a:ext cx="3441224" cy="227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686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1F552D36-6814-E444-7059-30D7A9A19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6" descr="Sunflower clipart">
            <a:extLst>
              <a:ext uri="{FF2B5EF4-FFF2-40B4-BE49-F238E27FC236}">
                <a16:creationId xmlns:a16="http://schemas.microsoft.com/office/drawing/2014/main" id="{23DBCB58-F434-B81D-E3FC-EA305585A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934" y="3543300"/>
            <a:ext cx="2142278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Young Girl with Sunflower Bouquet clipart">
            <a:extLst>
              <a:ext uri="{FF2B5EF4-FFF2-40B4-BE49-F238E27FC236}">
                <a16:creationId xmlns:a16="http://schemas.microsoft.com/office/drawing/2014/main" id="{0971ED5E-A3E2-52B7-34E3-094A36463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801" y="2230016"/>
            <a:ext cx="2377199" cy="462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F815AF4A-8543-9FA1-6ADB-4996C9D4482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999"/>
          <a:stretch/>
        </p:blipFill>
        <p:spPr>
          <a:xfrm>
            <a:off x="0" y="762000"/>
            <a:ext cx="9023934" cy="6096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328D040-67EB-C15E-2E03-265149A6DF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906" y="1285961"/>
            <a:ext cx="944055" cy="944055"/>
          </a:xfrm>
          <a:prstGeom prst="rect">
            <a:avLst/>
          </a:prstGeom>
        </p:spPr>
      </p:pic>
      <p:pic>
        <p:nvPicPr>
          <p:cNvPr id="2" name="68ACD60D">
            <a:hlinkClick r:id="" action="ppaction://media"/>
            <a:extLst>
              <a:ext uri="{FF2B5EF4-FFF2-40B4-BE49-F238E27FC236}">
                <a16:creationId xmlns:a16="http://schemas.microsoft.com/office/drawing/2014/main" id="{EA9BFDE1-2E89-5D78-64A3-32DF288EB3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14801" y="16129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973199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3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41DF5CF9-FA4D-29EC-9DCD-3A786EC73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320" name="Picture 8" descr="Boy with Triangle clipart">
            <a:extLst>
              <a:ext uri="{FF2B5EF4-FFF2-40B4-BE49-F238E27FC236}">
                <a16:creationId xmlns:a16="http://schemas.microsoft.com/office/drawing/2014/main" id="{C99684CD-0CF4-6212-8214-C32890F35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076" y="2071396"/>
            <a:ext cx="1860349" cy="478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424F364-0D9F-F743-9E0B-765D9A5EC7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994" b="85695"/>
          <a:stretch/>
        </p:blipFill>
        <p:spPr>
          <a:xfrm>
            <a:off x="3593449" y="2988687"/>
            <a:ext cx="8627559" cy="127265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A9E58E9-3CC2-8552-441E-0A86E76F8F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026" y="666473"/>
            <a:ext cx="2711436" cy="232221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611322A-CF4B-64FF-8021-EFF795F643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1925" y="4116489"/>
            <a:ext cx="1950889" cy="279678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5E0FC361-E1C4-AAC1-614C-3949CD7C3A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924736" y="243485"/>
            <a:ext cx="2171264" cy="221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6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8765CE3E-9378-C07A-F238-B7B4D75FA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2" descr="Skateboarding Kid clipart">
            <a:extLst>
              <a:ext uri="{FF2B5EF4-FFF2-40B4-BE49-F238E27FC236}">
                <a16:creationId xmlns:a16="http://schemas.microsoft.com/office/drawing/2014/main" id="{50815EB9-A0EE-69C1-5C3A-7704E12F2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0241" y="942392"/>
            <a:ext cx="2452960" cy="529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DEEE2424-3C57-ABD2-7DD0-8A9C3AA34651}"/>
              </a:ext>
            </a:extLst>
          </p:cNvPr>
          <p:cNvSpPr/>
          <p:nvPr/>
        </p:nvSpPr>
        <p:spPr>
          <a:xfrm>
            <a:off x="2813538" y="614146"/>
            <a:ext cx="3036277" cy="1460839"/>
          </a:xfrm>
          <a:prstGeom prst="roundRect">
            <a:avLst/>
          </a:prstGeom>
          <a:solidFill>
            <a:srgbClr val="C35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ph</a:t>
            </a:r>
            <a:endParaRPr lang="ar-SA" sz="8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196" name="Picture 4" descr="Youtube clipart">
            <a:hlinkClick r:id="rId4"/>
            <a:extLst>
              <a:ext uri="{FF2B5EF4-FFF2-40B4-BE49-F238E27FC236}">
                <a16:creationId xmlns:a16="http://schemas.microsoft.com/office/drawing/2014/main" id="{597F9B01-8CDB-9961-EBBB-92E6F9F41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333" y="1196112"/>
            <a:ext cx="2576407" cy="478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Photo Album clipart">
            <a:extLst>
              <a:ext uri="{FF2B5EF4-FFF2-40B4-BE49-F238E27FC236}">
                <a16:creationId xmlns:a16="http://schemas.microsoft.com/office/drawing/2014/main" id="{0A2E0761-94ED-9F54-9E12-E769C7CA4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106" y="2602526"/>
            <a:ext cx="3233630" cy="266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Phone clipart">
            <a:extLst>
              <a:ext uri="{FF2B5EF4-FFF2-40B4-BE49-F238E27FC236}">
                <a16:creationId xmlns:a16="http://schemas.microsoft.com/office/drawing/2014/main" id="{633150BA-35B1-A8FE-F0B5-F381B5495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7006">
            <a:off x="3653186" y="2718931"/>
            <a:ext cx="1356977" cy="268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81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0.18112 0.036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9" y="18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2039197E-548D-607F-511A-571CF1314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973ADB6-F366-C784-401D-2F24AA65ED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069"/>
          <a:stretch/>
        </p:blipFill>
        <p:spPr>
          <a:xfrm>
            <a:off x="0" y="1699487"/>
            <a:ext cx="10175631" cy="4865436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D3C42F58-7DC8-F004-4789-667A282BF85A}"/>
              </a:ext>
            </a:extLst>
          </p:cNvPr>
          <p:cNvSpPr/>
          <p:nvPr/>
        </p:nvSpPr>
        <p:spPr>
          <a:xfrm>
            <a:off x="4794738" y="6026381"/>
            <a:ext cx="797169" cy="538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ph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9FE31A5-A3DF-2DFD-D619-BE1C90AB2155}"/>
              </a:ext>
            </a:extLst>
          </p:cNvPr>
          <p:cNvSpPr/>
          <p:nvPr/>
        </p:nvSpPr>
        <p:spPr>
          <a:xfrm>
            <a:off x="3071446" y="6026381"/>
            <a:ext cx="797169" cy="538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ph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85A01AAC-55F2-A803-112F-3DF209B106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5915">
            <a:off x="8588085" y="786538"/>
            <a:ext cx="1681162" cy="12334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55BD34B6-B78A-6D32-7E0F-04BF1ECDA5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737" y="988808"/>
            <a:ext cx="1668078" cy="12397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DDC52178-AF8B-DE6D-A233-D5AD3E75DF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676" y="735308"/>
            <a:ext cx="1681162" cy="12334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126" name="Picture 6" descr="1 minute timer on Make a GIF">
            <a:extLst>
              <a:ext uri="{FF2B5EF4-FFF2-40B4-BE49-F238E27FC236}">
                <a16:creationId xmlns:a16="http://schemas.microsoft.com/office/drawing/2014/main" id="{F4908AEA-DB9F-1724-89CF-39A78B1C0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737" y="5930398"/>
            <a:ext cx="1184031" cy="66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47767A47-9BF0-D141-8C91-1BEC649772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638" y="2590800"/>
            <a:ext cx="820457" cy="8204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0" name="حبر 19">
                <a:extLst>
                  <a:ext uri="{FF2B5EF4-FFF2-40B4-BE49-F238E27FC236}">
                    <a16:creationId xmlns:a16="http://schemas.microsoft.com/office/drawing/2014/main" id="{2A07117C-63E1-3B28-744E-F1DB8FCE9610}"/>
                  </a:ext>
                </a:extLst>
              </p14:cNvPr>
              <p14:cNvContentPartPr/>
              <p14:nvPr/>
            </p14:nvContentPartPr>
            <p14:xfrm>
              <a:off x="1441643" y="3656040"/>
              <a:ext cx="4947840" cy="1509840"/>
            </p14:xfrm>
          </p:contentPart>
        </mc:Choice>
        <mc:Fallback xmlns="">
          <p:pic>
            <p:nvPicPr>
              <p:cNvPr id="20" name="حبر 19">
                <a:extLst>
                  <a:ext uri="{FF2B5EF4-FFF2-40B4-BE49-F238E27FC236}">
                    <a16:creationId xmlns:a16="http://schemas.microsoft.com/office/drawing/2014/main" id="{2A07117C-63E1-3B28-744E-F1DB8FCE961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23643" y="3638400"/>
                <a:ext cx="4983480" cy="154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1" name="حبر 20">
                <a:extLst>
                  <a:ext uri="{FF2B5EF4-FFF2-40B4-BE49-F238E27FC236}">
                    <a16:creationId xmlns:a16="http://schemas.microsoft.com/office/drawing/2014/main" id="{999B72C1-76D6-DCC6-FF36-455A4D1F1A28}"/>
                  </a:ext>
                </a:extLst>
              </p14:cNvPr>
              <p14:cNvContentPartPr/>
              <p14:nvPr/>
            </p14:nvContentPartPr>
            <p14:xfrm>
              <a:off x="4829963" y="4208280"/>
              <a:ext cx="3480840" cy="725760"/>
            </p14:xfrm>
          </p:contentPart>
        </mc:Choice>
        <mc:Fallback xmlns="">
          <p:pic>
            <p:nvPicPr>
              <p:cNvPr id="21" name="حبر 20">
                <a:extLst>
                  <a:ext uri="{FF2B5EF4-FFF2-40B4-BE49-F238E27FC236}">
                    <a16:creationId xmlns:a16="http://schemas.microsoft.com/office/drawing/2014/main" id="{999B72C1-76D6-DCC6-FF36-455A4D1F1A2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811963" y="4190280"/>
                <a:ext cx="3516480" cy="76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حبر 21">
                <a:extLst>
                  <a:ext uri="{FF2B5EF4-FFF2-40B4-BE49-F238E27FC236}">
                    <a16:creationId xmlns:a16="http://schemas.microsoft.com/office/drawing/2014/main" id="{F4E7931E-1DCF-59B0-D0EA-66C0219C0759}"/>
                  </a:ext>
                </a:extLst>
              </p14:cNvPr>
              <p14:cNvContentPartPr/>
              <p14:nvPr/>
            </p14:nvContentPartPr>
            <p14:xfrm>
              <a:off x="7068083" y="4231680"/>
              <a:ext cx="962280" cy="723600"/>
            </p14:xfrm>
          </p:contentPart>
        </mc:Choice>
        <mc:Fallback xmlns="">
          <p:pic>
            <p:nvPicPr>
              <p:cNvPr id="22" name="حبر 21">
                <a:extLst>
                  <a:ext uri="{FF2B5EF4-FFF2-40B4-BE49-F238E27FC236}">
                    <a16:creationId xmlns:a16="http://schemas.microsoft.com/office/drawing/2014/main" id="{F4E7931E-1DCF-59B0-D0EA-66C0219C075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050083" y="4214040"/>
                <a:ext cx="997920" cy="75924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785A6586">
            <a:hlinkClick r:id="" action="ppaction://media"/>
            <a:extLst>
              <a:ext uri="{FF2B5EF4-FFF2-40B4-BE49-F238E27FC236}">
                <a16:creationId xmlns:a16="http://schemas.microsoft.com/office/drawing/2014/main" id="{F0BB358C-88E8-2C85-E415-C96189B9C2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887536" y="2806526"/>
            <a:ext cx="487363" cy="487363"/>
          </a:xfrm>
          <a:prstGeom prst="rect">
            <a:avLst/>
          </a:prstGeom>
        </p:spPr>
      </p:pic>
      <p:pic>
        <p:nvPicPr>
          <p:cNvPr id="8" name="Picture 10" descr="Girl with sunflowers clipart">
            <a:extLst>
              <a:ext uri="{FF2B5EF4-FFF2-40B4-BE49-F238E27FC236}">
                <a16:creationId xmlns:a16="http://schemas.microsoft.com/office/drawing/2014/main" id="{AE9ADEC6-BDE3-04C4-7B2B-E137467D6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6258" y="1968758"/>
            <a:ext cx="3158301" cy="421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9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L -0.12722 0.0115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7B8CEBC-639C-5022-62F2-64A23BCA7D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17" t="27442" r="27354" b="13024"/>
          <a:stretch/>
        </p:blipFill>
        <p:spPr>
          <a:xfrm>
            <a:off x="58478" y="0"/>
            <a:ext cx="12075043" cy="6799521"/>
          </a:xfrm>
          <a:prstGeom prst="rect">
            <a:avLst/>
          </a:prstGeom>
        </p:spPr>
      </p:pic>
      <p:pic>
        <p:nvPicPr>
          <p:cNvPr id="31746" name="Picture 2" descr="Happy Little Girl and Smiling Sunflower clipart">
            <a:extLst>
              <a:ext uri="{FF2B5EF4-FFF2-40B4-BE49-F238E27FC236}">
                <a16:creationId xmlns:a16="http://schemas.microsoft.com/office/drawing/2014/main" id="{683AFD6A-8143-FDF6-13EA-BB333E7CF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39" y="1931437"/>
            <a:ext cx="4541200" cy="469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lassroom school clipart">
            <a:extLst>
              <a:ext uri="{FF2B5EF4-FFF2-40B4-BE49-F238E27FC236}">
                <a16:creationId xmlns:a16="http://schemas.microsoft.com/office/drawing/2014/main" id="{378F861C-8E8A-8356-90C3-0C27EF7F0C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07"/>
          <a:stretch/>
        </p:blipFill>
        <p:spPr bwMode="auto">
          <a:xfrm>
            <a:off x="4607169" y="222688"/>
            <a:ext cx="7526352" cy="504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3D844C66-11C1-1917-8371-2380C5921EFE}"/>
              </a:ext>
            </a:extLst>
          </p:cNvPr>
          <p:cNvSpPr/>
          <p:nvPr/>
        </p:nvSpPr>
        <p:spPr>
          <a:xfrm>
            <a:off x="7655669" y="2034899"/>
            <a:ext cx="2504783" cy="7074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photo</a:t>
            </a:r>
            <a:endParaRPr lang="ar-SA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Picture 6" descr="Blackboard Clipart Whiteboard Duster Blackboard Eraser Clipart Black And  White PNG Image With Transparent Background | TOPpng">
            <a:extLst>
              <a:ext uri="{FF2B5EF4-FFF2-40B4-BE49-F238E27FC236}">
                <a16:creationId xmlns:a16="http://schemas.microsoft.com/office/drawing/2014/main" id="{8DE10835-4B59-88D0-740D-5F0132D7F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11" b="93392" l="0" r="95946">
                        <a14:foregroundMark x1="91892" y1="60352" x2="79279" y2="81938"/>
                        <a14:foregroundMark x1="79279" y1="81938" x2="88739" y2="81938"/>
                        <a14:foregroundMark x1="7207" y1="27313" x2="11712" y2="49339"/>
                        <a14:foregroundMark x1="3604" y1="31718" x2="0" y2="29956"/>
                        <a14:foregroundMark x1="28378" y1="9251" x2="28378" y2="9251"/>
                        <a14:foregroundMark x1="95946" y1="63436" x2="95946" y2="63436"/>
                        <a14:foregroundMark x1="71171" y1="93392" x2="71171" y2="93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394" y="1931437"/>
            <a:ext cx="1057275" cy="10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073C615F-0E1E-6B59-AA18-113BFF8AA6BB}"/>
              </a:ext>
            </a:extLst>
          </p:cNvPr>
          <p:cNvSpPr/>
          <p:nvPr/>
        </p:nvSpPr>
        <p:spPr>
          <a:xfrm>
            <a:off x="257908" y="574431"/>
            <a:ext cx="3364523" cy="832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>
                <a:solidFill>
                  <a:srgbClr val="FF0000"/>
                </a:solidFill>
                <a:latin typeface="Comic Sans MS" panose="030F0702030302020204" pitchFamily="66" charset="0"/>
              </a:rPr>
              <a:t>look cover write check</a:t>
            </a:r>
            <a:endParaRPr lang="ar-SA" sz="20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6" descr="Photo Album clipart">
            <a:extLst>
              <a:ext uri="{FF2B5EF4-FFF2-40B4-BE49-F238E27FC236}">
                <a16:creationId xmlns:a16="http://schemas.microsoft.com/office/drawing/2014/main" id="{A2FA3FB6-BEF5-4F7F-83C1-AF3160A78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644" y="3860610"/>
            <a:ext cx="3233630" cy="266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09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0.20546 0.00254 " pathEditMode="relative" rAng="0" ptsTypes="AA">
                                      <p:cBhvr>
                                        <p:cTn id="19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3" y="11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7B8CEBC-639C-5022-62F2-64A23BCA7D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17" t="27442" r="27354" b="13024"/>
          <a:stretch/>
        </p:blipFill>
        <p:spPr>
          <a:xfrm>
            <a:off x="58478" y="0"/>
            <a:ext cx="12075043" cy="6799521"/>
          </a:xfrm>
          <a:prstGeom prst="rect">
            <a:avLst/>
          </a:prstGeom>
        </p:spPr>
      </p:pic>
      <p:pic>
        <p:nvPicPr>
          <p:cNvPr id="31746" name="Picture 2" descr="Happy Little Girl and Smiling Sunflower clipart">
            <a:extLst>
              <a:ext uri="{FF2B5EF4-FFF2-40B4-BE49-F238E27FC236}">
                <a16:creationId xmlns:a16="http://schemas.microsoft.com/office/drawing/2014/main" id="{683AFD6A-8143-FDF6-13EA-BB333E7CF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39" y="1931437"/>
            <a:ext cx="4541200" cy="469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lassroom school clipart">
            <a:extLst>
              <a:ext uri="{FF2B5EF4-FFF2-40B4-BE49-F238E27FC236}">
                <a16:creationId xmlns:a16="http://schemas.microsoft.com/office/drawing/2014/main" id="{378F861C-8E8A-8356-90C3-0C27EF7F0C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07"/>
          <a:stretch/>
        </p:blipFill>
        <p:spPr bwMode="auto">
          <a:xfrm>
            <a:off x="4564646" y="333686"/>
            <a:ext cx="7526352" cy="504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3D844C66-11C1-1917-8371-2380C5921EFE}"/>
              </a:ext>
            </a:extLst>
          </p:cNvPr>
          <p:cNvSpPr/>
          <p:nvPr/>
        </p:nvSpPr>
        <p:spPr>
          <a:xfrm>
            <a:off x="7655669" y="2034899"/>
            <a:ext cx="3563316" cy="7074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phone</a:t>
            </a:r>
            <a:endParaRPr lang="ar-SA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Picture 6" descr="Blackboard Clipart Whiteboard Duster Blackboard Eraser Clipart Black And  White PNG Image With Transparent Background | TOPpng">
            <a:extLst>
              <a:ext uri="{FF2B5EF4-FFF2-40B4-BE49-F238E27FC236}">
                <a16:creationId xmlns:a16="http://schemas.microsoft.com/office/drawing/2014/main" id="{8DE10835-4B59-88D0-740D-5F0132D7F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11" b="93392" l="0" r="95946">
                        <a14:foregroundMark x1="91892" y1="60352" x2="79279" y2="81938"/>
                        <a14:foregroundMark x1="79279" y1="81938" x2="88739" y2="81938"/>
                        <a14:foregroundMark x1="7207" y1="27313" x2="11712" y2="49339"/>
                        <a14:foregroundMark x1="3604" y1="31718" x2="0" y2="29956"/>
                        <a14:foregroundMark x1="28378" y1="9251" x2="28378" y2="9251"/>
                        <a14:foregroundMark x1="95946" y1="63436" x2="95946" y2="63436"/>
                        <a14:foregroundMark x1="71171" y1="93392" x2="71171" y2="93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394" y="1931437"/>
            <a:ext cx="1057275" cy="10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Phone clipart">
            <a:extLst>
              <a:ext uri="{FF2B5EF4-FFF2-40B4-BE49-F238E27FC236}">
                <a16:creationId xmlns:a16="http://schemas.microsoft.com/office/drawing/2014/main" id="{08A29D22-E35D-D87A-2B63-F3530DA60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926">
            <a:off x="8892842" y="3600795"/>
            <a:ext cx="1356977" cy="268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251A508D-1765-D83E-B5C8-50A149B913E1}"/>
              </a:ext>
            </a:extLst>
          </p:cNvPr>
          <p:cNvSpPr/>
          <p:nvPr/>
        </p:nvSpPr>
        <p:spPr>
          <a:xfrm>
            <a:off x="257908" y="574431"/>
            <a:ext cx="3364523" cy="832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>
                <a:solidFill>
                  <a:srgbClr val="FF0000"/>
                </a:solidFill>
                <a:latin typeface="Comic Sans MS" panose="030F0702030302020204" pitchFamily="66" charset="0"/>
              </a:rPr>
              <a:t>look cover write check</a:t>
            </a:r>
            <a:endParaRPr lang="ar-SA" sz="20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14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0.20546 0.00254 " pathEditMode="relative" rAng="0" ptsTypes="AA">
                                      <p:cBhvr>
                                        <p:cTn id="19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3" y="11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BC379482-0F5D-1B32-765A-E0A76A21A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0484" name="Picture 4" descr="Girl clipart">
            <a:extLst>
              <a:ext uri="{FF2B5EF4-FFF2-40B4-BE49-F238E27FC236}">
                <a16:creationId xmlns:a16="http://schemas.microsoft.com/office/drawing/2014/main" id="{00BA2C6A-ACF7-0D13-66BB-4F11C5D69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730" y="2015411"/>
            <a:ext cx="3678948" cy="473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A71C34-322A-E788-B581-A1C4423DBD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93" y="384918"/>
            <a:ext cx="1776046" cy="1776046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8F79E9BB-6FC9-95DB-E936-F20677CE61C7}"/>
              </a:ext>
            </a:extLst>
          </p:cNvPr>
          <p:cNvSpPr/>
          <p:nvPr/>
        </p:nvSpPr>
        <p:spPr>
          <a:xfrm>
            <a:off x="823194" y="5257924"/>
            <a:ext cx="5920154" cy="1125415"/>
          </a:xfrm>
          <a:custGeom>
            <a:avLst/>
            <a:gdLst>
              <a:gd name="connsiteX0" fmla="*/ 0 w 5920154"/>
              <a:gd name="connsiteY0" fmla="*/ 187573 h 1125415"/>
              <a:gd name="connsiteX1" fmla="*/ 187573 w 5920154"/>
              <a:gd name="connsiteY1" fmla="*/ 0 h 1125415"/>
              <a:gd name="connsiteX2" fmla="*/ 5732581 w 5920154"/>
              <a:gd name="connsiteY2" fmla="*/ 0 h 1125415"/>
              <a:gd name="connsiteX3" fmla="*/ 5920154 w 5920154"/>
              <a:gd name="connsiteY3" fmla="*/ 187573 h 1125415"/>
              <a:gd name="connsiteX4" fmla="*/ 5920154 w 5920154"/>
              <a:gd name="connsiteY4" fmla="*/ 937842 h 1125415"/>
              <a:gd name="connsiteX5" fmla="*/ 5732581 w 5920154"/>
              <a:gd name="connsiteY5" fmla="*/ 1125415 h 1125415"/>
              <a:gd name="connsiteX6" fmla="*/ 187573 w 5920154"/>
              <a:gd name="connsiteY6" fmla="*/ 1125415 h 1125415"/>
              <a:gd name="connsiteX7" fmla="*/ 0 w 5920154"/>
              <a:gd name="connsiteY7" fmla="*/ 937842 h 1125415"/>
              <a:gd name="connsiteX8" fmla="*/ 0 w 5920154"/>
              <a:gd name="connsiteY8" fmla="*/ 187573 h 1125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20154" h="1125415" fill="none" extrusionOk="0">
                <a:moveTo>
                  <a:pt x="0" y="187573"/>
                </a:moveTo>
                <a:cubicBezTo>
                  <a:pt x="-6114" y="86367"/>
                  <a:pt x="86831" y="-14405"/>
                  <a:pt x="187573" y="0"/>
                </a:cubicBezTo>
                <a:cubicBezTo>
                  <a:pt x="1908695" y="136195"/>
                  <a:pt x="3905306" y="-94911"/>
                  <a:pt x="5732581" y="0"/>
                </a:cubicBezTo>
                <a:cubicBezTo>
                  <a:pt x="5835869" y="-1965"/>
                  <a:pt x="5915840" y="84614"/>
                  <a:pt x="5920154" y="187573"/>
                </a:cubicBezTo>
                <a:cubicBezTo>
                  <a:pt x="5853046" y="402958"/>
                  <a:pt x="5981816" y="660510"/>
                  <a:pt x="5920154" y="937842"/>
                </a:cubicBezTo>
                <a:cubicBezTo>
                  <a:pt x="5930407" y="1052532"/>
                  <a:pt x="5838071" y="1106624"/>
                  <a:pt x="5732581" y="1125415"/>
                </a:cubicBezTo>
                <a:cubicBezTo>
                  <a:pt x="4113888" y="1091649"/>
                  <a:pt x="2940938" y="1286550"/>
                  <a:pt x="187573" y="1125415"/>
                </a:cubicBezTo>
                <a:cubicBezTo>
                  <a:pt x="67151" y="1126962"/>
                  <a:pt x="6786" y="1046534"/>
                  <a:pt x="0" y="937842"/>
                </a:cubicBezTo>
                <a:cubicBezTo>
                  <a:pt x="-42171" y="712097"/>
                  <a:pt x="18527" y="275571"/>
                  <a:pt x="0" y="187573"/>
                </a:cubicBezTo>
                <a:close/>
              </a:path>
              <a:path w="5920154" h="1125415" stroke="0" extrusionOk="0">
                <a:moveTo>
                  <a:pt x="0" y="187573"/>
                </a:moveTo>
                <a:cubicBezTo>
                  <a:pt x="-16726" y="92212"/>
                  <a:pt x="85346" y="-16580"/>
                  <a:pt x="187573" y="0"/>
                </a:cubicBezTo>
                <a:cubicBezTo>
                  <a:pt x="1496372" y="-127026"/>
                  <a:pt x="3770002" y="-81728"/>
                  <a:pt x="5732581" y="0"/>
                </a:cubicBezTo>
                <a:cubicBezTo>
                  <a:pt x="5828875" y="12139"/>
                  <a:pt x="5928092" y="87794"/>
                  <a:pt x="5920154" y="187573"/>
                </a:cubicBezTo>
                <a:cubicBezTo>
                  <a:pt x="5886024" y="466821"/>
                  <a:pt x="5877053" y="606129"/>
                  <a:pt x="5920154" y="937842"/>
                </a:cubicBezTo>
                <a:cubicBezTo>
                  <a:pt x="5907170" y="1051933"/>
                  <a:pt x="5818220" y="1118712"/>
                  <a:pt x="5732581" y="1125415"/>
                </a:cubicBezTo>
                <a:cubicBezTo>
                  <a:pt x="3982018" y="1277080"/>
                  <a:pt x="1146374" y="1014516"/>
                  <a:pt x="187573" y="1125415"/>
                </a:cubicBezTo>
                <a:cubicBezTo>
                  <a:pt x="92265" y="1127396"/>
                  <a:pt x="19694" y="1047126"/>
                  <a:pt x="0" y="937842"/>
                </a:cubicBezTo>
                <a:cubicBezTo>
                  <a:pt x="23795" y="583120"/>
                  <a:pt x="-63879" y="294985"/>
                  <a:pt x="0" y="187573"/>
                </a:cubicBezTo>
                <a:close/>
              </a:path>
            </a:pathLst>
          </a:custGeom>
          <a:solidFill>
            <a:srgbClr val="ACC7C6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699674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Build a telephone conversation.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1DBE1921-FA8A-2729-9C56-2C9AF5899461}"/>
              </a:ext>
            </a:extLst>
          </p:cNvPr>
          <p:cNvSpPr/>
          <p:nvPr/>
        </p:nvSpPr>
        <p:spPr>
          <a:xfrm>
            <a:off x="823194" y="3784116"/>
            <a:ext cx="5920154" cy="1125415"/>
          </a:xfrm>
          <a:custGeom>
            <a:avLst/>
            <a:gdLst>
              <a:gd name="connsiteX0" fmla="*/ 0 w 5920154"/>
              <a:gd name="connsiteY0" fmla="*/ 187573 h 1125415"/>
              <a:gd name="connsiteX1" fmla="*/ 187573 w 5920154"/>
              <a:gd name="connsiteY1" fmla="*/ 0 h 1125415"/>
              <a:gd name="connsiteX2" fmla="*/ 5732581 w 5920154"/>
              <a:gd name="connsiteY2" fmla="*/ 0 h 1125415"/>
              <a:gd name="connsiteX3" fmla="*/ 5920154 w 5920154"/>
              <a:gd name="connsiteY3" fmla="*/ 187573 h 1125415"/>
              <a:gd name="connsiteX4" fmla="*/ 5920154 w 5920154"/>
              <a:gd name="connsiteY4" fmla="*/ 937842 h 1125415"/>
              <a:gd name="connsiteX5" fmla="*/ 5732581 w 5920154"/>
              <a:gd name="connsiteY5" fmla="*/ 1125415 h 1125415"/>
              <a:gd name="connsiteX6" fmla="*/ 187573 w 5920154"/>
              <a:gd name="connsiteY6" fmla="*/ 1125415 h 1125415"/>
              <a:gd name="connsiteX7" fmla="*/ 0 w 5920154"/>
              <a:gd name="connsiteY7" fmla="*/ 937842 h 1125415"/>
              <a:gd name="connsiteX8" fmla="*/ 0 w 5920154"/>
              <a:gd name="connsiteY8" fmla="*/ 187573 h 1125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20154" h="1125415" fill="none" extrusionOk="0">
                <a:moveTo>
                  <a:pt x="0" y="187573"/>
                </a:moveTo>
                <a:cubicBezTo>
                  <a:pt x="12720" y="81302"/>
                  <a:pt x="83160" y="945"/>
                  <a:pt x="187573" y="0"/>
                </a:cubicBezTo>
                <a:cubicBezTo>
                  <a:pt x="1741023" y="-69506"/>
                  <a:pt x="3522400" y="-148401"/>
                  <a:pt x="5732581" y="0"/>
                </a:cubicBezTo>
                <a:cubicBezTo>
                  <a:pt x="5833661" y="5035"/>
                  <a:pt x="5906895" y="87879"/>
                  <a:pt x="5920154" y="187573"/>
                </a:cubicBezTo>
                <a:cubicBezTo>
                  <a:pt x="5908808" y="472441"/>
                  <a:pt x="5885924" y="570228"/>
                  <a:pt x="5920154" y="937842"/>
                </a:cubicBezTo>
                <a:cubicBezTo>
                  <a:pt x="5919191" y="1037505"/>
                  <a:pt x="5843930" y="1140072"/>
                  <a:pt x="5732581" y="1125415"/>
                </a:cubicBezTo>
                <a:cubicBezTo>
                  <a:pt x="5034903" y="1088049"/>
                  <a:pt x="1035773" y="1001256"/>
                  <a:pt x="187573" y="1125415"/>
                </a:cubicBezTo>
                <a:cubicBezTo>
                  <a:pt x="91381" y="1137641"/>
                  <a:pt x="9062" y="1046263"/>
                  <a:pt x="0" y="937842"/>
                </a:cubicBezTo>
                <a:cubicBezTo>
                  <a:pt x="-56673" y="831475"/>
                  <a:pt x="-51443" y="262734"/>
                  <a:pt x="0" y="187573"/>
                </a:cubicBezTo>
                <a:close/>
              </a:path>
              <a:path w="5920154" h="1125415" stroke="0" extrusionOk="0">
                <a:moveTo>
                  <a:pt x="0" y="187573"/>
                </a:moveTo>
                <a:cubicBezTo>
                  <a:pt x="4645" y="84260"/>
                  <a:pt x="89452" y="5560"/>
                  <a:pt x="187573" y="0"/>
                </a:cubicBezTo>
                <a:cubicBezTo>
                  <a:pt x="2374316" y="-140228"/>
                  <a:pt x="4120192" y="-151256"/>
                  <a:pt x="5732581" y="0"/>
                </a:cubicBezTo>
                <a:cubicBezTo>
                  <a:pt x="5826936" y="-16115"/>
                  <a:pt x="5907394" y="94966"/>
                  <a:pt x="5920154" y="187573"/>
                </a:cubicBezTo>
                <a:cubicBezTo>
                  <a:pt x="5977696" y="361017"/>
                  <a:pt x="5970514" y="702641"/>
                  <a:pt x="5920154" y="937842"/>
                </a:cubicBezTo>
                <a:cubicBezTo>
                  <a:pt x="5900171" y="1040584"/>
                  <a:pt x="5851023" y="1129567"/>
                  <a:pt x="5732581" y="1125415"/>
                </a:cubicBezTo>
                <a:cubicBezTo>
                  <a:pt x="4631814" y="1049321"/>
                  <a:pt x="2375606" y="1083559"/>
                  <a:pt x="187573" y="1125415"/>
                </a:cubicBezTo>
                <a:cubicBezTo>
                  <a:pt x="84839" y="1121489"/>
                  <a:pt x="-1462" y="1041658"/>
                  <a:pt x="0" y="937842"/>
                </a:cubicBezTo>
                <a:cubicBezTo>
                  <a:pt x="-35677" y="611288"/>
                  <a:pt x="-34650" y="404891"/>
                  <a:pt x="0" y="187573"/>
                </a:cubicBezTo>
                <a:close/>
              </a:path>
            </a:pathLst>
          </a:custGeom>
          <a:solidFill>
            <a:srgbClr val="ACC7C6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2890349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Match each word to its picture.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3690C9C-35FE-3477-E8D9-A15A77EE3349}"/>
              </a:ext>
            </a:extLst>
          </p:cNvPr>
          <p:cNvSpPr/>
          <p:nvPr/>
        </p:nvSpPr>
        <p:spPr>
          <a:xfrm>
            <a:off x="2328674" y="1835649"/>
            <a:ext cx="3880338" cy="179762"/>
          </a:xfrm>
          <a:prstGeom prst="rect">
            <a:avLst/>
          </a:prstGeom>
          <a:solidFill>
            <a:srgbClr val="96B7B6"/>
          </a:solidFill>
          <a:ln>
            <a:solidFill>
              <a:srgbClr val="96B7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BFB406C1-4C4F-C9BA-E3C7-FAFD593B420F}"/>
              </a:ext>
            </a:extLst>
          </p:cNvPr>
          <p:cNvSpPr/>
          <p:nvPr/>
        </p:nvSpPr>
        <p:spPr>
          <a:xfrm>
            <a:off x="823194" y="2337056"/>
            <a:ext cx="5920154" cy="1125415"/>
          </a:xfrm>
          <a:custGeom>
            <a:avLst/>
            <a:gdLst>
              <a:gd name="connsiteX0" fmla="*/ 0 w 5920154"/>
              <a:gd name="connsiteY0" fmla="*/ 187573 h 1125415"/>
              <a:gd name="connsiteX1" fmla="*/ 187573 w 5920154"/>
              <a:gd name="connsiteY1" fmla="*/ 0 h 1125415"/>
              <a:gd name="connsiteX2" fmla="*/ 5732581 w 5920154"/>
              <a:gd name="connsiteY2" fmla="*/ 0 h 1125415"/>
              <a:gd name="connsiteX3" fmla="*/ 5920154 w 5920154"/>
              <a:gd name="connsiteY3" fmla="*/ 187573 h 1125415"/>
              <a:gd name="connsiteX4" fmla="*/ 5920154 w 5920154"/>
              <a:gd name="connsiteY4" fmla="*/ 937842 h 1125415"/>
              <a:gd name="connsiteX5" fmla="*/ 5732581 w 5920154"/>
              <a:gd name="connsiteY5" fmla="*/ 1125415 h 1125415"/>
              <a:gd name="connsiteX6" fmla="*/ 187573 w 5920154"/>
              <a:gd name="connsiteY6" fmla="*/ 1125415 h 1125415"/>
              <a:gd name="connsiteX7" fmla="*/ 0 w 5920154"/>
              <a:gd name="connsiteY7" fmla="*/ 937842 h 1125415"/>
              <a:gd name="connsiteX8" fmla="*/ 0 w 5920154"/>
              <a:gd name="connsiteY8" fmla="*/ 187573 h 1125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20154" h="1125415" fill="none" extrusionOk="0">
                <a:moveTo>
                  <a:pt x="0" y="187573"/>
                </a:moveTo>
                <a:cubicBezTo>
                  <a:pt x="9584" y="101065"/>
                  <a:pt x="81910" y="-4989"/>
                  <a:pt x="187573" y="0"/>
                </a:cubicBezTo>
                <a:cubicBezTo>
                  <a:pt x="1597892" y="-103408"/>
                  <a:pt x="4080031" y="-15067"/>
                  <a:pt x="5732581" y="0"/>
                </a:cubicBezTo>
                <a:cubicBezTo>
                  <a:pt x="5830144" y="-10727"/>
                  <a:pt x="5918253" y="92924"/>
                  <a:pt x="5920154" y="187573"/>
                </a:cubicBezTo>
                <a:cubicBezTo>
                  <a:pt x="5947678" y="304023"/>
                  <a:pt x="5891869" y="712030"/>
                  <a:pt x="5920154" y="937842"/>
                </a:cubicBezTo>
                <a:cubicBezTo>
                  <a:pt x="5922206" y="1045082"/>
                  <a:pt x="5848679" y="1123668"/>
                  <a:pt x="5732581" y="1125415"/>
                </a:cubicBezTo>
                <a:cubicBezTo>
                  <a:pt x="4394034" y="1219538"/>
                  <a:pt x="1730741" y="1091609"/>
                  <a:pt x="187573" y="1125415"/>
                </a:cubicBezTo>
                <a:cubicBezTo>
                  <a:pt x="101570" y="1128568"/>
                  <a:pt x="-3212" y="1052231"/>
                  <a:pt x="0" y="937842"/>
                </a:cubicBezTo>
                <a:cubicBezTo>
                  <a:pt x="30116" y="774327"/>
                  <a:pt x="60897" y="451834"/>
                  <a:pt x="0" y="187573"/>
                </a:cubicBezTo>
                <a:close/>
              </a:path>
              <a:path w="5920154" h="1125415" stroke="0" extrusionOk="0">
                <a:moveTo>
                  <a:pt x="0" y="187573"/>
                </a:moveTo>
                <a:cubicBezTo>
                  <a:pt x="2318" y="91839"/>
                  <a:pt x="84021" y="2529"/>
                  <a:pt x="187573" y="0"/>
                </a:cubicBezTo>
                <a:cubicBezTo>
                  <a:pt x="2466121" y="-63475"/>
                  <a:pt x="4684755" y="-95869"/>
                  <a:pt x="5732581" y="0"/>
                </a:cubicBezTo>
                <a:cubicBezTo>
                  <a:pt x="5827053" y="732"/>
                  <a:pt x="5932811" y="97804"/>
                  <a:pt x="5920154" y="187573"/>
                </a:cubicBezTo>
                <a:cubicBezTo>
                  <a:pt x="5953990" y="540946"/>
                  <a:pt x="5979399" y="711087"/>
                  <a:pt x="5920154" y="937842"/>
                </a:cubicBezTo>
                <a:cubicBezTo>
                  <a:pt x="5918321" y="1058350"/>
                  <a:pt x="5821261" y="1118035"/>
                  <a:pt x="5732581" y="1125415"/>
                </a:cubicBezTo>
                <a:cubicBezTo>
                  <a:pt x="3914178" y="992315"/>
                  <a:pt x="2942345" y="1000860"/>
                  <a:pt x="187573" y="1125415"/>
                </a:cubicBezTo>
                <a:cubicBezTo>
                  <a:pt x="84680" y="1119415"/>
                  <a:pt x="1467" y="1041701"/>
                  <a:pt x="0" y="937842"/>
                </a:cubicBezTo>
                <a:cubicBezTo>
                  <a:pt x="-11234" y="719914"/>
                  <a:pt x="41039" y="440599"/>
                  <a:pt x="0" y="187573"/>
                </a:cubicBezTo>
                <a:close/>
              </a:path>
            </a:pathLst>
          </a:custGeom>
          <a:solidFill>
            <a:srgbClr val="ACC7C6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0720893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Describe the current event.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C8344B8-751A-41E7-7165-02E8174A08D6}"/>
              </a:ext>
            </a:extLst>
          </p:cNvPr>
          <p:cNvSpPr/>
          <p:nvPr/>
        </p:nvSpPr>
        <p:spPr>
          <a:xfrm>
            <a:off x="2074985" y="710234"/>
            <a:ext cx="5026269" cy="11254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7200" dirty="0">
                <a:solidFill>
                  <a:srgbClr val="DD2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anose="03070502060502030205" pitchFamily="66" charset="0"/>
              </a:rPr>
              <a:t>objectives </a:t>
            </a:r>
            <a:endParaRPr lang="ar-SA" sz="7200" dirty="0">
              <a:solidFill>
                <a:srgbClr val="DD2E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4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6" grpId="0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0917F9A8-22B0-5AC0-2B0F-9C63A7AB1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4" descr="Schoolchildren clipart">
            <a:extLst>
              <a:ext uri="{FF2B5EF4-FFF2-40B4-BE49-F238E27FC236}">
                <a16:creationId xmlns:a16="http://schemas.microsoft.com/office/drawing/2014/main" id="{FE286498-3721-5D08-0688-B8DC309A1A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3"/>
          <a:stretch/>
        </p:blipFill>
        <p:spPr bwMode="auto">
          <a:xfrm>
            <a:off x="9741158" y="2782228"/>
            <a:ext cx="2534472" cy="367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44E9509-07EE-3E31-B224-3E29A50750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75" y="677644"/>
            <a:ext cx="7652763" cy="618035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430B3E9-1DB8-264C-48E2-825E0636A0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283" y="2310200"/>
            <a:ext cx="944055" cy="944055"/>
          </a:xfrm>
          <a:prstGeom prst="rect">
            <a:avLst/>
          </a:prstGeom>
        </p:spPr>
      </p:pic>
      <p:pic>
        <p:nvPicPr>
          <p:cNvPr id="2" name="7D4B0406">
            <a:hlinkClick r:id="" action="ppaction://media"/>
            <a:extLst>
              <a:ext uri="{FF2B5EF4-FFF2-40B4-BE49-F238E27FC236}">
                <a16:creationId xmlns:a16="http://schemas.microsoft.com/office/drawing/2014/main" id="{6A765598-2E2C-F0A2-BFBC-472EB32EF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70165" y="25385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94226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-0.00417 L -0.09622 0.005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5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846776CA-2BAC-2F1E-EAAA-3C524754F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 descr="Little Boy Reads a Book clipart">
            <a:extLst>
              <a:ext uri="{FF2B5EF4-FFF2-40B4-BE49-F238E27FC236}">
                <a16:creationId xmlns:a16="http://schemas.microsoft.com/office/drawing/2014/main" id="{4BEADF2B-4571-55C7-1F3D-3B8772CD0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554451"/>
            <a:ext cx="2474772" cy="31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5BA9EEE8-6A11-3EBD-8633-EB4CF7A433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629" t="25811" r="23983" b="10972"/>
          <a:stretch/>
        </p:blipFill>
        <p:spPr>
          <a:xfrm>
            <a:off x="2920482" y="372048"/>
            <a:ext cx="9271518" cy="5713632"/>
          </a:xfrm>
          <a:prstGeom prst="rect">
            <a:avLst/>
          </a:prstGeom>
        </p:spPr>
      </p:pic>
      <p:pic>
        <p:nvPicPr>
          <p:cNvPr id="4" name="صوت تصفيق للمونتاج 2">
            <a:hlinkClick r:id="" action="ppaction://media"/>
            <a:extLst>
              <a:ext uri="{FF2B5EF4-FFF2-40B4-BE49-F238E27FC236}">
                <a16:creationId xmlns:a16="http://schemas.microsoft.com/office/drawing/2014/main" id="{635032FA-A10F-6243-D14D-2096869836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10211" y="-2593044"/>
            <a:ext cx="75270" cy="75270"/>
          </a:xfrm>
          <a:prstGeom prst="rect">
            <a:avLst/>
          </a:prstGeom>
        </p:spPr>
      </p:pic>
      <p:pic>
        <p:nvPicPr>
          <p:cNvPr id="5" name="صوت تصفيق للمونتاج 2">
            <a:hlinkClick r:id="" action="ppaction://media"/>
            <a:extLst>
              <a:ext uri="{FF2B5EF4-FFF2-40B4-BE49-F238E27FC236}">
                <a16:creationId xmlns:a16="http://schemas.microsoft.com/office/drawing/2014/main" id="{ACA32714-94CB-E849-8F4A-6E5894F1ED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62611" y="-2440644"/>
            <a:ext cx="75270" cy="7527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176AE925-8494-6265-06D1-8F06CD9CA052}"/>
              </a:ext>
            </a:extLst>
          </p:cNvPr>
          <p:cNvSpPr/>
          <p:nvPr/>
        </p:nvSpPr>
        <p:spPr>
          <a:xfrm rot="612860">
            <a:off x="388298" y="1083356"/>
            <a:ext cx="1698171" cy="74083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photo</a:t>
            </a:r>
            <a:endParaRPr lang="ar-SA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B3B74E3-7BAC-686C-8DB0-540E4CC64B83}"/>
              </a:ext>
            </a:extLst>
          </p:cNvPr>
          <p:cNvSpPr/>
          <p:nvPr/>
        </p:nvSpPr>
        <p:spPr>
          <a:xfrm rot="20873814">
            <a:off x="2584409" y="938657"/>
            <a:ext cx="1698171" cy="86774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snacks</a:t>
            </a:r>
            <a:endParaRPr lang="ar-SA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57C62033-4131-4BC0-CE96-6826C7E11A8A}"/>
              </a:ext>
            </a:extLst>
          </p:cNvPr>
          <p:cNvSpPr/>
          <p:nvPr/>
        </p:nvSpPr>
        <p:spPr>
          <a:xfrm rot="20853103">
            <a:off x="388300" y="2435802"/>
            <a:ext cx="1698171" cy="86774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elephant</a:t>
            </a:r>
            <a:endParaRPr lang="ar-SA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6F5F9FD5-E063-1FCD-3E2D-47F679A3FAB3}"/>
              </a:ext>
            </a:extLst>
          </p:cNvPr>
          <p:cNvSpPr/>
          <p:nvPr/>
        </p:nvSpPr>
        <p:spPr>
          <a:xfrm rot="21045188">
            <a:off x="3334436" y="4768840"/>
            <a:ext cx="1698171" cy="86774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phonics</a:t>
            </a:r>
            <a:endParaRPr lang="ar-SA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2966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0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D27739D-7F67-986E-9652-8BD0F8156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A490D91-8C3C-7622-1648-60C4615FB6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72250A6-B8F5-E5AB-77F4-DE27247681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92" t="28372" r="27791" b="139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6" descr="A Group of Children clipart">
            <a:extLst>
              <a:ext uri="{FF2B5EF4-FFF2-40B4-BE49-F238E27FC236}">
                <a16:creationId xmlns:a16="http://schemas.microsoft.com/office/drawing/2014/main" id="{87E07020-DADC-954E-9BD1-741571BC1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10856" y="2501544"/>
            <a:ext cx="4443046" cy="282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38F8C5E-F708-5D1E-82FD-E63D41BFC3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8527" y="2708032"/>
            <a:ext cx="7330348" cy="193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4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4793EBC-9DE2-5A0D-6240-2D587D2D6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CD4110B-7261-EAB1-D887-6C773E613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6D1001A-7203-E146-CB04-67A180980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 descr="محمد بنسلمان GIF - محمد بنسلمان سلمان - Discover &amp; Share GIFs">
            <a:extLst>
              <a:ext uri="{FF2B5EF4-FFF2-40B4-BE49-F238E27FC236}">
                <a16:creationId xmlns:a16="http://schemas.microsoft.com/office/drawing/2014/main" id="{5BFE4C02-39F9-212C-B599-82DDD4B6C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760" y="1690688"/>
            <a:ext cx="4163008" cy="416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محمد بنسلمان GIF - محمد بنسلمان السعودية - Discover &amp; Share GIFs">
            <a:extLst>
              <a:ext uri="{FF2B5EF4-FFF2-40B4-BE49-F238E27FC236}">
                <a16:creationId xmlns:a16="http://schemas.microsoft.com/office/drawing/2014/main" id="{9FF812E8-E1F0-9A03-02FE-4198E10A4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192" y="2557204"/>
            <a:ext cx="3528528" cy="352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ما حقيقة صورة اللقاء بين محمد بن سلمان ووزيرين إماراتي وقطري؟ - RT Arabic">
            <a:extLst>
              <a:ext uri="{FF2B5EF4-FFF2-40B4-BE49-F238E27FC236}">
                <a16:creationId xmlns:a16="http://schemas.microsoft.com/office/drawing/2014/main" id="{A367FF61-EB80-64B1-E8A3-609386F5C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31" y="1142936"/>
            <a:ext cx="3729617" cy="209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id="{19D41BFE-134A-FD78-EE0D-05D19902E35F}"/>
              </a:ext>
            </a:extLst>
          </p:cNvPr>
          <p:cNvSpPr/>
          <p:nvPr/>
        </p:nvSpPr>
        <p:spPr>
          <a:xfrm>
            <a:off x="166489" y="3800088"/>
            <a:ext cx="2715587" cy="2096958"/>
          </a:xfrm>
          <a:custGeom>
            <a:avLst/>
            <a:gdLst>
              <a:gd name="connsiteX0" fmla="*/ 245157 w 2715587"/>
              <a:gd name="connsiteY0" fmla="*/ 697529 h 2096958"/>
              <a:gd name="connsiteX1" fmla="*/ 353466 w 2715587"/>
              <a:gd name="connsiteY1" fmla="*/ 335270 h 2096958"/>
              <a:gd name="connsiteX2" fmla="*/ 880365 w 2715587"/>
              <a:gd name="connsiteY2" fmla="*/ 252508 h 2096958"/>
              <a:gd name="connsiteX3" fmla="*/ 1411602 w 2715587"/>
              <a:gd name="connsiteY3" fmla="*/ 166591 h 2096958"/>
              <a:gd name="connsiteX4" fmla="*/ 1618603 w 2715587"/>
              <a:gd name="connsiteY4" fmla="*/ 9708 h 2096958"/>
              <a:gd name="connsiteX5" fmla="*/ 1875326 w 2715587"/>
              <a:gd name="connsiteY5" fmla="*/ 120429 h 2096958"/>
              <a:gd name="connsiteX6" fmla="*/ 2229232 w 2715587"/>
              <a:gd name="connsiteY6" fmla="*/ 33493 h 2096958"/>
              <a:gd name="connsiteX7" fmla="*/ 2408700 w 2715587"/>
              <a:gd name="connsiteY7" fmla="*/ 270662 h 2096958"/>
              <a:gd name="connsiteX8" fmla="*/ 2639022 w 2715587"/>
              <a:gd name="connsiteY8" fmla="*/ 500842 h 2096958"/>
              <a:gd name="connsiteX9" fmla="*/ 2628713 w 2715587"/>
              <a:gd name="connsiteY9" fmla="*/ 750439 h 2096958"/>
              <a:gd name="connsiteX10" fmla="*/ 2704020 w 2715587"/>
              <a:gd name="connsiteY10" fmla="*/ 1132066 h 2096958"/>
              <a:gd name="connsiteX11" fmla="*/ 2351245 w 2715587"/>
              <a:gd name="connsiteY11" fmla="*/ 1466123 h 2096958"/>
              <a:gd name="connsiteX12" fmla="*/ 2224958 w 2715587"/>
              <a:gd name="connsiteY12" fmla="*/ 1752367 h 2096958"/>
              <a:gd name="connsiteX13" fmla="*/ 1794990 w 2715587"/>
              <a:gd name="connsiteY13" fmla="*/ 1787025 h 2096958"/>
              <a:gd name="connsiteX14" fmla="*/ 1487726 w 2715587"/>
              <a:gd name="connsiteY14" fmla="*/ 2092395 h 2096958"/>
              <a:gd name="connsiteX15" fmla="*/ 1035946 w 2715587"/>
              <a:gd name="connsiteY15" fmla="*/ 1905998 h 2096958"/>
              <a:gd name="connsiteX16" fmla="*/ 364844 w 2715587"/>
              <a:gd name="connsiteY16" fmla="*/ 1721835 h 2096958"/>
              <a:gd name="connsiteX17" fmla="*/ 69775 w 2715587"/>
              <a:gd name="connsiteY17" fmla="*/ 1516896 h 2096958"/>
              <a:gd name="connsiteX18" fmla="*/ 132824 w 2715587"/>
              <a:gd name="connsiteY18" fmla="*/ 1240263 h 2096958"/>
              <a:gd name="connsiteX19" fmla="*/ -315 w 2715587"/>
              <a:gd name="connsiteY19" fmla="*/ 956445 h 2096958"/>
              <a:gd name="connsiteX20" fmla="*/ 242831 w 2715587"/>
              <a:gd name="connsiteY20" fmla="*/ 704179 h 2096958"/>
              <a:gd name="connsiteX21" fmla="*/ 245157 w 2715587"/>
              <a:gd name="connsiteY21" fmla="*/ 697529 h 2096958"/>
              <a:gd name="connsiteX0" fmla="*/ 683160 w 2715587"/>
              <a:gd name="connsiteY0" fmla="*/ 2668715 h 2096958"/>
              <a:gd name="connsiteX1" fmla="*/ 624911 w 2715587"/>
              <a:gd name="connsiteY1" fmla="*/ 2726964 h 2096958"/>
              <a:gd name="connsiteX2" fmla="*/ 566662 w 2715587"/>
              <a:gd name="connsiteY2" fmla="*/ 2668715 h 2096958"/>
              <a:gd name="connsiteX3" fmla="*/ 624911 w 2715587"/>
              <a:gd name="connsiteY3" fmla="*/ 2610466 h 2096958"/>
              <a:gd name="connsiteX4" fmla="*/ 683160 w 2715587"/>
              <a:gd name="connsiteY4" fmla="*/ 2668715 h 2096958"/>
              <a:gd name="connsiteX0" fmla="*/ 820454 w 2715587"/>
              <a:gd name="connsiteY0" fmla="*/ 2493963 h 2096958"/>
              <a:gd name="connsiteX1" fmla="*/ 703956 w 2715587"/>
              <a:gd name="connsiteY1" fmla="*/ 2610461 h 2096958"/>
              <a:gd name="connsiteX2" fmla="*/ 587458 w 2715587"/>
              <a:gd name="connsiteY2" fmla="*/ 2493963 h 2096958"/>
              <a:gd name="connsiteX3" fmla="*/ 703956 w 2715587"/>
              <a:gd name="connsiteY3" fmla="*/ 2377465 h 2096958"/>
              <a:gd name="connsiteX4" fmla="*/ 820454 w 2715587"/>
              <a:gd name="connsiteY4" fmla="*/ 2493963 h 2096958"/>
              <a:gd name="connsiteX0" fmla="*/ 1005761 w 2715587"/>
              <a:gd name="connsiteY0" fmla="*/ 2213067 h 2096958"/>
              <a:gd name="connsiteX1" fmla="*/ 831014 w 2715587"/>
              <a:gd name="connsiteY1" fmla="*/ 2387814 h 2096958"/>
              <a:gd name="connsiteX2" fmla="*/ 656267 w 2715587"/>
              <a:gd name="connsiteY2" fmla="*/ 2213067 h 2096958"/>
              <a:gd name="connsiteX3" fmla="*/ 831014 w 2715587"/>
              <a:gd name="connsiteY3" fmla="*/ 2038320 h 2096958"/>
              <a:gd name="connsiteX4" fmla="*/ 1005761 w 2715587"/>
              <a:gd name="connsiteY4" fmla="*/ 2213067 h 2096958"/>
              <a:gd name="connsiteX0" fmla="*/ 295005 w 2715587"/>
              <a:gd name="connsiteY0" fmla="*/ 1270649 h 2096958"/>
              <a:gd name="connsiteX1" fmla="*/ 135779 w 2715587"/>
              <a:gd name="connsiteY1" fmla="*/ 1231962 h 2096958"/>
              <a:gd name="connsiteX2" fmla="*/ 435499 w 2715587"/>
              <a:gd name="connsiteY2" fmla="*/ 1694021 h 2096958"/>
              <a:gd name="connsiteX3" fmla="*/ 365849 w 2715587"/>
              <a:gd name="connsiteY3" fmla="*/ 1712515 h 2096958"/>
              <a:gd name="connsiteX4" fmla="*/ 1035820 w 2715587"/>
              <a:gd name="connsiteY4" fmla="*/ 1897455 h 2096958"/>
              <a:gd name="connsiteX5" fmla="*/ 993829 w 2715587"/>
              <a:gd name="connsiteY5" fmla="*/ 1812994 h 2096958"/>
              <a:gd name="connsiteX6" fmla="*/ 1812088 w 2715587"/>
              <a:gd name="connsiteY6" fmla="*/ 1686837 h 2096958"/>
              <a:gd name="connsiteX7" fmla="*/ 1795304 w 2715587"/>
              <a:gd name="connsiteY7" fmla="*/ 1779501 h 2096958"/>
              <a:gd name="connsiteX8" fmla="*/ 2145376 w 2715587"/>
              <a:gd name="connsiteY8" fmla="*/ 1114203 h 2096958"/>
              <a:gd name="connsiteX9" fmla="*/ 2349737 w 2715587"/>
              <a:gd name="connsiteY9" fmla="*/ 1460589 h 2096958"/>
              <a:gd name="connsiteX10" fmla="*/ 2627456 w 2715587"/>
              <a:gd name="connsiteY10" fmla="*/ 745293 h 2096958"/>
              <a:gd name="connsiteX11" fmla="*/ 2536433 w 2715587"/>
              <a:gd name="connsiteY11" fmla="*/ 875188 h 2096958"/>
              <a:gd name="connsiteX12" fmla="*/ 2409077 w 2715587"/>
              <a:gd name="connsiteY12" fmla="*/ 263381 h 2096958"/>
              <a:gd name="connsiteX13" fmla="*/ 2413855 w 2715587"/>
              <a:gd name="connsiteY13" fmla="*/ 324737 h 2096958"/>
              <a:gd name="connsiteX14" fmla="*/ 1827866 w 2715587"/>
              <a:gd name="connsiteY14" fmla="*/ 191832 h 2096958"/>
              <a:gd name="connsiteX15" fmla="*/ 1874509 w 2715587"/>
              <a:gd name="connsiteY15" fmla="*/ 113585 h 2096958"/>
              <a:gd name="connsiteX16" fmla="*/ 1391801 w 2715587"/>
              <a:gd name="connsiteY16" fmla="*/ 229112 h 2096958"/>
              <a:gd name="connsiteX17" fmla="*/ 1414368 w 2715587"/>
              <a:gd name="connsiteY17" fmla="*/ 161640 h 2096958"/>
              <a:gd name="connsiteX18" fmla="*/ 880051 w 2715587"/>
              <a:gd name="connsiteY18" fmla="*/ 252023 h 2096958"/>
              <a:gd name="connsiteX19" fmla="*/ 961770 w 2715587"/>
              <a:gd name="connsiteY19" fmla="*/ 317456 h 2096958"/>
              <a:gd name="connsiteX20" fmla="*/ 259426 w 2715587"/>
              <a:gd name="connsiteY20" fmla="*/ 766409 h 2096958"/>
              <a:gd name="connsiteX21" fmla="*/ 245157 w 2715587"/>
              <a:gd name="connsiteY21" fmla="*/ 697529 h 2096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15587" h="2096958" fill="none" extrusionOk="0">
                <a:moveTo>
                  <a:pt x="245157" y="697529"/>
                </a:moveTo>
                <a:cubicBezTo>
                  <a:pt x="243056" y="560789"/>
                  <a:pt x="266331" y="432403"/>
                  <a:pt x="353466" y="335270"/>
                </a:cubicBezTo>
                <a:cubicBezTo>
                  <a:pt x="500025" y="173584"/>
                  <a:pt x="717967" y="161794"/>
                  <a:pt x="880365" y="252508"/>
                </a:cubicBezTo>
                <a:cubicBezTo>
                  <a:pt x="997502" y="43057"/>
                  <a:pt x="1225233" y="-17994"/>
                  <a:pt x="1411602" y="166591"/>
                </a:cubicBezTo>
                <a:cubicBezTo>
                  <a:pt x="1445929" y="74221"/>
                  <a:pt x="1538203" y="21615"/>
                  <a:pt x="1618603" y="9708"/>
                </a:cubicBezTo>
                <a:cubicBezTo>
                  <a:pt x="1733025" y="-16090"/>
                  <a:pt x="1813346" y="41102"/>
                  <a:pt x="1875326" y="120429"/>
                </a:cubicBezTo>
                <a:cubicBezTo>
                  <a:pt x="1969245" y="-10640"/>
                  <a:pt x="2094432" y="-45235"/>
                  <a:pt x="2229232" y="33493"/>
                </a:cubicBezTo>
                <a:cubicBezTo>
                  <a:pt x="2326710" y="85933"/>
                  <a:pt x="2386738" y="180093"/>
                  <a:pt x="2408700" y="270662"/>
                </a:cubicBezTo>
                <a:cubicBezTo>
                  <a:pt x="2522353" y="302317"/>
                  <a:pt x="2606020" y="388285"/>
                  <a:pt x="2639022" y="500842"/>
                </a:cubicBezTo>
                <a:cubicBezTo>
                  <a:pt x="2670811" y="573976"/>
                  <a:pt x="2669540" y="680393"/>
                  <a:pt x="2628713" y="750439"/>
                </a:cubicBezTo>
                <a:cubicBezTo>
                  <a:pt x="2728577" y="873780"/>
                  <a:pt x="2732387" y="992704"/>
                  <a:pt x="2704020" y="1132066"/>
                </a:cubicBezTo>
                <a:cubicBezTo>
                  <a:pt x="2648707" y="1315803"/>
                  <a:pt x="2529420" y="1454474"/>
                  <a:pt x="2351245" y="1466123"/>
                </a:cubicBezTo>
                <a:cubicBezTo>
                  <a:pt x="2348736" y="1577274"/>
                  <a:pt x="2305918" y="1676711"/>
                  <a:pt x="2224958" y="1752367"/>
                </a:cubicBezTo>
                <a:cubicBezTo>
                  <a:pt x="2126009" y="1860881"/>
                  <a:pt x="1921654" y="1876363"/>
                  <a:pt x="1794990" y="1787025"/>
                </a:cubicBezTo>
                <a:cubicBezTo>
                  <a:pt x="1734841" y="1913881"/>
                  <a:pt x="1659173" y="2061256"/>
                  <a:pt x="1487726" y="2092395"/>
                </a:cubicBezTo>
                <a:cubicBezTo>
                  <a:pt x="1305630" y="2120083"/>
                  <a:pt x="1142774" y="2093948"/>
                  <a:pt x="1035946" y="1905998"/>
                </a:cubicBezTo>
                <a:cubicBezTo>
                  <a:pt x="845795" y="2060460"/>
                  <a:pt x="488334" y="1995463"/>
                  <a:pt x="364844" y="1721835"/>
                </a:cubicBezTo>
                <a:cubicBezTo>
                  <a:pt x="232605" y="1741306"/>
                  <a:pt x="89200" y="1642345"/>
                  <a:pt x="69775" y="1516896"/>
                </a:cubicBezTo>
                <a:cubicBezTo>
                  <a:pt x="43058" y="1432986"/>
                  <a:pt x="75675" y="1302629"/>
                  <a:pt x="132824" y="1240263"/>
                </a:cubicBezTo>
                <a:cubicBezTo>
                  <a:pt x="38144" y="1203128"/>
                  <a:pt x="-13530" y="1062309"/>
                  <a:pt x="-315" y="956445"/>
                </a:cubicBezTo>
                <a:cubicBezTo>
                  <a:pt x="8659" y="834226"/>
                  <a:pt x="129071" y="716855"/>
                  <a:pt x="242831" y="704179"/>
                </a:cubicBezTo>
                <a:cubicBezTo>
                  <a:pt x="243721" y="702310"/>
                  <a:pt x="244328" y="699683"/>
                  <a:pt x="245157" y="697529"/>
                </a:cubicBezTo>
                <a:close/>
              </a:path>
              <a:path w="2715587" h="2096958" fill="none" extrusionOk="0">
                <a:moveTo>
                  <a:pt x="683160" y="2668715"/>
                </a:moveTo>
                <a:cubicBezTo>
                  <a:pt x="684823" y="2704680"/>
                  <a:pt x="653979" y="2726365"/>
                  <a:pt x="624911" y="2726964"/>
                </a:cubicBezTo>
                <a:cubicBezTo>
                  <a:pt x="596062" y="2721833"/>
                  <a:pt x="564953" y="2696790"/>
                  <a:pt x="566662" y="2668715"/>
                </a:cubicBezTo>
                <a:cubicBezTo>
                  <a:pt x="572358" y="2638923"/>
                  <a:pt x="592106" y="2610787"/>
                  <a:pt x="624911" y="2610466"/>
                </a:cubicBezTo>
                <a:cubicBezTo>
                  <a:pt x="659066" y="2611806"/>
                  <a:pt x="677546" y="2639364"/>
                  <a:pt x="683160" y="2668715"/>
                </a:cubicBezTo>
                <a:close/>
              </a:path>
              <a:path w="2715587" h="2096958" fill="none" extrusionOk="0">
                <a:moveTo>
                  <a:pt x="820454" y="2493963"/>
                </a:moveTo>
                <a:cubicBezTo>
                  <a:pt x="810762" y="2556457"/>
                  <a:pt x="767472" y="2607141"/>
                  <a:pt x="703956" y="2610461"/>
                </a:cubicBezTo>
                <a:cubicBezTo>
                  <a:pt x="647026" y="2610052"/>
                  <a:pt x="582195" y="2553009"/>
                  <a:pt x="587458" y="2493963"/>
                </a:cubicBezTo>
                <a:cubicBezTo>
                  <a:pt x="592772" y="2420686"/>
                  <a:pt x="634058" y="2365888"/>
                  <a:pt x="703956" y="2377465"/>
                </a:cubicBezTo>
                <a:cubicBezTo>
                  <a:pt x="764524" y="2376599"/>
                  <a:pt x="815169" y="2426479"/>
                  <a:pt x="820454" y="2493963"/>
                </a:cubicBezTo>
                <a:close/>
              </a:path>
              <a:path w="2715587" h="2096958" fill="none" extrusionOk="0">
                <a:moveTo>
                  <a:pt x="1005761" y="2213067"/>
                </a:moveTo>
                <a:cubicBezTo>
                  <a:pt x="1021238" y="2310383"/>
                  <a:pt x="921344" y="2377470"/>
                  <a:pt x="831014" y="2387814"/>
                </a:cubicBezTo>
                <a:cubicBezTo>
                  <a:pt x="743721" y="2375728"/>
                  <a:pt x="662394" y="2311457"/>
                  <a:pt x="656267" y="2213067"/>
                </a:cubicBezTo>
                <a:cubicBezTo>
                  <a:pt x="651087" y="2099666"/>
                  <a:pt x="739831" y="2035612"/>
                  <a:pt x="831014" y="2038320"/>
                </a:cubicBezTo>
                <a:cubicBezTo>
                  <a:pt x="925583" y="2022488"/>
                  <a:pt x="1002664" y="2116548"/>
                  <a:pt x="1005761" y="2213067"/>
                </a:cubicBezTo>
                <a:close/>
              </a:path>
              <a:path w="2715587" h="2096958" fill="none" extrusionOk="0">
                <a:moveTo>
                  <a:pt x="295005" y="1270649"/>
                </a:moveTo>
                <a:cubicBezTo>
                  <a:pt x="241585" y="1278745"/>
                  <a:pt x="187032" y="1264616"/>
                  <a:pt x="135779" y="1231962"/>
                </a:cubicBezTo>
                <a:moveTo>
                  <a:pt x="435499" y="1694021"/>
                </a:moveTo>
                <a:cubicBezTo>
                  <a:pt x="411740" y="1705744"/>
                  <a:pt x="386086" y="1710126"/>
                  <a:pt x="365849" y="1712515"/>
                </a:cubicBezTo>
                <a:moveTo>
                  <a:pt x="1035820" y="1897455"/>
                </a:moveTo>
                <a:cubicBezTo>
                  <a:pt x="1021396" y="1872252"/>
                  <a:pt x="1007566" y="1844674"/>
                  <a:pt x="993829" y="1812994"/>
                </a:cubicBezTo>
                <a:moveTo>
                  <a:pt x="1812088" y="1686837"/>
                </a:moveTo>
                <a:cubicBezTo>
                  <a:pt x="1808155" y="1716306"/>
                  <a:pt x="1804363" y="1749236"/>
                  <a:pt x="1795304" y="1779501"/>
                </a:cubicBezTo>
                <a:moveTo>
                  <a:pt x="2145376" y="1114203"/>
                </a:moveTo>
                <a:cubicBezTo>
                  <a:pt x="2250355" y="1159470"/>
                  <a:pt x="2347272" y="1315083"/>
                  <a:pt x="2349737" y="1460589"/>
                </a:cubicBezTo>
                <a:moveTo>
                  <a:pt x="2627456" y="745293"/>
                </a:moveTo>
                <a:cubicBezTo>
                  <a:pt x="2606752" y="793250"/>
                  <a:pt x="2582560" y="831638"/>
                  <a:pt x="2536433" y="875188"/>
                </a:cubicBezTo>
                <a:moveTo>
                  <a:pt x="2409077" y="263381"/>
                </a:moveTo>
                <a:cubicBezTo>
                  <a:pt x="2411901" y="284348"/>
                  <a:pt x="2413959" y="303055"/>
                  <a:pt x="2413855" y="324737"/>
                </a:cubicBezTo>
                <a:moveTo>
                  <a:pt x="1827866" y="191832"/>
                </a:moveTo>
                <a:cubicBezTo>
                  <a:pt x="1835099" y="160654"/>
                  <a:pt x="1850963" y="136986"/>
                  <a:pt x="1874509" y="113585"/>
                </a:cubicBezTo>
                <a:moveTo>
                  <a:pt x="1391801" y="229112"/>
                </a:moveTo>
                <a:cubicBezTo>
                  <a:pt x="1396636" y="206023"/>
                  <a:pt x="1406372" y="180869"/>
                  <a:pt x="1414368" y="161640"/>
                </a:cubicBezTo>
                <a:moveTo>
                  <a:pt x="880051" y="252023"/>
                </a:moveTo>
                <a:cubicBezTo>
                  <a:pt x="905200" y="269435"/>
                  <a:pt x="937205" y="289020"/>
                  <a:pt x="961770" y="317456"/>
                </a:cubicBezTo>
                <a:moveTo>
                  <a:pt x="259426" y="766409"/>
                </a:moveTo>
                <a:cubicBezTo>
                  <a:pt x="253420" y="747769"/>
                  <a:pt x="251583" y="718465"/>
                  <a:pt x="245157" y="697529"/>
                </a:cubicBezTo>
              </a:path>
              <a:path w="2715587" h="2096958" stroke="0" extrusionOk="0">
                <a:moveTo>
                  <a:pt x="245157" y="697529"/>
                </a:moveTo>
                <a:cubicBezTo>
                  <a:pt x="239626" y="567980"/>
                  <a:pt x="259471" y="416260"/>
                  <a:pt x="353466" y="335270"/>
                </a:cubicBezTo>
                <a:cubicBezTo>
                  <a:pt x="492636" y="161128"/>
                  <a:pt x="688011" y="137578"/>
                  <a:pt x="880365" y="252508"/>
                </a:cubicBezTo>
                <a:cubicBezTo>
                  <a:pt x="974261" y="14218"/>
                  <a:pt x="1259269" y="13012"/>
                  <a:pt x="1411602" y="166591"/>
                </a:cubicBezTo>
                <a:cubicBezTo>
                  <a:pt x="1449985" y="87528"/>
                  <a:pt x="1536013" y="22250"/>
                  <a:pt x="1618603" y="9708"/>
                </a:cubicBezTo>
                <a:cubicBezTo>
                  <a:pt x="1719701" y="3091"/>
                  <a:pt x="1824685" y="35225"/>
                  <a:pt x="1875326" y="120429"/>
                </a:cubicBezTo>
                <a:cubicBezTo>
                  <a:pt x="1959382" y="11989"/>
                  <a:pt x="2116285" y="-21801"/>
                  <a:pt x="2229232" y="33493"/>
                </a:cubicBezTo>
                <a:cubicBezTo>
                  <a:pt x="2333234" y="80888"/>
                  <a:pt x="2381447" y="168806"/>
                  <a:pt x="2408700" y="270662"/>
                </a:cubicBezTo>
                <a:cubicBezTo>
                  <a:pt x="2508913" y="302900"/>
                  <a:pt x="2607716" y="408724"/>
                  <a:pt x="2639022" y="500842"/>
                </a:cubicBezTo>
                <a:cubicBezTo>
                  <a:pt x="2657628" y="588320"/>
                  <a:pt x="2661947" y="670324"/>
                  <a:pt x="2628713" y="750439"/>
                </a:cubicBezTo>
                <a:cubicBezTo>
                  <a:pt x="2696948" y="843152"/>
                  <a:pt x="2709345" y="995483"/>
                  <a:pt x="2704020" y="1132066"/>
                </a:cubicBezTo>
                <a:cubicBezTo>
                  <a:pt x="2680066" y="1286430"/>
                  <a:pt x="2518361" y="1434103"/>
                  <a:pt x="2351245" y="1466123"/>
                </a:cubicBezTo>
                <a:cubicBezTo>
                  <a:pt x="2356775" y="1574333"/>
                  <a:pt x="2303537" y="1676706"/>
                  <a:pt x="2224958" y="1752367"/>
                </a:cubicBezTo>
                <a:cubicBezTo>
                  <a:pt x="2116740" y="1865996"/>
                  <a:pt x="1953529" y="1873634"/>
                  <a:pt x="1794990" y="1787025"/>
                </a:cubicBezTo>
                <a:cubicBezTo>
                  <a:pt x="1729589" y="1933788"/>
                  <a:pt x="1642335" y="2051783"/>
                  <a:pt x="1487726" y="2092395"/>
                </a:cubicBezTo>
                <a:cubicBezTo>
                  <a:pt x="1284510" y="2118455"/>
                  <a:pt x="1130127" y="2053405"/>
                  <a:pt x="1035946" y="1905998"/>
                </a:cubicBezTo>
                <a:cubicBezTo>
                  <a:pt x="764020" y="2039578"/>
                  <a:pt x="494844" y="2008172"/>
                  <a:pt x="364844" y="1721835"/>
                </a:cubicBezTo>
                <a:cubicBezTo>
                  <a:pt x="216008" y="1749223"/>
                  <a:pt x="127936" y="1653474"/>
                  <a:pt x="69775" y="1516896"/>
                </a:cubicBezTo>
                <a:cubicBezTo>
                  <a:pt x="31200" y="1430950"/>
                  <a:pt x="73653" y="1328661"/>
                  <a:pt x="132824" y="1240263"/>
                </a:cubicBezTo>
                <a:cubicBezTo>
                  <a:pt x="33798" y="1172873"/>
                  <a:pt x="-10049" y="1057095"/>
                  <a:pt x="-315" y="956445"/>
                </a:cubicBezTo>
                <a:cubicBezTo>
                  <a:pt x="19259" y="821707"/>
                  <a:pt x="107756" y="715583"/>
                  <a:pt x="242831" y="704179"/>
                </a:cubicBezTo>
                <a:cubicBezTo>
                  <a:pt x="243608" y="701638"/>
                  <a:pt x="244693" y="699538"/>
                  <a:pt x="245157" y="697529"/>
                </a:cubicBezTo>
                <a:close/>
              </a:path>
              <a:path w="2715587" h="2096958" stroke="0" extrusionOk="0">
                <a:moveTo>
                  <a:pt x="683160" y="2668715"/>
                </a:moveTo>
                <a:cubicBezTo>
                  <a:pt x="683774" y="2700838"/>
                  <a:pt x="658653" y="2724020"/>
                  <a:pt x="624911" y="2726964"/>
                </a:cubicBezTo>
                <a:cubicBezTo>
                  <a:pt x="587166" y="2729740"/>
                  <a:pt x="565594" y="2704727"/>
                  <a:pt x="566662" y="2668715"/>
                </a:cubicBezTo>
                <a:cubicBezTo>
                  <a:pt x="561342" y="2637733"/>
                  <a:pt x="592475" y="2609341"/>
                  <a:pt x="624911" y="2610466"/>
                </a:cubicBezTo>
                <a:cubicBezTo>
                  <a:pt x="652536" y="2610160"/>
                  <a:pt x="683915" y="2635885"/>
                  <a:pt x="683160" y="2668715"/>
                </a:cubicBezTo>
                <a:close/>
              </a:path>
              <a:path w="2715587" h="2096958" stroke="0" extrusionOk="0">
                <a:moveTo>
                  <a:pt x="820454" y="2493963"/>
                </a:moveTo>
                <a:cubicBezTo>
                  <a:pt x="827870" y="2551049"/>
                  <a:pt x="765913" y="2616636"/>
                  <a:pt x="703956" y="2610461"/>
                </a:cubicBezTo>
                <a:cubicBezTo>
                  <a:pt x="644938" y="2600289"/>
                  <a:pt x="586751" y="2561717"/>
                  <a:pt x="587458" y="2493963"/>
                </a:cubicBezTo>
                <a:cubicBezTo>
                  <a:pt x="588723" y="2420596"/>
                  <a:pt x="641358" y="2378353"/>
                  <a:pt x="703956" y="2377465"/>
                </a:cubicBezTo>
                <a:cubicBezTo>
                  <a:pt x="757711" y="2382920"/>
                  <a:pt x="814689" y="2426680"/>
                  <a:pt x="820454" y="2493963"/>
                </a:cubicBezTo>
                <a:close/>
              </a:path>
              <a:path w="2715587" h="2096958" stroke="0" extrusionOk="0">
                <a:moveTo>
                  <a:pt x="1005761" y="2213067"/>
                </a:moveTo>
                <a:cubicBezTo>
                  <a:pt x="991667" y="2318357"/>
                  <a:pt x="931936" y="2388827"/>
                  <a:pt x="831014" y="2387814"/>
                </a:cubicBezTo>
                <a:cubicBezTo>
                  <a:pt x="745826" y="2393317"/>
                  <a:pt x="654897" y="2311379"/>
                  <a:pt x="656267" y="2213067"/>
                </a:cubicBezTo>
                <a:cubicBezTo>
                  <a:pt x="652519" y="2104396"/>
                  <a:pt x="718434" y="2033455"/>
                  <a:pt x="831014" y="2038320"/>
                </a:cubicBezTo>
                <a:cubicBezTo>
                  <a:pt x="931893" y="2042561"/>
                  <a:pt x="999949" y="2120362"/>
                  <a:pt x="1005761" y="2213067"/>
                </a:cubicBezTo>
                <a:close/>
              </a:path>
              <a:path w="2715587" h="2096958" fill="none" stroke="0" extrusionOk="0">
                <a:moveTo>
                  <a:pt x="295005" y="1270649"/>
                </a:moveTo>
                <a:cubicBezTo>
                  <a:pt x="238677" y="1267081"/>
                  <a:pt x="186715" y="1263769"/>
                  <a:pt x="135779" y="1231962"/>
                </a:cubicBezTo>
                <a:moveTo>
                  <a:pt x="435499" y="1694021"/>
                </a:moveTo>
                <a:cubicBezTo>
                  <a:pt x="414600" y="1704980"/>
                  <a:pt x="390171" y="1709413"/>
                  <a:pt x="365849" y="1712515"/>
                </a:cubicBezTo>
                <a:moveTo>
                  <a:pt x="1035820" y="1897455"/>
                </a:moveTo>
                <a:cubicBezTo>
                  <a:pt x="1022287" y="1870459"/>
                  <a:pt x="1004533" y="1845755"/>
                  <a:pt x="993829" y="1812994"/>
                </a:cubicBezTo>
                <a:moveTo>
                  <a:pt x="1812088" y="1686837"/>
                </a:moveTo>
                <a:cubicBezTo>
                  <a:pt x="1808545" y="1719086"/>
                  <a:pt x="1803601" y="1749657"/>
                  <a:pt x="1795304" y="1779501"/>
                </a:cubicBezTo>
                <a:moveTo>
                  <a:pt x="2145376" y="1114203"/>
                </a:moveTo>
                <a:cubicBezTo>
                  <a:pt x="2261857" y="1173584"/>
                  <a:pt x="2365540" y="1314319"/>
                  <a:pt x="2349737" y="1460589"/>
                </a:cubicBezTo>
                <a:moveTo>
                  <a:pt x="2627456" y="745293"/>
                </a:moveTo>
                <a:cubicBezTo>
                  <a:pt x="2606254" y="804736"/>
                  <a:pt x="2575055" y="842550"/>
                  <a:pt x="2536433" y="875188"/>
                </a:cubicBezTo>
                <a:moveTo>
                  <a:pt x="2409077" y="263381"/>
                </a:moveTo>
                <a:cubicBezTo>
                  <a:pt x="2413564" y="281335"/>
                  <a:pt x="2418058" y="302967"/>
                  <a:pt x="2413855" y="324737"/>
                </a:cubicBezTo>
                <a:moveTo>
                  <a:pt x="1827866" y="191832"/>
                </a:moveTo>
                <a:cubicBezTo>
                  <a:pt x="1840993" y="163647"/>
                  <a:pt x="1854412" y="135348"/>
                  <a:pt x="1874509" y="113585"/>
                </a:cubicBezTo>
                <a:moveTo>
                  <a:pt x="1391801" y="229112"/>
                </a:moveTo>
                <a:cubicBezTo>
                  <a:pt x="1395709" y="209947"/>
                  <a:pt x="1403742" y="182979"/>
                  <a:pt x="1414368" y="161640"/>
                </a:cubicBezTo>
                <a:moveTo>
                  <a:pt x="880051" y="252023"/>
                </a:moveTo>
                <a:cubicBezTo>
                  <a:pt x="907935" y="267190"/>
                  <a:pt x="938901" y="293274"/>
                  <a:pt x="961770" y="317456"/>
                </a:cubicBezTo>
                <a:moveTo>
                  <a:pt x="259426" y="766409"/>
                </a:moveTo>
                <a:cubicBezTo>
                  <a:pt x="251213" y="743333"/>
                  <a:pt x="250124" y="721253"/>
                  <a:pt x="245157" y="697529"/>
                </a:cubicBezTo>
              </a:path>
            </a:pathLst>
          </a:custGeom>
          <a:solidFill>
            <a:srgbClr val="83ADC6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48729391">
                  <a:prstGeom prst="cloudCallout">
                    <a:avLst>
                      <a:gd name="adj1" fmla="val -26988"/>
                      <a:gd name="adj2" fmla="val 7726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he doing?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104" name="Picture 8" descr="Proud to Be Saudi (@P2bSaudi) / X">
            <a:extLst>
              <a:ext uri="{FF2B5EF4-FFF2-40B4-BE49-F238E27FC236}">
                <a16:creationId xmlns:a16="http://schemas.microsoft.com/office/drawing/2014/main" id="{57C8C2CC-B7EA-63B3-90D8-7B5759101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980" y="87071"/>
            <a:ext cx="1424472" cy="142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Saudi Vision 2030 - Wikipedia">
            <a:extLst>
              <a:ext uri="{FF2B5EF4-FFF2-40B4-BE49-F238E27FC236}">
                <a16:creationId xmlns:a16="http://schemas.microsoft.com/office/drawing/2014/main" id="{3910E785-7E26-4205-9DC4-F6262178A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192" y="637347"/>
            <a:ext cx="2322468" cy="155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651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EF6AF9D-3D40-8BA8-F9E1-58FDBD330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37833D3E-4991-B9B1-682D-38490BD7DAB4}"/>
              </a:ext>
            </a:extLst>
          </p:cNvPr>
          <p:cNvSpPr/>
          <p:nvPr/>
        </p:nvSpPr>
        <p:spPr>
          <a:xfrm>
            <a:off x="6260123" y="1052147"/>
            <a:ext cx="5615353" cy="1289538"/>
          </a:xfrm>
          <a:custGeom>
            <a:avLst/>
            <a:gdLst>
              <a:gd name="connsiteX0" fmla="*/ 0 w 5615353"/>
              <a:gd name="connsiteY0" fmla="*/ 214927 h 1289538"/>
              <a:gd name="connsiteX1" fmla="*/ 214927 w 5615353"/>
              <a:gd name="connsiteY1" fmla="*/ 0 h 1289538"/>
              <a:gd name="connsiteX2" fmla="*/ 5400426 w 5615353"/>
              <a:gd name="connsiteY2" fmla="*/ 0 h 1289538"/>
              <a:gd name="connsiteX3" fmla="*/ 5615353 w 5615353"/>
              <a:gd name="connsiteY3" fmla="*/ 214927 h 1289538"/>
              <a:gd name="connsiteX4" fmla="*/ 5615353 w 5615353"/>
              <a:gd name="connsiteY4" fmla="*/ 1074611 h 1289538"/>
              <a:gd name="connsiteX5" fmla="*/ 5400426 w 5615353"/>
              <a:gd name="connsiteY5" fmla="*/ 1289538 h 1289538"/>
              <a:gd name="connsiteX6" fmla="*/ 214927 w 5615353"/>
              <a:gd name="connsiteY6" fmla="*/ 1289538 h 1289538"/>
              <a:gd name="connsiteX7" fmla="*/ 0 w 5615353"/>
              <a:gd name="connsiteY7" fmla="*/ 1074611 h 1289538"/>
              <a:gd name="connsiteX8" fmla="*/ 0 w 5615353"/>
              <a:gd name="connsiteY8" fmla="*/ 214927 h 1289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15353" h="1289538" fill="none" extrusionOk="0">
                <a:moveTo>
                  <a:pt x="0" y="214927"/>
                </a:moveTo>
                <a:cubicBezTo>
                  <a:pt x="13888" y="96375"/>
                  <a:pt x="94652" y="-4901"/>
                  <a:pt x="214927" y="0"/>
                </a:cubicBezTo>
                <a:cubicBezTo>
                  <a:pt x="2137618" y="37748"/>
                  <a:pt x="4783855" y="152533"/>
                  <a:pt x="5400426" y="0"/>
                </a:cubicBezTo>
                <a:cubicBezTo>
                  <a:pt x="5515163" y="11946"/>
                  <a:pt x="5600625" y="102256"/>
                  <a:pt x="5615353" y="214927"/>
                </a:cubicBezTo>
                <a:cubicBezTo>
                  <a:pt x="5555022" y="551756"/>
                  <a:pt x="5661146" y="774434"/>
                  <a:pt x="5615353" y="1074611"/>
                </a:cubicBezTo>
                <a:cubicBezTo>
                  <a:pt x="5628480" y="1202843"/>
                  <a:pt x="5521261" y="1293047"/>
                  <a:pt x="5400426" y="1289538"/>
                </a:cubicBezTo>
                <a:cubicBezTo>
                  <a:pt x="3095996" y="1350771"/>
                  <a:pt x="2536190" y="1174806"/>
                  <a:pt x="214927" y="1289538"/>
                </a:cubicBezTo>
                <a:cubicBezTo>
                  <a:pt x="100515" y="1292965"/>
                  <a:pt x="2848" y="1184342"/>
                  <a:pt x="0" y="1074611"/>
                </a:cubicBezTo>
                <a:cubicBezTo>
                  <a:pt x="23284" y="913089"/>
                  <a:pt x="-76703" y="408712"/>
                  <a:pt x="0" y="214927"/>
                </a:cubicBezTo>
                <a:close/>
              </a:path>
              <a:path w="5615353" h="1289538" stroke="0" extrusionOk="0">
                <a:moveTo>
                  <a:pt x="0" y="214927"/>
                </a:moveTo>
                <a:cubicBezTo>
                  <a:pt x="-1556" y="94792"/>
                  <a:pt x="112474" y="-5153"/>
                  <a:pt x="214927" y="0"/>
                </a:cubicBezTo>
                <a:cubicBezTo>
                  <a:pt x="1913516" y="-27045"/>
                  <a:pt x="2887305" y="6746"/>
                  <a:pt x="5400426" y="0"/>
                </a:cubicBezTo>
                <a:cubicBezTo>
                  <a:pt x="5517815" y="-1957"/>
                  <a:pt x="5605020" y="105110"/>
                  <a:pt x="5615353" y="214927"/>
                </a:cubicBezTo>
                <a:cubicBezTo>
                  <a:pt x="5573420" y="461453"/>
                  <a:pt x="5587538" y="678571"/>
                  <a:pt x="5615353" y="1074611"/>
                </a:cubicBezTo>
                <a:cubicBezTo>
                  <a:pt x="5614694" y="1212177"/>
                  <a:pt x="5513655" y="1290813"/>
                  <a:pt x="5400426" y="1289538"/>
                </a:cubicBezTo>
                <a:cubicBezTo>
                  <a:pt x="3364207" y="1313371"/>
                  <a:pt x="979608" y="1255922"/>
                  <a:pt x="214927" y="1289538"/>
                </a:cubicBezTo>
                <a:cubicBezTo>
                  <a:pt x="96142" y="1291673"/>
                  <a:pt x="19022" y="1192087"/>
                  <a:pt x="0" y="1074611"/>
                </a:cubicBezTo>
                <a:cubicBezTo>
                  <a:pt x="-69242" y="744523"/>
                  <a:pt x="-75460" y="424886"/>
                  <a:pt x="0" y="214927"/>
                </a:cubicBezTo>
                <a:close/>
              </a:path>
            </a:pathLst>
          </a:custGeom>
          <a:solidFill>
            <a:srgbClr val="7CB54B"/>
          </a:solidFill>
          <a:ln>
            <a:extLst>
              <a:ext uri="{C807C97D-BFC1-408E-A445-0C87EB9F89A2}">
                <ask:lineSketchStyleProps xmlns:ask="http://schemas.microsoft.com/office/drawing/2018/sketchyshapes" sd="77932353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…….</a:t>
            </a:r>
            <a:r>
              <a:rPr lang="en-US" sz="4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oto</a:t>
            </a:r>
            <a:endParaRPr lang="ar-SA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7856B6EF-7A52-B686-7DB5-9C728430AEBD}"/>
              </a:ext>
            </a:extLst>
          </p:cNvPr>
          <p:cNvSpPr/>
          <p:nvPr/>
        </p:nvSpPr>
        <p:spPr>
          <a:xfrm>
            <a:off x="6588370" y="4516315"/>
            <a:ext cx="4407876" cy="1289538"/>
          </a:xfrm>
          <a:custGeom>
            <a:avLst/>
            <a:gdLst>
              <a:gd name="connsiteX0" fmla="*/ 0 w 4407876"/>
              <a:gd name="connsiteY0" fmla="*/ 214927 h 1289538"/>
              <a:gd name="connsiteX1" fmla="*/ 214927 w 4407876"/>
              <a:gd name="connsiteY1" fmla="*/ 0 h 1289538"/>
              <a:gd name="connsiteX2" fmla="*/ 4192949 w 4407876"/>
              <a:gd name="connsiteY2" fmla="*/ 0 h 1289538"/>
              <a:gd name="connsiteX3" fmla="*/ 4407876 w 4407876"/>
              <a:gd name="connsiteY3" fmla="*/ 214927 h 1289538"/>
              <a:gd name="connsiteX4" fmla="*/ 4407876 w 4407876"/>
              <a:gd name="connsiteY4" fmla="*/ 1074611 h 1289538"/>
              <a:gd name="connsiteX5" fmla="*/ 4192949 w 4407876"/>
              <a:gd name="connsiteY5" fmla="*/ 1289538 h 1289538"/>
              <a:gd name="connsiteX6" fmla="*/ 214927 w 4407876"/>
              <a:gd name="connsiteY6" fmla="*/ 1289538 h 1289538"/>
              <a:gd name="connsiteX7" fmla="*/ 0 w 4407876"/>
              <a:gd name="connsiteY7" fmla="*/ 1074611 h 1289538"/>
              <a:gd name="connsiteX8" fmla="*/ 0 w 4407876"/>
              <a:gd name="connsiteY8" fmla="*/ 214927 h 1289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07876" h="1289538" fill="none" extrusionOk="0">
                <a:moveTo>
                  <a:pt x="0" y="214927"/>
                </a:moveTo>
                <a:cubicBezTo>
                  <a:pt x="13888" y="96375"/>
                  <a:pt x="94652" y="-4901"/>
                  <a:pt x="214927" y="0"/>
                </a:cubicBezTo>
                <a:cubicBezTo>
                  <a:pt x="947245" y="37748"/>
                  <a:pt x="2638690" y="152533"/>
                  <a:pt x="4192949" y="0"/>
                </a:cubicBezTo>
                <a:cubicBezTo>
                  <a:pt x="4307686" y="11946"/>
                  <a:pt x="4393148" y="102256"/>
                  <a:pt x="4407876" y="214927"/>
                </a:cubicBezTo>
                <a:cubicBezTo>
                  <a:pt x="4347545" y="551756"/>
                  <a:pt x="4453669" y="774434"/>
                  <a:pt x="4407876" y="1074611"/>
                </a:cubicBezTo>
                <a:cubicBezTo>
                  <a:pt x="4421003" y="1202843"/>
                  <a:pt x="4313784" y="1293047"/>
                  <a:pt x="4192949" y="1289538"/>
                </a:cubicBezTo>
                <a:cubicBezTo>
                  <a:pt x="2670671" y="1350771"/>
                  <a:pt x="2019548" y="1174806"/>
                  <a:pt x="214927" y="1289538"/>
                </a:cubicBezTo>
                <a:cubicBezTo>
                  <a:pt x="100515" y="1292965"/>
                  <a:pt x="2848" y="1184342"/>
                  <a:pt x="0" y="1074611"/>
                </a:cubicBezTo>
                <a:cubicBezTo>
                  <a:pt x="23284" y="913089"/>
                  <a:pt x="-76703" y="408712"/>
                  <a:pt x="0" y="214927"/>
                </a:cubicBezTo>
                <a:close/>
              </a:path>
              <a:path w="4407876" h="1289538" stroke="0" extrusionOk="0">
                <a:moveTo>
                  <a:pt x="0" y="214927"/>
                </a:moveTo>
                <a:cubicBezTo>
                  <a:pt x="-1556" y="94792"/>
                  <a:pt x="112474" y="-5153"/>
                  <a:pt x="214927" y="0"/>
                </a:cubicBezTo>
                <a:cubicBezTo>
                  <a:pt x="1240840" y="-27045"/>
                  <a:pt x="3646248" y="6746"/>
                  <a:pt x="4192949" y="0"/>
                </a:cubicBezTo>
                <a:cubicBezTo>
                  <a:pt x="4310338" y="-1957"/>
                  <a:pt x="4397543" y="105110"/>
                  <a:pt x="4407876" y="214927"/>
                </a:cubicBezTo>
                <a:cubicBezTo>
                  <a:pt x="4365943" y="461453"/>
                  <a:pt x="4380061" y="678571"/>
                  <a:pt x="4407876" y="1074611"/>
                </a:cubicBezTo>
                <a:cubicBezTo>
                  <a:pt x="4407217" y="1212177"/>
                  <a:pt x="4306178" y="1290813"/>
                  <a:pt x="4192949" y="1289538"/>
                </a:cubicBezTo>
                <a:cubicBezTo>
                  <a:pt x="3013651" y="1313371"/>
                  <a:pt x="1913883" y="1255922"/>
                  <a:pt x="214927" y="1289538"/>
                </a:cubicBezTo>
                <a:cubicBezTo>
                  <a:pt x="96142" y="1291673"/>
                  <a:pt x="19022" y="1192087"/>
                  <a:pt x="0" y="1074611"/>
                </a:cubicBezTo>
                <a:cubicBezTo>
                  <a:pt x="-69242" y="744523"/>
                  <a:pt x="-75460" y="424886"/>
                  <a:pt x="0" y="214927"/>
                </a:cubicBezTo>
                <a:close/>
              </a:path>
            </a:pathLst>
          </a:custGeom>
          <a:solidFill>
            <a:srgbClr val="7499C7"/>
          </a:solidFill>
          <a:ln>
            <a:extLst>
              <a:ext uri="{C807C97D-BFC1-408E-A445-0C87EB9F89A2}">
                <ask:lineSketchStyleProps xmlns:ask="http://schemas.microsoft.com/office/drawing/2018/sketchyshapes" sd="77932353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gh</a:t>
            </a:r>
            <a:endParaRPr lang="ar-SA" sz="3600" dirty="0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F446D0A0-95C8-3522-D21F-C32D20630D5F}"/>
              </a:ext>
            </a:extLst>
          </p:cNvPr>
          <p:cNvSpPr/>
          <p:nvPr/>
        </p:nvSpPr>
        <p:spPr>
          <a:xfrm>
            <a:off x="6494585" y="2948355"/>
            <a:ext cx="4595446" cy="1289538"/>
          </a:xfrm>
          <a:custGeom>
            <a:avLst/>
            <a:gdLst>
              <a:gd name="connsiteX0" fmla="*/ 0 w 4595446"/>
              <a:gd name="connsiteY0" fmla="*/ 214927 h 1289538"/>
              <a:gd name="connsiteX1" fmla="*/ 214927 w 4595446"/>
              <a:gd name="connsiteY1" fmla="*/ 0 h 1289538"/>
              <a:gd name="connsiteX2" fmla="*/ 4380519 w 4595446"/>
              <a:gd name="connsiteY2" fmla="*/ 0 h 1289538"/>
              <a:gd name="connsiteX3" fmla="*/ 4595446 w 4595446"/>
              <a:gd name="connsiteY3" fmla="*/ 214927 h 1289538"/>
              <a:gd name="connsiteX4" fmla="*/ 4595446 w 4595446"/>
              <a:gd name="connsiteY4" fmla="*/ 1074611 h 1289538"/>
              <a:gd name="connsiteX5" fmla="*/ 4380519 w 4595446"/>
              <a:gd name="connsiteY5" fmla="*/ 1289538 h 1289538"/>
              <a:gd name="connsiteX6" fmla="*/ 214927 w 4595446"/>
              <a:gd name="connsiteY6" fmla="*/ 1289538 h 1289538"/>
              <a:gd name="connsiteX7" fmla="*/ 0 w 4595446"/>
              <a:gd name="connsiteY7" fmla="*/ 1074611 h 1289538"/>
              <a:gd name="connsiteX8" fmla="*/ 0 w 4595446"/>
              <a:gd name="connsiteY8" fmla="*/ 214927 h 1289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95446" h="1289538" fill="none" extrusionOk="0">
                <a:moveTo>
                  <a:pt x="0" y="214927"/>
                </a:moveTo>
                <a:cubicBezTo>
                  <a:pt x="13888" y="96375"/>
                  <a:pt x="94652" y="-4901"/>
                  <a:pt x="214927" y="0"/>
                </a:cubicBezTo>
                <a:cubicBezTo>
                  <a:pt x="715186" y="37748"/>
                  <a:pt x="3603782" y="152533"/>
                  <a:pt x="4380519" y="0"/>
                </a:cubicBezTo>
                <a:cubicBezTo>
                  <a:pt x="4495256" y="11946"/>
                  <a:pt x="4580718" y="102256"/>
                  <a:pt x="4595446" y="214927"/>
                </a:cubicBezTo>
                <a:cubicBezTo>
                  <a:pt x="4535115" y="551756"/>
                  <a:pt x="4641239" y="774434"/>
                  <a:pt x="4595446" y="1074611"/>
                </a:cubicBezTo>
                <a:cubicBezTo>
                  <a:pt x="4608573" y="1202843"/>
                  <a:pt x="4501354" y="1293047"/>
                  <a:pt x="4380519" y="1289538"/>
                </a:cubicBezTo>
                <a:cubicBezTo>
                  <a:pt x="3393709" y="1350771"/>
                  <a:pt x="922561" y="1174806"/>
                  <a:pt x="214927" y="1289538"/>
                </a:cubicBezTo>
                <a:cubicBezTo>
                  <a:pt x="100515" y="1292965"/>
                  <a:pt x="2848" y="1184342"/>
                  <a:pt x="0" y="1074611"/>
                </a:cubicBezTo>
                <a:cubicBezTo>
                  <a:pt x="23284" y="913089"/>
                  <a:pt x="-76703" y="408712"/>
                  <a:pt x="0" y="214927"/>
                </a:cubicBezTo>
                <a:close/>
              </a:path>
              <a:path w="4595446" h="1289538" stroke="0" extrusionOk="0">
                <a:moveTo>
                  <a:pt x="0" y="214927"/>
                </a:moveTo>
                <a:cubicBezTo>
                  <a:pt x="-1556" y="94792"/>
                  <a:pt x="112474" y="-5153"/>
                  <a:pt x="214927" y="0"/>
                </a:cubicBezTo>
                <a:cubicBezTo>
                  <a:pt x="1608788" y="-27045"/>
                  <a:pt x="3451595" y="6746"/>
                  <a:pt x="4380519" y="0"/>
                </a:cubicBezTo>
                <a:cubicBezTo>
                  <a:pt x="4497908" y="-1957"/>
                  <a:pt x="4585113" y="105110"/>
                  <a:pt x="4595446" y="214927"/>
                </a:cubicBezTo>
                <a:cubicBezTo>
                  <a:pt x="4553513" y="461453"/>
                  <a:pt x="4567631" y="678571"/>
                  <a:pt x="4595446" y="1074611"/>
                </a:cubicBezTo>
                <a:cubicBezTo>
                  <a:pt x="4594787" y="1212177"/>
                  <a:pt x="4493748" y="1290813"/>
                  <a:pt x="4380519" y="1289538"/>
                </a:cubicBezTo>
                <a:cubicBezTo>
                  <a:pt x="2298833" y="1313371"/>
                  <a:pt x="1870152" y="1255922"/>
                  <a:pt x="214927" y="1289538"/>
                </a:cubicBezTo>
                <a:cubicBezTo>
                  <a:pt x="96142" y="1291673"/>
                  <a:pt x="19022" y="1192087"/>
                  <a:pt x="0" y="1074611"/>
                </a:cubicBezTo>
                <a:cubicBezTo>
                  <a:pt x="-69242" y="744523"/>
                  <a:pt x="-75460" y="424886"/>
                  <a:pt x="0" y="214927"/>
                </a:cubicBezTo>
                <a:close/>
              </a:path>
            </a:pathLst>
          </a:custGeom>
          <a:solidFill>
            <a:srgbClr val="7499C7"/>
          </a:solidFill>
          <a:ln>
            <a:extLst>
              <a:ext uri="{C807C97D-BFC1-408E-A445-0C87EB9F89A2}">
                <ask:lineSketchStyleProps xmlns:ask="http://schemas.microsoft.com/office/drawing/2018/sketchyshapes" sd="77932353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ph</a:t>
            </a:r>
            <a:endParaRPr lang="ar-SA" sz="3600" dirty="0"/>
          </a:p>
        </p:txBody>
      </p:sp>
      <p:pic>
        <p:nvPicPr>
          <p:cNvPr id="9218" name="Picture 2" descr="قناة عين التعليمية - ويكيبيديا">
            <a:extLst>
              <a:ext uri="{FF2B5EF4-FFF2-40B4-BE49-F238E27FC236}">
                <a16:creationId xmlns:a16="http://schemas.microsoft.com/office/drawing/2014/main" id="{B45F0B41-1E2D-D954-15DC-31305FA01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523" y="87922"/>
            <a:ext cx="826477" cy="82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appy Star clipart">
            <a:extLst>
              <a:ext uri="{FF2B5EF4-FFF2-40B4-BE49-F238E27FC236}">
                <a16:creationId xmlns:a16="http://schemas.microsoft.com/office/drawing/2014/main" id="{EBB1A655-8F2F-E852-B6B3-10DD4A1C0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287" y="2283070"/>
            <a:ext cx="1850451" cy="262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rying face emoji clipart">
            <a:extLst>
              <a:ext uri="{FF2B5EF4-FFF2-40B4-BE49-F238E27FC236}">
                <a16:creationId xmlns:a16="http://schemas.microsoft.com/office/drawing/2014/main" id="{C96422E9-FF3E-9361-3A85-8C64E42FD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702" y="4237893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enguin family photo clipart">
            <a:extLst>
              <a:ext uri="{FF2B5EF4-FFF2-40B4-BE49-F238E27FC236}">
                <a16:creationId xmlns:a16="http://schemas.microsoft.com/office/drawing/2014/main" id="{2F1D9003-674B-448A-46D4-28099D8BE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5605">
            <a:off x="6118353" y="23670"/>
            <a:ext cx="2052355" cy="192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94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EF6AF9D-3D40-8BA8-F9E1-58FDBD330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37833D3E-4991-B9B1-682D-38490BD7DAB4}"/>
              </a:ext>
            </a:extLst>
          </p:cNvPr>
          <p:cNvSpPr/>
          <p:nvPr/>
        </p:nvSpPr>
        <p:spPr>
          <a:xfrm>
            <a:off x="4645927" y="734129"/>
            <a:ext cx="5615353" cy="1289538"/>
          </a:xfrm>
          <a:custGeom>
            <a:avLst/>
            <a:gdLst>
              <a:gd name="connsiteX0" fmla="*/ 0 w 5615353"/>
              <a:gd name="connsiteY0" fmla="*/ 214927 h 1289538"/>
              <a:gd name="connsiteX1" fmla="*/ 214927 w 5615353"/>
              <a:gd name="connsiteY1" fmla="*/ 0 h 1289538"/>
              <a:gd name="connsiteX2" fmla="*/ 5400426 w 5615353"/>
              <a:gd name="connsiteY2" fmla="*/ 0 h 1289538"/>
              <a:gd name="connsiteX3" fmla="*/ 5615353 w 5615353"/>
              <a:gd name="connsiteY3" fmla="*/ 214927 h 1289538"/>
              <a:gd name="connsiteX4" fmla="*/ 5615353 w 5615353"/>
              <a:gd name="connsiteY4" fmla="*/ 1074611 h 1289538"/>
              <a:gd name="connsiteX5" fmla="*/ 5400426 w 5615353"/>
              <a:gd name="connsiteY5" fmla="*/ 1289538 h 1289538"/>
              <a:gd name="connsiteX6" fmla="*/ 214927 w 5615353"/>
              <a:gd name="connsiteY6" fmla="*/ 1289538 h 1289538"/>
              <a:gd name="connsiteX7" fmla="*/ 0 w 5615353"/>
              <a:gd name="connsiteY7" fmla="*/ 1074611 h 1289538"/>
              <a:gd name="connsiteX8" fmla="*/ 0 w 5615353"/>
              <a:gd name="connsiteY8" fmla="*/ 214927 h 1289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15353" h="1289538" fill="none" extrusionOk="0">
                <a:moveTo>
                  <a:pt x="0" y="214927"/>
                </a:moveTo>
                <a:cubicBezTo>
                  <a:pt x="13888" y="96375"/>
                  <a:pt x="94652" y="-4901"/>
                  <a:pt x="214927" y="0"/>
                </a:cubicBezTo>
                <a:cubicBezTo>
                  <a:pt x="2137618" y="37748"/>
                  <a:pt x="4783855" y="152533"/>
                  <a:pt x="5400426" y="0"/>
                </a:cubicBezTo>
                <a:cubicBezTo>
                  <a:pt x="5515163" y="11946"/>
                  <a:pt x="5600625" y="102256"/>
                  <a:pt x="5615353" y="214927"/>
                </a:cubicBezTo>
                <a:cubicBezTo>
                  <a:pt x="5555022" y="551756"/>
                  <a:pt x="5661146" y="774434"/>
                  <a:pt x="5615353" y="1074611"/>
                </a:cubicBezTo>
                <a:cubicBezTo>
                  <a:pt x="5628480" y="1202843"/>
                  <a:pt x="5521261" y="1293047"/>
                  <a:pt x="5400426" y="1289538"/>
                </a:cubicBezTo>
                <a:cubicBezTo>
                  <a:pt x="3095996" y="1350771"/>
                  <a:pt x="2536190" y="1174806"/>
                  <a:pt x="214927" y="1289538"/>
                </a:cubicBezTo>
                <a:cubicBezTo>
                  <a:pt x="100515" y="1292965"/>
                  <a:pt x="2848" y="1184342"/>
                  <a:pt x="0" y="1074611"/>
                </a:cubicBezTo>
                <a:cubicBezTo>
                  <a:pt x="23284" y="913089"/>
                  <a:pt x="-76703" y="408712"/>
                  <a:pt x="0" y="214927"/>
                </a:cubicBezTo>
                <a:close/>
              </a:path>
              <a:path w="5615353" h="1289538" stroke="0" extrusionOk="0">
                <a:moveTo>
                  <a:pt x="0" y="214927"/>
                </a:moveTo>
                <a:cubicBezTo>
                  <a:pt x="-1556" y="94792"/>
                  <a:pt x="112474" y="-5153"/>
                  <a:pt x="214927" y="0"/>
                </a:cubicBezTo>
                <a:cubicBezTo>
                  <a:pt x="1913516" y="-27045"/>
                  <a:pt x="2887305" y="6746"/>
                  <a:pt x="5400426" y="0"/>
                </a:cubicBezTo>
                <a:cubicBezTo>
                  <a:pt x="5517815" y="-1957"/>
                  <a:pt x="5605020" y="105110"/>
                  <a:pt x="5615353" y="214927"/>
                </a:cubicBezTo>
                <a:cubicBezTo>
                  <a:pt x="5573420" y="461453"/>
                  <a:pt x="5587538" y="678571"/>
                  <a:pt x="5615353" y="1074611"/>
                </a:cubicBezTo>
                <a:cubicBezTo>
                  <a:pt x="5614694" y="1212177"/>
                  <a:pt x="5513655" y="1290813"/>
                  <a:pt x="5400426" y="1289538"/>
                </a:cubicBezTo>
                <a:cubicBezTo>
                  <a:pt x="3364207" y="1313371"/>
                  <a:pt x="979608" y="1255922"/>
                  <a:pt x="214927" y="1289538"/>
                </a:cubicBezTo>
                <a:cubicBezTo>
                  <a:pt x="96142" y="1291673"/>
                  <a:pt x="19022" y="1192087"/>
                  <a:pt x="0" y="1074611"/>
                </a:cubicBezTo>
                <a:cubicBezTo>
                  <a:pt x="-69242" y="744523"/>
                  <a:pt x="-75460" y="424886"/>
                  <a:pt x="0" y="214927"/>
                </a:cubicBezTo>
                <a:close/>
              </a:path>
            </a:pathLst>
          </a:custGeom>
          <a:solidFill>
            <a:srgbClr val="7CB54B"/>
          </a:solidFill>
          <a:ln>
            <a:extLst>
              <a:ext uri="{C807C97D-BFC1-408E-A445-0C87EB9F89A2}">
                <ask:lineSketchStyleProps xmlns:ask="http://schemas.microsoft.com/office/drawing/2018/sketchyshapes" sd="77932353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I am ……snacks</a:t>
            </a:r>
            <a:endParaRPr lang="ar-SA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7856B6EF-7A52-B686-7DB5-9C728430AEBD}"/>
              </a:ext>
            </a:extLst>
          </p:cNvPr>
          <p:cNvSpPr/>
          <p:nvPr/>
        </p:nvSpPr>
        <p:spPr>
          <a:xfrm>
            <a:off x="6553200" y="2784231"/>
            <a:ext cx="4407876" cy="1289538"/>
          </a:xfrm>
          <a:custGeom>
            <a:avLst/>
            <a:gdLst>
              <a:gd name="connsiteX0" fmla="*/ 0 w 4407876"/>
              <a:gd name="connsiteY0" fmla="*/ 214927 h 1289538"/>
              <a:gd name="connsiteX1" fmla="*/ 214927 w 4407876"/>
              <a:gd name="connsiteY1" fmla="*/ 0 h 1289538"/>
              <a:gd name="connsiteX2" fmla="*/ 4192949 w 4407876"/>
              <a:gd name="connsiteY2" fmla="*/ 0 h 1289538"/>
              <a:gd name="connsiteX3" fmla="*/ 4407876 w 4407876"/>
              <a:gd name="connsiteY3" fmla="*/ 214927 h 1289538"/>
              <a:gd name="connsiteX4" fmla="*/ 4407876 w 4407876"/>
              <a:gd name="connsiteY4" fmla="*/ 1074611 h 1289538"/>
              <a:gd name="connsiteX5" fmla="*/ 4192949 w 4407876"/>
              <a:gd name="connsiteY5" fmla="*/ 1289538 h 1289538"/>
              <a:gd name="connsiteX6" fmla="*/ 214927 w 4407876"/>
              <a:gd name="connsiteY6" fmla="*/ 1289538 h 1289538"/>
              <a:gd name="connsiteX7" fmla="*/ 0 w 4407876"/>
              <a:gd name="connsiteY7" fmla="*/ 1074611 h 1289538"/>
              <a:gd name="connsiteX8" fmla="*/ 0 w 4407876"/>
              <a:gd name="connsiteY8" fmla="*/ 214927 h 1289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07876" h="1289538" fill="none" extrusionOk="0">
                <a:moveTo>
                  <a:pt x="0" y="214927"/>
                </a:moveTo>
                <a:cubicBezTo>
                  <a:pt x="13888" y="96375"/>
                  <a:pt x="94652" y="-4901"/>
                  <a:pt x="214927" y="0"/>
                </a:cubicBezTo>
                <a:cubicBezTo>
                  <a:pt x="947245" y="37748"/>
                  <a:pt x="2638690" y="152533"/>
                  <a:pt x="4192949" y="0"/>
                </a:cubicBezTo>
                <a:cubicBezTo>
                  <a:pt x="4307686" y="11946"/>
                  <a:pt x="4393148" y="102256"/>
                  <a:pt x="4407876" y="214927"/>
                </a:cubicBezTo>
                <a:cubicBezTo>
                  <a:pt x="4347545" y="551756"/>
                  <a:pt x="4453669" y="774434"/>
                  <a:pt x="4407876" y="1074611"/>
                </a:cubicBezTo>
                <a:cubicBezTo>
                  <a:pt x="4421003" y="1202843"/>
                  <a:pt x="4313784" y="1293047"/>
                  <a:pt x="4192949" y="1289538"/>
                </a:cubicBezTo>
                <a:cubicBezTo>
                  <a:pt x="2670671" y="1350771"/>
                  <a:pt x="2019548" y="1174806"/>
                  <a:pt x="214927" y="1289538"/>
                </a:cubicBezTo>
                <a:cubicBezTo>
                  <a:pt x="100515" y="1292965"/>
                  <a:pt x="2848" y="1184342"/>
                  <a:pt x="0" y="1074611"/>
                </a:cubicBezTo>
                <a:cubicBezTo>
                  <a:pt x="23284" y="913089"/>
                  <a:pt x="-76703" y="408712"/>
                  <a:pt x="0" y="214927"/>
                </a:cubicBezTo>
                <a:close/>
              </a:path>
              <a:path w="4407876" h="1289538" stroke="0" extrusionOk="0">
                <a:moveTo>
                  <a:pt x="0" y="214927"/>
                </a:moveTo>
                <a:cubicBezTo>
                  <a:pt x="-1556" y="94792"/>
                  <a:pt x="112474" y="-5153"/>
                  <a:pt x="214927" y="0"/>
                </a:cubicBezTo>
                <a:cubicBezTo>
                  <a:pt x="1240840" y="-27045"/>
                  <a:pt x="3646248" y="6746"/>
                  <a:pt x="4192949" y="0"/>
                </a:cubicBezTo>
                <a:cubicBezTo>
                  <a:pt x="4310338" y="-1957"/>
                  <a:pt x="4397543" y="105110"/>
                  <a:pt x="4407876" y="214927"/>
                </a:cubicBezTo>
                <a:cubicBezTo>
                  <a:pt x="4365943" y="461453"/>
                  <a:pt x="4380061" y="678571"/>
                  <a:pt x="4407876" y="1074611"/>
                </a:cubicBezTo>
                <a:cubicBezTo>
                  <a:pt x="4407217" y="1212177"/>
                  <a:pt x="4306178" y="1290813"/>
                  <a:pt x="4192949" y="1289538"/>
                </a:cubicBezTo>
                <a:cubicBezTo>
                  <a:pt x="3013651" y="1313371"/>
                  <a:pt x="1913883" y="1255922"/>
                  <a:pt x="214927" y="1289538"/>
                </a:cubicBezTo>
                <a:cubicBezTo>
                  <a:pt x="96142" y="1291673"/>
                  <a:pt x="19022" y="1192087"/>
                  <a:pt x="0" y="1074611"/>
                </a:cubicBezTo>
                <a:cubicBezTo>
                  <a:pt x="-69242" y="744523"/>
                  <a:pt x="-75460" y="424886"/>
                  <a:pt x="0" y="214927"/>
                </a:cubicBezTo>
                <a:close/>
              </a:path>
            </a:pathLst>
          </a:custGeom>
          <a:solidFill>
            <a:srgbClr val="7499C7"/>
          </a:solidFill>
          <a:ln>
            <a:extLst>
              <a:ext uri="{C807C97D-BFC1-408E-A445-0C87EB9F89A2}">
                <ask:lineSketchStyleProps xmlns:ask="http://schemas.microsoft.com/office/drawing/2018/sketchyshapes" sd="77932353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playing</a:t>
            </a:r>
            <a:endParaRPr lang="ar-SA" sz="3600" dirty="0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F446D0A0-95C8-3522-D21F-C32D20630D5F}"/>
              </a:ext>
            </a:extLst>
          </p:cNvPr>
          <p:cNvSpPr/>
          <p:nvPr/>
        </p:nvSpPr>
        <p:spPr>
          <a:xfrm>
            <a:off x="6553200" y="4340470"/>
            <a:ext cx="4595446" cy="1289538"/>
          </a:xfrm>
          <a:custGeom>
            <a:avLst/>
            <a:gdLst>
              <a:gd name="connsiteX0" fmla="*/ 0 w 4595446"/>
              <a:gd name="connsiteY0" fmla="*/ 214927 h 1289538"/>
              <a:gd name="connsiteX1" fmla="*/ 214927 w 4595446"/>
              <a:gd name="connsiteY1" fmla="*/ 0 h 1289538"/>
              <a:gd name="connsiteX2" fmla="*/ 4380519 w 4595446"/>
              <a:gd name="connsiteY2" fmla="*/ 0 h 1289538"/>
              <a:gd name="connsiteX3" fmla="*/ 4595446 w 4595446"/>
              <a:gd name="connsiteY3" fmla="*/ 214927 h 1289538"/>
              <a:gd name="connsiteX4" fmla="*/ 4595446 w 4595446"/>
              <a:gd name="connsiteY4" fmla="*/ 1074611 h 1289538"/>
              <a:gd name="connsiteX5" fmla="*/ 4380519 w 4595446"/>
              <a:gd name="connsiteY5" fmla="*/ 1289538 h 1289538"/>
              <a:gd name="connsiteX6" fmla="*/ 214927 w 4595446"/>
              <a:gd name="connsiteY6" fmla="*/ 1289538 h 1289538"/>
              <a:gd name="connsiteX7" fmla="*/ 0 w 4595446"/>
              <a:gd name="connsiteY7" fmla="*/ 1074611 h 1289538"/>
              <a:gd name="connsiteX8" fmla="*/ 0 w 4595446"/>
              <a:gd name="connsiteY8" fmla="*/ 214927 h 1289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95446" h="1289538" fill="none" extrusionOk="0">
                <a:moveTo>
                  <a:pt x="0" y="214927"/>
                </a:moveTo>
                <a:cubicBezTo>
                  <a:pt x="13888" y="96375"/>
                  <a:pt x="94652" y="-4901"/>
                  <a:pt x="214927" y="0"/>
                </a:cubicBezTo>
                <a:cubicBezTo>
                  <a:pt x="715186" y="37748"/>
                  <a:pt x="3603782" y="152533"/>
                  <a:pt x="4380519" y="0"/>
                </a:cubicBezTo>
                <a:cubicBezTo>
                  <a:pt x="4495256" y="11946"/>
                  <a:pt x="4580718" y="102256"/>
                  <a:pt x="4595446" y="214927"/>
                </a:cubicBezTo>
                <a:cubicBezTo>
                  <a:pt x="4535115" y="551756"/>
                  <a:pt x="4641239" y="774434"/>
                  <a:pt x="4595446" y="1074611"/>
                </a:cubicBezTo>
                <a:cubicBezTo>
                  <a:pt x="4608573" y="1202843"/>
                  <a:pt x="4501354" y="1293047"/>
                  <a:pt x="4380519" y="1289538"/>
                </a:cubicBezTo>
                <a:cubicBezTo>
                  <a:pt x="3393709" y="1350771"/>
                  <a:pt x="922561" y="1174806"/>
                  <a:pt x="214927" y="1289538"/>
                </a:cubicBezTo>
                <a:cubicBezTo>
                  <a:pt x="100515" y="1292965"/>
                  <a:pt x="2848" y="1184342"/>
                  <a:pt x="0" y="1074611"/>
                </a:cubicBezTo>
                <a:cubicBezTo>
                  <a:pt x="23284" y="913089"/>
                  <a:pt x="-76703" y="408712"/>
                  <a:pt x="0" y="214927"/>
                </a:cubicBezTo>
                <a:close/>
              </a:path>
              <a:path w="4595446" h="1289538" stroke="0" extrusionOk="0">
                <a:moveTo>
                  <a:pt x="0" y="214927"/>
                </a:moveTo>
                <a:cubicBezTo>
                  <a:pt x="-1556" y="94792"/>
                  <a:pt x="112474" y="-5153"/>
                  <a:pt x="214927" y="0"/>
                </a:cubicBezTo>
                <a:cubicBezTo>
                  <a:pt x="1608788" y="-27045"/>
                  <a:pt x="3451595" y="6746"/>
                  <a:pt x="4380519" y="0"/>
                </a:cubicBezTo>
                <a:cubicBezTo>
                  <a:pt x="4497908" y="-1957"/>
                  <a:pt x="4585113" y="105110"/>
                  <a:pt x="4595446" y="214927"/>
                </a:cubicBezTo>
                <a:cubicBezTo>
                  <a:pt x="4553513" y="461453"/>
                  <a:pt x="4567631" y="678571"/>
                  <a:pt x="4595446" y="1074611"/>
                </a:cubicBezTo>
                <a:cubicBezTo>
                  <a:pt x="4594787" y="1212177"/>
                  <a:pt x="4493748" y="1290813"/>
                  <a:pt x="4380519" y="1289538"/>
                </a:cubicBezTo>
                <a:cubicBezTo>
                  <a:pt x="2298833" y="1313371"/>
                  <a:pt x="1870152" y="1255922"/>
                  <a:pt x="214927" y="1289538"/>
                </a:cubicBezTo>
                <a:cubicBezTo>
                  <a:pt x="96142" y="1291673"/>
                  <a:pt x="19022" y="1192087"/>
                  <a:pt x="0" y="1074611"/>
                </a:cubicBezTo>
                <a:cubicBezTo>
                  <a:pt x="-69242" y="744523"/>
                  <a:pt x="-75460" y="424886"/>
                  <a:pt x="0" y="214927"/>
                </a:cubicBezTo>
                <a:close/>
              </a:path>
            </a:pathLst>
          </a:custGeom>
          <a:solidFill>
            <a:srgbClr val="7499C7"/>
          </a:solidFill>
          <a:ln>
            <a:extLst>
              <a:ext uri="{C807C97D-BFC1-408E-A445-0C87EB9F89A2}">
                <ask:lineSketchStyleProps xmlns:ask="http://schemas.microsoft.com/office/drawing/2018/sketchyshapes" sd="77932353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eating</a:t>
            </a:r>
            <a:endParaRPr lang="ar-SA" sz="3600" dirty="0"/>
          </a:p>
        </p:txBody>
      </p:sp>
      <p:pic>
        <p:nvPicPr>
          <p:cNvPr id="9220" name="Picture 4" descr="Happy Star clipart">
            <a:extLst>
              <a:ext uri="{FF2B5EF4-FFF2-40B4-BE49-F238E27FC236}">
                <a16:creationId xmlns:a16="http://schemas.microsoft.com/office/drawing/2014/main" id="{EBB1A655-8F2F-E852-B6B3-10DD4A1C0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718" y="3962402"/>
            <a:ext cx="1850451" cy="262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rying face emoji clipart">
            <a:extLst>
              <a:ext uri="{FF2B5EF4-FFF2-40B4-BE49-F238E27FC236}">
                <a16:creationId xmlns:a16="http://schemas.microsoft.com/office/drawing/2014/main" id="{C96422E9-FF3E-9361-3A85-8C64E42FD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769" y="2283070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oy is eating watermelon clipart">
            <a:extLst>
              <a:ext uri="{FF2B5EF4-FFF2-40B4-BE49-F238E27FC236}">
                <a16:creationId xmlns:a16="http://schemas.microsoft.com/office/drawing/2014/main" id="{29338B20-4A7A-50BE-184E-1EF590FED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345" y="175130"/>
            <a:ext cx="2021461" cy="239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99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CF41C1C-055F-1572-024A-EF3DF9237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BD9D769-2D94-4D8B-E063-E4040B1CE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7757E23-B3EC-C1A1-B401-D0783DBC81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41" t="28837" r="27616" b="1395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2" descr="Male artist clipart">
            <a:extLst>
              <a:ext uri="{FF2B5EF4-FFF2-40B4-BE49-F238E27FC236}">
                <a16:creationId xmlns:a16="http://schemas.microsoft.com/office/drawing/2014/main" id="{BE9DC598-515C-216D-4D7B-F0387831E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08" y="2081489"/>
            <a:ext cx="3552530" cy="477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rite the letter R | Alphabet Writing lesson for children | The Singing  Walrus on Make a GIF">
            <a:extLst>
              <a:ext uri="{FF2B5EF4-FFF2-40B4-BE49-F238E27FC236}">
                <a16:creationId xmlns:a16="http://schemas.microsoft.com/office/drawing/2014/main" id="{73427AF4-1730-2B1A-951F-872B91F40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665" y="3909732"/>
            <a:ext cx="5016971" cy="282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rite the letter Q | Alphabet Writing lesson for children | The Singing  Walrus on Make a GIF">
            <a:extLst>
              <a:ext uri="{FF2B5EF4-FFF2-40B4-BE49-F238E27FC236}">
                <a16:creationId xmlns:a16="http://schemas.microsoft.com/office/drawing/2014/main" id="{1AB3EDB8-6358-BA4B-DF90-EBE6D7AFF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149" y="953894"/>
            <a:ext cx="5254821" cy="295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Queen clipart">
            <a:extLst>
              <a:ext uri="{FF2B5EF4-FFF2-40B4-BE49-F238E27FC236}">
                <a16:creationId xmlns:a16="http://schemas.microsoft.com/office/drawing/2014/main" id="{F4D9A197-CB1D-7E56-CCC3-3D7A72598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755" y="966177"/>
            <a:ext cx="1828613" cy="235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Rose clipart">
            <a:extLst>
              <a:ext uri="{FF2B5EF4-FFF2-40B4-BE49-F238E27FC236}">
                <a16:creationId xmlns:a16="http://schemas.microsoft.com/office/drawing/2014/main" id="{1C7959EC-80D5-0420-FCD0-6819DD9AB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745" y="3632323"/>
            <a:ext cx="2423564" cy="282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72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A86325D-E4A3-70C0-C69C-7F572DAC6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3B85509-D8D4-C703-0AA6-FE04FFDFB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106" y="1079183"/>
            <a:ext cx="8253175" cy="31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3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EEF380C0-658B-DFA0-2DBA-380E68ADFD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314" name="Picture 2" descr="Wordwall Logo PNG Vector (PDF) Free Download">
            <a:hlinkClick r:id="rId3"/>
            <a:extLst>
              <a:ext uri="{FF2B5EF4-FFF2-40B4-BE49-F238E27FC236}">
                <a16:creationId xmlns:a16="http://schemas.microsoft.com/office/drawing/2014/main" id="{E44C13F2-4C59-1D95-D694-7F4EC0369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296" y="3074011"/>
            <a:ext cx="28575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Sonic The Hedgehog - Thinking about the thing... by SonicOnBox on DeviantArt">
            <a:extLst>
              <a:ext uri="{FF2B5EF4-FFF2-40B4-BE49-F238E27FC236}">
                <a16:creationId xmlns:a16="http://schemas.microsoft.com/office/drawing/2014/main" id="{F7FC77FB-64BC-A803-A187-5AAEE1770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923" y="515815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99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972421C-04F0-0764-5547-8549CDD82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8" descr="Curriculum check | Quinn Education Development (QED) Limited">
            <a:extLst>
              <a:ext uri="{FF2B5EF4-FFF2-40B4-BE49-F238E27FC236}">
                <a16:creationId xmlns:a16="http://schemas.microsoft.com/office/drawing/2014/main" id="{A9D22E17-84FC-932A-63C2-2A7B930C2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1185">
            <a:off x="3610384" y="60510"/>
            <a:ext cx="6149976" cy="614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FDC4E8BB-5E49-9824-BB56-60ECE5978561}"/>
              </a:ext>
            </a:extLst>
          </p:cNvPr>
          <p:cNvSpPr/>
          <p:nvPr/>
        </p:nvSpPr>
        <p:spPr>
          <a:xfrm>
            <a:off x="2910969" y="1358066"/>
            <a:ext cx="8153859" cy="42577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9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Work </a:t>
            </a:r>
          </a:p>
          <a:p>
            <a:pPr algn="ctr"/>
            <a:r>
              <a:rPr lang="en-US" sz="9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          book</a:t>
            </a:r>
            <a:endParaRPr lang="ar-SA" sz="9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te" panose="03060902040502070203" pitchFamily="66" charset="0"/>
            </a:endParaRPr>
          </a:p>
        </p:txBody>
      </p:sp>
      <p:pic>
        <p:nvPicPr>
          <p:cNvPr id="32770" name="Picture 2" descr="Little Boy with Summer Sunflower clipart">
            <a:extLst>
              <a:ext uri="{FF2B5EF4-FFF2-40B4-BE49-F238E27FC236}">
                <a16:creationId xmlns:a16="http://schemas.microsoft.com/office/drawing/2014/main" id="{912F4B62-40A0-977F-02AD-F5E5F5443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66" y="2271923"/>
            <a:ext cx="2865943" cy="384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090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4929B2-8D5B-0B90-47EB-46478B063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740474A-0EC6-6971-042B-E0A5F94CD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28FB63B-25B0-AAA8-6D04-21EBCB1092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69" t="27597" r="27442" b="139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 descr="الحديث الصحيح on X: &quot;قال رسول الله ﷺ : لا تزولُ قدَما عبدٍ يومَ القيامةِ  حتَّى يسألَ عن : ▫ عمرِهِ فيما أفناهُ ▫ وعن عِلمِهِ فيمَ فعلَ ▫ وعن مالِهِ  من">
            <a:extLst>
              <a:ext uri="{FF2B5EF4-FFF2-40B4-BE49-F238E27FC236}">
                <a16:creationId xmlns:a16="http://schemas.microsoft.com/office/drawing/2014/main" id="{21625D8D-54D3-F1FB-AFD7-F34E850B6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16" y="783869"/>
            <a:ext cx="4476767" cy="539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7716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5A03979-DE14-0C00-1B25-58F4CA294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A8CC970-C43D-A32F-2D91-93CA8ACB8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619554E-07AF-E7B0-E753-3A378DC603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9471" y="1027906"/>
            <a:ext cx="6302286" cy="5822185"/>
          </a:xfrm>
          <a:prstGeom prst="rect">
            <a:avLst/>
          </a:prstGeom>
        </p:spPr>
      </p:pic>
      <p:pic>
        <p:nvPicPr>
          <p:cNvPr id="7" name="18B9B120">
            <a:hlinkClick r:id="" action="ppaction://media"/>
            <a:extLst>
              <a:ext uri="{FF2B5EF4-FFF2-40B4-BE49-F238E27FC236}">
                <a16:creationId xmlns:a16="http://schemas.microsoft.com/office/drawing/2014/main" id="{0AB30CE2-97B0-7BE2-18A7-730582C2A0D2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63197" y="3626984"/>
            <a:ext cx="487363" cy="487362"/>
          </a:xfrm>
        </p:spPr>
      </p:pic>
    </p:spTree>
    <p:extLst>
      <p:ext uri="{BB962C8B-B14F-4D97-AF65-F5344CB8AC3E}">
        <p14:creationId xmlns:p14="http://schemas.microsoft.com/office/powerpoint/2010/main" val="33021598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7B8CEBC-639C-5022-62F2-64A23BCA7D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17" t="27442" r="27354" b="13024"/>
          <a:stretch/>
        </p:blipFill>
        <p:spPr>
          <a:xfrm>
            <a:off x="58478" y="0"/>
            <a:ext cx="12075043" cy="6799521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B88D907-E2E7-7038-9009-5224F1D9D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2082" y="58479"/>
            <a:ext cx="6888652" cy="6176166"/>
          </a:xfrm>
          <a:prstGeom prst="rect">
            <a:avLst/>
          </a:prstGeom>
        </p:spPr>
      </p:pic>
      <p:pic>
        <p:nvPicPr>
          <p:cNvPr id="31746" name="Picture 2" descr="Happy Little Girl and Smiling Sunflower clipart">
            <a:extLst>
              <a:ext uri="{FF2B5EF4-FFF2-40B4-BE49-F238E27FC236}">
                <a16:creationId xmlns:a16="http://schemas.microsoft.com/office/drawing/2014/main" id="{683AFD6A-8143-FDF6-13EA-BB333E7CF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31" y="1720422"/>
            <a:ext cx="4541200" cy="469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4E479ADD">
            <a:hlinkClick r:id="" action="ppaction://media"/>
            <a:extLst>
              <a:ext uri="{FF2B5EF4-FFF2-40B4-BE49-F238E27FC236}">
                <a16:creationId xmlns:a16="http://schemas.microsoft.com/office/drawing/2014/main" id="{1ED9BD4D-9A66-3C47-6073-AA21158CBE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4236" y="6457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5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8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54AB958D-486A-70AD-12BE-51E89D5A5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 descr="Brother and Sister are Catching Insects clipart">
            <a:extLst>
              <a:ext uri="{FF2B5EF4-FFF2-40B4-BE49-F238E27FC236}">
                <a16:creationId xmlns:a16="http://schemas.microsoft.com/office/drawing/2014/main" id="{A9015B89-4270-4257-5C95-95CB988EC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894" y="2071397"/>
            <a:ext cx="3592286" cy="451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omework-clip-art-for-kids-free-clipart-images-3-1024x204 - Woodborough  Primary School">
            <a:extLst>
              <a:ext uri="{FF2B5EF4-FFF2-40B4-BE49-F238E27FC236}">
                <a16:creationId xmlns:a16="http://schemas.microsoft.com/office/drawing/2014/main" id="{247DDB90-D026-AB3E-5C5D-51C90E608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61314" y="3550297"/>
            <a:ext cx="48768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تحميل شعار منصة مدرستي السعودية عالي الجودة بصيغة شفافة PNG">
            <a:extLst>
              <a:ext uri="{FF2B5EF4-FFF2-40B4-BE49-F238E27FC236}">
                <a16:creationId xmlns:a16="http://schemas.microsoft.com/office/drawing/2014/main" id="{788C218D-09EB-DB79-F19B-1321855488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9" b="28034"/>
          <a:stretch/>
        </p:blipFill>
        <p:spPr bwMode="auto">
          <a:xfrm>
            <a:off x="833534" y="926122"/>
            <a:ext cx="6858000" cy="357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69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L -0.09974 0.013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7" y="6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EB0F1474-427B-BF30-C6DF-BF3A6BDCF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4" descr="Schoolchildren clipart">
            <a:extLst>
              <a:ext uri="{FF2B5EF4-FFF2-40B4-BE49-F238E27FC236}">
                <a16:creationId xmlns:a16="http://schemas.microsoft.com/office/drawing/2014/main" id="{B32EAC96-5873-2A90-5300-55818D0EC1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84"/>
          <a:stretch/>
        </p:blipFill>
        <p:spPr bwMode="auto">
          <a:xfrm flipH="1">
            <a:off x="-111971" y="1825394"/>
            <a:ext cx="3732248" cy="510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húc Một Ngày Vui Vẻ Với Gif Have A Nice Day!">
            <a:extLst>
              <a:ext uri="{FF2B5EF4-FFF2-40B4-BE49-F238E27FC236}">
                <a16:creationId xmlns:a16="http://schemas.microsoft.com/office/drawing/2014/main" id="{0ED465B2-DC2A-36D1-A385-A20AC007F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708" y="1825394"/>
            <a:ext cx="6739822" cy="346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69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76CC68D9-9FC5-877B-9792-0E9C6EBD3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5ECDADAD-F78E-55D8-6126-C34BFC201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6043">
            <a:off x="5419587" y="1174393"/>
            <a:ext cx="6138469" cy="290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17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E6EA417-19FA-AE19-4D72-45E1907F1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18" y="0"/>
            <a:ext cx="12192000" cy="6858000"/>
          </a:xfrm>
          <a:prstGeom prst="rect">
            <a:avLst/>
          </a:prstGeom>
        </p:spPr>
      </p:pic>
      <p:pic>
        <p:nvPicPr>
          <p:cNvPr id="5" name="Picture 2" descr="Boys are Playing on Handheld Game Console clipart">
            <a:extLst>
              <a:ext uri="{FF2B5EF4-FFF2-40B4-BE49-F238E27FC236}">
                <a16:creationId xmlns:a16="http://schemas.microsoft.com/office/drawing/2014/main" id="{92AE9326-86C2-BCFF-D6F7-E152D0E99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518" y="2848708"/>
            <a:ext cx="4134649" cy="341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24507138-BBEE-9520-F4CE-82AF0B79E6F7}"/>
              </a:ext>
            </a:extLst>
          </p:cNvPr>
          <p:cNvSpPr/>
          <p:nvPr/>
        </p:nvSpPr>
        <p:spPr>
          <a:xfrm>
            <a:off x="39118" y="234462"/>
            <a:ext cx="2497015" cy="1793630"/>
          </a:xfrm>
          <a:prstGeom prst="cloudCallout">
            <a:avLst>
              <a:gd name="adj1" fmla="val -176"/>
              <a:gd name="adj2" fmla="val 67729"/>
            </a:avLst>
          </a:prstGeom>
          <a:solidFill>
            <a:srgbClr val="C35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Hi 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id="{CA8AED6F-3494-D329-C15C-D9EAE9A73060}"/>
              </a:ext>
            </a:extLst>
          </p:cNvPr>
          <p:cNvSpPr/>
          <p:nvPr/>
        </p:nvSpPr>
        <p:spPr>
          <a:xfrm>
            <a:off x="0" y="1324263"/>
            <a:ext cx="2497015" cy="1793630"/>
          </a:xfrm>
          <a:prstGeom prst="cloudCallout">
            <a:avLst>
              <a:gd name="adj1" fmla="val 9214"/>
              <a:gd name="adj2" fmla="val 78840"/>
            </a:avLst>
          </a:prstGeom>
          <a:solidFill>
            <a:srgbClr val="C35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I am fine thank you.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410" name="Picture 2" descr="Page 2 | Kid talking on phone Vectors &amp; Illustrations for Free Download |  Freepik">
            <a:extLst>
              <a:ext uri="{FF2B5EF4-FFF2-40B4-BE49-F238E27FC236}">
                <a16:creationId xmlns:a16="http://schemas.microsoft.com/office/drawing/2014/main" id="{C4AC1539-811C-93D7-0C74-24E9A22EC2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2" t="8024" r="23787" b="10187"/>
          <a:stretch/>
        </p:blipFill>
        <p:spPr bwMode="auto">
          <a:xfrm>
            <a:off x="3614314" y="234462"/>
            <a:ext cx="2935564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8D05FFBD-F207-0493-6824-AA1768BFE6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39118" y="3770894"/>
            <a:ext cx="2187130" cy="2903472"/>
          </a:xfrm>
          <a:prstGeom prst="rect">
            <a:avLst/>
          </a:prstGeom>
        </p:spPr>
      </p:pic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4510946E-A898-347A-57FD-F7F1AC03AF58}"/>
              </a:ext>
            </a:extLst>
          </p:cNvPr>
          <p:cNvSpPr/>
          <p:nvPr/>
        </p:nvSpPr>
        <p:spPr>
          <a:xfrm>
            <a:off x="6737013" y="1664233"/>
            <a:ext cx="2497015" cy="1793630"/>
          </a:xfrm>
          <a:prstGeom prst="cloudCallout">
            <a:avLst>
              <a:gd name="adj1" fmla="val -70598"/>
              <a:gd name="adj2" fmla="val -4820"/>
            </a:avLst>
          </a:prstGeom>
          <a:solidFill>
            <a:srgbClr val="C35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How are you ?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id="{52C2026B-08EC-2248-8482-001173C510B6}"/>
              </a:ext>
            </a:extLst>
          </p:cNvPr>
          <p:cNvSpPr/>
          <p:nvPr/>
        </p:nvSpPr>
        <p:spPr>
          <a:xfrm>
            <a:off x="6379551" y="-141810"/>
            <a:ext cx="2497015" cy="1793630"/>
          </a:xfrm>
          <a:prstGeom prst="cloudCallout">
            <a:avLst>
              <a:gd name="adj1" fmla="val -49002"/>
              <a:gd name="adj2" fmla="val 61193"/>
            </a:avLst>
          </a:prstGeom>
          <a:solidFill>
            <a:srgbClr val="C35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Hello 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فقاعة التفكير: على شكل سحابة 16">
            <a:extLst>
              <a:ext uri="{FF2B5EF4-FFF2-40B4-BE49-F238E27FC236}">
                <a16:creationId xmlns:a16="http://schemas.microsoft.com/office/drawing/2014/main" id="{BE36B3C5-8AE6-A44C-4F5F-6B9B78F01967}"/>
              </a:ext>
            </a:extLst>
          </p:cNvPr>
          <p:cNvSpPr/>
          <p:nvPr/>
        </p:nvSpPr>
        <p:spPr>
          <a:xfrm>
            <a:off x="9734103" y="456871"/>
            <a:ext cx="2497015" cy="1793630"/>
          </a:xfrm>
          <a:prstGeom prst="cloudCallout">
            <a:avLst>
              <a:gd name="adj1" fmla="val -2523"/>
              <a:gd name="adj2" fmla="val 89298"/>
            </a:avLst>
          </a:prstGeom>
          <a:solidFill>
            <a:srgbClr val="83ADC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What are they doing?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2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0" grpId="0" animBg="1"/>
      <p:bldP spid="8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2907CFA3-1DDD-D578-6685-B3E35915A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Picture 2" descr="Boy is playing badminton clipart">
            <a:extLst>
              <a:ext uri="{FF2B5EF4-FFF2-40B4-BE49-F238E27FC236}">
                <a16:creationId xmlns:a16="http://schemas.microsoft.com/office/drawing/2014/main" id="{C57F4E8C-6314-F460-FAA5-537E3AB57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6804"/>
            <a:ext cx="3776196" cy="498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4558571C-DBEE-1973-0235-6258C8CCB3EB}"/>
              </a:ext>
            </a:extLst>
          </p:cNvPr>
          <p:cNvSpPr/>
          <p:nvPr/>
        </p:nvSpPr>
        <p:spPr>
          <a:xfrm>
            <a:off x="4329227" y="917775"/>
            <a:ext cx="3188677" cy="2649416"/>
          </a:xfrm>
          <a:custGeom>
            <a:avLst/>
            <a:gdLst>
              <a:gd name="connsiteX0" fmla="*/ 287866 w 3188677"/>
              <a:gd name="connsiteY0" fmla="*/ 881298 h 2649416"/>
              <a:gd name="connsiteX1" fmla="*/ 415044 w 3188677"/>
              <a:gd name="connsiteY1" fmla="*/ 423599 h 2649416"/>
              <a:gd name="connsiteX2" fmla="*/ 1033736 w 3188677"/>
              <a:gd name="connsiteY2" fmla="*/ 319033 h 2649416"/>
              <a:gd name="connsiteX3" fmla="*/ 1657521 w 3188677"/>
              <a:gd name="connsiteY3" fmla="*/ 210481 h 2649416"/>
              <a:gd name="connsiteX4" fmla="*/ 1900584 w 3188677"/>
              <a:gd name="connsiteY4" fmla="*/ 12265 h 2649416"/>
              <a:gd name="connsiteX5" fmla="*/ 2202032 w 3188677"/>
              <a:gd name="connsiteY5" fmla="*/ 152157 h 2649416"/>
              <a:gd name="connsiteX6" fmla="*/ 2617593 w 3188677"/>
              <a:gd name="connsiteY6" fmla="*/ 42317 h 2649416"/>
              <a:gd name="connsiteX7" fmla="*/ 2828326 w 3188677"/>
              <a:gd name="connsiteY7" fmla="*/ 341970 h 2649416"/>
              <a:gd name="connsiteX8" fmla="*/ 3098774 w 3188677"/>
              <a:gd name="connsiteY8" fmla="*/ 632793 h 2649416"/>
              <a:gd name="connsiteX9" fmla="*/ 3086668 w 3188677"/>
              <a:gd name="connsiteY9" fmla="*/ 948147 h 2649416"/>
              <a:gd name="connsiteX10" fmla="*/ 3175095 w 3188677"/>
              <a:gd name="connsiteY10" fmla="*/ 1430316 h 2649416"/>
              <a:gd name="connsiteX11" fmla="*/ 2760862 w 3188677"/>
              <a:gd name="connsiteY11" fmla="*/ 1852383 h 2649416"/>
              <a:gd name="connsiteX12" fmla="*/ 2612574 w 3188677"/>
              <a:gd name="connsiteY12" fmla="*/ 2214040 h 2649416"/>
              <a:gd name="connsiteX13" fmla="*/ 2107700 w 3188677"/>
              <a:gd name="connsiteY13" fmla="*/ 2257829 h 2649416"/>
              <a:gd name="connsiteX14" fmla="*/ 1746907 w 3188677"/>
              <a:gd name="connsiteY14" fmla="*/ 2643651 h 2649416"/>
              <a:gd name="connsiteX15" fmla="*/ 1216421 w 3188677"/>
              <a:gd name="connsiteY15" fmla="*/ 2408147 h 2649416"/>
              <a:gd name="connsiteX16" fmla="*/ 428404 w 3188677"/>
              <a:gd name="connsiteY16" fmla="*/ 2175464 h 2649416"/>
              <a:gd name="connsiteX17" fmla="*/ 81931 w 3188677"/>
              <a:gd name="connsiteY17" fmla="*/ 1916533 h 2649416"/>
              <a:gd name="connsiteX18" fmla="*/ 155964 w 3188677"/>
              <a:gd name="connsiteY18" fmla="*/ 1567019 h 2649416"/>
              <a:gd name="connsiteX19" fmla="*/ -370 w 3188677"/>
              <a:gd name="connsiteY19" fmla="*/ 1208428 h 2649416"/>
              <a:gd name="connsiteX20" fmla="*/ 285135 w 3188677"/>
              <a:gd name="connsiteY20" fmla="*/ 889700 h 2649416"/>
              <a:gd name="connsiteX21" fmla="*/ 287866 w 3188677"/>
              <a:gd name="connsiteY21" fmla="*/ 881298 h 2649416"/>
              <a:gd name="connsiteX0" fmla="*/ 4415042 w 3188677"/>
              <a:gd name="connsiteY0" fmla="*/ 2546831 h 2649416"/>
              <a:gd name="connsiteX1" fmla="*/ 4341447 w 3188677"/>
              <a:gd name="connsiteY1" fmla="*/ 2620426 h 2649416"/>
              <a:gd name="connsiteX2" fmla="*/ 4267852 w 3188677"/>
              <a:gd name="connsiteY2" fmla="*/ 2546831 h 2649416"/>
              <a:gd name="connsiteX3" fmla="*/ 4341447 w 3188677"/>
              <a:gd name="connsiteY3" fmla="*/ 2473236 h 2649416"/>
              <a:gd name="connsiteX4" fmla="*/ 4415042 w 3188677"/>
              <a:gd name="connsiteY4" fmla="*/ 2546831 h 2649416"/>
              <a:gd name="connsiteX0" fmla="*/ 4086277 w 3188677"/>
              <a:gd name="connsiteY0" fmla="*/ 2367830 h 2649416"/>
              <a:gd name="connsiteX1" fmla="*/ 3939087 w 3188677"/>
              <a:gd name="connsiteY1" fmla="*/ 2515020 h 2649416"/>
              <a:gd name="connsiteX2" fmla="*/ 3791897 w 3188677"/>
              <a:gd name="connsiteY2" fmla="*/ 2367830 h 2649416"/>
              <a:gd name="connsiteX3" fmla="*/ 3939087 w 3188677"/>
              <a:gd name="connsiteY3" fmla="*/ 2220640 h 2649416"/>
              <a:gd name="connsiteX4" fmla="*/ 4086277 w 3188677"/>
              <a:gd name="connsiteY4" fmla="*/ 2367830 h 2649416"/>
              <a:gd name="connsiteX0" fmla="*/ 3623030 w 3188677"/>
              <a:gd name="connsiteY0" fmla="*/ 2129002 h 2649416"/>
              <a:gd name="connsiteX1" fmla="*/ 3402245 w 3188677"/>
              <a:gd name="connsiteY1" fmla="*/ 2349787 h 2649416"/>
              <a:gd name="connsiteX2" fmla="*/ 3181460 w 3188677"/>
              <a:gd name="connsiteY2" fmla="*/ 2129002 h 2649416"/>
              <a:gd name="connsiteX3" fmla="*/ 3402245 w 3188677"/>
              <a:gd name="connsiteY3" fmla="*/ 1908217 h 2649416"/>
              <a:gd name="connsiteX4" fmla="*/ 3623030 w 3188677"/>
              <a:gd name="connsiteY4" fmla="*/ 2129002 h 2649416"/>
              <a:gd name="connsiteX0" fmla="*/ 346399 w 3188677"/>
              <a:gd name="connsiteY0" fmla="*/ 1605411 h 2649416"/>
              <a:gd name="connsiteX1" fmla="*/ 159433 w 3188677"/>
              <a:gd name="connsiteY1" fmla="*/ 1556531 h 2649416"/>
              <a:gd name="connsiteX2" fmla="*/ 511369 w 3188677"/>
              <a:gd name="connsiteY2" fmla="*/ 2140323 h 2649416"/>
              <a:gd name="connsiteX3" fmla="*/ 429585 w 3188677"/>
              <a:gd name="connsiteY3" fmla="*/ 2163689 h 2649416"/>
              <a:gd name="connsiteX4" fmla="*/ 1216273 w 3188677"/>
              <a:gd name="connsiteY4" fmla="*/ 2397353 h 2649416"/>
              <a:gd name="connsiteX5" fmla="*/ 1166967 w 3188677"/>
              <a:gd name="connsiteY5" fmla="*/ 2290640 h 2649416"/>
              <a:gd name="connsiteX6" fmla="*/ 2127777 w 3188677"/>
              <a:gd name="connsiteY6" fmla="*/ 2131246 h 2649416"/>
              <a:gd name="connsiteX7" fmla="*/ 2108069 w 3188677"/>
              <a:gd name="connsiteY7" fmla="*/ 2248323 h 2649416"/>
              <a:gd name="connsiteX8" fmla="*/ 2519128 w 3188677"/>
              <a:gd name="connsiteY8" fmla="*/ 1407747 h 2649416"/>
              <a:gd name="connsiteX9" fmla="*/ 2759091 w 3188677"/>
              <a:gd name="connsiteY9" fmla="*/ 1845391 h 2649416"/>
              <a:gd name="connsiteX10" fmla="*/ 3085192 w 3188677"/>
              <a:gd name="connsiteY10" fmla="*/ 941646 h 2649416"/>
              <a:gd name="connsiteX11" fmla="*/ 2978312 w 3188677"/>
              <a:gd name="connsiteY11" fmla="*/ 1105763 h 2649416"/>
              <a:gd name="connsiteX12" fmla="*/ 2828769 w 3188677"/>
              <a:gd name="connsiteY12" fmla="*/ 332771 h 2649416"/>
              <a:gd name="connsiteX13" fmla="*/ 2834379 w 3188677"/>
              <a:gd name="connsiteY13" fmla="*/ 410291 h 2649416"/>
              <a:gd name="connsiteX14" fmla="*/ 2146304 w 3188677"/>
              <a:gd name="connsiteY14" fmla="*/ 242372 h 2649416"/>
              <a:gd name="connsiteX15" fmla="*/ 2201072 w 3188677"/>
              <a:gd name="connsiteY15" fmla="*/ 143510 h 2649416"/>
              <a:gd name="connsiteX16" fmla="*/ 1634270 w 3188677"/>
              <a:gd name="connsiteY16" fmla="*/ 289473 h 2649416"/>
              <a:gd name="connsiteX17" fmla="*/ 1660769 w 3188677"/>
              <a:gd name="connsiteY17" fmla="*/ 204225 h 2649416"/>
              <a:gd name="connsiteX18" fmla="*/ 1033367 w 3188677"/>
              <a:gd name="connsiteY18" fmla="*/ 318420 h 2649416"/>
              <a:gd name="connsiteX19" fmla="*/ 1129323 w 3188677"/>
              <a:gd name="connsiteY19" fmla="*/ 401092 h 2649416"/>
              <a:gd name="connsiteX20" fmla="*/ 304621 w 3188677"/>
              <a:gd name="connsiteY20" fmla="*/ 968324 h 2649416"/>
              <a:gd name="connsiteX21" fmla="*/ 287866 w 3188677"/>
              <a:gd name="connsiteY21" fmla="*/ 881298 h 2649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188677" h="2649416" fill="none" extrusionOk="0">
                <a:moveTo>
                  <a:pt x="287866" y="881298"/>
                </a:moveTo>
                <a:cubicBezTo>
                  <a:pt x="266611" y="732142"/>
                  <a:pt x="292134" y="558313"/>
                  <a:pt x="415044" y="423599"/>
                </a:cubicBezTo>
                <a:cubicBezTo>
                  <a:pt x="568836" y="211583"/>
                  <a:pt x="865584" y="168743"/>
                  <a:pt x="1033736" y="319033"/>
                </a:cubicBezTo>
                <a:cubicBezTo>
                  <a:pt x="1199716" y="64903"/>
                  <a:pt x="1481921" y="-13244"/>
                  <a:pt x="1657521" y="210481"/>
                </a:cubicBezTo>
                <a:cubicBezTo>
                  <a:pt x="1687869" y="104528"/>
                  <a:pt x="1804601" y="19424"/>
                  <a:pt x="1900584" y="12265"/>
                </a:cubicBezTo>
                <a:cubicBezTo>
                  <a:pt x="2006644" y="-12193"/>
                  <a:pt x="2140291" y="38858"/>
                  <a:pt x="2202032" y="152157"/>
                </a:cubicBezTo>
                <a:cubicBezTo>
                  <a:pt x="2308231" y="20220"/>
                  <a:pt x="2470216" y="-35166"/>
                  <a:pt x="2617593" y="42317"/>
                </a:cubicBezTo>
                <a:cubicBezTo>
                  <a:pt x="2731127" y="97826"/>
                  <a:pt x="2805724" y="206761"/>
                  <a:pt x="2828326" y="341970"/>
                </a:cubicBezTo>
                <a:cubicBezTo>
                  <a:pt x="2950359" y="388803"/>
                  <a:pt x="3055929" y="480316"/>
                  <a:pt x="3098774" y="632793"/>
                </a:cubicBezTo>
                <a:cubicBezTo>
                  <a:pt x="3145212" y="730386"/>
                  <a:pt x="3120901" y="845040"/>
                  <a:pt x="3086668" y="948147"/>
                </a:cubicBezTo>
                <a:cubicBezTo>
                  <a:pt x="3180355" y="1077660"/>
                  <a:pt x="3217015" y="1257734"/>
                  <a:pt x="3175095" y="1430316"/>
                </a:cubicBezTo>
                <a:cubicBezTo>
                  <a:pt x="3098962" y="1646208"/>
                  <a:pt x="2981826" y="1817174"/>
                  <a:pt x="2760862" y="1852383"/>
                </a:cubicBezTo>
                <a:cubicBezTo>
                  <a:pt x="2739761" y="2000916"/>
                  <a:pt x="2711897" y="2113208"/>
                  <a:pt x="2612574" y="2214040"/>
                </a:cubicBezTo>
                <a:cubicBezTo>
                  <a:pt x="2442855" y="2347231"/>
                  <a:pt x="2269896" y="2368326"/>
                  <a:pt x="2107700" y="2257829"/>
                </a:cubicBezTo>
                <a:cubicBezTo>
                  <a:pt x="2035238" y="2443243"/>
                  <a:pt x="1938994" y="2607033"/>
                  <a:pt x="1746907" y="2643651"/>
                </a:cubicBezTo>
                <a:cubicBezTo>
                  <a:pt x="1526707" y="2685066"/>
                  <a:pt x="1359533" y="2577729"/>
                  <a:pt x="1216421" y="2408147"/>
                </a:cubicBezTo>
                <a:cubicBezTo>
                  <a:pt x="981850" y="2589055"/>
                  <a:pt x="611127" y="2500942"/>
                  <a:pt x="428404" y="2175464"/>
                </a:cubicBezTo>
                <a:cubicBezTo>
                  <a:pt x="262029" y="2209236"/>
                  <a:pt x="114090" y="2098332"/>
                  <a:pt x="81931" y="1916533"/>
                </a:cubicBezTo>
                <a:cubicBezTo>
                  <a:pt x="55114" y="1803291"/>
                  <a:pt x="87101" y="1671296"/>
                  <a:pt x="155964" y="1567019"/>
                </a:cubicBezTo>
                <a:cubicBezTo>
                  <a:pt x="34410" y="1490559"/>
                  <a:pt x="-17868" y="1350482"/>
                  <a:pt x="-370" y="1208428"/>
                </a:cubicBezTo>
                <a:cubicBezTo>
                  <a:pt x="17471" y="1052704"/>
                  <a:pt x="152042" y="905082"/>
                  <a:pt x="285135" y="889700"/>
                </a:cubicBezTo>
                <a:cubicBezTo>
                  <a:pt x="286060" y="887034"/>
                  <a:pt x="286996" y="883857"/>
                  <a:pt x="287866" y="881298"/>
                </a:cubicBezTo>
                <a:close/>
              </a:path>
              <a:path w="3188677" h="2649416" fill="none" extrusionOk="0">
                <a:moveTo>
                  <a:pt x="4415042" y="2546831"/>
                </a:moveTo>
                <a:cubicBezTo>
                  <a:pt x="4413201" y="2586205"/>
                  <a:pt x="4390149" y="2620136"/>
                  <a:pt x="4341447" y="2620426"/>
                </a:cubicBezTo>
                <a:cubicBezTo>
                  <a:pt x="4301150" y="2619515"/>
                  <a:pt x="4267947" y="2582566"/>
                  <a:pt x="4267852" y="2546831"/>
                </a:cubicBezTo>
                <a:cubicBezTo>
                  <a:pt x="4269206" y="2503877"/>
                  <a:pt x="4302237" y="2473973"/>
                  <a:pt x="4341447" y="2473236"/>
                </a:cubicBezTo>
                <a:cubicBezTo>
                  <a:pt x="4381709" y="2468514"/>
                  <a:pt x="4420183" y="2501786"/>
                  <a:pt x="4415042" y="2546831"/>
                </a:cubicBezTo>
                <a:close/>
              </a:path>
              <a:path w="3188677" h="2649416" fill="none" extrusionOk="0">
                <a:moveTo>
                  <a:pt x="4086277" y="2367830"/>
                </a:moveTo>
                <a:cubicBezTo>
                  <a:pt x="4094026" y="2457313"/>
                  <a:pt x="4017974" y="2511156"/>
                  <a:pt x="3939087" y="2515020"/>
                </a:cubicBezTo>
                <a:cubicBezTo>
                  <a:pt x="3859482" y="2512941"/>
                  <a:pt x="3789579" y="2453229"/>
                  <a:pt x="3791897" y="2367830"/>
                </a:cubicBezTo>
                <a:cubicBezTo>
                  <a:pt x="3786831" y="2277497"/>
                  <a:pt x="3852468" y="2230920"/>
                  <a:pt x="3939087" y="2220640"/>
                </a:cubicBezTo>
                <a:cubicBezTo>
                  <a:pt x="4011880" y="2209686"/>
                  <a:pt x="4080333" y="2286769"/>
                  <a:pt x="4086277" y="2367830"/>
                </a:cubicBezTo>
                <a:close/>
              </a:path>
              <a:path w="3188677" h="2649416" fill="none" extrusionOk="0">
                <a:moveTo>
                  <a:pt x="3623030" y="2129002"/>
                </a:moveTo>
                <a:cubicBezTo>
                  <a:pt x="3619212" y="2238902"/>
                  <a:pt x="3512921" y="2361575"/>
                  <a:pt x="3402245" y="2349787"/>
                </a:cubicBezTo>
                <a:cubicBezTo>
                  <a:pt x="3286795" y="2337715"/>
                  <a:pt x="3183907" y="2253667"/>
                  <a:pt x="3181460" y="2129002"/>
                </a:cubicBezTo>
                <a:cubicBezTo>
                  <a:pt x="3179079" y="2010216"/>
                  <a:pt x="3274369" y="1930758"/>
                  <a:pt x="3402245" y="1908217"/>
                </a:cubicBezTo>
                <a:cubicBezTo>
                  <a:pt x="3536888" y="1892579"/>
                  <a:pt x="3618422" y="2025749"/>
                  <a:pt x="3623030" y="2129002"/>
                </a:cubicBezTo>
                <a:close/>
              </a:path>
              <a:path w="3188677" h="2649416" fill="none" extrusionOk="0">
                <a:moveTo>
                  <a:pt x="346399" y="1605411"/>
                </a:moveTo>
                <a:cubicBezTo>
                  <a:pt x="284740" y="1608926"/>
                  <a:pt x="217135" y="1597736"/>
                  <a:pt x="159433" y="1556531"/>
                </a:cubicBezTo>
                <a:moveTo>
                  <a:pt x="511369" y="2140323"/>
                </a:moveTo>
                <a:cubicBezTo>
                  <a:pt x="488694" y="2148017"/>
                  <a:pt x="452691" y="2157595"/>
                  <a:pt x="429585" y="2163689"/>
                </a:cubicBezTo>
                <a:moveTo>
                  <a:pt x="1216273" y="2397353"/>
                </a:moveTo>
                <a:cubicBezTo>
                  <a:pt x="1193850" y="2362275"/>
                  <a:pt x="1185919" y="2325653"/>
                  <a:pt x="1166967" y="2290640"/>
                </a:cubicBezTo>
                <a:moveTo>
                  <a:pt x="2127777" y="2131246"/>
                </a:moveTo>
                <a:cubicBezTo>
                  <a:pt x="2124417" y="2170900"/>
                  <a:pt x="2117562" y="2213545"/>
                  <a:pt x="2108069" y="2248323"/>
                </a:cubicBezTo>
                <a:moveTo>
                  <a:pt x="2519128" y="1407747"/>
                </a:moveTo>
                <a:cubicBezTo>
                  <a:pt x="2673408" y="1492069"/>
                  <a:pt x="2732478" y="1680550"/>
                  <a:pt x="2759091" y="1845391"/>
                </a:cubicBezTo>
                <a:moveTo>
                  <a:pt x="3085192" y="941646"/>
                </a:moveTo>
                <a:cubicBezTo>
                  <a:pt x="3058990" y="1000812"/>
                  <a:pt x="3035018" y="1067877"/>
                  <a:pt x="2978312" y="1105763"/>
                </a:cubicBezTo>
                <a:moveTo>
                  <a:pt x="2828769" y="332771"/>
                </a:moveTo>
                <a:cubicBezTo>
                  <a:pt x="2831357" y="357823"/>
                  <a:pt x="2834799" y="386732"/>
                  <a:pt x="2834379" y="410291"/>
                </a:cubicBezTo>
                <a:moveTo>
                  <a:pt x="2146304" y="242372"/>
                </a:moveTo>
                <a:cubicBezTo>
                  <a:pt x="2159418" y="204437"/>
                  <a:pt x="2175001" y="177262"/>
                  <a:pt x="2201072" y="143510"/>
                </a:cubicBezTo>
                <a:moveTo>
                  <a:pt x="1634270" y="289473"/>
                </a:moveTo>
                <a:cubicBezTo>
                  <a:pt x="1643206" y="257989"/>
                  <a:pt x="1651681" y="229451"/>
                  <a:pt x="1660769" y="204225"/>
                </a:cubicBezTo>
                <a:moveTo>
                  <a:pt x="1033367" y="318420"/>
                </a:moveTo>
                <a:cubicBezTo>
                  <a:pt x="1068629" y="342086"/>
                  <a:pt x="1099910" y="369757"/>
                  <a:pt x="1129323" y="401092"/>
                </a:cubicBezTo>
                <a:moveTo>
                  <a:pt x="304621" y="968324"/>
                </a:moveTo>
                <a:cubicBezTo>
                  <a:pt x="299609" y="943001"/>
                  <a:pt x="291002" y="910274"/>
                  <a:pt x="287866" y="881298"/>
                </a:cubicBezTo>
              </a:path>
              <a:path w="3188677" h="2649416" stroke="0" extrusionOk="0">
                <a:moveTo>
                  <a:pt x="287866" y="881298"/>
                </a:moveTo>
                <a:cubicBezTo>
                  <a:pt x="266890" y="712531"/>
                  <a:pt x="297263" y="522188"/>
                  <a:pt x="415044" y="423599"/>
                </a:cubicBezTo>
                <a:cubicBezTo>
                  <a:pt x="563879" y="223942"/>
                  <a:pt x="844691" y="187425"/>
                  <a:pt x="1033736" y="319033"/>
                </a:cubicBezTo>
                <a:cubicBezTo>
                  <a:pt x="1200977" y="44224"/>
                  <a:pt x="1498881" y="-26167"/>
                  <a:pt x="1657521" y="210481"/>
                </a:cubicBezTo>
                <a:cubicBezTo>
                  <a:pt x="1702985" y="108212"/>
                  <a:pt x="1796190" y="30334"/>
                  <a:pt x="1900584" y="12265"/>
                </a:cubicBezTo>
                <a:cubicBezTo>
                  <a:pt x="2023770" y="4458"/>
                  <a:pt x="2125277" y="44211"/>
                  <a:pt x="2202032" y="152157"/>
                </a:cubicBezTo>
                <a:cubicBezTo>
                  <a:pt x="2292543" y="40199"/>
                  <a:pt x="2463040" y="-21282"/>
                  <a:pt x="2617593" y="42317"/>
                </a:cubicBezTo>
                <a:cubicBezTo>
                  <a:pt x="2724661" y="77030"/>
                  <a:pt x="2807345" y="206695"/>
                  <a:pt x="2828326" y="341970"/>
                </a:cubicBezTo>
                <a:cubicBezTo>
                  <a:pt x="2964181" y="373318"/>
                  <a:pt x="3061718" y="498620"/>
                  <a:pt x="3098774" y="632793"/>
                </a:cubicBezTo>
                <a:cubicBezTo>
                  <a:pt x="3127345" y="733970"/>
                  <a:pt x="3128518" y="851191"/>
                  <a:pt x="3086668" y="948147"/>
                </a:cubicBezTo>
                <a:cubicBezTo>
                  <a:pt x="3151610" y="1103319"/>
                  <a:pt x="3206841" y="1249581"/>
                  <a:pt x="3175095" y="1430316"/>
                </a:cubicBezTo>
                <a:cubicBezTo>
                  <a:pt x="3132211" y="1620069"/>
                  <a:pt x="2993555" y="1834090"/>
                  <a:pt x="2760862" y="1852383"/>
                </a:cubicBezTo>
                <a:cubicBezTo>
                  <a:pt x="2749820" y="2009078"/>
                  <a:pt x="2704255" y="2123856"/>
                  <a:pt x="2612574" y="2214040"/>
                </a:cubicBezTo>
                <a:cubicBezTo>
                  <a:pt x="2454482" y="2338616"/>
                  <a:pt x="2271513" y="2349988"/>
                  <a:pt x="2107700" y="2257829"/>
                </a:cubicBezTo>
                <a:cubicBezTo>
                  <a:pt x="2064654" y="2454819"/>
                  <a:pt x="1914739" y="2611301"/>
                  <a:pt x="1746907" y="2643651"/>
                </a:cubicBezTo>
                <a:cubicBezTo>
                  <a:pt x="1540311" y="2693912"/>
                  <a:pt x="1338567" y="2601488"/>
                  <a:pt x="1216421" y="2408147"/>
                </a:cubicBezTo>
                <a:cubicBezTo>
                  <a:pt x="932403" y="2582343"/>
                  <a:pt x="532341" y="2493617"/>
                  <a:pt x="428404" y="2175464"/>
                </a:cubicBezTo>
                <a:cubicBezTo>
                  <a:pt x="266347" y="2188962"/>
                  <a:pt x="112849" y="2059510"/>
                  <a:pt x="81931" y="1916533"/>
                </a:cubicBezTo>
                <a:cubicBezTo>
                  <a:pt x="51857" y="1779783"/>
                  <a:pt x="78781" y="1658902"/>
                  <a:pt x="155964" y="1567019"/>
                </a:cubicBezTo>
                <a:cubicBezTo>
                  <a:pt x="54900" y="1500694"/>
                  <a:pt x="6141" y="1338131"/>
                  <a:pt x="-370" y="1208428"/>
                </a:cubicBezTo>
                <a:cubicBezTo>
                  <a:pt x="23681" y="1044480"/>
                  <a:pt x="118745" y="914975"/>
                  <a:pt x="285135" y="889700"/>
                </a:cubicBezTo>
                <a:cubicBezTo>
                  <a:pt x="285697" y="887036"/>
                  <a:pt x="287250" y="884188"/>
                  <a:pt x="287866" y="881298"/>
                </a:cubicBezTo>
                <a:close/>
              </a:path>
              <a:path w="3188677" h="2649416" stroke="0" extrusionOk="0">
                <a:moveTo>
                  <a:pt x="4415042" y="2546831"/>
                </a:moveTo>
                <a:cubicBezTo>
                  <a:pt x="4408915" y="2583182"/>
                  <a:pt x="4379695" y="2618564"/>
                  <a:pt x="4341447" y="2620426"/>
                </a:cubicBezTo>
                <a:cubicBezTo>
                  <a:pt x="4299964" y="2618880"/>
                  <a:pt x="4268802" y="2587098"/>
                  <a:pt x="4267852" y="2546831"/>
                </a:cubicBezTo>
                <a:cubicBezTo>
                  <a:pt x="4269323" y="2503564"/>
                  <a:pt x="4299105" y="2471135"/>
                  <a:pt x="4341447" y="2473236"/>
                </a:cubicBezTo>
                <a:cubicBezTo>
                  <a:pt x="4385410" y="2469294"/>
                  <a:pt x="4416083" y="2507612"/>
                  <a:pt x="4415042" y="2546831"/>
                </a:cubicBezTo>
                <a:close/>
              </a:path>
              <a:path w="3188677" h="2649416" stroke="0" extrusionOk="0">
                <a:moveTo>
                  <a:pt x="4086277" y="2367830"/>
                </a:moveTo>
                <a:cubicBezTo>
                  <a:pt x="4082453" y="2454358"/>
                  <a:pt x="4019000" y="2519619"/>
                  <a:pt x="3939087" y="2515020"/>
                </a:cubicBezTo>
                <a:cubicBezTo>
                  <a:pt x="3859621" y="2522593"/>
                  <a:pt x="3777021" y="2450390"/>
                  <a:pt x="3791897" y="2367830"/>
                </a:cubicBezTo>
                <a:cubicBezTo>
                  <a:pt x="3785296" y="2294004"/>
                  <a:pt x="3857903" y="2218543"/>
                  <a:pt x="3939087" y="2220640"/>
                </a:cubicBezTo>
                <a:cubicBezTo>
                  <a:pt x="4027149" y="2218301"/>
                  <a:pt x="4084262" y="2274256"/>
                  <a:pt x="4086277" y="2367830"/>
                </a:cubicBezTo>
                <a:close/>
              </a:path>
              <a:path w="3188677" h="2649416" stroke="0" extrusionOk="0">
                <a:moveTo>
                  <a:pt x="3623030" y="2129002"/>
                </a:moveTo>
                <a:cubicBezTo>
                  <a:pt x="3619887" y="2245027"/>
                  <a:pt x="3512213" y="2330021"/>
                  <a:pt x="3402245" y="2349787"/>
                </a:cubicBezTo>
                <a:cubicBezTo>
                  <a:pt x="3299843" y="2335913"/>
                  <a:pt x="3181143" y="2252407"/>
                  <a:pt x="3181460" y="2129002"/>
                </a:cubicBezTo>
                <a:cubicBezTo>
                  <a:pt x="3185445" y="1998782"/>
                  <a:pt x="3292826" y="1920171"/>
                  <a:pt x="3402245" y="1908217"/>
                </a:cubicBezTo>
                <a:cubicBezTo>
                  <a:pt x="3525347" y="1888382"/>
                  <a:pt x="3622753" y="2012742"/>
                  <a:pt x="3623030" y="2129002"/>
                </a:cubicBezTo>
                <a:close/>
              </a:path>
              <a:path w="3188677" h="2649416" fill="none" stroke="0" extrusionOk="0">
                <a:moveTo>
                  <a:pt x="346399" y="1605411"/>
                </a:moveTo>
                <a:cubicBezTo>
                  <a:pt x="285448" y="1605602"/>
                  <a:pt x="217011" y="1590725"/>
                  <a:pt x="159433" y="1556531"/>
                </a:cubicBezTo>
                <a:moveTo>
                  <a:pt x="511369" y="2140323"/>
                </a:moveTo>
                <a:cubicBezTo>
                  <a:pt x="482580" y="2151472"/>
                  <a:pt x="455214" y="2160674"/>
                  <a:pt x="429585" y="2163689"/>
                </a:cubicBezTo>
                <a:moveTo>
                  <a:pt x="1216273" y="2397353"/>
                </a:moveTo>
                <a:cubicBezTo>
                  <a:pt x="1189670" y="2361156"/>
                  <a:pt x="1180451" y="2335272"/>
                  <a:pt x="1166967" y="2290640"/>
                </a:cubicBezTo>
                <a:moveTo>
                  <a:pt x="2127777" y="2131246"/>
                </a:moveTo>
                <a:cubicBezTo>
                  <a:pt x="2121310" y="2169084"/>
                  <a:pt x="2122530" y="2206742"/>
                  <a:pt x="2108069" y="2248323"/>
                </a:cubicBezTo>
                <a:moveTo>
                  <a:pt x="2519128" y="1407747"/>
                </a:moveTo>
                <a:cubicBezTo>
                  <a:pt x="2638377" y="1477333"/>
                  <a:pt x="2742056" y="1629962"/>
                  <a:pt x="2759091" y="1845391"/>
                </a:cubicBezTo>
                <a:moveTo>
                  <a:pt x="3085192" y="941646"/>
                </a:moveTo>
                <a:cubicBezTo>
                  <a:pt x="3061251" y="1011871"/>
                  <a:pt x="3022548" y="1062703"/>
                  <a:pt x="2978312" y="1105763"/>
                </a:cubicBezTo>
                <a:moveTo>
                  <a:pt x="2828769" y="332771"/>
                </a:moveTo>
                <a:cubicBezTo>
                  <a:pt x="2831563" y="361700"/>
                  <a:pt x="2835019" y="384095"/>
                  <a:pt x="2834379" y="410291"/>
                </a:cubicBezTo>
                <a:moveTo>
                  <a:pt x="2146304" y="242372"/>
                </a:moveTo>
                <a:cubicBezTo>
                  <a:pt x="2160698" y="205981"/>
                  <a:pt x="2178909" y="170847"/>
                  <a:pt x="2201072" y="143510"/>
                </a:cubicBezTo>
                <a:moveTo>
                  <a:pt x="1634270" y="289473"/>
                </a:moveTo>
                <a:cubicBezTo>
                  <a:pt x="1638330" y="262436"/>
                  <a:pt x="1647768" y="233185"/>
                  <a:pt x="1660769" y="204225"/>
                </a:cubicBezTo>
                <a:moveTo>
                  <a:pt x="1033367" y="318420"/>
                </a:moveTo>
                <a:cubicBezTo>
                  <a:pt x="1065173" y="336277"/>
                  <a:pt x="1104056" y="364971"/>
                  <a:pt x="1129323" y="401092"/>
                </a:cubicBezTo>
                <a:moveTo>
                  <a:pt x="304621" y="968324"/>
                </a:moveTo>
                <a:cubicBezTo>
                  <a:pt x="299031" y="937584"/>
                  <a:pt x="296986" y="911413"/>
                  <a:pt x="287866" y="881298"/>
                </a:cubicBezTo>
              </a:path>
            </a:pathLst>
          </a:custGeom>
          <a:solidFill>
            <a:srgbClr val="83ADC6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04193395">
                  <a:prstGeom prst="cloudCallout">
                    <a:avLst>
                      <a:gd name="adj1" fmla="val 86152"/>
                      <a:gd name="adj2" fmla="val 46128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Am I watching T.V?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فقاعة التفكير: على شكل سحابة 3">
            <a:extLst>
              <a:ext uri="{FF2B5EF4-FFF2-40B4-BE49-F238E27FC236}">
                <a16:creationId xmlns:a16="http://schemas.microsoft.com/office/drawing/2014/main" id="{67A4C0E5-F4BC-B8B4-1805-844686B19A18}"/>
              </a:ext>
            </a:extLst>
          </p:cNvPr>
          <p:cNvSpPr/>
          <p:nvPr/>
        </p:nvSpPr>
        <p:spPr>
          <a:xfrm>
            <a:off x="4708872" y="3429000"/>
            <a:ext cx="3188677" cy="2649416"/>
          </a:xfrm>
          <a:custGeom>
            <a:avLst/>
            <a:gdLst>
              <a:gd name="connsiteX0" fmla="*/ 287866 w 3188677"/>
              <a:gd name="connsiteY0" fmla="*/ 881298 h 2649416"/>
              <a:gd name="connsiteX1" fmla="*/ 415044 w 3188677"/>
              <a:gd name="connsiteY1" fmla="*/ 423599 h 2649416"/>
              <a:gd name="connsiteX2" fmla="*/ 1033736 w 3188677"/>
              <a:gd name="connsiteY2" fmla="*/ 319033 h 2649416"/>
              <a:gd name="connsiteX3" fmla="*/ 1657521 w 3188677"/>
              <a:gd name="connsiteY3" fmla="*/ 210481 h 2649416"/>
              <a:gd name="connsiteX4" fmla="*/ 1900584 w 3188677"/>
              <a:gd name="connsiteY4" fmla="*/ 12265 h 2649416"/>
              <a:gd name="connsiteX5" fmla="*/ 2202032 w 3188677"/>
              <a:gd name="connsiteY5" fmla="*/ 152157 h 2649416"/>
              <a:gd name="connsiteX6" fmla="*/ 2617593 w 3188677"/>
              <a:gd name="connsiteY6" fmla="*/ 42317 h 2649416"/>
              <a:gd name="connsiteX7" fmla="*/ 2828326 w 3188677"/>
              <a:gd name="connsiteY7" fmla="*/ 341970 h 2649416"/>
              <a:gd name="connsiteX8" fmla="*/ 3098774 w 3188677"/>
              <a:gd name="connsiteY8" fmla="*/ 632793 h 2649416"/>
              <a:gd name="connsiteX9" fmla="*/ 3086668 w 3188677"/>
              <a:gd name="connsiteY9" fmla="*/ 948147 h 2649416"/>
              <a:gd name="connsiteX10" fmla="*/ 3175095 w 3188677"/>
              <a:gd name="connsiteY10" fmla="*/ 1430316 h 2649416"/>
              <a:gd name="connsiteX11" fmla="*/ 2760862 w 3188677"/>
              <a:gd name="connsiteY11" fmla="*/ 1852383 h 2649416"/>
              <a:gd name="connsiteX12" fmla="*/ 2612574 w 3188677"/>
              <a:gd name="connsiteY12" fmla="*/ 2214040 h 2649416"/>
              <a:gd name="connsiteX13" fmla="*/ 2107700 w 3188677"/>
              <a:gd name="connsiteY13" fmla="*/ 2257829 h 2649416"/>
              <a:gd name="connsiteX14" fmla="*/ 1746907 w 3188677"/>
              <a:gd name="connsiteY14" fmla="*/ 2643651 h 2649416"/>
              <a:gd name="connsiteX15" fmla="*/ 1216421 w 3188677"/>
              <a:gd name="connsiteY15" fmla="*/ 2408147 h 2649416"/>
              <a:gd name="connsiteX16" fmla="*/ 428404 w 3188677"/>
              <a:gd name="connsiteY16" fmla="*/ 2175464 h 2649416"/>
              <a:gd name="connsiteX17" fmla="*/ 81931 w 3188677"/>
              <a:gd name="connsiteY17" fmla="*/ 1916533 h 2649416"/>
              <a:gd name="connsiteX18" fmla="*/ 155964 w 3188677"/>
              <a:gd name="connsiteY18" fmla="*/ 1567019 h 2649416"/>
              <a:gd name="connsiteX19" fmla="*/ -370 w 3188677"/>
              <a:gd name="connsiteY19" fmla="*/ 1208428 h 2649416"/>
              <a:gd name="connsiteX20" fmla="*/ 285135 w 3188677"/>
              <a:gd name="connsiteY20" fmla="*/ 889700 h 2649416"/>
              <a:gd name="connsiteX21" fmla="*/ 287866 w 3188677"/>
              <a:gd name="connsiteY21" fmla="*/ 881298 h 2649416"/>
              <a:gd name="connsiteX0" fmla="*/ 5024654 w 3188677"/>
              <a:gd name="connsiteY0" fmla="*/ 1491754 h 2649416"/>
              <a:gd name="connsiteX1" fmla="*/ 4951059 w 3188677"/>
              <a:gd name="connsiteY1" fmla="*/ 1565349 h 2649416"/>
              <a:gd name="connsiteX2" fmla="*/ 4877464 w 3188677"/>
              <a:gd name="connsiteY2" fmla="*/ 1491754 h 2649416"/>
              <a:gd name="connsiteX3" fmla="*/ 4951059 w 3188677"/>
              <a:gd name="connsiteY3" fmla="*/ 1418159 h 2649416"/>
              <a:gd name="connsiteX4" fmla="*/ 5024654 w 3188677"/>
              <a:gd name="connsiteY4" fmla="*/ 1491754 h 2649416"/>
              <a:gd name="connsiteX0" fmla="*/ 4558840 w 3188677"/>
              <a:gd name="connsiteY0" fmla="*/ 1464910 h 2649416"/>
              <a:gd name="connsiteX1" fmla="*/ 4411650 w 3188677"/>
              <a:gd name="connsiteY1" fmla="*/ 1612100 h 2649416"/>
              <a:gd name="connsiteX2" fmla="*/ 4264460 w 3188677"/>
              <a:gd name="connsiteY2" fmla="*/ 1464910 h 2649416"/>
              <a:gd name="connsiteX3" fmla="*/ 4411650 w 3188677"/>
              <a:gd name="connsiteY3" fmla="*/ 1317720 h 2649416"/>
              <a:gd name="connsiteX4" fmla="*/ 4558840 w 3188677"/>
              <a:gd name="connsiteY4" fmla="*/ 1464910 h 2649416"/>
              <a:gd name="connsiteX0" fmla="*/ 3946018 w 3188677"/>
              <a:gd name="connsiteY0" fmla="*/ 1430751 h 2649416"/>
              <a:gd name="connsiteX1" fmla="*/ 3725233 w 3188677"/>
              <a:gd name="connsiteY1" fmla="*/ 1651536 h 2649416"/>
              <a:gd name="connsiteX2" fmla="*/ 3504448 w 3188677"/>
              <a:gd name="connsiteY2" fmla="*/ 1430751 h 2649416"/>
              <a:gd name="connsiteX3" fmla="*/ 3725233 w 3188677"/>
              <a:gd name="connsiteY3" fmla="*/ 1209966 h 2649416"/>
              <a:gd name="connsiteX4" fmla="*/ 3946018 w 3188677"/>
              <a:gd name="connsiteY4" fmla="*/ 1430751 h 2649416"/>
              <a:gd name="connsiteX0" fmla="*/ 346399 w 3188677"/>
              <a:gd name="connsiteY0" fmla="*/ 1605411 h 2649416"/>
              <a:gd name="connsiteX1" fmla="*/ 159433 w 3188677"/>
              <a:gd name="connsiteY1" fmla="*/ 1556531 h 2649416"/>
              <a:gd name="connsiteX2" fmla="*/ 511369 w 3188677"/>
              <a:gd name="connsiteY2" fmla="*/ 2140323 h 2649416"/>
              <a:gd name="connsiteX3" fmla="*/ 429585 w 3188677"/>
              <a:gd name="connsiteY3" fmla="*/ 2163689 h 2649416"/>
              <a:gd name="connsiteX4" fmla="*/ 1216273 w 3188677"/>
              <a:gd name="connsiteY4" fmla="*/ 2397353 h 2649416"/>
              <a:gd name="connsiteX5" fmla="*/ 1166967 w 3188677"/>
              <a:gd name="connsiteY5" fmla="*/ 2290640 h 2649416"/>
              <a:gd name="connsiteX6" fmla="*/ 2127777 w 3188677"/>
              <a:gd name="connsiteY6" fmla="*/ 2131246 h 2649416"/>
              <a:gd name="connsiteX7" fmla="*/ 2108069 w 3188677"/>
              <a:gd name="connsiteY7" fmla="*/ 2248323 h 2649416"/>
              <a:gd name="connsiteX8" fmla="*/ 2519128 w 3188677"/>
              <a:gd name="connsiteY8" fmla="*/ 1407747 h 2649416"/>
              <a:gd name="connsiteX9" fmla="*/ 2759091 w 3188677"/>
              <a:gd name="connsiteY9" fmla="*/ 1845391 h 2649416"/>
              <a:gd name="connsiteX10" fmla="*/ 3085192 w 3188677"/>
              <a:gd name="connsiteY10" fmla="*/ 941646 h 2649416"/>
              <a:gd name="connsiteX11" fmla="*/ 2978312 w 3188677"/>
              <a:gd name="connsiteY11" fmla="*/ 1105763 h 2649416"/>
              <a:gd name="connsiteX12" fmla="*/ 2828769 w 3188677"/>
              <a:gd name="connsiteY12" fmla="*/ 332771 h 2649416"/>
              <a:gd name="connsiteX13" fmla="*/ 2834379 w 3188677"/>
              <a:gd name="connsiteY13" fmla="*/ 410291 h 2649416"/>
              <a:gd name="connsiteX14" fmla="*/ 2146304 w 3188677"/>
              <a:gd name="connsiteY14" fmla="*/ 242372 h 2649416"/>
              <a:gd name="connsiteX15" fmla="*/ 2201072 w 3188677"/>
              <a:gd name="connsiteY15" fmla="*/ 143510 h 2649416"/>
              <a:gd name="connsiteX16" fmla="*/ 1634270 w 3188677"/>
              <a:gd name="connsiteY16" fmla="*/ 289473 h 2649416"/>
              <a:gd name="connsiteX17" fmla="*/ 1660769 w 3188677"/>
              <a:gd name="connsiteY17" fmla="*/ 204225 h 2649416"/>
              <a:gd name="connsiteX18" fmla="*/ 1033367 w 3188677"/>
              <a:gd name="connsiteY18" fmla="*/ 318420 h 2649416"/>
              <a:gd name="connsiteX19" fmla="*/ 1129323 w 3188677"/>
              <a:gd name="connsiteY19" fmla="*/ 401092 h 2649416"/>
              <a:gd name="connsiteX20" fmla="*/ 304621 w 3188677"/>
              <a:gd name="connsiteY20" fmla="*/ 968324 h 2649416"/>
              <a:gd name="connsiteX21" fmla="*/ 287866 w 3188677"/>
              <a:gd name="connsiteY21" fmla="*/ 881298 h 2649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188677" h="2649416" fill="none" extrusionOk="0">
                <a:moveTo>
                  <a:pt x="287866" y="881298"/>
                </a:moveTo>
                <a:cubicBezTo>
                  <a:pt x="288013" y="708101"/>
                  <a:pt x="294006" y="538637"/>
                  <a:pt x="415044" y="423599"/>
                </a:cubicBezTo>
                <a:cubicBezTo>
                  <a:pt x="605027" y="208425"/>
                  <a:pt x="844850" y="205845"/>
                  <a:pt x="1033736" y="319033"/>
                </a:cubicBezTo>
                <a:cubicBezTo>
                  <a:pt x="1171907" y="54440"/>
                  <a:pt x="1427093" y="-29344"/>
                  <a:pt x="1657521" y="210481"/>
                </a:cubicBezTo>
                <a:cubicBezTo>
                  <a:pt x="1700563" y="97866"/>
                  <a:pt x="1808994" y="26994"/>
                  <a:pt x="1900584" y="12265"/>
                </a:cubicBezTo>
                <a:cubicBezTo>
                  <a:pt x="2026076" y="-13205"/>
                  <a:pt x="2122675" y="65535"/>
                  <a:pt x="2202032" y="152157"/>
                </a:cubicBezTo>
                <a:cubicBezTo>
                  <a:pt x="2312333" y="-11404"/>
                  <a:pt x="2470807" y="-32141"/>
                  <a:pt x="2617593" y="42317"/>
                </a:cubicBezTo>
                <a:cubicBezTo>
                  <a:pt x="2734838" y="115579"/>
                  <a:pt x="2804028" y="220387"/>
                  <a:pt x="2828326" y="341970"/>
                </a:cubicBezTo>
                <a:cubicBezTo>
                  <a:pt x="2972576" y="382976"/>
                  <a:pt x="3079904" y="491092"/>
                  <a:pt x="3098774" y="632793"/>
                </a:cubicBezTo>
                <a:cubicBezTo>
                  <a:pt x="3132552" y="730886"/>
                  <a:pt x="3128825" y="852757"/>
                  <a:pt x="3086668" y="948147"/>
                </a:cubicBezTo>
                <a:cubicBezTo>
                  <a:pt x="3186068" y="1089731"/>
                  <a:pt x="3207422" y="1252845"/>
                  <a:pt x="3175095" y="1430316"/>
                </a:cubicBezTo>
                <a:cubicBezTo>
                  <a:pt x="3107979" y="1663018"/>
                  <a:pt x="2967185" y="1830542"/>
                  <a:pt x="2760862" y="1852383"/>
                </a:cubicBezTo>
                <a:cubicBezTo>
                  <a:pt x="2748451" y="1998927"/>
                  <a:pt x="2706477" y="2121622"/>
                  <a:pt x="2612574" y="2214040"/>
                </a:cubicBezTo>
                <a:cubicBezTo>
                  <a:pt x="2483194" y="2351599"/>
                  <a:pt x="2257269" y="2370554"/>
                  <a:pt x="2107700" y="2257829"/>
                </a:cubicBezTo>
                <a:cubicBezTo>
                  <a:pt x="2047421" y="2436214"/>
                  <a:pt x="1924827" y="2598230"/>
                  <a:pt x="1746907" y="2643651"/>
                </a:cubicBezTo>
                <a:cubicBezTo>
                  <a:pt x="1522446" y="2661911"/>
                  <a:pt x="1340214" y="2636154"/>
                  <a:pt x="1216421" y="2408147"/>
                </a:cubicBezTo>
                <a:cubicBezTo>
                  <a:pt x="957712" y="2597173"/>
                  <a:pt x="574024" y="2517680"/>
                  <a:pt x="428404" y="2175464"/>
                </a:cubicBezTo>
                <a:cubicBezTo>
                  <a:pt x="276992" y="2218333"/>
                  <a:pt x="114530" y="2080865"/>
                  <a:pt x="81931" y="1916533"/>
                </a:cubicBezTo>
                <a:cubicBezTo>
                  <a:pt x="50409" y="1803913"/>
                  <a:pt x="92115" y="1642643"/>
                  <a:pt x="155964" y="1567019"/>
                </a:cubicBezTo>
                <a:cubicBezTo>
                  <a:pt x="45598" y="1496087"/>
                  <a:pt x="-16078" y="1331493"/>
                  <a:pt x="-370" y="1208428"/>
                </a:cubicBezTo>
                <a:cubicBezTo>
                  <a:pt x="8383" y="1056210"/>
                  <a:pt x="164160" y="904746"/>
                  <a:pt x="285135" y="889700"/>
                </a:cubicBezTo>
                <a:cubicBezTo>
                  <a:pt x="286184" y="887316"/>
                  <a:pt x="286726" y="883845"/>
                  <a:pt x="287866" y="881298"/>
                </a:cubicBezTo>
                <a:close/>
              </a:path>
              <a:path w="3188677" h="2649416" fill="none" extrusionOk="0">
                <a:moveTo>
                  <a:pt x="5024654" y="1491754"/>
                </a:moveTo>
                <a:cubicBezTo>
                  <a:pt x="5024858" y="1532864"/>
                  <a:pt x="4986218" y="1564289"/>
                  <a:pt x="4951059" y="1565349"/>
                </a:cubicBezTo>
                <a:cubicBezTo>
                  <a:pt x="4913790" y="1560133"/>
                  <a:pt x="4875080" y="1526687"/>
                  <a:pt x="4877464" y="1491754"/>
                </a:cubicBezTo>
                <a:cubicBezTo>
                  <a:pt x="4880066" y="1452195"/>
                  <a:pt x="4906605" y="1420084"/>
                  <a:pt x="4951059" y="1418159"/>
                </a:cubicBezTo>
                <a:cubicBezTo>
                  <a:pt x="4997372" y="1421986"/>
                  <a:pt x="5021582" y="1452651"/>
                  <a:pt x="5024654" y="1491754"/>
                </a:cubicBezTo>
                <a:close/>
              </a:path>
              <a:path w="3188677" h="2649416" fill="none" extrusionOk="0">
                <a:moveTo>
                  <a:pt x="4558840" y="1464910"/>
                </a:moveTo>
                <a:cubicBezTo>
                  <a:pt x="4547427" y="1544027"/>
                  <a:pt x="4490924" y="1603978"/>
                  <a:pt x="4411650" y="1612100"/>
                </a:cubicBezTo>
                <a:cubicBezTo>
                  <a:pt x="4331592" y="1612032"/>
                  <a:pt x="4253978" y="1535658"/>
                  <a:pt x="4264460" y="1464910"/>
                </a:cubicBezTo>
                <a:cubicBezTo>
                  <a:pt x="4271318" y="1372086"/>
                  <a:pt x="4325054" y="1306671"/>
                  <a:pt x="4411650" y="1317720"/>
                </a:cubicBezTo>
                <a:cubicBezTo>
                  <a:pt x="4481547" y="1315104"/>
                  <a:pt x="4551684" y="1379363"/>
                  <a:pt x="4558840" y="1464910"/>
                </a:cubicBezTo>
                <a:close/>
              </a:path>
              <a:path w="3188677" h="2649416" fill="none" extrusionOk="0">
                <a:moveTo>
                  <a:pt x="3946018" y="1430751"/>
                </a:moveTo>
                <a:cubicBezTo>
                  <a:pt x="3970169" y="1553944"/>
                  <a:pt x="3839122" y="1638067"/>
                  <a:pt x="3725233" y="1651536"/>
                </a:cubicBezTo>
                <a:cubicBezTo>
                  <a:pt x="3613127" y="1638646"/>
                  <a:pt x="3516595" y="1556415"/>
                  <a:pt x="3504448" y="1430751"/>
                </a:cubicBezTo>
                <a:cubicBezTo>
                  <a:pt x="3500866" y="1297135"/>
                  <a:pt x="3611748" y="1205671"/>
                  <a:pt x="3725233" y="1209966"/>
                </a:cubicBezTo>
                <a:cubicBezTo>
                  <a:pt x="3846534" y="1204783"/>
                  <a:pt x="3941291" y="1308801"/>
                  <a:pt x="3946018" y="1430751"/>
                </a:cubicBezTo>
                <a:close/>
              </a:path>
              <a:path w="3188677" h="2649416" fill="none" extrusionOk="0">
                <a:moveTo>
                  <a:pt x="346399" y="1605411"/>
                </a:moveTo>
                <a:cubicBezTo>
                  <a:pt x="288050" y="1622521"/>
                  <a:pt x="217482" y="1595575"/>
                  <a:pt x="159433" y="1556531"/>
                </a:cubicBezTo>
                <a:moveTo>
                  <a:pt x="511369" y="2140323"/>
                </a:moveTo>
                <a:cubicBezTo>
                  <a:pt x="483693" y="2154559"/>
                  <a:pt x="453454" y="2160607"/>
                  <a:pt x="429585" y="2163689"/>
                </a:cubicBezTo>
                <a:moveTo>
                  <a:pt x="1216273" y="2397353"/>
                </a:moveTo>
                <a:cubicBezTo>
                  <a:pt x="1200383" y="2365970"/>
                  <a:pt x="1185874" y="2332634"/>
                  <a:pt x="1166967" y="2290640"/>
                </a:cubicBezTo>
                <a:moveTo>
                  <a:pt x="2127777" y="2131246"/>
                </a:moveTo>
                <a:cubicBezTo>
                  <a:pt x="2124347" y="2170206"/>
                  <a:pt x="2125403" y="2208816"/>
                  <a:pt x="2108069" y="2248323"/>
                </a:cubicBezTo>
                <a:moveTo>
                  <a:pt x="2519128" y="1407747"/>
                </a:moveTo>
                <a:cubicBezTo>
                  <a:pt x="2656042" y="1479131"/>
                  <a:pt x="2756796" y="1661124"/>
                  <a:pt x="2759091" y="1845391"/>
                </a:cubicBezTo>
                <a:moveTo>
                  <a:pt x="3085192" y="941646"/>
                </a:moveTo>
                <a:cubicBezTo>
                  <a:pt x="3059839" y="994286"/>
                  <a:pt x="3029334" y="1055350"/>
                  <a:pt x="2978312" y="1105763"/>
                </a:cubicBezTo>
                <a:moveTo>
                  <a:pt x="2828769" y="332771"/>
                </a:moveTo>
                <a:cubicBezTo>
                  <a:pt x="2831876" y="359434"/>
                  <a:pt x="2833867" y="379665"/>
                  <a:pt x="2834379" y="410291"/>
                </a:cubicBezTo>
                <a:moveTo>
                  <a:pt x="2146304" y="242372"/>
                </a:moveTo>
                <a:cubicBezTo>
                  <a:pt x="2157597" y="204971"/>
                  <a:pt x="2174149" y="173123"/>
                  <a:pt x="2201072" y="143510"/>
                </a:cubicBezTo>
                <a:moveTo>
                  <a:pt x="1634270" y="289473"/>
                </a:moveTo>
                <a:cubicBezTo>
                  <a:pt x="1639921" y="262069"/>
                  <a:pt x="1651987" y="228093"/>
                  <a:pt x="1660769" y="204225"/>
                </a:cubicBezTo>
                <a:moveTo>
                  <a:pt x="1033367" y="318420"/>
                </a:moveTo>
                <a:cubicBezTo>
                  <a:pt x="1066573" y="341177"/>
                  <a:pt x="1100474" y="365666"/>
                  <a:pt x="1129323" y="401092"/>
                </a:cubicBezTo>
                <a:moveTo>
                  <a:pt x="304621" y="968324"/>
                </a:moveTo>
                <a:cubicBezTo>
                  <a:pt x="297195" y="941323"/>
                  <a:pt x="295245" y="908084"/>
                  <a:pt x="287866" y="881298"/>
                </a:cubicBezTo>
              </a:path>
              <a:path w="3188677" h="2649416" stroke="0" extrusionOk="0">
                <a:moveTo>
                  <a:pt x="287866" y="881298"/>
                </a:moveTo>
                <a:cubicBezTo>
                  <a:pt x="270308" y="715368"/>
                  <a:pt x="306260" y="530596"/>
                  <a:pt x="415044" y="423599"/>
                </a:cubicBezTo>
                <a:cubicBezTo>
                  <a:pt x="576847" y="213514"/>
                  <a:pt x="825344" y="182343"/>
                  <a:pt x="1033736" y="319033"/>
                </a:cubicBezTo>
                <a:cubicBezTo>
                  <a:pt x="1142472" y="16604"/>
                  <a:pt x="1485035" y="25602"/>
                  <a:pt x="1657521" y="210481"/>
                </a:cubicBezTo>
                <a:cubicBezTo>
                  <a:pt x="1703784" y="106426"/>
                  <a:pt x="1804641" y="28063"/>
                  <a:pt x="1900584" y="12265"/>
                </a:cubicBezTo>
                <a:cubicBezTo>
                  <a:pt x="2017547" y="-1862"/>
                  <a:pt x="2135997" y="46173"/>
                  <a:pt x="2202032" y="152157"/>
                </a:cubicBezTo>
                <a:cubicBezTo>
                  <a:pt x="2295771" y="13525"/>
                  <a:pt x="2480908" y="-27798"/>
                  <a:pt x="2617593" y="42317"/>
                </a:cubicBezTo>
                <a:cubicBezTo>
                  <a:pt x="2731862" y="97947"/>
                  <a:pt x="2797038" y="212649"/>
                  <a:pt x="2828326" y="341970"/>
                </a:cubicBezTo>
                <a:cubicBezTo>
                  <a:pt x="2934851" y="384028"/>
                  <a:pt x="3060181" y="504936"/>
                  <a:pt x="3098774" y="632793"/>
                </a:cubicBezTo>
                <a:cubicBezTo>
                  <a:pt x="3117729" y="745182"/>
                  <a:pt x="3130449" y="841997"/>
                  <a:pt x="3086668" y="948147"/>
                </a:cubicBezTo>
                <a:cubicBezTo>
                  <a:pt x="3176971" y="1081201"/>
                  <a:pt x="3202079" y="1261226"/>
                  <a:pt x="3175095" y="1430316"/>
                </a:cubicBezTo>
                <a:cubicBezTo>
                  <a:pt x="3127647" y="1650641"/>
                  <a:pt x="2960233" y="1817289"/>
                  <a:pt x="2760862" y="1852383"/>
                </a:cubicBezTo>
                <a:cubicBezTo>
                  <a:pt x="2775586" y="1986893"/>
                  <a:pt x="2704027" y="2114956"/>
                  <a:pt x="2612574" y="2214040"/>
                </a:cubicBezTo>
                <a:cubicBezTo>
                  <a:pt x="2475807" y="2353722"/>
                  <a:pt x="2297057" y="2367166"/>
                  <a:pt x="2107700" y="2257829"/>
                </a:cubicBezTo>
                <a:cubicBezTo>
                  <a:pt x="2031421" y="2443857"/>
                  <a:pt x="1937210" y="2588752"/>
                  <a:pt x="1746907" y="2643651"/>
                </a:cubicBezTo>
                <a:cubicBezTo>
                  <a:pt x="1531004" y="2691248"/>
                  <a:pt x="1318127" y="2579074"/>
                  <a:pt x="1216421" y="2408147"/>
                </a:cubicBezTo>
                <a:cubicBezTo>
                  <a:pt x="876718" y="2570736"/>
                  <a:pt x="586125" y="2497875"/>
                  <a:pt x="428404" y="2175464"/>
                </a:cubicBezTo>
                <a:cubicBezTo>
                  <a:pt x="247187" y="2213546"/>
                  <a:pt x="128233" y="2086881"/>
                  <a:pt x="81931" y="1916533"/>
                </a:cubicBezTo>
                <a:cubicBezTo>
                  <a:pt x="39723" y="1803835"/>
                  <a:pt x="80981" y="1666199"/>
                  <a:pt x="155964" y="1567019"/>
                </a:cubicBezTo>
                <a:cubicBezTo>
                  <a:pt x="40716" y="1484572"/>
                  <a:pt x="-11212" y="1334424"/>
                  <a:pt x="-370" y="1208428"/>
                </a:cubicBezTo>
                <a:cubicBezTo>
                  <a:pt x="36344" y="1035011"/>
                  <a:pt x="117852" y="901808"/>
                  <a:pt x="285135" y="889700"/>
                </a:cubicBezTo>
                <a:cubicBezTo>
                  <a:pt x="286034" y="886706"/>
                  <a:pt x="287032" y="884079"/>
                  <a:pt x="287866" y="881298"/>
                </a:cubicBezTo>
                <a:close/>
              </a:path>
              <a:path w="3188677" h="2649416" stroke="0" extrusionOk="0">
                <a:moveTo>
                  <a:pt x="5024654" y="1491754"/>
                </a:moveTo>
                <a:cubicBezTo>
                  <a:pt x="5028392" y="1532115"/>
                  <a:pt x="4995038" y="1559106"/>
                  <a:pt x="4951059" y="1565349"/>
                </a:cubicBezTo>
                <a:cubicBezTo>
                  <a:pt x="4908169" y="1566467"/>
                  <a:pt x="4877166" y="1533472"/>
                  <a:pt x="4877464" y="1491754"/>
                </a:cubicBezTo>
                <a:cubicBezTo>
                  <a:pt x="4870146" y="1452744"/>
                  <a:pt x="4910219" y="1417333"/>
                  <a:pt x="4951059" y="1418159"/>
                </a:cubicBezTo>
                <a:cubicBezTo>
                  <a:pt x="4987227" y="1417858"/>
                  <a:pt x="5025486" y="1450382"/>
                  <a:pt x="5024654" y="1491754"/>
                </a:cubicBezTo>
                <a:close/>
              </a:path>
              <a:path w="3188677" h="2649416" stroke="0" extrusionOk="0">
                <a:moveTo>
                  <a:pt x="4558840" y="1464910"/>
                </a:moveTo>
                <a:cubicBezTo>
                  <a:pt x="4562173" y="1542940"/>
                  <a:pt x="4487929" y="1625088"/>
                  <a:pt x="4411650" y="1612100"/>
                </a:cubicBezTo>
                <a:cubicBezTo>
                  <a:pt x="4334953" y="1603321"/>
                  <a:pt x="4262477" y="1555770"/>
                  <a:pt x="4264460" y="1464910"/>
                </a:cubicBezTo>
                <a:cubicBezTo>
                  <a:pt x="4266260" y="1370778"/>
                  <a:pt x="4341754" y="1323529"/>
                  <a:pt x="4411650" y="1317720"/>
                </a:cubicBezTo>
                <a:cubicBezTo>
                  <a:pt x="4490320" y="1319071"/>
                  <a:pt x="4548173" y="1378173"/>
                  <a:pt x="4558840" y="1464910"/>
                </a:cubicBezTo>
                <a:close/>
              </a:path>
              <a:path w="3188677" h="2649416" stroke="0" extrusionOk="0">
                <a:moveTo>
                  <a:pt x="3946018" y="1430751"/>
                </a:moveTo>
                <a:cubicBezTo>
                  <a:pt x="3934913" y="1559605"/>
                  <a:pt x="3855919" y="1653544"/>
                  <a:pt x="3725233" y="1651536"/>
                </a:cubicBezTo>
                <a:cubicBezTo>
                  <a:pt x="3613673" y="1656579"/>
                  <a:pt x="3501291" y="1556839"/>
                  <a:pt x="3504448" y="1430751"/>
                </a:cubicBezTo>
                <a:cubicBezTo>
                  <a:pt x="3503621" y="1306133"/>
                  <a:pt x="3588002" y="1205336"/>
                  <a:pt x="3725233" y="1209966"/>
                </a:cubicBezTo>
                <a:cubicBezTo>
                  <a:pt x="3852698" y="1215333"/>
                  <a:pt x="3926850" y="1321365"/>
                  <a:pt x="3946018" y="1430751"/>
                </a:cubicBezTo>
                <a:close/>
              </a:path>
              <a:path w="3188677" h="2649416" fill="none" stroke="0" extrusionOk="0">
                <a:moveTo>
                  <a:pt x="346399" y="1605411"/>
                </a:moveTo>
                <a:cubicBezTo>
                  <a:pt x="281033" y="1609933"/>
                  <a:pt x="218227" y="1595802"/>
                  <a:pt x="159433" y="1556531"/>
                </a:cubicBezTo>
                <a:moveTo>
                  <a:pt x="511369" y="2140323"/>
                </a:moveTo>
                <a:cubicBezTo>
                  <a:pt x="485805" y="2152876"/>
                  <a:pt x="460252" y="2158859"/>
                  <a:pt x="429585" y="2163689"/>
                </a:cubicBezTo>
                <a:moveTo>
                  <a:pt x="1216273" y="2397353"/>
                </a:moveTo>
                <a:cubicBezTo>
                  <a:pt x="1202745" y="2362929"/>
                  <a:pt x="1179183" y="2334342"/>
                  <a:pt x="1166967" y="2290640"/>
                </a:cubicBezTo>
                <a:moveTo>
                  <a:pt x="2127777" y="2131246"/>
                </a:moveTo>
                <a:cubicBezTo>
                  <a:pt x="2123624" y="2171909"/>
                  <a:pt x="2116202" y="2212064"/>
                  <a:pt x="2108069" y="2248323"/>
                </a:cubicBezTo>
                <a:moveTo>
                  <a:pt x="2519128" y="1407747"/>
                </a:moveTo>
                <a:cubicBezTo>
                  <a:pt x="2656346" y="1483464"/>
                  <a:pt x="2772071" y="1660161"/>
                  <a:pt x="2759091" y="1845391"/>
                </a:cubicBezTo>
                <a:moveTo>
                  <a:pt x="3085192" y="941646"/>
                </a:moveTo>
                <a:cubicBezTo>
                  <a:pt x="3060282" y="1016100"/>
                  <a:pt x="3023275" y="1065506"/>
                  <a:pt x="2978312" y="1105763"/>
                </a:cubicBezTo>
                <a:moveTo>
                  <a:pt x="2828769" y="332771"/>
                </a:moveTo>
                <a:cubicBezTo>
                  <a:pt x="2834810" y="353940"/>
                  <a:pt x="2835435" y="384077"/>
                  <a:pt x="2834379" y="410291"/>
                </a:cubicBezTo>
                <a:moveTo>
                  <a:pt x="2146304" y="242372"/>
                </a:moveTo>
                <a:cubicBezTo>
                  <a:pt x="2165855" y="207131"/>
                  <a:pt x="2178067" y="172265"/>
                  <a:pt x="2201072" y="143510"/>
                </a:cubicBezTo>
                <a:moveTo>
                  <a:pt x="1634270" y="289473"/>
                </a:moveTo>
                <a:cubicBezTo>
                  <a:pt x="1638821" y="265058"/>
                  <a:pt x="1645502" y="230821"/>
                  <a:pt x="1660769" y="204225"/>
                </a:cubicBezTo>
                <a:moveTo>
                  <a:pt x="1033367" y="318420"/>
                </a:moveTo>
                <a:cubicBezTo>
                  <a:pt x="1067813" y="340802"/>
                  <a:pt x="1105935" y="372427"/>
                  <a:pt x="1129323" y="401092"/>
                </a:cubicBezTo>
                <a:moveTo>
                  <a:pt x="304621" y="968324"/>
                </a:moveTo>
                <a:cubicBezTo>
                  <a:pt x="292929" y="938568"/>
                  <a:pt x="294182" y="911332"/>
                  <a:pt x="287866" y="881298"/>
                </a:cubicBezTo>
              </a:path>
            </a:pathLst>
          </a:custGeom>
          <a:solidFill>
            <a:srgbClr val="83ADC6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48729391">
                  <a:prstGeom prst="cloudCallout">
                    <a:avLst>
                      <a:gd name="adj1" fmla="val 105270"/>
                      <a:gd name="adj2" fmla="val 630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 am teaching .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338" name="Picture 2" descr="Male Teacher clipart">
            <a:extLst>
              <a:ext uri="{FF2B5EF4-FFF2-40B4-BE49-F238E27FC236}">
                <a16:creationId xmlns:a16="http://schemas.microsoft.com/office/drawing/2014/main" id="{E443DCC1-161D-0A7E-F27D-AAD9849AF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919" y="1455548"/>
            <a:ext cx="2147081" cy="477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id="{9855A0C3-66C3-54D8-C78E-84BBF61D0C4E}"/>
              </a:ext>
            </a:extLst>
          </p:cNvPr>
          <p:cNvSpPr/>
          <p:nvPr/>
        </p:nvSpPr>
        <p:spPr>
          <a:xfrm>
            <a:off x="7283111" y="-115345"/>
            <a:ext cx="3188677" cy="2649416"/>
          </a:xfrm>
          <a:custGeom>
            <a:avLst/>
            <a:gdLst>
              <a:gd name="connsiteX0" fmla="*/ 287866 w 3188677"/>
              <a:gd name="connsiteY0" fmla="*/ 881298 h 2649416"/>
              <a:gd name="connsiteX1" fmla="*/ 415044 w 3188677"/>
              <a:gd name="connsiteY1" fmla="*/ 423599 h 2649416"/>
              <a:gd name="connsiteX2" fmla="*/ 1033736 w 3188677"/>
              <a:gd name="connsiteY2" fmla="*/ 319033 h 2649416"/>
              <a:gd name="connsiteX3" fmla="*/ 1657521 w 3188677"/>
              <a:gd name="connsiteY3" fmla="*/ 210481 h 2649416"/>
              <a:gd name="connsiteX4" fmla="*/ 1900584 w 3188677"/>
              <a:gd name="connsiteY4" fmla="*/ 12265 h 2649416"/>
              <a:gd name="connsiteX5" fmla="*/ 2202032 w 3188677"/>
              <a:gd name="connsiteY5" fmla="*/ 152157 h 2649416"/>
              <a:gd name="connsiteX6" fmla="*/ 2617593 w 3188677"/>
              <a:gd name="connsiteY6" fmla="*/ 42317 h 2649416"/>
              <a:gd name="connsiteX7" fmla="*/ 2828326 w 3188677"/>
              <a:gd name="connsiteY7" fmla="*/ 341970 h 2649416"/>
              <a:gd name="connsiteX8" fmla="*/ 3098774 w 3188677"/>
              <a:gd name="connsiteY8" fmla="*/ 632793 h 2649416"/>
              <a:gd name="connsiteX9" fmla="*/ 3086668 w 3188677"/>
              <a:gd name="connsiteY9" fmla="*/ 948147 h 2649416"/>
              <a:gd name="connsiteX10" fmla="*/ 3175095 w 3188677"/>
              <a:gd name="connsiteY10" fmla="*/ 1430316 h 2649416"/>
              <a:gd name="connsiteX11" fmla="*/ 2760862 w 3188677"/>
              <a:gd name="connsiteY11" fmla="*/ 1852383 h 2649416"/>
              <a:gd name="connsiteX12" fmla="*/ 2612574 w 3188677"/>
              <a:gd name="connsiteY12" fmla="*/ 2214040 h 2649416"/>
              <a:gd name="connsiteX13" fmla="*/ 2107700 w 3188677"/>
              <a:gd name="connsiteY13" fmla="*/ 2257829 h 2649416"/>
              <a:gd name="connsiteX14" fmla="*/ 1746907 w 3188677"/>
              <a:gd name="connsiteY14" fmla="*/ 2643651 h 2649416"/>
              <a:gd name="connsiteX15" fmla="*/ 1216421 w 3188677"/>
              <a:gd name="connsiteY15" fmla="*/ 2408147 h 2649416"/>
              <a:gd name="connsiteX16" fmla="*/ 428404 w 3188677"/>
              <a:gd name="connsiteY16" fmla="*/ 2175464 h 2649416"/>
              <a:gd name="connsiteX17" fmla="*/ 81931 w 3188677"/>
              <a:gd name="connsiteY17" fmla="*/ 1916533 h 2649416"/>
              <a:gd name="connsiteX18" fmla="*/ 155964 w 3188677"/>
              <a:gd name="connsiteY18" fmla="*/ 1567019 h 2649416"/>
              <a:gd name="connsiteX19" fmla="*/ -370 w 3188677"/>
              <a:gd name="connsiteY19" fmla="*/ 1208428 h 2649416"/>
              <a:gd name="connsiteX20" fmla="*/ 285135 w 3188677"/>
              <a:gd name="connsiteY20" fmla="*/ 889700 h 2649416"/>
              <a:gd name="connsiteX21" fmla="*/ 287866 w 3188677"/>
              <a:gd name="connsiteY21" fmla="*/ 881298 h 2649416"/>
              <a:gd name="connsiteX0" fmla="*/ 2257998 w 3188677"/>
              <a:gd name="connsiteY0" fmla="*/ 3390882 h 2649416"/>
              <a:gd name="connsiteX1" fmla="*/ 2184403 w 3188677"/>
              <a:gd name="connsiteY1" fmla="*/ 3464477 h 2649416"/>
              <a:gd name="connsiteX2" fmla="*/ 2110808 w 3188677"/>
              <a:gd name="connsiteY2" fmla="*/ 3390882 h 2649416"/>
              <a:gd name="connsiteX3" fmla="*/ 2184403 w 3188677"/>
              <a:gd name="connsiteY3" fmla="*/ 3317287 h 2649416"/>
              <a:gd name="connsiteX4" fmla="*/ 2257998 w 3188677"/>
              <a:gd name="connsiteY4" fmla="*/ 3390882 h 2649416"/>
              <a:gd name="connsiteX0" fmla="*/ 2271076 w 3188677"/>
              <a:gd name="connsiteY0" fmla="*/ 3178974 h 2649416"/>
              <a:gd name="connsiteX1" fmla="*/ 2123886 w 3188677"/>
              <a:gd name="connsiteY1" fmla="*/ 3326164 h 2649416"/>
              <a:gd name="connsiteX2" fmla="*/ 1976696 w 3188677"/>
              <a:gd name="connsiteY2" fmla="*/ 3178974 h 2649416"/>
              <a:gd name="connsiteX3" fmla="*/ 2123886 w 3188677"/>
              <a:gd name="connsiteY3" fmla="*/ 3031784 h 2649416"/>
              <a:gd name="connsiteX4" fmla="*/ 2271076 w 3188677"/>
              <a:gd name="connsiteY4" fmla="*/ 3178974 h 2649416"/>
              <a:gd name="connsiteX0" fmla="*/ 2243734 w 3188677"/>
              <a:gd name="connsiteY0" fmla="*/ 2825535 h 2649416"/>
              <a:gd name="connsiteX1" fmla="*/ 2022949 w 3188677"/>
              <a:gd name="connsiteY1" fmla="*/ 3046320 h 2649416"/>
              <a:gd name="connsiteX2" fmla="*/ 1802164 w 3188677"/>
              <a:gd name="connsiteY2" fmla="*/ 2825535 h 2649416"/>
              <a:gd name="connsiteX3" fmla="*/ 2022949 w 3188677"/>
              <a:gd name="connsiteY3" fmla="*/ 2604750 h 2649416"/>
              <a:gd name="connsiteX4" fmla="*/ 2243734 w 3188677"/>
              <a:gd name="connsiteY4" fmla="*/ 2825535 h 2649416"/>
              <a:gd name="connsiteX0" fmla="*/ 346399 w 3188677"/>
              <a:gd name="connsiteY0" fmla="*/ 1605411 h 2649416"/>
              <a:gd name="connsiteX1" fmla="*/ 159433 w 3188677"/>
              <a:gd name="connsiteY1" fmla="*/ 1556531 h 2649416"/>
              <a:gd name="connsiteX2" fmla="*/ 511369 w 3188677"/>
              <a:gd name="connsiteY2" fmla="*/ 2140323 h 2649416"/>
              <a:gd name="connsiteX3" fmla="*/ 429585 w 3188677"/>
              <a:gd name="connsiteY3" fmla="*/ 2163689 h 2649416"/>
              <a:gd name="connsiteX4" fmla="*/ 1216273 w 3188677"/>
              <a:gd name="connsiteY4" fmla="*/ 2397353 h 2649416"/>
              <a:gd name="connsiteX5" fmla="*/ 1166967 w 3188677"/>
              <a:gd name="connsiteY5" fmla="*/ 2290640 h 2649416"/>
              <a:gd name="connsiteX6" fmla="*/ 2127777 w 3188677"/>
              <a:gd name="connsiteY6" fmla="*/ 2131246 h 2649416"/>
              <a:gd name="connsiteX7" fmla="*/ 2108069 w 3188677"/>
              <a:gd name="connsiteY7" fmla="*/ 2248323 h 2649416"/>
              <a:gd name="connsiteX8" fmla="*/ 2519128 w 3188677"/>
              <a:gd name="connsiteY8" fmla="*/ 1407747 h 2649416"/>
              <a:gd name="connsiteX9" fmla="*/ 2759091 w 3188677"/>
              <a:gd name="connsiteY9" fmla="*/ 1845391 h 2649416"/>
              <a:gd name="connsiteX10" fmla="*/ 3085192 w 3188677"/>
              <a:gd name="connsiteY10" fmla="*/ 941646 h 2649416"/>
              <a:gd name="connsiteX11" fmla="*/ 2978312 w 3188677"/>
              <a:gd name="connsiteY11" fmla="*/ 1105763 h 2649416"/>
              <a:gd name="connsiteX12" fmla="*/ 2828769 w 3188677"/>
              <a:gd name="connsiteY12" fmla="*/ 332771 h 2649416"/>
              <a:gd name="connsiteX13" fmla="*/ 2834379 w 3188677"/>
              <a:gd name="connsiteY13" fmla="*/ 410291 h 2649416"/>
              <a:gd name="connsiteX14" fmla="*/ 2146304 w 3188677"/>
              <a:gd name="connsiteY14" fmla="*/ 242372 h 2649416"/>
              <a:gd name="connsiteX15" fmla="*/ 2201072 w 3188677"/>
              <a:gd name="connsiteY15" fmla="*/ 143510 h 2649416"/>
              <a:gd name="connsiteX16" fmla="*/ 1634270 w 3188677"/>
              <a:gd name="connsiteY16" fmla="*/ 289473 h 2649416"/>
              <a:gd name="connsiteX17" fmla="*/ 1660769 w 3188677"/>
              <a:gd name="connsiteY17" fmla="*/ 204225 h 2649416"/>
              <a:gd name="connsiteX18" fmla="*/ 1033367 w 3188677"/>
              <a:gd name="connsiteY18" fmla="*/ 318420 h 2649416"/>
              <a:gd name="connsiteX19" fmla="*/ 1129323 w 3188677"/>
              <a:gd name="connsiteY19" fmla="*/ 401092 h 2649416"/>
              <a:gd name="connsiteX20" fmla="*/ 304621 w 3188677"/>
              <a:gd name="connsiteY20" fmla="*/ 968324 h 2649416"/>
              <a:gd name="connsiteX21" fmla="*/ 287866 w 3188677"/>
              <a:gd name="connsiteY21" fmla="*/ 881298 h 2649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188677" h="2649416" fill="none" extrusionOk="0">
                <a:moveTo>
                  <a:pt x="287866" y="881298"/>
                </a:moveTo>
                <a:cubicBezTo>
                  <a:pt x="247786" y="702580"/>
                  <a:pt x="320479" y="559293"/>
                  <a:pt x="415044" y="423599"/>
                </a:cubicBezTo>
                <a:cubicBezTo>
                  <a:pt x="531016" y="234416"/>
                  <a:pt x="821869" y="158347"/>
                  <a:pt x="1033736" y="319033"/>
                </a:cubicBezTo>
                <a:cubicBezTo>
                  <a:pt x="1150429" y="50845"/>
                  <a:pt x="1437183" y="24611"/>
                  <a:pt x="1657521" y="210481"/>
                </a:cubicBezTo>
                <a:cubicBezTo>
                  <a:pt x="1691400" y="112219"/>
                  <a:pt x="1797473" y="29218"/>
                  <a:pt x="1900584" y="12265"/>
                </a:cubicBezTo>
                <a:cubicBezTo>
                  <a:pt x="2012015" y="-2064"/>
                  <a:pt x="2107465" y="38887"/>
                  <a:pt x="2202032" y="152157"/>
                </a:cubicBezTo>
                <a:cubicBezTo>
                  <a:pt x="2306204" y="5001"/>
                  <a:pt x="2473472" y="-11842"/>
                  <a:pt x="2617593" y="42317"/>
                </a:cubicBezTo>
                <a:cubicBezTo>
                  <a:pt x="2722438" y="96481"/>
                  <a:pt x="2791677" y="207242"/>
                  <a:pt x="2828326" y="341970"/>
                </a:cubicBezTo>
                <a:cubicBezTo>
                  <a:pt x="2945503" y="397983"/>
                  <a:pt x="3067132" y="498075"/>
                  <a:pt x="3098774" y="632793"/>
                </a:cubicBezTo>
                <a:cubicBezTo>
                  <a:pt x="3131665" y="737320"/>
                  <a:pt x="3121948" y="846046"/>
                  <a:pt x="3086668" y="948147"/>
                </a:cubicBezTo>
                <a:cubicBezTo>
                  <a:pt x="3180337" y="1052700"/>
                  <a:pt x="3208967" y="1253609"/>
                  <a:pt x="3175095" y="1430316"/>
                </a:cubicBezTo>
                <a:cubicBezTo>
                  <a:pt x="3158208" y="1652899"/>
                  <a:pt x="2937692" y="1844810"/>
                  <a:pt x="2760862" y="1852383"/>
                </a:cubicBezTo>
                <a:cubicBezTo>
                  <a:pt x="2768883" y="2007290"/>
                  <a:pt x="2711102" y="2117343"/>
                  <a:pt x="2612574" y="2214040"/>
                </a:cubicBezTo>
                <a:cubicBezTo>
                  <a:pt x="2467055" y="2372182"/>
                  <a:pt x="2261834" y="2391473"/>
                  <a:pt x="2107700" y="2257829"/>
                </a:cubicBezTo>
                <a:cubicBezTo>
                  <a:pt x="2026239" y="2467586"/>
                  <a:pt x="1902153" y="2597114"/>
                  <a:pt x="1746907" y="2643651"/>
                </a:cubicBezTo>
                <a:cubicBezTo>
                  <a:pt x="1548840" y="2691410"/>
                  <a:pt x="1349092" y="2572459"/>
                  <a:pt x="1216421" y="2408147"/>
                </a:cubicBezTo>
                <a:cubicBezTo>
                  <a:pt x="927089" y="2598150"/>
                  <a:pt x="533707" y="2447354"/>
                  <a:pt x="428404" y="2175464"/>
                </a:cubicBezTo>
                <a:cubicBezTo>
                  <a:pt x="271427" y="2186509"/>
                  <a:pt x="121115" y="2084215"/>
                  <a:pt x="81931" y="1916533"/>
                </a:cubicBezTo>
                <a:cubicBezTo>
                  <a:pt x="44686" y="1800564"/>
                  <a:pt x="84955" y="1657478"/>
                  <a:pt x="155964" y="1567019"/>
                </a:cubicBezTo>
                <a:cubicBezTo>
                  <a:pt x="21949" y="1482348"/>
                  <a:pt x="-3819" y="1346491"/>
                  <a:pt x="-370" y="1208428"/>
                </a:cubicBezTo>
                <a:cubicBezTo>
                  <a:pt x="29528" y="1053685"/>
                  <a:pt x="120693" y="908614"/>
                  <a:pt x="285135" y="889700"/>
                </a:cubicBezTo>
                <a:cubicBezTo>
                  <a:pt x="286155" y="887271"/>
                  <a:pt x="286619" y="884166"/>
                  <a:pt x="287866" y="881298"/>
                </a:cubicBezTo>
                <a:close/>
              </a:path>
              <a:path w="3188677" h="2649416" fill="none" extrusionOk="0">
                <a:moveTo>
                  <a:pt x="2257998" y="3390882"/>
                </a:moveTo>
                <a:cubicBezTo>
                  <a:pt x="2257893" y="3438355"/>
                  <a:pt x="2217445" y="3461664"/>
                  <a:pt x="2184403" y="3464477"/>
                </a:cubicBezTo>
                <a:cubicBezTo>
                  <a:pt x="2142092" y="3469473"/>
                  <a:pt x="2107602" y="3434069"/>
                  <a:pt x="2110808" y="3390882"/>
                </a:cubicBezTo>
                <a:cubicBezTo>
                  <a:pt x="2105154" y="3344556"/>
                  <a:pt x="2147759" y="3317501"/>
                  <a:pt x="2184403" y="3317287"/>
                </a:cubicBezTo>
                <a:cubicBezTo>
                  <a:pt x="2228038" y="3321389"/>
                  <a:pt x="2258122" y="3348055"/>
                  <a:pt x="2257998" y="3390882"/>
                </a:cubicBezTo>
                <a:close/>
              </a:path>
              <a:path w="3188677" h="2649416" fill="none" extrusionOk="0">
                <a:moveTo>
                  <a:pt x="2271076" y="3178974"/>
                </a:moveTo>
                <a:cubicBezTo>
                  <a:pt x="2282718" y="3258698"/>
                  <a:pt x="2215762" y="3319824"/>
                  <a:pt x="2123886" y="3326164"/>
                </a:cubicBezTo>
                <a:cubicBezTo>
                  <a:pt x="2042773" y="3330283"/>
                  <a:pt x="1976702" y="3265435"/>
                  <a:pt x="1976696" y="3178974"/>
                </a:cubicBezTo>
                <a:cubicBezTo>
                  <a:pt x="1968090" y="3101906"/>
                  <a:pt x="2047301" y="3040097"/>
                  <a:pt x="2123886" y="3031784"/>
                </a:cubicBezTo>
                <a:cubicBezTo>
                  <a:pt x="2203475" y="3029557"/>
                  <a:pt x="2271368" y="3083456"/>
                  <a:pt x="2271076" y="3178974"/>
                </a:cubicBezTo>
                <a:close/>
              </a:path>
              <a:path w="3188677" h="2649416" fill="none" extrusionOk="0">
                <a:moveTo>
                  <a:pt x="2243734" y="2825535"/>
                </a:moveTo>
                <a:cubicBezTo>
                  <a:pt x="2236608" y="2948540"/>
                  <a:pt x="2142206" y="3061144"/>
                  <a:pt x="2022949" y="3046320"/>
                </a:cubicBezTo>
                <a:cubicBezTo>
                  <a:pt x="1913901" y="3041158"/>
                  <a:pt x="1798452" y="2961833"/>
                  <a:pt x="1802164" y="2825535"/>
                </a:cubicBezTo>
                <a:cubicBezTo>
                  <a:pt x="1804164" y="2707650"/>
                  <a:pt x="1892229" y="2595302"/>
                  <a:pt x="2022949" y="2604750"/>
                </a:cubicBezTo>
                <a:cubicBezTo>
                  <a:pt x="2156481" y="2593611"/>
                  <a:pt x="2248955" y="2702052"/>
                  <a:pt x="2243734" y="2825535"/>
                </a:cubicBezTo>
                <a:close/>
              </a:path>
              <a:path w="3188677" h="2649416" fill="none" extrusionOk="0">
                <a:moveTo>
                  <a:pt x="346399" y="1605411"/>
                </a:moveTo>
                <a:cubicBezTo>
                  <a:pt x="290822" y="1603813"/>
                  <a:pt x="203208" y="1596729"/>
                  <a:pt x="159433" y="1556531"/>
                </a:cubicBezTo>
                <a:moveTo>
                  <a:pt x="511369" y="2140323"/>
                </a:moveTo>
                <a:cubicBezTo>
                  <a:pt x="486826" y="2151978"/>
                  <a:pt x="461309" y="2159939"/>
                  <a:pt x="429585" y="2163689"/>
                </a:cubicBezTo>
                <a:moveTo>
                  <a:pt x="1216273" y="2397353"/>
                </a:moveTo>
                <a:cubicBezTo>
                  <a:pt x="1196198" y="2366598"/>
                  <a:pt x="1180583" y="2335334"/>
                  <a:pt x="1166967" y="2290640"/>
                </a:cubicBezTo>
                <a:moveTo>
                  <a:pt x="2127777" y="2131246"/>
                </a:moveTo>
                <a:cubicBezTo>
                  <a:pt x="2125913" y="2166344"/>
                  <a:pt x="2112611" y="2214040"/>
                  <a:pt x="2108069" y="2248323"/>
                </a:cubicBezTo>
                <a:moveTo>
                  <a:pt x="2519128" y="1407747"/>
                </a:moveTo>
                <a:cubicBezTo>
                  <a:pt x="2685917" y="1495176"/>
                  <a:pt x="2778837" y="1650416"/>
                  <a:pt x="2759091" y="1845391"/>
                </a:cubicBezTo>
                <a:moveTo>
                  <a:pt x="3085192" y="941646"/>
                </a:moveTo>
                <a:cubicBezTo>
                  <a:pt x="3070703" y="1005879"/>
                  <a:pt x="3031341" y="1067665"/>
                  <a:pt x="2978312" y="1105763"/>
                </a:cubicBezTo>
                <a:moveTo>
                  <a:pt x="2828769" y="332771"/>
                </a:moveTo>
                <a:cubicBezTo>
                  <a:pt x="2834709" y="357800"/>
                  <a:pt x="2835377" y="383920"/>
                  <a:pt x="2834379" y="410291"/>
                </a:cubicBezTo>
                <a:moveTo>
                  <a:pt x="2146304" y="242372"/>
                </a:moveTo>
                <a:cubicBezTo>
                  <a:pt x="2161969" y="203159"/>
                  <a:pt x="2173717" y="168362"/>
                  <a:pt x="2201072" y="143510"/>
                </a:cubicBezTo>
                <a:moveTo>
                  <a:pt x="1634270" y="289473"/>
                </a:moveTo>
                <a:cubicBezTo>
                  <a:pt x="1637320" y="256162"/>
                  <a:pt x="1648245" y="231334"/>
                  <a:pt x="1660769" y="204225"/>
                </a:cubicBezTo>
                <a:moveTo>
                  <a:pt x="1033367" y="318420"/>
                </a:moveTo>
                <a:cubicBezTo>
                  <a:pt x="1063873" y="344166"/>
                  <a:pt x="1103410" y="371520"/>
                  <a:pt x="1129323" y="401092"/>
                </a:cubicBezTo>
                <a:moveTo>
                  <a:pt x="304621" y="968324"/>
                </a:moveTo>
                <a:cubicBezTo>
                  <a:pt x="294887" y="940370"/>
                  <a:pt x="290608" y="913769"/>
                  <a:pt x="287866" y="881298"/>
                </a:cubicBezTo>
              </a:path>
              <a:path w="3188677" h="2649416" stroke="0" extrusionOk="0">
                <a:moveTo>
                  <a:pt x="287866" y="881298"/>
                </a:moveTo>
                <a:cubicBezTo>
                  <a:pt x="295031" y="705694"/>
                  <a:pt x="307636" y="526322"/>
                  <a:pt x="415044" y="423599"/>
                </a:cubicBezTo>
                <a:cubicBezTo>
                  <a:pt x="591574" y="195537"/>
                  <a:pt x="818206" y="154990"/>
                  <a:pt x="1033736" y="319033"/>
                </a:cubicBezTo>
                <a:cubicBezTo>
                  <a:pt x="1111691" y="61092"/>
                  <a:pt x="1465379" y="41880"/>
                  <a:pt x="1657521" y="210481"/>
                </a:cubicBezTo>
                <a:cubicBezTo>
                  <a:pt x="1701376" y="103889"/>
                  <a:pt x="1805147" y="13151"/>
                  <a:pt x="1900584" y="12265"/>
                </a:cubicBezTo>
                <a:cubicBezTo>
                  <a:pt x="2013295" y="11018"/>
                  <a:pt x="2118840" y="58241"/>
                  <a:pt x="2202032" y="152157"/>
                </a:cubicBezTo>
                <a:cubicBezTo>
                  <a:pt x="2334175" y="12141"/>
                  <a:pt x="2471493" y="-51241"/>
                  <a:pt x="2617593" y="42317"/>
                </a:cubicBezTo>
                <a:cubicBezTo>
                  <a:pt x="2734788" y="85405"/>
                  <a:pt x="2798083" y="212095"/>
                  <a:pt x="2828326" y="341970"/>
                </a:cubicBezTo>
                <a:cubicBezTo>
                  <a:pt x="2959182" y="385913"/>
                  <a:pt x="3044105" y="479627"/>
                  <a:pt x="3098774" y="632793"/>
                </a:cubicBezTo>
                <a:cubicBezTo>
                  <a:pt x="3139517" y="719238"/>
                  <a:pt x="3131735" y="848838"/>
                  <a:pt x="3086668" y="948147"/>
                </a:cubicBezTo>
                <a:cubicBezTo>
                  <a:pt x="3187359" y="1095910"/>
                  <a:pt x="3207776" y="1244030"/>
                  <a:pt x="3175095" y="1430316"/>
                </a:cubicBezTo>
                <a:cubicBezTo>
                  <a:pt x="3122561" y="1681559"/>
                  <a:pt x="2950983" y="1829419"/>
                  <a:pt x="2760862" y="1852383"/>
                </a:cubicBezTo>
                <a:cubicBezTo>
                  <a:pt x="2762382" y="1988143"/>
                  <a:pt x="2707751" y="2125837"/>
                  <a:pt x="2612574" y="2214040"/>
                </a:cubicBezTo>
                <a:cubicBezTo>
                  <a:pt x="2480553" y="2368809"/>
                  <a:pt x="2251743" y="2373099"/>
                  <a:pt x="2107700" y="2257829"/>
                </a:cubicBezTo>
                <a:cubicBezTo>
                  <a:pt x="2053505" y="2474250"/>
                  <a:pt x="1902426" y="2608223"/>
                  <a:pt x="1746907" y="2643651"/>
                </a:cubicBezTo>
                <a:cubicBezTo>
                  <a:pt x="1535195" y="2661896"/>
                  <a:pt x="1299755" y="2613921"/>
                  <a:pt x="1216421" y="2408147"/>
                </a:cubicBezTo>
                <a:cubicBezTo>
                  <a:pt x="909765" y="2534066"/>
                  <a:pt x="549422" y="2477596"/>
                  <a:pt x="428404" y="2175464"/>
                </a:cubicBezTo>
                <a:cubicBezTo>
                  <a:pt x="287103" y="2196387"/>
                  <a:pt x="128505" y="2088863"/>
                  <a:pt x="81931" y="1916533"/>
                </a:cubicBezTo>
                <a:cubicBezTo>
                  <a:pt x="55200" y="1804526"/>
                  <a:pt x="94439" y="1668572"/>
                  <a:pt x="155964" y="1567019"/>
                </a:cubicBezTo>
                <a:cubicBezTo>
                  <a:pt x="37591" y="1485743"/>
                  <a:pt x="-20114" y="1363552"/>
                  <a:pt x="-370" y="1208428"/>
                </a:cubicBezTo>
                <a:cubicBezTo>
                  <a:pt x="43214" y="1044127"/>
                  <a:pt x="118552" y="899173"/>
                  <a:pt x="285135" y="889700"/>
                </a:cubicBezTo>
                <a:cubicBezTo>
                  <a:pt x="286461" y="886886"/>
                  <a:pt x="287123" y="884198"/>
                  <a:pt x="287866" y="881298"/>
                </a:cubicBezTo>
                <a:close/>
              </a:path>
              <a:path w="3188677" h="2649416" stroke="0" extrusionOk="0">
                <a:moveTo>
                  <a:pt x="2257998" y="3390882"/>
                </a:moveTo>
                <a:cubicBezTo>
                  <a:pt x="2259488" y="3432994"/>
                  <a:pt x="2227135" y="3463644"/>
                  <a:pt x="2184403" y="3464477"/>
                </a:cubicBezTo>
                <a:cubicBezTo>
                  <a:pt x="2151585" y="3464424"/>
                  <a:pt x="2115837" y="3432149"/>
                  <a:pt x="2110808" y="3390882"/>
                </a:cubicBezTo>
                <a:cubicBezTo>
                  <a:pt x="2114961" y="3349431"/>
                  <a:pt x="2148307" y="3322249"/>
                  <a:pt x="2184403" y="3317287"/>
                </a:cubicBezTo>
                <a:cubicBezTo>
                  <a:pt x="2226512" y="3319509"/>
                  <a:pt x="2251662" y="3348550"/>
                  <a:pt x="2257998" y="3390882"/>
                </a:cubicBezTo>
                <a:close/>
              </a:path>
              <a:path w="3188677" h="2649416" stroke="0" extrusionOk="0">
                <a:moveTo>
                  <a:pt x="2271076" y="3178974"/>
                </a:moveTo>
                <a:cubicBezTo>
                  <a:pt x="2258461" y="3267275"/>
                  <a:pt x="2204092" y="3328276"/>
                  <a:pt x="2123886" y="3326164"/>
                </a:cubicBezTo>
                <a:cubicBezTo>
                  <a:pt x="2032463" y="3314366"/>
                  <a:pt x="1976087" y="3256831"/>
                  <a:pt x="1976696" y="3178974"/>
                </a:cubicBezTo>
                <a:cubicBezTo>
                  <a:pt x="1975062" y="3098657"/>
                  <a:pt x="2038687" y="3039208"/>
                  <a:pt x="2123886" y="3031784"/>
                </a:cubicBezTo>
                <a:cubicBezTo>
                  <a:pt x="2201558" y="3042763"/>
                  <a:pt x="2281903" y="3099788"/>
                  <a:pt x="2271076" y="3178974"/>
                </a:cubicBezTo>
                <a:close/>
              </a:path>
              <a:path w="3188677" h="2649416" stroke="0" extrusionOk="0">
                <a:moveTo>
                  <a:pt x="2243734" y="2825535"/>
                </a:moveTo>
                <a:cubicBezTo>
                  <a:pt x="2254989" y="2962656"/>
                  <a:pt x="2123822" y="3037710"/>
                  <a:pt x="2022949" y="3046320"/>
                </a:cubicBezTo>
                <a:cubicBezTo>
                  <a:pt x="1907547" y="3048148"/>
                  <a:pt x="1796250" y="2957462"/>
                  <a:pt x="1802164" y="2825535"/>
                </a:cubicBezTo>
                <a:cubicBezTo>
                  <a:pt x="1812607" y="2691347"/>
                  <a:pt x="1897749" y="2603384"/>
                  <a:pt x="2022949" y="2604750"/>
                </a:cubicBezTo>
                <a:cubicBezTo>
                  <a:pt x="2135593" y="2621382"/>
                  <a:pt x="2250762" y="2712945"/>
                  <a:pt x="2243734" y="2825535"/>
                </a:cubicBezTo>
                <a:close/>
              </a:path>
              <a:path w="3188677" h="2649416" fill="none" stroke="0" extrusionOk="0">
                <a:moveTo>
                  <a:pt x="346399" y="1605411"/>
                </a:moveTo>
                <a:cubicBezTo>
                  <a:pt x="278822" y="1614104"/>
                  <a:pt x="211096" y="1597854"/>
                  <a:pt x="159433" y="1556531"/>
                </a:cubicBezTo>
                <a:moveTo>
                  <a:pt x="511369" y="2140323"/>
                </a:moveTo>
                <a:cubicBezTo>
                  <a:pt x="485560" y="2155466"/>
                  <a:pt x="457273" y="2160341"/>
                  <a:pt x="429585" y="2163689"/>
                </a:cubicBezTo>
                <a:moveTo>
                  <a:pt x="1216273" y="2397353"/>
                </a:moveTo>
                <a:cubicBezTo>
                  <a:pt x="1200167" y="2359527"/>
                  <a:pt x="1182282" y="2331591"/>
                  <a:pt x="1166967" y="2290640"/>
                </a:cubicBezTo>
                <a:moveTo>
                  <a:pt x="2127777" y="2131246"/>
                </a:moveTo>
                <a:cubicBezTo>
                  <a:pt x="2131420" y="2170209"/>
                  <a:pt x="2116015" y="2209381"/>
                  <a:pt x="2108069" y="2248323"/>
                </a:cubicBezTo>
                <a:moveTo>
                  <a:pt x="2519128" y="1407747"/>
                </a:moveTo>
                <a:cubicBezTo>
                  <a:pt x="2681517" y="1487215"/>
                  <a:pt x="2771043" y="1686444"/>
                  <a:pt x="2759091" y="1845391"/>
                </a:cubicBezTo>
                <a:moveTo>
                  <a:pt x="3085192" y="941646"/>
                </a:moveTo>
                <a:cubicBezTo>
                  <a:pt x="3062916" y="1009061"/>
                  <a:pt x="3025116" y="1057637"/>
                  <a:pt x="2978312" y="1105763"/>
                </a:cubicBezTo>
                <a:moveTo>
                  <a:pt x="2828769" y="332771"/>
                </a:moveTo>
                <a:cubicBezTo>
                  <a:pt x="2830527" y="354603"/>
                  <a:pt x="2834469" y="379622"/>
                  <a:pt x="2834379" y="410291"/>
                </a:cubicBezTo>
                <a:moveTo>
                  <a:pt x="2146304" y="242372"/>
                </a:moveTo>
                <a:cubicBezTo>
                  <a:pt x="2162647" y="210587"/>
                  <a:pt x="2177372" y="173921"/>
                  <a:pt x="2201072" y="143510"/>
                </a:cubicBezTo>
                <a:moveTo>
                  <a:pt x="1634270" y="289473"/>
                </a:moveTo>
                <a:cubicBezTo>
                  <a:pt x="1640701" y="260550"/>
                  <a:pt x="1648840" y="230246"/>
                  <a:pt x="1660769" y="204225"/>
                </a:cubicBezTo>
                <a:moveTo>
                  <a:pt x="1033367" y="318420"/>
                </a:moveTo>
                <a:cubicBezTo>
                  <a:pt x="1067586" y="342220"/>
                  <a:pt x="1104712" y="372851"/>
                  <a:pt x="1129323" y="401092"/>
                </a:cubicBezTo>
                <a:moveTo>
                  <a:pt x="304621" y="968324"/>
                </a:moveTo>
                <a:cubicBezTo>
                  <a:pt x="297331" y="940149"/>
                  <a:pt x="293974" y="910884"/>
                  <a:pt x="287866" y="881298"/>
                </a:cubicBezTo>
              </a:path>
            </a:pathLst>
          </a:custGeom>
          <a:solidFill>
            <a:srgbClr val="83ADC6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58088252">
                  <a:prstGeom prst="cloudCallout">
                    <a:avLst>
                      <a:gd name="adj1" fmla="val 18505"/>
                      <a:gd name="adj2" fmla="val 7798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Hello , I am your teacher.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فقاعة التفكير: على شكل سحابة 2">
            <a:extLst>
              <a:ext uri="{FF2B5EF4-FFF2-40B4-BE49-F238E27FC236}">
                <a16:creationId xmlns:a16="http://schemas.microsoft.com/office/drawing/2014/main" id="{592D527E-0B31-EC1E-9BEC-93DB0F558A35}"/>
              </a:ext>
            </a:extLst>
          </p:cNvPr>
          <p:cNvSpPr/>
          <p:nvPr/>
        </p:nvSpPr>
        <p:spPr>
          <a:xfrm>
            <a:off x="7283110" y="-115345"/>
            <a:ext cx="3188677" cy="2649416"/>
          </a:xfrm>
          <a:custGeom>
            <a:avLst/>
            <a:gdLst>
              <a:gd name="connsiteX0" fmla="*/ 287866 w 3188677"/>
              <a:gd name="connsiteY0" fmla="*/ 881298 h 2649416"/>
              <a:gd name="connsiteX1" fmla="*/ 415044 w 3188677"/>
              <a:gd name="connsiteY1" fmla="*/ 423599 h 2649416"/>
              <a:gd name="connsiteX2" fmla="*/ 1033736 w 3188677"/>
              <a:gd name="connsiteY2" fmla="*/ 319033 h 2649416"/>
              <a:gd name="connsiteX3" fmla="*/ 1657521 w 3188677"/>
              <a:gd name="connsiteY3" fmla="*/ 210481 h 2649416"/>
              <a:gd name="connsiteX4" fmla="*/ 1900584 w 3188677"/>
              <a:gd name="connsiteY4" fmla="*/ 12265 h 2649416"/>
              <a:gd name="connsiteX5" fmla="*/ 2202032 w 3188677"/>
              <a:gd name="connsiteY5" fmla="*/ 152157 h 2649416"/>
              <a:gd name="connsiteX6" fmla="*/ 2617593 w 3188677"/>
              <a:gd name="connsiteY6" fmla="*/ 42317 h 2649416"/>
              <a:gd name="connsiteX7" fmla="*/ 2828326 w 3188677"/>
              <a:gd name="connsiteY7" fmla="*/ 341970 h 2649416"/>
              <a:gd name="connsiteX8" fmla="*/ 3098774 w 3188677"/>
              <a:gd name="connsiteY8" fmla="*/ 632793 h 2649416"/>
              <a:gd name="connsiteX9" fmla="*/ 3086668 w 3188677"/>
              <a:gd name="connsiteY9" fmla="*/ 948147 h 2649416"/>
              <a:gd name="connsiteX10" fmla="*/ 3175095 w 3188677"/>
              <a:gd name="connsiteY10" fmla="*/ 1430316 h 2649416"/>
              <a:gd name="connsiteX11" fmla="*/ 2760862 w 3188677"/>
              <a:gd name="connsiteY11" fmla="*/ 1852383 h 2649416"/>
              <a:gd name="connsiteX12" fmla="*/ 2612574 w 3188677"/>
              <a:gd name="connsiteY12" fmla="*/ 2214040 h 2649416"/>
              <a:gd name="connsiteX13" fmla="*/ 2107700 w 3188677"/>
              <a:gd name="connsiteY13" fmla="*/ 2257829 h 2649416"/>
              <a:gd name="connsiteX14" fmla="*/ 1746907 w 3188677"/>
              <a:gd name="connsiteY14" fmla="*/ 2643651 h 2649416"/>
              <a:gd name="connsiteX15" fmla="*/ 1216421 w 3188677"/>
              <a:gd name="connsiteY15" fmla="*/ 2408147 h 2649416"/>
              <a:gd name="connsiteX16" fmla="*/ 428404 w 3188677"/>
              <a:gd name="connsiteY16" fmla="*/ 2175464 h 2649416"/>
              <a:gd name="connsiteX17" fmla="*/ 81931 w 3188677"/>
              <a:gd name="connsiteY17" fmla="*/ 1916533 h 2649416"/>
              <a:gd name="connsiteX18" fmla="*/ 155964 w 3188677"/>
              <a:gd name="connsiteY18" fmla="*/ 1567019 h 2649416"/>
              <a:gd name="connsiteX19" fmla="*/ -370 w 3188677"/>
              <a:gd name="connsiteY19" fmla="*/ 1208428 h 2649416"/>
              <a:gd name="connsiteX20" fmla="*/ 285135 w 3188677"/>
              <a:gd name="connsiteY20" fmla="*/ 889700 h 2649416"/>
              <a:gd name="connsiteX21" fmla="*/ 287866 w 3188677"/>
              <a:gd name="connsiteY21" fmla="*/ 881298 h 2649416"/>
              <a:gd name="connsiteX0" fmla="*/ 2234561 w 3188677"/>
              <a:gd name="connsiteY0" fmla="*/ 3508118 h 2649416"/>
              <a:gd name="connsiteX1" fmla="*/ 2160966 w 3188677"/>
              <a:gd name="connsiteY1" fmla="*/ 3581713 h 2649416"/>
              <a:gd name="connsiteX2" fmla="*/ 2087371 w 3188677"/>
              <a:gd name="connsiteY2" fmla="*/ 3508118 h 2649416"/>
              <a:gd name="connsiteX3" fmla="*/ 2160966 w 3188677"/>
              <a:gd name="connsiteY3" fmla="*/ 3434523 h 2649416"/>
              <a:gd name="connsiteX4" fmla="*/ 2234561 w 3188677"/>
              <a:gd name="connsiteY4" fmla="*/ 3508118 h 2649416"/>
              <a:gd name="connsiteX0" fmla="*/ 2243624 w 3188677"/>
              <a:gd name="connsiteY0" fmla="*/ 3259454 h 2649416"/>
              <a:gd name="connsiteX1" fmla="*/ 2096434 w 3188677"/>
              <a:gd name="connsiteY1" fmla="*/ 3406644 h 2649416"/>
              <a:gd name="connsiteX2" fmla="*/ 1949244 w 3188677"/>
              <a:gd name="connsiteY2" fmla="*/ 3259454 h 2649416"/>
              <a:gd name="connsiteX3" fmla="*/ 2096434 w 3188677"/>
              <a:gd name="connsiteY3" fmla="*/ 3112264 h 2649416"/>
              <a:gd name="connsiteX4" fmla="*/ 2243624 w 3188677"/>
              <a:gd name="connsiteY4" fmla="*/ 3259454 h 2649416"/>
              <a:gd name="connsiteX0" fmla="*/ 2215713 w 3188677"/>
              <a:gd name="connsiteY0" fmla="*/ 2868319 h 2649416"/>
              <a:gd name="connsiteX1" fmla="*/ 1994928 w 3188677"/>
              <a:gd name="connsiteY1" fmla="*/ 3089104 h 2649416"/>
              <a:gd name="connsiteX2" fmla="*/ 1774143 w 3188677"/>
              <a:gd name="connsiteY2" fmla="*/ 2868319 h 2649416"/>
              <a:gd name="connsiteX3" fmla="*/ 1994928 w 3188677"/>
              <a:gd name="connsiteY3" fmla="*/ 2647534 h 2649416"/>
              <a:gd name="connsiteX4" fmla="*/ 2215713 w 3188677"/>
              <a:gd name="connsiteY4" fmla="*/ 2868319 h 2649416"/>
              <a:gd name="connsiteX0" fmla="*/ 346399 w 3188677"/>
              <a:gd name="connsiteY0" fmla="*/ 1605411 h 2649416"/>
              <a:gd name="connsiteX1" fmla="*/ 159433 w 3188677"/>
              <a:gd name="connsiteY1" fmla="*/ 1556531 h 2649416"/>
              <a:gd name="connsiteX2" fmla="*/ 511369 w 3188677"/>
              <a:gd name="connsiteY2" fmla="*/ 2140323 h 2649416"/>
              <a:gd name="connsiteX3" fmla="*/ 429585 w 3188677"/>
              <a:gd name="connsiteY3" fmla="*/ 2163689 h 2649416"/>
              <a:gd name="connsiteX4" fmla="*/ 1216273 w 3188677"/>
              <a:gd name="connsiteY4" fmla="*/ 2397353 h 2649416"/>
              <a:gd name="connsiteX5" fmla="*/ 1166967 w 3188677"/>
              <a:gd name="connsiteY5" fmla="*/ 2290640 h 2649416"/>
              <a:gd name="connsiteX6" fmla="*/ 2127777 w 3188677"/>
              <a:gd name="connsiteY6" fmla="*/ 2131246 h 2649416"/>
              <a:gd name="connsiteX7" fmla="*/ 2108069 w 3188677"/>
              <a:gd name="connsiteY7" fmla="*/ 2248323 h 2649416"/>
              <a:gd name="connsiteX8" fmla="*/ 2519128 w 3188677"/>
              <a:gd name="connsiteY8" fmla="*/ 1407747 h 2649416"/>
              <a:gd name="connsiteX9" fmla="*/ 2759091 w 3188677"/>
              <a:gd name="connsiteY9" fmla="*/ 1845391 h 2649416"/>
              <a:gd name="connsiteX10" fmla="*/ 3085192 w 3188677"/>
              <a:gd name="connsiteY10" fmla="*/ 941646 h 2649416"/>
              <a:gd name="connsiteX11" fmla="*/ 2978312 w 3188677"/>
              <a:gd name="connsiteY11" fmla="*/ 1105763 h 2649416"/>
              <a:gd name="connsiteX12" fmla="*/ 2828769 w 3188677"/>
              <a:gd name="connsiteY12" fmla="*/ 332771 h 2649416"/>
              <a:gd name="connsiteX13" fmla="*/ 2834379 w 3188677"/>
              <a:gd name="connsiteY13" fmla="*/ 410291 h 2649416"/>
              <a:gd name="connsiteX14" fmla="*/ 2146304 w 3188677"/>
              <a:gd name="connsiteY14" fmla="*/ 242372 h 2649416"/>
              <a:gd name="connsiteX15" fmla="*/ 2201072 w 3188677"/>
              <a:gd name="connsiteY15" fmla="*/ 143510 h 2649416"/>
              <a:gd name="connsiteX16" fmla="*/ 1634270 w 3188677"/>
              <a:gd name="connsiteY16" fmla="*/ 289473 h 2649416"/>
              <a:gd name="connsiteX17" fmla="*/ 1660769 w 3188677"/>
              <a:gd name="connsiteY17" fmla="*/ 204225 h 2649416"/>
              <a:gd name="connsiteX18" fmla="*/ 1033367 w 3188677"/>
              <a:gd name="connsiteY18" fmla="*/ 318420 h 2649416"/>
              <a:gd name="connsiteX19" fmla="*/ 1129323 w 3188677"/>
              <a:gd name="connsiteY19" fmla="*/ 401092 h 2649416"/>
              <a:gd name="connsiteX20" fmla="*/ 304621 w 3188677"/>
              <a:gd name="connsiteY20" fmla="*/ 968324 h 2649416"/>
              <a:gd name="connsiteX21" fmla="*/ 287866 w 3188677"/>
              <a:gd name="connsiteY21" fmla="*/ 881298 h 2649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188677" h="2649416" fill="none" extrusionOk="0">
                <a:moveTo>
                  <a:pt x="287866" y="881298"/>
                </a:moveTo>
                <a:cubicBezTo>
                  <a:pt x="242575" y="716026"/>
                  <a:pt x="301758" y="559727"/>
                  <a:pt x="415044" y="423599"/>
                </a:cubicBezTo>
                <a:cubicBezTo>
                  <a:pt x="567769" y="255070"/>
                  <a:pt x="816094" y="141523"/>
                  <a:pt x="1033736" y="319033"/>
                </a:cubicBezTo>
                <a:cubicBezTo>
                  <a:pt x="1170198" y="57389"/>
                  <a:pt x="1471637" y="-8813"/>
                  <a:pt x="1657521" y="210481"/>
                </a:cubicBezTo>
                <a:cubicBezTo>
                  <a:pt x="1720268" y="98700"/>
                  <a:pt x="1797775" y="28794"/>
                  <a:pt x="1900584" y="12265"/>
                </a:cubicBezTo>
                <a:cubicBezTo>
                  <a:pt x="1995846" y="3000"/>
                  <a:pt x="2113495" y="43213"/>
                  <a:pt x="2202032" y="152157"/>
                </a:cubicBezTo>
                <a:cubicBezTo>
                  <a:pt x="2275069" y="17878"/>
                  <a:pt x="2498594" y="-39052"/>
                  <a:pt x="2617593" y="42317"/>
                </a:cubicBezTo>
                <a:cubicBezTo>
                  <a:pt x="2719778" y="95784"/>
                  <a:pt x="2808746" y="216345"/>
                  <a:pt x="2828326" y="341970"/>
                </a:cubicBezTo>
                <a:cubicBezTo>
                  <a:pt x="2941171" y="366989"/>
                  <a:pt x="3069661" y="492123"/>
                  <a:pt x="3098774" y="632793"/>
                </a:cubicBezTo>
                <a:cubicBezTo>
                  <a:pt x="3114183" y="740171"/>
                  <a:pt x="3132986" y="850567"/>
                  <a:pt x="3086668" y="948147"/>
                </a:cubicBezTo>
                <a:cubicBezTo>
                  <a:pt x="3170924" y="1098804"/>
                  <a:pt x="3213982" y="1259193"/>
                  <a:pt x="3175095" y="1430316"/>
                </a:cubicBezTo>
                <a:cubicBezTo>
                  <a:pt x="3102460" y="1653029"/>
                  <a:pt x="2984467" y="1795250"/>
                  <a:pt x="2760862" y="1852383"/>
                </a:cubicBezTo>
                <a:cubicBezTo>
                  <a:pt x="2777397" y="2005129"/>
                  <a:pt x="2688146" y="2117810"/>
                  <a:pt x="2612574" y="2214040"/>
                </a:cubicBezTo>
                <a:cubicBezTo>
                  <a:pt x="2467509" y="2349924"/>
                  <a:pt x="2270096" y="2370607"/>
                  <a:pt x="2107700" y="2257829"/>
                </a:cubicBezTo>
                <a:cubicBezTo>
                  <a:pt x="2031357" y="2449048"/>
                  <a:pt x="1922185" y="2581153"/>
                  <a:pt x="1746907" y="2643651"/>
                </a:cubicBezTo>
                <a:cubicBezTo>
                  <a:pt x="1542993" y="2693888"/>
                  <a:pt x="1287872" y="2598353"/>
                  <a:pt x="1216421" y="2408147"/>
                </a:cubicBezTo>
                <a:cubicBezTo>
                  <a:pt x="929738" y="2587624"/>
                  <a:pt x="608390" y="2473570"/>
                  <a:pt x="428404" y="2175464"/>
                </a:cubicBezTo>
                <a:cubicBezTo>
                  <a:pt x="275648" y="2192719"/>
                  <a:pt x="128747" y="2087077"/>
                  <a:pt x="81931" y="1916533"/>
                </a:cubicBezTo>
                <a:cubicBezTo>
                  <a:pt x="54384" y="1808338"/>
                  <a:pt x="95844" y="1670086"/>
                  <a:pt x="155964" y="1567019"/>
                </a:cubicBezTo>
                <a:cubicBezTo>
                  <a:pt x="50977" y="1478052"/>
                  <a:pt x="-3125" y="1342990"/>
                  <a:pt x="-370" y="1208428"/>
                </a:cubicBezTo>
                <a:cubicBezTo>
                  <a:pt x="21991" y="1031003"/>
                  <a:pt x="137071" y="897428"/>
                  <a:pt x="285135" y="889700"/>
                </a:cubicBezTo>
                <a:cubicBezTo>
                  <a:pt x="286150" y="886395"/>
                  <a:pt x="287114" y="883630"/>
                  <a:pt x="287866" y="881298"/>
                </a:cubicBezTo>
                <a:close/>
              </a:path>
              <a:path w="3188677" h="2649416" fill="none" extrusionOk="0">
                <a:moveTo>
                  <a:pt x="2234561" y="3508118"/>
                </a:moveTo>
                <a:cubicBezTo>
                  <a:pt x="2229123" y="3545390"/>
                  <a:pt x="2197627" y="3578647"/>
                  <a:pt x="2160966" y="3581713"/>
                </a:cubicBezTo>
                <a:cubicBezTo>
                  <a:pt x="2120952" y="3582228"/>
                  <a:pt x="2092024" y="3546772"/>
                  <a:pt x="2087371" y="3508118"/>
                </a:cubicBezTo>
                <a:cubicBezTo>
                  <a:pt x="2081629" y="3463661"/>
                  <a:pt x="2123877" y="3434970"/>
                  <a:pt x="2160966" y="3434523"/>
                </a:cubicBezTo>
                <a:cubicBezTo>
                  <a:pt x="2209477" y="3436062"/>
                  <a:pt x="2234833" y="3467059"/>
                  <a:pt x="2234561" y="3508118"/>
                </a:cubicBezTo>
                <a:close/>
              </a:path>
              <a:path w="3188677" h="2649416" fill="none" extrusionOk="0">
                <a:moveTo>
                  <a:pt x="2243624" y="3259454"/>
                </a:moveTo>
                <a:cubicBezTo>
                  <a:pt x="2254419" y="3340635"/>
                  <a:pt x="2189132" y="3404646"/>
                  <a:pt x="2096434" y="3406644"/>
                </a:cubicBezTo>
                <a:cubicBezTo>
                  <a:pt x="2015828" y="3399470"/>
                  <a:pt x="1949956" y="3339158"/>
                  <a:pt x="1949244" y="3259454"/>
                </a:cubicBezTo>
                <a:cubicBezTo>
                  <a:pt x="1942638" y="3179809"/>
                  <a:pt x="2014069" y="3111020"/>
                  <a:pt x="2096434" y="3112264"/>
                </a:cubicBezTo>
                <a:cubicBezTo>
                  <a:pt x="2181216" y="3113043"/>
                  <a:pt x="2255808" y="3176164"/>
                  <a:pt x="2243624" y="3259454"/>
                </a:cubicBezTo>
                <a:close/>
              </a:path>
              <a:path w="3188677" h="2649416" fill="none" extrusionOk="0">
                <a:moveTo>
                  <a:pt x="2215713" y="2868319"/>
                </a:moveTo>
                <a:cubicBezTo>
                  <a:pt x="2218464" y="2993460"/>
                  <a:pt x="2100546" y="3088942"/>
                  <a:pt x="1994928" y="3089104"/>
                </a:cubicBezTo>
                <a:cubicBezTo>
                  <a:pt x="1874379" y="3087270"/>
                  <a:pt x="1764968" y="2994543"/>
                  <a:pt x="1774143" y="2868319"/>
                </a:cubicBezTo>
                <a:cubicBezTo>
                  <a:pt x="1776060" y="2745458"/>
                  <a:pt x="1877072" y="2640408"/>
                  <a:pt x="1994928" y="2647534"/>
                </a:cubicBezTo>
                <a:cubicBezTo>
                  <a:pt x="2128394" y="2651244"/>
                  <a:pt x="2224849" y="2743768"/>
                  <a:pt x="2215713" y="2868319"/>
                </a:cubicBezTo>
                <a:close/>
              </a:path>
              <a:path w="3188677" h="2649416" fill="none" extrusionOk="0">
                <a:moveTo>
                  <a:pt x="346399" y="1605411"/>
                </a:moveTo>
                <a:cubicBezTo>
                  <a:pt x="279211" y="1600255"/>
                  <a:pt x="214725" y="1594539"/>
                  <a:pt x="159433" y="1556531"/>
                </a:cubicBezTo>
                <a:moveTo>
                  <a:pt x="511369" y="2140323"/>
                </a:moveTo>
                <a:cubicBezTo>
                  <a:pt x="484729" y="2151371"/>
                  <a:pt x="460715" y="2156563"/>
                  <a:pt x="429585" y="2163689"/>
                </a:cubicBezTo>
                <a:moveTo>
                  <a:pt x="1216273" y="2397353"/>
                </a:moveTo>
                <a:cubicBezTo>
                  <a:pt x="1194425" y="2366638"/>
                  <a:pt x="1183167" y="2327240"/>
                  <a:pt x="1166967" y="2290640"/>
                </a:cubicBezTo>
                <a:moveTo>
                  <a:pt x="2127777" y="2131246"/>
                </a:moveTo>
                <a:cubicBezTo>
                  <a:pt x="2124635" y="2172264"/>
                  <a:pt x="2118595" y="2210555"/>
                  <a:pt x="2108069" y="2248323"/>
                </a:cubicBezTo>
                <a:moveTo>
                  <a:pt x="2519128" y="1407747"/>
                </a:moveTo>
                <a:cubicBezTo>
                  <a:pt x="2640490" y="1477493"/>
                  <a:pt x="2766146" y="1637632"/>
                  <a:pt x="2759091" y="1845391"/>
                </a:cubicBezTo>
                <a:moveTo>
                  <a:pt x="3085192" y="941646"/>
                </a:moveTo>
                <a:cubicBezTo>
                  <a:pt x="3065915" y="995921"/>
                  <a:pt x="3025774" y="1063682"/>
                  <a:pt x="2978312" y="1105763"/>
                </a:cubicBezTo>
                <a:moveTo>
                  <a:pt x="2828769" y="332771"/>
                </a:moveTo>
                <a:cubicBezTo>
                  <a:pt x="2834206" y="357450"/>
                  <a:pt x="2834680" y="386962"/>
                  <a:pt x="2834379" y="410291"/>
                </a:cubicBezTo>
                <a:moveTo>
                  <a:pt x="2146304" y="242372"/>
                </a:moveTo>
                <a:cubicBezTo>
                  <a:pt x="2159956" y="207128"/>
                  <a:pt x="2181950" y="179786"/>
                  <a:pt x="2201072" y="143510"/>
                </a:cubicBezTo>
                <a:moveTo>
                  <a:pt x="1634270" y="289473"/>
                </a:moveTo>
                <a:cubicBezTo>
                  <a:pt x="1645140" y="260325"/>
                  <a:pt x="1646473" y="228447"/>
                  <a:pt x="1660769" y="204225"/>
                </a:cubicBezTo>
                <a:moveTo>
                  <a:pt x="1033367" y="318420"/>
                </a:moveTo>
                <a:cubicBezTo>
                  <a:pt x="1069700" y="340038"/>
                  <a:pt x="1098724" y="371392"/>
                  <a:pt x="1129323" y="401092"/>
                </a:cubicBezTo>
                <a:moveTo>
                  <a:pt x="304621" y="968324"/>
                </a:moveTo>
                <a:cubicBezTo>
                  <a:pt x="296845" y="936965"/>
                  <a:pt x="291936" y="910338"/>
                  <a:pt x="287866" y="881298"/>
                </a:cubicBezTo>
              </a:path>
              <a:path w="3188677" h="2649416" stroke="0" extrusionOk="0">
                <a:moveTo>
                  <a:pt x="287866" y="881298"/>
                </a:moveTo>
                <a:cubicBezTo>
                  <a:pt x="275427" y="729516"/>
                  <a:pt x="309876" y="528356"/>
                  <a:pt x="415044" y="423599"/>
                </a:cubicBezTo>
                <a:cubicBezTo>
                  <a:pt x="598641" y="197609"/>
                  <a:pt x="862721" y="186152"/>
                  <a:pt x="1033736" y="319033"/>
                </a:cubicBezTo>
                <a:cubicBezTo>
                  <a:pt x="1160680" y="62141"/>
                  <a:pt x="1488024" y="-24948"/>
                  <a:pt x="1657521" y="210481"/>
                </a:cubicBezTo>
                <a:cubicBezTo>
                  <a:pt x="1701106" y="88155"/>
                  <a:pt x="1795944" y="35384"/>
                  <a:pt x="1900584" y="12265"/>
                </a:cubicBezTo>
                <a:cubicBezTo>
                  <a:pt x="2027556" y="-7652"/>
                  <a:pt x="2114357" y="61033"/>
                  <a:pt x="2202032" y="152157"/>
                </a:cubicBezTo>
                <a:cubicBezTo>
                  <a:pt x="2307353" y="23281"/>
                  <a:pt x="2460309" y="-52181"/>
                  <a:pt x="2617593" y="42317"/>
                </a:cubicBezTo>
                <a:cubicBezTo>
                  <a:pt x="2742674" y="99193"/>
                  <a:pt x="2791060" y="210460"/>
                  <a:pt x="2828326" y="341970"/>
                </a:cubicBezTo>
                <a:cubicBezTo>
                  <a:pt x="2954586" y="380082"/>
                  <a:pt x="3063390" y="496043"/>
                  <a:pt x="3098774" y="632793"/>
                </a:cubicBezTo>
                <a:cubicBezTo>
                  <a:pt x="3127563" y="737651"/>
                  <a:pt x="3131874" y="832343"/>
                  <a:pt x="3086668" y="948147"/>
                </a:cubicBezTo>
                <a:cubicBezTo>
                  <a:pt x="3169027" y="1073485"/>
                  <a:pt x="3212085" y="1260525"/>
                  <a:pt x="3175095" y="1430316"/>
                </a:cubicBezTo>
                <a:cubicBezTo>
                  <a:pt x="3138980" y="1629740"/>
                  <a:pt x="2961971" y="1803001"/>
                  <a:pt x="2760862" y="1852383"/>
                </a:cubicBezTo>
                <a:cubicBezTo>
                  <a:pt x="2756791" y="1995018"/>
                  <a:pt x="2701122" y="2121257"/>
                  <a:pt x="2612574" y="2214040"/>
                </a:cubicBezTo>
                <a:cubicBezTo>
                  <a:pt x="2463570" y="2367031"/>
                  <a:pt x="2257615" y="2387550"/>
                  <a:pt x="2107700" y="2257829"/>
                </a:cubicBezTo>
                <a:cubicBezTo>
                  <a:pt x="2053149" y="2449845"/>
                  <a:pt x="1926576" y="2611862"/>
                  <a:pt x="1746907" y="2643651"/>
                </a:cubicBezTo>
                <a:cubicBezTo>
                  <a:pt x="1543000" y="2688984"/>
                  <a:pt x="1338210" y="2585620"/>
                  <a:pt x="1216421" y="2408147"/>
                </a:cubicBezTo>
                <a:cubicBezTo>
                  <a:pt x="961536" y="2658338"/>
                  <a:pt x="588778" y="2508517"/>
                  <a:pt x="428404" y="2175464"/>
                </a:cubicBezTo>
                <a:cubicBezTo>
                  <a:pt x="273239" y="2180819"/>
                  <a:pt x="128219" y="2089447"/>
                  <a:pt x="81931" y="1916533"/>
                </a:cubicBezTo>
                <a:cubicBezTo>
                  <a:pt x="57629" y="1802138"/>
                  <a:pt x="80607" y="1674060"/>
                  <a:pt x="155964" y="1567019"/>
                </a:cubicBezTo>
                <a:cubicBezTo>
                  <a:pt x="66167" y="1489004"/>
                  <a:pt x="-4926" y="1353471"/>
                  <a:pt x="-370" y="1208428"/>
                </a:cubicBezTo>
                <a:cubicBezTo>
                  <a:pt x="20850" y="1041006"/>
                  <a:pt x="144366" y="908465"/>
                  <a:pt x="285135" y="889700"/>
                </a:cubicBezTo>
                <a:cubicBezTo>
                  <a:pt x="286312" y="887099"/>
                  <a:pt x="287251" y="883969"/>
                  <a:pt x="287866" y="881298"/>
                </a:cubicBezTo>
                <a:close/>
              </a:path>
              <a:path w="3188677" h="2649416" stroke="0" extrusionOk="0">
                <a:moveTo>
                  <a:pt x="2234561" y="3508118"/>
                </a:moveTo>
                <a:cubicBezTo>
                  <a:pt x="2227944" y="3546090"/>
                  <a:pt x="2200693" y="3581352"/>
                  <a:pt x="2160966" y="3581713"/>
                </a:cubicBezTo>
                <a:cubicBezTo>
                  <a:pt x="2114531" y="3586752"/>
                  <a:pt x="2087824" y="3549144"/>
                  <a:pt x="2087371" y="3508118"/>
                </a:cubicBezTo>
                <a:cubicBezTo>
                  <a:pt x="2091033" y="3465338"/>
                  <a:pt x="2119127" y="3434479"/>
                  <a:pt x="2160966" y="3434523"/>
                </a:cubicBezTo>
                <a:cubicBezTo>
                  <a:pt x="2203569" y="3429769"/>
                  <a:pt x="2231558" y="3472213"/>
                  <a:pt x="2234561" y="3508118"/>
                </a:cubicBezTo>
                <a:close/>
              </a:path>
              <a:path w="3188677" h="2649416" stroke="0" extrusionOk="0">
                <a:moveTo>
                  <a:pt x="2243624" y="3259454"/>
                </a:moveTo>
                <a:cubicBezTo>
                  <a:pt x="2245762" y="3342764"/>
                  <a:pt x="2170086" y="3406965"/>
                  <a:pt x="2096434" y="3406644"/>
                </a:cubicBezTo>
                <a:cubicBezTo>
                  <a:pt x="2010990" y="3410405"/>
                  <a:pt x="1936488" y="3333228"/>
                  <a:pt x="1949244" y="3259454"/>
                </a:cubicBezTo>
                <a:cubicBezTo>
                  <a:pt x="1946574" y="3181196"/>
                  <a:pt x="2020653" y="3120072"/>
                  <a:pt x="2096434" y="3112264"/>
                </a:cubicBezTo>
                <a:cubicBezTo>
                  <a:pt x="2172428" y="3098972"/>
                  <a:pt x="2241315" y="3183148"/>
                  <a:pt x="2243624" y="3259454"/>
                </a:cubicBezTo>
                <a:close/>
              </a:path>
              <a:path w="3188677" h="2649416" stroke="0" extrusionOk="0">
                <a:moveTo>
                  <a:pt x="2215713" y="2868319"/>
                </a:moveTo>
                <a:cubicBezTo>
                  <a:pt x="2225088" y="2993423"/>
                  <a:pt x="2104016" y="3100605"/>
                  <a:pt x="1994928" y="3089104"/>
                </a:cubicBezTo>
                <a:cubicBezTo>
                  <a:pt x="1860069" y="3074575"/>
                  <a:pt x="1786709" y="2981189"/>
                  <a:pt x="1774143" y="2868319"/>
                </a:cubicBezTo>
                <a:cubicBezTo>
                  <a:pt x="1793165" y="2747183"/>
                  <a:pt x="1864957" y="2668160"/>
                  <a:pt x="1994928" y="2647534"/>
                </a:cubicBezTo>
                <a:cubicBezTo>
                  <a:pt x="2138173" y="2646993"/>
                  <a:pt x="2203867" y="2729235"/>
                  <a:pt x="2215713" y="2868319"/>
                </a:cubicBezTo>
                <a:close/>
              </a:path>
              <a:path w="3188677" h="2649416" fill="none" stroke="0" extrusionOk="0">
                <a:moveTo>
                  <a:pt x="346399" y="1605411"/>
                </a:moveTo>
                <a:cubicBezTo>
                  <a:pt x="288653" y="1599986"/>
                  <a:pt x="218587" y="1593607"/>
                  <a:pt x="159433" y="1556531"/>
                </a:cubicBezTo>
                <a:moveTo>
                  <a:pt x="511369" y="2140323"/>
                </a:moveTo>
                <a:cubicBezTo>
                  <a:pt x="486885" y="2151139"/>
                  <a:pt x="461218" y="2160150"/>
                  <a:pt x="429585" y="2163689"/>
                </a:cubicBezTo>
                <a:moveTo>
                  <a:pt x="1216273" y="2397353"/>
                </a:moveTo>
                <a:cubicBezTo>
                  <a:pt x="1192065" y="2359686"/>
                  <a:pt x="1180830" y="2329132"/>
                  <a:pt x="1166967" y="2290640"/>
                </a:cubicBezTo>
                <a:moveTo>
                  <a:pt x="2127777" y="2131246"/>
                </a:moveTo>
                <a:cubicBezTo>
                  <a:pt x="2125334" y="2171184"/>
                  <a:pt x="2112900" y="2208137"/>
                  <a:pt x="2108069" y="2248323"/>
                </a:cubicBezTo>
                <a:moveTo>
                  <a:pt x="2519128" y="1407747"/>
                </a:moveTo>
                <a:cubicBezTo>
                  <a:pt x="2637014" y="1490149"/>
                  <a:pt x="2753027" y="1692706"/>
                  <a:pt x="2759091" y="1845391"/>
                </a:cubicBezTo>
                <a:moveTo>
                  <a:pt x="3085192" y="941646"/>
                </a:moveTo>
                <a:cubicBezTo>
                  <a:pt x="3069678" y="1001980"/>
                  <a:pt x="3026234" y="1060758"/>
                  <a:pt x="2978312" y="1105763"/>
                </a:cubicBezTo>
                <a:moveTo>
                  <a:pt x="2828769" y="332771"/>
                </a:moveTo>
                <a:cubicBezTo>
                  <a:pt x="2835150" y="356185"/>
                  <a:pt x="2837328" y="387796"/>
                  <a:pt x="2834379" y="410291"/>
                </a:cubicBezTo>
                <a:moveTo>
                  <a:pt x="2146304" y="242372"/>
                </a:moveTo>
                <a:cubicBezTo>
                  <a:pt x="2161353" y="204782"/>
                  <a:pt x="2175325" y="167146"/>
                  <a:pt x="2201072" y="143510"/>
                </a:cubicBezTo>
                <a:moveTo>
                  <a:pt x="1634270" y="289473"/>
                </a:moveTo>
                <a:cubicBezTo>
                  <a:pt x="1636895" y="262971"/>
                  <a:pt x="1644185" y="229418"/>
                  <a:pt x="1660769" y="204225"/>
                </a:cubicBezTo>
                <a:moveTo>
                  <a:pt x="1033367" y="318420"/>
                </a:moveTo>
                <a:cubicBezTo>
                  <a:pt x="1068337" y="340271"/>
                  <a:pt x="1100109" y="365574"/>
                  <a:pt x="1129323" y="401092"/>
                </a:cubicBezTo>
                <a:moveTo>
                  <a:pt x="304621" y="968324"/>
                </a:moveTo>
                <a:cubicBezTo>
                  <a:pt x="301509" y="937899"/>
                  <a:pt x="290642" y="911368"/>
                  <a:pt x="287866" y="881298"/>
                </a:cubicBezTo>
              </a:path>
            </a:pathLst>
          </a:custGeom>
          <a:solidFill>
            <a:srgbClr val="83ADC6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19180932">
                  <a:prstGeom prst="cloudCallout">
                    <a:avLst>
                      <a:gd name="adj1" fmla="val 17770"/>
                      <a:gd name="adj2" fmla="val 8241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What am doing now?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590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BD862DD1-1112-90CF-3F29-7BDAF2214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2" descr="Jogging running clipart">
            <a:extLst>
              <a:ext uri="{FF2B5EF4-FFF2-40B4-BE49-F238E27FC236}">
                <a16:creationId xmlns:a16="http://schemas.microsoft.com/office/drawing/2014/main" id="{ED508CD4-CA71-CDD9-A028-E4ADBEFD9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19" y="1023538"/>
            <a:ext cx="2678046" cy="571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8913017-8353-A8EF-D03C-7F6BCB0F5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742" y="1426268"/>
            <a:ext cx="3901778" cy="490770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01F676E-806F-CE6B-32B8-51335081F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8127" y="1426267"/>
            <a:ext cx="3810330" cy="490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967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D7045D2-367B-F158-74F2-CD35A9C89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Girl is Studying Her Homework clipart">
            <a:extLst>
              <a:ext uri="{FF2B5EF4-FFF2-40B4-BE49-F238E27FC236}">
                <a16:creationId xmlns:a16="http://schemas.microsoft.com/office/drawing/2014/main" id="{6F9E33E0-39D2-57D0-414E-F5CDEAA2F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180" y="2304661"/>
            <a:ext cx="3381276" cy="455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FF7C88ED-B1B9-77EE-F821-8EBC8AB81DED}"/>
              </a:ext>
            </a:extLst>
          </p:cNvPr>
          <p:cNvSpPr/>
          <p:nvPr/>
        </p:nvSpPr>
        <p:spPr>
          <a:xfrm>
            <a:off x="3534941" y="1863730"/>
            <a:ext cx="1289538" cy="199292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o</a:t>
            </a:r>
            <a:endParaRPr lang="ar-SA" sz="7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6D7E0822-EFD8-5590-63B0-BF8DAC8288FA}"/>
              </a:ext>
            </a:extLst>
          </p:cNvPr>
          <p:cNvSpPr/>
          <p:nvPr/>
        </p:nvSpPr>
        <p:spPr>
          <a:xfrm>
            <a:off x="509857" y="1880238"/>
            <a:ext cx="1289538" cy="1992923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d</a:t>
            </a:r>
            <a:endParaRPr lang="ar-SA" sz="7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9C0D23A8-94EE-2670-790B-E357C60E7F81}"/>
              </a:ext>
            </a:extLst>
          </p:cNvPr>
          <p:cNvSpPr/>
          <p:nvPr/>
        </p:nvSpPr>
        <p:spPr>
          <a:xfrm>
            <a:off x="2009814" y="1880238"/>
            <a:ext cx="1289538" cy="199292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g</a:t>
            </a:r>
            <a:endParaRPr lang="ar-SA" sz="7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4467FDA4-B61D-1404-4E55-F2BDAE2C8973}"/>
              </a:ext>
            </a:extLst>
          </p:cNvPr>
          <p:cNvSpPr/>
          <p:nvPr/>
        </p:nvSpPr>
        <p:spPr>
          <a:xfrm>
            <a:off x="6473161" y="1863729"/>
            <a:ext cx="1289538" cy="199292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n</a:t>
            </a:r>
            <a:endParaRPr lang="ar-SA" sz="7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2B6AB8B4-F19F-3D38-73A3-682063101395}"/>
              </a:ext>
            </a:extLst>
          </p:cNvPr>
          <p:cNvSpPr/>
          <p:nvPr/>
        </p:nvSpPr>
        <p:spPr>
          <a:xfrm>
            <a:off x="4984362" y="1880238"/>
            <a:ext cx="1289538" cy="199292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7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i</a:t>
            </a:r>
            <a:endParaRPr lang="ar-SA" sz="7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2622EE00-8D27-2AAC-25D7-A44DE3DECD64}"/>
              </a:ext>
            </a:extLst>
          </p:cNvPr>
          <p:cNvSpPr/>
          <p:nvPr/>
        </p:nvSpPr>
        <p:spPr>
          <a:xfrm>
            <a:off x="521015" y="1863728"/>
            <a:ext cx="1289538" cy="1992923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d</a:t>
            </a:r>
            <a:endParaRPr lang="ar-SA" sz="7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371F2D01-62E3-E752-EBC8-567BDBAA3E3C}"/>
              </a:ext>
            </a:extLst>
          </p:cNvPr>
          <p:cNvSpPr/>
          <p:nvPr/>
        </p:nvSpPr>
        <p:spPr>
          <a:xfrm>
            <a:off x="2022859" y="1880237"/>
            <a:ext cx="1289538" cy="1992923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o</a:t>
            </a:r>
            <a:endParaRPr lang="ar-SA" sz="7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21E7773A-9A2C-8727-DD2A-ACA1736F2367}"/>
              </a:ext>
            </a:extLst>
          </p:cNvPr>
          <p:cNvSpPr/>
          <p:nvPr/>
        </p:nvSpPr>
        <p:spPr>
          <a:xfrm>
            <a:off x="3522124" y="1863728"/>
            <a:ext cx="1289538" cy="1992923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i</a:t>
            </a:r>
            <a:endParaRPr lang="ar-SA" sz="7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BAC70D7C-997E-0DFB-EBEA-2DF463AFCB4D}"/>
              </a:ext>
            </a:extLst>
          </p:cNvPr>
          <p:cNvSpPr/>
          <p:nvPr/>
        </p:nvSpPr>
        <p:spPr>
          <a:xfrm>
            <a:off x="4965736" y="1863727"/>
            <a:ext cx="1289538" cy="1992923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n</a:t>
            </a:r>
            <a:endParaRPr lang="ar-SA" sz="7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A36DF795-D525-4C26-DBF3-3C681FBC5146}"/>
              </a:ext>
            </a:extLst>
          </p:cNvPr>
          <p:cNvSpPr/>
          <p:nvPr/>
        </p:nvSpPr>
        <p:spPr>
          <a:xfrm>
            <a:off x="6467580" y="1880236"/>
            <a:ext cx="1289538" cy="1992923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g</a:t>
            </a:r>
            <a:endParaRPr lang="ar-SA" sz="7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A864A01C-FFB0-5634-15E3-19B33F77A4C7}"/>
              </a:ext>
            </a:extLst>
          </p:cNvPr>
          <p:cNvSpPr/>
          <p:nvPr/>
        </p:nvSpPr>
        <p:spPr>
          <a:xfrm>
            <a:off x="492823" y="4615304"/>
            <a:ext cx="7602534" cy="1723292"/>
          </a:xfrm>
          <a:custGeom>
            <a:avLst/>
            <a:gdLst>
              <a:gd name="connsiteX0" fmla="*/ 0 w 7602534"/>
              <a:gd name="connsiteY0" fmla="*/ 287221 h 1723292"/>
              <a:gd name="connsiteX1" fmla="*/ 287221 w 7602534"/>
              <a:gd name="connsiteY1" fmla="*/ 0 h 1723292"/>
              <a:gd name="connsiteX2" fmla="*/ 7315313 w 7602534"/>
              <a:gd name="connsiteY2" fmla="*/ 0 h 1723292"/>
              <a:gd name="connsiteX3" fmla="*/ 7602534 w 7602534"/>
              <a:gd name="connsiteY3" fmla="*/ 287221 h 1723292"/>
              <a:gd name="connsiteX4" fmla="*/ 7602534 w 7602534"/>
              <a:gd name="connsiteY4" fmla="*/ 1436071 h 1723292"/>
              <a:gd name="connsiteX5" fmla="*/ 7315313 w 7602534"/>
              <a:gd name="connsiteY5" fmla="*/ 1723292 h 1723292"/>
              <a:gd name="connsiteX6" fmla="*/ 287221 w 7602534"/>
              <a:gd name="connsiteY6" fmla="*/ 1723292 h 1723292"/>
              <a:gd name="connsiteX7" fmla="*/ 0 w 7602534"/>
              <a:gd name="connsiteY7" fmla="*/ 1436071 h 1723292"/>
              <a:gd name="connsiteX8" fmla="*/ 0 w 7602534"/>
              <a:gd name="connsiteY8" fmla="*/ 287221 h 1723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02534" h="1723292" fill="none" extrusionOk="0">
                <a:moveTo>
                  <a:pt x="0" y="287221"/>
                </a:moveTo>
                <a:cubicBezTo>
                  <a:pt x="-19879" y="144931"/>
                  <a:pt x="133000" y="-4653"/>
                  <a:pt x="287221" y="0"/>
                </a:cubicBezTo>
                <a:cubicBezTo>
                  <a:pt x="1009471" y="-150480"/>
                  <a:pt x="4219826" y="-98169"/>
                  <a:pt x="7315313" y="0"/>
                </a:cubicBezTo>
                <a:cubicBezTo>
                  <a:pt x="7486561" y="-15241"/>
                  <a:pt x="7591310" y="111435"/>
                  <a:pt x="7602534" y="287221"/>
                </a:cubicBezTo>
                <a:cubicBezTo>
                  <a:pt x="7591362" y="824563"/>
                  <a:pt x="7650149" y="1134564"/>
                  <a:pt x="7602534" y="1436071"/>
                </a:cubicBezTo>
                <a:cubicBezTo>
                  <a:pt x="7631552" y="1605129"/>
                  <a:pt x="7485657" y="1722328"/>
                  <a:pt x="7315313" y="1723292"/>
                </a:cubicBezTo>
                <a:cubicBezTo>
                  <a:pt x="5308013" y="1708567"/>
                  <a:pt x="1247695" y="1742431"/>
                  <a:pt x="287221" y="1723292"/>
                </a:cubicBezTo>
                <a:cubicBezTo>
                  <a:pt x="101544" y="1707690"/>
                  <a:pt x="-1533" y="1591928"/>
                  <a:pt x="0" y="1436071"/>
                </a:cubicBezTo>
                <a:cubicBezTo>
                  <a:pt x="44917" y="1235734"/>
                  <a:pt x="24998" y="602398"/>
                  <a:pt x="0" y="287221"/>
                </a:cubicBezTo>
                <a:close/>
              </a:path>
              <a:path w="7602534" h="1723292" stroke="0" extrusionOk="0">
                <a:moveTo>
                  <a:pt x="0" y="287221"/>
                </a:moveTo>
                <a:cubicBezTo>
                  <a:pt x="30771" y="134322"/>
                  <a:pt x="125912" y="-5366"/>
                  <a:pt x="287221" y="0"/>
                </a:cubicBezTo>
                <a:cubicBezTo>
                  <a:pt x="3540942" y="152154"/>
                  <a:pt x="5835316" y="-73540"/>
                  <a:pt x="7315313" y="0"/>
                </a:cubicBezTo>
                <a:cubicBezTo>
                  <a:pt x="7466960" y="-18523"/>
                  <a:pt x="7614972" y="148512"/>
                  <a:pt x="7602534" y="287221"/>
                </a:cubicBezTo>
                <a:cubicBezTo>
                  <a:pt x="7693084" y="582378"/>
                  <a:pt x="7581578" y="1011951"/>
                  <a:pt x="7602534" y="1436071"/>
                </a:cubicBezTo>
                <a:cubicBezTo>
                  <a:pt x="7603773" y="1598278"/>
                  <a:pt x="7481546" y="1721584"/>
                  <a:pt x="7315313" y="1723292"/>
                </a:cubicBezTo>
                <a:cubicBezTo>
                  <a:pt x="3890315" y="1775832"/>
                  <a:pt x="2135179" y="1553653"/>
                  <a:pt x="287221" y="1723292"/>
                </a:cubicBezTo>
                <a:cubicBezTo>
                  <a:pt x="147054" y="1732267"/>
                  <a:pt x="-6167" y="1597239"/>
                  <a:pt x="0" y="1436071"/>
                </a:cubicBezTo>
                <a:cubicBezTo>
                  <a:pt x="60721" y="1133905"/>
                  <a:pt x="-77790" y="652488"/>
                  <a:pt x="0" y="287221"/>
                </a:cubicBezTo>
                <a:close/>
              </a:path>
            </a:pathLst>
          </a:custGeom>
          <a:solidFill>
            <a:srgbClr val="83ADC6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4872939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Comic Sans MS" panose="030F0702030302020204" pitchFamily="66" charset="0"/>
              </a:rPr>
              <a:t>I doing my homework .</a:t>
            </a:r>
            <a:endParaRPr lang="ar-SA" sz="5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70EB2060-84CA-D63D-7164-2D95B68A2493}"/>
              </a:ext>
            </a:extLst>
          </p:cNvPr>
          <p:cNvSpPr/>
          <p:nvPr/>
        </p:nvSpPr>
        <p:spPr>
          <a:xfrm>
            <a:off x="656493" y="373819"/>
            <a:ext cx="2543908" cy="821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Logic –line -ups</a:t>
            </a:r>
            <a:endParaRPr lang="ar-S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8773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15FD89A9-678D-F3FA-50F8-3A6B77243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10D93A4C-8ADC-D170-95BD-6887DE2766DC}"/>
              </a:ext>
            </a:extLst>
          </p:cNvPr>
          <p:cNvSpPr/>
          <p:nvPr/>
        </p:nvSpPr>
        <p:spPr>
          <a:xfrm>
            <a:off x="1055078" y="2309443"/>
            <a:ext cx="1242646" cy="1688123"/>
          </a:xfrm>
          <a:prstGeom prst="roundRect">
            <a:avLst/>
          </a:prstGeom>
          <a:solidFill>
            <a:srgbClr val="A3A67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</a:t>
            </a:r>
            <a:endParaRPr lang="ar-SA" sz="7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74814E62-F43F-4BCE-2934-CA8C8EC83A1A}"/>
              </a:ext>
            </a:extLst>
          </p:cNvPr>
          <p:cNvSpPr/>
          <p:nvPr/>
        </p:nvSpPr>
        <p:spPr>
          <a:xfrm>
            <a:off x="5757479" y="2186356"/>
            <a:ext cx="1242646" cy="1688123"/>
          </a:xfrm>
          <a:prstGeom prst="roundRect">
            <a:avLst/>
          </a:prstGeom>
          <a:solidFill>
            <a:srgbClr val="A3A67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endParaRPr lang="ar-SA" sz="7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A80920CF-69F0-0BD8-4B31-9F4D86C4B3ED}"/>
              </a:ext>
            </a:extLst>
          </p:cNvPr>
          <p:cNvSpPr/>
          <p:nvPr/>
        </p:nvSpPr>
        <p:spPr>
          <a:xfrm>
            <a:off x="4133997" y="2309443"/>
            <a:ext cx="1242646" cy="1688123"/>
          </a:xfrm>
          <a:prstGeom prst="roundRect">
            <a:avLst/>
          </a:prstGeom>
          <a:solidFill>
            <a:srgbClr val="A3A67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ar-SA" sz="7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C2E49CF8-6F11-0061-8547-AE55DA94D052}"/>
              </a:ext>
            </a:extLst>
          </p:cNvPr>
          <p:cNvSpPr/>
          <p:nvPr/>
        </p:nvSpPr>
        <p:spPr>
          <a:xfrm>
            <a:off x="2553871" y="2309443"/>
            <a:ext cx="1242646" cy="1688123"/>
          </a:xfrm>
          <a:prstGeom prst="roundRect">
            <a:avLst/>
          </a:prstGeom>
          <a:solidFill>
            <a:srgbClr val="A3A67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</a:t>
            </a:r>
            <a:endParaRPr lang="ar-SA" sz="7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B3E32B65-D8FD-E6EF-9AB8-4FA278320412}"/>
              </a:ext>
            </a:extLst>
          </p:cNvPr>
          <p:cNvSpPr/>
          <p:nvPr/>
        </p:nvSpPr>
        <p:spPr>
          <a:xfrm>
            <a:off x="7294249" y="2309443"/>
            <a:ext cx="1242646" cy="1688123"/>
          </a:xfrm>
          <a:prstGeom prst="roundRect">
            <a:avLst/>
          </a:prstGeom>
          <a:solidFill>
            <a:srgbClr val="A3A67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</a:t>
            </a:r>
            <a:endParaRPr lang="ar-SA" sz="7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E4EA39D8-8C5E-184F-137F-FFE2398CC60A}"/>
              </a:ext>
            </a:extLst>
          </p:cNvPr>
          <p:cNvSpPr/>
          <p:nvPr/>
        </p:nvSpPr>
        <p:spPr>
          <a:xfrm>
            <a:off x="2921543" y="4900250"/>
            <a:ext cx="9464325" cy="8557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B48E69"/>
                </a:solidFill>
                <a:latin typeface="Comic Sans MS" panose="030F0702030302020204" pitchFamily="66" charset="0"/>
              </a:rPr>
              <a:t>Write the 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FIRST</a:t>
            </a:r>
            <a:r>
              <a:rPr lang="en-US" sz="2400" dirty="0">
                <a:solidFill>
                  <a:srgbClr val="B48E69"/>
                </a:solidFill>
                <a:latin typeface="Comic Sans MS" panose="030F0702030302020204" pitchFamily="66" charset="0"/>
              </a:rPr>
              <a:t> letter of each word </a:t>
            </a:r>
            <a:r>
              <a:rPr lang="en-US" sz="2400" dirty="0">
                <a:solidFill>
                  <a:srgbClr val="476100"/>
                </a:solidFill>
                <a:latin typeface="Comic Sans MS" panose="030F0702030302020204" pitchFamily="66" charset="0"/>
              </a:rPr>
              <a:t>THEN</a:t>
            </a:r>
            <a:r>
              <a:rPr lang="en-US" sz="2400" dirty="0">
                <a:solidFill>
                  <a:srgbClr val="B48E69"/>
                </a:solidFill>
                <a:latin typeface="Comic Sans MS" panose="030F0702030302020204" pitchFamily="66" charset="0"/>
              </a:rPr>
              <a:t> guess the word.</a:t>
            </a:r>
            <a:endParaRPr lang="ar-SA" sz="2400" dirty="0">
              <a:solidFill>
                <a:srgbClr val="B48E69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372" name="Picture 12" descr="Yellow star clipart">
            <a:extLst>
              <a:ext uri="{FF2B5EF4-FFF2-40B4-BE49-F238E27FC236}">
                <a16:creationId xmlns:a16="http://schemas.microsoft.com/office/drawing/2014/main" id="{5F3694C3-6256-D16D-FE77-8590EF6CA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44" y="2561494"/>
            <a:ext cx="1380154" cy="131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Red Car Front clipart">
            <a:extLst>
              <a:ext uri="{FF2B5EF4-FFF2-40B4-BE49-F238E27FC236}">
                <a16:creationId xmlns:a16="http://schemas.microsoft.com/office/drawing/2014/main" id="{970CDC0F-9047-B0ED-6122-485F1440D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258" y="2362736"/>
            <a:ext cx="1704096" cy="171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6" name="Picture 16" descr="Snacks clipart">
            <a:extLst>
              <a:ext uri="{FF2B5EF4-FFF2-40B4-BE49-F238E27FC236}">
                <a16:creationId xmlns:a16="http://schemas.microsoft.com/office/drawing/2014/main" id="{4D9D4508-032E-4A52-0B5C-BD48AED0C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44" y="16009"/>
            <a:ext cx="2238654" cy="237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Potato Chips Snack clipart">
            <a:extLst>
              <a:ext uri="{FF2B5EF4-FFF2-40B4-BE49-F238E27FC236}">
                <a16:creationId xmlns:a16="http://schemas.microsoft.com/office/drawing/2014/main" id="{BE6303F7-B25E-5F80-8969-3422B38D1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619" y="1757464"/>
            <a:ext cx="3493477" cy="27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Snack Pack clipart">
            <a:extLst>
              <a:ext uri="{FF2B5EF4-FFF2-40B4-BE49-F238E27FC236}">
                <a16:creationId xmlns:a16="http://schemas.microsoft.com/office/drawing/2014/main" id="{5744E47F-4073-1E32-4E06-5663595F7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93" y="4566283"/>
            <a:ext cx="2779616" cy="206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Sandwich with Lunch Meat, Cheese, Vegetables clipart">
            <a:extLst>
              <a:ext uri="{FF2B5EF4-FFF2-40B4-BE49-F238E27FC236}">
                <a16:creationId xmlns:a16="http://schemas.microsoft.com/office/drawing/2014/main" id="{288003DC-A89C-F1AB-8DD7-2A4C15259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2254">
            <a:off x="3293951" y="-138977"/>
            <a:ext cx="2394622" cy="226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Marshmallow clipart">
            <a:extLst>
              <a:ext uri="{FF2B5EF4-FFF2-40B4-BE49-F238E27FC236}">
                <a16:creationId xmlns:a16="http://schemas.microsoft.com/office/drawing/2014/main" id="{D6A85994-AD53-8762-1915-CDFF199F1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39" y="76991"/>
            <a:ext cx="2860949" cy="163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95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179</Words>
  <Application>Microsoft Office PowerPoint</Application>
  <PresentationFormat>شاشة عريضة</PresentationFormat>
  <Paragraphs>67</Paragraphs>
  <Slides>33</Slides>
  <Notes>0</Notes>
  <HiddenSlides>0</HiddenSlides>
  <MMClips>7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Comic Sans MS</vt:lpstr>
      <vt:lpstr>Forte</vt:lpstr>
      <vt:lpstr>Papyrus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aa aa</dc:creator>
  <cp:lastModifiedBy>aa aa</cp:lastModifiedBy>
  <cp:revision>7</cp:revision>
  <dcterms:created xsi:type="dcterms:W3CDTF">2023-09-22T22:05:03Z</dcterms:created>
  <dcterms:modified xsi:type="dcterms:W3CDTF">2023-09-24T12:55:44Z</dcterms:modified>
</cp:coreProperties>
</file>