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4" r:id="rId4"/>
    <p:sldMasterId id="2147483716" r:id="rId5"/>
  </p:sldMasterIdLst>
  <p:notesMasterIdLst>
    <p:notesMasterId r:id="rId29"/>
  </p:notesMasterIdLst>
  <p:handoutMasterIdLst>
    <p:handoutMasterId r:id="rId30"/>
  </p:handoutMasterIdLst>
  <p:sldIdLst>
    <p:sldId id="258" r:id="rId6"/>
    <p:sldId id="259" r:id="rId7"/>
    <p:sldId id="260" r:id="rId8"/>
    <p:sldId id="268" r:id="rId9"/>
    <p:sldId id="266" r:id="rId10"/>
    <p:sldId id="261" r:id="rId11"/>
    <p:sldId id="269" r:id="rId12"/>
    <p:sldId id="262" r:id="rId13"/>
    <p:sldId id="270" r:id="rId14"/>
    <p:sldId id="263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67" r:id="rId23"/>
    <p:sldId id="265" r:id="rId24"/>
    <p:sldId id="277" r:id="rId25"/>
    <p:sldId id="280" r:id="rId26"/>
    <p:sldId id="278" r:id="rId27"/>
    <p:sldId id="279" r:id="rId28"/>
  </p:sldIdLst>
  <p:sldSz cx="12188825" cy="6858000"/>
  <p:notesSz cx="6858000" cy="9144000"/>
  <p:defaultTextStyle>
    <a:defPPr algn="r" rtl="1">
      <a:defRPr lang="ar-sa"/>
    </a:defPPr>
    <a:lvl1pPr marL="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41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44235-7057-4388-94F1-0BF98554E1E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FDFE111A-2AA5-4439-8056-6D84F5429DF9}">
      <dgm:prSet/>
      <dgm:spPr/>
      <dgm:t>
        <a:bodyPr/>
        <a:lstStyle/>
        <a:p>
          <a:pPr rtl="1"/>
          <a:r>
            <a:rPr lang="en-US" b="1" baseline="0" dirty="0">
              <a:solidFill>
                <a:srgbClr val="C00000"/>
              </a:solidFill>
            </a:rPr>
            <a:t>Our objectives for today:</a:t>
          </a:r>
          <a:endParaRPr lang="ar-SA" b="1" dirty="0">
            <a:solidFill>
              <a:srgbClr val="C00000"/>
            </a:solidFill>
          </a:endParaRPr>
        </a:p>
      </dgm:t>
    </dgm:pt>
    <dgm:pt modelId="{4EA21B51-4961-45E9-9C10-0F839279DA99}" type="parTrans" cxnId="{1D1F7896-C09A-451B-B769-432F239010EE}">
      <dgm:prSet/>
      <dgm:spPr/>
      <dgm:t>
        <a:bodyPr/>
        <a:lstStyle/>
        <a:p>
          <a:pPr rtl="1"/>
          <a:endParaRPr lang="ar-SA"/>
        </a:p>
      </dgm:t>
    </dgm:pt>
    <dgm:pt modelId="{3EB31A34-6755-4BF3-9B67-B621D47EE358}" type="sibTrans" cxnId="{1D1F7896-C09A-451B-B769-432F239010EE}">
      <dgm:prSet/>
      <dgm:spPr/>
      <dgm:t>
        <a:bodyPr/>
        <a:lstStyle/>
        <a:p>
          <a:pPr rtl="1"/>
          <a:endParaRPr lang="ar-SA"/>
        </a:p>
      </dgm:t>
    </dgm:pt>
    <dgm:pt modelId="{937E2FBB-8091-4426-98C1-4A7FC330E17E}" type="pres">
      <dgm:prSet presAssocID="{29B44235-7057-4388-94F1-0BF98554E1E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4127113-C1DB-45A5-BB9B-DF7AABBDD984}" type="pres">
      <dgm:prSet presAssocID="{FDFE111A-2AA5-4439-8056-6D84F5429DF9}" presName="circle1" presStyleLbl="node1" presStyleIdx="0" presStyleCnt="1"/>
      <dgm:spPr/>
    </dgm:pt>
    <dgm:pt modelId="{AD459EC8-B583-46F7-A379-0D0F59B0B4EC}" type="pres">
      <dgm:prSet presAssocID="{FDFE111A-2AA5-4439-8056-6D84F5429DF9}" presName="space" presStyleCnt="0"/>
      <dgm:spPr/>
    </dgm:pt>
    <dgm:pt modelId="{60B518CE-8A80-448E-AE07-4A2BB7327594}" type="pres">
      <dgm:prSet presAssocID="{FDFE111A-2AA5-4439-8056-6D84F5429DF9}" presName="rect1" presStyleLbl="alignAcc1" presStyleIdx="0" presStyleCnt="1"/>
      <dgm:spPr/>
    </dgm:pt>
    <dgm:pt modelId="{93E602EC-5E21-4F1B-BA49-DBC4349457EA}" type="pres">
      <dgm:prSet presAssocID="{FDFE111A-2AA5-4439-8056-6D84F5429DF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0E0CA33-A815-499A-A4EF-11625779382F}" type="presOf" srcId="{29B44235-7057-4388-94F1-0BF98554E1E2}" destId="{937E2FBB-8091-4426-98C1-4A7FC330E17E}" srcOrd="0" destOrd="0" presId="urn:microsoft.com/office/officeart/2005/8/layout/target3"/>
    <dgm:cxn modelId="{1DC63348-8549-4494-B438-BAE3893BE52F}" type="presOf" srcId="{FDFE111A-2AA5-4439-8056-6D84F5429DF9}" destId="{60B518CE-8A80-448E-AE07-4A2BB7327594}" srcOrd="0" destOrd="0" presId="urn:microsoft.com/office/officeart/2005/8/layout/target3"/>
    <dgm:cxn modelId="{1D1F7896-C09A-451B-B769-432F239010EE}" srcId="{29B44235-7057-4388-94F1-0BF98554E1E2}" destId="{FDFE111A-2AA5-4439-8056-6D84F5429DF9}" srcOrd="0" destOrd="0" parTransId="{4EA21B51-4961-45E9-9C10-0F839279DA99}" sibTransId="{3EB31A34-6755-4BF3-9B67-B621D47EE358}"/>
    <dgm:cxn modelId="{41ED7F9E-6161-408F-8B7F-D0204D697D01}" type="presOf" srcId="{FDFE111A-2AA5-4439-8056-6D84F5429DF9}" destId="{93E602EC-5E21-4F1B-BA49-DBC4349457EA}" srcOrd="1" destOrd="0" presId="urn:microsoft.com/office/officeart/2005/8/layout/target3"/>
    <dgm:cxn modelId="{805650FF-9943-40DB-9C8B-BA24FF45047F}" type="presParOf" srcId="{937E2FBB-8091-4426-98C1-4A7FC330E17E}" destId="{64127113-C1DB-45A5-BB9B-DF7AABBDD984}" srcOrd="0" destOrd="0" presId="urn:microsoft.com/office/officeart/2005/8/layout/target3"/>
    <dgm:cxn modelId="{825068AF-4F21-4705-8392-3B3592A52639}" type="presParOf" srcId="{937E2FBB-8091-4426-98C1-4A7FC330E17E}" destId="{AD459EC8-B583-46F7-A379-0D0F59B0B4EC}" srcOrd="1" destOrd="0" presId="urn:microsoft.com/office/officeart/2005/8/layout/target3"/>
    <dgm:cxn modelId="{A3A65F77-ED2D-44F5-A336-CED9EC07F5C7}" type="presParOf" srcId="{937E2FBB-8091-4426-98C1-4A7FC330E17E}" destId="{60B518CE-8A80-448E-AE07-4A2BB7327594}" srcOrd="2" destOrd="0" presId="urn:microsoft.com/office/officeart/2005/8/layout/target3"/>
    <dgm:cxn modelId="{2B56AF97-9DE4-4DAF-83CE-FF48081FCC4A}" type="presParOf" srcId="{937E2FBB-8091-4426-98C1-4A7FC330E17E}" destId="{93E602EC-5E21-4F1B-BA49-DBC4349457E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AEE2D-9ABE-4055-891F-2DD47D0F83A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FB0D431-09F0-4353-9512-A1C94081561C}">
      <dgm:prSet/>
      <dgm:spPr/>
      <dgm:t>
        <a:bodyPr/>
        <a:lstStyle/>
        <a:p>
          <a:pPr rtl="1"/>
          <a:r>
            <a:rPr lang="en-US" b="1" dirty="0"/>
            <a:t>1-make a request using can/will</a:t>
          </a:r>
          <a:r>
            <a:rPr lang="ar-SA" b="1" dirty="0"/>
            <a:t> </a:t>
          </a:r>
          <a:endParaRPr lang="ar-SA" dirty="0"/>
        </a:p>
      </dgm:t>
    </dgm:pt>
    <dgm:pt modelId="{EB543099-3A1B-460B-9B30-9D361A22CEE0}" type="parTrans" cxnId="{E2D2C422-7593-4268-AE67-693C645E3CB5}">
      <dgm:prSet/>
      <dgm:spPr/>
      <dgm:t>
        <a:bodyPr/>
        <a:lstStyle/>
        <a:p>
          <a:pPr rtl="1"/>
          <a:endParaRPr lang="ar-SA"/>
        </a:p>
      </dgm:t>
    </dgm:pt>
    <dgm:pt modelId="{243563EC-8BB7-4EB3-AB80-D8EAA8666EE6}" type="sibTrans" cxnId="{E2D2C422-7593-4268-AE67-693C645E3CB5}">
      <dgm:prSet/>
      <dgm:spPr/>
      <dgm:t>
        <a:bodyPr/>
        <a:lstStyle/>
        <a:p>
          <a:pPr rtl="1"/>
          <a:endParaRPr lang="ar-SA"/>
        </a:p>
      </dgm:t>
    </dgm:pt>
    <dgm:pt modelId="{5A9E3D18-D75E-4D50-AF23-3D8B3E8B042B}">
      <dgm:prSet/>
      <dgm:spPr/>
      <dgm:t>
        <a:bodyPr/>
        <a:lstStyle/>
        <a:p>
          <a:pPr algn="l" rtl="1"/>
          <a:r>
            <a:rPr lang="en-US" b="1" dirty="0"/>
            <a:t>   2-Agree and refuse requests</a:t>
          </a:r>
          <a:endParaRPr lang="ar-SA" dirty="0"/>
        </a:p>
      </dgm:t>
    </dgm:pt>
    <dgm:pt modelId="{C08CD6D2-5ECE-4D7D-899E-94259F74F2E6}" type="parTrans" cxnId="{9CDAE8FB-0842-4747-9257-7494D8117ACD}">
      <dgm:prSet/>
      <dgm:spPr/>
      <dgm:t>
        <a:bodyPr/>
        <a:lstStyle/>
        <a:p>
          <a:pPr rtl="1"/>
          <a:endParaRPr lang="ar-SA"/>
        </a:p>
      </dgm:t>
    </dgm:pt>
    <dgm:pt modelId="{B881A72E-C9B3-4291-AFEF-EF34D5E3CB1C}" type="sibTrans" cxnId="{9CDAE8FB-0842-4747-9257-7494D8117ACD}">
      <dgm:prSet/>
      <dgm:spPr/>
      <dgm:t>
        <a:bodyPr/>
        <a:lstStyle/>
        <a:p>
          <a:pPr rtl="1"/>
          <a:endParaRPr lang="ar-SA"/>
        </a:p>
      </dgm:t>
    </dgm:pt>
    <dgm:pt modelId="{D5B209A9-B775-4E61-8D94-D1D0CEE00ABB}">
      <dgm:prSet/>
      <dgm:spPr/>
      <dgm:t>
        <a:bodyPr/>
        <a:lstStyle/>
        <a:p>
          <a:pPr algn="l" rtl="1"/>
          <a:r>
            <a:rPr lang="en-US" b="1" dirty="0"/>
            <a:t>   3-make an offer using can/will </a:t>
          </a:r>
          <a:endParaRPr lang="ar-SA" dirty="0"/>
        </a:p>
      </dgm:t>
    </dgm:pt>
    <dgm:pt modelId="{2749A9B2-57DF-4433-B7D0-CF6D3C79DCFB}" type="parTrans" cxnId="{0E8313D5-05E5-4B46-B16F-2779E399D4BA}">
      <dgm:prSet/>
      <dgm:spPr/>
      <dgm:t>
        <a:bodyPr/>
        <a:lstStyle/>
        <a:p>
          <a:pPr rtl="1"/>
          <a:endParaRPr lang="ar-SA"/>
        </a:p>
      </dgm:t>
    </dgm:pt>
    <dgm:pt modelId="{0542A1FA-8B8A-4455-9FEC-393797965E2D}" type="sibTrans" cxnId="{0E8313D5-05E5-4B46-B16F-2779E399D4BA}">
      <dgm:prSet/>
      <dgm:spPr/>
      <dgm:t>
        <a:bodyPr/>
        <a:lstStyle/>
        <a:p>
          <a:pPr rtl="1"/>
          <a:endParaRPr lang="ar-SA"/>
        </a:p>
      </dgm:t>
    </dgm:pt>
    <dgm:pt modelId="{055FA02E-1881-4E81-B172-BB7EED419727}">
      <dgm:prSet/>
      <dgm:spPr/>
      <dgm:t>
        <a:bodyPr/>
        <a:lstStyle/>
        <a:p>
          <a:pPr algn="l" rtl="1"/>
          <a:r>
            <a:rPr lang="en-US" b="1" dirty="0"/>
            <a:t>   4-Accept/refuse offers.</a:t>
          </a:r>
          <a:endParaRPr lang="ar-SA" dirty="0"/>
        </a:p>
      </dgm:t>
    </dgm:pt>
    <dgm:pt modelId="{12CC6423-7909-4150-A8A2-DFFF9102A91B}" type="parTrans" cxnId="{C05E9A1A-0AE7-4B40-B86F-5CB1B09F7176}">
      <dgm:prSet/>
      <dgm:spPr/>
      <dgm:t>
        <a:bodyPr/>
        <a:lstStyle/>
        <a:p>
          <a:pPr rtl="1"/>
          <a:endParaRPr lang="ar-SA"/>
        </a:p>
      </dgm:t>
    </dgm:pt>
    <dgm:pt modelId="{638A1B7E-817D-4BBF-905D-81AE67CAF07A}" type="sibTrans" cxnId="{C05E9A1A-0AE7-4B40-B86F-5CB1B09F7176}">
      <dgm:prSet/>
      <dgm:spPr/>
      <dgm:t>
        <a:bodyPr/>
        <a:lstStyle/>
        <a:p>
          <a:pPr rtl="1"/>
          <a:endParaRPr lang="ar-SA"/>
        </a:p>
      </dgm:t>
    </dgm:pt>
    <dgm:pt modelId="{34B86BDE-CD38-4793-AC21-9BDEF50EFAEA}" type="pres">
      <dgm:prSet presAssocID="{AB7AEE2D-9ABE-4055-891F-2DD47D0F83A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CBCF50D-826E-4878-932D-60A23247F385}" type="pres">
      <dgm:prSet presAssocID="{5FB0D431-09F0-4353-9512-A1C94081561C}" presName="circle1" presStyleLbl="node1" presStyleIdx="0" presStyleCnt="4"/>
      <dgm:spPr/>
    </dgm:pt>
    <dgm:pt modelId="{83F45E33-C5BF-4543-A351-67389050A061}" type="pres">
      <dgm:prSet presAssocID="{5FB0D431-09F0-4353-9512-A1C94081561C}" presName="space" presStyleCnt="0"/>
      <dgm:spPr/>
    </dgm:pt>
    <dgm:pt modelId="{452E3D94-26AC-46F9-A657-C83D4510A615}" type="pres">
      <dgm:prSet presAssocID="{5FB0D431-09F0-4353-9512-A1C94081561C}" presName="rect1" presStyleLbl="alignAcc1" presStyleIdx="0" presStyleCnt="4"/>
      <dgm:spPr/>
    </dgm:pt>
    <dgm:pt modelId="{26ED3F98-A8FA-49C0-918F-F7C93F211F60}" type="pres">
      <dgm:prSet presAssocID="{5A9E3D18-D75E-4D50-AF23-3D8B3E8B042B}" presName="vertSpace2" presStyleLbl="node1" presStyleIdx="0" presStyleCnt="4"/>
      <dgm:spPr/>
    </dgm:pt>
    <dgm:pt modelId="{F391C640-59B5-4F6D-BA90-48AAF5CBB547}" type="pres">
      <dgm:prSet presAssocID="{5A9E3D18-D75E-4D50-AF23-3D8B3E8B042B}" presName="circle2" presStyleLbl="node1" presStyleIdx="1" presStyleCnt="4"/>
      <dgm:spPr/>
    </dgm:pt>
    <dgm:pt modelId="{89EB7A24-EAC5-4478-BDB0-C6D556681DD3}" type="pres">
      <dgm:prSet presAssocID="{5A9E3D18-D75E-4D50-AF23-3D8B3E8B042B}" presName="rect2" presStyleLbl="alignAcc1" presStyleIdx="1" presStyleCnt="4"/>
      <dgm:spPr/>
    </dgm:pt>
    <dgm:pt modelId="{A9210EAD-71A7-4687-8C20-6BD89AF961BB}" type="pres">
      <dgm:prSet presAssocID="{D5B209A9-B775-4E61-8D94-D1D0CEE00ABB}" presName="vertSpace3" presStyleLbl="node1" presStyleIdx="1" presStyleCnt="4"/>
      <dgm:spPr/>
    </dgm:pt>
    <dgm:pt modelId="{BF58975B-38B7-4EFC-86DB-3654C7C8A25F}" type="pres">
      <dgm:prSet presAssocID="{D5B209A9-B775-4E61-8D94-D1D0CEE00ABB}" presName="circle3" presStyleLbl="node1" presStyleIdx="2" presStyleCnt="4"/>
      <dgm:spPr/>
    </dgm:pt>
    <dgm:pt modelId="{C153946C-8B2D-476B-B038-1CF623AB9C66}" type="pres">
      <dgm:prSet presAssocID="{D5B209A9-B775-4E61-8D94-D1D0CEE00ABB}" presName="rect3" presStyleLbl="alignAcc1" presStyleIdx="2" presStyleCnt="4"/>
      <dgm:spPr/>
    </dgm:pt>
    <dgm:pt modelId="{F8A1E094-1E5D-47ED-BB92-B61C1650A6F0}" type="pres">
      <dgm:prSet presAssocID="{055FA02E-1881-4E81-B172-BB7EED419727}" presName="vertSpace4" presStyleLbl="node1" presStyleIdx="2" presStyleCnt="4"/>
      <dgm:spPr/>
    </dgm:pt>
    <dgm:pt modelId="{C9C098F7-F43B-4389-B454-9B147418CB3B}" type="pres">
      <dgm:prSet presAssocID="{055FA02E-1881-4E81-B172-BB7EED419727}" presName="circle4" presStyleLbl="node1" presStyleIdx="3" presStyleCnt="4"/>
      <dgm:spPr/>
    </dgm:pt>
    <dgm:pt modelId="{6C539D79-503F-4E24-9CCD-F1BD663BBA0A}" type="pres">
      <dgm:prSet presAssocID="{055FA02E-1881-4E81-B172-BB7EED419727}" presName="rect4" presStyleLbl="alignAcc1" presStyleIdx="3" presStyleCnt="4"/>
      <dgm:spPr/>
    </dgm:pt>
    <dgm:pt modelId="{8A841A0E-01C7-41F8-97B5-1036BC6025C7}" type="pres">
      <dgm:prSet presAssocID="{5FB0D431-09F0-4353-9512-A1C94081561C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1F3EC98-3F26-41BB-9CE4-3850F32FDE0C}" type="pres">
      <dgm:prSet presAssocID="{5A9E3D18-D75E-4D50-AF23-3D8B3E8B042B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25A45B18-BD33-4B86-B87C-2CDF7407EB1B}" type="pres">
      <dgm:prSet presAssocID="{D5B209A9-B775-4E61-8D94-D1D0CEE00AB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29D8F172-76E9-45DE-B505-B4888443DFFB}" type="pres">
      <dgm:prSet presAssocID="{055FA02E-1881-4E81-B172-BB7EED41972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1C52207-814A-45F3-A4AD-B50EE35C483A}" type="presOf" srcId="{055FA02E-1881-4E81-B172-BB7EED419727}" destId="{6C539D79-503F-4E24-9CCD-F1BD663BBA0A}" srcOrd="0" destOrd="0" presId="urn:microsoft.com/office/officeart/2005/8/layout/target3"/>
    <dgm:cxn modelId="{C05E9A1A-0AE7-4B40-B86F-5CB1B09F7176}" srcId="{AB7AEE2D-9ABE-4055-891F-2DD47D0F83A7}" destId="{055FA02E-1881-4E81-B172-BB7EED419727}" srcOrd="3" destOrd="0" parTransId="{12CC6423-7909-4150-A8A2-DFFF9102A91B}" sibTransId="{638A1B7E-817D-4BBF-905D-81AE67CAF07A}"/>
    <dgm:cxn modelId="{E2D2C422-7593-4268-AE67-693C645E3CB5}" srcId="{AB7AEE2D-9ABE-4055-891F-2DD47D0F83A7}" destId="{5FB0D431-09F0-4353-9512-A1C94081561C}" srcOrd="0" destOrd="0" parTransId="{EB543099-3A1B-460B-9B30-9D361A22CEE0}" sibTransId="{243563EC-8BB7-4EB3-AB80-D8EAA8666EE6}"/>
    <dgm:cxn modelId="{F85A5427-EABF-4157-BEB7-969E268544CA}" type="presOf" srcId="{5A9E3D18-D75E-4D50-AF23-3D8B3E8B042B}" destId="{C1F3EC98-3F26-41BB-9CE4-3850F32FDE0C}" srcOrd="1" destOrd="0" presId="urn:microsoft.com/office/officeart/2005/8/layout/target3"/>
    <dgm:cxn modelId="{1D3AF589-C46B-42B4-B4FF-2988B5D5F320}" type="presOf" srcId="{5FB0D431-09F0-4353-9512-A1C94081561C}" destId="{452E3D94-26AC-46F9-A657-C83D4510A615}" srcOrd="0" destOrd="0" presId="urn:microsoft.com/office/officeart/2005/8/layout/target3"/>
    <dgm:cxn modelId="{BA531D9D-2BB4-4AD4-915F-01CECCF50DEA}" type="presOf" srcId="{AB7AEE2D-9ABE-4055-891F-2DD47D0F83A7}" destId="{34B86BDE-CD38-4793-AC21-9BDEF50EFAEA}" srcOrd="0" destOrd="0" presId="urn:microsoft.com/office/officeart/2005/8/layout/target3"/>
    <dgm:cxn modelId="{CC839DB3-BAEE-492E-96E3-6F84FBBAA6AA}" type="presOf" srcId="{D5B209A9-B775-4E61-8D94-D1D0CEE00ABB}" destId="{C153946C-8B2D-476B-B038-1CF623AB9C66}" srcOrd="0" destOrd="0" presId="urn:microsoft.com/office/officeart/2005/8/layout/target3"/>
    <dgm:cxn modelId="{0E8313D5-05E5-4B46-B16F-2779E399D4BA}" srcId="{AB7AEE2D-9ABE-4055-891F-2DD47D0F83A7}" destId="{D5B209A9-B775-4E61-8D94-D1D0CEE00ABB}" srcOrd="2" destOrd="0" parTransId="{2749A9B2-57DF-4433-B7D0-CF6D3C79DCFB}" sibTransId="{0542A1FA-8B8A-4455-9FEC-393797965E2D}"/>
    <dgm:cxn modelId="{957074E3-3D59-4338-A3BC-8828E13A6CD9}" type="presOf" srcId="{5A9E3D18-D75E-4D50-AF23-3D8B3E8B042B}" destId="{89EB7A24-EAC5-4478-BDB0-C6D556681DD3}" srcOrd="0" destOrd="0" presId="urn:microsoft.com/office/officeart/2005/8/layout/target3"/>
    <dgm:cxn modelId="{9B7608EA-776D-4DEA-A74A-40229780EFFA}" type="presOf" srcId="{5FB0D431-09F0-4353-9512-A1C94081561C}" destId="{8A841A0E-01C7-41F8-97B5-1036BC6025C7}" srcOrd="1" destOrd="0" presId="urn:microsoft.com/office/officeart/2005/8/layout/target3"/>
    <dgm:cxn modelId="{BDAF28ED-A8E6-4416-B9F9-91D58D6CB977}" type="presOf" srcId="{055FA02E-1881-4E81-B172-BB7EED419727}" destId="{29D8F172-76E9-45DE-B505-B4888443DFFB}" srcOrd="1" destOrd="0" presId="urn:microsoft.com/office/officeart/2005/8/layout/target3"/>
    <dgm:cxn modelId="{FCB4D8F8-146F-4056-9EC6-45CD7881E019}" type="presOf" srcId="{D5B209A9-B775-4E61-8D94-D1D0CEE00ABB}" destId="{25A45B18-BD33-4B86-B87C-2CDF7407EB1B}" srcOrd="1" destOrd="0" presId="urn:microsoft.com/office/officeart/2005/8/layout/target3"/>
    <dgm:cxn modelId="{9CDAE8FB-0842-4747-9257-7494D8117ACD}" srcId="{AB7AEE2D-9ABE-4055-891F-2DD47D0F83A7}" destId="{5A9E3D18-D75E-4D50-AF23-3D8B3E8B042B}" srcOrd="1" destOrd="0" parTransId="{C08CD6D2-5ECE-4D7D-899E-94259F74F2E6}" sibTransId="{B881A72E-C9B3-4291-AFEF-EF34D5E3CB1C}"/>
    <dgm:cxn modelId="{2B6243D9-B598-468B-ABD1-E635773F1B2A}" type="presParOf" srcId="{34B86BDE-CD38-4793-AC21-9BDEF50EFAEA}" destId="{4CBCF50D-826E-4878-932D-60A23247F385}" srcOrd="0" destOrd="0" presId="urn:microsoft.com/office/officeart/2005/8/layout/target3"/>
    <dgm:cxn modelId="{BD024F01-9007-43C2-80F7-E864464C4670}" type="presParOf" srcId="{34B86BDE-CD38-4793-AC21-9BDEF50EFAEA}" destId="{83F45E33-C5BF-4543-A351-67389050A061}" srcOrd="1" destOrd="0" presId="urn:microsoft.com/office/officeart/2005/8/layout/target3"/>
    <dgm:cxn modelId="{B1ABBB5D-F22A-4566-8D53-500515D6D153}" type="presParOf" srcId="{34B86BDE-CD38-4793-AC21-9BDEF50EFAEA}" destId="{452E3D94-26AC-46F9-A657-C83D4510A615}" srcOrd="2" destOrd="0" presId="urn:microsoft.com/office/officeart/2005/8/layout/target3"/>
    <dgm:cxn modelId="{CAF8032F-6DFC-4E7C-B8F3-FCFF9C0385C8}" type="presParOf" srcId="{34B86BDE-CD38-4793-AC21-9BDEF50EFAEA}" destId="{26ED3F98-A8FA-49C0-918F-F7C93F211F60}" srcOrd="3" destOrd="0" presId="urn:microsoft.com/office/officeart/2005/8/layout/target3"/>
    <dgm:cxn modelId="{43318597-F1F2-4AA1-902D-ADD8CD290FA0}" type="presParOf" srcId="{34B86BDE-CD38-4793-AC21-9BDEF50EFAEA}" destId="{F391C640-59B5-4F6D-BA90-48AAF5CBB547}" srcOrd="4" destOrd="0" presId="urn:microsoft.com/office/officeart/2005/8/layout/target3"/>
    <dgm:cxn modelId="{A118E73D-E011-4FF6-A580-2C90141341E9}" type="presParOf" srcId="{34B86BDE-CD38-4793-AC21-9BDEF50EFAEA}" destId="{89EB7A24-EAC5-4478-BDB0-C6D556681DD3}" srcOrd="5" destOrd="0" presId="urn:microsoft.com/office/officeart/2005/8/layout/target3"/>
    <dgm:cxn modelId="{AB695BAC-575E-47E3-BDF7-9D3434738AF8}" type="presParOf" srcId="{34B86BDE-CD38-4793-AC21-9BDEF50EFAEA}" destId="{A9210EAD-71A7-4687-8C20-6BD89AF961BB}" srcOrd="6" destOrd="0" presId="urn:microsoft.com/office/officeart/2005/8/layout/target3"/>
    <dgm:cxn modelId="{38BAFE4A-A193-428D-A426-7374B2553918}" type="presParOf" srcId="{34B86BDE-CD38-4793-AC21-9BDEF50EFAEA}" destId="{BF58975B-38B7-4EFC-86DB-3654C7C8A25F}" srcOrd="7" destOrd="0" presId="urn:microsoft.com/office/officeart/2005/8/layout/target3"/>
    <dgm:cxn modelId="{42A58F82-DD5F-44C1-8408-42C63884D810}" type="presParOf" srcId="{34B86BDE-CD38-4793-AC21-9BDEF50EFAEA}" destId="{C153946C-8B2D-476B-B038-1CF623AB9C66}" srcOrd="8" destOrd="0" presId="urn:microsoft.com/office/officeart/2005/8/layout/target3"/>
    <dgm:cxn modelId="{C916D2FE-0F77-4EC1-9045-709FC1BDD2D3}" type="presParOf" srcId="{34B86BDE-CD38-4793-AC21-9BDEF50EFAEA}" destId="{F8A1E094-1E5D-47ED-BB92-B61C1650A6F0}" srcOrd="9" destOrd="0" presId="urn:microsoft.com/office/officeart/2005/8/layout/target3"/>
    <dgm:cxn modelId="{B949D18D-71BA-4508-A8BD-D83587D60A6F}" type="presParOf" srcId="{34B86BDE-CD38-4793-AC21-9BDEF50EFAEA}" destId="{C9C098F7-F43B-4389-B454-9B147418CB3B}" srcOrd="10" destOrd="0" presId="urn:microsoft.com/office/officeart/2005/8/layout/target3"/>
    <dgm:cxn modelId="{55792320-C078-4EE2-AD09-C7C84C7F0815}" type="presParOf" srcId="{34B86BDE-CD38-4793-AC21-9BDEF50EFAEA}" destId="{6C539D79-503F-4E24-9CCD-F1BD663BBA0A}" srcOrd="11" destOrd="0" presId="urn:microsoft.com/office/officeart/2005/8/layout/target3"/>
    <dgm:cxn modelId="{27267CD6-28B3-4B6B-8D8E-BC65DA9731B2}" type="presParOf" srcId="{34B86BDE-CD38-4793-AC21-9BDEF50EFAEA}" destId="{8A841A0E-01C7-41F8-97B5-1036BC6025C7}" srcOrd="12" destOrd="0" presId="urn:microsoft.com/office/officeart/2005/8/layout/target3"/>
    <dgm:cxn modelId="{79204952-D2C2-494E-93E3-4EC302CDD957}" type="presParOf" srcId="{34B86BDE-CD38-4793-AC21-9BDEF50EFAEA}" destId="{C1F3EC98-3F26-41BB-9CE4-3850F32FDE0C}" srcOrd="13" destOrd="0" presId="urn:microsoft.com/office/officeart/2005/8/layout/target3"/>
    <dgm:cxn modelId="{58E6594F-6A34-4319-923A-1E220C7E0DAA}" type="presParOf" srcId="{34B86BDE-CD38-4793-AC21-9BDEF50EFAEA}" destId="{25A45B18-BD33-4B86-B87C-2CDF7407EB1B}" srcOrd="14" destOrd="0" presId="urn:microsoft.com/office/officeart/2005/8/layout/target3"/>
    <dgm:cxn modelId="{EDAC2814-5BCD-4DA6-AA3F-DB6E9293B42E}" type="presParOf" srcId="{34B86BDE-CD38-4793-AC21-9BDEF50EFAEA}" destId="{29D8F172-76E9-45DE-B505-B4888443DFF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8C441-5370-4D1C-9C10-1EB072D3679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6E35FB-10D8-42FB-90F9-8B43BC8E4EF4}">
      <dgm:prSet phldrT="[نص]"/>
      <dgm:spPr/>
      <dgm:t>
        <a:bodyPr/>
        <a:lstStyle/>
        <a:p>
          <a:pPr rtl="1"/>
          <a:r>
            <a:rPr lang="en-US" dirty="0"/>
            <a:t>Requests</a:t>
          </a:r>
          <a:endParaRPr lang="ar-SA" dirty="0"/>
        </a:p>
      </dgm:t>
    </dgm:pt>
    <dgm:pt modelId="{7F294513-02CA-4EB6-9F2E-A335D9380644}" type="par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98411103-D51A-4E21-A5F2-BC2A17D14745}" type="sib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1BB02A96-42C2-4C3E-8F2D-6065AECDE8DA}">
      <dgm:prSet phldrT="[نص]"/>
      <dgm:spPr/>
      <dgm:t>
        <a:bodyPr/>
        <a:lstStyle/>
        <a:p>
          <a:pPr rtl="1"/>
          <a:r>
            <a:rPr lang="en-US" dirty="0"/>
            <a:t>Can/Will</a:t>
          </a:r>
          <a:endParaRPr lang="ar-SA" dirty="0"/>
        </a:p>
      </dgm:t>
    </dgm:pt>
    <dgm:pt modelId="{7593FAA5-1154-4513-A273-82340B9E5201}" type="par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0A921038-7910-4BB6-A53D-66D97F4A3039}" type="sib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693308E2-41D8-43EC-9C1D-C079F4F61ACE}">
      <dgm:prSet phldrT="[نص]"/>
      <dgm:spPr/>
      <dgm:t>
        <a:bodyPr/>
        <a:lstStyle/>
        <a:p>
          <a:pPr rtl="1"/>
          <a:r>
            <a:rPr lang="en-US" dirty="0"/>
            <a:t>you</a:t>
          </a:r>
          <a:endParaRPr lang="ar-SA" dirty="0"/>
        </a:p>
      </dgm:t>
    </dgm:pt>
    <dgm:pt modelId="{C84F24A9-785C-4B93-8C2A-4CEC9A7F061B}" type="par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F617EE65-E8F9-4811-9CD6-8DE2138229DD}" type="sib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B81E3E5B-5D54-48FA-BB67-ABB859027872}">
      <dgm:prSet phldrT="[نص]"/>
      <dgm:spPr/>
      <dgm:t>
        <a:bodyPr/>
        <a:lstStyle/>
        <a:p>
          <a:pPr rtl="1"/>
          <a:r>
            <a:rPr lang="en-US" dirty="0"/>
            <a:t>request..</a:t>
          </a:r>
          <a:r>
            <a:rPr lang="en-US" dirty="0">
              <a:highlight>
                <a:srgbClr val="FFFF00"/>
              </a:highlight>
            </a:rPr>
            <a:t>?</a:t>
          </a:r>
          <a:endParaRPr lang="ar-SA" dirty="0">
            <a:highlight>
              <a:srgbClr val="FFFF00"/>
            </a:highlight>
          </a:endParaRPr>
        </a:p>
      </dgm:t>
    </dgm:pt>
    <dgm:pt modelId="{436E35D2-4A8B-4C5B-94FA-F9FC3DEA181F}" type="par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52997927-376E-455B-A77D-48B1DBB51AF0}" type="sib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35253B34-B22B-41F9-B49F-0A0331DE5321}" type="pres">
      <dgm:prSet presAssocID="{5258C441-5370-4D1C-9C10-1EB072D367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9AA678-0A3E-426F-851D-731E10E36A86}" type="pres">
      <dgm:prSet presAssocID="{416E35FB-10D8-42FB-90F9-8B43BC8E4EF4}" presName="hierRoot1" presStyleCnt="0"/>
      <dgm:spPr/>
    </dgm:pt>
    <dgm:pt modelId="{501E1C73-CD37-429A-A7D8-5C5B36CA06C8}" type="pres">
      <dgm:prSet presAssocID="{416E35FB-10D8-42FB-90F9-8B43BC8E4EF4}" presName="composite" presStyleCnt="0"/>
      <dgm:spPr/>
    </dgm:pt>
    <dgm:pt modelId="{76473C59-401E-4A7D-B072-6FA170C21373}" type="pres">
      <dgm:prSet presAssocID="{416E35FB-10D8-42FB-90F9-8B43BC8E4EF4}" presName="background" presStyleLbl="node0" presStyleIdx="0" presStyleCnt="1"/>
      <dgm:spPr/>
    </dgm:pt>
    <dgm:pt modelId="{AB1E2ABE-79A5-4C31-A6DE-5C48F6380D60}" type="pres">
      <dgm:prSet presAssocID="{416E35FB-10D8-42FB-90F9-8B43BC8E4EF4}" presName="text" presStyleLbl="fgAcc0" presStyleIdx="0" presStyleCnt="1">
        <dgm:presLayoutVars>
          <dgm:chPref val="3"/>
        </dgm:presLayoutVars>
      </dgm:prSet>
      <dgm:spPr/>
    </dgm:pt>
    <dgm:pt modelId="{AB041101-9280-4B6E-A37C-8211D5DE45DC}" type="pres">
      <dgm:prSet presAssocID="{416E35FB-10D8-42FB-90F9-8B43BC8E4EF4}" presName="hierChild2" presStyleCnt="0"/>
      <dgm:spPr/>
    </dgm:pt>
    <dgm:pt modelId="{C1C3BB70-8112-4581-87A1-71852265BD83}" type="pres">
      <dgm:prSet presAssocID="{7593FAA5-1154-4513-A273-82340B9E5201}" presName="Name10" presStyleLbl="parChTrans1D2" presStyleIdx="0" presStyleCnt="3"/>
      <dgm:spPr/>
    </dgm:pt>
    <dgm:pt modelId="{21C74F3C-DBF7-4C3F-B1ED-E24090D37DE1}" type="pres">
      <dgm:prSet presAssocID="{1BB02A96-42C2-4C3E-8F2D-6065AECDE8DA}" presName="hierRoot2" presStyleCnt="0"/>
      <dgm:spPr/>
    </dgm:pt>
    <dgm:pt modelId="{C5729FD5-4131-4F6E-BB31-E241A8DEBD10}" type="pres">
      <dgm:prSet presAssocID="{1BB02A96-42C2-4C3E-8F2D-6065AECDE8DA}" presName="composite2" presStyleCnt="0"/>
      <dgm:spPr/>
    </dgm:pt>
    <dgm:pt modelId="{0D10C3E0-AF08-4437-A8D0-462C7879D92B}" type="pres">
      <dgm:prSet presAssocID="{1BB02A96-42C2-4C3E-8F2D-6065AECDE8DA}" presName="background2" presStyleLbl="node2" presStyleIdx="0" presStyleCnt="3"/>
      <dgm:spPr/>
    </dgm:pt>
    <dgm:pt modelId="{A5C5B967-339C-410C-8BE8-99BBB3DD3E5E}" type="pres">
      <dgm:prSet presAssocID="{1BB02A96-42C2-4C3E-8F2D-6065AECDE8DA}" presName="text2" presStyleLbl="fgAcc2" presStyleIdx="0" presStyleCnt="3">
        <dgm:presLayoutVars>
          <dgm:chPref val="3"/>
        </dgm:presLayoutVars>
      </dgm:prSet>
      <dgm:spPr/>
    </dgm:pt>
    <dgm:pt modelId="{9686B037-8129-469E-9DEA-406D9092BADB}" type="pres">
      <dgm:prSet presAssocID="{1BB02A96-42C2-4C3E-8F2D-6065AECDE8DA}" presName="hierChild3" presStyleCnt="0"/>
      <dgm:spPr/>
    </dgm:pt>
    <dgm:pt modelId="{FF7D9E66-5D35-4851-9EE6-F7E89BC537DF}" type="pres">
      <dgm:prSet presAssocID="{C84F24A9-785C-4B93-8C2A-4CEC9A7F061B}" presName="Name10" presStyleLbl="parChTrans1D2" presStyleIdx="1" presStyleCnt="3"/>
      <dgm:spPr/>
    </dgm:pt>
    <dgm:pt modelId="{A1B8F25A-2266-4ACA-A95C-7119705CA971}" type="pres">
      <dgm:prSet presAssocID="{693308E2-41D8-43EC-9C1D-C079F4F61ACE}" presName="hierRoot2" presStyleCnt="0"/>
      <dgm:spPr/>
    </dgm:pt>
    <dgm:pt modelId="{87B2D980-B490-4737-9227-65E57BD58A19}" type="pres">
      <dgm:prSet presAssocID="{693308E2-41D8-43EC-9C1D-C079F4F61ACE}" presName="composite2" presStyleCnt="0"/>
      <dgm:spPr/>
    </dgm:pt>
    <dgm:pt modelId="{7D42EEAA-EE32-4AE6-BBFE-69F5BFCDEF46}" type="pres">
      <dgm:prSet presAssocID="{693308E2-41D8-43EC-9C1D-C079F4F61ACE}" presName="background2" presStyleLbl="node2" presStyleIdx="1" presStyleCnt="3"/>
      <dgm:spPr/>
    </dgm:pt>
    <dgm:pt modelId="{54B7B9BB-E751-4ED9-80E1-1E8DDABB5690}" type="pres">
      <dgm:prSet presAssocID="{693308E2-41D8-43EC-9C1D-C079F4F61ACE}" presName="text2" presStyleLbl="fgAcc2" presStyleIdx="1" presStyleCnt="3">
        <dgm:presLayoutVars>
          <dgm:chPref val="3"/>
        </dgm:presLayoutVars>
      </dgm:prSet>
      <dgm:spPr/>
    </dgm:pt>
    <dgm:pt modelId="{4B285BA9-4E5D-4370-B11D-B2C1FE6FBF0E}" type="pres">
      <dgm:prSet presAssocID="{693308E2-41D8-43EC-9C1D-C079F4F61ACE}" presName="hierChild3" presStyleCnt="0"/>
      <dgm:spPr/>
    </dgm:pt>
    <dgm:pt modelId="{A29DA559-324E-46EE-A976-C4BB43391405}" type="pres">
      <dgm:prSet presAssocID="{436E35D2-4A8B-4C5B-94FA-F9FC3DEA181F}" presName="Name10" presStyleLbl="parChTrans1D2" presStyleIdx="2" presStyleCnt="3"/>
      <dgm:spPr/>
    </dgm:pt>
    <dgm:pt modelId="{BCA7FB93-3FD4-4179-89C7-979F7A1EBCEA}" type="pres">
      <dgm:prSet presAssocID="{B81E3E5B-5D54-48FA-BB67-ABB859027872}" presName="hierRoot2" presStyleCnt="0"/>
      <dgm:spPr/>
    </dgm:pt>
    <dgm:pt modelId="{6272AA3A-02D4-43F5-BE23-C9EFE9B3A1C7}" type="pres">
      <dgm:prSet presAssocID="{B81E3E5B-5D54-48FA-BB67-ABB859027872}" presName="composite2" presStyleCnt="0"/>
      <dgm:spPr/>
    </dgm:pt>
    <dgm:pt modelId="{8AD05EB3-ACDC-4E3A-A693-561ABE7E8653}" type="pres">
      <dgm:prSet presAssocID="{B81E3E5B-5D54-48FA-BB67-ABB859027872}" presName="background2" presStyleLbl="node2" presStyleIdx="2" presStyleCnt="3"/>
      <dgm:spPr/>
    </dgm:pt>
    <dgm:pt modelId="{01DA2433-0857-482B-B776-DE8BDEEAEA0E}" type="pres">
      <dgm:prSet presAssocID="{B81E3E5B-5D54-48FA-BB67-ABB859027872}" presName="text2" presStyleLbl="fgAcc2" presStyleIdx="2" presStyleCnt="3" custScaleX="92975" custScaleY="93389">
        <dgm:presLayoutVars>
          <dgm:chPref val="3"/>
        </dgm:presLayoutVars>
      </dgm:prSet>
      <dgm:spPr/>
    </dgm:pt>
    <dgm:pt modelId="{4B88F2AC-6524-4A59-A070-E80AEF2FAAEF}" type="pres">
      <dgm:prSet presAssocID="{B81E3E5B-5D54-48FA-BB67-ABB859027872}" presName="hierChild3" presStyleCnt="0"/>
      <dgm:spPr/>
    </dgm:pt>
  </dgm:ptLst>
  <dgm:cxnLst>
    <dgm:cxn modelId="{8A774C13-C7D6-4422-91AC-A23FC5614391}" type="presOf" srcId="{C84F24A9-785C-4B93-8C2A-4CEC9A7F061B}" destId="{FF7D9E66-5D35-4851-9EE6-F7E89BC537DF}" srcOrd="0" destOrd="0" presId="urn:microsoft.com/office/officeart/2005/8/layout/hierarchy1"/>
    <dgm:cxn modelId="{F597C243-8C50-4D34-8B92-613C276B8DF0}" type="presOf" srcId="{416E35FB-10D8-42FB-90F9-8B43BC8E4EF4}" destId="{AB1E2ABE-79A5-4C31-A6DE-5C48F6380D60}" srcOrd="0" destOrd="0" presId="urn:microsoft.com/office/officeart/2005/8/layout/hierarchy1"/>
    <dgm:cxn modelId="{CEC22F6C-F2EA-4878-88EC-0ACC2FA406A8}" type="presOf" srcId="{5258C441-5370-4D1C-9C10-1EB072D36797}" destId="{35253B34-B22B-41F9-B49F-0A0331DE5321}" srcOrd="0" destOrd="0" presId="urn:microsoft.com/office/officeart/2005/8/layout/hierarchy1"/>
    <dgm:cxn modelId="{96655974-CB43-47C8-8900-18199A360FCB}" srcId="{416E35FB-10D8-42FB-90F9-8B43BC8E4EF4}" destId="{B81E3E5B-5D54-48FA-BB67-ABB859027872}" srcOrd="2" destOrd="0" parTransId="{436E35D2-4A8B-4C5B-94FA-F9FC3DEA181F}" sibTransId="{52997927-376E-455B-A77D-48B1DBB51AF0}"/>
    <dgm:cxn modelId="{E955767E-5F82-4E95-93FB-BC564C4711D1}" srcId="{416E35FB-10D8-42FB-90F9-8B43BC8E4EF4}" destId="{1BB02A96-42C2-4C3E-8F2D-6065AECDE8DA}" srcOrd="0" destOrd="0" parTransId="{7593FAA5-1154-4513-A273-82340B9E5201}" sibTransId="{0A921038-7910-4BB6-A53D-66D97F4A3039}"/>
    <dgm:cxn modelId="{9E481F87-86D8-4956-AB9C-49966A38309D}" type="presOf" srcId="{7593FAA5-1154-4513-A273-82340B9E5201}" destId="{C1C3BB70-8112-4581-87A1-71852265BD83}" srcOrd="0" destOrd="0" presId="urn:microsoft.com/office/officeart/2005/8/layout/hierarchy1"/>
    <dgm:cxn modelId="{BC649D9A-D9A5-4664-8B4C-6C531EBCD044}" type="presOf" srcId="{693308E2-41D8-43EC-9C1D-C079F4F61ACE}" destId="{54B7B9BB-E751-4ED9-80E1-1E8DDABB5690}" srcOrd="0" destOrd="0" presId="urn:microsoft.com/office/officeart/2005/8/layout/hierarchy1"/>
    <dgm:cxn modelId="{24B34FA6-4DA6-4271-B783-EE353CDD03E1}" type="presOf" srcId="{B81E3E5B-5D54-48FA-BB67-ABB859027872}" destId="{01DA2433-0857-482B-B776-DE8BDEEAEA0E}" srcOrd="0" destOrd="0" presId="urn:microsoft.com/office/officeart/2005/8/layout/hierarchy1"/>
    <dgm:cxn modelId="{2DF8A1B2-73E1-47F6-9C54-B032F6581B42}" type="presOf" srcId="{436E35D2-4A8B-4C5B-94FA-F9FC3DEA181F}" destId="{A29DA559-324E-46EE-A976-C4BB43391405}" srcOrd="0" destOrd="0" presId="urn:microsoft.com/office/officeart/2005/8/layout/hierarchy1"/>
    <dgm:cxn modelId="{DE7E6CBD-0280-429B-96D2-BF26FC3695AC}" srcId="{5258C441-5370-4D1C-9C10-1EB072D36797}" destId="{416E35FB-10D8-42FB-90F9-8B43BC8E4EF4}" srcOrd="0" destOrd="0" parTransId="{7F294513-02CA-4EB6-9F2E-A335D9380644}" sibTransId="{98411103-D51A-4E21-A5F2-BC2A17D14745}"/>
    <dgm:cxn modelId="{E64F23DC-41CD-417D-AB99-4F85F590C891}" type="presOf" srcId="{1BB02A96-42C2-4C3E-8F2D-6065AECDE8DA}" destId="{A5C5B967-339C-410C-8BE8-99BBB3DD3E5E}" srcOrd="0" destOrd="0" presId="urn:microsoft.com/office/officeart/2005/8/layout/hierarchy1"/>
    <dgm:cxn modelId="{DA7104F5-E284-4A88-BC7E-3E3F816957E4}" srcId="{416E35FB-10D8-42FB-90F9-8B43BC8E4EF4}" destId="{693308E2-41D8-43EC-9C1D-C079F4F61ACE}" srcOrd="1" destOrd="0" parTransId="{C84F24A9-785C-4B93-8C2A-4CEC9A7F061B}" sibTransId="{F617EE65-E8F9-4811-9CD6-8DE2138229DD}"/>
    <dgm:cxn modelId="{912CBD12-0ED2-40F5-A364-D3CF0179F246}" type="presParOf" srcId="{35253B34-B22B-41F9-B49F-0A0331DE5321}" destId="{ED9AA678-0A3E-426F-851D-731E10E36A86}" srcOrd="0" destOrd="0" presId="urn:microsoft.com/office/officeart/2005/8/layout/hierarchy1"/>
    <dgm:cxn modelId="{B83529A6-E14B-4CD0-8CB1-3EFA4D73D685}" type="presParOf" srcId="{ED9AA678-0A3E-426F-851D-731E10E36A86}" destId="{501E1C73-CD37-429A-A7D8-5C5B36CA06C8}" srcOrd="0" destOrd="0" presId="urn:microsoft.com/office/officeart/2005/8/layout/hierarchy1"/>
    <dgm:cxn modelId="{A23388A0-B3C7-4EAF-BD54-D909206EDE72}" type="presParOf" srcId="{501E1C73-CD37-429A-A7D8-5C5B36CA06C8}" destId="{76473C59-401E-4A7D-B072-6FA170C21373}" srcOrd="0" destOrd="0" presId="urn:microsoft.com/office/officeart/2005/8/layout/hierarchy1"/>
    <dgm:cxn modelId="{F3297DBC-EE73-4BF8-A142-CDDDBE9ADB77}" type="presParOf" srcId="{501E1C73-CD37-429A-A7D8-5C5B36CA06C8}" destId="{AB1E2ABE-79A5-4C31-A6DE-5C48F6380D60}" srcOrd="1" destOrd="0" presId="urn:microsoft.com/office/officeart/2005/8/layout/hierarchy1"/>
    <dgm:cxn modelId="{7DEB95DE-A92D-4800-841B-A06496AF71BB}" type="presParOf" srcId="{ED9AA678-0A3E-426F-851D-731E10E36A86}" destId="{AB041101-9280-4B6E-A37C-8211D5DE45DC}" srcOrd="1" destOrd="0" presId="urn:microsoft.com/office/officeart/2005/8/layout/hierarchy1"/>
    <dgm:cxn modelId="{2803ED1E-AD5D-4927-9B8C-092D0678B0E1}" type="presParOf" srcId="{AB041101-9280-4B6E-A37C-8211D5DE45DC}" destId="{C1C3BB70-8112-4581-87A1-71852265BD83}" srcOrd="0" destOrd="0" presId="urn:microsoft.com/office/officeart/2005/8/layout/hierarchy1"/>
    <dgm:cxn modelId="{A1315F20-553F-4365-923B-1B7992834D31}" type="presParOf" srcId="{AB041101-9280-4B6E-A37C-8211D5DE45DC}" destId="{21C74F3C-DBF7-4C3F-B1ED-E24090D37DE1}" srcOrd="1" destOrd="0" presId="urn:microsoft.com/office/officeart/2005/8/layout/hierarchy1"/>
    <dgm:cxn modelId="{40642ABD-94C5-4DF0-BAF6-1C03F8B94B27}" type="presParOf" srcId="{21C74F3C-DBF7-4C3F-B1ED-E24090D37DE1}" destId="{C5729FD5-4131-4F6E-BB31-E241A8DEBD10}" srcOrd="0" destOrd="0" presId="urn:microsoft.com/office/officeart/2005/8/layout/hierarchy1"/>
    <dgm:cxn modelId="{C0ADFD79-5A59-42A7-879D-E478D59028DC}" type="presParOf" srcId="{C5729FD5-4131-4F6E-BB31-E241A8DEBD10}" destId="{0D10C3E0-AF08-4437-A8D0-462C7879D92B}" srcOrd="0" destOrd="0" presId="urn:microsoft.com/office/officeart/2005/8/layout/hierarchy1"/>
    <dgm:cxn modelId="{6FD7B29E-DD2F-4184-A9DA-EE38701F7233}" type="presParOf" srcId="{C5729FD5-4131-4F6E-BB31-E241A8DEBD10}" destId="{A5C5B967-339C-410C-8BE8-99BBB3DD3E5E}" srcOrd="1" destOrd="0" presId="urn:microsoft.com/office/officeart/2005/8/layout/hierarchy1"/>
    <dgm:cxn modelId="{BD9CA246-D304-4C70-BCF1-6ED5B2FFC6D2}" type="presParOf" srcId="{21C74F3C-DBF7-4C3F-B1ED-E24090D37DE1}" destId="{9686B037-8129-469E-9DEA-406D9092BADB}" srcOrd="1" destOrd="0" presId="urn:microsoft.com/office/officeart/2005/8/layout/hierarchy1"/>
    <dgm:cxn modelId="{14683B4F-BD49-4034-8519-4459BEFFEDAB}" type="presParOf" srcId="{AB041101-9280-4B6E-A37C-8211D5DE45DC}" destId="{FF7D9E66-5D35-4851-9EE6-F7E89BC537DF}" srcOrd="2" destOrd="0" presId="urn:microsoft.com/office/officeart/2005/8/layout/hierarchy1"/>
    <dgm:cxn modelId="{EC1D2759-951F-49BB-9275-6F8355E8BDD7}" type="presParOf" srcId="{AB041101-9280-4B6E-A37C-8211D5DE45DC}" destId="{A1B8F25A-2266-4ACA-A95C-7119705CA971}" srcOrd="3" destOrd="0" presId="urn:microsoft.com/office/officeart/2005/8/layout/hierarchy1"/>
    <dgm:cxn modelId="{64292202-9A3C-459A-8FE8-E498D8CFF1A3}" type="presParOf" srcId="{A1B8F25A-2266-4ACA-A95C-7119705CA971}" destId="{87B2D980-B490-4737-9227-65E57BD58A19}" srcOrd="0" destOrd="0" presId="urn:microsoft.com/office/officeart/2005/8/layout/hierarchy1"/>
    <dgm:cxn modelId="{E6457C09-4857-46B1-9FD8-B73D7AA9A810}" type="presParOf" srcId="{87B2D980-B490-4737-9227-65E57BD58A19}" destId="{7D42EEAA-EE32-4AE6-BBFE-69F5BFCDEF46}" srcOrd="0" destOrd="0" presId="urn:microsoft.com/office/officeart/2005/8/layout/hierarchy1"/>
    <dgm:cxn modelId="{66355F51-9FBA-481F-8E70-93634BE2A5F4}" type="presParOf" srcId="{87B2D980-B490-4737-9227-65E57BD58A19}" destId="{54B7B9BB-E751-4ED9-80E1-1E8DDABB5690}" srcOrd="1" destOrd="0" presId="urn:microsoft.com/office/officeart/2005/8/layout/hierarchy1"/>
    <dgm:cxn modelId="{488A23CE-8E8C-479B-B698-F157086878BB}" type="presParOf" srcId="{A1B8F25A-2266-4ACA-A95C-7119705CA971}" destId="{4B285BA9-4E5D-4370-B11D-B2C1FE6FBF0E}" srcOrd="1" destOrd="0" presId="urn:microsoft.com/office/officeart/2005/8/layout/hierarchy1"/>
    <dgm:cxn modelId="{7910A744-8672-4523-B22A-02CCDCFCD1BE}" type="presParOf" srcId="{AB041101-9280-4B6E-A37C-8211D5DE45DC}" destId="{A29DA559-324E-46EE-A976-C4BB43391405}" srcOrd="4" destOrd="0" presId="urn:microsoft.com/office/officeart/2005/8/layout/hierarchy1"/>
    <dgm:cxn modelId="{7FC60CB4-0B91-4CB2-B371-CF6E66160A3B}" type="presParOf" srcId="{AB041101-9280-4B6E-A37C-8211D5DE45DC}" destId="{BCA7FB93-3FD4-4179-89C7-979F7A1EBCEA}" srcOrd="5" destOrd="0" presId="urn:microsoft.com/office/officeart/2005/8/layout/hierarchy1"/>
    <dgm:cxn modelId="{81E4D361-2C1E-46F7-8A7F-8FFD71188885}" type="presParOf" srcId="{BCA7FB93-3FD4-4179-89C7-979F7A1EBCEA}" destId="{6272AA3A-02D4-43F5-BE23-C9EFE9B3A1C7}" srcOrd="0" destOrd="0" presId="urn:microsoft.com/office/officeart/2005/8/layout/hierarchy1"/>
    <dgm:cxn modelId="{C01F3420-EC2B-47AB-AC48-4DB666757E9B}" type="presParOf" srcId="{6272AA3A-02D4-43F5-BE23-C9EFE9B3A1C7}" destId="{8AD05EB3-ACDC-4E3A-A693-561ABE7E8653}" srcOrd="0" destOrd="0" presId="urn:microsoft.com/office/officeart/2005/8/layout/hierarchy1"/>
    <dgm:cxn modelId="{DB537F39-17A5-4341-8B3D-CD241889E8D0}" type="presParOf" srcId="{6272AA3A-02D4-43F5-BE23-C9EFE9B3A1C7}" destId="{01DA2433-0857-482B-B776-DE8BDEEAEA0E}" srcOrd="1" destOrd="0" presId="urn:microsoft.com/office/officeart/2005/8/layout/hierarchy1"/>
    <dgm:cxn modelId="{D875B0D6-83B8-4647-A627-6EA7C0D2C4CF}" type="presParOf" srcId="{BCA7FB93-3FD4-4179-89C7-979F7A1EBCEA}" destId="{4B88F2AC-6524-4A59-A070-E80AEF2FAA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9836B-7F2A-42D6-8D6F-B4D29571983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83BD7924-0CAC-4DD1-86C6-6E2183F61F17}">
      <dgm:prSet/>
      <dgm:spPr/>
      <dgm:t>
        <a:bodyPr/>
        <a:lstStyle/>
        <a:p>
          <a:pPr rtl="1"/>
          <a:r>
            <a:rPr lang="ar-SA" b="1" dirty="0">
              <a:solidFill>
                <a:srgbClr val="FF0000"/>
              </a:solidFill>
            </a:rPr>
            <a:t>قال تعالى : (وبالوالدين احسانا)</a:t>
          </a:r>
        </a:p>
      </dgm:t>
    </dgm:pt>
    <dgm:pt modelId="{EF8D8809-45F4-42B6-9D5C-861BC6969908}" type="parTrans" cxnId="{BC517878-FA10-4E64-9791-DA336352263C}">
      <dgm:prSet/>
      <dgm:spPr/>
      <dgm:t>
        <a:bodyPr/>
        <a:lstStyle/>
        <a:p>
          <a:pPr rtl="1"/>
          <a:endParaRPr lang="ar-SA"/>
        </a:p>
      </dgm:t>
    </dgm:pt>
    <dgm:pt modelId="{40B4C6EE-4A0A-42D5-985D-BFEDBFCF790E}" type="sibTrans" cxnId="{BC517878-FA10-4E64-9791-DA336352263C}">
      <dgm:prSet/>
      <dgm:spPr/>
      <dgm:t>
        <a:bodyPr/>
        <a:lstStyle/>
        <a:p>
          <a:pPr rtl="1"/>
          <a:endParaRPr lang="ar-SA"/>
        </a:p>
      </dgm:t>
    </dgm:pt>
    <dgm:pt modelId="{75FBBC4A-323C-4F35-9C33-7B312B61485D}" type="pres">
      <dgm:prSet presAssocID="{22C9836B-7F2A-42D6-8D6F-B4D29571983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6EE05D7-3C85-4CCA-8E78-C1029CC1DE0A}" type="pres">
      <dgm:prSet presAssocID="{83BD7924-0CAC-4DD1-86C6-6E2183F61F17}" presName="circle1" presStyleLbl="node1" presStyleIdx="0" presStyleCnt="1"/>
      <dgm:spPr/>
    </dgm:pt>
    <dgm:pt modelId="{EBEDDEF3-1489-40C7-A115-C343AD40D97F}" type="pres">
      <dgm:prSet presAssocID="{83BD7924-0CAC-4DD1-86C6-6E2183F61F17}" presName="space" presStyleCnt="0"/>
      <dgm:spPr/>
    </dgm:pt>
    <dgm:pt modelId="{090EF594-1314-4896-A4BA-0C9260ACE884}" type="pres">
      <dgm:prSet presAssocID="{83BD7924-0CAC-4DD1-86C6-6E2183F61F17}" presName="rect1" presStyleLbl="alignAcc1" presStyleIdx="0" presStyleCnt="1" custLinFactNeighborX="3378" custLinFactNeighborY="57986"/>
      <dgm:spPr/>
    </dgm:pt>
    <dgm:pt modelId="{0FA31DC5-B156-40B4-8F88-59C19233B55B}" type="pres">
      <dgm:prSet presAssocID="{83BD7924-0CAC-4DD1-86C6-6E2183F61F1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A436757-DC0C-47F8-A250-75201C84CC1E}" type="presOf" srcId="{83BD7924-0CAC-4DD1-86C6-6E2183F61F17}" destId="{0FA31DC5-B156-40B4-8F88-59C19233B55B}" srcOrd="1" destOrd="0" presId="urn:microsoft.com/office/officeart/2005/8/layout/target3"/>
    <dgm:cxn modelId="{BC517878-FA10-4E64-9791-DA336352263C}" srcId="{22C9836B-7F2A-42D6-8D6F-B4D295719832}" destId="{83BD7924-0CAC-4DD1-86C6-6E2183F61F17}" srcOrd="0" destOrd="0" parTransId="{EF8D8809-45F4-42B6-9D5C-861BC6969908}" sibTransId="{40B4C6EE-4A0A-42D5-985D-BFEDBFCF790E}"/>
    <dgm:cxn modelId="{1C98EE81-8150-427E-8A33-B7E71D004DEF}" type="presOf" srcId="{22C9836B-7F2A-42D6-8D6F-B4D295719832}" destId="{75FBBC4A-323C-4F35-9C33-7B312B61485D}" srcOrd="0" destOrd="0" presId="urn:microsoft.com/office/officeart/2005/8/layout/target3"/>
    <dgm:cxn modelId="{2C60D3A8-4A62-476D-9859-F6035344778F}" type="presOf" srcId="{83BD7924-0CAC-4DD1-86C6-6E2183F61F17}" destId="{090EF594-1314-4896-A4BA-0C9260ACE884}" srcOrd="0" destOrd="0" presId="urn:microsoft.com/office/officeart/2005/8/layout/target3"/>
    <dgm:cxn modelId="{9AE10B63-67FB-4B89-B448-EE1D2A6F7CA8}" type="presParOf" srcId="{75FBBC4A-323C-4F35-9C33-7B312B61485D}" destId="{A6EE05D7-3C85-4CCA-8E78-C1029CC1DE0A}" srcOrd="0" destOrd="0" presId="urn:microsoft.com/office/officeart/2005/8/layout/target3"/>
    <dgm:cxn modelId="{F53EC698-9A89-4A3D-9CD1-E36FE459F90B}" type="presParOf" srcId="{75FBBC4A-323C-4F35-9C33-7B312B61485D}" destId="{EBEDDEF3-1489-40C7-A115-C343AD40D97F}" srcOrd="1" destOrd="0" presId="urn:microsoft.com/office/officeart/2005/8/layout/target3"/>
    <dgm:cxn modelId="{9A4EFC42-9C57-4D78-8A51-6E7A71E0E31F}" type="presParOf" srcId="{75FBBC4A-323C-4F35-9C33-7B312B61485D}" destId="{090EF594-1314-4896-A4BA-0C9260ACE884}" srcOrd="2" destOrd="0" presId="urn:microsoft.com/office/officeart/2005/8/layout/target3"/>
    <dgm:cxn modelId="{4F1DB554-CE65-4755-A997-38C5110FF53A}" type="presParOf" srcId="{75FBBC4A-323C-4F35-9C33-7B312B61485D}" destId="{0FA31DC5-B156-40B4-8F88-59C19233B55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8C441-5370-4D1C-9C10-1EB072D3679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6E35FB-10D8-42FB-90F9-8B43BC8E4EF4}">
      <dgm:prSet phldrT="[نص]"/>
      <dgm:spPr/>
      <dgm:t>
        <a:bodyPr/>
        <a:lstStyle/>
        <a:p>
          <a:pPr rtl="1"/>
          <a:r>
            <a:rPr lang="en-US" dirty="0"/>
            <a:t>Offer</a:t>
          </a:r>
          <a:endParaRPr lang="ar-SA" dirty="0"/>
        </a:p>
      </dgm:t>
    </dgm:pt>
    <dgm:pt modelId="{7F294513-02CA-4EB6-9F2E-A335D9380644}" type="par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98411103-D51A-4E21-A5F2-BC2A17D14745}" type="sib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1BB02A96-42C2-4C3E-8F2D-6065AECDE8DA}">
      <dgm:prSet phldrT="[نص]"/>
      <dgm:spPr/>
      <dgm:t>
        <a:bodyPr/>
        <a:lstStyle/>
        <a:p>
          <a:pPr rtl="1"/>
          <a:r>
            <a:rPr lang="en-US" dirty="0"/>
            <a:t>I</a:t>
          </a:r>
          <a:endParaRPr lang="ar-SA" dirty="0"/>
        </a:p>
      </dgm:t>
    </dgm:pt>
    <dgm:pt modelId="{7593FAA5-1154-4513-A273-82340B9E5201}" type="par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0A921038-7910-4BB6-A53D-66D97F4A3039}" type="sib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693308E2-41D8-43EC-9C1D-C079F4F61ACE}">
      <dgm:prSet phldrT="[نص]"/>
      <dgm:spPr/>
      <dgm:t>
        <a:bodyPr/>
        <a:lstStyle/>
        <a:p>
          <a:pPr rtl="1"/>
          <a:r>
            <a:rPr lang="en-US" dirty="0"/>
            <a:t>can/will</a:t>
          </a:r>
          <a:endParaRPr lang="ar-SA" dirty="0"/>
        </a:p>
      </dgm:t>
    </dgm:pt>
    <dgm:pt modelId="{C84F24A9-785C-4B93-8C2A-4CEC9A7F061B}" type="par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F617EE65-E8F9-4811-9CD6-8DE2138229DD}" type="sib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B81E3E5B-5D54-48FA-BB67-ABB859027872}">
      <dgm:prSet phldrT="[نص]"/>
      <dgm:spPr/>
      <dgm:t>
        <a:bodyPr/>
        <a:lstStyle/>
        <a:p>
          <a:pPr rtl="1"/>
          <a:r>
            <a:rPr lang="en-US" dirty="0"/>
            <a:t>offer</a:t>
          </a:r>
          <a:r>
            <a:rPr lang="en-US" dirty="0">
              <a:highlight>
                <a:srgbClr val="FFFF00"/>
              </a:highlight>
            </a:rPr>
            <a:t>.</a:t>
          </a:r>
          <a:endParaRPr lang="ar-SA" dirty="0">
            <a:highlight>
              <a:srgbClr val="FFFF00"/>
            </a:highlight>
          </a:endParaRPr>
        </a:p>
      </dgm:t>
    </dgm:pt>
    <dgm:pt modelId="{436E35D2-4A8B-4C5B-94FA-F9FC3DEA181F}" type="par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52997927-376E-455B-A77D-48B1DBB51AF0}" type="sib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35253B34-B22B-41F9-B49F-0A0331DE5321}" type="pres">
      <dgm:prSet presAssocID="{5258C441-5370-4D1C-9C10-1EB072D367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9AA678-0A3E-426F-851D-731E10E36A86}" type="pres">
      <dgm:prSet presAssocID="{416E35FB-10D8-42FB-90F9-8B43BC8E4EF4}" presName="hierRoot1" presStyleCnt="0"/>
      <dgm:spPr/>
    </dgm:pt>
    <dgm:pt modelId="{501E1C73-CD37-429A-A7D8-5C5B36CA06C8}" type="pres">
      <dgm:prSet presAssocID="{416E35FB-10D8-42FB-90F9-8B43BC8E4EF4}" presName="composite" presStyleCnt="0"/>
      <dgm:spPr/>
    </dgm:pt>
    <dgm:pt modelId="{76473C59-401E-4A7D-B072-6FA170C21373}" type="pres">
      <dgm:prSet presAssocID="{416E35FB-10D8-42FB-90F9-8B43BC8E4EF4}" presName="background" presStyleLbl="node0" presStyleIdx="0" presStyleCnt="1"/>
      <dgm:spPr/>
    </dgm:pt>
    <dgm:pt modelId="{AB1E2ABE-79A5-4C31-A6DE-5C48F6380D60}" type="pres">
      <dgm:prSet presAssocID="{416E35FB-10D8-42FB-90F9-8B43BC8E4EF4}" presName="text" presStyleLbl="fgAcc0" presStyleIdx="0" presStyleCnt="1" custLinFactNeighborX="1023" custLinFactNeighborY="3200">
        <dgm:presLayoutVars>
          <dgm:chPref val="3"/>
        </dgm:presLayoutVars>
      </dgm:prSet>
      <dgm:spPr/>
    </dgm:pt>
    <dgm:pt modelId="{AB041101-9280-4B6E-A37C-8211D5DE45DC}" type="pres">
      <dgm:prSet presAssocID="{416E35FB-10D8-42FB-90F9-8B43BC8E4EF4}" presName="hierChild2" presStyleCnt="0"/>
      <dgm:spPr/>
    </dgm:pt>
    <dgm:pt modelId="{C1C3BB70-8112-4581-87A1-71852265BD83}" type="pres">
      <dgm:prSet presAssocID="{7593FAA5-1154-4513-A273-82340B9E5201}" presName="Name10" presStyleLbl="parChTrans1D2" presStyleIdx="0" presStyleCnt="3"/>
      <dgm:spPr/>
    </dgm:pt>
    <dgm:pt modelId="{21C74F3C-DBF7-4C3F-B1ED-E24090D37DE1}" type="pres">
      <dgm:prSet presAssocID="{1BB02A96-42C2-4C3E-8F2D-6065AECDE8DA}" presName="hierRoot2" presStyleCnt="0"/>
      <dgm:spPr/>
    </dgm:pt>
    <dgm:pt modelId="{C5729FD5-4131-4F6E-BB31-E241A8DEBD10}" type="pres">
      <dgm:prSet presAssocID="{1BB02A96-42C2-4C3E-8F2D-6065AECDE8DA}" presName="composite2" presStyleCnt="0"/>
      <dgm:spPr/>
    </dgm:pt>
    <dgm:pt modelId="{0D10C3E0-AF08-4437-A8D0-462C7879D92B}" type="pres">
      <dgm:prSet presAssocID="{1BB02A96-42C2-4C3E-8F2D-6065AECDE8DA}" presName="background2" presStyleLbl="node2" presStyleIdx="0" presStyleCnt="3"/>
      <dgm:spPr/>
    </dgm:pt>
    <dgm:pt modelId="{A5C5B967-339C-410C-8BE8-99BBB3DD3E5E}" type="pres">
      <dgm:prSet presAssocID="{1BB02A96-42C2-4C3E-8F2D-6065AECDE8DA}" presName="text2" presStyleLbl="fgAcc2" presStyleIdx="0" presStyleCnt="3">
        <dgm:presLayoutVars>
          <dgm:chPref val="3"/>
        </dgm:presLayoutVars>
      </dgm:prSet>
      <dgm:spPr/>
    </dgm:pt>
    <dgm:pt modelId="{9686B037-8129-469E-9DEA-406D9092BADB}" type="pres">
      <dgm:prSet presAssocID="{1BB02A96-42C2-4C3E-8F2D-6065AECDE8DA}" presName="hierChild3" presStyleCnt="0"/>
      <dgm:spPr/>
    </dgm:pt>
    <dgm:pt modelId="{FF7D9E66-5D35-4851-9EE6-F7E89BC537DF}" type="pres">
      <dgm:prSet presAssocID="{C84F24A9-785C-4B93-8C2A-4CEC9A7F061B}" presName="Name10" presStyleLbl="parChTrans1D2" presStyleIdx="1" presStyleCnt="3"/>
      <dgm:spPr/>
    </dgm:pt>
    <dgm:pt modelId="{A1B8F25A-2266-4ACA-A95C-7119705CA971}" type="pres">
      <dgm:prSet presAssocID="{693308E2-41D8-43EC-9C1D-C079F4F61ACE}" presName="hierRoot2" presStyleCnt="0"/>
      <dgm:spPr/>
    </dgm:pt>
    <dgm:pt modelId="{87B2D980-B490-4737-9227-65E57BD58A19}" type="pres">
      <dgm:prSet presAssocID="{693308E2-41D8-43EC-9C1D-C079F4F61ACE}" presName="composite2" presStyleCnt="0"/>
      <dgm:spPr/>
    </dgm:pt>
    <dgm:pt modelId="{7D42EEAA-EE32-4AE6-BBFE-69F5BFCDEF46}" type="pres">
      <dgm:prSet presAssocID="{693308E2-41D8-43EC-9C1D-C079F4F61ACE}" presName="background2" presStyleLbl="node2" presStyleIdx="1" presStyleCnt="3"/>
      <dgm:spPr/>
    </dgm:pt>
    <dgm:pt modelId="{54B7B9BB-E751-4ED9-80E1-1E8DDABB5690}" type="pres">
      <dgm:prSet presAssocID="{693308E2-41D8-43EC-9C1D-C079F4F61ACE}" presName="text2" presStyleLbl="fgAcc2" presStyleIdx="1" presStyleCnt="3">
        <dgm:presLayoutVars>
          <dgm:chPref val="3"/>
        </dgm:presLayoutVars>
      </dgm:prSet>
      <dgm:spPr/>
    </dgm:pt>
    <dgm:pt modelId="{4B285BA9-4E5D-4370-B11D-B2C1FE6FBF0E}" type="pres">
      <dgm:prSet presAssocID="{693308E2-41D8-43EC-9C1D-C079F4F61ACE}" presName="hierChild3" presStyleCnt="0"/>
      <dgm:spPr/>
    </dgm:pt>
    <dgm:pt modelId="{A29DA559-324E-46EE-A976-C4BB43391405}" type="pres">
      <dgm:prSet presAssocID="{436E35D2-4A8B-4C5B-94FA-F9FC3DEA181F}" presName="Name10" presStyleLbl="parChTrans1D2" presStyleIdx="2" presStyleCnt="3"/>
      <dgm:spPr/>
    </dgm:pt>
    <dgm:pt modelId="{BCA7FB93-3FD4-4179-89C7-979F7A1EBCEA}" type="pres">
      <dgm:prSet presAssocID="{B81E3E5B-5D54-48FA-BB67-ABB859027872}" presName="hierRoot2" presStyleCnt="0"/>
      <dgm:spPr/>
    </dgm:pt>
    <dgm:pt modelId="{6272AA3A-02D4-43F5-BE23-C9EFE9B3A1C7}" type="pres">
      <dgm:prSet presAssocID="{B81E3E5B-5D54-48FA-BB67-ABB859027872}" presName="composite2" presStyleCnt="0"/>
      <dgm:spPr/>
    </dgm:pt>
    <dgm:pt modelId="{8AD05EB3-ACDC-4E3A-A693-561ABE7E8653}" type="pres">
      <dgm:prSet presAssocID="{B81E3E5B-5D54-48FA-BB67-ABB859027872}" presName="background2" presStyleLbl="node2" presStyleIdx="2" presStyleCnt="3"/>
      <dgm:spPr/>
    </dgm:pt>
    <dgm:pt modelId="{01DA2433-0857-482B-B776-DE8BDEEAEA0E}" type="pres">
      <dgm:prSet presAssocID="{B81E3E5B-5D54-48FA-BB67-ABB859027872}" presName="text2" presStyleLbl="fgAcc2" presStyleIdx="2" presStyleCnt="3" custScaleX="92975" custScaleY="93389">
        <dgm:presLayoutVars>
          <dgm:chPref val="3"/>
        </dgm:presLayoutVars>
      </dgm:prSet>
      <dgm:spPr/>
    </dgm:pt>
    <dgm:pt modelId="{4B88F2AC-6524-4A59-A070-E80AEF2FAAEF}" type="pres">
      <dgm:prSet presAssocID="{B81E3E5B-5D54-48FA-BB67-ABB859027872}" presName="hierChild3" presStyleCnt="0"/>
      <dgm:spPr/>
    </dgm:pt>
  </dgm:ptLst>
  <dgm:cxnLst>
    <dgm:cxn modelId="{8A774C13-C7D6-4422-91AC-A23FC5614391}" type="presOf" srcId="{C84F24A9-785C-4B93-8C2A-4CEC9A7F061B}" destId="{FF7D9E66-5D35-4851-9EE6-F7E89BC537DF}" srcOrd="0" destOrd="0" presId="urn:microsoft.com/office/officeart/2005/8/layout/hierarchy1"/>
    <dgm:cxn modelId="{F597C243-8C50-4D34-8B92-613C276B8DF0}" type="presOf" srcId="{416E35FB-10D8-42FB-90F9-8B43BC8E4EF4}" destId="{AB1E2ABE-79A5-4C31-A6DE-5C48F6380D60}" srcOrd="0" destOrd="0" presId="urn:microsoft.com/office/officeart/2005/8/layout/hierarchy1"/>
    <dgm:cxn modelId="{CEC22F6C-F2EA-4878-88EC-0ACC2FA406A8}" type="presOf" srcId="{5258C441-5370-4D1C-9C10-1EB072D36797}" destId="{35253B34-B22B-41F9-B49F-0A0331DE5321}" srcOrd="0" destOrd="0" presId="urn:microsoft.com/office/officeart/2005/8/layout/hierarchy1"/>
    <dgm:cxn modelId="{96655974-CB43-47C8-8900-18199A360FCB}" srcId="{416E35FB-10D8-42FB-90F9-8B43BC8E4EF4}" destId="{B81E3E5B-5D54-48FA-BB67-ABB859027872}" srcOrd="2" destOrd="0" parTransId="{436E35D2-4A8B-4C5B-94FA-F9FC3DEA181F}" sibTransId="{52997927-376E-455B-A77D-48B1DBB51AF0}"/>
    <dgm:cxn modelId="{E955767E-5F82-4E95-93FB-BC564C4711D1}" srcId="{416E35FB-10D8-42FB-90F9-8B43BC8E4EF4}" destId="{1BB02A96-42C2-4C3E-8F2D-6065AECDE8DA}" srcOrd="0" destOrd="0" parTransId="{7593FAA5-1154-4513-A273-82340B9E5201}" sibTransId="{0A921038-7910-4BB6-A53D-66D97F4A3039}"/>
    <dgm:cxn modelId="{9E481F87-86D8-4956-AB9C-49966A38309D}" type="presOf" srcId="{7593FAA5-1154-4513-A273-82340B9E5201}" destId="{C1C3BB70-8112-4581-87A1-71852265BD83}" srcOrd="0" destOrd="0" presId="urn:microsoft.com/office/officeart/2005/8/layout/hierarchy1"/>
    <dgm:cxn modelId="{BC649D9A-D9A5-4664-8B4C-6C531EBCD044}" type="presOf" srcId="{693308E2-41D8-43EC-9C1D-C079F4F61ACE}" destId="{54B7B9BB-E751-4ED9-80E1-1E8DDABB5690}" srcOrd="0" destOrd="0" presId="urn:microsoft.com/office/officeart/2005/8/layout/hierarchy1"/>
    <dgm:cxn modelId="{24B34FA6-4DA6-4271-B783-EE353CDD03E1}" type="presOf" srcId="{B81E3E5B-5D54-48FA-BB67-ABB859027872}" destId="{01DA2433-0857-482B-B776-DE8BDEEAEA0E}" srcOrd="0" destOrd="0" presId="urn:microsoft.com/office/officeart/2005/8/layout/hierarchy1"/>
    <dgm:cxn modelId="{2DF8A1B2-73E1-47F6-9C54-B032F6581B42}" type="presOf" srcId="{436E35D2-4A8B-4C5B-94FA-F9FC3DEA181F}" destId="{A29DA559-324E-46EE-A976-C4BB43391405}" srcOrd="0" destOrd="0" presId="urn:microsoft.com/office/officeart/2005/8/layout/hierarchy1"/>
    <dgm:cxn modelId="{DE7E6CBD-0280-429B-96D2-BF26FC3695AC}" srcId="{5258C441-5370-4D1C-9C10-1EB072D36797}" destId="{416E35FB-10D8-42FB-90F9-8B43BC8E4EF4}" srcOrd="0" destOrd="0" parTransId="{7F294513-02CA-4EB6-9F2E-A335D9380644}" sibTransId="{98411103-D51A-4E21-A5F2-BC2A17D14745}"/>
    <dgm:cxn modelId="{E64F23DC-41CD-417D-AB99-4F85F590C891}" type="presOf" srcId="{1BB02A96-42C2-4C3E-8F2D-6065AECDE8DA}" destId="{A5C5B967-339C-410C-8BE8-99BBB3DD3E5E}" srcOrd="0" destOrd="0" presId="urn:microsoft.com/office/officeart/2005/8/layout/hierarchy1"/>
    <dgm:cxn modelId="{DA7104F5-E284-4A88-BC7E-3E3F816957E4}" srcId="{416E35FB-10D8-42FB-90F9-8B43BC8E4EF4}" destId="{693308E2-41D8-43EC-9C1D-C079F4F61ACE}" srcOrd="1" destOrd="0" parTransId="{C84F24A9-785C-4B93-8C2A-4CEC9A7F061B}" sibTransId="{F617EE65-E8F9-4811-9CD6-8DE2138229DD}"/>
    <dgm:cxn modelId="{912CBD12-0ED2-40F5-A364-D3CF0179F246}" type="presParOf" srcId="{35253B34-B22B-41F9-B49F-0A0331DE5321}" destId="{ED9AA678-0A3E-426F-851D-731E10E36A86}" srcOrd="0" destOrd="0" presId="urn:microsoft.com/office/officeart/2005/8/layout/hierarchy1"/>
    <dgm:cxn modelId="{B83529A6-E14B-4CD0-8CB1-3EFA4D73D685}" type="presParOf" srcId="{ED9AA678-0A3E-426F-851D-731E10E36A86}" destId="{501E1C73-CD37-429A-A7D8-5C5B36CA06C8}" srcOrd="0" destOrd="0" presId="urn:microsoft.com/office/officeart/2005/8/layout/hierarchy1"/>
    <dgm:cxn modelId="{A23388A0-B3C7-4EAF-BD54-D909206EDE72}" type="presParOf" srcId="{501E1C73-CD37-429A-A7D8-5C5B36CA06C8}" destId="{76473C59-401E-4A7D-B072-6FA170C21373}" srcOrd="0" destOrd="0" presId="urn:microsoft.com/office/officeart/2005/8/layout/hierarchy1"/>
    <dgm:cxn modelId="{F3297DBC-EE73-4BF8-A142-CDDDBE9ADB77}" type="presParOf" srcId="{501E1C73-CD37-429A-A7D8-5C5B36CA06C8}" destId="{AB1E2ABE-79A5-4C31-A6DE-5C48F6380D60}" srcOrd="1" destOrd="0" presId="urn:microsoft.com/office/officeart/2005/8/layout/hierarchy1"/>
    <dgm:cxn modelId="{7DEB95DE-A92D-4800-841B-A06496AF71BB}" type="presParOf" srcId="{ED9AA678-0A3E-426F-851D-731E10E36A86}" destId="{AB041101-9280-4B6E-A37C-8211D5DE45DC}" srcOrd="1" destOrd="0" presId="urn:microsoft.com/office/officeart/2005/8/layout/hierarchy1"/>
    <dgm:cxn modelId="{2803ED1E-AD5D-4927-9B8C-092D0678B0E1}" type="presParOf" srcId="{AB041101-9280-4B6E-A37C-8211D5DE45DC}" destId="{C1C3BB70-8112-4581-87A1-71852265BD83}" srcOrd="0" destOrd="0" presId="urn:microsoft.com/office/officeart/2005/8/layout/hierarchy1"/>
    <dgm:cxn modelId="{A1315F20-553F-4365-923B-1B7992834D31}" type="presParOf" srcId="{AB041101-9280-4B6E-A37C-8211D5DE45DC}" destId="{21C74F3C-DBF7-4C3F-B1ED-E24090D37DE1}" srcOrd="1" destOrd="0" presId="urn:microsoft.com/office/officeart/2005/8/layout/hierarchy1"/>
    <dgm:cxn modelId="{40642ABD-94C5-4DF0-BAF6-1C03F8B94B27}" type="presParOf" srcId="{21C74F3C-DBF7-4C3F-B1ED-E24090D37DE1}" destId="{C5729FD5-4131-4F6E-BB31-E241A8DEBD10}" srcOrd="0" destOrd="0" presId="urn:microsoft.com/office/officeart/2005/8/layout/hierarchy1"/>
    <dgm:cxn modelId="{C0ADFD79-5A59-42A7-879D-E478D59028DC}" type="presParOf" srcId="{C5729FD5-4131-4F6E-BB31-E241A8DEBD10}" destId="{0D10C3E0-AF08-4437-A8D0-462C7879D92B}" srcOrd="0" destOrd="0" presId="urn:microsoft.com/office/officeart/2005/8/layout/hierarchy1"/>
    <dgm:cxn modelId="{6FD7B29E-DD2F-4184-A9DA-EE38701F7233}" type="presParOf" srcId="{C5729FD5-4131-4F6E-BB31-E241A8DEBD10}" destId="{A5C5B967-339C-410C-8BE8-99BBB3DD3E5E}" srcOrd="1" destOrd="0" presId="urn:microsoft.com/office/officeart/2005/8/layout/hierarchy1"/>
    <dgm:cxn modelId="{BD9CA246-D304-4C70-BCF1-6ED5B2FFC6D2}" type="presParOf" srcId="{21C74F3C-DBF7-4C3F-B1ED-E24090D37DE1}" destId="{9686B037-8129-469E-9DEA-406D9092BADB}" srcOrd="1" destOrd="0" presId="urn:microsoft.com/office/officeart/2005/8/layout/hierarchy1"/>
    <dgm:cxn modelId="{14683B4F-BD49-4034-8519-4459BEFFEDAB}" type="presParOf" srcId="{AB041101-9280-4B6E-A37C-8211D5DE45DC}" destId="{FF7D9E66-5D35-4851-9EE6-F7E89BC537DF}" srcOrd="2" destOrd="0" presId="urn:microsoft.com/office/officeart/2005/8/layout/hierarchy1"/>
    <dgm:cxn modelId="{EC1D2759-951F-49BB-9275-6F8355E8BDD7}" type="presParOf" srcId="{AB041101-9280-4B6E-A37C-8211D5DE45DC}" destId="{A1B8F25A-2266-4ACA-A95C-7119705CA971}" srcOrd="3" destOrd="0" presId="urn:microsoft.com/office/officeart/2005/8/layout/hierarchy1"/>
    <dgm:cxn modelId="{64292202-9A3C-459A-8FE8-E498D8CFF1A3}" type="presParOf" srcId="{A1B8F25A-2266-4ACA-A95C-7119705CA971}" destId="{87B2D980-B490-4737-9227-65E57BD58A19}" srcOrd="0" destOrd="0" presId="urn:microsoft.com/office/officeart/2005/8/layout/hierarchy1"/>
    <dgm:cxn modelId="{E6457C09-4857-46B1-9FD8-B73D7AA9A810}" type="presParOf" srcId="{87B2D980-B490-4737-9227-65E57BD58A19}" destId="{7D42EEAA-EE32-4AE6-BBFE-69F5BFCDEF46}" srcOrd="0" destOrd="0" presId="urn:microsoft.com/office/officeart/2005/8/layout/hierarchy1"/>
    <dgm:cxn modelId="{66355F51-9FBA-481F-8E70-93634BE2A5F4}" type="presParOf" srcId="{87B2D980-B490-4737-9227-65E57BD58A19}" destId="{54B7B9BB-E751-4ED9-80E1-1E8DDABB5690}" srcOrd="1" destOrd="0" presId="urn:microsoft.com/office/officeart/2005/8/layout/hierarchy1"/>
    <dgm:cxn modelId="{488A23CE-8E8C-479B-B698-F157086878BB}" type="presParOf" srcId="{A1B8F25A-2266-4ACA-A95C-7119705CA971}" destId="{4B285BA9-4E5D-4370-B11D-B2C1FE6FBF0E}" srcOrd="1" destOrd="0" presId="urn:microsoft.com/office/officeart/2005/8/layout/hierarchy1"/>
    <dgm:cxn modelId="{7910A744-8672-4523-B22A-02CCDCFCD1BE}" type="presParOf" srcId="{AB041101-9280-4B6E-A37C-8211D5DE45DC}" destId="{A29DA559-324E-46EE-A976-C4BB43391405}" srcOrd="4" destOrd="0" presId="urn:microsoft.com/office/officeart/2005/8/layout/hierarchy1"/>
    <dgm:cxn modelId="{7FC60CB4-0B91-4CB2-B371-CF6E66160A3B}" type="presParOf" srcId="{AB041101-9280-4B6E-A37C-8211D5DE45DC}" destId="{BCA7FB93-3FD4-4179-89C7-979F7A1EBCEA}" srcOrd="5" destOrd="0" presId="urn:microsoft.com/office/officeart/2005/8/layout/hierarchy1"/>
    <dgm:cxn modelId="{81E4D361-2C1E-46F7-8A7F-8FFD71188885}" type="presParOf" srcId="{BCA7FB93-3FD4-4179-89C7-979F7A1EBCEA}" destId="{6272AA3A-02D4-43F5-BE23-C9EFE9B3A1C7}" srcOrd="0" destOrd="0" presId="urn:microsoft.com/office/officeart/2005/8/layout/hierarchy1"/>
    <dgm:cxn modelId="{C01F3420-EC2B-47AB-AC48-4DB666757E9B}" type="presParOf" srcId="{6272AA3A-02D4-43F5-BE23-C9EFE9B3A1C7}" destId="{8AD05EB3-ACDC-4E3A-A693-561ABE7E8653}" srcOrd="0" destOrd="0" presId="urn:microsoft.com/office/officeart/2005/8/layout/hierarchy1"/>
    <dgm:cxn modelId="{DB537F39-17A5-4341-8B3D-CD241889E8D0}" type="presParOf" srcId="{6272AA3A-02D4-43F5-BE23-C9EFE9B3A1C7}" destId="{01DA2433-0857-482B-B776-DE8BDEEAEA0E}" srcOrd="1" destOrd="0" presId="urn:microsoft.com/office/officeart/2005/8/layout/hierarchy1"/>
    <dgm:cxn modelId="{D875B0D6-83B8-4647-A627-6EA7C0D2C4CF}" type="presParOf" srcId="{BCA7FB93-3FD4-4179-89C7-979F7A1EBCEA}" destId="{4B88F2AC-6524-4A59-A070-E80AEF2FAA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0A8BA5-6A7F-4381-8608-4BC1C6CD0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E5E174E-41C4-4AAF-83DF-3AB91EFF3B3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►Offer your help</a:t>
          </a:r>
          <a:endParaRPr lang="ar-SA" dirty="0">
            <a:solidFill>
              <a:schemeClr val="tx1"/>
            </a:solidFill>
          </a:endParaRPr>
        </a:p>
      </dgm:t>
    </dgm:pt>
    <dgm:pt modelId="{80AFD767-F708-458F-A671-8F8D5061CE66}" type="parTrans" cxnId="{4D67974F-F374-4E79-894C-B55764A0496E}">
      <dgm:prSet/>
      <dgm:spPr/>
      <dgm:t>
        <a:bodyPr/>
        <a:lstStyle/>
        <a:p>
          <a:pPr rtl="1"/>
          <a:endParaRPr lang="ar-SA"/>
        </a:p>
      </dgm:t>
    </dgm:pt>
    <dgm:pt modelId="{B09CEBB5-234A-40FA-BA84-D081B22046F1}" type="sibTrans" cxnId="{4D67974F-F374-4E79-894C-B55764A0496E}">
      <dgm:prSet/>
      <dgm:spPr/>
      <dgm:t>
        <a:bodyPr/>
        <a:lstStyle/>
        <a:p>
          <a:pPr rtl="1"/>
          <a:endParaRPr lang="ar-SA"/>
        </a:p>
      </dgm:t>
    </dgm:pt>
    <dgm:pt modelId="{418340DA-6394-4BF7-AF8C-039280E37726}" type="pres">
      <dgm:prSet presAssocID="{9B0A8BA5-6A7F-4381-8608-4BC1C6CD06B7}" presName="linear" presStyleCnt="0">
        <dgm:presLayoutVars>
          <dgm:animLvl val="lvl"/>
          <dgm:resizeHandles val="exact"/>
        </dgm:presLayoutVars>
      </dgm:prSet>
      <dgm:spPr/>
    </dgm:pt>
    <dgm:pt modelId="{9D131063-D458-4BB7-960C-5673B93A9144}" type="pres">
      <dgm:prSet presAssocID="{1E5E174E-41C4-4AAF-83DF-3AB91EFF3B3B}" presName="parentText" presStyleLbl="node1" presStyleIdx="0" presStyleCnt="1" custLinFactY="-32771" custLinFactNeighborX="-900" custLinFactNeighborY="-100000">
        <dgm:presLayoutVars>
          <dgm:chMax val="0"/>
          <dgm:bulletEnabled val="1"/>
        </dgm:presLayoutVars>
      </dgm:prSet>
      <dgm:spPr/>
    </dgm:pt>
  </dgm:ptLst>
  <dgm:cxnLst>
    <dgm:cxn modelId="{744C5C4D-3640-4567-8C4D-8EAB25C1C3E6}" type="presOf" srcId="{1E5E174E-41C4-4AAF-83DF-3AB91EFF3B3B}" destId="{9D131063-D458-4BB7-960C-5673B93A9144}" srcOrd="0" destOrd="0" presId="urn:microsoft.com/office/officeart/2005/8/layout/vList2"/>
    <dgm:cxn modelId="{4D67974F-F374-4E79-894C-B55764A0496E}" srcId="{9B0A8BA5-6A7F-4381-8608-4BC1C6CD06B7}" destId="{1E5E174E-41C4-4AAF-83DF-3AB91EFF3B3B}" srcOrd="0" destOrd="0" parTransId="{80AFD767-F708-458F-A671-8F8D5061CE66}" sibTransId="{B09CEBB5-234A-40FA-BA84-D081B22046F1}"/>
    <dgm:cxn modelId="{D697428C-BEC0-4855-A739-530BECB02B6B}" type="presOf" srcId="{9B0A8BA5-6A7F-4381-8608-4BC1C6CD06B7}" destId="{418340DA-6394-4BF7-AF8C-039280E37726}" srcOrd="0" destOrd="0" presId="urn:microsoft.com/office/officeart/2005/8/layout/vList2"/>
    <dgm:cxn modelId="{EFDB41DA-69B5-4638-A867-08FD6D5EC9A4}" type="presParOf" srcId="{418340DA-6394-4BF7-AF8C-039280E37726}" destId="{9D131063-D458-4BB7-960C-5673B93A9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E32BC-E5DC-4B43-9507-74264EF8C45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176DF639-BF3E-404B-954B-96C67E06CC19}" type="pres">
      <dgm:prSet presAssocID="{0B4E32BC-E5DC-4B43-9507-74264EF8C45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18767818-48D6-42C7-B99E-066972D7743C}" type="presOf" srcId="{0B4E32BC-E5DC-4B43-9507-74264EF8C45C}" destId="{176DF639-BF3E-404B-954B-96C67E06CC19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E90A2D-0EDC-4DA6-809D-B83AEEDAEDF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35F3DF16-1DAA-41C2-8E27-E9DFBDA675CB}" type="pres">
      <dgm:prSet presAssocID="{FBE90A2D-0EDC-4DA6-809D-B83AEEDAEDF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4965DB9B-1EBC-4503-959D-969B9CAE1EA6}" type="presOf" srcId="{FBE90A2D-0EDC-4DA6-809D-B83AEEDAEDF9}" destId="{35F3DF16-1DAA-41C2-8E27-E9DFBDA675CB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3F1AF4-BFDB-4D77-A3FC-DD9F205DC64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BE5C07B-AFE9-4D31-8831-BB8552F0EA9B}">
      <dgm:prSet/>
      <dgm:spPr/>
      <dgm:t>
        <a:bodyPr/>
        <a:lstStyle/>
        <a:p>
          <a:pPr rtl="1"/>
          <a:r>
            <a:rPr lang="ar-SA" b="0" i="0"/>
            <a:t>مثل المؤمنين في توادهم وتراحمهم وتعاطفهم مثل الجسد إذا اشتكى منه عضو تداعى له سائر الجسد بالسهر والحمى</a:t>
          </a:r>
          <a:endParaRPr lang="ar-SA"/>
        </a:p>
      </dgm:t>
    </dgm:pt>
    <dgm:pt modelId="{5A355F32-3EFA-4E0C-8DD5-57A57FDAA1E2}" type="parTrans" cxnId="{64EDEA27-E2F4-4394-B939-15E242B05F70}">
      <dgm:prSet/>
      <dgm:spPr/>
      <dgm:t>
        <a:bodyPr/>
        <a:lstStyle/>
        <a:p>
          <a:pPr rtl="1"/>
          <a:endParaRPr lang="ar-SA"/>
        </a:p>
      </dgm:t>
    </dgm:pt>
    <dgm:pt modelId="{A29B9A68-6469-4DCB-A307-E8632E34657D}" type="sibTrans" cxnId="{64EDEA27-E2F4-4394-B939-15E242B05F70}">
      <dgm:prSet/>
      <dgm:spPr/>
      <dgm:t>
        <a:bodyPr/>
        <a:lstStyle/>
        <a:p>
          <a:pPr rtl="1"/>
          <a:endParaRPr lang="ar-SA"/>
        </a:p>
      </dgm:t>
    </dgm:pt>
    <dgm:pt modelId="{D079249B-C388-4218-8518-F7A639B2FF51}" type="pres">
      <dgm:prSet presAssocID="{8D3F1AF4-BFDB-4D77-A3FC-DD9F205DC64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AA4C65-FD6F-4336-BF98-6A6F742D3077}" type="pres">
      <dgm:prSet presAssocID="{ABE5C07B-AFE9-4D31-8831-BB8552F0EA9B}" presName="circle1" presStyleLbl="node1" presStyleIdx="0" presStyleCnt="1"/>
      <dgm:spPr/>
    </dgm:pt>
    <dgm:pt modelId="{7CD4FDA8-A411-4028-8A69-0E119556E73E}" type="pres">
      <dgm:prSet presAssocID="{ABE5C07B-AFE9-4D31-8831-BB8552F0EA9B}" presName="space" presStyleCnt="0"/>
      <dgm:spPr/>
    </dgm:pt>
    <dgm:pt modelId="{F685888E-6908-4995-A6E2-6BB185BB2CB2}" type="pres">
      <dgm:prSet presAssocID="{ABE5C07B-AFE9-4D31-8831-BB8552F0EA9B}" presName="rect1" presStyleLbl="alignAcc1" presStyleIdx="0" presStyleCnt="1" custLinFactY="-50807" custLinFactNeighborX="9966" custLinFactNeighborY="-100000"/>
      <dgm:spPr/>
    </dgm:pt>
    <dgm:pt modelId="{37647643-5432-4B3D-A5FD-F6DFA487BDB0}" type="pres">
      <dgm:prSet presAssocID="{ABE5C07B-AFE9-4D31-8831-BB8552F0EA9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8E7DA08-90AF-45C5-A8D3-12D69FF6B265}" type="presOf" srcId="{8D3F1AF4-BFDB-4D77-A3FC-DD9F205DC646}" destId="{D079249B-C388-4218-8518-F7A639B2FF51}" srcOrd="0" destOrd="0" presId="urn:microsoft.com/office/officeart/2005/8/layout/target3"/>
    <dgm:cxn modelId="{64EDEA27-E2F4-4394-B939-15E242B05F70}" srcId="{8D3F1AF4-BFDB-4D77-A3FC-DD9F205DC646}" destId="{ABE5C07B-AFE9-4D31-8831-BB8552F0EA9B}" srcOrd="0" destOrd="0" parTransId="{5A355F32-3EFA-4E0C-8DD5-57A57FDAA1E2}" sibTransId="{A29B9A68-6469-4DCB-A307-E8632E34657D}"/>
    <dgm:cxn modelId="{34B40C6B-D2C9-4F3A-AABC-DA0758643EEF}" type="presOf" srcId="{ABE5C07B-AFE9-4D31-8831-BB8552F0EA9B}" destId="{F685888E-6908-4995-A6E2-6BB185BB2CB2}" srcOrd="0" destOrd="0" presId="urn:microsoft.com/office/officeart/2005/8/layout/target3"/>
    <dgm:cxn modelId="{A35423C6-F357-4E48-9B44-326ACFB581EA}" type="presOf" srcId="{ABE5C07B-AFE9-4D31-8831-BB8552F0EA9B}" destId="{37647643-5432-4B3D-A5FD-F6DFA487BDB0}" srcOrd="1" destOrd="0" presId="urn:microsoft.com/office/officeart/2005/8/layout/target3"/>
    <dgm:cxn modelId="{43477BF8-051D-41CD-BB9F-3B484DF07BD3}" type="presParOf" srcId="{D079249B-C388-4218-8518-F7A639B2FF51}" destId="{4FAA4C65-FD6F-4336-BF98-6A6F742D3077}" srcOrd="0" destOrd="0" presId="urn:microsoft.com/office/officeart/2005/8/layout/target3"/>
    <dgm:cxn modelId="{33E7BA18-A38D-467E-ADF1-B87AFA909E74}" type="presParOf" srcId="{D079249B-C388-4218-8518-F7A639B2FF51}" destId="{7CD4FDA8-A411-4028-8A69-0E119556E73E}" srcOrd="1" destOrd="0" presId="urn:microsoft.com/office/officeart/2005/8/layout/target3"/>
    <dgm:cxn modelId="{9E79B0E9-A54A-4D5A-BE3E-A9DB13429E4C}" type="presParOf" srcId="{D079249B-C388-4218-8518-F7A639B2FF51}" destId="{F685888E-6908-4995-A6E2-6BB185BB2CB2}" srcOrd="2" destOrd="0" presId="urn:microsoft.com/office/officeart/2005/8/layout/target3"/>
    <dgm:cxn modelId="{E5A0780E-DF94-4EF2-91EB-CD37E4E8C1E1}" type="presParOf" srcId="{D079249B-C388-4218-8518-F7A639B2FF51}" destId="{37647643-5432-4B3D-A5FD-F6DFA487BDB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7113-C1DB-45A5-BB9B-DF7AABBDD984}">
      <dsp:nvSpPr>
        <dsp:cNvPr id="0" name=""/>
        <dsp:cNvSpPr/>
      </dsp:nvSpPr>
      <dsp:spPr>
        <a:xfrm>
          <a:off x="0" y="0"/>
          <a:ext cx="1397000" cy="1397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518CE-8A80-448E-AE07-4A2BB7327594}">
      <dsp:nvSpPr>
        <dsp:cNvPr id="0" name=""/>
        <dsp:cNvSpPr/>
      </dsp:nvSpPr>
      <dsp:spPr>
        <a:xfrm>
          <a:off x="698499" y="0"/>
          <a:ext cx="9458854" cy="13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baseline="0" dirty="0">
              <a:solidFill>
                <a:srgbClr val="C00000"/>
              </a:solidFill>
            </a:rPr>
            <a:t>Our objectives for today:</a:t>
          </a:r>
          <a:endParaRPr lang="ar-SA" sz="5900" b="1" kern="1200" dirty="0">
            <a:solidFill>
              <a:srgbClr val="C00000"/>
            </a:solidFill>
          </a:endParaRPr>
        </a:p>
      </dsp:txBody>
      <dsp:txXfrm>
        <a:off x="698499" y="0"/>
        <a:ext cx="9458854" cy="139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CF50D-826E-4878-932D-60A23247F385}">
      <dsp:nvSpPr>
        <dsp:cNvPr id="0" name=""/>
        <dsp:cNvSpPr/>
      </dsp:nvSpPr>
      <dsp:spPr>
        <a:xfrm>
          <a:off x="0" y="0"/>
          <a:ext cx="3877984" cy="38779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E3D94-26AC-46F9-A657-C83D4510A615}">
      <dsp:nvSpPr>
        <dsp:cNvPr id="0" name=""/>
        <dsp:cNvSpPr/>
      </dsp:nvSpPr>
      <dsp:spPr>
        <a:xfrm>
          <a:off x="1938992" y="0"/>
          <a:ext cx="8028800" cy="3877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1-make a request using can/will</a:t>
          </a:r>
          <a:r>
            <a:rPr lang="ar-SA" sz="3500" b="1" kern="1200" dirty="0"/>
            <a:t> </a:t>
          </a:r>
          <a:endParaRPr lang="ar-SA" sz="3500" kern="1200" dirty="0"/>
        </a:p>
      </dsp:txBody>
      <dsp:txXfrm>
        <a:off x="1938992" y="0"/>
        <a:ext cx="8028800" cy="824071"/>
      </dsp:txXfrm>
    </dsp:sp>
    <dsp:sp modelId="{F391C640-59B5-4F6D-BA90-48AAF5CBB547}">
      <dsp:nvSpPr>
        <dsp:cNvPr id="0" name=""/>
        <dsp:cNvSpPr/>
      </dsp:nvSpPr>
      <dsp:spPr>
        <a:xfrm>
          <a:off x="508985" y="824071"/>
          <a:ext cx="2860013" cy="28600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B7A24-EAC5-4478-BDB0-C6D556681DD3}">
      <dsp:nvSpPr>
        <dsp:cNvPr id="0" name=""/>
        <dsp:cNvSpPr/>
      </dsp:nvSpPr>
      <dsp:spPr>
        <a:xfrm>
          <a:off x="1938992" y="824071"/>
          <a:ext cx="8028800" cy="286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   2-Agree and refuse requests</a:t>
          </a:r>
          <a:endParaRPr lang="ar-SA" sz="3500" kern="1200" dirty="0"/>
        </a:p>
      </dsp:txBody>
      <dsp:txXfrm>
        <a:off x="1938992" y="824071"/>
        <a:ext cx="8028800" cy="824071"/>
      </dsp:txXfrm>
    </dsp:sp>
    <dsp:sp modelId="{BF58975B-38B7-4EFC-86DB-3654C7C8A25F}">
      <dsp:nvSpPr>
        <dsp:cNvPr id="0" name=""/>
        <dsp:cNvSpPr/>
      </dsp:nvSpPr>
      <dsp:spPr>
        <a:xfrm>
          <a:off x="1017971" y="1648143"/>
          <a:ext cx="1842042" cy="18420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3946C-8B2D-476B-B038-1CF623AB9C66}">
      <dsp:nvSpPr>
        <dsp:cNvPr id="0" name=""/>
        <dsp:cNvSpPr/>
      </dsp:nvSpPr>
      <dsp:spPr>
        <a:xfrm>
          <a:off x="1938992" y="1648143"/>
          <a:ext cx="8028800" cy="1842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   3-make an offer using can/will </a:t>
          </a:r>
          <a:endParaRPr lang="ar-SA" sz="3500" kern="1200" dirty="0"/>
        </a:p>
      </dsp:txBody>
      <dsp:txXfrm>
        <a:off x="1938992" y="1648143"/>
        <a:ext cx="8028800" cy="824071"/>
      </dsp:txXfrm>
    </dsp:sp>
    <dsp:sp modelId="{C9C098F7-F43B-4389-B454-9B147418CB3B}">
      <dsp:nvSpPr>
        <dsp:cNvPr id="0" name=""/>
        <dsp:cNvSpPr/>
      </dsp:nvSpPr>
      <dsp:spPr>
        <a:xfrm>
          <a:off x="1526956" y="2472215"/>
          <a:ext cx="824071" cy="8240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39D79-503F-4E24-9CCD-F1BD663BBA0A}">
      <dsp:nvSpPr>
        <dsp:cNvPr id="0" name=""/>
        <dsp:cNvSpPr/>
      </dsp:nvSpPr>
      <dsp:spPr>
        <a:xfrm>
          <a:off x="1938992" y="2472215"/>
          <a:ext cx="8028800" cy="824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   4-Accept/refuse offers.</a:t>
          </a:r>
          <a:endParaRPr lang="ar-SA" sz="3500" kern="1200" dirty="0"/>
        </a:p>
      </dsp:txBody>
      <dsp:txXfrm>
        <a:off x="1938992" y="2472215"/>
        <a:ext cx="8028800" cy="824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DA559-324E-46EE-A976-C4BB43391405}">
      <dsp:nvSpPr>
        <dsp:cNvPr id="0" name=""/>
        <dsp:cNvSpPr/>
      </dsp:nvSpPr>
      <dsp:spPr>
        <a:xfrm>
          <a:off x="5368097" y="2128741"/>
          <a:ext cx="3883397" cy="924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28"/>
              </a:lnTo>
              <a:lnTo>
                <a:pt x="3883397" y="629728"/>
              </a:lnTo>
              <a:lnTo>
                <a:pt x="3883397" y="924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D9E66-5D35-4851-9EE6-F7E89BC537DF}">
      <dsp:nvSpPr>
        <dsp:cNvPr id="0" name=""/>
        <dsp:cNvSpPr/>
      </dsp:nvSpPr>
      <dsp:spPr>
        <a:xfrm>
          <a:off x="5368097" y="2128741"/>
          <a:ext cx="111603" cy="924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28"/>
              </a:lnTo>
              <a:lnTo>
                <a:pt x="111603" y="629728"/>
              </a:lnTo>
              <a:lnTo>
                <a:pt x="111603" y="924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3BB70-8112-4581-87A1-71852265BD83}">
      <dsp:nvSpPr>
        <dsp:cNvPr id="0" name=""/>
        <dsp:cNvSpPr/>
      </dsp:nvSpPr>
      <dsp:spPr>
        <a:xfrm>
          <a:off x="1596304" y="2128741"/>
          <a:ext cx="3771793" cy="924071"/>
        </a:xfrm>
        <a:custGeom>
          <a:avLst/>
          <a:gdLst/>
          <a:ahLst/>
          <a:cxnLst/>
          <a:rect l="0" t="0" r="0" b="0"/>
          <a:pathLst>
            <a:path>
              <a:moveTo>
                <a:pt x="3771793" y="0"/>
              </a:moveTo>
              <a:lnTo>
                <a:pt x="3771793" y="629728"/>
              </a:lnTo>
              <a:lnTo>
                <a:pt x="0" y="629728"/>
              </a:lnTo>
              <a:lnTo>
                <a:pt x="0" y="924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73C59-401E-4A7D-B072-6FA170C21373}">
      <dsp:nvSpPr>
        <dsp:cNvPr id="0" name=""/>
        <dsp:cNvSpPr/>
      </dsp:nvSpPr>
      <dsp:spPr>
        <a:xfrm>
          <a:off x="3779435" y="111140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E2ABE-79A5-4C31-A6DE-5C48F6380D60}">
      <dsp:nvSpPr>
        <dsp:cNvPr id="0" name=""/>
        <dsp:cNvSpPr/>
      </dsp:nvSpPr>
      <dsp:spPr>
        <a:xfrm>
          <a:off x="4132471" y="446524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Requests</a:t>
          </a:r>
          <a:endParaRPr lang="ar-SA" sz="4100" kern="1200" dirty="0"/>
        </a:p>
      </dsp:txBody>
      <dsp:txXfrm>
        <a:off x="4191565" y="505618"/>
        <a:ext cx="3059136" cy="1899413"/>
      </dsp:txXfrm>
    </dsp:sp>
    <dsp:sp modelId="{0D10C3E0-AF08-4437-A8D0-462C7879D92B}">
      <dsp:nvSpPr>
        <dsp:cNvPr id="0" name=""/>
        <dsp:cNvSpPr/>
      </dsp:nvSpPr>
      <dsp:spPr>
        <a:xfrm>
          <a:off x="7641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5B967-339C-410C-8BE8-99BBB3DD3E5E}">
      <dsp:nvSpPr>
        <dsp:cNvPr id="0" name=""/>
        <dsp:cNvSpPr/>
      </dsp:nvSpPr>
      <dsp:spPr>
        <a:xfrm>
          <a:off x="360678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Can/Will</a:t>
          </a:r>
          <a:endParaRPr lang="ar-SA" sz="4100" kern="1200" dirty="0"/>
        </a:p>
      </dsp:txBody>
      <dsp:txXfrm>
        <a:off x="419772" y="3447292"/>
        <a:ext cx="3059136" cy="1899413"/>
      </dsp:txXfrm>
    </dsp:sp>
    <dsp:sp modelId="{7D42EEAA-EE32-4AE6-BBFE-69F5BFCDEF46}">
      <dsp:nvSpPr>
        <dsp:cNvPr id="0" name=""/>
        <dsp:cNvSpPr/>
      </dsp:nvSpPr>
      <dsp:spPr>
        <a:xfrm>
          <a:off x="3891039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7B9BB-E751-4ED9-80E1-1E8DDABB5690}">
      <dsp:nvSpPr>
        <dsp:cNvPr id="0" name=""/>
        <dsp:cNvSpPr/>
      </dsp:nvSpPr>
      <dsp:spPr>
        <a:xfrm>
          <a:off x="4244075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you</a:t>
          </a:r>
          <a:endParaRPr lang="ar-SA" sz="4100" kern="1200" dirty="0"/>
        </a:p>
      </dsp:txBody>
      <dsp:txXfrm>
        <a:off x="4303169" y="3447292"/>
        <a:ext cx="3059136" cy="1899413"/>
      </dsp:txXfrm>
    </dsp:sp>
    <dsp:sp modelId="{8AD05EB3-ACDC-4E3A-A693-561ABE7E8653}">
      <dsp:nvSpPr>
        <dsp:cNvPr id="0" name=""/>
        <dsp:cNvSpPr/>
      </dsp:nvSpPr>
      <dsp:spPr>
        <a:xfrm>
          <a:off x="7774436" y="3052813"/>
          <a:ext cx="2954117" cy="1884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DA2433-0857-482B-B776-DE8BDEEAEA0E}">
      <dsp:nvSpPr>
        <dsp:cNvPr id="0" name=""/>
        <dsp:cNvSpPr/>
      </dsp:nvSpPr>
      <dsp:spPr>
        <a:xfrm>
          <a:off x="8127472" y="3388198"/>
          <a:ext cx="2954117" cy="188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request..</a:t>
          </a:r>
          <a:r>
            <a:rPr lang="en-US" sz="4100" kern="1200" dirty="0">
              <a:highlight>
                <a:srgbClr val="FFFF00"/>
              </a:highlight>
            </a:rPr>
            <a:t>?</a:t>
          </a:r>
          <a:endParaRPr lang="ar-SA" sz="4100" kern="1200" dirty="0">
            <a:highlight>
              <a:srgbClr val="FFFF00"/>
            </a:highlight>
          </a:endParaRPr>
        </a:p>
      </dsp:txBody>
      <dsp:txXfrm>
        <a:off x="8182659" y="3443385"/>
        <a:ext cx="2843743" cy="1773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05D7-3C85-4CCA-8E78-C1029CC1DE0A}">
      <dsp:nvSpPr>
        <dsp:cNvPr id="0" name=""/>
        <dsp:cNvSpPr/>
      </dsp:nvSpPr>
      <dsp:spPr>
        <a:xfrm>
          <a:off x="0" y="0"/>
          <a:ext cx="443197" cy="4431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EF594-1314-4896-A4BA-0C9260ACE884}">
      <dsp:nvSpPr>
        <dsp:cNvPr id="0" name=""/>
        <dsp:cNvSpPr/>
      </dsp:nvSpPr>
      <dsp:spPr>
        <a:xfrm>
          <a:off x="221599" y="0"/>
          <a:ext cx="4098881" cy="4431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0000"/>
              </a:solidFill>
            </a:rPr>
            <a:t>قال تعالى : (وبالوالدين احسانا)</a:t>
          </a:r>
        </a:p>
      </dsp:txBody>
      <dsp:txXfrm>
        <a:off x="221599" y="0"/>
        <a:ext cx="4098881" cy="443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DA559-324E-46EE-A976-C4BB43391405}">
      <dsp:nvSpPr>
        <dsp:cNvPr id="0" name=""/>
        <dsp:cNvSpPr/>
      </dsp:nvSpPr>
      <dsp:spPr>
        <a:xfrm>
          <a:off x="5400601" y="2193305"/>
          <a:ext cx="3850893" cy="85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164"/>
              </a:lnTo>
              <a:lnTo>
                <a:pt x="3850893" y="565164"/>
              </a:lnTo>
              <a:lnTo>
                <a:pt x="3850893" y="85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D9E66-5D35-4851-9EE6-F7E89BC537DF}">
      <dsp:nvSpPr>
        <dsp:cNvPr id="0" name=""/>
        <dsp:cNvSpPr/>
      </dsp:nvSpPr>
      <dsp:spPr>
        <a:xfrm>
          <a:off x="5354881" y="2193305"/>
          <a:ext cx="91440" cy="859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164"/>
              </a:lnTo>
              <a:lnTo>
                <a:pt x="124819" y="565164"/>
              </a:lnTo>
              <a:lnTo>
                <a:pt x="124819" y="85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3BB70-8112-4581-87A1-71852265BD83}">
      <dsp:nvSpPr>
        <dsp:cNvPr id="0" name=""/>
        <dsp:cNvSpPr/>
      </dsp:nvSpPr>
      <dsp:spPr>
        <a:xfrm>
          <a:off x="1596304" y="2193305"/>
          <a:ext cx="3804297" cy="859508"/>
        </a:xfrm>
        <a:custGeom>
          <a:avLst/>
          <a:gdLst/>
          <a:ahLst/>
          <a:cxnLst/>
          <a:rect l="0" t="0" r="0" b="0"/>
          <a:pathLst>
            <a:path>
              <a:moveTo>
                <a:pt x="3804297" y="0"/>
              </a:moveTo>
              <a:lnTo>
                <a:pt x="3804297" y="565164"/>
              </a:lnTo>
              <a:lnTo>
                <a:pt x="0" y="565164"/>
              </a:lnTo>
              <a:lnTo>
                <a:pt x="0" y="85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73C59-401E-4A7D-B072-6FA170C21373}">
      <dsp:nvSpPr>
        <dsp:cNvPr id="0" name=""/>
        <dsp:cNvSpPr/>
      </dsp:nvSpPr>
      <dsp:spPr>
        <a:xfrm>
          <a:off x="3811939" y="17570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E2ABE-79A5-4C31-A6DE-5C48F6380D60}">
      <dsp:nvSpPr>
        <dsp:cNvPr id="0" name=""/>
        <dsp:cNvSpPr/>
      </dsp:nvSpPr>
      <dsp:spPr>
        <a:xfrm>
          <a:off x="4164975" y="51108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Offer</a:t>
          </a:r>
          <a:endParaRPr lang="ar-SA" sz="5400" kern="1200" dirty="0"/>
        </a:p>
      </dsp:txBody>
      <dsp:txXfrm>
        <a:off x="4224069" y="570182"/>
        <a:ext cx="3059136" cy="1899413"/>
      </dsp:txXfrm>
    </dsp:sp>
    <dsp:sp modelId="{0D10C3E0-AF08-4437-A8D0-462C7879D92B}">
      <dsp:nvSpPr>
        <dsp:cNvPr id="0" name=""/>
        <dsp:cNvSpPr/>
      </dsp:nvSpPr>
      <dsp:spPr>
        <a:xfrm>
          <a:off x="7641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5B967-339C-410C-8BE8-99BBB3DD3E5E}">
      <dsp:nvSpPr>
        <dsp:cNvPr id="0" name=""/>
        <dsp:cNvSpPr/>
      </dsp:nvSpPr>
      <dsp:spPr>
        <a:xfrm>
          <a:off x="360678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I</a:t>
          </a:r>
          <a:endParaRPr lang="ar-SA" sz="5400" kern="1200" dirty="0"/>
        </a:p>
      </dsp:txBody>
      <dsp:txXfrm>
        <a:off x="419772" y="3447292"/>
        <a:ext cx="3059136" cy="1899413"/>
      </dsp:txXfrm>
    </dsp:sp>
    <dsp:sp modelId="{7D42EEAA-EE32-4AE6-BBFE-69F5BFCDEF46}">
      <dsp:nvSpPr>
        <dsp:cNvPr id="0" name=""/>
        <dsp:cNvSpPr/>
      </dsp:nvSpPr>
      <dsp:spPr>
        <a:xfrm>
          <a:off x="3891039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7B9BB-E751-4ED9-80E1-1E8DDABB5690}">
      <dsp:nvSpPr>
        <dsp:cNvPr id="0" name=""/>
        <dsp:cNvSpPr/>
      </dsp:nvSpPr>
      <dsp:spPr>
        <a:xfrm>
          <a:off x="4244075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can/will</a:t>
          </a:r>
          <a:endParaRPr lang="ar-SA" sz="5400" kern="1200" dirty="0"/>
        </a:p>
      </dsp:txBody>
      <dsp:txXfrm>
        <a:off x="4303169" y="3447292"/>
        <a:ext cx="3059136" cy="1899413"/>
      </dsp:txXfrm>
    </dsp:sp>
    <dsp:sp modelId="{8AD05EB3-ACDC-4E3A-A693-561ABE7E8653}">
      <dsp:nvSpPr>
        <dsp:cNvPr id="0" name=""/>
        <dsp:cNvSpPr/>
      </dsp:nvSpPr>
      <dsp:spPr>
        <a:xfrm>
          <a:off x="7774436" y="3052813"/>
          <a:ext cx="2954117" cy="1884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DA2433-0857-482B-B776-DE8BDEEAEA0E}">
      <dsp:nvSpPr>
        <dsp:cNvPr id="0" name=""/>
        <dsp:cNvSpPr/>
      </dsp:nvSpPr>
      <dsp:spPr>
        <a:xfrm>
          <a:off x="8127472" y="3388198"/>
          <a:ext cx="2954117" cy="188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offer</a:t>
          </a:r>
          <a:r>
            <a:rPr lang="en-US" sz="5400" kern="1200" dirty="0">
              <a:highlight>
                <a:srgbClr val="FFFF00"/>
              </a:highlight>
            </a:rPr>
            <a:t>.</a:t>
          </a:r>
          <a:endParaRPr lang="ar-SA" sz="5400" kern="1200" dirty="0">
            <a:highlight>
              <a:srgbClr val="FFFF00"/>
            </a:highlight>
          </a:endParaRPr>
        </a:p>
      </dsp:txBody>
      <dsp:txXfrm>
        <a:off x="8182659" y="3443385"/>
        <a:ext cx="2843743" cy="1773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1063-D458-4BB7-960C-5673B93A9144}">
      <dsp:nvSpPr>
        <dsp:cNvPr id="0" name=""/>
        <dsp:cNvSpPr/>
      </dsp:nvSpPr>
      <dsp:spPr>
        <a:xfrm>
          <a:off x="0" y="0"/>
          <a:ext cx="5960527" cy="122323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solidFill>
                <a:schemeClr val="tx1"/>
              </a:solidFill>
            </a:rPr>
            <a:t>►Offer your help</a:t>
          </a:r>
          <a:endParaRPr lang="ar-SA" sz="5100" kern="1200" dirty="0">
            <a:solidFill>
              <a:schemeClr val="tx1"/>
            </a:solidFill>
          </a:endParaRPr>
        </a:p>
      </dsp:txBody>
      <dsp:txXfrm>
        <a:off x="59713" y="59713"/>
        <a:ext cx="5841101" cy="1103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A4C65-FD6F-4336-BF98-6A6F742D3077}">
      <dsp:nvSpPr>
        <dsp:cNvPr id="0" name=""/>
        <dsp:cNvSpPr/>
      </dsp:nvSpPr>
      <dsp:spPr>
        <a:xfrm>
          <a:off x="0" y="0"/>
          <a:ext cx="1043595" cy="10435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5888E-6908-4995-A6E2-6BB185BB2CB2}">
      <dsp:nvSpPr>
        <dsp:cNvPr id="0" name=""/>
        <dsp:cNvSpPr/>
      </dsp:nvSpPr>
      <dsp:spPr>
        <a:xfrm>
          <a:off x="521797" y="0"/>
          <a:ext cx="7759121" cy="10435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0" i="0" kern="1200"/>
            <a:t>مثل المؤمنين في توادهم وتراحمهم وتعاطفهم مثل الجسد إذا اشتكى منه عضو تداعى له سائر الجسد بالسهر والحمى</a:t>
          </a:r>
          <a:endParaRPr lang="ar-SA" sz="2400" kern="1200"/>
        </a:p>
      </dsp:txBody>
      <dsp:txXfrm>
        <a:off x="521797" y="0"/>
        <a:ext cx="7759121" cy="104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AB72692-5BF0-4939-98C4-0177592C7DF2}" type="uaqdatetime1">
              <a:rPr lang="ar-SA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29/02/42</a:t>
            </a:fld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FD77566-CD65-4859-9FA1-43956DC85B8C}" type="slidenum">
              <a:rPr lang="ar-SA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‹#›</a:t>
            </a:fld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3F500ADF-3637-4CF6-B7A9-6F2266895C09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B8796F01-7154-41E0-B48B-A6921757531A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1pPr>
    <a:lvl2pPr marL="60949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2pPr>
    <a:lvl3pPr marL="1218987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3pPr>
    <a:lvl4pPr marL="182848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4pPr>
    <a:lvl5pPr marL="243797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5pPr>
    <a:lvl6pPr marL="304746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BBF81A0-ADA6-4623-BE4F-40CFB8BBCB3D}" type="slidenum">
              <a:rPr lang="ar-SA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745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412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511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591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666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784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91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061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4060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53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179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271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97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464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982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3356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92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المجموعة 13" descr="عرض متسلسل للكتب"/>
          <p:cNvGrpSpPr/>
          <p:nvPr userDrawn="1"/>
        </p:nvGrpSpPr>
        <p:grpSpPr>
          <a:xfrm flipH="1">
            <a:off x="-1747" y="0"/>
            <a:ext cx="12190572" cy="6858000"/>
            <a:chOff x="0" y="0"/>
            <a:chExt cx="12190572" cy="6858000"/>
          </a:xfrm>
        </p:grpSpPr>
        <p:sp>
          <p:nvSpPr>
            <p:cNvPr id="13" name="مستطيل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noProof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grpSp>
          <p:nvGrpSpPr>
            <p:cNvPr id="12" name="المجموعة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الصورة 8" descr="عرض متسلسل للكتب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مستطيل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noProof="0"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</p:grpSp>
      </p:grpSp>
      <p:sp>
        <p:nvSpPr>
          <p:cNvPr id="2" name="العنوان 1"/>
          <p:cNvSpPr>
            <a:spLocks noGrp="1"/>
          </p:cNvSpPr>
          <p:nvPr>
            <p:ph type="ctrTitle" hasCustomPrompt="1"/>
          </p:nvPr>
        </p:nvSpPr>
        <p:spPr>
          <a:xfrm flipH="1">
            <a:off x="300905" y="1498601"/>
            <a:ext cx="7008574" cy="3298825"/>
          </a:xfrm>
        </p:spPr>
        <p:txBody>
          <a:bodyPr rtlCol="1">
            <a:normAutofit/>
          </a:bodyPr>
          <a:lstStyle>
            <a:lvl1pPr algn="r" rtl="1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300905" y="4927600"/>
            <a:ext cx="7008574" cy="124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/>
              <a:t>انقر لتحرير نمط العنوان الفرعي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1D7EED4A-49B0-48F1-BB59-D06DB2F8C134}" type="uaqdatetime1">
              <a:rPr lang="ar-SA" noProof="0" smtClean="0"/>
              <a:t>29/02/42</a:t>
            </a:fld>
            <a:endParaRPr lang="ar-SA" noProof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914162" y="1701800"/>
            <a:ext cx="10157354" cy="4470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687E5093-AE01-45CE-AC82-D40174B495D4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91C5AD9-787D-40FA-8A4D-16A055B9AF8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 flipH="1">
            <a:off x="914162" y="274638"/>
            <a:ext cx="1422030" cy="5897561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539338" y="274638"/>
            <a:ext cx="8532178" cy="5897561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</a:lstStyle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E1CAA90-40C2-4976-82EF-A3A2950E5D95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91C5AD9-787D-40FA-8A4D-16A055B9AF8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rtlCol="1" anchor="b"/>
          <a:lstStyle>
            <a:lvl1pPr algn="ctr" rtl="1">
              <a:defRPr sz="5998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 rtlCol="1"/>
          <a:lstStyle>
            <a:lvl1pPr marL="0" indent="0" algn="ctr" rtl="1">
              <a:buNone/>
              <a:defRPr sz="2399"/>
            </a:lvl1pPr>
            <a:lvl2pPr marL="457063" indent="0" algn="ctr" rtl="1">
              <a:buNone/>
              <a:defRPr sz="1999"/>
            </a:lvl2pPr>
            <a:lvl3pPr marL="914126" indent="0" algn="ctr" rtl="1">
              <a:buNone/>
              <a:defRPr sz="1799"/>
            </a:lvl3pPr>
            <a:lvl4pPr marL="1371189" indent="0" algn="ctr" rtl="1">
              <a:buNone/>
              <a:defRPr sz="1600"/>
            </a:lvl4pPr>
            <a:lvl5pPr marL="1828251" indent="0" algn="ctr" rtl="1">
              <a:buNone/>
              <a:defRPr sz="1600"/>
            </a:lvl5pPr>
            <a:lvl6pPr marL="2285314" indent="0" algn="ctr" rtl="1">
              <a:buNone/>
              <a:defRPr sz="1600"/>
            </a:lvl6pPr>
            <a:lvl7pPr marL="2742377" indent="0" algn="ctr" rtl="1">
              <a:buNone/>
              <a:defRPr sz="1600"/>
            </a:lvl7pPr>
            <a:lvl8pPr marL="3199440" indent="0" algn="ctr" rtl="1">
              <a:buNone/>
              <a:defRPr sz="1600"/>
            </a:lvl8pPr>
            <a:lvl9pPr marL="3656503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012C192-F9B2-4E0A-9170-B384C97ED337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  <p:grpSp>
        <p:nvGrpSpPr>
          <p:cNvPr id="7" name="المجموعة 6"/>
          <p:cNvGrpSpPr/>
          <p:nvPr userDrawn="1"/>
        </p:nvGrpSpPr>
        <p:grpSpPr>
          <a:xfrm>
            <a:off x="-29020" y="-17227"/>
            <a:ext cx="12217845" cy="7054380"/>
            <a:chOff x="-29028" y="0"/>
            <a:chExt cx="12221028" cy="7054380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 flipH="1"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المجموعة 8"/>
            <p:cNvGrpSpPr/>
            <p:nvPr/>
          </p:nvGrpSpPr>
          <p:grpSpPr>
            <a:xfrm>
              <a:off x="1856346" y="3841542"/>
              <a:ext cx="3283700" cy="641208"/>
              <a:chOff x="1856346" y="3841542"/>
              <a:chExt cx="3283700" cy="641208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 rot="10308767">
                <a:off x="3365210" y="3906110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مستطيل مستدير الزوايا 10"/>
              <p:cNvSpPr/>
              <p:nvPr/>
            </p:nvSpPr>
            <p:spPr>
              <a:xfrm rot="21287964">
                <a:off x="1874702" y="3843686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مستطيل مستدير الزوايا 11"/>
              <p:cNvSpPr/>
              <p:nvPr/>
            </p:nvSpPr>
            <p:spPr>
              <a:xfrm rot="20999673">
                <a:off x="5002064" y="384154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مستطيل مستدير الزوايا 12"/>
              <p:cNvSpPr/>
              <p:nvPr/>
            </p:nvSpPr>
            <p:spPr>
              <a:xfrm>
                <a:off x="1856346" y="4429766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4" name="شكل بيضاوي 13"/>
          <p:cNvSpPr/>
          <p:nvPr userDrawn="1"/>
        </p:nvSpPr>
        <p:spPr>
          <a:xfrm flipH="1">
            <a:off x="2642392" y="2859079"/>
            <a:ext cx="672926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مستطيل 14"/>
          <p:cNvSpPr/>
          <p:nvPr userDrawn="1"/>
        </p:nvSpPr>
        <p:spPr>
          <a:xfrm flipH="1">
            <a:off x="1790977" y="2356616"/>
            <a:ext cx="672926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مثلث متساوي الساقين 15"/>
          <p:cNvSpPr/>
          <p:nvPr userDrawn="1"/>
        </p:nvSpPr>
        <p:spPr>
          <a:xfrm flipH="1">
            <a:off x="3222635" y="2185978"/>
            <a:ext cx="672926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شكل متوازي أضلاع 16"/>
          <p:cNvSpPr/>
          <p:nvPr userDrawn="1"/>
        </p:nvSpPr>
        <p:spPr>
          <a:xfrm flipH="1" flipV="1">
            <a:off x="4009164" y="2316164"/>
            <a:ext cx="672926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قلب 17"/>
          <p:cNvSpPr/>
          <p:nvPr userDrawn="1"/>
        </p:nvSpPr>
        <p:spPr>
          <a:xfrm flipH="1">
            <a:off x="915017" y="2138335"/>
            <a:ext cx="672926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عنوان 1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 flipH="1">
            <a:off x="0" y="1765262"/>
            <a:ext cx="686655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rtlCol="1" anchor="b"/>
          <a:lstStyle>
            <a:lvl1pPr algn="ctr" rtl="1">
              <a:defRPr sz="5998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 rtlCol="1"/>
          <a:lstStyle>
            <a:lvl1pPr marL="0" indent="0" algn="ctr" rtl="1">
              <a:buNone/>
              <a:defRPr sz="2399"/>
            </a:lvl1pPr>
            <a:lvl2pPr marL="457063" indent="0" algn="ctr" rtl="1">
              <a:buNone/>
              <a:defRPr sz="1999"/>
            </a:lvl2pPr>
            <a:lvl3pPr marL="914126" indent="0" algn="ctr" rtl="1">
              <a:buNone/>
              <a:defRPr sz="1799"/>
            </a:lvl3pPr>
            <a:lvl4pPr marL="1371189" indent="0" algn="ctr" rtl="1">
              <a:buNone/>
              <a:defRPr sz="1600"/>
            </a:lvl4pPr>
            <a:lvl5pPr marL="1828251" indent="0" algn="ctr" rtl="1">
              <a:buNone/>
              <a:defRPr sz="1600"/>
            </a:lvl5pPr>
            <a:lvl6pPr marL="2285314" indent="0" algn="ctr" rtl="1">
              <a:buNone/>
              <a:defRPr sz="1600"/>
            </a:lvl6pPr>
            <a:lvl7pPr marL="2742377" indent="0" algn="ctr" rtl="1">
              <a:buNone/>
              <a:defRPr sz="1600"/>
            </a:lvl7pPr>
            <a:lvl8pPr marL="3199440" indent="0" algn="ctr" rtl="1">
              <a:buNone/>
              <a:defRPr sz="1600"/>
            </a:lvl8pPr>
            <a:lvl9pPr marL="3656503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36CA863-2A0F-417A-AFBA-F62F7A7B38A6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1"/>
            <a:ext cx="12265005" cy="6887497"/>
            <a:chOff x="0" y="-29497"/>
            <a:chExt cx="12268200" cy="6887497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مستطيل مستدير الزوايا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399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مستطيل مستدير الزوايا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399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אליפסה 10">
            <a:extLst>
              <a:ext uri="{FF2B5EF4-FFF2-40B4-BE49-F238E27FC236}">
                <a16:creationId xmlns:a16="http://schemas.microsoft.com/office/drawing/2014/main" id="{B483E89D-0D6F-4511-851F-FD4E5D711976}"/>
              </a:ext>
            </a:extLst>
          </p:cNvPr>
          <p:cNvSpPr/>
          <p:nvPr userDrawn="1"/>
        </p:nvSpPr>
        <p:spPr>
          <a:xfrm flipH="1">
            <a:off x="1960146" y="2671764"/>
            <a:ext cx="672926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מלבן 11">
            <a:extLst>
              <a:ext uri="{FF2B5EF4-FFF2-40B4-BE49-F238E27FC236}">
                <a16:creationId xmlns:a16="http://schemas.microsoft.com/office/drawing/2014/main" id="{0AD4EC64-0D19-4CA6-8A0E-C4F58669C751}"/>
              </a:ext>
            </a:extLst>
          </p:cNvPr>
          <p:cNvSpPr/>
          <p:nvPr userDrawn="1"/>
        </p:nvSpPr>
        <p:spPr>
          <a:xfrm flipH="1">
            <a:off x="1688600" y="1772757"/>
            <a:ext cx="672926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משולש שווה שוקיים 12">
            <a:extLst>
              <a:ext uri="{FF2B5EF4-FFF2-40B4-BE49-F238E27FC236}">
                <a16:creationId xmlns:a16="http://schemas.microsoft.com/office/drawing/2014/main" id="{E0A601B1-ED69-4303-88C8-B9B2C93C77E2}"/>
              </a:ext>
            </a:extLst>
          </p:cNvPr>
          <p:cNvSpPr/>
          <p:nvPr userDrawn="1"/>
        </p:nvSpPr>
        <p:spPr>
          <a:xfrm flipH="1">
            <a:off x="2678888" y="1780381"/>
            <a:ext cx="672926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מקבילית 13">
            <a:extLst>
              <a:ext uri="{FF2B5EF4-FFF2-40B4-BE49-F238E27FC236}">
                <a16:creationId xmlns:a16="http://schemas.microsoft.com/office/drawing/2014/main" id="{9967F13E-2F74-42F8-8DB2-945EB573D9D9}"/>
              </a:ext>
            </a:extLst>
          </p:cNvPr>
          <p:cNvSpPr/>
          <p:nvPr userDrawn="1"/>
        </p:nvSpPr>
        <p:spPr>
          <a:xfrm flipH="1">
            <a:off x="2859953" y="2836863"/>
            <a:ext cx="672926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לב 14">
            <a:extLst>
              <a:ext uri="{FF2B5EF4-FFF2-40B4-BE49-F238E27FC236}">
                <a16:creationId xmlns:a16="http://schemas.microsoft.com/office/drawing/2014/main" id="{037DAFCA-F70B-4DF3-BD72-FA36A8E18767}"/>
              </a:ext>
            </a:extLst>
          </p:cNvPr>
          <p:cNvSpPr/>
          <p:nvPr userDrawn="1"/>
        </p:nvSpPr>
        <p:spPr>
          <a:xfrm flipH="1">
            <a:off x="810528" y="2322513"/>
            <a:ext cx="672926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0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35F2374-B76E-47F7-B7D2-D03347A72447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5774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rtlCol="1" anchor="b"/>
          <a:lstStyle>
            <a:lvl1pPr algn="r" rtl="1">
              <a:defRPr sz="5998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 rtlCol="1"/>
          <a:lstStyle>
            <a:lvl1pPr marL="0" indent="0" algn="r" rtl="1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r" rtl="1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r" rtl="1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C4A826CF-27B0-4A0B-806E-C67A0A0BB10D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3598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361E35F-F6D5-400F-A6F5-F31BD82A50C0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7743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rtlCol="1" anchor="b"/>
          <a:lstStyle>
            <a:lvl1pPr marL="0" indent="0" algn="r" rtl="1">
              <a:buNone/>
              <a:defRPr sz="2399" b="1"/>
            </a:lvl1pPr>
            <a:lvl2pPr marL="457063" indent="0" algn="r" rtl="1">
              <a:buNone/>
              <a:defRPr sz="1999" b="1"/>
            </a:lvl2pPr>
            <a:lvl3pPr marL="914126" indent="0" algn="r" rtl="1">
              <a:buNone/>
              <a:defRPr sz="1799" b="1"/>
            </a:lvl3pPr>
            <a:lvl4pPr marL="1371189" indent="0" algn="r" rtl="1">
              <a:buNone/>
              <a:defRPr sz="1600" b="1"/>
            </a:lvl4pPr>
            <a:lvl5pPr marL="1828251" indent="0" algn="r" rtl="1">
              <a:buNone/>
              <a:defRPr sz="1600" b="1"/>
            </a:lvl5pPr>
            <a:lvl6pPr marL="2285314" indent="0" algn="r" rtl="1">
              <a:buNone/>
              <a:defRPr sz="1600" b="1"/>
            </a:lvl6pPr>
            <a:lvl7pPr marL="2742377" indent="0" algn="r" rtl="1">
              <a:buNone/>
              <a:defRPr sz="1600" b="1"/>
            </a:lvl7pPr>
            <a:lvl8pPr marL="3199440" indent="0" algn="r" rtl="1">
              <a:buNone/>
              <a:defRPr sz="1600" b="1"/>
            </a:lvl8pPr>
            <a:lvl9pPr marL="3656503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rtlCol="1" anchor="b"/>
          <a:lstStyle>
            <a:lvl1pPr marL="0" indent="0" algn="r" rtl="1">
              <a:buNone/>
              <a:defRPr sz="2399" b="1"/>
            </a:lvl1pPr>
            <a:lvl2pPr marL="457063" indent="0" algn="r" rtl="1">
              <a:buNone/>
              <a:defRPr sz="1999" b="1"/>
            </a:lvl2pPr>
            <a:lvl3pPr marL="914126" indent="0" algn="r" rtl="1">
              <a:buNone/>
              <a:defRPr sz="1799" b="1"/>
            </a:lvl3pPr>
            <a:lvl4pPr marL="1371189" indent="0" algn="r" rtl="1">
              <a:buNone/>
              <a:defRPr sz="1600" b="1"/>
            </a:lvl4pPr>
            <a:lvl5pPr marL="1828251" indent="0" algn="r" rtl="1">
              <a:buNone/>
              <a:defRPr sz="1600" b="1"/>
            </a:lvl5pPr>
            <a:lvl6pPr marL="2285314" indent="0" algn="r" rtl="1">
              <a:buNone/>
              <a:defRPr sz="1600" b="1"/>
            </a:lvl6pPr>
            <a:lvl7pPr marL="2742377" indent="0" algn="r" rtl="1">
              <a:buNone/>
              <a:defRPr sz="1600" b="1"/>
            </a:lvl7pPr>
            <a:lvl8pPr marL="3199440" indent="0" algn="r" rtl="1">
              <a:buNone/>
              <a:defRPr sz="1600" b="1"/>
            </a:lvl8pPr>
            <a:lvl9pPr marL="3656503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D7E72DAB-44ED-4BE2-A425-CEE915481C31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41435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05DBFA7-3E33-41A2-BE65-24C13CAF8CAC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387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914162" y="1701800"/>
            <a:ext cx="10157354" cy="4470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B66802A2-D4B5-4DB4-8A66-004919FE5CC7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A60BA0E-20D0-4E7C-B286-26C960A6788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DC0044A6-E0D7-4CB2-B49F-E4AAF7B034F3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695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419631" y="457200"/>
            <a:ext cx="3931213" cy="1600200"/>
          </a:xfrm>
        </p:spPr>
        <p:txBody>
          <a:bodyPr rtlCol="1" anchor="b"/>
          <a:lstStyle>
            <a:lvl1pPr algn="r" rtl="1">
              <a:defRPr sz="3199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7982" y="987426"/>
            <a:ext cx="6170593" cy="4873625"/>
          </a:xfrm>
        </p:spPr>
        <p:txBody>
          <a:bodyPr rtlCol="1"/>
          <a:lstStyle>
            <a:lvl1pPr algn="r" rtl="1">
              <a:defRPr sz="3199"/>
            </a:lvl1pPr>
            <a:lvl2pPr algn="r" rtl="1">
              <a:defRPr sz="2799"/>
            </a:lvl2pPr>
            <a:lvl3pPr algn="r" rtl="1">
              <a:defRPr sz="2399"/>
            </a:lvl3pPr>
            <a:lvl4pPr algn="r" rtl="1">
              <a:defRPr sz="1999"/>
            </a:lvl4pPr>
            <a:lvl5pPr algn="r" rtl="1">
              <a:defRPr sz="1999"/>
            </a:lvl5pPr>
            <a:lvl6pPr algn="r" rtl="1">
              <a:defRPr sz="1999"/>
            </a:lvl6pPr>
            <a:lvl7pPr algn="r" rtl="1">
              <a:defRPr sz="1999"/>
            </a:lvl7pPr>
            <a:lvl8pPr algn="r" rtl="1">
              <a:defRPr sz="1999"/>
            </a:lvl8pPr>
            <a:lvl9pPr algn="r" rtl="1">
              <a:defRPr sz="1999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419631" y="2057400"/>
            <a:ext cx="3931213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063" indent="0" algn="r" rtl="1">
              <a:buNone/>
              <a:defRPr sz="1400"/>
            </a:lvl2pPr>
            <a:lvl3pPr marL="914126" indent="0" algn="r" rtl="1">
              <a:buNone/>
              <a:defRPr sz="1200"/>
            </a:lvl3pPr>
            <a:lvl4pPr marL="1371189" indent="0" algn="r" rtl="1">
              <a:buNone/>
              <a:defRPr sz="1000"/>
            </a:lvl4pPr>
            <a:lvl5pPr marL="1828251" indent="0" algn="r" rtl="1">
              <a:buNone/>
              <a:defRPr sz="1000"/>
            </a:lvl5pPr>
            <a:lvl6pPr marL="2285314" indent="0" algn="r" rtl="1">
              <a:buNone/>
              <a:defRPr sz="1000"/>
            </a:lvl6pPr>
            <a:lvl7pPr marL="2742377" indent="0" algn="r" rtl="1">
              <a:buNone/>
              <a:defRPr sz="1000"/>
            </a:lvl7pPr>
            <a:lvl8pPr marL="3199440" indent="0" algn="r" rtl="1">
              <a:buNone/>
              <a:defRPr sz="1000"/>
            </a:lvl8pPr>
            <a:lvl9pPr marL="3656503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38C224A-1021-46ED-BB0E-F4DB24B5F9FB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886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419631" y="457200"/>
            <a:ext cx="3931213" cy="1600200"/>
          </a:xfrm>
        </p:spPr>
        <p:txBody>
          <a:bodyPr rtlCol="1" anchor="b"/>
          <a:lstStyle>
            <a:lvl1pPr algn="r" rtl="1">
              <a:defRPr sz="3199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7982" y="987426"/>
            <a:ext cx="6170593" cy="4873625"/>
          </a:xfrm>
        </p:spPr>
        <p:txBody>
          <a:bodyPr rtlCol="1"/>
          <a:lstStyle>
            <a:lvl1pPr marL="0" indent="0" algn="r" rtl="1">
              <a:buNone/>
              <a:defRPr sz="3199"/>
            </a:lvl1pPr>
            <a:lvl2pPr marL="457063" indent="0" algn="r" rtl="1">
              <a:buNone/>
              <a:defRPr sz="2799"/>
            </a:lvl2pPr>
            <a:lvl3pPr marL="914126" indent="0" algn="r" rtl="1">
              <a:buNone/>
              <a:defRPr sz="2399"/>
            </a:lvl3pPr>
            <a:lvl4pPr marL="1371189" indent="0" algn="r" rtl="1">
              <a:buNone/>
              <a:defRPr sz="1999"/>
            </a:lvl4pPr>
            <a:lvl5pPr marL="1828251" indent="0" algn="r" rtl="1">
              <a:buNone/>
              <a:defRPr sz="1999"/>
            </a:lvl5pPr>
            <a:lvl6pPr marL="2285314" indent="0" algn="r" rtl="1">
              <a:buNone/>
              <a:defRPr sz="1999"/>
            </a:lvl6pPr>
            <a:lvl7pPr marL="2742377" indent="0" algn="r" rtl="1">
              <a:buNone/>
              <a:defRPr sz="1999"/>
            </a:lvl7pPr>
            <a:lvl8pPr marL="3199440" indent="0" algn="r" rtl="1">
              <a:buNone/>
              <a:defRPr sz="1999"/>
            </a:lvl8pPr>
            <a:lvl9pPr marL="3656503" indent="0" algn="r" rtl="1">
              <a:buNone/>
              <a:defRPr sz="1999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419631" y="2057400"/>
            <a:ext cx="3931213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063" indent="0" algn="r" rtl="1">
              <a:buNone/>
              <a:defRPr sz="1400"/>
            </a:lvl2pPr>
            <a:lvl3pPr marL="914126" indent="0" algn="r" rtl="1">
              <a:buNone/>
              <a:defRPr sz="1200"/>
            </a:lvl3pPr>
            <a:lvl4pPr marL="1371189" indent="0" algn="r" rtl="1">
              <a:buNone/>
              <a:defRPr sz="1000"/>
            </a:lvl4pPr>
            <a:lvl5pPr marL="1828251" indent="0" algn="r" rtl="1">
              <a:buNone/>
              <a:defRPr sz="1000"/>
            </a:lvl5pPr>
            <a:lvl6pPr marL="2285314" indent="0" algn="r" rtl="1">
              <a:buNone/>
              <a:defRPr sz="1000"/>
            </a:lvl6pPr>
            <a:lvl7pPr marL="2742377" indent="0" algn="r" rtl="1">
              <a:buNone/>
              <a:defRPr sz="1000"/>
            </a:lvl7pPr>
            <a:lvl8pPr marL="3199440" indent="0" algn="r" rtl="1">
              <a:buNone/>
              <a:defRPr sz="1000"/>
            </a:lvl8pPr>
            <a:lvl9pPr marL="3656503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765DE7C-8D7F-4C61-9038-7A3BD1EF03EF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1681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837982" y="1825625"/>
            <a:ext cx="10512862" cy="4351338"/>
          </a:xfrm>
        </p:spPr>
        <p:txBody>
          <a:bodyPr vert="eaVert"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BB10EE3-4D22-4AD4-89F3-59D0B3378377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9411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V="1">
            <a:off x="837982" y="365125"/>
            <a:ext cx="2628215" cy="5811838"/>
          </a:xfrm>
        </p:spPr>
        <p:txBody>
          <a:bodyPr vert="eaVert"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3618557" y="365125"/>
            <a:ext cx="7732286" cy="5811838"/>
          </a:xfrm>
        </p:spPr>
        <p:txBody>
          <a:bodyPr vert="eaVert"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2B24DCC5-E706-4C98-A50B-978C95270BD6}" type="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96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عنوان المقطع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المجموعة 11"/>
          <p:cNvGrpSpPr/>
          <p:nvPr/>
        </p:nvGrpSpPr>
        <p:grpSpPr>
          <a:xfrm flipH="1">
            <a:off x="-1747" y="0"/>
            <a:ext cx="12188952" cy="6858000"/>
            <a:chOff x="1620" y="0"/>
            <a:chExt cx="12188952" cy="6858000"/>
          </a:xfrm>
        </p:grpSpPr>
        <p:sp>
          <p:nvSpPr>
            <p:cNvPr id="4" name="مستطيل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مستطيل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pic>
        <p:nvPicPr>
          <p:cNvPr id="5" name="الصورة 4" descr="عرض متسلسل للكت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8" y="0"/>
            <a:ext cx="4591594" cy="6858000"/>
          </a:xfrm>
          <a:prstGeom prst="rect">
            <a:avLst/>
          </a:prstGeom>
        </p:spPr>
      </p:pic>
      <p:sp>
        <p:nvSpPr>
          <p:cNvPr id="7" name="العنوان 1"/>
          <p:cNvSpPr>
            <a:spLocks noGrp="1"/>
          </p:cNvSpPr>
          <p:nvPr>
            <p:ph type="ctrTitle" hasCustomPrompt="1"/>
          </p:nvPr>
        </p:nvSpPr>
        <p:spPr>
          <a:xfrm flipH="1">
            <a:off x="4943102" y="1498601"/>
            <a:ext cx="7008574" cy="3298825"/>
          </a:xfrm>
        </p:spPr>
        <p:txBody>
          <a:bodyPr rtlCol="1">
            <a:normAutofit/>
          </a:bodyPr>
          <a:lstStyle>
            <a:lvl1pPr algn="r" rtl="1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8" name="العنوان ال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943102" y="4927600"/>
            <a:ext cx="7008574" cy="124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/>
              <a:t>انقر لتحرير نمط العنوان الفرعي الرئيسي</a:t>
            </a:r>
            <a:endParaRPr lang="ar-SA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98956B0D-FD85-4E87-A0F5-441ACACDCBF4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609441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91416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DA979C4-2FED-4738-81AF-C9810FD37040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094412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09441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914162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91416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04F0FEF-4F66-4B44-9479-F1C09F1D5DC2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EB37DED6-D4C7-42EE-AB49-D2E39E64FDE4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B3B05752-ABBA-4A0A-995D-4DE4409C546F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66A75D9B-A18B-4D2E-8809-87B1EC6188EA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304721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381286" y="1701800"/>
            <a:ext cx="3351927" cy="28448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914162" y="482600"/>
            <a:ext cx="6805427" cy="58928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8381286" y="4648200"/>
            <a:ext cx="3351927" cy="17272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74CF88B1-32E2-4C8D-A9AD-A6F08290E1C2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2DFBB78A-01B4-41F2-96B0-677A4A28283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082257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437765" y="4800600"/>
            <a:ext cx="7313295" cy="7620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 hasCustomPrompt="1"/>
          </p:nvPr>
        </p:nvSpPr>
        <p:spPr>
          <a:xfrm flipH="1">
            <a:off x="2437765" y="279401"/>
            <a:ext cx="7313295" cy="4448175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3700"/>
            </a:lvl2pPr>
            <a:lvl3pPr marL="1218987" indent="0" algn="r" rtl="1">
              <a:buNone/>
              <a:defRPr sz="3200"/>
            </a:lvl3pPr>
            <a:lvl4pPr marL="1828480" indent="0" algn="r" rtl="1">
              <a:buNone/>
              <a:defRPr sz="2700"/>
            </a:lvl4pPr>
            <a:lvl5pPr marL="2437973" indent="0" algn="r" rtl="1">
              <a:buNone/>
              <a:defRPr sz="2700"/>
            </a:lvl5pPr>
            <a:lvl6pPr marL="3047467" indent="0" algn="r" rtl="1">
              <a:buNone/>
              <a:defRPr sz="2700"/>
            </a:lvl6pPr>
            <a:lvl7pPr marL="3656960" indent="0" algn="r" rtl="1">
              <a:buNone/>
              <a:defRPr sz="2700"/>
            </a:lvl7pPr>
            <a:lvl8pPr marL="4266453" indent="0" algn="r" rtl="1">
              <a:buNone/>
              <a:defRPr sz="2700"/>
            </a:lvl8pPr>
            <a:lvl9pPr marL="4875947" indent="0" algn="r" rtl="1">
              <a:buNone/>
              <a:defRPr sz="27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2437765" y="5562600"/>
            <a:ext cx="7313295" cy="8128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0810CCFA-AD43-4DA5-95D4-79EE3B8CB934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2DFBB78A-01B4-41F2-96B0-677A4A28283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المجموعة 6"/>
          <p:cNvGrpSpPr/>
          <p:nvPr/>
        </p:nvGrpSpPr>
        <p:grpSpPr>
          <a:xfrm flipH="1">
            <a:off x="-1747" y="0"/>
            <a:ext cx="12188952" cy="6858000"/>
            <a:chOff x="1620" y="0"/>
            <a:chExt cx="12188952" cy="6858000"/>
          </a:xfrm>
        </p:grpSpPr>
        <p:sp>
          <p:nvSpPr>
            <p:cNvPr id="10" name="مستطيل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1" anchor="b">
            <a:normAutofit/>
          </a:bodyPr>
          <a:lstStyle/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914162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1">
            <a:normAutofit/>
          </a:bodyPr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E4AC998-9F16-4E05-9F07-9D7BD5A70003}" type="uaqdatetime1">
              <a:rPr lang="ar-SA" smtClean="0"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r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+mj-ea"/>
          <a:cs typeface="Tahoma" panose="020B0604030504040204" pitchFamily="34" charset="0"/>
          <a:sym typeface="Tahoma" panose="020B0604030504040204" pitchFamily="34" charset="0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10CAD4B-323E-4E55-942A-619BAA274F78}" type="datetime1">
              <a:rPr lang="ar-SA" smtClean="0"/>
              <a:pPr/>
              <a:t>29/02/42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DF5074B-1D8C-4FBF-B643-29DBF83DE07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414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sldNum="0" hdr="0" ftr="0" dt="0"/>
  <p:txStyles>
    <p:titleStyle>
      <a:lvl1pPr algn="r" defTabSz="914126" rtl="1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Tahoma" panose="020B0604030504040204" pitchFamily="34" charset="0"/>
          <a:ea typeface="+mj-ea"/>
          <a:cs typeface="Tahoma" panose="020B0604030504040204" pitchFamily="34" charset="0"/>
        </a:defRPr>
      </a:lvl1pPr>
    </p:titleStyle>
    <p:bodyStyle>
      <a:lvl1pPr marL="228531" indent="-228531" algn="r" defTabSz="91412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1pPr>
      <a:lvl2pPr marL="68559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2pPr>
      <a:lvl3pPr marL="1142657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3pPr>
      <a:lvl4pPr marL="1599720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4pPr>
      <a:lvl5pPr marL="2056783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8.svg"/><Relationship Id="rId3" Type="http://schemas.openxmlformats.org/officeDocument/2006/relationships/image" Target="../media/image15.jpg"/><Relationship Id="rId7" Type="http://schemas.openxmlformats.org/officeDocument/2006/relationships/diagramData" Target="../diagrams/data4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11" Type="http://schemas.microsoft.com/office/2007/relationships/diagramDrawing" Target="../diagrams/drawing4.xml"/><Relationship Id="rId5" Type="http://schemas.openxmlformats.org/officeDocument/2006/relationships/image" Target="../media/image16.jpg"/><Relationship Id="rId10" Type="http://schemas.openxmlformats.org/officeDocument/2006/relationships/diagramColors" Target="../diagrams/colors4.xml"/><Relationship Id="rId4" Type="http://schemas.openxmlformats.org/officeDocument/2006/relationships/hyperlink" Target="http://www.healingcuisinebyelise.blogspot.com/2012/04/challenge-22-days-to-spring-clean-home.html" TargetMode="Externa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8.svg"/><Relationship Id="rId3" Type="http://schemas.openxmlformats.org/officeDocument/2006/relationships/image" Target="../media/image19.png"/><Relationship Id="rId7" Type="http://schemas.openxmlformats.org/officeDocument/2006/relationships/diagramData" Target="../diagrams/data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856" TargetMode="External"/><Relationship Id="rId11" Type="http://schemas.microsoft.com/office/2007/relationships/diagramDrawing" Target="../diagrams/drawing6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6.xml"/><Relationship Id="rId4" Type="http://schemas.openxmlformats.org/officeDocument/2006/relationships/hyperlink" Target="https://pixabay.com/en/worried-bored-sad-boy-man-stress-2296975/" TargetMode="Externa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661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hyperlink" Target="http://www.pngall.com/light-png" TargetMode="External"/><Relationship Id="rId18" Type="http://schemas.microsoft.com/office/2007/relationships/diagramDrawing" Target="../diagrams/drawing9.xml"/><Relationship Id="rId3" Type="http://schemas.openxmlformats.org/officeDocument/2006/relationships/diagramLayout" Target="../diagrams/layout7.xml"/><Relationship Id="rId21" Type="http://schemas.openxmlformats.org/officeDocument/2006/relationships/image" Target="../media/image25.jpg"/><Relationship Id="rId7" Type="http://schemas.openxmlformats.org/officeDocument/2006/relationships/diagramData" Target="../diagrams/data8.xml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9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9.xml"/><Relationship Id="rId20" Type="http://schemas.openxmlformats.org/officeDocument/2006/relationships/hyperlink" Target="https://www.elnashra.com/news/show/1453254/%D9%85%D8%B1%D9%83%D8%B2-%D8%A7%D9%84%D9%85%D9%84%D9%83-%D8%B3%D9%84%D9%85%D8%A7%D9%86-%D9%84%D9%84%D8%A5%D8%BA%D8%A7%D8%AB%D8%A9-%D9%8A%D9%88%D8%B2%D8%B9-%D9%85%D8%B3%D8%A7%D8%B9%D8%AF%D8%A7%D8%AA-%D8%BA%D8%B0%D8%A7%D8%A6%D9%8A%D8%A9-%D8%B9%D9%84%D9%89-3" TargetMode="Externa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9.xml"/><Relationship Id="rId10" Type="http://schemas.openxmlformats.org/officeDocument/2006/relationships/diagramColors" Target="../diagrams/colors8.xml"/><Relationship Id="rId19" Type="http://schemas.openxmlformats.org/officeDocument/2006/relationships/image" Target="../media/image24.jp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Data" Target="../diagrams/data9.xml"/><Relationship Id="rId22" Type="http://schemas.openxmlformats.org/officeDocument/2006/relationships/hyperlink" Target="http://www.alsahwa-yemen.net/p-4259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lifeandkids.com/10-productivity-tips-for-moms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flickr.com/photos/homini/644965012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thers4kids.com/issues/parenting/disorganized-busy-boys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flickr.com/photos/homini/644965012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49308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onal.psu.edu/afr3/blogs/siowfa12/2012/09/is-that-opening-window-always-good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pxhere.com/en/photo/125331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49308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onal.psu.edu/afr3/blogs/siowfa12/2012/09/is-that-opening-window-always-good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pxhere.com/en/photo/12533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ngall.com/note-png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89756" y="1963259"/>
            <a:ext cx="9145016" cy="3298825"/>
          </a:xfrm>
        </p:spPr>
        <p:txBody>
          <a:bodyPr rtlCol="1">
            <a:normAutofit/>
          </a:bodyPr>
          <a:lstStyle/>
          <a:p>
            <a:pPr algn="l" rtl="1"/>
            <a:r>
              <a:rPr lang="en-US" sz="4400" dirty="0">
                <a:solidFill>
                  <a:srgbClr val="FF0000"/>
                </a:solidFill>
              </a:rPr>
              <a:t>4/Around the world</a:t>
            </a:r>
            <a:br>
              <a:rPr lang="ar-SA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Form, Meaning and function</a:t>
            </a:r>
            <a:br>
              <a:rPr lang="en-US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FF0000"/>
                </a:solidFill>
              </a:rPr>
            </a:br>
            <a:endParaRPr lang="ar-SA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300905" y="4927600"/>
            <a:ext cx="7008574" cy="1244600"/>
          </a:xfrm>
        </p:spPr>
        <p:txBody>
          <a:bodyPr rtlCol="1">
            <a:normAutofit/>
          </a:bodyPr>
          <a:lstStyle/>
          <a:p>
            <a:pPr algn="l" rtl="1"/>
            <a:r>
              <a:rPr lang="en-US" sz="4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Requests and Offers: can/will</a:t>
            </a:r>
            <a:endParaRPr lang="ar-SA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F45D3F88-4251-47F3-BF83-9DCDFF23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695644-37D5-4A85-A87A-D07B1AF2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3AA2446-132A-405D-AE66-3A8AED6269CB}"/>
              </a:ext>
            </a:extLst>
          </p:cNvPr>
          <p:cNvSpPr/>
          <p:nvPr/>
        </p:nvSpPr>
        <p:spPr>
          <a:xfrm>
            <a:off x="358198" y="0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request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55BE1C3-DABF-48CA-A85F-77083F83A8E7}"/>
              </a:ext>
            </a:extLst>
          </p:cNvPr>
          <p:cNvSpPr/>
          <p:nvPr/>
        </p:nvSpPr>
        <p:spPr>
          <a:xfrm>
            <a:off x="1197868" y="1674674"/>
            <a:ext cx="8390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  <a:hlinkClick r:id="rId3" action="ppaction://hlinksldjump"/>
              </a:rPr>
              <a:t>Rearrange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 .</a:t>
            </a:r>
          </a:p>
          <a:p>
            <a:pPr algn="ctr"/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9B0281-3531-49CB-8F18-2D40D28CE794}"/>
              </a:ext>
            </a:extLst>
          </p:cNvPr>
          <p:cNvSpPr/>
          <p:nvPr/>
        </p:nvSpPr>
        <p:spPr>
          <a:xfrm>
            <a:off x="1197868" y="3425267"/>
            <a:ext cx="8345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  <a:hlinkClick r:id="rId3" action="ppaction://hlinksldjump"/>
              </a:rPr>
              <a:t>Rearrange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 .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4003CD-FD03-43E5-BC3C-7640B5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2061964" y="6400314"/>
            <a:ext cx="6216301" cy="320675"/>
          </a:xfrm>
        </p:spPr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4286250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I’m tired I have a lot of work to do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graphicFrame>
        <p:nvGraphicFramePr>
          <p:cNvPr id="25" name="رسم تخطيطي 24">
            <a:extLst>
              <a:ext uri="{FF2B5EF4-FFF2-40B4-BE49-F238E27FC236}">
                <a16:creationId xmlns:a16="http://schemas.microsoft.com/office/drawing/2014/main" id="{FAA1659A-EBD1-4F8A-87B3-61938D6D4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56634"/>
              </p:ext>
            </p:extLst>
          </p:nvPr>
        </p:nvGraphicFramePr>
        <p:xfrm>
          <a:off x="6670476" y="6021288"/>
          <a:ext cx="4320480" cy="44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" name="رسم 25" descr="مصابيح الشوارع">
            <a:extLst>
              <a:ext uri="{FF2B5EF4-FFF2-40B4-BE49-F238E27FC236}">
                <a16:creationId xmlns:a16="http://schemas.microsoft.com/office/drawing/2014/main" id="{1EE1E784-580D-43FB-8A8D-346B8C518C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82444" y="5564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4003CD-FD03-43E5-BC3C-7640B5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Accept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4488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4003CD-FD03-43E5-BC3C-7640B5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All right.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Accept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2715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4003CD-FD03-43E5-BC3C-7640B5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Ok/Thanks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Accept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756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4003CD-FD03-43E5-BC3C-7640B5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thanks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9433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4003CD-FD03-43E5-BC3C-7640B5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No, that’s all right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607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4003CD-FD03-43E5-BC3C-7640B5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No, that’s OK.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188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ECF030-0313-4608-9A44-7DFE75CC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BB2C6272-2612-47A9-ACE8-6172AFB49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490160"/>
              </p:ext>
            </p:extLst>
          </p:nvPr>
        </p:nvGraphicFramePr>
        <p:xfrm>
          <a:off x="549796" y="1026429"/>
          <a:ext cx="11089232" cy="551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E9026BCF-FCAB-4971-84A9-7D4126AF8788}"/>
              </a:ext>
            </a:extLst>
          </p:cNvPr>
          <p:cNvSpPr/>
          <p:nvPr/>
        </p:nvSpPr>
        <p:spPr>
          <a:xfrm>
            <a:off x="2040259" y="0"/>
            <a:ext cx="810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make an offer 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314ED8A-4FD7-44BF-93D4-C70D3FD3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91C3466-6557-42F1-A891-443F9440DAAA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50895A6-4D38-4306-A78B-8E496DC51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7755" y="2572396"/>
            <a:ext cx="5509056" cy="41490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9D94561-7C74-4919-BDCD-072434F655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20538" y="5216071"/>
            <a:ext cx="3407209" cy="1518282"/>
          </a:xfrm>
          <a:prstGeom prst="rect">
            <a:avLst/>
          </a:prstGeom>
        </p:spPr>
      </p:pic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E1AD0B0C-6015-4A48-87FC-54CA06C72629}"/>
              </a:ext>
            </a:extLst>
          </p:cNvPr>
          <p:cNvSpPr/>
          <p:nvPr/>
        </p:nvSpPr>
        <p:spPr>
          <a:xfrm>
            <a:off x="7620347" y="1033287"/>
            <a:ext cx="4176464" cy="1429152"/>
          </a:xfrm>
          <a:prstGeom prst="wedgeEllipseCallout">
            <a:avLst>
              <a:gd name="adj1" fmla="val -3944"/>
              <a:gd name="adj2" fmla="val 81224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 need a pencil</a:t>
            </a:r>
            <a:endParaRPr lang="ar-SA" sz="3600" b="1" dirty="0"/>
          </a:p>
        </p:txBody>
      </p:sp>
      <p:graphicFrame>
        <p:nvGraphicFramePr>
          <p:cNvPr id="19" name="رسم تخطيطي 18">
            <a:extLst>
              <a:ext uri="{FF2B5EF4-FFF2-40B4-BE49-F238E27FC236}">
                <a16:creationId xmlns:a16="http://schemas.microsoft.com/office/drawing/2014/main" id="{8D159166-5980-4266-B1FD-EB7D041DE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867082"/>
              </p:ext>
            </p:extLst>
          </p:nvPr>
        </p:nvGraphicFramePr>
        <p:xfrm>
          <a:off x="327228" y="1907739"/>
          <a:ext cx="5960527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8287DA61-F12F-4C7F-AE20-8FB9A0B19343}"/>
              </a:ext>
            </a:extLst>
          </p:cNvPr>
          <p:cNvGrpSpPr/>
          <p:nvPr/>
        </p:nvGrpSpPr>
        <p:grpSpPr>
          <a:xfrm>
            <a:off x="285979" y="3970918"/>
            <a:ext cx="6528513" cy="1351111"/>
            <a:chOff x="0" y="0"/>
            <a:chExt cx="6467368" cy="1223235"/>
          </a:xfrm>
        </p:grpSpPr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A14640FA-7137-4A15-BCFE-B3CFCAD92F92}"/>
                </a:ext>
              </a:extLst>
            </p:cNvPr>
            <p:cNvSpPr/>
            <p:nvPr/>
          </p:nvSpPr>
          <p:spPr>
            <a:xfrm>
              <a:off x="0" y="0"/>
              <a:ext cx="5960527" cy="122323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2" name="مستطيل: زوايا مستديرة 4">
              <a:extLst>
                <a:ext uri="{FF2B5EF4-FFF2-40B4-BE49-F238E27FC236}">
                  <a16:creationId xmlns:a16="http://schemas.microsoft.com/office/drawing/2014/main" id="{E1E7DF1D-09CD-4C18-B73D-56E3819482D6}"/>
                </a:ext>
              </a:extLst>
            </p:cNvPr>
            <p:cNvSpPr txBox="1"/>
            <p:nvPr/>
          </p:nvSpPr>
          <p:spPr>
            <a:xfrm>
              <a:off x="32985" y="49846"/>
              <a:ext cx="6434383" cy="1103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marL="0" lvl="0" indent="0" algn="l" defTabSz="2266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100" b="1" kern="1200" dirty="0">
                  <a:solidFill>
                    <a:schemeClr val="tx1"/>
                  </a:solidFill>
                </a:rPr>
                <a:t>►</a:t>
              </a:r>
              <a:r>
                <a:rPr lang="en-US" sz="5100" b="1" dirty="0">
                  <a:solidFill>
                    <a:schemeClr val="tx1"/>
                  </a:solidFill>
                </a:rPr>
                <a:t>I can give you a pencil.</a:t>
              </a:r>
              <a:endParaRPr lang="ar-SA" sz="51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رسم 24" descr="مصابيح الشوارع">
            <a:extLst>
              <a:ext uri="{FF2B5EF4-FFF2-40B4-BE49-F238E27FC236}">
                <a16:creationId xmlns:a16="http://schemas.microsoft.com/office/drawing/2014/main" id="{F5CDED79-2211-4AB7-825E-7BB39DA10D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346" y="5512567"/>
            <a:ext cx="914400" cy="914400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C456335-A675-4F3A-9490-C807C8088311}"/>
              </a:ext>
            </a:extLst>
          </p:cNvPr>
          <p:cNvGrpSpPr/>
          <p:nvPr/>
        </p:nvGrpSpPr>
        <p:grpSpPr>
          <a:xfrm>
            <a:off x="1438907" y="5962384"/>
            <a:ext cx="4655505" cy="443198"/>
            <a:chOff x="221599" y="0"/>
            <a:chExt cx="6547152" cy="443198"/>
          </a:xfrm>
        </p:grpSpPr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91856514-EB2C-4AF6-B453-35C0A558BF19}"/>
                </a:ext>
              </a:extLst>
            </p:cNvPr>
            <p:cNvSpPr/>
            <p:nvPr/>
          </p:nvSpPr>
          <p:spPr>
            <a:xfrm>
              <a:off x="221599" y="0"/>
              <a:ext cx="6547152" cy="44319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9DFDD8C2-B443-4749-8751-BACED1134373}"/>
                </a:ext>
              </a:extLst>
            </p:cNvPr>
            <p:cNvSpPr txBox="1"/>
            <p:nvPr/>
          </p:nvSpPr>
          <p:spPr>
            <a:xfrm>
              <a:off x="221599" y="0"/>
              <a:ext cx="6547152" cy="443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rgbClr val="FF0000"/>
                  </a:solidFill>
                </a:rPr>
                <a:t>A friend in need is a friend indeed</a:t>
              </a:r>
              <a:endParaRPr lang="ar-SA" sz="20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855B3834-1C95-4BF7-BA86-6A2D58664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275519"/>
              </p:ext>
            </p:extLst>
          </p:nvPr>
        </p:nvGraphicFramePr>
        <p:xfrm>
          <a:off x="914162" y="76200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رسم تخطيطي 11">
            <a:extLst>
              <a:ext uri="{FF2B5EF4-FFF2-40B4-BE49-F238E27FC236}">
                <a16:creationId xmlns:a16="http://schemas.microsoft.com/office/drawing/2014/main" id="{701D987E-D9B4-4173-AAF6-45F12C46E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850499"/>
              </p:ext>
            </p:extLst>
          </p:nvPr>
        </p:nvGraphicFramePr>
        <p:xfrm>
          <a:off x="621804" y="1700808"/>
          <a:ext cx="9967793" cy="387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عنصر نائب للتذييل 12">
            <a:extLst>
              <a:ext uri="{FF2B5EF4-FFF2-40B4-BE49-F238E27FC236}">
                <a16:creationId xmlns:a16="http://schemas.microsoft.com/office/drawing/2014/main" id="{7DD759E8-FF11-48BC-9B78-FD737AB5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بدء المؤقت"/>
          <p:cNvGrpSpPr/>
          <p:nvPr/>
        </p:nvGrpSpPr>
        <p:grpSpPr>
          <a:xfrm>
            <a:off x="8101489" y="188044"/>
            <a:ext cx="2636151" cy="799754"/>
            <a:chOff x="1332706" y="185859"/>
            <a:chExt cx="2636838" cy="799962"/>
          </a:xfrm>
        </p:grpSpPr>
        <p:sp>
          <p:nvSpPr>
            <p:cNvPr id="121" name="مستطيل مستدير الزوايا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22" name="مستطيل مستدير الزوايا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123" name="انتهى الوقت"/>
          <p:cNvGrpSpPr/>
          <p:nvPr/>
        </p:nvGrpSpPr>
        <p:grpSpPr>
          <a:xfrm>
            <a:off x="8101489" y="188044"/>
            <a:ext cx="2636151" cy="799754"/>
            <a:chOff x="4321176" y="185859"/>
            <a:chExt cx="2636838" cy="799962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25" name="مستطيل مستدير الزوايا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Done!</a:t>
              </a:r>
              <a:endParaRPr kumimoji="0" lang="ar-SA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38" name="تشكيل تلقائي 3"/>
          <p:cNvSpPr>
            <a:spLocks noChangeAspect="1" noChangeArrowheads="1" noTextEdit="1"/>
          </p:cNvSpPr>
          <p:nvPr/>
        </p:nvSpPr>
        <p:spPr bwMode="auto">
          <a:xfrm>
            <a:off x="6820955" y="1463830"/>
            <a:ext cx="4921556" cy="53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39" name="مستطيل 5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0" name="مستطيل 6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1" name="مستطيل 7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2" name="مستطيل 8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3" name="شكل حر 9"/>
          <p:cNvSpPr>
            <a:spLocks/>
          </p:cNvSpPr>
          <p:nvPr/>
        </p:nvSpPr>
        <p:spPr bwMode="auto">
          <a:xfrm>
            <a:off x="9223692" y="1634396"/>
            <a:ext cx="460255" cy="195212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4" name="شكل حر 10"/>
          <p:cNvSpPr>
            <a:spLocks/>
          </p:cNvSpPr>
          <p:nvPr/>
        </p:nvSpPr>
        <p:spPr bwMode="auto">
          <a:xfrm>
            <a:off x="10250538" y="1881981"/>
            <a:ext cx="910988" cy="1109374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5" name="شكل حر 11"/>
          <p:cNvSpPr>
            <a:spLocks/>
          </p:cNvSpPr>
          <p:nvPr/>
        </p:nvSpPr>
        <p:spPr bwMode="auto">
          <a:xfrm>
            <a:off x="7752463" y="1861349"/>
            <a:ext cx="909401" cy="111096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6" name="شكل حر 12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7" name="شكل حر 13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8" name="شكل حر 14"/>
          <p:cNvSpPr>
            <a:spLocks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9" name="شكل حر 15"/>
          <p:cNvSpPr>
            <a:spLocks/>
          </p:cNvSpPr>
          <p:nvPr/>
        </p:nvSpPr>
        <p:spPr bwMode="auto">
          <a:xfrm>
            <a:off x="10923463" y="2343824"/>
            <a:ext cx="30155" cy="3809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0" name="شكل حر 16"/>
          <p:cNvSpPr>
            <a:spLocks/>
          </p:cNvSpPr>
          <p:nvPr/>
        </p:nvSpPr>
        <p:spPr bwMode="auto">
          <a:xfrm>
            <a:off x="10683811" y="2189876"/>
            <a:ext cx="266631" cy="19045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1" name="شكل حر 17"/>
          <p:cNvSpPr>
            <a:spLocks/>
          </p:cNvSpPr>
          <p:nvPr/>
        </p:nvSpPr>
        <p:spPr bwMode="auto">
          <a:xfrm>
            <a:off x="7182699" y="1350307"/>
            <a:ext cx="1560107" cy="1320456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2" name="الشكل الحر 18"/>
          <p:cNvSpPr>
            <a:spLocks noEditPoints="1"/>
          </p:cNvSpPr>
          <p:nvPr/>
        </p:nvSpPr>
        <p:spPr bwMode="auto">
          <a:xfrm>
            <a:off x="7398542" y="2553320"/>
            <a:ext cx="203147" cy="117444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3" name="الشكل الحر 19"/>
          <p:cNvSpPr>
            <a:spLocks/>
          </p:cNvSpPr>
          <p:nvPr/>
        </p:nvSpPr>
        <p:spPr bwMode="auto">
          <a:xfrm>
            <a:off x="7331885" y="1589957"/>
            <a:ext cx="365030" cy="108080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4" name="الشكل الحر 20"/>
          <p:cNvSpPr>
            <a:spLocks/>
          </p:cNvSpPr>
          <p:nvPr/>
        </p:nvSpPr>
        <p:spPr bwMode="auto">
          <a:xfrm>
            <a:off x="7793728" y="5627505"/>
            <a:ext cx="764976" cy="941143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5" name="شكل حر 21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6" name="شكل حر 22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7" name="الشكل الحر 23"/>
          <p:cNvSpPr>
            <a:spLocks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8" name="الشكل الحر 24"/>
          <p:cNvSpPr>
            <a:spLocks/>
          </p:cNvSpPr>
          <p:nvPr/>
        </p:nvSpPr>
        <p:spPr bwMode="auto">
          <a:xfrm>
            <a:off x="10358460" y="5627505"/>
            <a:ext cx="764976" cy="941143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9" name="الشكل الحر 25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0" name="شكل حر 26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1" name="شكل حر 27"/>
          <p:cNvSpPr>
            <a:spLocks/>
          </p:cNvSpPr>
          <p:nvPr/>
        </p:nvSpPr>
        <p:spPr bwMode="auto">
          <a:xfrm>
            <a:off x="10520342" y="5898898"/>
            <a:ext cx="334876" cy="239651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4" name="دوران عقارب الساعة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542968" y="2264470"/>
            <a:ext cx="3828053" cy="3829640"/>
            <a:chOff x="817563" y="2264166"/>
            <a:chExt cx="3829050" cy="3830638"/>
          </a:xfrm>
        </p:grpSpPr>
        <p:sp>
          <p:nvSpPr>
            <p:cNvPr id="162" name="شكل بيضاوي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9" name="عقرب الساعة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63" name="الشكل الحر 29"/>
          <p:cNvSpPr>
            <a:spLocks noEditPoints="1"/>
          </p:cNvSpPr>
          <p:nvPr/>
        </p:nvSpPr>
        <p:spPr bwMode="auto">
          <a:xfrm>
            <a:off x="7263641" y="1986729"/>
            <a:ext cx="4386707" cy="43835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4" name="الشكل الحر 30"/>
          <p:cNvSpPr>
            <a:spLocks noEditPoints="1"/>
          </p:cNvSpPr>
          <p:nvPr/>
        </p:nvSpPr>
        <p:spPr bwMode="auto">
          <a:xfrm>
            <a:off x="7436633" y="2158135"/>
            <a:ext cx="4042310" cy="4040722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5" name="شكل حر 31"/>
          <p:cNvSpPr>
            <a:spLocks noEditPoints="1"/>
          </p:cNvSpPr>
          <p:nvPr/>
        </p:nvSpPr>
        <p:spPr bwMode="auto">
          <a:xfrm>
            <a:off x="7346169" y="2067671"/>
            <a:ext cx="4220064" cy="42216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10" name="المجموعة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9180841" y="2412068"/>
            <a:ext cx="566590" cy="566590"/>
            <a:chOff x="2455863" y="2411803"/>
            <a:chExt cx="566738" cy="566738"/>
          </a:xfrm>
        </p:grpSpPr>
        <p:sp>
          <p:nvSpPr>
            <p:cNvPr id="166" name="شكل بيضاوي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7" name="شكل بيضاوي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8" name="شكل حر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9" name="الشكل الحر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0" name="مستطيل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1" name="مستطيل 37"/>
            <p:cNvSpPr>
              <a:spLocks noChangeArrowheads="1"/>
            </p:cNvSpPr>
            <p:nvPr/>
          </p:nvSpPr>
          <p:spPr bwMode="auto">
            <a:xfrm>
              <a:off x="2593975" y="2499116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30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74" name="شكل حر 40"/>
          <p:cNvSpPr>
            <a:spLocks noEditPoints="1"/>
          </p:cNvSpPr>
          <p:nvPr/>
        </p:nvSpPr>
        <p:spPr bwMode="auto">
          <a:xfrm>
            <a:off x="9969622" y="2851691"/>
            <a:ext cx="20633" cy="122206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3" name="المجموعة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10447336" y="3113561"/>
            <a:ext cx="585635" cy="587222"/>
            <a:chOff x="3722688" y="3113478"/>
            <a:chExt cx="585788" cy="587375"/>
          </a:xfrm>
        </p:grpSpPr>
        <p:sp>
          <p:nvSpPr>
            <p:cNvPr id="178" name="شكل حر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9" name="شكل حر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0" name="شكل حر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1" name="شكل حر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2" name="مستطيل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3" name="مستطيل 49"/>
            <p:cNvSpPr>
              <a:spLocks noChangeArrowheads="1"/>
            </p:cNvSpPr>
            <p:nvPr/>
          </p:nvSpPr>
          <p:spPr bwMode="auto">
            <a:xfrm>
              <a:off x="3941763" y="3216666"/>
              <a:ext cx="17152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5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86" name="الشكل الحر 52"/>
          <p:cNvSpPr>
            <a:spLocks noEditPoints="1"/>
          </p:cNvSpPr>
          <p:nvPr/>
        </p:nvSpPr>
        <p:spPr bwMode="auto">
          <a:xfrm>
            <a:off x="10718728" y="3978523"/>
            <a:ext cx="60309" cy="158709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5" name="المجموعة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479078" y="4584790"/>
            <a:ext cx="566590" cy="568177"/>
            <a:chOff x="3754438" y="4585091"/>
            <a:chExt cx="566738" cy="568325"/>
          </a:xfrm>
        </p:grpSpPr>
        <p:sp>
          <p:nvSpPr>
            <p:cNvPr id="190" name="شكل حر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1" name="شكل بيضاوي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2" name="شكل حر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3" name="شكل حر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4" name="مستطيل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5" name="مستطيل 61"/>
            <p:cNvSpPr>
              <a:spLocks noChangeArrowheads="1"/>
            </p:cNvSpPr>
            <p:nvPr/>
          </p:nvSpPr>
          <p:spPr bwMode="auto">
            <a:xfrm>
              <a:off x="3911600" y="4672403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10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98" name="شكل حر 64"/>
          <p:cNvSpPr>
            <a:spLocks noEditPoints="1"/>
          </p:cNvSpPr>
          <p:nvPr/>
        </p:nvSpPr>
        <p:spPr bwMode="auto">
          <a:xfrm>
            <a:off x="10006127" y="5325959"/>
            <a:ext cx="17458" cy="168231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04" name="شكل حر 70"/>
          <p:cNvSpPr>
            <a:spLocks noEditPoints="1"/>
          </p:cNvSpPr>
          <p:nvPr/>
        </p:nvSpPr>
        <p:spPr bwMode="auto">
          <a:xfrm>
            <a:off x="8488871" y="2859627"/>
            <a:ext cx="1588" cy="55549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12" name="الشكل الحر 78"/>
          <p:cNvSpPr>
            <a:spLocks noEditPoints="1"/>
          </p:cNvSpPr>
          <p:nvPr/>
        </p:nvSpPr>
        <p:spPr bwMode="auto">
          <a:xfrm>
            <a:off x="7738179" y="4132470"/>
            <a:ext cx="44438" cy="134903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20" name="شكل حر 86"/>
          <p:cNvSpPr>
            <a:spLocks noEditPoints="1"/>
          </p:cNvSpPr>
          <p:nvPr/>
        </p:nvSpPr>
        <p:spPr bwMode="auto">
          <a:xfrm>
            <a:off x="8449194" y="5348179"/>
            <a:ext cx="9523" cy="117444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المجموعة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9223692" y="5333895"/>
            <a:ext cx="568177" cy="566590"/>
            <a:chOff x="2498725" y="5334391"/>
            <a:chExt cx="568325" cy="566738"/>
          </a:xfrm>
        </p:grpSpPr>
        <p:sp>
          <p:nvSpPr>
            <p:cNvPr id="222" name="شكل حر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3" name="شكل بيضاوي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4" name="شكل حر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5" name="شكل حر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6" name="مستطيل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7" name="مستطيل 93"/>
            <p:cNvSpPr>
              <a:spLocks noChangeArrowheads="1"/>
            </p:cNvSpPr>
            <p:nvPr/>
          </p:nvSpPr>
          <p:spPr bwMode="auto">
            <a:xfrm>
              <a:off x="2665413" y="542170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15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882604" y="3113561"/>
            <a:ext cx="584048" cy="587222"/>
            <a:chOff x="1157288" y="3113478"/>
            <a:chExt cx="584200" cy="587375"/>
          </a:xfrm>
        </p:grpSpPr>
        <p:sp>
          <p:nvSpPr>
            <p:cNvPr id="206" name="شكل حر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" name="شكل حر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8" name="شكل حر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9" name="شكل حر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0" name="مستطيل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1" name="مستطيل 97"/>
            <p:cNvSpPr>
              <a:spLocks noChangeArrowheads="1"/>
            </p:cNvSpPr>
            <p:nvPr/>
          </p:nvSpPr>
          <p:spPr bwMode="auto">
            <a:xfrm>
              <a:off x="1311275" y="321825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25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8" name="المجموعة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887365" y="4580029"/>
            <a:ext cx="569765" cy="568177"/>
            <a:chOff x="1162050" y="4580328"/>
            <a:chExt cx="569913" cy="568325"/>
          </a:xfrm>
        </p:grpSpPr>
        <p:sp>
          <p:nvSpPr>
            <p:cNvPr id="214" name="شكل حر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15" name="شكل حر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16" name="الشكل الحر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17" name="شكل حر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4" name="مستطيل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5" name="مستطيل 101"/>
            <p:cNvSpPr>
              <a:spLocks noChangeArrowheads="1"/>
            </p:cNvSpPr>
            <p:nvPr/>
          </p:nvSpPr>
          <p:spPr bwMode="auto">
            <a:xfrm>
              <a:off x="1328738" y="4699391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20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241" name="شكل بيضاوي 107"/>
          <p:cNvSpPr>
            <a:spLocks noChangeArrowheads="1"/>
          </p:cNvSpPr>
          <p:nvPr/>
        </p:nvSpPr>
        <p:spPr bwMode="auto">
          <a:xfrm>
            <a:off x="9325265" y="4042007"/>
            <a:ext cx="272979" cy="27615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2" name="شكل بيضاوي 108"/>
          <p:cNvSpPr>
            <a:spLocks noChangeArrowheads="1"/>
          </p:cNvSpPr>
          <p:nvPr/>
        </p:nvSpPr>
        <p:spPr bwMode="auto">
          <a:xfrm>
            <a:off x="9383989" y="4103902"/>
            <a:ext cx="155534" cy="15394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3" name="شكل حر 109"/>
          <p:cNvSpPr>
            <a:spLocks/>
          </p:cNvSpPr>
          <p:nvPr/>
        </p:nvSpPr>
        <p:spPr bwMode="auto">
          <a:xfrm>
            <a:off x="8533310" y="1302695"/>
            <a:ext cx="377727" cy="323766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4" name="شكل حر 110"/>
          <p:cNvSpPr>
            <a:spLocks/>
          </p:cNvSpPr>
          <p:nvPr/>
        </p:nvSpPr>
        <p:spPr bwMode="auto">
          <a:xfrm>
            <a:off x="8688845" y="1218579"/>
            <a:ext cx="379314" cy="325353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5" name="شكل حر 111"/>
          <p:cNvSpPr>
            <a:spLocks/>
          </p:cNvSpPr>
          <p:nvPr/>
        </p:nvSpPr>
        <p:spPr bwMode="auto">
          <a:xfrm flipH="1">
            <a:off x="11817029" y="2220257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6" name="شكل حر 112"/>
          <p:cNvSpPr>
            <a:spLocks/>
          </p:cNvSpPr>
          <p:nvPr/>
        </p:nvSpPr>
        <p:spPr bwMode="auto">
          <a:xfrm flipH="1">
            <a:off x="11951932" y="2336115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7" name="شكل حر 113"/>
          <p:cNvSpPr>
            <a:spLocks/>
          </p:cNvSpPr>
          <p:nvPr/>
        </p:nvSpPr>
        <p:spPr bwMode="auto">
          <a:xfrm>
            <a:off x="10064848" y="1259843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8" name="شكل حر 114"/>
          <p:cNvSpPr>
            <a:spLocks/>
          </p:cNvSpPr>
          <p:nvPr/>
        </p:nvSpPr>
        <p:spPr bwMode="auto">
          <a:xfrm>
            <a:off x="9909314" y="1177315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9" name="شكل حر 115"/>
          <p:cNvSpPr>
            <a:spLocks/>
          </p:cNvSpPr>
          <p:nvPr/>
        </p:nvSpPr>
        <p:spPr bwMode="auto">
          <a:xfrm>
            <a:off x="10171184" y="1372527"/>
            <a:ext cx="1558519" cy="1318869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50" name="شكل حر 116"/>
          <p:cNvSpPr>
            <a:spLocks/>
          </p:cNvSpPr>
          <p:nvPr/>
        </p:nvSpPr>
        <p:spPr bwMode="auto">
          <a:xfrm>
            <a:off x="11497988" y="2661242"/>
            <a:ext cx="17458" cy="30155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51" name="شكل حر 117"/>
          <p:cNvSpPr>
            <a:spLocks/>
          </p:cNvSpPr>
          <p:nvPr/>
        </p:nvSpPr>
        <p:spPr bwMode="auto">
          <a:xfrm>
            <a:off x="11220247" y="1612176"/>
            <a:ext cx="363443" cy="1079219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62" name="مربع نص 261"/>
          <p:cNvSpPr txBox="1"/>
          <p:nvPr/>
        </p:nvSpPr>
        <p:spPr>
          <a:xfrm>
            <a:off x="3803645" y="6076138"/>
            <a:ext cx="3530583" cy="5230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only have 30 sec</a:t>
            </a:r>
            <a:endParaRPr kumimoji="0" lang="ar-SA" sz="4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0C92775B-B4DF-4FC9-86E7-7A9C55C53EC6}"/>
              </a:ext>
            </a:extLst>
          </p:cNvPr>
          <p:cNvSpPr/>
          <p:nvPr/>
        </p:nvSpPr>
        <p:spPr>
          <a:xfrm>
            <a:off x="69097" y="-87920"/>
            <a:ext cx="6763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Rearrange .</a:t>
            </a:r>
          </a:p>
          <a:p>
            <a:pPr marL="0" marR="0" lvl="0" indent="0" algn="ct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will</a:t>
            </a:r>
            <a:endParaRPr kumimoji="0" lang="ar-SA" sz="5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1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648D6F-D870-4B8B-8A02-E80A4B614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776696" y="476673"/>
            <a:ext cx="7008574" cy="108011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Be polite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2DD4C5-0D17-42B6-BE0D-84AD551A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438228" y="1556792"/>
            <a:ext cx="7008574" cy="1244600"/>
          </a:xfrm>
        </p:spPr>
        <p:txBody>
          <a:bodyPr/>
          <a:lstStyle/>
          <a:p>
            <a:r>
              <a:rPr lang="en-US" dirty="0"/>
              <a:t>Say (please/thank you/you’re welcome)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4AE4907-52DB-4C5F-9DBF-C7215233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6D16F35-4DEA-436B-832A-00B148BCF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6380" y="2077056"/>
            <a:ext cx="4442553" cy="180445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828BA9D-51EA-42FE-8A5B-DA0CCBA7FE61}"/>
              </a:ext>
            </a:extLst>
          </p:cNvPr>
          <p:cNvSpPr txBox="1"/>
          <p:nvPr/>
        </p:nvSpPr>
        <p:spPr>
          <a:xfrm>
            <a:off x="2861961" y="6858000"/>
            <a:ext cx="646490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://pngimg.com/download/66614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4" tooltip="https://creativecommons.org/licenses/by-nc/3.0/"/>
              </a:rPr>
              <a:t>CC BY-NC</a:t>
            </a:r>
            <a:endParaRPr lang="ar-SA" sz="90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2158D02-EA28-41FA-87C7-BF212A5B2984}"/>
              </a:ext>
            </a:extLst>
          </p:cNvPr>
          <p:cNvSpPr/>
          <p:nvPr/>
        </p:nvSpPr>
        <p:spPr>
          <a:xfrm>
            <a:off x="4770551" y="3975774"/>
            <a:ext cx="5137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you help me ?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A8FD4B-52AB-4450-8B81-065F5BCECF5B}"/>
              </a:ext>
            </a:extLst>
          </p:cNvPr>
          <p:cNvSpPr/>
          <p:nvPr/>
        </p:nvSpPr>
        <p:spPr>
          <a:xfrm>
            <a:off x="9331956" y="4056609"/>
            <a:ext cx="2208289" cy="6886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,please?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5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9A6594-364C-46BA-ACB0-F7750F92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5D38A0-7B00-429B-9EDE-904151BB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19395"/>
            <a:ext cx="10225136" cy="578011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B0DE31D-40C8-4E88-A937-2F349257137C}"/>
              </a:ext>
            </a:extLst>
          </p:cNvPr>
          <p:cNvSpPr/>
          <p:nvPr/>
        </p:nvSpPr>
        <p:spPr>
          <a:xfrm>
            <a:off x="1163414" y="0"/>
            <a:ext cx="986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your books to page 33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3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6E542242-858E-4A20-9B07-D5C6BADB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4956AB77-9DE9-4FBB-B9FA-01F145A7D696}"/>
              </a:ext>
            </a:extLst>
          </p:cNvPr>
          <p:cNvSpPr txBox="1">
            <a:spLocks/>
          </p:cNvSpPr>
          <p:nvPr/>
        </p:nvSpPr>
        <p:spPr>
          <a:xfrm>
            <a:off x="2478557" y="1295066"/>
            <a:ext cx="9141619" cy="2387600"/>
          </a:xfrm>
          <a:prstGeom prst="rect">
            <a:avLst/>
          </a:prstGeom>
        </p:spPr>
        <p:txBody>
          <a:bodyPr/>
          <a:lstStyle>
            <a:lvl1pPr algn="r" defTabSz="1218987" rtl="1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ar-SA" dirty="0"/>
              <a:t>قال رسول الله صلى الله عليه وسلم </a:t>
            </a:r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8DADFA5D-C962-4FA2-B942-5F24DBF7A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714353"/>
              </p:ext>
            </p:extLst>
          </p:nvPr>
        </p:nvGraphicFramePr>
        <p:xfrm>
          <a:off x="2064682" y="1556792"/>
          <a:ext cx="849082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رسم تخطيطي 9">
            <a:extLst>
              <a:ext uri="{FF2B5EF4-FFF2-40B4-BE49-F238E27FC236}">
                <a16:creationId xmlns:a16="http://schemas.microsoft.com/office/drawing/2014/main" id="{8B3AF087-FDFE-44C9-8E39-0DA06DC2C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723826"/>
              </p:ext>
            </p:extLst>
          </p:nvPr>
        </p:nvGraphicFramePr>
        <p:xfrm>
          <a:off x="3214092" y="4869160"/>
          <a:ext cx="6768752" cy="44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صورة 11">
            <a:extLst>
              <a:ext uri="{FF2B5EF4-FFF2-40B4-BE49-F238E27FC236}">
                <a16:creationId xmlns:a16="http://schemas.microsoft.com/office/drawing/2014/main" id="{71F24D15-E522-44D3-92A0-1DCEAA3B5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84331" y="26594"/>
            <a:ext cx="11051530" cy="2861192"/>
          </a:xfrm>
          <a:prstGeom prst="rect">
            <a:avLst/>
          </a:prstGeom>
        </p:spPr>
      </p:pic>
      <p:graphicFrame>
        <p:nvGraphicFramePr>
          <p:cNvPr id="14" name="رسم تخطيطي 13">
            <a:extLst>
              <a:ext uri="{FF2B5EF4-FFF2-40B4-BE49-F238E27FC236}">
                <a16:creationId xmlns:a16="http://schemas.microsoft.com/office/drawing/2014/main" id="{0BC990A8-FFC1-4AAC-8AD2-4811CDB8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775089"/>
              </p:ext>
            </p:extLst>
          </p:nvPr>
        </p:nvGraphicFramePr>
        <p:xfrm>
          <a:off x="3369826" y="2050437"/>
          <a:ext cx="8280920" cy="104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6" name="صورة 15">
            <a:extLst>
              <a:ext uri="{FF2B5EF4-FFF2-40B4-BE49-F238E27FC236}">
                <a16:creationId xmlns:a16="http://schemas.microsoft.com/office/drawing/2014/main" id="{D72A37E0-DFE7-4330-9F90-F7A0DD6B31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236347" y="3143160"/>
            <a:ext cx="3686022" cy="368602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BE0DEAF-DCD1-479D-9BA9-BC5E1A42E7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5856074" y="3166649"/>
            <a:ext cx="6030352" cy="35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5598E5DE-2DE9-4E77-BB0F-459D8727E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788" y="1462472"/>
            <a:ext cx="3956237" cy="3933056"/>
          </a:xfrm>
          <a:prstGeom prst="rect">
            <a:avLst/>
          </a:prstGeom>
        </p:spPr>
      </p:pic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8930B4F1-10F5-4ECB-8AB1-0A634AB9A472}"/>
              </a:ext>
            </a:extLst>
          </p:cNvPr>
          <p:cNvSpPr/>
          <p:nvPr/>
        </p:nvSpPr>
        <p:spPr>
          <a:xfrm>
            <a:off x="3718148" y="1124744"/>
            <a:ext cx="3320776" cy="986755"/>
          </a:xfrm>
          <a:prstGeom prst="wedgeEllipseCallout">
            <a:avLst>
              <a:gd name="adj1" fmla="val -73937"/>
              <a:gd name="adj2" fmla="val 112524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Can/will you help me?</a:t>
            </a:r>
            <a:endParaRPr lang="ar-SA" b="1" dirty="0"/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7B26BDD-BB89-44AB-B52A-BE28B26D0C86}"/>
              </a:ext>
            </a:extLst>
          </p:cNvPr>
          <p:cNvGrpSpPr/>
          <p:nvPr/>
        </p:nvGrpSpPr>
        <p:grpSpPr>
          <a:xfrm>
            <a:off x="4616146" y="3140968"/>
            <a:ext cx="7094890" cy="3240038"/>
            <a:chOff x="4616146" y="3140968"/>
            <a:chExt cx="7094890" cy="3240038"/>
          </a:xfrm>
          <a:solidFill>
            <a:srgbClr val="C00000"/>
          </a:solidFill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790EFF8-5F28-4E37-96EB-5EBF32A56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754799" y="3140968"/>
              <a:ext cx="3956237" cy="3240038"/>
            </a:xfrm>
            <a:prstGeom prst="rect">
              <a:avLst/>
            </a:prstGeom>
            <a:grpFill/>
          </p:spPr>
        </p:pic>
        <p:sp>
          <p:nvSpPr>
            <p:cNvPr id="15" name="فقاعة الكلام: بيضاوية 14">
              <a:extLst>
                <a:ext uri="{FF2B5EF4-FFF2-40B4-BE49-F238E27FC236}">
                  <a16:creationId xmlns:a16="http://schemas.microsoft.com/office/drawing/2014/main" id="{EE994030-4589-4D90-B70E-DEB7F98354A4}"/>
                </a:ext>
              </a:extLst>
            </p:cNvPr>
            <p:cNvSpPr/>
            <p:nvPr/>
          </p:nvSpPr>
          <p:spPr>
            <a:xfrm>
              <a:off x="4616146" y="3329619"/>
              <a:ext cx="2956532" cy="864096"/>
            </a:xfrm>
            <a:prstGeom prst="wedgeEllipseCallout">
              <a:avLst>
                <a:gd name="adj1" fmla="val 90327"/>
                <a:gd name="adj2" fmla="val 51918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No problem</a:t>
              </a:r>
              <a:endParaRPr lang="ar-SA" b="1" dirty="0"/>
            </a:p>
          </p:txBody>
        </p:sp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98E33F3-0423-45CD-A2E7-2D277079B8CB}"/>
              </a:ext>
            </a:extLst>
          </p:cNvPr>
          <p:cNvSpPr/>
          <p:nvPr/>
        </p:nvSpPr>
        <p:spPr>
          <a:xfrm>
            <a:off x="214941" y="112882"/>
            <a:ext cx="880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Requests using (can /will):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سهم: خماسي 17">
            <a:extLst>
              <a:ext uri="{FF2B5EF4-FFF2-40B4-BE49-F238E27FC236}">
                <a16:creationId xmlns:a16="http://schemas.microsoft.com/office/drawing/2014/main" id="{537F70A0-6507-4BE6-B3B4-BD247846E6FA}"/>
              </a:ext>
            </a:extLst>
          </p:cNvPr>
          <p:cNvSpPr/>
          <p:nvPr/>
        </p:nvSpPr>
        <p:spPr>
          <a:xfrm rot="16200000">
            <a:off x="5175259" y="4815765"/>
            <a:ext cx="1838305" cy="1097071"/>
          </a:xfrm>
          <a:prstGeom prst="homePlate">
            <a:avLst>
              <a:gd name="adj" fmla="val 309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agree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فقاعة الكلام: بيضاوية 18">
            <a:extLst>
              <a:ext uri="{FF2B5EF4-FFF2-40B4-BE49-F238E27FC236}">
                <a16:creationId xmlns:a16="http://schemas.microsoft.com/office/drawing/2014/main" id="{09E08F73-CDDD-4BB0-AA8B-5BAB1CC15FE3}"/>
              </a:ext>
            </a:extLst>
          </p:cNvPr>
          <p:cNvSpPr/>
          <p:nvPr/>
        </p:nvSpPr>
        <p:spPr>
          <a:xfrm>
            <a:off x="9262764" y="1916832"/>
            <a:ext cx="2448272" cy="720080"/>
          </a:xfrm>
          <a:prstGeom prst="wedgeEllipseCallout">
            <a:avLst>
              <a:gd name="adj1" fmla="val -46749"/>
              <a:gd name="adj2" fmla="val 249351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Of course.</a:t>
            </a:r>
            <a:endParaRPr lang="ar-SA" b="1" dirty="0"/>
          </a:p>
        </p:txBody>
      </p:sp>
      <p:sp>
        <p:nvSpPr>
          <p:cNvPr id="20" name="عنصر نائب للتذييل 19">
            <a:extLst>
              <a:ext uri="{FF2B5EF4-FFF2-40B4-BE49-F238E27FC236}">
                <a16:creationId xmlns:a16="http://schemas.microsoft.com/office/drawing/2014/main" id="{426A85A9-9C49-4CE5-8E72-1F510D09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5598E5DE-2DE9-4E77-BB0F-459D8727E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788" y="1462472"/>
            <a:ext cx="3956237" cy="3933056"/>
          </a:xfrm>
          <a:prstGeom prst="rect">
            <a:avLst/>
          </a:prstGeom>
        </p:spPr>
      </p:pic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8930B4F1-10F5-4ECB-8AB1-0A634AB9A472}"/>
              </a:ext>
            </a:extLst>
          </p:cNvPr>
          <p:cNvSpPr/>
          <p:nvPr/>
        </p:nvSpPr>
        <p:spPr>
          <a:xfrm>
            <a:off x="3718148" y="1124744"/>
            <a:ext cx="3320776" cy="986755"/>
          </a:xfrm>
          <a:prstGeom prst="wedgeEllipseCallout">
            <a:avLst>
              <a:gd name="adj1" fmla="val -73937"/>
              <a:gd name="adj2" fmla="val 112524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Can/will you help me?</a:t>
            </a:r>
            <a:endParaRPr lang="ar-SA" b="1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EBED7FF-0FFE-4513-BD75-D6E9E0EECC6F}"/>
              </a:ext>
            </a:extLst>
          </p:cNvPr>
          <p:cNvGrpSpPr/>
          <p:nvPr/>
        </p:nvGrpSpPr>
        <p:grpSpPr>
          <a:xfrm>
            <a:off x="4616146" y="3329619"/>
            <a:ext cx="7169489" cy="2961015"/>
            <a:chOff x="4616146" y="3329619"/>
            <a:chExt cx="7169489" cy="2961015"/>
          </a:xfrm>
          <a:solidFill>
            <a:srgbClr val="C00000"/>
          </a:solidFill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B9B61118-A978-4711-AE1E-229E6A69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594635" y="3671259"/>
              <a:ext cx="4191000" cy="2619375"/>
            </a:xfrm>
            <a:prstGeom prst="rect">
              <a:avLst/>
            </a:prstGeom>
            <a:grpFill/>
          </p:spPr>
        </p:pic>
        <p:sp>
          <p:nvSpPr>
            <p:cNvPr id="15" name="فقاعة الكلام: بيضاوية 14">
              <a:extLst>
                <a:ext uri="{FF2B5EF4-FFF2-40B4-BE49-F238E27FC236}">
                  <a16:creationId xmlns:a16="http://schemas.microsoft.com/office/drawing/2014/main" id="{EE994030-4589-4D90-B70E-DEB7F98354A4}"/>
                </a:ext>
              </a:extLst>
            </p:cNvPr>
            <p:cNvSpPr/>
            <p:nvPr/>
          </p:nvSpPr>
          <p:spPr>
            <a:xfrm>
              <a:off x="4616146" y="3329619"/>
              <a:ext cx="2956532" cy="864096"/>
            </a:xfrm>
            <a:prstGeom prst="wedgeEllipseCallout">
              <a:avLst>
                <a:gd name="adj1" fmla="val 107558"/>
                <a:gd name="adj2" fmla="val 153204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Sorry. I’m busy</a:t>
              </a:r>
              <a:endParaRPr lang="ar-SA" b="1" dirty="0"/>
            </a:p>
          </p:txBody>
        </p:sp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98E33F3-0423-45CD-A2E7-2D277079B8CB}"/>
              </a:ext>
            </a:extLst>
          </p:cNvPr>
          <p:cNvSpPr/>
          <p:nvPr/>
        </p:nvSpPr>
        <p:spPr>
          <a:xfrm>
            <a:off x="225180" y="-13661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Requests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سهم: خماسي 17">
            <a:extLst>
              <a:ext uri="{FF2B5EF4-FFF2-40B4-BE49-F238E27FC236}">
                <a16:creationId xmlns:a16="http://schemas.microsoft.com/office/drawing/2014/main" id="{537F70A0-6507-4BE6-B3B4-BD247846E6FA}"/>
              </a:ext>
            </a:extLst>
          </p:cNvPr>
          <p:cNvSpPr/>
          <p:nvPr/>
        </p:nvSpPr>
        <p:spPr>
          <a:xfrm rot="16200000">
            <a:off x="5175259" y="4815765"/>
            <a:ext cx="1838305" cy="1097071"/>
          </a:xfrm>
          <a:prstGeom prst="homePlate">
            <a:avLst>
              <a:gd name="adj" fmla="val 309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refuse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3B58EF5B-1AD0-4153-88D1-D198BB85E098}"/>
              </a:ext>
            </a:extLst>
          </p:cNvPr>
          <p:cNvSpPr/>
          <p:nvPr/>
        </p:nvSpPr>
        <p:spPr>
          <a:xfrm>
            <a:off x="8614692" y="2111499"/>
            <a:ext cx="3024336" cy="885453"/>
          </a:xfrm>
          <a:prstGeom prst="wedgeEllipseCallout">
            <a:avLst>
              <a:gd name="adj1" fmla="val -4315"/>
              <a:gd name="adj2" fmla="val 258712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Sorry. I can’t</a:t>
            </a:r>
            <a:endParaRPr lang="ar-SA" b="1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27A263E-8B00-4AFA-912D-ED638F4E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30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796532-7D64-4577-987C-A095C733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1E15D25F-F0FA-4D71-8BE3-CD6F43963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208201"/>
              </p:ext>
            </p:extLst>
          </p:nvPr>
        </p:nvGraphicFramePr>
        <p:xfrm>
          <a:off x="693813" y="720372"/>
          <a:ext cx="11089232" cy="551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7AEAE407-39A6-4522-9E4A-604F0A120D8E}"/>
              </a:ext>
            </a:extLst>
          </p:cNvPr>
          <p:cNvSpPr/>
          <p:nvPr/>
        </p:nvSpPr>
        <p:spPr>
          <a:xfrm>
            <a:off x="1867934" y="0"/>
            <a:ext cx="8452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make a request?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D0BE16B8-93B0-46A1-A8A6-D6BC6D03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58198" y="4286645"/>
            <a:ext cx="3015741" cy="245329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E3A617C-7DCB-4846-B208-E382D4CC2074}"/>
              </a:ext>
            </a:extLst>
          </p:cNvPr>
          <p:cNvSpPr/>
          <p:nvPr/>
        </p:nvSpPr>
        <p:spPr>
          <a:xfrm>
            <a:off x="477788" y="43590"/>
            <a:ext cx="875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Make a request using (can/will)</a:t>
            </a:r>
            <a:endParaRPr lang="ar-SA" sz="4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B55CBB4-2186-4F40-98FF-DBE18B6B7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0831" y="3519673"/>
            <a:ext cx="4842214" cy="32202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6AA615-6008-410A-9343-BD8A302A7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5618" y="885653"/>
            <a:ext cx="4978714" cy="3310315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17DDA99-250B-47EC-A265-CA77D6C4D3BE}"/>
              </a:ext>
            </a:extLst>
          </p:cNvPr>
          <p:cNvSpPr/>
          <p:nvPr/>
        </p:nvSpPr>
        <p:spPr>
          <a:xfrm>
            <a:off x="4042184" y="923330"/>
            <a:ext cx="2664296" cy="92333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Open the window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F8CBC1C4-D29A-4B72-AE2B-B8D7BB8588CA}"/>
              </a:ext>
            </a:extLst>
          </p:cNvPr>
          <p:cNvSpPr/>
          <p:nvPr/>
        </p:nvSpPr>
        <p:spPr>
          <a:xfrm>
            <a:off x="2782044" y="4247691"/>
            <a:ext cx="3456384" cy="1427386"/>
          </a:xfrm>
          <a:prstGeom prst="wedgeEllipseCallout">
            <a:avLst>
              <a:gd name="adj1" fmla="val -77103"/>
              <a:gd name="adj2" fmla="val -3392"/>
            </a:avLst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Can/will you open the window?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8" name="فقاعة الكلام: بيضاوية 17">
            <a:extLst>
              <a:ext uri="{FF2B5EF4-FFF2-40B4-BE49-F238E27FC236}">
                <a16:creationId xmlns:a16="http://schemas.microsoft.com/office/drawing/2014/main" id="{AA0AE7D6-5000-454C-8CBB-D8CCD08BF9A7}"/>
              </a:ext>
            </a:extLst>
          </p:cNvPr>
          <p:cNvSpPr/>
          <p:nvPr/>
        </p:nvSpPr>
        <p:spPr>
          <a:xfrm>
            <a:off x="8971972" y="1320817"/>
            <a:ext cx="2821235" cy="1676135"/>
          </a:xfrm>
          <a:prstGeom prst="wedgeEllipseCallout">
            <a:avLst>
              <a:gd name="adj1" fmla="val -22252"/>
              <a:gd name="adj2" fmla="val 122509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Sure/Of course/Ok/No problem</a:t>
            </a:r>
            <a:endParaRPr lang="ar-SA" b="1" dirty="0"/>
          </a:p>
        </p:txBody>
      </p:sp>
      <p:sp>
        <p:nvSpPr>
          <p:cNvPr id="19" name="سهم: خماسي 18">
            <a:extLst>
              <a:ext uri="{FF2B5EF4-FFF2-40B4-BE49-F238E27FC236}">
                <a16:creationId xmlns:a16="http://schemas.microsoft.com/office/drawing/2014/main" id="{D9777175-6656-450E-9895-52D3F358556D}"/>
              </a:ext>
            </a:extLst>
          </p:cNvPr>
          <p:cNvSpPr/>
          <p:nvPr/>
        </p:nvSpPr>
        <p:spPr>
          <a:xfrm>
            <a:off x="6940830" y="1956915"/>
            <a:ext cx="1997897" cy="648072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agree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20" name="عنصر نائب للتذييل 19">
            <a:extLst>
              <a:ext uri="{FF2B5EF4-FFF2-40B4-BE49-F238E27FC236}">
                <a16:creationId xmlns:a16="http://schemas.microsoft.com/office/drawing/2014/main" id="{C83C17BA-39A9-47EF-8C95-543DB6E7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21" name="مستطيل: زوايا قطرية مقصوصة 20">
            <a:extLst>
              <a:ext uri="{FF2B5EF4-FFF2-40B4-BE49-F238E27FC236}">
                <a16:creationId xmlns:a16="http://schemas.microsoft.com/office/drawing/2014/main" id="{62A66824-FCD1-4B95-A50A-33A62F9023A1}"/>
              </a:ext>
            </a:extLst>
          </p:cNvPr>
          <p:cNvSpPr/>
          <p:nvPr/>
        </p:nvSpPr>
        <p:spPr>
          <a:xfrm>
            <a:off x="9241013" y="100145"/>
            <a:ext cx="1736846" cy="712886"/>
          </a:xfrm>
          <a:prstGeom prst="snip2Diag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Role play strategy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D0BE16B8-93B0-46A1-A8A6-D6BC6D03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58198" y="4286645"/>
            <a:ext cx="3015741" cy="245329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E3A617C-7DCB-4846-B208-E382D4CC2074}"/>
              </a:ext>
            </a:extLst>
          </p:cNvPr>
          <p:cNvSpPr/>
          <p:nvPr/>
        </p:nvSpPr>
        <p:spPr>
          <a:xfrm>
            <a:off x="358198" y="0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request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B55CBB4-2186-4F40-98FF-DBE18B6B7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0831" y="3519673"/>
            <a:ext cx="4842214" cy="32202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6AA615-6008-410A-9343-BD8A302A7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5618" y="885653"/>
            <a:ext cx="4978714" cy="3310315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17DDA99-250B-47EC-A265-CA77D6C4D3BE}"/>
              </a:ext>
            </a:extLst>
          </p:cNvPr>
          <p:cNvSpPr/>
          <p:nvPr/>
        </p:nvSpPr>
        <p:spPr>
          <a:xfrm>
            <a:off x="4042184" y="923330"/>
            <a:ext cx="2664296" cy="92333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Open the window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F8CBC1C4-D29A-4B72-AE2B-B8D7BB8588CA}"/>
              </a:ext>
            </a:extLst>
          </p:cNvPr>
          <p:cNvSpPr/>
          <p:nvPr/>
        </p:nvSpPr>
        <p:spPr>
          <a:xfrm>
            <a:off x="2782044" y="4247691"/>
            <a:ext cx="3456384" cy="1427386"/>
          </a:xfrm>
          <a:prstGeom prst="wedgeEllipseCallout">
            <a:avLst>
              <a:gd name="adj1" fmla="val -77103"/>
              <a:gd name="adj2" fmla="val -3392"/>
            </a:avLst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Can/will you open the window?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8" name="فقاعة الكلام: بيضاوية 17">
            <a:extLst>
              <a:ext uri="{FF2B5EF4-FFF2-40B4-BE49-F238E27FC236}">
                <a16:creationId xmlns:a16="http://schemas.microsoft.com/office/drawing/2014/main" id="{AA0AE7D6-5000-454C-8CBB-D8CCD08BF9A7}"/>
              </a:ext>
            </a:extLst>
          </p:cNvPr>
          <p:cNvSpPr/>
          <p:nvPr/>
        </p:nvSpPr>
        <p:spPr>
          <a:xfrm>
            <a:off x="8971972" y="1320817"/>
            <a:ext cx="2821235" cy="1676135"/>
          </a:xfrm>
          <a:prstGeom prst="wedgeEllipseCallout">
            <a:avLst>
              <a:gd name="adj1" fmla="val -22252"/>
              <a:gd name="adj2" fmla="val 122509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Sorry. I’m busy./Sorry. I can’t.</a:t>
            </a:r>
            <a:endParaRPr lang="ar-SA" b="1" dirty="0"/>
          </a:p>
        </p:txBody>
      </p:sp>
      <p:sp>
        <p:nvSpPr>
          <p:cNvPr id="19" name="سهم: خماسي 18">
            <a:extLst>
              <a:ext uri="{FF2B5EF4-FFF2-40B4-BE49-F238E27FC236}">
                <a16:creationId xmlns:a16="http://schemas.microsoft.com/office/drawing/2014/main" id="{D9777175-6656-450E-9895-52D3F358556D}"/>
              </a:ext>
            </a:extLst>
          </p:cNvPr>
          <p:cNvSpPr/>
          <p:nvPr/>
        </p:nvSpPr>
        <p:spPr>
          <a:xfrm>
            <a:off x="6940830" y="1956915"/>
            <a:ext cx="1997897" cy="648072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refuse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B270905F-0625-4FCF-B8B0-62E847C8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79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22B79AE-AF1F-4D8F-A0C5-786659CB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1687D67-07A6-4633-BB7A-15BCBF75AF75}"/>
              </a:ext>
            </a:extLst>
          </p:cNvPr>
          <p:cNvSpPr/>
          <p:nvPr/>
        </p:nvSpPr>
        <p:spPr>
          <a:xfrm>
            <a:off x="1197868" y="1674674"/>
            <a:ext cx="8390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  <a:hlinkClick r:id="rId3" action="ppaction://hlinksldjump"/>
              </a:rPr>
              <a:t>Rearrange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 .</a:t>
            </a:r>
          </a:p>
          <a:p>
            <a:pPr algn="ctr"/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2359D16-B80E-4BE7-87F3-D51C7D006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0764" y="3212976"/>
            <a:ext cx="4762500" cy="41719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22F2C7F-73D8-455E-B0A6-F460B649DE4C}"/>
              </a:ext>
            </a:extLst>
          </p:cNvPr>
          <p:cNvSpPr txBox="1"/>
          <p:nvPr/>
        </p:nvSpPr>
        <p:spPr>
          <a:xfrm>
            <a:off x="7180764" y="7384926"/>
            <a:ext cx="47625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5" tooltip="http://www.pngall.com/note-png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6" tooltip="https://creativecommons.org/licenses/by-nc/3.0/"/>
              </a:rPr>
              <a:t>CC BY-NC</a:t>
            </a:r>
            <a:endParaRPr lang="ar-SA" sz="90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DB56F9F-2686-4132-B425-AAABDB94EEFC}"/>
              </a:ext>
            </a:extLst>
          </p:cNvPr>
          <p:cNvSpPr/>
          <p:nvPr/>
        </p:nvSpPr>
        <p:spPr>
          <a:xfrm>
            <a:off x="7993872" y="4403930"/>
            <a:ext cx="267092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(chat box)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write your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8CAE904-990A-46EB-924B-53183607C0BC}"/>
              </a:ext>
            </a:extLst>
          </p:cNvPr>
          <p:cNvSpPr/>
          <p:nvPr/>
        </p:nvSpPr>
        <p:spPr>
          <a:xfrm>
            <a:off x="358198" y="0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request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بدء المؤقت"/>
          <p:cNvGrpSpPr/>
          <p:nvPr/>
        </p:nvGrpSpPr>
        <p:grpSpPr>
          <a:xfrm>
            <a:off x="8101489" y="188044"/>
            <a:ext cx="2636151" cy="799754"/>
            <a:chOff x="1332706" y="185859"/>
            <a:chExt cx="2636838" cy="799962"/>
          </a:xfrm>
        </p:grpSpPr>
        <p:sp>
          <p:nvSpPr>
            <p:cNvPr id="121" name="مستطيل مستدير الزوايا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endParaRPr lang="ar-SA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مستطيل مستدير الزوايا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r>
                <a:rPr lang="ar-SA" sz="2799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123" name="انتهى الوقت"/>
          <p:cNvGrpSpPr/>
          <p:nvPr/>
        </p:nvGrpSpPr>
        <p:grpSpPr>
          <a:xfrm>
            <a:off x="8101489" y="188044"/>
            <a:ext cx="2636151" cy="799754"/>
            <a:chOff x="4321176" y="185859"/>
            <a:chExt cx="2636838" cy="799962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endParaRPr lang="ar-SA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مستطيل مستدير الزوايا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r>
                <a:rPr lang="en-US" sz="2799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Done!</a:t>
              </a:r>
              <a:endParaRPr lang="ar-SA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8" name="تشكيل تلقائي 3"/>
          <p:cNvSpPr>
            <a:spLocks noChangeAspect="1" noChangeArrowheads="1" noTextEdit="1"/>
          </p:cNvSpPr>
          <p:nvPr/>
        </p:nvSpPr>
        <p:spPr bwMode="auto">
          <a:xfrm>
            <a:off x="6820955" y="1463830"/>
            <a:ext cx="4921556" cy="53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مستطيل 5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مستطيل 6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مستطيل 7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مستطيل 8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شكل حر 9"/>
          <p:cNvSpPr>
            <a:spLocks/>
          </p:cNvSpPr>
          <p:nvPr/>
        </p:nvSpPr>
        <p:spPr bwMode="auto">
          <a:xfrm>
            <a:off x="9223692" y="1634396"/>
            <a:ext cx="460255" cy="195212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شكل حر 10"/>
          <p:cNvSpPr>
            <a:spLocks/>
          </p:cNvSpPr>
          <p:nvPr/>
        </p:nvSpPr>
        <p:spPr bwMode="auto">
          <a:xfrm>
            <a:off x="10250538" y="1881981"/>
            <a:ext cx="910988" cy="1109374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شكل حر 11"/>
          <p:cNvSpPr>
            <a:spLocks/>
          </p:cNvSpPr>
          <p:nvPr/>
        </p:nvSpPr>
        <p:spPr bwMode="auto">
          <a:xfrm>
            <a:off x="7752463" y="1861349"/>
            <a:ext cx="909401" cy="111096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شكل حر 12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شكل حر 13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شكل حر 14"/>
          <p:cNvSpPr>
            <a:spLocks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شكل حر 15"/>
          <p:cNvSpPr>
            <a:spLocks/>
          </p:cNvSpPr>
          <p:nvPr/>
        </p:nvSpPr>
        <p:spPr bwMode="auto">
          <a:xfrm>
            <a:off x="10923463" y="2343824"/>
            <a:ext cx="30155" cy="3809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شكل حر 16"/>
          <p:cNvSpPr>
            <a:spLocks/>
          </p:cNvSpPr>
          <p:nvPr/>
        </p:nvSpPr>
        <p:spPr bwMode="auto">
          <a:xfrm>
            <a:off x="10683811" y="2189876"/>
            <a:ext cx="266631" cy="19045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شكل حر 17"/>
          <p:cNvSpPr>
            <a:spLocks/>
          </p:cNvSpPr>
          <p:nvPr/>
        </p:nvSpPr>
        <p:spPr bwMode="auto">
          <a:xfrm>
            <a:off x="7182699" y="1350307"/>
            <a:ext cx="1560107" cy="1320456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الشكل الحر 18"/>
          <p:cNvSpPr>
            <a:spLocks noEditPoints="1"/>
          </p:cNvSpPr>
          <p:nvPr/>
        </p:nvSpPr>
        <p:spPr bwMode="auto">
          <a:xfrm>
            <a:off x="7398542" y="2553320"/>
            <a:ext cx="203147" cy="117444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الشكل الحر 19"/>
          <p:cNvSpPr>
            <a:spLocks/>
          </p:cNvSpPr>
          <p:nvPr/>
        </p:nvSpPr>
        <p:spPr bwMode="auto">
          <a:xfrm>
            <a:off x="7331885" y="1589957"/>
            <a:ext cx="365030" cy="108080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الشكل الحر 20"/>
          <p:cNvSpPr>
            <a:spLocks/>
          </p:cNvSpPr>
          <p:nvPr/>
        </p:nvSpPr>
        <p:spPr bwMode="auto">
          <a:xfrm>
            <a:off x="7793728" y="5627505"/>
            <a:ext cx="764976" cy="941143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شكل حر 21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شكل حر 22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الشكل الحر 23"/>
          <p:cNvSpPr>
            <a:spLocks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الشكل الحر 24"/>
          <p:cNvSpPr>
            <a:spLocks/>
          </p:cNvSpPr>
          <p:nvPr/>
        </p:nvSpPr>
        <p:spPr bwMode="auto">
          <a:xfrm>
            <a:off x="10358460" y="5627505"/>
            <a:ext cx="764976" cy="941143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الشكل الحر 25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شكل حر 26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شكل حر 27"/>
          <p:cNvSpPr>
            <a:spLocks/>
          </p:cNvSpPr>
          <p:nvPr/>
        </p:nvSpPr>
        <p:spPr bwMode="auto">
          <a:xfrm>
            <a:off x="10520342" y="5898898"/>
            <a:ext cx="334876" cy="239651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دوران عقارب الساعة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542968" y="2264470"/>
            <a:ext cx="3828053" cy="3829640"/>
            <a:chOff x="817563" y="2264166"/>
            <a:chExt cx="3829050" cy="3830638"/>
          </a:xfrm>
        </p:grpSpPr>
        <p:sp>
          <p:nvSpPr>
            <p:cNvPr id="162" name="شكل بيضاوي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عقرب الساعة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3" name="الشكل الحر 29"/>
          <p:cNvSpPr>
            <a:spLocks noEditPoints="1"/>
          </p:cNvSpPr>
          <p:nvPr/>
        </p:nvSpPr>
        <p:spPr bwMode="auto">
          <a:xfrm>
            <a:off x="7263641" y="1986729"/>
            <a:ext cx="4386707" cy="43835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الشكل الحر 30"/>
          <p:cNvSpPr>
            <a:spLocks noEditPoints="1"/>
          </p:cNvSpPr>
          <p:nvPr/>
        </p:nvSpPr>
        <p:spPr bwMode="auto">
          <a:xfrm>
            <a:off x="7436633" y="2158135"/>
            <a:ext cx="4042310" cy="4040722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شكل حر 31"/>
          <p:cNvSpPr>
            <a:spLocks noEditPoints="1"/>
          </p:cNvSpPr>
          <p:nvPr/>
        </p:nvSpPr>
        <p:spPr bwMode="auto">
          <a:xfrm>
            <a:off x="7346169" y="2067671"/>
            <a:ext cx="4220064" cy="42216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المجموعة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9180841" y="2412068"/>
            <a:ext cx="566590" cy="566590"/>
            <a:chOff x="2455863" y="2411803"/>
            <a:chExt cx="566738" cy="566738"/>
          </a:xfrm>
        </p:grpSpPr>
        <p:sp>
          <p:nvSpPr>
            <p:cNvPr id="166" name="شكل بيضاوي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شكل بيضاوي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شكل حر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الشكل الحر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مستطيل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مستطيل 37"/>
            <p:cNvSpPr>
              <a:spLocks noChangeArrowheads="1"/>
            </p:cNvSpPr>
            <p:nvPr/>
          </p:nvSpPr>
          <p:spPr bwMode="auto">
            <a:xfrm>
              <a:off x="2593975" y="2499116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4" name="شكل حر 40"/>
          <p:cNvSpPr>
            <a:spLocks noEditPoints="1"/>
          </p:cNvSpPr>
          <p:nvPr/>
        </p:nvSpPr>
        <p:spPr bwMode="auto">
          <a:xfrm>
            <a:off x="9969622" y="2851691"/>
            <a:ext cx="20633" cy="122206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المجموعة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10447336" y="3113561"/>
            <a:ext cx="585635" cy="587222"/>
            <a:chOff x="3722688" y="3113478"/>
            <a:chExt cx="585788" cy="587375"/>
          </a:xfrm>
        </p:grpSpPr>
        <p:sp>
          <p:nvSpPr>
            <p:cNvPr id="178" name="شكل حر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شكل حر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شكل حر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شكل حر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مستطيل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مستطيل 49"/>
            <p:cNvSpPr>
              <a:spLocks noChangeArrowheads="1"/>
            </p:cNvSpPr>
            <p:nvPr/>
          </p:nvSpPr>
          <p:spPr bwMode="auto">
            <a:xfrm>
              <a:off x="3941763" y="3216666"/>
              <a:ext cx="17152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6" name="الشكل الحر 52"/>
          <p:cNvSpPr>
            <a:spLocks noEditPoints="1"/>
          </p:cNvSpPr>
          <p:nvPr/>
        </p:nvSpPr>
        <p:spPr bwMode="auto">
          <a:xfrm>
            <a:off x="10718728" y="3978523"/>
            <a:ext cx="60309" cy="158709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المجموعة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479078" y="4584790"/>
            <a:ext cx="566590" cy="568177"/>
            <a:chOff x="3754438" y="4585091"/>
            <a:chExt cx="566738" cy="568325"/>
          </a:xfrm>
        </p:grpSpPr>
        <p:sp>
          <p:nvSpPr>
            <p:cNvPr id="190" name="شكل حر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شكل بيضاوي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شكل حر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شكل حر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مستطيل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مستطيل 61"/>
            <p:cNvSpPr>
              <a:spLocks noChangeArrowheads="1"/>
            </p:cNvSpPr>
            <p:nvPr/>
          </p:nvSpPr>
          <p:spPr bwMode="auto">
            <a:xfrm>
              <a:off x="3911600" y="4672403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8" name="شكل حر 64"/>
          <p:cNvSpPr>
            <a:spLocks noEditPoints="1"/>
          </p:cNvSpPr>
          <p:nvPr/>
        </p:nvSpPr>
        <p:spPr bwMode="auto">
          <a:xfrm>
            <a:off x="10006127" y="5325959"/>
            <a:ext cx="17458" cy="168231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شكل حر 70"/>
          <p:cNvSpPr>
            <a:spLocks noEditPoints="1"/>
          </p:cNvSpPr>
          <p:nvPr/>
        </p:nvSpPr>
        <p:spPr bwMode="auto">
          <a:xfrm>
            <a:off x="8488871" y="2859627"/>
            <a:ext cx="1588" cy="55549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الشكل الحر 78"/>
          <p:cNvSpPr>
            <a:spLocks noEditPoints="1"/>
          </p:cNvSpPr>
          <p:nvPr/>
        </p:nvSpPr>
        <p:spPr bwMode="auto">
          <a:xfrm>
            <a:off x="7738179" y="4132470"/>
            <a:ext cx="44438" cy="134903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شكل حر 86"/>
          <p:cNvSpPr>
            <a:spLocks noEditPoints="1"/>
          </p:cNvSpPr>
          <p:nvPr/>
        </p:nvSpPr>
        <p:spPr bwMode="auto">
          <a:xfrm>
            <a:off x="8449194" y="5348179"/>
            <a:ext cx="9523" cy="117444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المجموعة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9223692" y="5333895"/>
            <a:ext cx="568177" cy="566590"/>
            <a:chOff x="2498725" y="5334391"/>
            <a:chExt cx="568325" cy="566738"/>
          </a:xfrm>
        </p:grpSpPr>
        <p:sp>
          <p:nvSpPr>
            <p:cNvPr id="222" name="شكل حر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شكل بيضاوي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شكل حر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شكل حر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مستطيل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مستطيل 93"/>
            <p:cNvSpPr>
              <a:spLocks noChangeArrowheads="1"/>
            </p:cNvSpPr>
            <p:nvPr/>
          </p:nvSpPr>
          <p:spPr bwMode="auto">
            <a:xfrm>
              <a:off x="2665413" y="542170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882604" y="3113561"/>
            <a:ext cx="584048" cy="587222"/>
            <a:chOff x="1157288" y="3113478"/>
            <a:chExt cx="584200" cy="587375"/>
          </a:xfrm>
        </p:grpSpPr>
        <p:sp>
          <p:nvSpPr>
            <p:cNvPr id="206" name="شكل حر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شكل حر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شكل حر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شكل حر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مستطيل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مستطيل 97"/>
            <p:cNvSpPr>
              <a:spLocks noChangeArrowheads="1"/>
            </p:cNvSpPr>
            <p:nvPr/>
          </p:nvSpPr>
          <p:spPr bwMode="auto">
            <a:xfrm>
              <a:off x="1311275" y="321825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25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المجموعة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887365" y="4580029"/>
            <a:ext cx="569765" cy="568177"/>
            <a:chOff x="1162050" y="4580328"/>
            <a:chExt cx="569913" cy="568325"/>
          </a:xfrm>
        </p:grpSpPr>
        <p:sp>
          <p:nvSpPr>
            <p:cNvPr id="214" name="شكل حر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شكل حر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الشكل الحر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شكل حر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مستطيل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مستطيل 101"/>
            <p:cNvSpPr>
              <a:spLocks noChangeArrowheads="1"/>
            </p:cNvSpPr>
            <p:nvPr/>
          </p:nvSpPr>
          <p:spPr bwMode="auto">
            <a:xfrm>
              <a:off x="1328738" y="4699391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1" name="شكل بيضاوي 107"/>
          <p:cNvSpPr>
            <a:spLocks noChangeArrowheads="1"/>
          </p:cNvSpPr>
          <p:nvPr/>
        </p:nvSpPr>
        <p:spPr bwMode="auto">
          <a:xfrm>
            <a:off x="9325265" y="4042007"/>
            <a:ext cx="272979" cy="27615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شكل بيضاوي 108"/>
          <p:cNvSpPr>
            <a:spLocks noChangeArrowheads="1"/>
          </p:cNvSpPr>
          <p:nvPr/>
        </p:nvSpPr>
        <p:spPr bwMode="auto">
          <a:xfrm>
            <a:off x="9383989" y="4103902"/>
            <a:ext cx="155534" cy="15394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شكل حر 109"/>
          <p:cNvSpPr>
            <a:spLocks/>
          </p:cNvSpPr>
          <p:nvPr/>
        </p:nvSpPr>
        <p:spPr bwMode="auto">
          <a:xfrm>
            <a:off x="8533310" y="1302695"/>
            <a:ext cx="377727" cy="323766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شكل حر 110"/>
          <p:cNvSpPr>
            <a:spLocks/>
          </p:cNvSpPr>
          <p:nvPr/>
        </p:nvSpPr>
        <p:spPr bwMode="auto">
          <a:xfrm>
            <a:off x="8688845" y="1218579"/>
            <a:ext cx="379314" cy="325353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شكل حر 111"/>
          <p:cNvSpPr>
            <a:spLocks/>
          </p:cNvSpPr>
          <p:nvPr/>
        </p:nvSpPr>
        <p:spPr bwMode="auto">
          <a:xfrm flipH="1">
            <a:off x="11817029" y="2220257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شكل حر 112"/>
          <p:cNvSpPr>
            <a:spLocks/>
          </p:cNvSpPr>
          <p:nvPr/>
        </p:nvSpPr>
        <p:spPr bwMode="auto">
          <a:xfrm flipH="1">
            <a:off x="11951932" y="2336115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شكل حر 113"/>
          <p:cNvSpPr>
            <a:spLocks/>
          </p:cNvSpPr>
          <p:nvPr/>
        </p:nvSpPr>
        <p:spPr bwMode="auto">
          <a:xfrm>
            <a:off x="10064848" y="1259843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شكل حر 114"/>
          <p:cNvSpPr>
            <a:spLocks/>
          </p:cNvSpPr>
          <p:nvPr/>
        </p:nvSpPr>
        <p:spPr bwMode="auto">
          <a:xfrm>
            <a:off x="9909314" y="1177315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شكل حر 115"/>
          <p:cNvSpPr>
            <a:spLocks/>
          </p:cNvSpPr>
          <p:nvPr/>
        </p:nvSpPr>
        <p:spPr bwMode="auto">
          <a:xfrm>
            <a:off x="10171184" y="1372527"/>
            <a:ext cx="1558519" cy="1318869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شكل حر 116"/>
          <p:cNvSpPr>
            <a:spLocks/>
          </p:cNvSpPr>
          <p:nvPr/>
        </p:nvSpPr>
        <p:spPr bwMode="auto">
          <a:xfrm>
            <a:off x="11497988" y="2661242"/>
            <a:ext cx="17458" cy="30155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شكل حر 117"/>
          <p:cNvSpPr>
            <a:spLocks/>
          </p:cNvSpPr>
          <p:nvPr/>
        </p:nvSpPr>
        <p:spPr bwMode="auto">
          <a:xfrm>
            <a:off x="11220247" y="1612176"/>
            <a:ext cx="363443" cy="1079219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مربع نص 261"/>
          <p:cNvSpPr txBox="1"/>
          <p:nvPr/>
        </p:nvSpPr>
        <p:spPr>
          <a:xfrm>
            <a:off x="3803645" y="6076138"/>
            <a:ext cx="3530583" cy="5230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914126"/>
            <a:r>
              <a:rPr lang="en-US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 only have 30 sec</a:t>
            </a:r>
            <a:endParaRPr lang="ar-SA" sz="4799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0C92775B-B4DF-4FC9-86E7-7A9C55C53EC6}"/>
              </a:ext>
            </a:extLst>
          </p:cNvPr>
          <p:cNvSpPr/>
          <p:nvPr/>
        </p:nvSpPr>
        <p:spPr>
          <a:xfrm>
            <a:off x="69097" y="-87920"/>
            <a:ext cx="8390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Rearrange .</a:t>
            </a:r>
          </a:p>
          <a:p>
            <a:pPr algn="ctr"/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مرحباً بك في العرض التقديمي العودة إلى المدرس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2_TF03460615" id="{3BBA555A-AF99-430F-AEA0-6D25AAE86D0F}" vid="{BE946A87-D5B2-44F4-ABC9-5267E4D34A2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549609_TF16401594.potx" id="{3D3540D8-3B17-4831-94DF-D3B0008447B8}" vid="{09AAF3D4-F941-4FCB-9546-0132FF22ED7B}"/>
    </a:ext>
  </a:extLst>
</a:theme>
</file>

<file path=ppt/theme/theme3.xml><?xml version="1.0" encoding="utf-8"?>
<a:theme xmlns:a="http://schemas.openxmlformats.org/drawingml/2006/main" name="نسق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5E8C30218F047BA6E56FB131DDB1B" ma:contentTypeVersion="7" ma:contentTypeDescription="Create a new document." ma:contentTypeScope="" ma:versionID="dd406f7b9988c3f4a3e494edcb60279c">
  <xsd:schema xmlns:xsd="http://www.w3.org/2001/XMLSchema" xmlns:xs="http://www.w3.org/2001/XMLSchema" xmlns:p="http://schemas.microsoft.com/office/2006/metadata/properties" xmlns:ns3="1c18da54-3934-4331-8bbe-73e57db9f0a9" xmlns:ns4="f07310db-f893-4b3f-8f1a-e6e942ed7611" targetNamespace="http://schemas.microsoft.com/office/2006/metadata/properties" ma:root="true" ma:fieldsID="10f1b3e73c62e6c57fbf7ec9e1da5374" ns3:_="" ns4:_="">
    <xsd:import namespace="1c18da54-3934-4331-8bbe-73e57db9f0a9"/>
    <xsd:import namespace="f07310db-f893-4b3f-8f1a-e6e942ed76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8da54-3934-4331-8bbe-73e57db9f0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310db-f893-4b3f-8f1a-e6e942ed7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20FF84-C13B-481C-BFC3-7190B1791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18da54-3934-4331-8bbe-73e57db9f0a9"/>
    <ds:schemaRef ds:uri="f07310db-f893-4b3f-8f1a-e6e942ed7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E1822D-F4B3-4807-8CF0-AD5451291C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B7C457-5EA3-4F7C-B7A1-FA8CE3C6593D}">
  <ds:schemaRefs>
    <ds:schemaRef ds:uri="http://schemas.microsoft.com/office/2006/documentManagement/types"/>
    <ds:schemaRef ds:uri="http://www.w3.org/XML/1998/namespace"/>
    <ds:schemaRef ds:uri="http://purl.org/dc/elements/1.1/"/>
    <ds:schemaRef ds:uri="1c18da54-3934-4331-8bbe-73e57db9f0a9"/>
    <ds:schemaRef ds:uri="http://purl.org/dc/dcmitype/"/>
    <ds:schemaRef ds:uri="http://schemas.microsoft.com/office/2006/metadata/properties"/>
    <ds:schemaRef ds:uri="f07310db-f893-4b3f-8f1a-e6e942ed7611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مرحباً بك في العرض التقديمي العودة إلى المدرسة</Template>
  <TotalTime>197</TotalTime>
  <Words>602</Words>
  <Application>Microsoft Office PowerPoint</Application>
  <PresentationFormat>مخصص</PresentationFormat>
  <Paragraphs>160</Paragraphs>
  <Slides>23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Tahoma</vt:lpstr>
      <vt:lpstr>مرحباً بك في العرض التقديمي العودة إلى المدرسة</vt:lpstr>
      <vt:lpstr>نسق Office</vt:lpstr>
      <vt:lpstr>4/Around the world  Form, Meaning and function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Be polite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4/Around the world  Form, Meaning and function</dc:title>
  <dc:creator>بشرى بنت السويلم</dc:creator>
  <cp:lastModifiedBy>بشرى بنت السويلم</cp:lastModifiedBy>
  <cp:revision>19</cp:revision>
  <dcterms:created xsi:type="dcterms:W3CDTF">2020-10-16T11:49:14Z</dcterms:created>
  <dcterms:modified xsi:type="dcterms:W3CDTF">2020-10-16T15:06:14Z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0x0101002E05E8C30218F047BA6E56FB131DDB1B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