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2"/>
  </p:notesMasterIdLst>
  <p:sldIdLst>
    <p:sldId id="256" r:id="rId2"/>
    <p:sldId id="258" r:id="rId3"/>
    <p:sldId id="264" r:id="rId4"/>
    <p:sldId id="271" r:id="rId5"/>
    <p:sldId id="267" r:id="rId6"/>
    <p:sldId id="270" r:id="rId7"/>
    <p:sldId id="265" r:id="rId8"/>
    <p:sldId id="279" r:id="rId9"/>
    <p:sldId id="287" r:id="rId10"/>
    <p:sldId id="288" r:id="rId11"/>
    <p:sldId id="263" r:id="rId12"/>
    <p:sldId id="259" r:id="rId13"/>
    <p:sldId id="285" r:id="rId14"/>
    <p:sldId id="269" r:id="rId15"/>
    <p:sldId id="272" r:id="rId16"/>
    <p:sldId id="286" r:id="rId17"/>
    <p:sldId id="260" r:id="rId18"/>
    <p:sldId id="268" r:id="rId19"/>
    <p:sldId id="278" r:id="rId20"/>
    <p:sldId id="281" r:id="rId21"/>
  </p:sldIdLst>
  <p:sldSz cx="9144000" cy="5143500" type="screen16x9"/>
  <p:notesSz cx="6858000" cy="9144000"/>
  <p:embeddedFontLst>
    <p:embeddedFont>
      <p:font typeface="Abril Fatface" panose="02000503000000020003" pitchFamily="2" charset="0"/>
      <p:regular r:id="rId23"/>
    </p:embeddedFon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Barlow Semi Condensed ExtraBold" panose="00000906000000000000" pitchFamily="2" charset="0"/>
      <p:bold r:id="rId28"/>
      <p:boldItalic r:id="rId29"/>
    </p:embeddedFont>
    <p:embeddedFont>
      <p:font typeface="Calibri" panose="020F0502020204030204" pitchFamily="34" charset="0"/>
      <p:regular r:id="rId30"/>
      <p:bold r:id="rId31"/>
    </p:embeddedFont>
    <p:embeddedFont>
      <p:font typeface="Cavolini" panose="03000502040302020204" pitchFamily="66" charset="0"/>
      <p:regular r:id="rId32"/>
    </p:embeddedFont>
    <p:embeddedFont>
      <p:font typeface="Fira Sans" panose="020B0503050000020004" pitchFamily="34" charset="0"/>
      <p:regular r:id="rId33"/>
      <p:bold r:id="rId34"/>
      <p:italic r:id="rId35"/>
      <p:boldItalic r:id="rId36"/>
    </p:embeddedFont>
    <p:embeddedFont>
      <p:font typeface="Footlight MT Light" panose="0204060206030A020304" pitchFamily="18" charset="0"/>
      <p:regular r:id="rId37"/>
    </p:embeddedFont>
    <p:embeddedFont>
      <p:font typeface="Georgia" panose="02040502050405020303" pitchFamily="18" charset="0"/>
      <p:regular r:id="rId38"/>
      <p:bold r:id="rId39"/>
      <p:italic r:id="rId40"/>
      <p:boldItalic r:id="rId41"/>
    </p:embeddedFont>
    <p:embeddedFont>
      <p:font typeface="Handlee" panose="02000000000000000000" pitchFamily="2" charset="0"/>
      <p:regular r:id="rId42"/>
    </p:embeddedFont>
    <p:embeddedFont>
      <p:font typeface="Selawik Semibold" panose="020B0702040204020203" pitchFamily="34" charset="0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92">
          <p15:clr>
            <a:srgbClr val="A4A3A4"/>
          </p15:clr>
        </p15:guide>
        <p15:guide id="2" pos="5544">
          <p15:clr>
            <a:srgbClr val="A4A3A4"/>
          </p15:clr>
        </p15:guide>
        <p15:guide id="3">
          <p15:clr>
            <a:srgbClr val="9AA0A6"/>
          </p15:clr>
        </p15:guide>
        <p15:guide id="4" orient="horz" pos="608">
          <p15:clr>
            <a:srgbClr val="FFFF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FFFFFF"/>
    <a:srgbClr val="E0A3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BCDACB5-51A0-4B50-9B6E-0BE8AAA26311}">
  <a:tblStyle styleId="{BBCDACB5-51A0-4B50-9B6E-0BE8AAA2631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32" y="40"/>
      </p:cViewPr>
      <p:guideLst>
        <p:guide orient="horz" pos="2192"/>
        <p:guide pos="5544"/>
        <p:guide/>
        <p:guide orient="horz" pos="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ad3e265c7e_1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ad3e265c7e_1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5870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ad3e265c7e_1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ad3e265c7e_1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ad3e265c7e_1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ad3e265c7e_1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a3321fee57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a3321fee57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44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ad3e265c7e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ad3e265c7e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ad3e265c7e_1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ad3e265c7e_1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a3321fee57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a3321fee57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4777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a2f6c9be2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a2f6c9be26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ad3e265c7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ad3e265c7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a3321fee57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a3321fee57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a2f6c9be26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a2f6c9be26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a3321fee57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a3321fee57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ad3e265c7e_1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ad3e265c7e_1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a3321fee57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a3321fee57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ad3e265c7e_1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ad3e265c7e_1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a3321fee5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a3321fee5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a2f6c9be26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a2f6c9be26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a3321fee57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a3321fee57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a3321fee57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a3321fee57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268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72150" y="315679"/>
            <a:ext cx="8541628" cy="4638752"/>
          </a:xfrm>
          <a:custGeom>
            <a:avLst/>
            <a:gdLst/>
            <a:ahLst/>
            <a:cxnLst/>
            <a:rect l="l" t="t" r="r" b="b"/>
            <a:pathLst>
              <a:path w="157711" h="85653" extrusionOk="0">
                <a:moveTo>
                  <a:pt x="101006" y="0"/>
                </a:moveTo>
                <a:cubicBezTo>
                  <a:pt x="63973" y="0"/>
                  <a:pt x="16518" y="6301"/>
                  <a:pt x="9383" y="14753"/>
                </a:cubicBezTo>
                <a:cubicBezTo>
                  <a:pt x="1" y="25837"/>
                  <a:pt x="1977" y="69116"/>
                  <a:pt x="9918" y="79106"/>
                </a:cubicBezTo>
                <a:cubicBezTo>
                  <a:pt x="13025" y="83016"/>
                  <a:pt x="39690" y="85653"/>
                  <a:pt x="68727" y="85653"/>
                </a:cubicBezTo>
                <a:cubicBezTo>
                  <a:pt x="101574" y="85653"/>
                  <a:pt x="137456" y="82279"/>
                  <a:pt x="145697" y="73557"/>
                </a:cubicBezTo>
                <a:cubicBezTo>
                  <a:pt x="157711" y="60853"/>
                  <a:pt x="157139" y="17300"/>
                  <a:pt x="144364" y="6537"/>
                </a:cubicBezTo>
                <a:cubicBezTo>
                  <a:pt x="138915" y="1942"/>
                  <a:pt x="121567" y="0"/>
                  <a:pt x="101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82325" y="189053"/>
            <a:ext cx="8289513" cy="4695672"/>
          </a:xfrm>
          <a:custGeom>
            <a:avLst/>
            <a:gdLst/>
            <a:ahLst/>
            <a:cxnLst/>
            <a:rect l="l" t="t" r="r" b="b"/>
            <a:pathLst>
              <a:path w="153056" h="86704" extrusionOk="0">
                <a:moveTo>
                  <a:pt x="86860" y="1516"/>
                </a:moveTo>
                <a:cubicBezTo>
                  <a:pt x="89932" y="1516"/>
                  <a:pt x="93003" y="1562"/>
                  <a:pt x="96072" y="1660"/>
                </a:cubicBezTo>
                <a:cubicBezTo>
                  <a:pt x="98215" y="1720"/>
                  <a:pt x="100370" y="1803"/>
                  <a:pt x="102513" y="1922"/>
                </a:cubicBezTo>
                <a:cubicBezTo>
                  <a:pt x="104680" y="2041"/>
                  <a:pt x="106823" y="2172"/>
                  <a:pt x="108966" y="2351"/>
                </a:cubicBezTo>
                <a:cubicBezTo>
                  <a:pt x="111110" y="2517"/>
                  <a:pt x="113229" y="2732"/>
                  <a:pt x="115372" y="2970"/>
                </a:cubicBezTo>
                <a:cubicBezTo>
                  <a:pt x="117503" y="3208"/>
                  <a:pt x="119634" y="3482"/>
                  <a:pt x="121766" y="3803"/>
                </a:cubicBezTo>
                <a:cubicBezTo>
                  <a:pt x="126004" y="4458"/>
                  <a:pt x="130231" y="5256"/>
                  <a:pt x="134327" y="6446"/>
                </a:cubicBezTo>
                <a:cubicBezTo>
                  <a:pt x="136351" y="7054"/>
                  <a:pt x="138375" y="7756"/>
                  <a:pt x="140220" y="8697"/>
                </a:cubicBezTo>
                <a:cubicBezTo>
                  <a:pt x="140458" y="8804"/>
                  <a:pt x="140673" y="8935"/>
                  <a:pt x="140899" y="9054"/>
                </a:cubicBezTo>
                <a:cubicBezTo>
                  <a:pt x="141125" y="9185"/>
                  <a:pt x="141351" y="9304"/>
                  <a:pt x="141554" y="9435"/>
                </a:cubicBezTo>
                <a:cubicBezTo>
                  <a:pt x="141982" y="9709"/>
                  <a:pt x="142399" y="9994"/>
                  <a:pt x="142780" y="10304"/>
                </a:cubicBezTo>
                <a:cubicBezTo>
                  <a:pt x="142971" y="10447"/>
                  <a:pt x="143137" y="10614"/>
                  <a:pt x="143316" y="10780"/>
                </a:cubicBezTo>
                <a:cubicBezTo>
                  <a:pt x="143471" y="10971"/>
                  <a:pt x="143649" y="11149"/>
                  <a:pt x="143816" y="11328"/>
                </a:cubicBezTo>
                <a:cubicBezTo>
                  <a:pt x="143971" y="11518"/>
                  <a:pt x="144126" y="11721"/>
                  <a:pt x="144292" y="11911"/>
                </a:cubicBezTo>
                <a:lnTo>
                  <a:pt x="144745" y="12519"/>
                </a:lnTo>
                <a:cubicBezTo>
                  <a:pt x="145912" y="14174"/>
                  <a:pt x="146781" y="16079"/>
                  <a:pt x="147459" y="18043"/>
                </a:cubicBezTo>
                <a:cubicBezTo>
                  <a:pt x="148138" y="20019"/>
                  <a:pt x="148638" y="22055"/>
                  <a:pt x="149031" y="24127"/>
                </a:cubicBezTo>
                <a:cubicBezTo>
                  <a:pt x="149221" y="25175"/>
                  <a:pt x="149388" y="26211"/>
                  <a:pt x="149519" y="27258"/>
                </a:cubicBezTo>
                <a:cubicBezTo>
                  <a:pt x="149638" y="28306"/>
                  <a:pt x="149757" y="29354"/>
                  <a:pt x="149829" y="30414"/>
                </a:cubicBezTo>
                <a:cubicBezTo>
                  <a:pt x="150007" y="32509"/>
                  <a:pt x="150067" y="34640"/>
                  <a:pt x="150079" y="36748"/>
                </a:cubicBezTo>
                <a:cubicBezTo>
                  <a:pt x="150079" y="38867"/>
                  <a:pt x="149995" y="40986"/>
                  <a:pt x="149864" y="43106"/>
                </a:cubicBezTo>
                <a:cubicBezTo>
                  <a:pt x="149710" y="45213"/>
                  <a:pt x="149483" y="47332"/>
                  <a:pt x="149210" y="49428"/>
                </a:cubicBezTo>
                <a:cubicBezTo>
                  <a:pt x="148924" y="51523"/>
                  <a:pt x="148555" y="53607"/>
                  <a:pt x="148114" y="55679"/>
                </a:cubicBezTo>
                <a:cubicBezTo>
                  <a:pt x="147674" y="57738"/>
                  <a:pt x="147150" y="59774"/>
                  <a:pt x="146531" y="61787"/>
                </a:cubicBezTo>
                <a:cubicBezTo>
                  <a:pt x="146209" y="62799"/>
                  <a:pt x="145876" y="63775"/>
                  <a:pt x="145519" y="64763"/>
                </a:cubicBezTo>
                <a:cubicBezTo>
                  <a:pt x="145138" y="65739"/>
                  <a:pt x="144745" y="66704"/>
                  <a:pt x="144328" y="67644"/>
                </a:cubicBezTo>
                <a:cubicBezTo>
                  <a:pt x="143887" y="68585"/>
                  <a:pt x="143435" y="69502"/>
                  <a:pt x="142935" y="70395"/>
                </a:cubicBezTo>
                <a:cubicBezTo>
                  <a:pt x="142435" y="71288"/>
                  <a:pt x="141899" y="72145"/>
                  <a:pt x="141316" y="72955"/>
                </a:cubicBezTo>
                <a:cubicBezTo>
                  <a:pt x="140732" y="73764"/>
                  <a:pt x="140101" y="74538"/>
                  <a:pt x="139423" y="75217"/>
                </a:cubicBezTo>
                <a:lnTo>
                  <a:pt x="138911" y="75729"/>
                </a:lnTo>
                <a:cubicBezTo>
                  <a:pt x="138744" y="75860"/>
                  <a:pt x="138577" y="76014"/>
                  <a:pt x="138399" y="76145"/>
                </a:cubicBezTo>
                <a:cubicBezTo>
                  <a:pt x="138053" y="76431"/>
                  <a:pt x="137661" y="76681"/>
                  <a:pt x="137256" y="76919"/>
                </a:cubicBezTo>
                <a:cubicBezTo>
                  <a:pt x="135613" y="77884"/>
                  <a:pt x="133696" y="78598"/>
                  <a:pt x="131719" y="79182"/>
                </a:cubicBezTo>
                <a:cubicBezTo>
                  <a:pt x="129743" y="79765"/>
                  <a:pt x="127683" y="80205"/>
                  <a:pt x="125611" y="80598"/>
                </a:cubicBezTo>
                <a:cubicBezTo>
                  <a:pt x="123552" y="80979"/>
                  <a:pt x="121444" y="81277"/>
                  <a:pt x="119337" y="81527"/>
                </a:cubicBezTo>
                <a:cubicBezTo>
                  <a:pt x="117217" y="81789"/>
                  <a:pt x="115110" y="82003"/>
                  <a:pt x="112979" y="82170"/>
                </a:cubicBezTo>
                <a:cubicBezTo>
                  <a:pt x="110848" y="82337"/>
                  <a:pt x="108705" y="82468"/>
                  <a:pt x="106585" y="82587"/>
                </a:cubicBezTo>
                <a:cubicBezTo>
                  <a:pt x="100470" y="82910"/>
                  <a:pt x="94337" y="83033"/>
                  <a:pt x="88199" y="83033"/>
                </a:cubicBezTo>
                <a:cubicBezTo>
                  <a:pt x="85756" y="83033"/>
                  <a:pt x="83312" y="83013"/>
                  <a:pt x="80868" y="82980"/>
                </a:cubicBezTo>
                <a:cubicBezTo>
                  <a:pt x="72271" y="82861"/>
                  <a:pt x="63687" y="82622"/>
                  <a:pt x="55091" y="82230"/>
                </a:cubicBezTo>
                <a:cubicBezTo>
                  <a:pt x="50781" y="82039"/>
                  <a:pt x="46494" y="81813"/>
                  <a:pt x="42196" y="81515"/>
                </a:cubicBezTo>
                <a:cubicBezTo>
                  <a:pt x="40041" y="81384"/>
                  <a:pt x="37898" y="81217"/>
                  <a:pt x="35755" y="81039"/>
                </a:cubicBezTo>
                <a:cubicBezTo>
                  <a:pt x="33612" y="80860"/>
                  <a:pt x="31469" y="80670"/>
                  <a:pt x="29326" y="80444"/>
                </a:cubicBezTo>
                <a:cubicBezTo>
                  <a:pt x="27182" y="80241"/>
                  <a:pt x="25039" y="79979"/>
                  <a:pt x="22908" y="79717"/>
                </a:cubicBezTo>
                <a:cubicBezTo>
                  <a:pt x="20777" y="79443"/>
                  <a:pt x="18658" y="79146"/>
                  <a:pt x="16526" y="78812"/>
                </a:cubicBezTo>
                <a:cubicBezTo>
                  <a:pt x="14395" y="78479"/>
                  <a:pt x="12288" y="78074"/>
                  <a:pt x="10180" y="77622"/>
                </a:cubicBezTo>
                <a:cubicBezTo>
                  <a:pt x="9144" y="77384"/>
                  <a:pt x="8097" y="77110"/>
                  <a:pt x="7073" y="76800"/>
                </a:cubicBezTo>
                <a:cubicBezTo>
                  <a:pt x="6561" y="76645"/>
                  <a:pt x="6061" y="76467"/>
                  <a:pt x="5573" y="76264"/>
                </a:cubicBezTo>
                <a:cubicBezTo>
                  <a:pt x="5334" y="76157"/>
                  <a:pt x="5096" y="76050"/>
                  <a:pt x="4870" y="75919"/>
                </a:cubicBezTo>
                <a:cubicBezTo>
                  <a:pt x="4644" y="75788"/>
                  <a:pt x="4441" y="75622"/>
                  <a:pt x="4346" y="75455"/>
                </a:cubicBezTo>
                <a:cubicBezTo>
                  <a:pt x="3513" y="73490"/>
                  <a:pt x="3001" y="71395"/>
                  <a:pt x="2620" y="69240"/>
                </a:cubicBezTo>
                <a:cubicBezTo>
                  <a:pt x="2203" y="67144"/>
                  <a:pt x="1894" y="65013"/>
                  <a:pt x="1667" y="62870"/>
                </a:cubicBezTo>
                <a:cubicBezTo>
                  <a:pt x="1453" y="60727"/>
                  <a:pt x="1286" y="58584"/>
                  <a:pt x="1191" y="56441"/>
                </a:cubicBezTo>
                <a:cubicBezTo>
                  <a:pt x="1108" y="54298"/>
                  <a:pt x="1060" y="52142"/>
                  <a:pt x="1072" y="49999"/>
                </a:cubicBezTo>
                <a:cubicBezTo>
                  <a:pt x="1108" y="45713"/>
                  <a:pt x="1346" y="41403"/>
                  <a:pt x="1810" y="37153"/>
                </a:cubicBezTo>
                <a:cubicBezTo>
                  <a:pt x="2263" y="32878"/>
                  <a:pt x="2941" y="28651"/>
                  <a:pt x="3977" y="24544"/>
                </a:cubicBezTo>
                <a:cubicBezTo>
                  <a:pt x="4501" y="22496"/>
                  <a:pt x="5108" y="20484"/>
                  <a:pt x="5882" y="18543"/>
                </a:cubicBezTo>
                <a:cubicBezTo>
                  <a:pt x="6275" y="17579"/>
                  <a:pt x="6704" y="16638"/>
                  <a:pt x="7180" y="15745"/>
                </a:cubicBezTo>
                <a:cubicBezTo>
                  <a:pt x="7656" y="14852"/>
                  <a:pt x="8192" y="13995"/>
                  <a:pt x="8787" y="13233"/>
                </a:cubicBezTo>
                <a:cubicBezTo>
                  <a:pt x="8930" y="13042"/>
                  <a:pt x="9097" y="12864"/>
                  <a:pt x="9252" y="12685"/>
                </a:cubicBezTo>
                <a:lnTo>
                  <a:pt x="9490" y="12435"/>
                </a:lnTo>
                <a:lnTo>
                  <a:pt x="9609" y="12292"/>
                </a:lnTo>
                <a:lnTo>
                  <a:pt x="9668" y="12233"/>
                </a:lnTo>
                <a:lnTo>
                  <a:pt x="9728" y="12173"/>
                </a:lnTo>
                <a:cubicBezTo>
                  <a:pt x="10026" y="11899"/>
                  <a:pt x="10383" y="11614"/>
                  <a:pt x="10776" y="11364"/>
                </a:cubicBezTo>
                <a:cubicBezTo>
                  <a:pt x="11573" y="10852"/>
                  <a:pt x="12478" y="10411"/>
                  <a:pt x="13419" y="10018"/>
                </a:cubicBezTo>
                <a:cubicBezTo>
                  <a:pt x="15288" y="9232"/>
                  <a:pt x="17300" y="8637"/>
                  <a:pt x="19336" y="8101"/>
                </a:cubicBezTo>
                <a:cubicBezTo>
                  <a:pt x="21372" y="7566"/>
                  <a:pt x="23456" y="7137"/>
                  <a:pt x="25539" y="6720"/>
                </a:cubicBezTo>
                <a:cubicBezTo>
                  <a:pt x="26587" y="6506"/>
                  <a:pt x="27623" y="6315"/>
                  <a:pt x="28683" y="6137"/>
                </a:cubicBezTo>
                <a:cubicBezTo>
                  <a:pt x="29730" y="5958"/>
                  <a:pt x="30778" y="5780"/>
                  <a:pt x="31838" y="5613"/>
                </a:cubicBezTo>
                <a:cubicBezTo>
                  <a:pt x="33957" y="5291"/>
                  <a:pt x="36064" y="5006"/>
                  <a:pt x="38196" y="4720"/>
                </a:cubicBezTo>
                <a:cubicBezTo>
                  <a:pt x="40327" y="4458"/>
                  <a:pt x="42446" y="4196"/>
                  <a:pt x="44577" y="3958"/>
                </a:cubicBezTo>
                <a:cubicBezTo>
                  <a:pt x="53102" y="3041"/>
                  <a:pt x="61675" y="2351"/>
                  <a:pt x="70271" y="1934"/>
                </a:cubicBezTo>
                <a:cubicBezTo>
                  <a:pt x="75791" y="1666"/>
                  <a:pt x="81326" y="1516"/>
                  <a:pt x="86860" y="1516"/>
                </a:cubicBezTo>
                <a:close/>
                <a:moveTo>
                  <a:pt x="72337" y="1"/>
                </a:moveTo>
                <a:cubicBezTo>
                  <a:pt x="71616" y="1"/>
                  <a:pt x="70896" y="2"/>
                  <a:pt x="70176" y="5"/>
                </a:cubicBezTo>
                <a:cubicBezTo>
                  <a:pt x="61544" y="41"/>
                  <a:pt x="52888" y="315"/>
                  <a:pt x="44256" y="1029"/>
                </a:cubicBezTo>
                <a:cubicBezTo>
                  <a:pt x="43161" y="1112"/>
                  <a:pt x="42077" y="1208"/>
                  <a:pt x="41006" y="1315"/>
                </a:cubicBezTo>
                <a:cubicBezTo>
                  <a:pt x="39934" y="1410"/>
                  <a:pt x="38851" y="1529"/>
                  <a:pt x="37779" y="1648"/>
                </a:cubicBezTo>
                <a:cubicBezTo>
                  <a:pt x="35624" y="1886"/>
                  <a:pt x="33481" y="2172"/>
                  <a:pt x="31314" y="2482"/>
                </a:cubicBezTo>
                <a:cubicBezTo>
                  <a:pt x="27016" y="3125"/>
                  <a:pt x="22729" y="3934"/>
                  <a:pt x="18479" y="5077"/>
                </a:cubicBezTo>
                <a:cubicBezTo>
                  <a:pt x="16348" y="5672"/>
                  <a:pt x="14228" y="6339"/>
                  <a:pt x="12145" y="7268"/>
                </a:cubicBezTo>
                <a:cubicBezTo>
                  <a:pt x="11121" y="7720"/>
                  <a:pt x="10073" y="8256"/>
                  <a:pt x="9085" y="8947"/>
                </a:cubicBezTo>
                <a:cubicBezTo>
                  <a:pt x="8573" y="9304"/>
                  <a:pt x="8085" y="9685"/>
                  <a:pt x="7620" y="10161"/>
                </a:cubicBezTo>
                <a:lnTo>
                  <a:pt x="7537" y="10256"/>
                </a:lnTo>
                <a:lnTo>
                  <a:pt x="7454" y="10340"/>
                </a:lnTo>
                <a:lnTo>
                  <a:pt x="7311" y="10506"/>
                </a:lnTo>
                <a:lnTo>
                  <a:pt x="7013" y="10852"/>
                </a:lnTo>
                <a:cubicBezTo>
                  <a:pt x="6823" y="11090"/>
                  <a:pt x="6644" y="11328"/>
                  <a:pt x="6466" y="11566"/>
                </a:cubicBezTo>
                <a:cubicBezTo>
                  <a:pt x="5763" y="12519"/>
                  <a:pt x="5180" y="13531"/>
                  <a:pt x="4692" y="14555"/>
                </a:cubicBezTo>
                <a:cubicBezTo>
                  <a:pt x="4203" y="15578"/>
                  <a:pt x="3787" y="16626"/>
                  <a:pt x="3418" y="17686"/>
                </a:cubicBezTo>
                <a:cubicBezTo>
                  <a:pt x="3037" y="18734"/>
                  <a:pt x="2727" y="19793"/>
                  <a:pt x="2441" y="20865"/>
                </a:cubicBezTo>
                <a:cubicBezTo>
                  <a:pt x="2179" y="21936"/>
                  <a:pt x="1941" y="23008"/>
                  <a:pt x="1715" y="24080"/>
                </a:cubicBezTo>
                <a:cubicBezTo>
                  <a:pt x="870" y="28378"/>
                  <a:pt x="441" y="32723"/>
                  <a:pt x="203" y="37057"/>
                </a:cubicBezTo>
                <a:cubicBezTo>
                  <a:pt x="84" y="39236"/>
                  <a:pt x="24" y="41403"/>
                  <a:pt x="24" y="43558"/>
                </a:cubicBezTo>
                <a:cubicBezTo>
                  <a:pt x="0" y="44653"/>
                  <a:pt x="24" y="45725"/>
                  <a:pt x="36" y="46808"/>
                </a:cubicBezTo>
                <a:cubicBezTo>
                  <a:pt x="60" y="47892"/>
                  <a:pt x="84" y="48964"/>
                  <a:pt x="120" y="50047"/>
                </a:cubicBezTo>
                <a:cubicBezTo>
                  <a:pt x="155" y="51142"/>
                  <a:pt x="215" y="52226"/>
                  <a:pt x="274" y="53297"/>
                </a:cubicBezTo>
                <a:cubicBezTo>
                  <a:pt x="334" y="54369"/>
                  <a:pt x="405" y="55452"/>
                  <a:pt x="477" y="56524"/>
                </a:cubicBezTo>
                <a:cubicBezTo>
                  <a:pt x="655" y="58691"/>
                  <a:pt x="858" y="60834"/>
                  <a:pt x="1132" y="62965"/>
                </a:cubicBezTo>
                <a:cubicBezTo>
                  <a:pt x="1286" y="64049"/>
                  <a:pt x="1417" y="65108"/>
                  <a:pt x="1596" y="66192"/>
                </a:cubicBezTo>
                <a:cubicBezTo>
                  <a:pt x="1774" y="67240"/>
                  <a:pt x="1965" y="68311"/>
                  <a:pt x="2191" y="69371"/>
                </a:cubicBezTo>
                <a:cubicBezTo>
                  <a:pt x="2417" y="70430"/>
                  <a:pt x="2656" y="71490"/>
                  <a:pt x="2953" y="72526"/>
                </a:cubicBezTo>
                <a:cubicBezTo>
                  <a:pt x="3251" y="73574"/>
                  <a:pt x="3584" y="74610"/>
                  <a:pt x="4025" y="75610"/>
                </a:cubicBezTo>
                <a:cubicBezTo>
                  <a:pt x="4108" y="75753"/>
                  <a:pt x="4215" y="75872"/>
                  <a:pt x="4287" y="75967"/>
                </a:cubicBezTo>
                <a:cubicBezTo>
                  <a:pt x="4406" y="76062"/>
                  <a:pt x="4525" y="76145"/>
                  <a:pt x="4644" y="76217"/>
                </a:cubicBezTo>
                <a:cubicBezTo>
                  <a:pt x="4882" y="76348"/>
                  <a:pt x="5132" y="76479"/>
                  <a:pt x="5394" y="76586"/>
                </a:cubicBezTo>
                <a:cubicBezTo>
                  <a:pt x="5894" y="76812"/>
                  <a:pt x="6406" y="76991"/>
                  <a:pt x="6918" y="77157"/>
                </a:cubicBezTo>
                <a:cubicBezTo>
                  <a:pt x="7966" y="77479"/>
                  <a:pt x="9002" y="77753"/>
                  <a:pt x="10061" y="78003"/>
                </a:cubicBezTo>
                <a:cubicBezTo>
                  <a:pt x="12157" y="78527"/>
                  <a:pt x="14276" y="78920"/>
                  <a:pt x="16407" y="79324"/>
                </a:cubicBezTo>
                <a:cubicBezTo>
                  <a:pt x="20658" y="80110"/>
                  <a:pt x="24920" y="80765"/>
                  <a:pt x="29183" y="81408"/>
                </a:cubicBezTo>
                <a:cubicBezTo>
                  <a:pt x="31326" y="81718"/>
                  <a:pt x="33457" y="82039"/>
                  <a:pt x="35600" y="82313"/>
                </a:cubicBezTo>
                <a:cubicBezTo>
                  <a:pt x="37743" y="82611"/>
                  <a:pt x="39886" y="82896"/>
                  <a:pt x="42030" y="83170"/>
                </a:cubicBezTo>
                <a:cubicBezTo>
                  <a:pt x="46316" y="83682"/>
                  <a:pt x="50602" y="84194"/>
                  <a:pt x="54900" y="84623"/>
                </a:cubicBezTo>
                <a:cubicBezTo>
                  <a:pt x="67698" y="85933"/>
                  <a:pt x="80555" y="86704"/>
                  <a:pt x="93447" y="86704"/>
                </a:cubicBezTo>
                <a:cubicBezTo>
                  <a:pt x="97886" y="86704"/>
                  <a:pt x="102329" y="86613"/>
                  <a:pt x="106776" y="86421"/>
                </a:cubicBezTo>
                <a:cubicBezTo>
                  <a:pt x="108931" y="86325"/>
                  <a:pt x="111098" y="86170"/>
                  <a:pt x="113277" y="86004"/>
                </a:cubicBezTo>
                <a:cubicBezTo>
                  <a:pt x="114360" y="85920"/>
                  <a:pt x="115443" y="85813"/>
                  <a:pt x="116539" y="85706"/>
                </a:cubicBezTo>
                <a:cubicBezTo>
                  <a:pt x="117622" y="85611"/>
                  <a:pt x="118706" y="85492"/>
                  <a:pt x="119789" y="85361"/>
                </a:cubicBezTo>
                <a:cubicBezTo>
                  <a:pt x="124123" y="84789"/>
                  <a:pt x="128469" y="84075"/>
                  <a:pt x="132767" y="82777"/>
                </a:cubicBezTo>
                <a:cubicBezTo>
                  <a:pt x="133862" y="82456"/>
                  <a:pt x="134934" y="82087"/>
                  <a:pt x="135982" y="81646"/>
                </a:cubicBezTo>
                <a:cubicBezTo>
                  <a:pt x="137053" y="81217"/>
                  <a:pt x="138113" y="80717"/>
                  <a:pt x="139137" y="80086"/>
                </a:cubicBezTo>
                <a:cubicBezTo>
                  <a:pt x="139661" y="79753"/>
                  <a:pt x="140173" y="79432"/>
                  <a:pt x="140661" y="79027"/>
                </a:cubicBezTo>
                <a:cubicBezTo>
                  <a:pt x="140911" y="78836"/>
                  <a:pt x="141149" y="78610"/>
                  <a:pt x="141387" y="78408"/>
                </a:cubicBezTo>
                <a:lnTo>
                  <a:pt x="142030" y="77777"/>
                </a:lnTo>
                <a:cubicBezTo>
                  <a:pt x="142864" y="76931"/>
                  <a:pt x="143590" y="76003"/>
                  <a:pt x="144245" y="75050"/>
                </a:cubicBezTo>
                <a:cubicBezTo>
                  <a:pt x="144900" y="74098"/>
                  <a:pt x="145495" y="73121"/>
                  <a:pt x="146031" y="72121"/>
                </a:cubicBezTo>
                <a:cubicBezTo>
                  <a:pt x="146566" y="71109"/>
                  <a:pt x="147055" y="70097"/>
                  <a:pt x="147507" y="69073"/>
                </a:cubicBezTo>
                <a:cubicBezTo>
                  <a:pt x="147948" y="68049"/>
                  <a:pt x="148352" y="67001"/>
                  <a:pt x="148721" y="65966"/>
                </a:cubicBezTo>
                <a:cubicBezTo>
                  <a:pt x="149102" y="64906"/>
                  <a:pt x="149436" y="63846"/>
                  <a:pt x="149757" y="62787"/>
                </a:cubicBezTo>
                <a:cubicBezTo>
                  <a:pt x="150984" y="58536"/>
                  <a:pt x="151817" y="54214"/>
                  <a:pt x="152341" y="49856"/>
                </a:cubicBezTo>
                <a:cubicBezTo>
                  <a:pt x="152865" y="45499"/>
                  <a:pt x="153055" y="41105"/>
                  <a:pt x="152936" y="36736"/>
                </a:cubicBezTo>
                <a:cubicBezTo>
                  <a:pt x="152805" y="32354"/>
                  <a:pt x="152353" y="27961"/>
                  <a:pt x="151400" y="23663"/>
                </a:cubicBezTo>
                <a:cubicBezTo>
                  <a:pt x="150924" y="21520"/>
                  <a:pt x="150317" y="19377"/>
                  <a:pt x="149519" y="17305"/>
                </a:cubicBezTo>
                <a:cubicBezTo>
                  <a:pt x="148698" y="15245"/>
                  <a:pt x="147686" y="13197"/>
                  <a:pt x="146304" y="11387"/>
                </a:cubicBezTo>
                <a:lnTo>
                  <a:pt x="145769" y="10721"/>
                </a:lnTo>
                <a:cubicBezTo>
                  <a:pt x="145566" y="10506"/>
                  <a:pt x="145376" y="10280"/>
                  <a:pt x="145185" y="10078"/>
                </a:cubicBezTo>
                <a:cubicBezTo>
                  <a:pt x="144995" y="9863"/>
                  <a:pt x="144780" y="9673"/>
                  <a:pt x="144578" y="9471"/>
                </a:cubicBezTo>
                <a:cubicBezTo>
                  <a:pt x="144352" y="9256"/>
                  <a:pt x="144126" y="9066"/>
                  <a:pt x="143887" y="8887"/>
                </a:cubicBezTo>
                <a:cubicBezTo>
                  <a:pt x="143423" y="8530"/>
                  <a:pt x="142935" y="8220"/>
                  <a:pt x="142447" y="7935"/>
                </a:cubicBezTo>
                <a:cubicBezTo>
                  <a:pt x="142209" y="7780"/>
                  <a:pt x="141959" y="7661"/>
                  <a:pt x="141697" y="7530"/>
                </a:cubicBezTo>
                <a:cubicBezTo>
                  <a:pt x="141447" y="7399"/>
                  <a:pt x="141197" y="7280"/>
                  <a:pt x="140947" y="7161"/>
                </a:cubicBezTo>
                <a:cubicBezTo>
                  <a:pt x="138899" y="6232"/>
                  <a:pt x="136803" y="5577"/>
                  <a:pt x="134696" y="5018"/>
                </a:cubicBezTo>
                <a:cubicBezTo>
                  <a:pt x="132577" y="4470"/>
                  <a:pt x="130445" y="4018"/>
                  <a:pt x="128326" y="3637"/>
                </a:cubicBezTo>
                <a:cubicBezTo>
                  <a:pt x="127266" y="3434"/>
                  <a:pt x="126195" y="3256"/>
                  <a:pt x="125123" y="3101"/>
                </a:cubicBezTo>
                <a:cubicBezTo>
                  <a:pt x="124052" y="2934"/>
                  <a:pt x="122980" y="2779"/>
                  <a:pt x="121909" y="2636"/>
                </a:cubicBezTo>
                <a:cubicBezTo>
                  <a:pt x="117610" y="2065"/>
                  <a:pt x="113300" y="1648"/>
                  <a:pt x="109002" y="1315"/>
                </a:cubicBezTo>
                <a:cubicBezTo>
                  <a:pt x="104692" y="981"/>
                  <a:pt x="100382" y="731"/>
                  <a:pt x="96072" y="541"/>
                </a:cubicBezTo>
                <a:cubicBezTo>
                  <a:pt x="88170" y="181"/>
                  <a:pt x="80258" y="1"/>
                  <a:pt x="723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6675" y="1783775"/>
            <a:ext cx="7690500" cy="10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rgbClr val="B1194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26675" y="2834125"/>
            <a:ext cx="76908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5656200" y="-664675"/>
            <a:ext cx="4968012" cy="3654991"/>
          </a:xfrm>
          <a:custGeom>
            <a:avLst/>
            <a:gdLst/>
            <a:ahLst/>
            <a:cxnLst/>
            <a:rect l="l" t="t" r="r" b="b"/>
            <a:pathLst>
              <a:path w="14276" h="10503" extrusionOk="0">
                <a:moveTo>
                  <a:pt x="24" y="1"/>
                </a:moveTo>
                <a:lnTo>
                  <a:pt x="24" y="72"/>
                </a:lnTo>
                <a:cubicBezTo>
                  <a:pt x="24" y="191"/>
                  <a:pt x="0" y="406"/>
                  <a:pt x="0" y="406"/>
                </a:cubicBezTo>
                <a:lnTo>
                  <a:pt x="48" y="799"/>
                </a:lnTo>
                <a:cubicBezTo>
                  <a:pt x="48" y="799"/>
                  <a:pt x="60" y="1382"/>
                  <a:pt x="167" y="1477"/>
                </a:cubicBezTo>
                <a:cubicBezTo>
                  <a:pt x="274" y="1561"/>
                  <a:pt x="465" y="1668"/>
                  <a:pt x="476" y="1691"/>
                </a:cubicBezTo>
                <a:cubicBezTo>
                  <a:pt x="500" y="1727"/>
                  <a:pt x="798" y="1930"/>
                  <a:pt x="834" y="2037"/>
                </a:cubicBezTo>
                <a:cubicBezTo>
                  <a:pt x="881" y="2156"/>
                  <a:pt x="941" y="2251"/>
                  <a:pt x="953" y="2311"/>
                </a:cubicBezTo>
                <a:cubicBezTo>
                  <a:pt x="976" y="2346"/>
                  <a:pt x="929" y="2608"/>
                  <a:pt x="929" y="2608"/>
                </a:cubicBezTo>
                <a:cubicBezTo>
                  <a:pt x="929" y="2608"/>
                  <a:pt x="955" y="2614"/>
                  <a:pt x="938" y="2614"/>
                </a:cubicBezTo>
                <a:cubicBezTo>
                  <a:pt x="929" y="2614"/>
                  <a:pt x="909" y="2612"/>
                  <a:pt x="869" y="2608"/>
                </a:cubicBezTo>
                <a:cubicBezTo>
                  <a:pt x="762" y="2584"/>
                  <a:pt x="643" y="2561"/>
                  <a:pt x="643" y="2561"/>
                </a:cubicBezTo>
                <a:lnTo>
                  <a:pt x="393" y="2561"/>
                </a:lnTo>
                <a:cubicBezTo>
                  <a:pt x="393" y="2561"/>
                  <a:pt x="274" y="2561"/>
                  <a:pt x="322" y="2644"/>
                </a:cubicBezTo>
                <a:cubicBezTo>
                  <a:pt x="357" y="2739"/>
                  <a:pt x="417" y="2811"/>
                  <a:pt x="476" y="2846"/>
                </a:cubicBezTo>
                <a:cubicBezTo>
                  <a:pt x="524" y="2870"/>
                  <a:pt x="703" y="3037"/>
                  <a:pt x="703" y="3037"/>
                </a:cubicBezTo>
                <a:cubicBezTo>
                  <a:pt x="703" y="3037"/>
                  <a:pt x="869" y="3180"/>
                  <a:pt x="929" y="3204"/>
                </a:cubicBezTo>
                <a:lnTo>
                  <a:pt x="1119" y="3204"/>
                </a:lnTo>
                <a:cubicBezTo>
                  <a:pt x="1119" y="3204"/>
                  <a:pt x="1126" y="3153"/>
                  <a:pt x="1175" y="3153"/>
                </a:cubicBezTo>
                <a:cubicBezTo>
                  <a:pt x="1193" y="3153"/>
                  <a:pt x="1218" y="3160"/>
                  <a:pt x="1250" y="3180"/>
                </a:cubicBezTo>
                <a:cubicBezTo>
                  <a:pt x="1369" y="3263"/>
                  <a:pt x="1346" y="3263"/>
                  <a:pt x="1429" y="3323"/>
                </a:cubicBezTo>
                <a:cubicBezTo>
                  <a:pt x="1512" y="3382"/>
                  <a:pt x="1608" y="3442"/>
                  <a:pt x="1655" y="3477"/>
                </a:cubicBezTo>
                <a:cubicBezTo>
                  <a:pt x="1703" y="3525"/>
                  <a:pt x="1762" y="3585"/>
                  <a:pt x="1774" y="3680"/>
                </a:cubicBezTo>
                <a:lnTo>
                  <a:pt x="1774" y="3954"/>
                </a:lnTo>
                <a:cubicBezTo>
                  <a:pt x="1774" y="3954"/>
                  <a:pt x="1770" y="3952"/>
                  <a:pt x="1763" y="3952"/>
                </a:cubicBezTo>
                <a:cubicBezTo>
                  <a:pt x="1740" y="3952"/>
                  <a:pt x="1686" y="3974"/>
                  <a:pt x="1667" y="4168"/>
                </a:cubicBezTo>
                <a:cubicBezTo>
                  <a:pt x="1655" y="4418"/>
                  <a:pt x="1631" y="4430"/>
                  <a:pt x="1846" y="4585"/>
                </a:cubicBezTo>
                <a:cubicBezTo>
                  <a:pt x="2060" y="4728"/>
                  <a:pt x="2381" y="5180"/>
                  <a:pt x="2441" y="5251"/>
                </a:cubicBezTo>
                <a:cubicBezTo>
                  <a:pt x="2493" y="5314"/>
                  <a:pt x="2536" y="5439"/>
                  <a:pt x="2616" y="5439"/>
                </a:cubicBezTo>
                <a:cubicBezTo>
                  <a:pt x="2629" y="5439"/>
                  <a:pt x="2641" y="5436"/>
                  <a:pt x="2655" y="5430"/>
                </a:cubicBezTo>
                <a:cubicBezTo>
                  <a:pt x="2762" y="5382"/>
                  <a:pt x="2905" y="5228"/>
                  <a:pt x="2905" y="5228"/>
                </a:cubicBezTo>
                <a:cubicBezTo>
                  <a:pt x="2905" y="5228"/>
                  <a:pt x="2762" y="4954"/>
                  <a:pt x="2727" y="4930"/>
                </a:cubicBezTo>
                <a:cubicBezTo>
                  <a:pt x="2715" y="4894"/>
                  <a:pt x="2381" y="4632"/>
                  <a:pt x="2381" y="4632"/>
                </a:cubicBezTo>
                <a:cubicBezTo>
                  <a:pt x="2381" y="4632"/>
                  <a:pt x="2298" y="4632"/>
                  <a:pt x="2298" y="4525"/>
                </a:cubicBezTo>
                <a:cubicBezTo>
                  <a:pt x="2298" y="4418"/>
                  <a:pt x="2310" y="4311"/>
                  <a:pt x="2310" y="4311"/>
                </a:cubicBezTo>
                <a:cubicBezTo>
                  <a:pt x="2310" y="4311"/>
                  <a:pt x="2298" y="4228"/>
                  <a:pt x="2286" y="4156"/>
                </a:cubicBezTo>
                <a:cubicBezTo>
                  <a:pt x="2262" y="4073"/>
                  <a:pt x="2227" y="3930"/>
                  <a:pt x="2227" y="3930"/>
                </a:cubicBezTo>
                <a:lnTo>
                  <a:pt x="2227" y="3620"/>
                </a:lnTo>
                <a:cubicBezTo>
                  <a:pt x="2227" y="3442"/>
                  <a:pt x="2167" y="3263"/>
                  <a:pt x="2167" y="3263"/>
                </a:cubicBezTo>
                <a:lnTo>
                  <a:pt x="1893" y="3096"/>
                </a:lnTo>
                <a:cubicBezTo>
                  <a:pt x="1893" y="3096"/>
                  <a:pt x="1822" y="3049"/>
                  <a:pt x="1750" y="2823"/>
                </a:cubicBezTo>
                <a:cubicBezTo>
                  <a:pt x="1667" y="2620"/>
                  <a:pt x="1631" y="2584"/>
                  <a:pt x="1608" y="2501"/>
                </a:cubicBezTo>
                <a:cubicBezTo>
                  <a:pt x="1608" y="2406"/>
                  <a:pt x="1643" y="2311"/>
                  <a:pt x="1584" y="2203"/>
                </a:cubicBezTo>
                <a:cubicBezTo>
                  <a:pt x="1536" y="2108"/>
                  <a:pt x="1512" y="2108"/>
                  <a:pt x="1393" y="1930"/>
                </a:cubicBezTo>
                <a:cubicBezTo>
                  <a:pt x="1250" y="1751"/>
                  <a:pt x="1191" y="1632"/>
                  <a:pt x="1107" y="1513"/>
                </a:cubicBezTo>
                <a:cubicBezTo>
                  <a:pt x="1012" y="1394"/>
                  <a:pt x="929" y="1489"/>
                  <a:pt x="941" y="1263"/>
                </a:cubicBezTo>
                <a:cubicBezTo>
                  <a:pt x="953" y="1037"/>
                  <a:pt x="941" y="1060"/>
                  <a:pt x="976" y="906"/>
                </a:cubicBezTo>
                <a:cubicBezTo>
                  <a:pt x="988" y="763"/>
                  <a:pt x="1131" y="477"/>
                  <a:pt x="1131" y="477"/>
                </a:cubicBezTo>
                <a:cubicBezTo>
                  <a:pt x="1131" y="477"/>
                  <a:pt x="1215" y="596"/>
                  <a:pt x="1286" y="620"/>
                </a:cubicBezTo>
                <a:cubicBezTo>
                  <a:pt x="1357" y="656"/>
                  <a:pt x="1548" y="679"/>
                  <a:pt x="1596" y="679"/>
                </a:cubicBezTo>
                <a:cubicBezTo>
                  <a:pt x="1631" y="679"/>
                  <a:pt x="1727" y="739"/>
                  <a:pt x="1750" y="834"/>
                </a:cubicBezTo>
                <a:cubicBezTo>
                  <a:pt x="1762" y="918"/>
                  <a:pt x="1762" y="1060"/>
                  <a:pt x="1762" y="1060"/>
                </a:cubicBezTo>
                <a:cubicBezTo>
                  <a:pt x="1762" y="1060"/>
                  <a:pt x="1717" y="1016"/>
                  <a:pt x="1696" y="1016"/>
                </a:cubicBezTo>
                <a:cubicBezTo>
                  <a:pt x="1676" y="1016"/>
                  <a:pt x="1676" y="1054"/>
                  <a:pt x="1750" y="1203"/>
                </a:cubicBezTo>
                <a:cubicBezTo>
                  <a:pt x="1881" y="1513"/>
                  <a:pt x="1989" y="1727"/>
                  <a:pt x="1989" y="1727"/>
                </a:cubicBezTo>
                <a:cubicBezTo>
                  <a:pt x="1989" y="1727"/>
                  <a:pt x="2131" y="2275"/>
                  <a:pt x="2239" y="2370"/>
                </a:cubicBezTo>
                <a:cubicBezTo>
                  <a:pt x="2358" y="2453"/>
                  <a:pt x="2381" y="2489"/>
                  <a:pt x="2536" y="2632"/>
                </a:cubicBezTo>
                <a:cubicBezTo>
                  <a:pt x="2679" y="2787"/>
                  <a:pt x="2858" y="2763"/>
                  <a:pt x="2727" y="2846"/>
                </a:cubicBezTo>
                <a:cubicBezTo>
                  <a:pt x="2584" y="2906"/>
                  <a:pt x="2608" y="2858"/>
                  <a:pt x="2584" y="2906"/>
                </a:cubicBezTo>
                <a:cubicBezTo>
                  <a:pt x="2548" y="2965"/>
                  <a:pt x="2620" y="3108"/>
                  <a:pt x="2667" y="3144"/>
                </a:cubicBezTo>
                <a:cubicBezTo>
                  <a:pt x="2715" y="3168"/>
                  <a:pt x="2822" y="3204"/>
                  <a:pt x="2917" y="3239"/>
                </a:cubicBezTo>
                <a:cubicBezTo>
                  <a:pt x="2977" y="3263"/>
                  <a:pt x="2998" y="3263"/>
                  <a:pt x="3008" y="3263"/>
                </a:cubicBezTo>
                <a:cubicBezTo>
                  <a:pt x="3018" y="3263"/>
                  <a:pt x="3018" y="3263"/>
                  <a:pt x="3036" y="3287"/>
                </a:cubicBezTo>
                <a:cubicBezTo>
                  <a:pt x="3084" y="3335"/>
                  <a:pt x="3001" y="3394"/>
                  <a:pt x="3155" y="3442"/>
                </a:cubicBezTo>
                <a:lnTo>
                  <a:pt x="3322" y="3501"/>
                </a:lnTo>
                <a:cubicBezTo>
                  <a:pt x="3322" y="3596"/>
                  <a:pt x="3370" y="3573"/>
                  <a:pt x="3310" y="3644"/>
                </a:cubicBezTo>
                <a:cubicBezTo>
                  <a:pt x="3239" y="3716"/>
                  <a:pt x="3120" y="3799"/>
                  <a:pt x="3084" y="3823"/>
                </a:cubicBezTo>
                <a:cubicBezTo>
                  <a:pt x="3060" y="3858"/>
                  <a:pt x="3060" y="4037"/>
                  <a:pt x="3060" y="4037"/>
                </a:cubicBezTo>
                <a:cubicBezTo>
                  <a:pt x="3060" y="4037"/>
                  <a:pt x="3132" y="4073"/>
                  <a:pt x="3251" y="4073"/>
                </a:cubicBezTo>
                <a:cubicBezTo>
                  <a:pt x="3280" y="4073"/>
                  <a:pt x="3315" y="4072"/>
                  <a:pt x="3350" y="4072"/>
                </a:cubicBezTo>
                <a:cubicBezTo>
                  <a:pt x="3457" y="4072"/>
                  <a:pt x="3575" y="4079"/>
                  <a:pt x="3620" y="4132"/>
                </a:cubicBezTo>
                <a:cubicBezTo>
                  <a:pt x="3667" y="4192"/>
                  <a:pt x="3834" y="4406"/>
                  <a:pt x="3834" y="4430"/>
                </a:cubicBezTo>
                <a:cubicBezTo>
                  <a:pt x="3834" y="4466"/>
                  <a:pt x="3894" y="4668"/>
                  <a:pt x="3929" y="4751"/>
                </a:cubicBezTo>
                <a:cubicBezTo>
                  <a:pt x="3977" y="4811"/>
                  <a:pt x="4108" y="4906"/>
                  <a:pt x="4132" y="4930"/>
                </a:cubicBezTo>
                <a:cubicBezTo>
                  <a:pt x="4144" y="4954"/>
                  <a:pt x="4227" y="5204"/>
                  <a:pt x="4263" y="5251"/>
                </a:cubicBezTo>
                <a:cubicBezTo>
                  <a:pt x="4286" y="5299"/>
                  <a:pt x="4441" y="5561"/>
                  <a:pt x="4489" y="5621"/>
                </a:cubicBezTo>
                <a:cubicBezTo>
                  <a:pt x="4525" y="5668"/>
                  <a:pt x="4906" y="5978"/>
                  <a:pt x="4906" y="6025"/>
                </a:cubicBezTo>
                <a:cubicBezTo>
                  <a:pt x="4917" y="6073"/>
                  <a:pt x="4929" y="6275"/>
                  <a:pt x="4882" y="6371"/>
                </a:cubicBezTo>
                <a:cubicBezTo>
                  <a:pt x="4846" y="6478"/>
                  <a:pt x="4751" y="6668"/>
                  <a:pt x="4703" y="6692"/>
                </a:cubicBezTo>
                <a:cubicBezTo>
                  <a:pt x="4667" y="6728"/>
                  <a:pt x="4525" y="6906"/>
                  <a:pt x="4525" y="6906"/>
                </a:cubicBezTo>
                <a:cubicBezTo>
                  <a:pt x="4525" y="6906"/>
                  <a:pt x="4560" y="7168"/>
                  <a:pt x="4560" y="7204"/>
                </a:cubicBezTo>
                <a:cubicBezTo>
                  <a:pt x="4560" y="7228"/>
                  <a:pt x="4572" y="7383"/>
                  <a:pt x="4632" y="7442"/>
                </a:cubicBezTo>
                <a:cubicBezTo>
                  <a:pt x="4679" y="7490"/>
                  <a:pt x="5203" y="7930"/>
                  <a:pt x="5203" y="7930"/>
                </a:cubicBezTo>
                <a:cubicBezTo>
                  <a:pt x="5203" y="7930"/>
                  <a:pt x="5441" y="7942"/>
                  <a:pt x="5477" y="8002"/>
                </a:cubicBezTo>
                <a:cubicBezTo>
                  <a:pt x="5525" y="8061"/>
                  <a:pt x="5644" y="8264"/>
                  <a:pt x="5644" y="8264"/>
                </a:cubicBezTo>
                <a:lnTo>
                  <a:pt x="6001" y="8442"/>
                </a:lnTo>
                <a:lnTo>
                  <a:pt x="6287" y="8502"/>
                </a:lnTo>
                <a:lnTo>
                  <a:pt x="6727" y="8764"/>
                </a:lnTo>
                <a:cubicBezTo>
                  <a:pt x="6727" y="8764"/>
                  <a:pt x="7299" y="8990"/>
                  <a:pt x="7299" y="9002"/>
                </a:cubicBezTo>
                <a:cubicBezTo>
                  <a:pt x="7299" y="9038"/>
                  <a:pt x="7203" y="9157"/>
                  <a:pt x="7620" y="9335"/>
                </a:cubicBezTo>
                <a:cubicBezTo>
                  <a:pt x="8037" y="9514"/>
                  <a:pt x="8430" y="9657"/>
                  <a:pt x="8477" y="9716"/>
                </a:cubicBezTo>
                <a:cubicBezTo>
                  <a:pt x="8513" y="9776"/>
                  <a:pt x="8299" y="9847"/>
                  <a:pt x="8692" y="9883"/>
                </a:cubicBezTo>
                <a:cubicBezTo>
                  <a:pt x="9017" y="9902"/>
                  <a:pt x="9143" y="9968"/>
                  <a:pt x="9285" y="9968"/>
                </a:cubicBezTo>
                <a:cubicBezTo>
                  <a:pt x="9319" y="9968"/>
                  <a:pt x="9355" y="9964"/>
                  <a:pt x="9394" y="9954"/>
                </a:cubicBezTo>
                <a:cubicBezTo>
                  <a:pt x="9609" y="9931"/>
                  <a:pt x="9692" y="9942"/>
                  <a:pt x="9811" y="9871"/>
                </a:cubicBezTo>
                <a:cubicBezTo>
                  <a:pt x="9930" y="9776"/>
                  <a:pt x="10049" y="9728"/>
                  <a:pt x="10109" y="9728"/>
                </a:cubicBezTo>
                <a:cubicBezTo>
                  <a:pt x="10168" y="9728"/>
                  <a:pt x="10799" y="9942"/>
                  <a:pt x="10799" y="9942"/>
                </a:cubicBezTo>
                <a:lnTo>
                  <a:pt x="11192" y="10347"/>
                </a:lnTo>
                <a:cubicBezTo>
                  <a:pt x="11192" y="10347"/>
                  <a:pt x="11216" y="10419"/>
                  <a:pt x="11240" y="10502"/>
                </a:cubicBezTo>
                <a:lnTo>
                  <a:pt x="11287" y="10502"/>
                </a:lnTo>
                <a:lnTo>
                  <a:pt x="11371" y="10347"/>
                </a:lnTo>
                <a:lnTo>
                  <a:pt x="11633" y="10085"/>
                </a:lnTo>
                <a:lnTo>
                  <a:pt x="11728" y="9990"/>
                </a:lnTo>
                <a:cubicBezTo>
                  <a:pt x="11728" y="9990"/>
                  <a:pt x="11871" y="9995"/>
                  <a:pt x="11987" y="9995"/>
                </a:cubicBezTo>
                <a:cubicBezTo>
                  <a:pt x="12045" y="9995"/>
                  <a:pt x="12097" y="9994"/>
                  <a:pt x="12121" y="9990"/>
                </a:cubicBezTo>
                <a:cubicBezTo>
                  <a:pt x="12180" y="9966"/>
                  <a:pt x="12323" y="9883"/>
                  <a:pt x="12323" y="9883"/>
                </a:cubicBezTo>
                <a:lnTo>
                  <a:pt x="12323" y="9764"/>
                </a:lnTo>
                <a:lnTo>
                  <a:pt x="12204" y="9585"/>
                </a:lnTo>
                <a:lnTo>
                  <a:pt x="12002" y="9419"/>
                </a:lnTo>
                <a:lnTo>
                  <a:pt x="11942" y="9371"/>
                </a:lnTo>
                <a:lnTo>
                  <a:pt x="11811" y="9276"/>
                </a:lnTo>
                <a:lnTo>
                  <a:pt x="11811" y="9192"/>
                </a:lnTo>
                <a:cubicBezTo>
                  <a:pt x="11811" y="9192"/>
                  <a:pt x="11823" y="9169"/>
                  <a:pt x="11895" y="9157"/>
                </a:cubicBezTo>
                <a:cubicBezTo>
                  <a:pt x="11990" y="9157"/>
                  <a:pt x="12002" y="9121"/>
                  <a:pt x="12002" y="9121"/>
                </a:cubicBezTo>
                <a:lnTo>
                  <a:pt x="12002" y="9014"/>
                </a:lnTo>
                <a:lnTo>
                  <a:pt x="12049" y="8919"/>
                </a:lnTo>
                <a:lnTo>
                  <a:pt x="12418" y="8930"/>
                </a:lnTo>
                <a:lnTo>
                  <a:pt x="12799" y="8954"/>
                </a:lnTo>
                <a:lnTo>
                  <a:pt x="12954" y="8978"/>
                </a:lnTo>
                <a:lnTo>
                  <a:pt x="13538" y="8621"/>
                </a:lnTo>
                <a:cubicBezTo>
                  <a:pt x="13547" y="8594"/>
                  <a:pt x="13555" y="8581"/>
                  <a:pt x="13574" y="8581"/>
                </a:cubicBezTo>
                <a:cubicBezTo>
                  <a:pt x="13581" y="8581"/>
                  <a:pt x="13588" y="8582"/>
                  <a:pt x="13597" y="8585"/>
                </a:cubicBezTo>
                <a:lnTo>
                  <a:pt x="13728" y="8633"/>
                </a:lnTo>
                <a:lnTo>
                  <a:pt x="13895" y="8621"/>
                </a:lnTo>
                <a:lnTo>
                  <a:pt x="13990" y="8478"/>
                </a:lnTo>
                <a:lnTo>
                  <a:pt x="14097" y="8180"/>
                </a:lnTo>
                <a:lnTo>
                  <a:pt x="13930" y="8037"/>
                </a:lnTo>
                <a:cubicBezTo>
                  <a:pt x="13930" y="8037"/>
                  <a:pt x="13921" y="8041"/>
                  <a:pt x="13913" y="8041"/>
                </a:cubicBezTo>
                <a:cubicBezTo>
                  <a:pt x="13900" y="8041"/>
                  <a:pt x="13890" y="8033"/>
                  <a:pt x="13919" y="7990"/>
                </a:cubicBezTo>
                <a:cubicBezTo>
                  <a:pt x="13954" y="7930"/>
                  <a:pt x="14026" y="7883"/>
                  <a:pt x="14026" y="7883"/>
                </a:cubicBezTo>
                <a:cubicBezTo>
                  <a:pt x="14026" y="7883"/>
                  <a:pt x="14050" y="7799"/>
                  <a:pt x="14050" y="7680"/>
                </a:cubicBezTo>
                <a:cubicBezTo>
                  <a:pt x="14014" y="7502"/>
                  <a:pt x="13942" y="7478"/>
                  <a:pt x="14085" y="7418"/>
                </a:cubicBezTo>
                <a:cubicBezTo>
                  <a:pt x="14240" y="7359"/>
                  <a:pt x="14276" y="7299"/>
                  <a:pt x="14276" y="7299"/>
                </a:cubicBezTo>
                <a:lnTo>
                  <a:pt x="14276" y="6966"/>
                </a:lnTo>
                <a:cubicBezTo>
                  <a:pt x="14276" y="6966"/>
                  <a:pt x="14192" y="6859"/>
                  <a:pt x="14038" y="6847"/>
                </a:cubicBezTo>
                <a:cubicBezTo>
                  <a:pt x="14009" y="6844"/>
                  <a:pt x="13970" y="6844"/>
                  <a:pt x="13926" y="6844"/>
                </a:cubicBezTo>
                <a:cubicBezTo>
                  <a:pt x="13749" y="6844"/>
                  <a:pt x="13490" y="6859"/>
                  <a:pt x="13490" y="6859"/>
                </a:cubicBezTo>
                <a:lnTo>
                  <a:pt x="13204" y="7014"/>
                </a:lnTo>
                <a:lnTo>
                  <a:pt x="12752" y="7061"/>
                </a:lnTo>
                <a:cubicBezTo>
                  <a:pt x="12752" y="7061"/>
                  <a:pt x="12645" y="7073"/>
                  <a:pt x="12645" y="7121"/>
                </a:cubicBezTo>
                <a:cubicBezTo>
                  <a:pt x="12645" y="7156"/>
                  <a:pt x="12633" y="7216"/>
                  <a:pt x="12633" y="7240"/>
                </a:cubicBezTo>
                <a:cubicBezTo>
                  <a:pt x="12645" y="7264"/>
                  <a:pt x="12645" y="7371"/>
                  <a:pt x="12645" y="7371"/>
                </a:cubicBezTo>
                <a:lnTo>
                  <a:pt x="12466" y="7776"/>
                </a:lnTo>
                <a:lnTo>
                  <a:pt x="12454" y="7966"/>
                </a:lnTo>
                <a:lnTo>
                  <a:pt x="12359" y="8109"/>
                </a:lnTo>
                <a:lnTo>
                  <a:pt x="12216" y="8168"/>
                </a:lnTo>
                <a:lnTo>
                  <a:pt x="12109" y="8204"/>
                </a:lnTo>
                <a:lnTo>
                  <a:pt x="12121" y="8395"/>
                </a:lnTo>
                <a:lnTo>
                  <a:pt x="12109" y="8502"/>
                </a:lnTo>
                <a:cubicBezTo>
                  <a:pt x="12109" y="8502"/>
                  <a:pt x="12049" y="8526"/>
                  <a:pt x="11883" y="8573"/>
                </a:cubicBezTo>
                <a:cubicBezTo>
                  <a:pt x="11716" y="8621"/>
                  <a:pt x="11561" y="8633"/>
                  <a:pt x="11561" y="8633"/>
                </a:cubicBezTo>
                <a:lnTo>
                  <a:pt x="11537" y="8538"/>
                </a:lnTo>
                <a:lnTo>
                  <a:pt x="11466" y="8430"/>
                </a:lnTo>
                <a:lnTo>
                  <a:pt x="11240" y="8395"/>
                </a:lnTo>
                <a:lnTo>
                  <a:pt x="11097" y="8430"/>
                </a:lnTo>
                <a:lnTo>
                  <a:pt x="10525" y="8502"/>
                </a:lnTo>
                <a:cubicBezTo>
                  <a:pt x="10525" y="8502"/>
                  <a:pt x="10488" y="8518"/>
                  <a:pt x="10435" y="8518"/>
                </a:cubicBezTo>
                <a:cubicBezTo>
                  <a:pt x="10409" y="8518"/>
                  <a:pt x="10378" y="8514"/>
                  <a:pt x="10347" y="8502"/>
                </a:cubicBezTo>
                <a:cubicBezTo>
                  <a:pt x="10263" y="8466"/>
                  <a:pt x="10204" y="8442"/>
                  <a:pt x="10204" y="8442"/>
                </a:cubicBezTo>
                <a:lnTo>
                  <a:pt x="10109" y="8407"/>
                </a:lnTo>
                <a:lnTo>
                  <a:pt x="9787" y="8288"/>
                </a:lnTo>
                <a:lnTo>
                  <a:pt x="9454" y="8073"/>
                </a:lnTo>
                <a:cubicBezTo>
                  <a:pt x="9454" y="8073"/>
                  <a:pt x="9394" y="8026"/>
                  <a:pt x="9323" y="7907"/>
                </a:cubicBezTo>
                <a:cubicBezTo>
                  <a:pt x="9263" y="7787"/>
                  <a:pt x="9132" y="7668"/>
                  <a:pt x="9144" y="7537"/>
                </a:cubicBezTo>
                <a:cubicBezTo>
                  <a:pt x="9156" y="7395"/>
                  <a:pt x="9251" y="7442"/>
                  <a:pt x="9156" y="7311"/>
                </a:cubicBezTo>
                <a:cubicBezTo>
                  <a:pt x="9073" y="7192"/>
                  <a:pt x="8942" y="7097"/>
                  <a:pt x="8906" y="7085"/>
                </a:cubicBezTo>
                <a:cubicBezTo>
                  <a:pt x="8870" y="7073"/>
                  <a:pt x="8787" y="7014"/>
                  <a:pt x="8787" y="7014"/>
                </a:cubicBezTo>
                <a:cubicBezTo>
                  <a:pt x="8787" y="7014"/>
                  <a:pt x="8858" y="6859"/>
                  <a:pt x="8918" y="6799"/>
                </a:cubicBezTo>
                <a:cubicBezTo>
                  <a:pt x="9001" y="6740"/>
                  <a:pt x="9013" y="6680"/>
                  <a:pt x="9013" y="6680"/>
                </a:cubicBezTo>
                <a:lnTo>
                  <a:pt x="9001" y="6525"/>
                </a:lnTo>
                <a:lnTo>
                  <a:pt x="8942" y="6299"/>
                </a:lnTo>
                <a:lnTo>
                  <a:pt x="8835" y="6049"/>
                </a:lnTo>
                <a:cubicBezTo>
                  <a:pt x="8835" y="6049"/>
                  <a:pt x="8716" y="5668"/>
                  <a:pt x="8739" y="5609"/>
                </a:cubicBezTo>
                <a:cubicBezTo>
                  <a:pt x="8775" y="5549"/>
                  <a:pt x="8858" y="5406"/>
                  <a:pt x="8858" y="5371"/>
                </a:cubicBezTo>
                <a:cubicBezTo>
                  <a:pt x="8858" y="5347"/>
                  <a:pt x="8751" y="5109"/>
                  <a:pt x="8751" y="5109"/>
                </a:cubicBezTo>
                <a:lnTo>
                  <a:pt x="8727" y="4859"/>
                </a:lnTo>
                <a:lnTo>
                  <a:pt x="8787" y="4632"/>
                </a:lnTo>
                <a:lnTo>
                  <a:pt x="8918" y="4704"/>
                </a:lnTo>
                <a:cubicBezTo>
                  <a:pt x="8918" y="4704"/>
                  <a:pt x="9023" y="4756"/>
                  <a:pt x="9068" y="4756"/>
                </a:cubicBezTo>
                <a:cubicBezTo>
                  <a:pt x="9075" y="4756"/>
                  <a:pt x="9081" y="4755"/>
                  <a:pt x="9085" y="4751"/>
                </a:cubicBezTo>
                <a:cubicBezTo>
                  <a:pt x="9120" y="4716"/>
                  <a:pt x="9156" y="4656"/>
                  <a:pt x="9156" y="4656"/>
                </a:cubicBezTo>
                <a:cubicBezTo>
                  <a:pt x="9156" y="4656"/>
                  <a:pt x="9263" y="4549"/>
                  <a:pt x="9263" y="4489"/>
                </a:cubicBezTo>
                <a:cubicBezTo>
                  <a:pt x="9263" y="4478"/>
                  <a:pt x="9263" y="4430"/>
                  <a:pt x="9251" y="4406"/>
                </a:cubicBezTo>
                <a:lnTo>
                  <a:pt x="9239" y="4394"/>
                </a:lnTo>
                <a:lnTo>
                  <a:pt x="8977" y="4156"/>
                </a:lnTo>
                <a:lnTo>
                  <a:pt x="8585" y="3977"/>
                </a:lnTo>
                <a:lnTo>
                  <a:pt x="8406" y="3501"/>
                </a:lnTo>
                <a:lnTo>
                  <a:pt x="7751" y="2287"/>
                </a:lnTo>
                <a:lnTo>
                  <a:pt x="7561" y="2025"/>
                </a:lnTo>
                <a:lnTo>
                  <a:pt x="7084" y="1930"/>
                </a:lnTo>
                <a:lnTo>
                  <a:pt x="6858" y="1989"/>
                </a:lnTo>
                <a:lnTo>
                  <a:pt x="6656" y="2192"/>
                </a:lnTo>
                <a:lnTo>
                  <a:pt x="6453" y="2311"/>
                </a:lnTo>
                <a:lnTo>
                  <a:pt x="6275" y="2323"/>
                </a:lnTo>
                <a:lnTo>
                  <a:pt x="6001" y="2215"/>
                </a:lnTo>
                <a:lnTo>
                  <a:pt x="5858" y="1930"/>
                </a:lnTo>
                <a:lnTo>
                  <a:pt x="5644" y="1501"/>
                </a:lnTo>
                <a:lnTo>
                  <a:pt x="5037" y="834"/>
                </a:lnTo>
                <a:lnTo>
                  <a:pt x="4334" y="799"/>
                </a:lnTo>
                <a:lnTo>
                  <a:pt x="4132" y="965"/>
                </a:lnTo>
                <a:lnTo>
                  <a:pt x="2834" y="834"/>
                </a:lnTo>
                <a:lnTo>
                  <a:pt x="1119" y="167"/>
                </a:lnTo>
                <a:lnTo>
                  <a:pt x="1096" y="60"/>
                </a:lnTo>
                <a:lnTo>
                  <a:pt x="24" y="1"/>
                </a:lnTo>
                <a:close/>
              </a:path>
            </a:pathLst>
          </a:custGeom>
          <a:solidFill>
            <a:srgbClr val="FFFFFF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hasCustomPrompt="1"/>
          </p:nvPr>
        </p:nvSpPr>
        <p:spPr>
          <a:xfrm>
            <a:off x="1221613" y="1296700"/>
            <a:ext cx="550800" cy="4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1238388" y="1913000"/>
            <a:ext cx="27387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 hasCustomPrompt="1"/>
          </p:nvPr>
        </p:nvSpPr>
        <p:spPr>
          <a:xfrm>
            <a:off x="1204963" y="3059625"/>
            <a:ext cx="584100" cy="4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3"/>
          </p:nvPr>
        </p:nvSpPr>
        <p:spPr>
          <a:xfrm>
            <a:off x="1238388" y="3657664"/>
            <a:ext cx="27387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5366988" y="1296700"/>
            <a:ext cx="584100" cy="4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5283588" y="1913000"/>
            <a:ext cx="27387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 hasCustomPrompt="1"/>
          </p:nvPr>
        </p:nvSpPr>
        <p:spPr>
          <a:xfrm>
            <a:off x="5303703" y="3038038"/>
            <a:ext cx="710400" cy="4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7"/>
          </p:nvPr>
        </p:nvSpPr>
        <p:spPr>
          <a:xfrm>
            <a:off x="5283588" y="3657664"/>
            <a:ext cx="27387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238388" y="2279800"/>
            <a:ext cx="27387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9"/>
          </p:nvPr>
        </p:nvSpPr>
        <p:spPr>
          <a:xfrm>
            <a:off x="1238388" y="4024475"/>
            <a:ext cx="27387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3"/>
          </p:nvPr>
        </p:nvSpPr>
        <p:spPr>
          <a:xfrm>
            <a:off x="5283588" y="2279800"/>
            <a:ext cx="27387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5283588" y="4024475"/>
            <a:ext cx="27387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6675" y="534925"/>
            <a:ext cx="769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272150" y="315679"/>
            <a:ext cx="8541628" cy="4638752"/>
          </a:xfrm>
          <a:custGeom>
            <a:avLst/>
            <a:gdLst/>
            <a:ahLst/>
            <a:cxnLst/>
            <a:rect l="l" t="t" r="r" b="b"/>
            <a:pathLst>
              <a:path w="157711" h="85653" extrusionOk="0">
                <a:moveTo>
                  <a:pt x="101006" y="0"/>
                </a:moveTo>
                <a:cubicBezTo>
                  <a:pt x="63973" y="0"/>
                  <a:pt x="16518" y="6301"/>
                  <a:pt x="9383" y="14753"/>
                </a:cubicBezTo>
                <a:cubicBezTo>
                  <a:pt x="1" y="25837"/>
                  <a:pt x="1977" y="69116"/>
                  <a:pt x="9918" y="79106"/>
                </a:cubicBezTo>
                <a:cubicBezTo>
                  <a:pt x="13025" y="83016"/>
                  <a:pt x="39690" y="85653"/>
                  <a:pt x="68727" y="85653"/>
                </a:cubicBezTo>
                <a:cubicBezTo>
                  <a:pt x="101574" y="85653"/>
                  <a:pt x="137456" y="82279"/>
                  <a:pt x="145697" y="73557"/>
                </a:cubicBezTo>
                <a:cubicBezTo>
                  <a:pt x="157711" y="60853"/>
                  <a:pt x="157139" y="17300"/>
                  <a:pt x="144364" y="6537"/>
                </a:cubicBezTo>
                <a:cubicBezTo>
                  <a:pt x="138915" y="1942"/>
                  <a:pt x="121567" y="0"/>
                  <a:pt x="101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582325" y="189053"/>
            <a:ext cx="8289513" cy="4695672"/>
          </a:xfrm>
          <a:custGeom>
            <a:avLst/>
            <a:gdLst/>
            <a:ahLst/>
            <a:cxnLst/>
            <a:rect l="l" t="t" r="r" b="b"/>
            <a:pathLst>
              <a:path w="153056" h="86704" extrusionOk="0">
                <a:moveTo>
                  <a:pt x="86860" y="1516"/>
                </a:moveTo>
                <a:cubicBezTo>
                  <a:pt x="89932" y="1516"/>
                  <a:pt x="93003" y="1562"/>
                  <a:pt x="96072" y="1660"/>
                </a:cubicBezTo>
                <a:cubicBezTo>
                  <a:pt x="98215" y="1720"/>
                  <a:pt x="100370" y="1803"/>
                  <a:pt x="102513" y="1922"/>
                </a:cubicBezTo>
                <a:cubicBezTo>
                  <a:pt x="104680" y="2041"/>
                  <a:pt x="106823" y="2172"/>
                  <a:pt x="108966" y="2351"/>
                </a:cubicBezTo>
                <a:cubicBezTo>
                  <a:pt x="111110" y="2517"/>
                  <a:pt x="113229" y="2732"/>
                  <a:pt x="115372" y="2970"/>
                </a:cubicBezTo>
                <a:cubicBezTo>
                  <a:pt x="117503" y="3208"/>
                  <a:pt x="119634" y="3482"/>
                  <a:pt x="121766" y="3803"/>
                </a:cubicBezTo>
                <a:cubicBezTo>
                  <a:pt x="126004" y="4458"/>
                  <a:pt x="130231" y="5256"/>
                  <a:pt x="134327" y="6446"/>
                </a:cubicBezTo>
                <a:cubicBezTo>
                  <a:pt x="136351" y="7054"/>
                  <a:pt x="138375" y="7756"/>
                  <a:pt x="140220" y="8697"/>
                </a:cubicBezTo>
                <a:cubicBezTo>
                  <a:pt x="140458" y="8804"/>
                  <a:pt x="140673" y="8935"/>
                  <a:pt x="140899" y="9054"/>
                </a:cubicBezTo>
                <a:cubicBezTo>
                  <a:pt x="141125" y="9185"/>
                  <a:pt x="141351" y="9304"/>
                  <a:pt x="141554" y="9435"/>
                </a:cubicBezTo>
                <a:cubicBezTo>
                  <a:pt x="141982" y="9709"/>
                  <a:pt x="142399" y="9994"/>
                  <a:pt x="142780" y="10304"/>
                </a:cubicBezTo>
                <a:cubicBezTo>
                  <a:pt x="142971" y="10447"/>
                  <a:pt x="143137" y="10614"/>
                  <a:pt x="143316" y="10780"/>
                </a:cubicBezTo>
                <a:cubicBezTo>
                  <a:pt x="143471" y="10971"/>
                  <a:pt x="143649" y="11149"/>
                  <a:pt x="143816" y="11328"/>
                </a:cubicBezTo>
                <a:cubicBezTo>
                  <a:pt x="143971" y="11518"/>
                  <a:pt x="144126" y="11721"/>
                  <a:pt x="144292" y="11911"/>
                </a:cubicBezTo>
                <a:lnTo>
                  <a:pt x="144745" y="12519"/>
                </a:lnTo>
                <a:cubicBezTo>
                  <a:pt x="145912" y="14174"/>
                  <a:pt x="146781" y="16079"/>
                  <a:pt x="147459" y="18043"/>
                </a:cubicBezTo>
                <a:cubicBezTo>
                  <a:pt x="148138" y="20019"/>
                  <a:pt x="148638" y="22055"/>
                  <a:pt x="149031" y="24127"/>
                </a:cubicBezTo>
                <a:cubicBezTo>
                  <a:pt x="149221" y="25175"/>
                  <a:pt x="149388" y="26211"/>
                  <a:pt x="149519" y="27258"/>
                </a:cubicBezTo>
                <a:cubicBezTo>
                  <a:pt x="149638" y="28306"/>
                  <a:pt x="149757" y="29354"/>
                  <a:pt x="149829" y="30414"/>
                </a:cubicBezTo>
                <a:cubicBezTo>
                  <a:pt x="150007" y="32509"/>
                  <a:pt x="150067" y="34640"/>
                  <a:pt x="150079" y="36748"/>
                </a:cubicBezTo>
                <a:cubicBezTo>
                  <a:pt x="150079" y="38867"/>
                  <a:pt x="149995" y="40986"/>
                  <a:pt x="149864" y="43106"/>
                </a:cubicBezTo>
                <a:cubicBezTo>
                  <a:pt x="149710" y="45213"/>
                  <a:pt x="149483" y="47332"/>
                  <a:pt x="149210" y="49428"/>
                </a:cubicBezTo>
                <a:cubicBezTo>
                  <a:pt x="148924" y="51523"/>
                  <a:pt x="148555" y="53607"/>
                  <a:pt x="148114" y="55679"/>
                </a:cubicBezTo>
                <a:cubicBezTo>
                  <a:pt x="147674" y="57738"/>
                  <a:pt x="147150" y="59774"/>
                  <a:pt x="146531" y="61787"/>
                </a:cubicBezTo>
                <a:cubicBezTo>
                  <a:pt x="146209" y="62799"/>
                  <a:pt x="145876" y="63775"/>
                  <a:pt x="145519" y="64763"/>
                </a:cubicBezTo>
                <a:cubicBezTo>
                  <a:pt x="145138" y="65739"/>
                  <a:pt x="144745" y="66704"/>
                  <a:pt x="144328" y="67644"/>
                </a:cubicBezTo>
                <a:cubicBezTo>
                  <a:pt x="143887" y="68585"/>
                  <a:pt x="143435" y="69502"/>
                  <a:pt x="142935" y="70395"/>
                </a:cubicBezTo>
                <a:cubicBezTo>
                  <a:pt x="142435" y="71288"/>
                  <a:pt x="141899" y="72145"/>
                  <a:pt x="141316" y="72955"/>
                </a:cubicBezTo>
                <a:cubicBezTo>
                  <a:pt x="140732" y="73764"/>
                  <a:pt x="140101" y="74538"/>
                  <a:pt x="139423" y="75217"/>
                </a:cubicBezTo>
                <a:lnTo>
                  <a:pt x="138911" y="75729"/>
                </a:lnTo>
                <a:cubicBezTo>
                  <a:pt x="138744" y="75860"/>
                  <a:pt x="138577" y="76014"/>
                  <a:pt x="138399" y="76145"/>
                </a:cubicBezTo>
                <a:cubicBezTo>
                  <a:pt x="138053" y="76431"/>
                  <a:pt x="137661" y="76681"/>
                  <a:pt x="137256" y="76919"/>
                </a:cubicBezTo>
                <a:cubicBezTo>
                  <a:pt x="135613" y="77884"/>
                  <a:pt x="133696" y="78598"/>
                  <a:pt x="131719" y="79182"/>
                </a:cubicBezTo>
                <a:cubicBezTo>
                  <a:pt x="129743" y="79765"/>
                  <a:pt x="127683" y="80205"/>
                  <a:pt x="125611" y="80598"/>
                </a:cubicBezTo>
                <a:cubicBezTo>
                  <a:pt x="123552" y="80979"/>
                  <a:pt x="121444" y="81277"/>
                  <a:pt x="119337" y="81527"/>
                </a:cubicBezTo>
                <a:cubicBezTo>
                  <a:pt x="117217" y="81789"/>
                  <a:pt x="115110" y="82003"/>
                  <a:pt x="112979" y="82170"/>
                </a:cubicBezTo>
                <a:cubicBezTo>
                  <a:pt x="110848" y="82337"/>
                  <a:pt x="108705" y="82468"/>
                  <a:pt x="106585" y="82587"/>
                </a:cubicBezTo>
                <a:cubicBezTo>
                  <a:pt x="100470" y="82910"/>
                  <a:pt x="94337" y="83033"/>
                  <a:pt x="88199" y="83033"/>
                </a:cubicBezTo>
                <a:cubicBezTo>
                  <a:pt x="85756" y="83033"/>
                  <a:pt x="83312" y="83013"/>
                  <a:pt x="80868" y="82980"/>
                </a:cubicBezTo>
                <a:cubicBezTo>
                  <a:pt x="72271" y="82861"/>
                  <a:pt x="63687" y="82622"/>
                  <a:pt x="55091" y="82230"/>
                </a:cubicBezTo>
                <a:cubicBezTo>
                  <a:pt x="50781" y="82039"/>
                  <a:pt x="46494" y="81813"/>
                  <a:pt x="42196" y="81515"/>
                </a:cubicBezTo>
                <a:cubicBezTo>
                  <a:pt x="40041" y="81384"/>
                  <a:pt x="37898" y="81217"/>
                  <a:pt x="35755" y="81039"/>
                </a:cubicBezTo>
                <a:cubicBezTo>
                  <a:pt x="33612" y="80860"/>
                  <a:pt x="31469" y="80670"/>
                  <a:pt x="29326" y="80444"/>
                </a:cubicBezTo>
                <a:cubicBezTo>
                  <a:pt x="27182" y="80241"/>
                  <a:pt x="25039" y="79979"/>
                  <a:pt x="22908" y="79717"/>
                </a:cubicBezTo>
                <a:cubicBezTo>
                  <a:pt x="20777" y="79443"/>
                  <a:pt x="18658" y="79146"/>
                  <a:pt x="16526" y="78812"/>
                </a:cubicBezTo>
                <a:cubicBezTo>
                  <a:pt x="14395" y="78479"/>
                  <a:pt x="12288" y="78074"/>
                  <a:pt x="10180" y="77622"/>
                </a:cubicBezTo>
                <a:cubicBezTo>
                  <a:pt x="9144" y="77384"/>
                  <a:pt x="8097" y="77110"/>
                  <a:pt x="7073" y="76800"/>
                </a:cubicBezTo>
                <a:cubicBezTo>
                  <a:pt x="6561" y="76645"/>
                  <a:pt x="6061" y="76467"/>
                  <a:pt x="5573" y="76264"/>
                </a:cubicBezTo>
                <a:cubicBezTo>
                  <a:pt x="5334" y="76157"/>
                  <a:pt x="5096" y="76050"/>
                  <a:pt x="4870" y="75919"/>
                </a:cubicBezTo>
                <a:cubicBezTo>
                  <a:pt x="4644" y="75788"/>
                  <a:pt x="4441" y="75622"/>
                  <a:pt x="4346" y="75455"/>
                </a:cubicBezTo>
                <a:cubicBezTo>
                  <a:pt x="3513" y="73490"/>
                  <a:pt x="3001" y="71395"/>
                  <a:pt x="2620" y="69240"/>
                </a:cubicBezTo>
                <a:cubicBezTo>
                  <a:pt x="2203" y="67144"/>
                  <a:pt x="1894" y="65013"/>
                  <a:pt x="1667" y="62870"/>
                </a:cubicBezTo>
                <a:cubicBezTo>
                  <a:pt x="1453" y="60727"/>
                  <a:pt x="1286" y="58584"/>
                  <a:pt x="1191" y="56441"/>
                </a:cubicBezTo>
                <a:cubicBezTo>
                  <a:pt x="1108" y="54298"/>
                  <a:pt x="1060" y="52142"/>
                  <a:pt x="1072" y="49999"/>
                </a:cubicBezTo>
                <a:cubicBezTo>
                  <a:pt x="1108" y="45713"/>
                  <a:pt x="1346" y="41403"/>
                  <a:pt x="1810" y="37153"/>
                </a:cubicBezTo>
                <a:cubicBezTo>
                  <a:pt x="2263" y="32878"/>
                  <a:pt x="2941" y="28651"/>
                  <a:pt x="3977" y="24544"/>
                </a:cubicBezTo>
                <a:cubicBezTo>
                  <a:pt x="4501" y="22496"/>
                  <a:pt x="5108" y="20484"/>
                  <a:pt x="5882" y="18543"/>
                </a:cubicBezTo>
                <a:cubicBezTo>
                  <a:pt x="6275" y="17579"/>
                  <a:pt x="6704" y="16638"/>
                  <a:pt x="7180" y="15745"/>
                </a:cubicBezTo>
                <a:cubicBezTo>
                  <a:pt x="7656" y="14852"/>
                  <a:pt x="8192" y="13995"/>
                  <a:pt x="8787" y="13233"/>
                </a:cubicBezTo>
                <a:cubicBezTo>
                  <a:pt x="8930" y="13042"/>
                  <a:pt x="9097" y="12864"/>
                  <a:pt x="9252" y="12685"/>
                </a:cubicBezTo>
                <a:lnTo>
                  <a:pt x="9490" y="12435"/>
                </a:lnTo>
                <a:lnTo>
                  <a:pt x="9609" y="12292"/>
                </a:lnTo>
                <a:lnTo>
                  <a:pt x="9668" y="12233"/>
                </a:lnTo>
                <a:lnTo>
                  <a:pt x="9728" y="12173"/>
                </a:lnTo>
                <a:cubicBezTo>
                  <a:pt x="10026" y="11899"/>
                  <a:pt x="10383" y="11614"/>
                  <a:pt x="10776" y="11364"/>
                </a:cubicBezTo>
                <a:cubicBezTo>
                  <a:pt x="11573" y="10852"/>
                  <a:pt x="12478" y="10411"/>
                  <a:pt x="13419" y="10018"/>
                </a:cubicBezTo>
                <a:cubicBezTo>
                  <a:pt x="15288" y="9232"/>
                  <a:pt x="17300" y="8637"/>
                  <a:pt x="19336" y="8101"/>
                </a:cubicBezTo>
                <a:cubicBezTo>
                  <a:pt x="21372" y="7566"/>
                  <a:pt x="23456" y="7137"/>
                  <a:pt x="25539" y="6720"/>
                </a:cubicBezTo>
                <a:cubicBezTo>
                  <a:pt x="26587" y="6506"/>
                  <a:pt x="27623" y="6315"/>
                  <a:pt x="28683" y="6137"/>
                </a:cubicBezTo>
                <a:cubicBezTo>
                  <a:pt x="29730" y="5958"/>
                  <a:pt x="30778" y="5780"/>
                  <a:pt x="31838" y="5613"/>
                </a:cubicBezTo>
                <a:cubicBezTo>
                  <a:pt x="33957" y="5291"/>
                  <a:pt x="36064" y="5006"/>
                  <a:pt x="38196" y="4720"/>
                </a:cubicBezTo>
                <a:cubicBezTo>
                  <a:pt x="40327" y="4458"/>
                  <a:pt x="42446" y="4196"/>
                  <a:pt x="44577" y="3958"/>
                </a:cubicBezTo>
                <a:cubicBezTo>
                  <a:pt x="53102" y="3041"/>
                  <a:pt x="61675" y="2351"/>
                  <a:pt x="70271" y="1934"/>
                </a:cubicBezTo>
                <a:cubicBezTo>
                  <a:pt x="75791" y="1666"/>
                  <a:pt x="81326" y="1516"/>
                  <a:pt x="86860" y="1516"/>
                </a:cubicBezTo>
                <a:close/>
                <a:moveTo>
                  <a:pt x="72337" y="1"/>
                </a:moveTo>
                <a:cubicBezTo>
                  <a:pt x="71616" y="1"/>
                  <a:pt x="70896" y="2"/>
                  <a:pt x="70176" y="5"/>
                </a:cubicBezTo>
                <a:cubicBezTo>
                  <a:pt x="61544" y="41"/>
                  <a:pt x="52888" y="315"/>
                  <a:pt x="44256" y="1029"/>
                </a:cubicBezTo>
                <a:cubicBezTo>
                  <a:pt x="43161" y="1112"/>
                  <a:pt x="42077" y="1208"/>
                  <a:pt x="41006" y="1315"/>
                </a:cubicBezTo>
                <a:cubicBezTo>
                  <a:pt x="39934" y="1410"/>
                  <a:pt x="38851" y="1529"/>
                  <a:pt x="37779" y="1648"/>
                </a:cubicBezTo>
                <a:cubicBezTo>
                  <a:pt x="35624" y="1886"/>
                  <a:pt x="33481" y="2172"/>
                  <a:pt x="31314" y="2482"/>
                </a:cubicBezTo>
                <a:cubicBezTo>
                  <a:pt x="27016" y="3125"/>
                  <a:pt x="22729" y="3934"/>
                  <a:pt x="18479" y="5077"/>
                </a:cubicBezTo>
                <a:cubicBezTo>
                  <a:pt x="16348" y="5672"/>
                  <a:pt x="14228" y="6339"/>
                  <a:pt x="12145" y="7268"/>
                </a:cubicBezTo>
                <a:cubicBezTo>
                  <a:pt x="11121" y="7720"/>
                  <a:pt x="10073" y="8256"/>
                  <a:pt x="9085" y="8947"/>
                </a:cubicBezTo>
                <a:cubicBezTo>
                  <a:pt x="8573" y="9304"/>
                  <a:pt x="8085" y="9685"/>
                  <a:pt x="7620" y="10161"/>
                </a:cubicBezTo>
                <a:lnTo>
                  <a:pt x="7537" y="10256"/>
                </a:lnTo>
                <a:lnTo>
                  <a:pt x="7454" y="10340"/>
                </a:lnTo>
                <a:lnTo>
                  <a:pt x="7311" y="10506"/>
                </a:lnTo>
                <a:lnTo>
                  <a:pt x="7013" y="10852"/>
                </a:lnTo>
                <a:cubicBezTo>
                  <a:pt x="6823" y="11090"/>
                  <a:pt x="6644" y="11328"/>
                  <a:pt x="6466" y="11566"/>
                </a:cubicBezTo>
                <a:cubicBezTo>
                  <a:pt x="5763" y="12519"/>
                  <a:pt x="5180" y="13531"/>
                  <a:pt x="4692" y="14555"/>
                </a:cubicBezTo>
                <a:cubicBezTo>
                  <a:pt x="4203" y="15578"/>
                  <a:pt x="3787" y="16626"/>
                  <a:pt x="3418" y="17686"/>
                </a:cubicBezTo>
                <a:cubicBezTo>
                  <a:pt x="3037" y="18734"/>
                  <a:pt x="2727" y="19793"/>
                  <a:pt x="2441" y="20865"/>
                </a:cubicBezTo>
                <a:cubicBezTo>
                  <a:pt x="2179" y="21936"/>
                  <a:pt x="1941" y="23008"/>
                  <a:pt x="1715" y="24080"/>
                </a:cubicBezTo>
                <a:cubicBezTo>
                  <a:pt x="870" y="28378"/>
                  <a:pt x="441" y="32723"/>
                  <a:pt x="203" y="37057"/>
                </a:cubicBezTo>
                <a:cubicBezTo>
                  <a:pt x="84" y="39236"/>
                  <a:pt x="24" y="41403"/>
                  <a:pt x="24" y="43558"/>
                </a:cubicBezTo>
                <a:cubicBezTo>
                  <a:pt x="0" y="44653"/>
                  <a:pt x="24" y="45725"/>
                  <a:pt x="36" y="46808"/>
                </a:cubicBezTo>
                <a:cubicBezTo>
                  <a:pt x="60" y="47892"/>
                  <a:pt x="84" y="48964"/>
                  <a:pt x="120" y="50047"/>
                </a:cubicBezTo>
                <a:cubicBezTo>
                  <a:pt x="155" y="51142"/>
                  <a:pt x="215" y="52226"/>
                  <a:pt x="274" y="53297"/>
                </a:cubicBezTo>
                <a:cubicBezTo>
                  <a:pt x="334" y="54369"/>
                  <a:pt x="405" y="55452"/>
                  <a:pt x="477" y="56524"/>
                </a:cubicBezTo>
                <a:cubicBezTo>
                  <a:pt x="655" y="58691"/>
                  <a:pt x="858" y="60834"/>
                  <a:pt x="1132" y="62965"/>
                </a:cubicBezTo>
                <a:cubicBezTo>
                  <a:pt x="1286" y="64049"/>
                  <a:pt x="1417" y="65108"/>
                  <a:pt x="1596" y="66192"/>
                </a:cubicBezTo>
                <a:cubicBezTo>
                  <a:pt x="1774" y="67240"/>
                  <a:pt x="1965" y="68311"/>
                  <a:pt x="2191" y="69371"/>
                </a:cubicBezTo>
                <a:cubicBezTo>
                  <a:pt x="2417" y="70430"/>
                  <a:pt x="2656" y="71490"/>
                  <a:pt x="2953" y="72526"/>
                </a:cubicBezTo>
                <a:cubicBezTo>
                  <a:pt x="3251" y="73574"/>
                  <a:pt x="3584" y="74610"/>
                  <a:pt x="4025" y="75610"/>
                </a:cubicBezTo>
                <a:cubicBezTo>
                  <a:pt x="4108" y="75753"/>
                  <a:pt x="4215" y="75872"/>
                  <a:pt x="4287" y="75967"/>
                </a:cubicBezTo>
                <a:cubicBezTo>
                  <a:pt x="4406" y="76062"/>
                  <a:pt x="4525" y="76145"/>
                  <a:pt x="4644" y="76217"/>
                </a:cubicBezTo>
                <a:cubicBezTo>
                  <a:pt x="4882" y="76348"/>
                  <a:pt x="5132" y="76479"/>
                  <a:pt x="5394" y="76586"/>
                </a:cubicBezTo>
                <a:cubicBezTo>
                  <a:pt x="5894" y="76812"/>
                  <a:pt x="6406" y="76991"/>
                  <a:pt x="6918" y="77157"/>
                </a:cubicBezTo>
                <a:cubicBezTo>
                  <a:pt x="7966" y="77479"/>
                  <a:pt x="9002" y="77753"/>
                  <a:pt x="10061" y="78003"/>
                </a:cubicBezTo>
                <a:cubicBezTo>
                  <a:pt x="12157" y="78527"/>
                  <a:pt x="14276" y="78920"/>
                  <a:pt x="16407" y="79324"/>
                </a:cubicBezTo>
                <a:cubicBezTo>
                  <a:pt x="20658" y="80110"/>
                  <a:pt x="24920" y="80765"/>
                  <a:pt x="29183" y="81408"/>
                </a:cubicBezTo>
                <a:cubicBezTo>
                  <a:pt x="31326" y="81718"/>
                  <a:pt x="33457" y="82039"/>
                  <a:pt x="35600" y="82313"/>
                </a:cubicBezTo>
                <a:cubicBezTo>
                  <a:pt x="37743" y="82611"/>
                  <a:pt x="39886" y="82896"/>
                  <a:pt x="42030" y="83170"/>
                </a:cubicBezTo>
                <a:cubicBezTo>
                  <a:pt x="46316" y="83682"/>
                  <a:pt x="50602" y="84194"/>
                  <a:pt x="54900" y="84623"/>
                </a:cubicBezTo>
                <a:cubicBezTo>
                  <a:pt x="67698" y="85933"/>
                  <a:pt x="80555" y="86704"/>
                  <a:pt x="93447" y="86704"/>
                </a:cubicBezTo>
                <a:cubicBezTo>
                  <a:pt x="97886" y="86704"/>
                  <a:pt x="102329" y="86613"/>
                  <a:pt x="106776" y="86421"/>
                </a:cubicBezTo>
                <a:cubicBezTo>
                  <a:pt x="108931" y="86325"/>
                  <a:pt x="111098" y="86170"/>
                  <a:pt x="113277" y="86004"/>
                </a:cubicBezTo>
                <a:cubicBezTo>
                  <a:pt x="114360" y="85920"/>
                  <a:pt x="115443" y="85813"/>
                  <a:pt x="116539" y="85706"/>
                </a:cubicBezTo>
                <a:cubicBezTo>
                  <a:pt x="117622" y="85611"/>
                  <a:pt x="118706" y="85492"/>
                  <a:pt x="119789" y="85361"/>
                </a:cubicBezTo>
                <a:cubicBezTo>
                  <a:pt x="124123" y="84789"/>
                  <a:pt x="128469" y="84075"/>
                  <a:pt x="132767" y="82777"/>
                </a:cubicBezTo>
                <a:cubicBezTo>
                  <a:pt x="133862" y="82456"/>
                  <a:pt x="134934" y="82087"/>
                  <a:pt x="135982" y="81646"/>
                </a:cubicBezTo>
                <a:cubicBezTo>
                  <a:pt x="137053" y="81217"/>
                  <a:pt x="138113" y="80717"/>
                  <a:pt x="139137" y="80086"/>
                </a:cubicBezTo>
                <a:cubicBezTo>
                  <a:pt x="139661" y="79753"/>
                  <a:pt x="140173" y="79432"/>
                  <a:pt x="140661" y="79027"/>
                </a:cubicBezTo>
                <a:cubicBezTo>
                  <a:pt x="140911" y="78836"/>
                  <a:pt x="141149" y="78610"/>
                  <a:pt x="141387" y="78408"/>
                </a:cubicBezTo>
                <a:lnTo>
                  <a:pt x="142030" y="77777"/>
                </a:lnTo>
                <a:cubicBezTo>
                  <a:pt x="142864" y="76931"/>
                  <a:pt x="143590" y="76003"/>
                  <a:pt x="144245" y="75050"/>
                </a:cubicBezTo>
                <a:cubicBezTo>
                  <a:pt x="144900" y="74098"/>
                  <a:pt x="145495" y="73121"/>
                  <a:pt x="146031" y="72121"/>
                </a:cubicBezTo>
                <a:cubicBezTo>
                  <a:pt x="146566" y="71109"/>
                  <a:pt x="147055" y="70097"/>
                  <a:pt x="147507" y="69073"/>
                </a:cubicBezTo>
                <a:cubicBezTo>
                  <a:pt x="147948" y="68049"/>
                  <a:pt x="148352" y="67001"/>
                  <a:pt x="148721" y="65966"/>
                </a:cubicBezTo>
                <a:cubicBezTo>
                  <a:pt x="149102" y="64906"/>
                  <a:pt x="149436" y="63846"/>
                  <a:pt x="149757" y="62787"/>
                </a:cubicBezTo>
                <a:cubicBezTo>
                  <a:pt x="150984" y="58536"/>
                  <a:pt x="151817" y="54214"/>
                  <a:pt x="152341" y="49856"/>
                </a:cubicBezTo>
                <a:cubicBezTo>
                  <a:pt x="152865" y="45499"/>
                  <a:pt x="153055" y="41105"/>
                  <a:pt x="152936" y="36736"/>
                </a:cubicBezTo>
                <a:cubicBezTo>
                  <a:pt x="152805" y="32354"/>
                  <a:pt x="152353" y="27961"/>
                  <a:pt x="151400" y="23663"/>
                </a:cubicBezTo>
                <a:cubicBezTo>
                  <a:pt x="150924" y="21520"/>
                  <a:pt x="150317" y="19377"/>
                  <a:pt x="149519" y="17305"/>
                </a:cubicBezTo>
                <a:cubicBezTo>
                  <a:pt x="148698" y="15245"/>
                  <a:pt x="147686" y="13197"/>
                  <a:pt x="146304" y="11387"/>
                </a:cubicBezTo>
                <a:lnTo>
                  <a:pt x="145769" y="10721"/>
                </a:lnTo>
                <a:cubicBezTo>
                  <a:pt x="145566" y="10506"/>
                  <a:pt x="145376" y="10280"/>
                  <a:pt x="145185" y="10078"/>
                </a:cubicBezTo>
                <a:cubicBezTo>
                  <a:pt x="144995" y="9863"/>
                  <a:pt x="144780" y="9673"/>
                  <a:pt x="144578" y="9471"/>
                </a:cubicBezTo>
                <a:cubicBezTo>
                  <a:pt x="144352" y="9256"/>
                  <a:pt x="144126" y="9066"/>
                  <a:pt x="143887" y="8887"/>
                </a:cubicBezTo>
                <a:cubicBezTo>
                  <a:pt x="143423" y="8530"/>
                  <a:pt x="142935" y="8220"/>
                  <a:pt x="142447" y="7935"/>
                </a:cubicBezTo>
                <a:cubicBezTo>
                  <a:pt x="142209" y="7780"/>
                  <a:pt x="141959" y="7661"/>
                  <a:pt x="141697" y="7530"/>
                </a:cubicBezTo>
                <a:cubicBezTo>
                  <a:pt x="141447" y="7399"/>
                  <a:pt x="141197" y="7280"/>
                  <a:pt x="140947" y="7161"/>
                </a:cubicBezTo>
                <a:cubicBezTo>
                  <a:pt x="138899" y="6232"/>
                  <a:pt x="136803" y="5577"/>
                  <a:pt x="134696" y="5018"/>
                </a:cubicBezTo>
                <a:cubicBezTo>
                  <a:pt x="132577" y="4470"/>
                  <a:pt x="130445" y="4018"/>
                  <a:pt x="128326" y="3637"/>
                </a:cubicBezTo>
                <a:cubicBezTo>
                  <a:pt x="127266" y="3434"/>
                  <a:pt x="126195" y="3256"/>
                  <a:pt x="125123" y="3101"/>
                </a:cubicBezTo>
                <a:cubicBezTo>
                  <a:pt x="124052" y="2934"/>
                  <a:pt x="122980" y="2779"/>
                  <a:pt x="121909" y="2636"/>
                </a:cubicBezTo>
                <a:cubicBezTo>
                  <a:pt x="117610" y="2065"/>
                  <a:pt x="113300" y="1648"/>
                  <a:pt x="109002" y="1315"/>
                </a:cubicBezTo>
                <a:cubicBezTo>
                  <a:pt x="104692" y="981"/>
                  <a:pt x="100382" y="731"/>
                  <a:pt x="96072" y="541"/>
                </a:cubicBezTo>
                <a:cubicBezTo>
                  <a:pt x="88170" y="181"/>
                  <a:pt x="80258" y="1"/>
                  <a:pt x="723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726675" y="534925"/>
            <a:ext cx="769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B1194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1010500" y="2540000"/>
            <a:ext cx="19629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2"/>
          </p:nvPr>
        </p:nvSpPr>
        <p:spPr>
          <a:xfrm>
            <a:off x="3590474" y="2540000"/>
            <a:ext cx="19629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3"/>
          </p:nvPr>
        </p:nvSpPr>
        <p:spPr>
          <a:xfrm>
            <a:off x="1010525" y="3043650"/>
            <a:ext cx="1962900" cy="10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4"/>
          </p:nvPr>
        </p:nvSpPr>
        <p:spPr>
          <a:xfrm>
            <a:off x="3590500" y="3043650"/>
            <a:ext cx="1962900" cy="10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5"/>
          </p:nvPr>
        </p:nvSpPr>
        <p:spPr>
          <a:xfrm>
            <a:off x="6170425" y="2540000"/>
            <a:ext cx="19629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6"/>
          </p:nvPr>
        </p:nvSpPr>
        <p:spPr>
          <a:xfrm>
            <a:off x="6170425" y="3043650"/>
            <a:ext cx="1962900" cy="10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/>
        </p:nvSpPr>
        <p:spPr>
          <a:xfrm>
            <a:off x="272150" y="315679"/>
            <a:ext cx="8541628" cy="4638752"/>
          </a:xfrm>
          <a:custGeom>
            <a:avLst/>
            <a:gdLst/>
            <a:ahLst/>
            <a:cxnLst/>
            <a:rect l="l" t="t" r="r" b="b"/>
            <a:pathLst>
              <a:path w="157711" h="85653" extrusionOk="0">
                <a:moveTo>
                  <a:pt x="101006" y="0"/>
                </a:moveTo>
                <a:cubicBezTo>
                  <a:pt x="63973" y="0"/>
                  <a:pt x="16518" y="6301"/>
                  <a:pt x="9383" y="14753"/>
                </a:cubicBezTo>
                <a:cubicBezTo>
                  <a:pt x="1" y="25837"/>
                  <a:pt x="1977" y="69116"/>
                  <a:pt x="9918" y="79106"/>
                </a:cubicBezTo>
                <a:cubicBezTo>
                  <a:pt x="13025" y="83016"/>
                  <a:pt x="39690" y="85653"/>
                  <a:pt x="68727" y="85653"/>
                </a:cubicBezTo>
                <a:cubicBezTo>
                  <a:pt x="101574" y="85653"/>
                  <a:pt x="137456" y="82279"/>
                  <a:pt x="145697" y="73557"/>
                </a:cubicBezTo>
                <a:cubicBezTo>
                  <a:pt x="157711" y="60853"/>
                  <a:pt x="157139" y="17300"/>
                  <a:pt x="144364" y="6537"/>
                </a:cubicBezTo>
                <a:cubicBezTo>
                  <a:pt x="138915" y="1942"/>
                  <a:pt x="121567" y="0"/>
                  <a:pt x="101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6"/>
          <p:cNvSpPr/>
          <p:nvPr/>
        </p:nvSpPr>
        <p:spPr>
          <a:xfrm>
            <a:off x="582325" y="189053"/>
            <a:ext cx="8289513" cy="4695672"/>
          </a:xfrm>
          <a:custGeom>
            <a:avLst/>
            <a:gdLst/>
            <a:ahLst/>
            <a:cxnLst/>
            <a:rect l="l" t="t" r="r" b="b"/>
            <a:pathLst>
              <a:path w="153056" h="86704" extrusionOk="0">
                <a:moveTo>
                  <a:pt x="86860" y="1516"/>
                </a:moveTo>
                <a:cubicBezTo>
                  <a:pt x="89932" y="1516"/>
                  <a:pt x="93003" y="1562"/>
                  <a:pt x="96072" y="1660"/>
                </a:cubicBezTo>
                <a:cubicBezTo>
                  <a:pt x="98215" y="1720"/>
                  <a:pt x="100370" y="1803"/>
                  <a:pt x="102513" y="1922"/>
                </a:cubicBezTo>
                <a:cubicBezTo>
                  <a:pt x="104680" y="2041"/>
                  <a:pt x="106823" y="2172"/>
                  <a:pt x="108966" y="2351"/>
                </a:cubicBezTo>
                <a:cubicBezTo>
                  <a:pt x="111110" y="2517"/>
                  <a:pt x="113229" y="2732"/>
                  <a:pt x="115372" y="2970"/>
                </a:cubicBezTo>
                <a:cubicBezTo>
                  <a:pt x="117503" y="3208"/>
                  <a:pt x="119634" y="3482"/>
                  <a:pt x="121766" y="3803"/>
                </a:cubicBezTo>
                <a:cubicBezTo>
                  <a:pt x="126004" y="4458"/>
                  <a:pt x="130231" y="5256"/>
                  <a:pt x="134327" y="6446"/>
                </a:cubicBezTo>
                <a:cubicBezTo>
                  <a:pt x="136351" y="7054"/>
                  <a:pt x="138375" y="7756"/>
                  <a:pt x="140220" y="8697"/>
                </a:cubicBezTo>
                <a:cubicBezTo>
                  <a:pt x="140458" y="8804"/>
                  <a:pt x="140673" y="8935"/>
                  <a:pt x="140899" y="9054"/>
                </a:cubicBezTo>
                <a:cubicBezTo>
                  <a:pt x="141125" y="9185"/>
                  <a:pt x="141351" y="9304"/>
                  <a:pt x="141554" y="9435"/>
                </a:cubicBezTo>
                <a:cubicBezTo>
                  <a:pt x="141982" y="9709"/>
                  <a:pt x="142399" y="9994"/>
                  <a:pt x="142780" y="10304"/>
                </a:cubicBezTo>
                <a:cubicBezTo>
                  <a:pt x="142971" y="10447"/>
                  <a:pt x="143137" y="10614"/>
                  <a:pt x="143316" y="10780"/>
                </a:cubicBezTo>
                <a:cubicBezTo>
                  <a:pt x="143471" y="10971"/>
                  <a:pt x="143649" y="11149"/>
                  <a:pt x="143816" y="11328"/>
                </a:cubicBezTo>
                <a:cubicBezTo>
                  <a:pt x="143971" y="11518"/>
                  <a:pt x="144126" y="11721"/>
                  <a:pt x="144292" y="11911"/>
                </a:cubicBezTo>
                <a:lnTo>
                  <a:pt x="144745" y="12519"/>
                </a:lnTo>
                <a:cubicBezTo>
                  <a:pt x="145912" y="14174"/>
                  <a:pt x="146781" y="16079"/>
                  <a:pt x="147459" y="18043"/>
                </a:cubicBezTo>
                <a:cubicBezTo>
                  <a:pt x="148138" y="20019"/>
                  <a:pt x="148638" y="22055"/>
                  <a:pt x="149031" y="24127"/>
                </a:cubicBezTo>
                <a:cubicBezTo>
                  <a:pt x="149221" y="25175"/>
                  <a:pt x="149388" y="26211"/>
                  <a:pt x="149519" y="27258"/>
                </a:cubicBezTo>
                <a:cubicBezTo>
                  <a:pt x="149638" y="28306"/>
                  <a:pt x="149757" y="29354"/>
                  <a:pt x="149829" y="30414"/>
                </a:cubicBezTo>
                <a:cubicBezTo>
                  <a:pt x="150007" y="32509"/>
                  <a:pt x="150067" y="34640"/>
                  <a:pt x="150079" y="36748"/>
                </a:cubicBezTo>
                <a:cubicBezTo>
                  <a:pt x="150079" y="38867"/>
                  <a:pt x="149995" y="40986"/>
                  <a:pt x="149864" y="43106"/>
                </a:cubicBezTo>
                <a:cubicBezTo>
                  <a:pt x="149710" y="45213"/>
                  <a:pt x="149483" y="47332"/>
                  <a:pt x="149210" y="49428"/>
                </a:cubicBezTo>
                <a:cubicBezTo>
                  <a:pt x="148924" y="51523"/>
                  <a:pt x="148555" y="53607"/>
                  <a:pt x="148114" y="55679"/>
                </a:cubicBezTo>
                <a:cubicBezTo>
                  <a:pt x="147674" y="57738"/>
                  <a:pt x="147150" y="59774"/>
                  <a:pt x="146531" y="61787"/>
                </a:cubicBezTo>
                <a:cubicBezTo>
                  <a:pt x="146209" y="62799"/>
                  <a:pt x="145876" y="63775"/>
                  <a:pt x="145519" y="64763"/>
                </a:cubicBezTo>
                <a:cubicBezTo>
                  <a:pt x="145138" y="65739"/>
                  <a:pt x="144745" y="66704"/>
                  <a:pt x="144328" y="67644"/>
                </a:cubicBezTo>
                <a:cubicBezTo>
                  <a:pt x="143887" y="68585"/>
                  <a:pt x="143435" y="69502"/>
                  <a:pt x="142935" y="70395"/>
                </a:cubicBezTo>
                <a:cubicBezTo>
                  <a:pt x="142435" y="71288"/>
                  <a:pt x="141899" y="72145"/>
                  <a:pt x="141316" y="72955"/>
                </a:cubicBezTo>
                <a:cubicBezTo>
                  <a:pt x="140732" y="73764"/>
                  <a:pt x="140101" y="74538"/>
                  <a:pt x="139423" y="75217"/>
                </a:cubicBezTo>
                <a:lnTo>
                  <a:pt x="138911" y="75729"/>
                </a:lnTo>
                <a:cubicBezTo>
                  <a:pt x="138744" y="75860"/>
                  <a:pt x="138577" y="76014"/>
                  <a:pt x="138399" y="76145"/>
                </a:cubicBezTo>
                <a:cubicBezTo>
                  <a:pt x="138053" y="76431"/>
                  <a:pt x="137661" y="76681"/>
                  <a:pt x="137256" y="76919"/>
                </a:cubicBezTo>
                <a:cubicBezTo>
                  <a:pt x="135613" y="77884"/>
                  <a:pt x="133696" y="78598"/>
                  <a:pt x="131719" y="79182"/>
                </a:cubicBezTo>
                <a:cubicBezTo>
                  <a:pt x="129743" y="79765"/>
                  <a:pt x="127683" y="80205"/>
                  <a:pt x="125611" y="80598"/>
                </a:cubicBezTo>
                <a:cubicBezTo>
                  <a:pt x="123552" y="80979"/>
                  <a:pt x="121444" y="81277"/>
                  <a:pt x="119337" y="81527"/>
                </a:cubicBezTo>
                <a:cubicBezTo>
                  <a:pt x="117217" y="81789"/>
                  <a:pt x="115110" y="82003"/>
                  <a:pt x="112979" y="82170"/>
                </a:cubicBezTo>
                <a:cubicBezTo>
                  <a:pt x="110848" y="82337"/>
                  <a:pt x="108705" y="82468"/>
                  <a:pt x="106585" y="82587"/>
                </a:cubicBezTo>
                <a:cubicBezTo>
                  <a:pt x="100470" y="82910"/>
                  <a:pt x="94337" y="83033"/>
                  <a:pt x="88199" y="83033"/>
                </a:cubicBezTo>
                <a:cubicBezTo>
                  <a:pt x="85756" y="83033"/>
                  <a:pt x="83312" y="83013"/>
                  <a:pt x="80868" y="82980"/>
                </a:cubicBezTo>
                <a:cubicBezTo>
                  <a:pt x="72271" y="82861"/>
                  <a:pt x="63687" y="82622"/>
                  <a:pt x="55091" y="82230"/>
                </a:cubicBezTo>
                <a:cubicBezTo>
                  <a:pt x="50781" y="82039"/>
                  <a:pt x="46494" y="81813"/>
                  <a:pt x="42196" y="81515"/>
                </a:cubicBezTo>
                <a:cubicBezTo>
                  <a:pt x="40041" y="81384"/>
                  <a:pt x="37898" y="81217"/>
                  <a:pt x="35755" y="81039"/>
                </a:cubicBezTo>
                <a:cubicBezTo>
                  <a:pt x="33612" y="80860"/>
                  <a:pt x="31469" y="80670"/>
                  <a:pt x="29326" y="80444"/>
                </a:cubicBezTo>
                <a:cubicBezTo>
                  <a:pt x="27182" y="80241"/>
                  <a:pt x="25039" y="79979"/>
                  <a:pt x="22908" y="79717"/>
                </a:cubicBezTo>
                <a:cubicBezTo>
                  <a:pt x="20777" y="79443"/>
                  <a:pt x="18658" y="79146"/>
                  <a:pt x="16526" y="78812"/>
                </a:cubicBezTo>
                <a:cubicBezTo>
                  <a:pt x="14395" y="78479"/>
                  <a:pt x="12288" y="78074"/>
                  <a:pt x="10180" y="77622"/>
                </a:cubicBezTo>
                <a:cubicBezTo>
                  <a:pt x="9144" y="77384"/>
                  <a:pt x="8097" y="77110"/>
                  <a:pt x="7073" y="76800"/>
                </a:cubicBezTo>
                <a:cubicBezTo>
                  <a:pt x="6561" y="76645"/>
                  <a:pt x="6061" y="76467"/>
                  <a:pt x="5573" y="76264"/>
                </a:cubicBezTo>
                <a:cubicBezTo>
                  <a:pt x="5334" y="76157"/>
                  <a:pt x="5096" y="76050"/>
                  <a:pt x="4870" y="75919"/>
                </a:cubicBezTo>
                <a:cubicBezTo>
                  <a:pt x="4644" y="75788"/>
                  <a:pt x="4441" y="75622"/>
                  <a:pt x="4346" y="75455"/>
                </a:cubicBezTo>
                <a:cubicBezTo>
                  <a:pt x="3513" y="73490"/>
                  <a:pt x="3001" y="71395"/>
                  <a:pt x="2620" y="69240"/>
                </a:cubicBezTo>
                <a:cubicBezTo>
                  <a:pt x="2203" y="67144"/>
                  <a:pt x="1894" y="65013"/>
                  <a:pt x="1667" y="62870"/>
                </a:cubicBezTo>
                <a:cubicBezTo>
                  <a:pt x="1453" y="60727"/>
                  <a:pt x="1286" y="58584"/>
                  <a:pt x="1191" y="56441"/>
                </a:cubicBezTo>
                <a:cubicBezTo>
                  <a:pt x="1108" y="54298"/>
                  <a:pt x="1060" y="52142"/>
                  <a:pt x="1072" y="49999"/>
                </a:cubicBezTo>
                <a:cubicBezTo>
                  <a:pt x="1108" y="45713"/>
                  <a:pt x="1346" y="41403"/>
                  <a:pt x="1810" y="37153"/>
                </a:cubicBezTo>
                <a:cubicBezTo>
                  <a:pt x="2263" y="32878"/>
                  <a:pt x="2941" y="28651"/>
                  <a:pt x="3977" y="24544"/>
                </a:cubicBezTo>
                <a:cubicBezTo>
                  <a:pt x="4501" y="22496"/>
                  <a:pt x="5108" y="20484"/>
                  <a:pt x="5882" y="18543"/>
                </a:cubicBezTo>
                <a:cubicBezTo>
                  <a:pt x="6275" y="17579"/>
                  <a:pt x="6704" y="16638"/>
                  <a:pt x="7180" y="15745"/>
                </a:cubicBezTo>
                <a:cubicBezTo>
                  <a:pt x="7656" y="14852"/>
                  <a:pt x="8192" y="13995"/>
                  <a:pt x="8787" y="13233"/>
                </a:cubicBezTo>
                <a:cubicBezTo>
                  <a:pt x="8930" y="13042"/>
                  <a:pt x="9097" y="12864"/>
                  <a:pt x="9252" y="12685"/>
                </a:cubicBezTo>
                <a:lnTo>
                  <a:pt x="9490" y="12435"/>
                </a:lnTo>
                <a:lnTo>
                  <a:pt x="9609" y="12292"/>
                </a:lnTo>
                <a:lnTo>
                  <a:pt x="9668" y="12233"/>
                </a:lnTo>
                <a:lnTo>
                  <a:pt x="9728" y="12173"/>
                </a:lnTo>
                <a:cubicBezTo>
                  <a:pt x="10026" y="11899"/>
                  <a:pt x="10383" y="11614"/>
                  <a:pt x="10776" y="11364"/>
                </a:cubicBezTo>
                <a:cubicBezTo>
                  <a:pt x="11573" y="10852"/>
                  <a:pt x="12478" y="10411"/>
                  <a:pt x="13419" y="10018"/>
                </a:cubicBezTo>
                <a:cubicBezTo>
                  <a:pt x="15288" y="9232"/>
                  <a:pt x="17300" y="8637"/>
                  <a:pt x="19336" y="8101"/>
                </a:cubicBezTo>
                <a:cubicBezTo>
                  <a:pt x="21372" y="7566"/>
                  <a:pt x="23456" y="7137"/>
                  <a:pt x="25539" y="6720"/>
                </a:cubicBezTo>
                <a:cubicBezTo>
                  <a:pt x="26587" y="6506"/>
                  <a:pt x="27623" y="6315"/>
                  <a:pt x="28683" y="6137"/>
                </a:cubicBezTo>
                <a:cubicBezTo>
                  <a:pt x="29730" y="5958"/>
                  <a:pt x="30778" y="5780"/>
                  <a:pt x="31838" y="5613"/>
                </a:cubicBezTo>
                <a:cubicBezTo>
                  <a:pt x="33957" y="5291"/>
                  <a:pt x="36064" y="5006"/>
                  <a:pt x="38196" y="4720"/>
                </a:cubicBezTo>
                <a:cubicBezTo>
                  <a:pt x="40327" y="4458"/>
                  <a:pt x="42446" y="4196"/>
                  <a:pt x="44577" y="3958"/>
                </a:cubicBezTo>
                <a:cubicBezTo>
                  <a:pt x="53102" y="3041"/>
                  <a:pt x="61675" y="2351"/>
                  <a:pt x="70271" y="1934"/>
                </a:cubicBezTo>
                <a:cubicBezTo>
                  <a:pt x="75791" y="1666"/>
                  <a:pt x="81326" y="1516"/>
                  <a:pt x="86860" y="1516"/>
                </a:cubicBezTo>
                <a:close/>
                <a:moveTo>
                  <a:pt x="72337" y="1"/>
                </a:moveTo>
                <a:cubicBezTo>
                  <a:pt x="71616" y="1"/>
                  <a:pt x="70896" y="2"/>
                  <a:pt x="70176" y="5"/>
                </a:cubicBezTo>
                <a:cubicBezTo>
                  <a:pt x="61544" y="41"/>
                  <a:pt x="52888" y="315"/>
                  <a:pt x="44256" y="1029"/>
                </a:cubicBezTo>
                <a:cubicBezTo>
                  <a:pt x="43161" y="1112"/>
                  <a:pt x="42077" y="1208"/>
                  <a:pt x="41006" y="1315"/>
                </a:cubicBezTo>
                <a:cubicBezTo>
                  <a:pt x="39934" y="1410"/>
                  <a:pt x="38851" y="1529"/>
                  <a:pt x="37779" y="1648"/>
                </a:cubicBezTo>
                <a:cubicBezTo>
                  <a:pt x="35624" y="1886"/>
                  <a:pt x="33481" y="2172"/>
                  <a:pt x="31314" y="2482"/>
                </a:cubicBezTo>
                <a:cubicBezTo>
                  <a:pt x="27016" y="3125"/>
                  <a:pt x="22729" y="3934"/>
                  <a:pt x="18479" y="5077"/>
                </a:cubicBezTo>
                <a:cubicBezTo>
                  <a:pt x="16348" y="5672"/>
                  <a:pt x="14228" y="6339"/>
                  <a:pt x="12145" y="7268"/>
                </a:cubicBezTo>
                <a:cubicBezTo>
                  <a:pt x="11121" y="7720"/>
                  <a:pt x="10073" y="8256"/>
                  <a:pt x="9085" y="8947"/>
                </a:cubicBezTo>
                <a:cubicBezTo>
                  <a:pt x="8573" y="9304"/>
                  <a:pt x="8085" y="9685"/>
                  <a:pt x="7620" y="10161"/>
                </a:cubicBezTo>
                <a:lnTo>
                  <a:pt x="7537" y="10256"/>
                </a:lnTo>
                <a:lnTo>
                  <a:pt x="7454" y="10340"/>
                </a:lnTo>
                <a:lnTo>
                  <a:pt x="7311" y="10506"/>
                </a:lnTo>
                <a:lnTo>
                  <a:pt x="7013" y="10852"/>
                </a:lnTo>
                <a:cubicBezTo>
                  <a:pt x="6823" y="11090"/>
                  <a:pt x="6644" y="11328"/>
                  <a:pt x="6466" y="11566"/>
                </a:cubicBezTo>
                <a:cubicBezTo>
                  <a:pt x="5763" y="12519"/>
                  <a:pt x="5180" y="13531"/>
                  <a:pt x="4692" y="14555"/>
                </a:cubicBezTo>
                <a:cubicBezTo>
                  <a:pt x="4203" y="15578"/>
                  <a:pt x="3787" y="16626"/>
                  <a:pt x="3418" y="17686"/>
                </a:cubicBezTo>
                <a:cubicBezTo>
                  <a:pt x="3037" y="18734"/>
                  <a:pt x="2727" y="19793"/>
                  <a:pt x="2441" y="20865"/>
                </a:cubicBezTo>
                <a:cubicBezTo>
                  <a:pt x="2179" y="21936"/>
                  <a:pt x="1941" y="23008"/>
                  <a:pt x="1715" y="24080"/>
                </a:cubicBezTo>
                <a:cubicBezTo>
                  <a:pt x="870" y="28378"/>
                  <a:pt x="441" y="32723"/>
                  <a:pt x="203" y="37057"/>
                </a:cubicBezTo>
                <a:cubicBezTo>
                  <a:pt x="84" y="39236"/>
                  <a:pt x="24" y="41403"/>
                  <a:pt x="24" y="43558"/>
                </a:cubicBezTo>
                <a:cubicBezTo>
                  <a:pt x="0" y="44653"/>
                  <a:pt x="24" y="45725"/>
                  <a:pt x="36" y="46808"/>
                </a:cubicBezTo>
                <a:cubicBezTo>
                  <a:pt x="60" y="47892"/>
                  <a:pt x="84" y="48964"/>
                  <a:pt x="120" y="50047"/>
                </a:cubicBezTo>
                <a:cubicBezTo>
                  <a:pt x="155" y="51142"/>
                  <a:pt x="215" y="52226"/>
                  <a:pt x="274" y="53297"/>
                </a:cubicBezTo>
                <a:cubicBezTo>
                  <a:pt x="334" y="54369"/>
                  <a:pt x="405" y="55452"/>
                  <a:pt x="477" y="56524"/>
                </a:cubicBezTo>
                <a:cubicBezTo>
                  <a:pt x="655" y="58691"/>
                  <a:pt x="858" y="60834"/>
                  <a:pt x="1132" y="62965"/>
                </a:cubicBezTo>
                <a:cubicBezTo>
                  <a:pt x="1286" y="64049"/>
                  <a:pt x="1417" y="65108"/>
                  <a:pt x="1596" y="66192"/>
                </a:cubicBezTo>
                <a:cubicBezTo>
                  <a:pt x="1774" y="67240"/>
                  <a:pt x="1965" y="68311"/>
                  <a:pt x="2191" y="69371"/>
                </a:cubicBezTo>
                <a:cubicBezTo>
                  <a:pt x="2417" y="70430"/>
                  <a:pt x="2656" y="71490"/>
                  <a:pt x="2953" y="72526"/>
                </a:cubicBezTo>
                <a:cubicBezTo>
                  <a:pt x="3251" y="73574"/>
                  <a:pt x="3584" y="74610"/>
                  <a:pt x="4025" y="75610"/>
                </a:cubicBezTo>
                <a:cubicBezTo>
                  <a:pt x="4108" y="75753"/>
                  <a:pt x="4215" y="75872"/>
                  <a:pt x="4287" y="75967"/>
                </a:cubicBezTo>
                <a:cubicBezTo>
                  <a:pt x="4406" y="76062"/>
                  <a:pt x="4525" y="76145"/>
                  <a:pt x="4644" y="76217"/>
                </a:cubicBezTo>
                <a:cubicBezTo>
                  <a:pt x="4882" y="76348"/>
                  <a:pt x="5132" y="76479"/>
                  <a:pt x="5394" y="76586"/>
                </a:cubicBezTo>
                <a:cubicBezTo>
                  <a:pt x="5894" y="76812"/>
                  <a:pt x="6406" y="76991"/>
                  <a:pt x="6918" y="77157"/>
                </a:cubicBezTo>
                <a:cubicBezTo>
                  <a:pt x="7966" y="77479"/>
                  <a:pt x="9002" y="77753"/>
                  <a:pt x="10061" y="78003"/>
                </a:cubicBezTo>
                <a:cubicBezTo>
                  <a:pt x="12157" y="78527"/>
                  <a:pt x="14276" y="78920"/>
                  <a:pt x="16407" y="79324"/>
                </a:cubicBezTo>
                <a:cubicBezTo>
                  <a:pt x="20658" y="80110"/>
                  <a:pt x="24920" y="80765"/>
                  <a:pt x="29183" y="81408"/>
                </a:cubicBezTo>
                <a:cubicBezTo>
                  <a:pt x="31326" y="81718"/>
                  <a:pt x="33457" y="82039"/>
                  <a:pt x="35600" y="82313"/>
                </a:cubicBezTo>
                <a:cubicBezTo>
                  <a:pt x="37743" y="82611"/>
                  <a:pt x="39886" y="82896"/>
                  <a:pt x="42030" y="83170"/>
                </a:cubicBezTo>
                <a:cubicBezTo>
                  <a:pt x="46316" y="83682"/>
                  <a:pt x="50602" y="84194"/>
                  <a:pt x="54900" y="84623"/>
                </a:cubicBezTo>
                <a:cubicBezTo>
                  <a:pt x="67698" y="85933"/>
                  <a:pt x="80555" y="86704"/>
                  <a:pt x="93447" y="86704"/>
                </a:cubicBezTo>
                <a:cubicBezTo>
                  <a:pt x="97886" y="86704"/>
                  <a:pt x="102329" y="86613"/>
                  <a:pt x="106776" y="86421"/>
                </a:cubicBezTo>
                <a:cubicBezTo>
                  <a:pt x="108931" y="86325"/>
                  <a:pt x="111098" y="86170"/>
                  <a:pt x="113277" y="86004"/>
                </a:cubicBezTo>
                <a:cubicBezTo>
                  <a:pt x="114360" y="85920"/>
                  <a:pt x="115443" y="85813"/>
                  <a:pt x="116539" y="85706"/>
                </a:cubicBezTo>
                <a:cubicBezTo>
                  <a:pt x="117622" y="85611"/>
                  <a:pt x="118706" y="85492"/>
                  <a:pt x="119789" y="85361"/>
                </a:cubicBezTo>
                <a:cubicBezTo>
                  <a:pt x="124123" y="84789"/>
                  <a:pt x="128469" y="84075"/>
                  <a:pt x="132767" y="82777"/>
                </a:cubicBezTo>
                <a:cubicBezTo>
                  <a:pt x="133862" y="82456"/>
                  <a:pt x="134934" y="82087"/>
                  <a:pt x="135982" y="81646"/>
                </a:cubicBezTo>
                <a:cubicBezTo>
                  <a:pt x="137053" y="81217"/>
                  <a:pt x="138113" y="80717"/>
                  <a:pt x="139137" y="80086"/>
                </a:cubicBezTo>
                <a:cubicBezTo>
                  <a:pt x="139661" y="79753"/>
                  <a:pt x="140173" y="79432"/>
                  <a:pt x="140661" y="79027"/>
                </a:cubicBezTo>
                <a:cubicBezTo>
                  <a:pt x="140911" y="78836"/>
                  <a:pt x="141149" y="78610"/>
                  <a:pt x="141387" y="78408"/>
                </a:cubicBezTo>
                <a:lnTo>
                  <a:pt x="142030" y="77777"/>
                </a:lnTo>
                <a:cubicBezTo>
                  <a:pt x="142864" y="76931"/>
                  <a:pt x="143590" y="76003"/>
                  <a:pt x="144245" y="75050"/>
                </a:cubicBezTo>
                <a:cubicBezTo>
                  <a:pt x="144900" y="74098"/>
                  <a:pt x="145495" y="73121"/>
                  <a:pt x="146031" y="72121"/>
                </a:cubicBezTo>
                <a:cubicBezTo>
                  <a:pt x="146566" y="71109"/>
                  <a:pt x="147055" y="70097"/>
                  <a:pt x="147507" y="69073"/>
                </a:cubicBezTo>
                <a:cubicBezTo>
                  <a:pt x="147948" y="68049"/>
                  <a:pt x="148352" y="67001"/>
                  <a:pt x="148721" y="65966"/>
                </a:cubicBezTo>
                <a:cubicBezTo>
                  <a:pt x="149102" y="64906"/>
                  <a:pt x="149436" y="63846"/>
                  <a:pt x="149757" y="62787"/>
                </a:cubicBezTo>
                <a:cubicBezTo>
                  <a:pt x="150984" y="58536"/>
                  <a:pt x="151817" y="54214"/>
                  <a:pt x="152341" y="49856"/>
                </a:cubicBezTo>
                <a:cubicBezTo>
                  <a:pt x="152865" y="45499"/>
                  <a:pt x="153055" y="41105"/>
                  <a:pt x="152936" y="36736"/>
                </a:cubicBezTo>
                <a:cubicBezTo>
                  <a:pt x="152805" y="32354"/>
                  <a:pt x="152353" y="27961"/>
                  <a:pt x="151400" y="23663"/>
                </a:cubicBezTo>
                <a:cubicBezTo>
                  <a:pt x="150924" y="21520"/>
                  <a:pt x="150317" y="19377"/>
                  <a:pt x="149519" y="17305"/>
                </a:cubicBezTo>
                <a:cubicBezTo>
                  <a:pt x="148698" y="15245"/>
                  <a:pt x="147686" y="13197"/>
                  <a:pt x="146304" y="11387"/>
                </a:cubicBezTo>
                <a:lnTo>
                  <a:pt x="145769" y="10721"/>
                </a:lnTo>
                <a:cubicBezTo>
                  <a:pt x="145566" y="10506"/>
                  <a:pt x="145376" y="10280"/>
                  <a:pt x="145185" y="10078"/>
                </a:cubicBezTo>
                <a:cubicBezTo>
                  <a:pt x="144995" y="9863"/>
                  <a:pt x="144780" y="9673"/>
                  <a:pt x="144578" y="9471"/>
                </a:cubicBezTo>
                <a:cubicBezTo>
                  <a:pt x="144352" y="9256"/>
                  <a:pt x="144126" y="9066"/>
                  <a:pt x="143887" y="8887"/>
                </a:cubicBezTo>
                <a:cubicBezTo>
                  <a:pt x="143423" y="8530"/>
                  <a:pt x="142935" y="8220"/>
                  <a:pt x="142447" y="7935"/>
                </a:cubicBezTo>
                <a:cubicBezTo>
                  <a:pt x="142209" y="7780"/>
                  <a:pt x="141959" y="7661"/>
                  <a:pt x="141697" y="7530"/>
                </a:cubicBezTo>
                <a:cubicBezTo>
                  <a:pt x="141447" y="7399"/>
                  <a:pt x="141197" y="7280"/>
                  <a:pt x="140947" y="7161"/>
                </a:cubicBezTo>
                <a:cubicBezTo>
                  <a:pt x="138899" y="6232"/>
                  <a:pt x="136803" y="5577"/>
                  <a:pt x="134696" y="5018"/>
                </a:cubicBezTo>
                <a:cubicBezTo>
                  <a:pt x="132577" y="4470"/>
                  <a:pt x="130445" y="4018"/>
                  <a:pt x="128326" y="3637"/>
                </a:cubicBezTo>
                <a:cubicBezTo>
                  <a:pt x="127266" y="3434"/>
                  <a:pt x="126195" y="3256"/>
                  <a:pt x="125123" y="3101"/>
                </a:cubicBezTo>
                <a:cubicBezTo>
                  <a:pt x="124052" y="2934"/>
                  <a:pt x="122980" y="2779"/>
                  <a:pt x="121909" y="2636"/>
                </a:cubicBezTo>
                <a:cubicBezTo>
                  <a:pt x="117610" y="2065"/>
                  <a:pt x="113300" y="1648"/>
                  <a:pt x="109002" y="1315"/>
                </a:cubicBezTo>
                <a:cubicBezTo>
                  <a:pt x="104692" y="981"/>
                  <a:pt x="100382" y="731"/>
                  <a:pt x="96072" y="541"/>
                </a:cubicBezTo>
                <a:cubicBezTo>
                  <a:pt x="88170" y="181"/>
                  <a:pt x="80258" y="1"/>
                  <a:pt x="723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697713" y="534925"/>
            <a:ext cx="769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B1194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1"/>
          </p:nvPr>
        </p:nvSpPr>
        <p:spPr>
          <a:xfrm>
            <a:off x="2441737" y="1689375"/>
            <a:ext cx="18174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2"/>
          </p:nvPr>
        </p:nvSpPr>
        <p:spPr>
          <a:xfrm>
            <a:off x="2441623" y="3168025"/>
            <a:ext cx="18174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3"/>
          </p:nvPr>
        </p:nvSpPr>
        <p:spPr>
          <a:xfrm>
            <a:off x="1728525" y="2193013"/>
            <a:ext cx="2530500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4"/>
          </p:nvPr>
        </p:nvSpPr>
        <p:spPr>
          <a:xfrm>
            <a:off x="1728519" y="3671663"/>
            <a:ext cx="2530500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5"/>
          </p:nvPr>
        </p:nvSpPr>
        <p:spPr>
          <a:xfrm>
            <a:off x="5908250" y="1689375"/>
            <a:ext cx="18174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6"/>
          </p:nvPr>
        </p:nvSpPr>
        <p:spPr>
          <a:xfrm>
            <a:off x="5195150" y="2193013"/>
            <a:ext cx="2530500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7"/>
          </p:nvPr>
        </p:nvSpPr>
        <p:spPr>
          <a:xfrm>
            <a:off x="5908250" y="3168025"/>
            <a:ext cx="18174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8"/>
          </p:nvPr>
        </p:nvSpPr>
        <p:spPr>
          <a:xfrm>
            <a:off x="5195150" y="3671663"/>
            <a:ext cx="2530500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/>
          <p:nvPr/>
        </p:nvSpPr>
        <p:spPr>
          <a:xfrm>
            <a:off x="-701250" y="964558"/>
            <a:ext cx="3652088" cy="5273797"/>
          </a:xfrm>
          <a:custGeom>
            <a:avLst/>
            <a:gdLst/>
            <a:ahLst/>
            <a:cxnLst/>
            <a:rect l="l" t="t" r="r" b="b"/>
            <a:pathLst>
              <a:path w="6704" h="9681" extrusionOk="0">
                <a:moveTo>
                  <a:pt x="4358" y="0"/>
                </a:moveTo>
                <a:lnTo>
                  <a:pt x="4096" y="84"/>
                </a:lnTo>
                <a:lnTo>
                  <a:pt x="3989" y="143"/>
                </a:lnTo>
                <a:lnTo>
                  <a:pt x="3918" y="274"/>
                </a:lnTo>
                <a:lnTo>
                  <a:pt x="3799" y="417"/>
                </a:lnTo>
                <a:cubicBezTo>
                  <a:pt x="3799" y="417"/>
                  <a:pt x="3656" y="524"/>
                  <a:pt x="3477" y="596"/>
                </a:cubicBezTo>
                <a:cubicBezTo>
                  <a:pt x="3299" y="679"/>
                  <a:pt x="3168" y="703"/>
                  <a:pt x="3168" y="703"/>
                </a:cubicBezTo>
                <a:cubicBezTo>
                  <a:pt x="3168" y="703"/>
                  <a:pt x="3091" y="688"/>
                  <a:pt x="3037" y="688"/>
                </a:cubicBezTo>
                <a:cubicBezTo>
                  <a:pt x="3023" y="688"/>
                  <a:pt x="3010" y="689"/>
                  <a:pt x="3001" y="691"/>
                </a:cubicBezTo>
                <a:cubicBezTo>
                  <a:pt x="2953" y="691"/>
                  <a:pt x="2858" y="750"/>
                  <a:pt x="2858" y="750"/>
                </a:cubicBezTo>
                <a:lnTo>
                  <a:pt x="2751" y="810"/>
                </a:lnTo>
                <a:lnTo>
                  <a:pt x="2608" y="691"/>
                </a:lnTo>
                <a:lnTo>
                  <a:pt x="2608" y="596"/>
                </a:lnTo>
                <a:lnTo>
                  <a:pt x="2465" y="596"/>
                </a:lnTo>
                <a:lnTo>
                  <a:pt x="2358" y="691"/>
                </a:lnTo>
                <a:lnTo>
                  <a:pt x="2227" y="870"/>
                </a:lnTo>
                <a:lnTo>
                  <a:pt x="2096" y="1108"/>
                </a:lnTo>
                <a:lnTo>
                  <a:pt x="2120" y="1417"/>
                </a:lnTo>
                <a:lnTo>
                  <a:pt x="2001" y="1524"/>
                </a:lnTo>
                <a:lnTo>
                  <a:pt x="1810" y="1596"/>
                </a:lnTo>
                <a:lnTo>
                  <a:pt x="1751" y="1774"/>
                </a:lnTo>
                <a:lnTo>
                  <a:pt x="1655" y="1893"/>
                </a:lnTo>
                <a:lnTo>
                  <a:pt x="1525" y="1941"/>
                </a:lnTo>
                <a:lnTo>
                  <a:pt x="1513" y="2048"/>
                </a:lnTo>
                <a:cubicBezTo>
                  <a:pt x="1513" y="2048"/>
                  <a:pt x="1536" y="2227"/>
                  <a:pt x="1560" y="2251"/>
                </a:cubicBezTo>
                <a:cubicBezTo>
                  <a:pt x="1572" y="2286"/>
                  <a:pt x="1477" y="2358"/>
                  <a:pt x="1477" y="2358"/>
                </a:cubicBezTo>
                <a:lnTo>
                  <a:pt x="1382" y="2346"/>
                </a:lnTo>
                <a:lnTo>
                  <a:pt x="1298" y="2179"/>
                </a:lnTo>
                <a:cubicBezTo>
                  <a:pt x="1298" y="2179"/>
                  <a:pt x="1334" y="2084"/>
                  <a:pt x="1298" y="2024"/>
                </a:cubicBezTo>
                <a:cubicBezTo>
                  <a:pt x="1286" y="2001"/>
                  <a:pt x="1274" y="1989"/>
                  <a:pt x="1239" y="1953"/>
                </a:cubicBezTo>
                <a:lnTo>
                  <a:pt x="1203" y="2024"/>
                </a:lnTo>
                <a:lnTo>
                  <a:pt x="1227" y="2179"/>
                </a:lnTo>
                <a:lnTo>
                  <a:pt x="1227" y="2286"/>
                </a:lnTo>
                <a:cubicBezTo>
                  <a:pt x="1227" y="2310"/>
                  <a:pt x="1227" y="2358"/>
                  <a:pt x="1215" y="2405"/>
                </a:cubicBezTo>
                <a:cubicBezTo>
                  <a:pt x="1203" y="2441"/>
                  <a:pt x="1203" y="2489"/>
                  <a:pt x="1203" y="2489"/>
                </a:cubicBezTo>
                <a:cubicBezTo>
                  <a:pt x="1203" y="2489"/>
                  <a:pt x="1108" y="2477"/>
                  <a:pt x="1036" y="2465"/>
                </a:cubicBezTo>
                <a:cubicBezTo>
                  <a:pt x="1020" y="2457"/>
                  <a:pt x="1005" y="2454"/>
                  <a:pt x="991" y="2454"/>
                </a:cubicBezTo>
                <a:cubicBezTo>
                  <a:pt x="945" y="2454"/>
                  <a:pt x="917" y="2489"/>
                  <a:pt x="917" y="2489"/>
                </a:cubicBezTo>
                <a:lnTo>
                  <a:pt x="870" y="2608"/>
                </a:lnTo>
                <a:lnTo>
                  <a:pt x="834" y="2715"/>
                </a:lnTo>
                <a:lnTo>
                  <a:pt x="798" y="2715"/>
                </a:lnTo>
                <a:cubicBezTo>
                  <a:pt x="810" y="2763"/>
                  <a:pt x="810" y="2786"/>
                  <a:pt x="810" y="2786"/>
                </a:cubicBezTo>
                <a:cubicBezTo>
                  <a:pt x="810" y="2786"/>
                  <a:pt x="815" y="2784"/>
                  <a:pt x="822" y="2784"/>
                </a:cubicBezTo>
                <a:cubicBezTo>
                  <a:pt x="839" y="2784"/>
                  <a:pt x="870" y="2797"/>
                  <a:pt x="870" y="2882"/>
                </a:cubicBezTo>
                <a:cubicBezTo>
                  <a:pt x="858" y="3013"/>
                  <a:pt x="858" y="3060"/>
                  <a:pt x="905" y="3060"/>
                </a:cubicBezTo>
                <a:cubicBezTo>
                  <a:pt x="953" y="3060"/>
                  <a:pt x="989" y="3072"/>
                  <a:pt x="1036" y="3132"/>
                </a:cubicBezTo>
                <a:cubicBezTo>
                  <a:pt x="1084" y="3191"/>
                  <a:pt x="1144" y="3417"/>
                  <a:pt x="1144" y="3453"/>
                </a:cubicBezTo>
                <a:cubicBezTo>
                  <a:pt x="1144" y="3513"/>
                  <a:pt x="1132" y="3870"/>
                  <a:pt x="1108" y="3929"/>
                </a:cubicBezTo>
                <a:cubicBezTo>
                  <a:pt x="1096" y="3989"/>
                  <a:pt x="1132" y="4132"/>
                  <a:pt x="1036" y="4227"/>
                </a:cubicBezTo>
                <a:cubicBezTo>
                  <a:pt x="965" y="4346"/>
                  <a:pt x="917" y="4406"/>
                  <a:pt x="917" y="4441"/>
                </a:cubicBezTo>
                <a:cubicBezTo>
                  <a:pt x="917" y="4465"/>
                  <a:pt x="1013" y="4644"/>
                  <a:pt x="1013" y="4644"/>
                </a:cubicBezTo>
                <a:lnTo>
                  <a:pt x="1132" y="4763"/>
                </a:lnTo>
                <a:lnTo>
                  <a:pt x="977" y="4906"/>
                </a:lnTo>
                <a:cubicBezTo>
                  <a:pt x="977" y="4906"/>
                  <a:pt x="956" y="4901"/>
                  <a:pt x="928" y="4901"/>
                </a:cubicBezTo>
                <a:cubicBezTo>
                  <a:pt x="875" y="4901"/>
                  <a:pt x="798" y="4916"/>
                  <a:pt x="774" y="5001"/>
                </a:cubicBezTo>
                <a:cubicBezTo>
                  <a:pt x="727" y="5156"/>
                  <a:pt x="727" y="5239"/>
                  <a:pt x="679" y="5263"/>
                </a:cubicBezTo>
                <a:cubicBezTo>
                  <a:pt x="632" y="5275"/>
                  <a:pt x="441" y="5299"/>
                  <a:pt x="441" y="5299"/>
                </a:cubicBezTo>
                <a:cubicBezTo>
                  <a:pt x="441" y="5299"/>
                  <a:pt x="418" y="5295"/>
                  <a:pt x="385" y="5295"/>
                </a:cubicBezTo>
                <a:cubicBezTo>
                  <a:pt x="336" y="5295"/>
                  <a:pt x="265" y="5303"/>
                  <a:pt x="215" y="5346"/>
                </a:cubicBezTo>
                <a:cubicBezTo>
                  <a:pt x="143" y="5418"/>
                  <a:pt x="72" y="5442"/>
                  <a:pt x="84" y="5525"/>
                </a:cubicBezTo>
                <a:cubicBezTo>
                  <a:pt x="96" y="5620"/>
                  <a:pt x="179" y="5703"/>
                  <a:pt x="179" y="5703"/>
                </a:cubicBezTo>
                <a:cubicBezTo>
                  <a:pt x="179" y="5703"/>
                  <a:pt x="262" y="5811"/>
                  <a:pt x="239" y="5834"/>
                </a:cubicBezTo>
                <a:cubicBezTo>
                  <a:pt x="203" y="5870"/>
                  <a:pt x="143" y="5918"/>
                  <a:pt x="96" y="5942"/>
                </a:cubicBezTo>
                <a:cubicBezTo>
                  <a:pt x="60" y="5977"/>
                  <a:pt x="12" y="5942"/>
                  <a:pt x="1" y="6037"/>
                </a:cubicBezTo>
                <a:cubicBezTo>
                  <a:pt x="1" y="6120"/>
                  <a:pt x="12" y="6192"/>
                  <a:pt x="12" y="6239"/>
                </a:cubicBezTo>
                <a:lnTo>
                  <a:pt x="417" y="6489"/>
                </a:lnTo>
                <a:cubicBezTo>
                  <a:pt x="431" y="6482"/>
                  <a:pt x="445" y="6479"/>
                  <a:pt x="459" y="6479"/>
                </a:cubicBezTo>
                <a:cubicBezTo>
                  <a:pt x="514" y="6479"/>
                  <a:pt x="560" y="6527"/>
                  <a:pt x="560" y="6537"/>
                </a:cubicBezTo>
                <a:cubicBezTo>
                  <a:pt x="560" y="6549"/>
                  <a:pt x="715" y="6608"/>
                  <a:pt x="739" y="6644"/>
                </a:cubicBezTo>
                <a:cubicBezTo>
                  <a:pt x="774" y="6656"/>
                  <a:pt x="905" y="6835"/>
                  <a:pt x="905" y="6835"/>
                </a:cubicBezTo>
                <a:lnTo>
                  <a:pt x="1096" y="6906"/>
                </a:lnTo>
                <a:lnTo>
                  <a:pt x="1334" y="6966"/>
                </a:lnTo>
                <a:lnTo>
                  <a:pt x="1405" y="6966"/>
                </a:lnTo>
                <a:lnTo>
                  <a:pt x="1525" y="6906"/>
                </a:lnTo>
                <a:lnTo>
                  <a:pt x="1572" y="6894"/>
                </a:lnTo>
                <a:lnTo>
                  <a:pt x="1810" y="6942"/>
                </a:lnTo>
                <a:lnTo>
                  <a:pt x="2191" y="7180"/>
                </a:lnTo>
                <a:lnTo>
                  <a:pt x="2453" y="7239"/>
                </a:lnTo>
                <a:cubicBezTo>
                  <a:pt x="2453" y="7239"/>
                  <a:pt x="2572" y="7358"/>
                  <a:pt x="2584" y="7382"/>
                </a:cubicBezTo>
                <a:cubicBezTo>
                  <a:pt x="2596" y="7418"/>
                  <a:pt x="2644" y="7597"/>
                  <a:pt x="2644" y="7597"/>
                </a:cubicBezTo>
                <a:lnTo>
                  <a:pt x="2775" y="7728"/>
                </a:lnTo>
                <a:cubicBezTo>
                  <a:pt x="2834" y="7775"/>
                  <a:pt x="3037" y="7930"/>
                  <a:pt x="3037" y="7930"/>
                </a:cubicBezTo>
                <a:lnTo>
                  <a:pt x="3072" y="8049"/>
                </a:lnTo>
                <a:lnTo>
                  <a:pt x="3060" y="8216"/>
                </a:lnTo>
                <a:lnTo>
                  <a:pt x="3060" y="8382"/>
                </a:lnTo>
                <a:lnTo>
                  <a:pt x="3239" y="8454"/>
                </a:lnTo>
                <a:cubicBezTo>
                  <a:pt x="3239" y="8454"/>
                  <a:pt x="3251" y="8454"/>
                  <a:pt x="3334" y="8442"/>
                </a:cubicBezTo>
                <a:cubicBezTo>
                  <a:pt x="3358" y="8438"/>
                  <a:pt x="3394" y="8437"/>
                  <a:pt x="3431" y="8437"/>
                </a:cubicBezTo>
                <a:cubicBezTo>
                  <a:pt x="3505" y="8437"/>
                  <a:pt x="3584" y="8442"/>
                  <a:pt x="3584" y="8442"/>
                </a:cubicBezTo>
                <a:lnTo>
                  <a:pt x="3763" y="8394"/>
                </a:lnTo>
                <a:cubicBezTo>
                  <a:pt x="3763" y="8394"/>
                  <a:pt x="3965" y="8430"/>
                  <a:pt x="4013" y="8454"/>
                </a:cubicBezTo>
                <a:cubicBezTo>
                  <a:pt x="4061" y="8478"/>
                  <a:pt x="4382" y="8549"/>
                  <a:pt x="4382" y="8549"/>
                </a:cubicBezTo>
                <a:lnTo>
                  <a:pt x="4584" y="8632"/>
                </a:lnTo>
                <a:lnTo>
                  <a:pt x="4668" y="8692"/>
                </a:lnTo>
                <a:lnTo>
                  <a:pt x="4584" y="8870"/>
                </a:lnTo>
                <a:lnTo>
                  <a:pt x="4322" y="9371"/>
                </a:lnTo>
                <a:lnTo>
                  <a:pt x="4537" y="9442"/>
                </a:lnTo>
                <a:lnTo>
                  <a:pt x="4787" y="9680"/>
                </a:lnTo>
                <a:lnTo>
                  <a:pt x="5001" y="8918"/>
                </a:lnTo>
                <a:lnTo>
                  <a:pt x="5156" y="8013"/>
                </a:lnTo>
                <a:cubicBezTo>
                  <a:pt x="5156" y="8013"/>
                  <a:pt x="5156" y="7906"/>
                  <a:pt x="5180" y="7847"/>
                </a:cubicBezTo>
                <a:cubicBezTo>
                  <a:pt x="5192" y="7787"/>
                  <a:pt x="5144" y="7585"/>
                  <a:pt x="5144" y="7585"/>
                </a:cubicBezTo>
                <a:cubicBezTo>
                  <a:pt x="5144" y="7585"/>
                  <a:pt x="5120" y="7466"/>
                  <a:pt x="5096" y="7430"/>
                </a:cubicBezTo>
                <a:cubicBezTo>
                  <a:pt x="5084" y="7394"/>
                  <a:pt x="4965" y="7323"/>
                  <a:pt x="4965" y="7323"/>
                </a:cubicBezTo>
                <a:lnTo>
                  <a:pt x="4906" y="7180"/>
                </a:lnTo>
                <a:lnTo>
                  <a:pt x="4918" y="7013"/>
                </a:lnTo>
                <a:cubicBezTo>
                  <a:pt x="4918" y="7013"/>
                  <a:pt x="5013" y="6942"/>
                  <a:pt x="5037" y="6942"/>
                </a:cubicBezTo>
                <a:cubicBezTo>
                  <a:pt x="5084" y="6918"/>
                  <a:pt x="5275" y="6918"/>
                  <a:pt x="5275" y="6918"/>
                </a:cubicBezTo>
                <a:lnTo>
                  <a:pt x="5346" y="6882"/>
                </a:lnTo>
                <a:lnTo>
                  <a:pt x="5370" y="6727"/>
                </a:lnTo>
                <a:lnTo>
                  <a:pt x="5335" y="6644"/>
                </a:lnTo>
                <a:lnTo>
                  <a:pt x="5132" y="6561"/>
                </a:lnTo>
                <a:lnTo>
                  <a:pt x="5037" y="6561"/>
                </a:lnTo>
                <a:lnTo>
                  <a:pt x="4989" y="6442"/>
                </a:lnTo>
                <a:cubicBezTo>
                  <a:pt x="4989" y="6442"/>
                  <a:pt x="5108" y="6239"/>
                  <a:pt x="5132" y="6239"/>
                </a:cubicBezTo>
                <a:cubicBezTo>
                  <a:pt x="5140" y="6239"/>
                  <a:pt x="5296" y="6234"/>
                  <a:pt x="5406" y="6234"/>
                </a:cubicBezTo>
                <a:cubicBezTo>
                  <a:pt x="5462" y="6234"/>
                  <a:pt x="5505" y="6235"/>
                  <a:pt x="5513" y="6239"/>
                </a:cubicBezTo>
                <a:cubicBezTo>
                  <a:pt x="5549" y="6239"/>
                  <a:pt x="5763" y="6251"/>
                  <a:pt x="5763" y="6251"/>
                </a:cubicBezTo>
                <a:cubicBezTo>
                  <a:pt x="5763" y="6251"/>
                  <a:pt x="5906" y="6192"/>
                  <a:pt x="5930" y="6180"/>
                </a:cubicBezTo>
                <a:cubicBezTo>
                  <a:pt x="5933" y="6179"/>
                  <a:pt x="5936" y="6178"/>
                  <a:pt x="5939" y="6178"/>
                </a:cubicBezTo>
                <a:cubicBezTo>
                  <a:pt x="5978" y="6178"/>
                  <a:pt x="6049" y="6239"/>
                  <a:pt x="6049" y="6239"/>
                </a:cubicBezTo>
                <a:lnTo>
                  <a:pt x="6168" y="6227"/>
                </a:lnTo>
                <a:lnTo>
                  <a:pt x="6263" y="6168"/>
                </a:lnTo>
                <a:lnTo>
                  <a:pt x="6335" y="6132"/>
                </a:lnTo>
                <a:cubicBezTo>
                  <a:pt x="6335" y="6132"/>
                  <a:pt x="6382" y="6287"/>
                  <a:pt x="6394" y="6311"/>
                </a:cubicBezTo>
                <a:cubicBezTo>
                  <a:pt x="6406" y="6358"/>
                  <a:pt x="6454" y="6477"/>
                  <a:pt x="6418" y="6525"/>
                </a:cubicBezTo>
                <a:cubicBezTo>
                  <a:pt x="6406" y="6561"/>
                  <a:pt x="6358" y="6668"/>
                  <a:pt x="6358" y="6668"/>
                </a:cubicBezTo>
                <a:cubicBezTo>
                  <a:pt x="6358" y="6668"/>
                  <a:pt x="6573" y="6727"/>
                  <a:pt x="6585" y="6739"/>
                </a:cubicBezTo>
                <a:cubicBezTo>
                  <a:pt x="6597" y="6739"/>
                  <a:pt x="6656" y="6715"/>
                  <a:pt x="6704" y="6692"/>
                </a:cubicBezTo>
                <a:lnTo>
                  <a:pt x="6620" y="6549"/>
                </a:lnTo>
                <a:lnTo>
                  <a:pt x="6561" y="6108"/>
                </a:lnTo>
                <a:lnTo>
                  <a:pt x="6561" y="5953"/>
                </a:lnTo>
                <a:lnTo>
                  <a:pt x="6299" y="5751"/>
                </a:lnTo>
                <a:lnTo>
                  <a:pt x="6216" y="5715"/>
                </a:lnTo>
                <a:lnTo>
                  <a:pt x="6025" y="5680"/>
                </a:lnTo>
                <a:lnTo>
                  <a:pt x="6085" y="5465"/>
                </a:lnTo>
                <a:lnTo>
                  <a:pt x="6263" y="5346"/>
                </a:lnTo>
                <a:lnTo>
                  <a:pt x="6323" y="5215"/>
                </a:lnTo>
                <a:lnTo>
                  <a:pt x="6287" y="5096"/>
                </a:lnTo>
                <a:lnTo>
                  <a:pt x="6144" y="4822"/>
                </a:lnTo>
                <a:lnTo>
                  <a:pt x="6120" y="4691"/>
                </a:lnTo>
                <a:lnTo>
                  <a:pt x="6263" y="4310"/>
                </a:lnTo>
                <a:lnTo>
                  <a:pt x="6466" y="3965"/>
                </a:lnTo>
                <a:lnTo>
                  <a:pt x="6442" y="3715"/>
                </a:lnTo>
                <a:lnTo>
                  <a:pt x="6430" y="3715"/>
                </a:lnTo>
                <a:cubicBezTo>
                  <a:pt x="6430" y="3715"/>
                  <a:pt x="6311" y="3727"/>
                  <a:pt x="6251" y="3739"/>
                </a:cubicBezTo>
                <a:cubicBezTo>
                  <a:pt x="6202" y="3747"/>
                  <a:pt x="6045" y="3761"/>
                  <a:pt x="5929" y="3761"/>
                </a:cubicBezTo>
                <a:cubicBezTo>
                  <a:pt x="5877" y="3761"/>
                  <a:pt x="5833" y="3758"/>
                  <a:pt x="5811" y="3751"/>
                </a:cubicBezTo>
                <a:cubicBezTo>
                  <a:pt x="5751" y="3751"/>
                  <a:pt x="5608" y="3715"/>
                  <a:pt x="5608" y="3715"/>
                </a:cubicBezTo>
                <a:cubicBezTo>
                  <a:pt x="5608" y="3715"/>
                  <a:pt x="5370" y="3608"/>
                  <a:pt x="5346" y="3572"/>
                </a:cubicBezTo>
                <a:cubicBezTo>
                  <a:pt x="5335" y="3548"/>
                  <a:pt x="5227" y="3382"/>
                  <a:pt x="5227" y="3370"/>
                </a:cubicBezTo>
                <a:cubicBezTo>
                  <a:pt x="5227" y="3358"/>
                  <a:pt x="5108" y="3239"/>
                  <a:pt x="5108" y="3239"/>
                </a:cubicBezTo>
                <a:lnTo>
                  <a:pt x="4834" y="3179"/>
                </a:lnTo>
                <a:cubicBezTo>
                  <a:pt x="4834" y="3179"/>
                  <a:pt x="4394" y="3120"/>
                  <a:pt x="4382" y="3120"/>
                </a:cubicBezTo>
                <a:cubicBezTo>
                  <a:pt x="4370" y="3120"/>
                  <a:pt x="4025" y="3025"/>
                  <a:pt x="4025" y="3025"/>
                </a:cubicBezTo>
                <a:lnTo>
                  <a:pt x="3882" y="2941"/>
                </a:lnTo>
                <a:lnTo>
                  <a:pt x="3846" y="2679"/>
                </a:lnTo>
                <a:lnTo>
                  <a:pt x="3906" y="2441"/>
                </a:lnTo>
                <a:lnTo>
                  <a:pt x="3894" y="2203"/>
                </a:lnTo>
                <a:lnTo>
                  <a:pt x="3668" y="2001"/>
                </a:lnTo>
                <a:lnTo>
                  <a:pt x="3465" y="1882"/>
                </a:lnTo>
                <a:lnTo>
                  <a:pt x="3465" y="1774"/>
                </a:lnTo>
                <a:cubicBezTo>
                  <a:pt x="3465" y="1774"/>
                  <a:pt x="3525" y="1691"/>
                  <a:pt x="3525" y="1667"/>
                </a:cubicBezTo>
                <a:cubicBezTo>
                  <a:pt x="3525" y="1655"/>
                  <a:pt x="3549" y="1524"/>
                  <a:pt x="3584" y="1477"/>
                </a:cubicBezTo>
                <a:cubicBezTo>
                  <a:pt x="3608" y="1429"/>
                  <a:pt x="3691" y="1274"/>
                  <a:pt x="3691" y="1274"/>
                </a:cubicBezTo>
                <a:lnTo>
                  <a:pt x="3870" y="941"/>
                </a:lnTo>
                <a:lnTo>
                  <a:pt x="3906" y="750"/>
                </a:lnTo>
                <a:lnTo>
                  <a:pt x="3953" y="655"/>
                </a:lnTo>
                <a:lnTo>
                  <a:pt x="4144" y="560"/>
                </a:lnTo>
                <a:lnTo>
                  <a:pt x="4311" y="500"/>
                </a:lnTo>
                <a:lnTo>
                  <a:pt x="4382" y="477"/>
                </a:lnTo>
                <a:lnTo>
                  <a:pt x="4430" y="500"/>
                </a:lnTo>
                <a:cubicBezTo>
                  <a:pt x="4453" y="477"/>
                  <a:pt x="4477" y="477"/>
                  <a:pt x="4489" y="465"/>
                </a:cubicBezTo>
                <a:cubicBezTo>
                  <a:pt x="4537" y="441"/>
                  <a:pt x="4596" y="393"/>
                  <a:pt x="4596" y="393"/>
                </a:cubicBezTo>
                <a:lnTo>
                  <a:pt x="4584" y="262"/>
                </a:lnTo>
                <a:lnTo>
                  <a:pt x="4358" y="0"/>
                </a:lnTo>
                <a:close/>
              </a:path>
            </a:pathLst>
          </a:custGeom>
          <a:solidFill>
            <a:srgbClr val="FFFFFF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7"/>
          <p:cNvSpPr/>
          <p:nvPr/>
        </p:nvSpPr>
        <p:spPr>
          <a:xfrm rot="1748475">
            <a:off x="5772736" y="-488976"/>
            <a:ext cx="3925014" cy="3652051"/>
          </a:xfrm>
          <a:custGeom>
            <a:avLst/>
            <a:gdLst/>
            <a:ahLst/>
            <a:cxnLst/>
            <a:rect l="l" t="t" r="r" b="b"/>
            <a:pathLst>
              <a:path w="7205" h="6704" extrusionOk="0">
                <a:moveTo>
                  <a:pt x="906" y="227"/>
                </a:moveTo>
                <a:lnTo>
                  <a:pt x="846" y="262"/>
                </a:lnTo>
                <a:lnTo>
                  <a:pt x="762" y="292"/>
                </a:lnTo>
                <a:lnTo>
                  <a:pt x="762" y="292"/>
                </a:lnTo>
                <a:cubicBezTo>
                  <a:pt x="846" y="272"/>
                  <a:pt x="910" y="260"/>
                  <a:pt x="953" y="239"/>
                </a:cubicBezTo>
                <a:lnTo>
                  <a:pt x="906" y="227"/>
                </a:lnTo>
                <a:close/>
                <a:moveTo>
                  <a:pt x="762" y="292"/>
                </a:moveTo>
                <a:cubicBezTo>
                  <a:pt x="754" y="294"/>
                  <a:pt x="747" y="296"/>
                  <a:pt x="739" y="298"/>
                </a:cubicBezTo>
                <a:cubicBezTo>
                  <a:pt x="730" y="301"/>
                  <a:pt x="722" y="305"/>
                  <a:pt x="715" y="309"/>
                </a:cubicBezTo>
                <a:lnTo>
                  <a:pt x="715" y="309"/>
                </a:lnTo>
                <a:lnTo>
                  <a:pt x="762" y="292"/>
                </a:lnTo>
                <a:close/>
                <a:moveTo>
                  <a:pt x="1680" y="0"/>
                </a:moveTo>
                <a:cubicBezTo>
                  <a:pt x="1680" y="0"/>
                  <a:pt x="1572" y="0"/>
                  <a:pt x="1560" y="48"/>
                </a:cubicBezTo>
                <a:cubicBezTo>
                  <a:pt x="1549" y="96"/>
                  <a:pt x="1525" y="203"/>
                  <a:pt x="1525" y="262"/>
                </a:cubicBezTo>
                <a:cubicBezTo>
                  <a:pt x="1525" y="334"/>
                  <a:pt x="1394" y="453"/>
                  <a:pt x="1394" y="453"/>
                </a:cubicBezTo>
                <a:lnTo>
                  <a:pt x="1132" y="536"/>
                </a:lnTo>
                <a:lnTo>
                  <a:pt x="1108" y="655"/>
                </a:lnTo>
                <a:cubicBezTo>
                  <a:pt x="1108" y="655"/>
                  <a:pt x="1049" y="870"/>
                  <a:pt x="1049" y="917"/>
                </a:cubicBezTo>
                <a:cubicBezTo>
                  <a:pt x="1049" y="977"/>
                  <a:pt x="1025" y="1048"/>
                  <a:pt x="1096" y="1131"/>
                </a:cubicBezTo>
                <a:cubicBezTo>
                  <a:pt x="1168" y="1227"/>
                  <a:pt x="1203" y="1286"/>
                  <a:pt x="1203" y="1286"/>
                </a:cubicBezTo>
                <a:cubicBezTo>
                  <a:pt x="1203" y="1286"/>
                  <a:pt x="1227" y="1298"/>
                  <a:pt x="1203" y="1393"/>
                </a:cubicBezTo>
                <a:cubicBezTo>
                  <a:pt x="1168" y="1465"/>
                  <a:pt x="1156" y="1512"/>
                  <a:pt x="1132" y="1524"/>
                </a:cubicBezTo>
                <a:cubicBezTo>
                  <a:pt x="1102" y="1545"/>
                  <a:pt x="961" y="1616"/>
                  <a:pt x="889" y="1616"/>
                </a:cubicBezTo>
                <a:cubicBezTo>
                  <a:pt x="876" y="1616"/>
                  <a:pt x="865" y="1613"/>
                  <a:pt x="858" y="1608"/>
                </a:cubicBezTo>
                <a:cubicBezTo>
                  <a:pt x="810" y="1596"/>
                  <a:pt x="608" y="1417"/>
                  <a:pt x="608" y="1417"/>
                </a:cubicBezTo>
                <a:lnTo>
                  <a:pt x="608" y="1155"/>
                </a:lnTo>
                <a:cubicBezTo>
                  <a:pt x="608" y="1155"/>
                  <a:pt x="679" y="1060"/>
                  <a:pt x="727" y="1012"/>
                </a:cubicBezTo>
                <a:cubicBezTo>
                  <a:pt x="775" y="977"/>
                  <a:pt x="775" y="715"/>
                  <a:pt x="775" y="691"/>
                </a:cubicBezTo>
                <a:cubicBezTo>
                  <a:pt x="751" y="655"/>
                  <a:pt x="668" y="500"/>
                  <a:pt x="668" y="500"/>
                </a:cubicBezTo>
                <a:cubicBezTo>
                  <a:pt x="668" y="500"/>
                  <a:pt x="616" y="366"/>
                  <a:pt x="715" y="309"/>
                </a:cubicBezTo>
                <a:lnTo>
                  <a:pt x="715" y="309"/>
                </a:lnTo>
                <a:lnTo>
                  <a:pt x="679" y="322"/>
                </a:lnTo>
                <a:lnTo>
                  <a:pt x="489" y="429"/>
                </a:lnTo>
                <a:lnTo>
                  <a:pt x="441" y="512"/>
                </a:lnTo>
                <a:lnTo>
                  <a:pt x="406" y="703"/>
                </a:lnTo>
                <a:lnTo>
                  <a:pt x="227" y="1036"/>
                </a:lnTo>
                <a:cubicBezTo>
                  <a:pt x="227" y="1036"/>
                  <a:pt x="132" y="1203"/>
                  <a:pt x="120" y="1239"/>
                </a:cubicBezTo>
                <a:cubicBezTo>
                  <a:pt x="108" y="1286"/>
                  <a:pt x="72" y="1417"/>
                  <a:pt x="60" y="1441"/>
                </a:cubicBezTo>
                <a:cubicBezTo>
                  <a:pt x="60" y="1453"/>
                  <a:pt x="1" y="1536"/>
                  <a:pt x="1" y="1536"/>
                </a:cubicBezTo>
                <a:lnTo>
                  <a:pt x="1" y="1643"/>
                </a:lnTo>
                <a:lnTo>
                  <a:pt x="203" y="1763"/>
                </a:lnTo>
                <a:lnTo>
                  <a:pt x="429" y="1977"/>
                </a:lnTo>
                <a:lnTo>
                  <a:pt x="441" y="2215"/>
                </a:lnTo>
                <a:lnTo>
                  <a:pt x="382" y="2453"/>
                </a:lnTo>
                <a:lnTo>
                  <a:pt x="417" y="2703"/>
                </a:lnTo>
                <a:lnTo>
                  <a:pt x="560" y="2786"/>
                </a:lnTo>
                <a:cubicBezTo>
                  <a:pt x="560" y="2786"/>
                  <a:pt x="906" y="2882"/>
                  <a:pt x="918" y="2882"/>
                </a:cubicBezTo>
                <a:cubicBezTo>
                  <a:pt x="941" y="2882"/>
                  <a:pt x="1370" y="2941"/>
                  <a:pt x="1370" y="2941"/>
                </a:cubicBezTo>
                <a:lnTo>
                  <a:pt x="1656" y="3001"/>
                </a:lnTo>
                <a:cubicBezTo>
                  <a:pt x="1656" y="3001"/>
                  <a:pt x="1775" y="3120"/>
                  <a:pt x="1775" y="3132"/>
                </a:cubicBezTo>
                <a:cubicBezTo>
                  <a:pt x="1775" y="3144"/>
                  <a:pt x="1870" y="3310"/>
                  <a:pt x="1894" y="3346"/>
                </a:cubicBezTo>
                <a:cubicBezTo>
                  <a:pt x="1906" y="3370"/>
                  <a:pt x="2144" y="3477"/>
                  <a:pt x="2144" y="3477"/>
                </a:cubicBezTo>
                <a:cubicBezTo>
                  <a:pt x="2144" y="3477"/>
                  <a:pt x="2275" y="3525"/>
                  <a:pt x="2346" y="3525"/>
                </a:cubicBezTo>
                <a:cubicBezTo>
                  <a:pt x="2406" y="3525"/>
                  <a:pt x="2703" y="3525"/>
                  <a:pt x="2787" y="3501"/>
                </a:cubicBezTo>
                <a:cubicBezTo>
                  <a:pt x="2846" y="3489"/>
                  <a:pt x="2965" y="3477"/>
                  <a:pt x="2965" y="3477"/>
                </a:cubicBezTo>
                <a:lnTo>
                  <a:pt x="2977" y="3477"/>
                </a:lnTo>
                <a:lnTo>
                  <a:pt x="3001" y="3727"/>
                </a:lnTo>
                <a:lnTo>
                  <a:pt x="2799" y="4072"/>
                </a:lnTo>
                <a:lnTo>
                  <a:pt x="2668" y="4453"/>
                </a:lnTo>
                <a:lnTo>
                  <a:pt x="2680" y="4596"/>
                </a:lnTo>
                <a:lnTo>
                  <a:pt x="2823" y="4858"/>
                </a:lnTo>
                <a:lnTo>
                  <a:pt x="2858" y="4977"/>
                </a:lnTo>
                <a:lnTo>
                  <a:pt x="2799" y="5108"/>
                </a:lnTo>
                <a:lnTo>
                  <a:pt x="2620" y="5227"/>
                </a:lnTo>
                <a:lnTo>
                  <a:pt x="2561" y="5442"/>
                </a:lnTo>
                <a:lnTo>
                  <a:pt x="2751" y="5477"/>
                </a:lnTo>
                <a:lnTo>
                  <a:pt x="2834" y="5513"/>
                </a:lnTo>
                <a:lnTo>
                  <a:pt x="3096" y="5715"/>
                </a:lnTo>
                <a:lnTo>
                  <a:pt x="3096" y="5870"/>
                </a:lnTo>
                <a:lnTo>
                  <a:pt x="3156" y="6311"/>
                </a:lnTo>
                <a:lnTo>
                  <a:pt x="3335" y="6585"/>
                </a:lnTo>
                <a:lnTo>
                  <a:pt x="3573" y="6704"/>
                </a:lnTo>
                <a:lnTo>
                  <a:pt x="3870" y="6632"/>
                </a:lnTo>
                <a:cubicBezTo>
                  <a:pt x="3870" y="6632"/>
                  <a:pt x="4120" y="6585"/>
                  <a:pt x="4323" y="6477"/>
                </a:cubicBezTo>
                <a:lnTo>
                  <a:pt x="4799" y="6239"/>
                </a:lnTo>
                <a:cubicBezTo>
                  <a:pt x="4799" y="6239"/>
                  <a:pt x="4918" y="6073"/>
                  <a:pt x="5013" y="6037"/>
                </a:cubicBezTo>
                <a:cubicBezTo>
                  <a:pt x="5120" y="5989"/>
                  <a:pt x="5144" y="5989"/>
                  <a:pt x="5192" y="5954"/>
                </a:cubicBezTo>
                <a:cubicBezTo>
                  <a:pt x="5240" y="5930"/>
                  <a:pt x="5251" y="5882"/>
                  <a:pt x="5251" y="5882"/>
                </a:cubicBezTo>
                <a:lnTo>
                  <a:pt x="5228" y="5775"/>
                </a:lnTo>
                <a:lnTo>
                  <a:pt x="5061" y="5775"/>
                </a:lnTo>
                <a:lnTo>
                  <a:pt x="4847" y="5763"/>
                </a:lnTo>
                <a:lnTo>
                  <a:pt x="4787" y="5680"/>
                </a:lnTo>
                <a:lnTo>
                  <a:pt x="4775" y="5453"/>
                </a:lnTo>
                <a:lnTo>
                  <a:pt x="4775" y="5453"/>
                </a:lnTo>
                <a:cubicBezTo>
                  <a:pt x="4775" y="5453"/>
                  <a:pt x="4779" y="5457"/>
                  <a:pt x="4784" y="5457"/>
                </a:cubicBezTo>
                <a:cubicBezTo>
                  <a:pt x="4796" y="5457"/>
                  <a:pt x="4813" y="5433"/>
                  <a:pt x="4787" y="5263"/>
                </a:cubicBezTo>
                <a:cubicBezTo>
                  <a:pt x="4763" y="5025"/>
                  <a:pt x="4823" y="5061"/>
                  <a:pt x="4763" y="5025"/>
                </a:cubicBezTo>
                <a:lnTo>
                  <a:pt x="4549" y="4811"/>
                </a:lnTo>
                <a:cubicBezTo>
                  <a:pt x="4680" y="4787"/>
                  <a:pt x="4894" y="4787"/>
                  <a:pt x="4894" y="4787"/>
                </a:cubicBezTo>
                <a:lnTo>
                  <a:pt x="5132" y="4906"/>
                </a:lnTo>
                <a:lnTo>
                  <a:pt x="5299" y="4918"/>
                </a:lnTo>
                <a:lnTo>
                  <a:pt x="5501" y="4918"/>
                </a:lnTo>
                <a:lnTo>
                  <a:pt x="5740" y="4763"/>
                </a:lnTo>
                <a:cubicBezTo>
                  <a:pt x="5740" y="4763"/>
                  <a:pt x="5864" y="4722"/>
                  <a:pt x="5967" y="4722"/>
                </a:cubicBezTo>
                <a:cubicBezTo>
                  <a:pt x="5988" y="4722"/>
                  <a:pt x="6007" y="4723"/>
                  <a:pt x="6025" y="4727"/>
                </a:cubicBezTo>
                <a:cubicBezTo>
                  <a:pt x="6132" y="4727"/>
                  <a:pt x="6549" y="4620"/>
                  <a:pt x="6549" y="4620"/>
                </a:cubicBezTo>
                <a:lnTo>
                  <a:pt x="6704" y="4525"/>
                </a:lnTo>
                <a:lnTo>
                  <a:pt x="6752" y="4430"/>
                </a:lnTo>
                <a:lnTo>
                  <a:pt x="6752" y="4275"/>
                </a:lnTo>
                <a:lnTo>
                  <a:pt x="6692" y="4096"/>
                </a:lnTo>
                <a:lnTo>
                  <a:pt x="6573" y="3929"/>
                </a:lnTo>
                <a:lnTo>
                  <a:pt x="6442" y="3715"/>
                </a:lnTo>
                <a:lnTo>
                  <a:pt x="6454" y="3560"/>
                </a:lnTo>
                <a:lnTo>
                  <a:pt x="6787" y="3263"/>
                </a:lnTo>
                <a:lnTo>
                  <a:pt x="6811" y="3132"/>
                </a:lnTo>
                <a:lnTo>
                  <a:pt x="6799" y="2941"/>
                </a:lnTo>
                <a:lnTo>
                  <a:pt x="6883" y="2763"/>
                </a:lnTo>
                <a:lnTo>
                  <a:pt x="7156" y="2667"/>
                </a:lnTo>
                <a:lnTo>
                  <a:pt x="7204" y="2584"/>
                </a:lnTo>
                <a:lnTo>
                  <a:pt x="7204" y="2584"/>
                </a:lnTo>
                <a:cubicBezTo>
                  <a:pt x="7156" y="2596"/>
                  <a:pt x="7109" y="2596"/>
                  <a:pt x="7109" y="2596"/>
                </a:cubicBezTo>
                <a:lnTo>
                  <a:pt x="6871" y="2548"/>
                </a:lnTo>
                <a:lnTo>
                  <a:pt x="6787" y="2358"/>
                </a:lnTo>
                <a:lnTo>
                  <a:pt x="6859" y="2167"/>
                </a:lnTo>
                <a:lnTo>
                  <a:pt x="6573" y="1846"/>
                </a:lnTo>
                <a:lnTo>
                  <a:pt x="6323" y="1667"/>
                </a:lnTo>
                <a:lnTo>
                  <a:pt x="6037" y="1655"/>
                </a:lnTo>
                <a:lnTo>
                  <a:pt x="5847" y="1596"/>
                </a:lnTo>
                <a:lnTo>
                  <a:pt x="5668" y="1358"/>
                </a:lnTo>
                <a:cubicBezTo>
                  <a:pt x="5668" y="1358"/>
                  <a:pt x="5680" y="1346"/>
                  <a:pt x="5751" y="1310"/>
                </a:cubicBezTo>
                <a:cubicBezTo>
                  <a:pt x="5811" y="1286"/>
                  <a:pt x="5859" y="1286"/>
                  <a:pt x="5894" y="1274"/>
                </a:cubicBezTo>
                <a:cubicBezTo>
                  <a:pt x="5918" y="1251"/>
                  <a:pt x="5978" y="1191"/>
                  <a:pt x="5978" y="1191"/>
                </a:cubicBezTo>
                <a:lnTo>
                  <a:pt x="5835" y="1060"/>
                </a:lnTo>
                <a:cubicBezTo>
                  <a:pt x="5835" y="1060"/>
                  <a:pt x="5692" y="1048"/>
                  <a:pt x="5597" y="1036"/>
                </a:cubicBezTo>
                <a:cubicBezTo>
                  <a:pt x="5490" y="1036"/>
                  <a:pt x="5311" y="1012"/>
                  <a:pt x="5311" y="1012"/>
                </a:cubicBezTo>
                <a:lnTo>
                  <a:pt x="5085" y="1108"/>
                </a:lnTo>
                <a:lnTo>
                  <a:pt x="4739" y="1048"/>
                </a:lnTo>
                <a:cubicBezTo>
                  <a:pt x="4739" y="1048"/>
                  <a:pt x="4729" y="1043"/>
                  <a:pt x="4711" y="1043"/>
                </a:cubicBezTo>
                <a:cubicBezTo>
                  <a:pt x="4702" y="1043"/>
                  <a:pt x="4692" y="1044"/>
                  <a:pt x="4680" y="1048"/>
                </a:cubicBezTo>
                <a:cubicBezTo>
                  <a:pt x="4656" y="1072"/>
                  <a:pt x="4597" y="1155"/>
                  <a:pt x="4549" y="1179"/>
                </a:cubicBezTo>
                <a:cubicBezTo>
                  <a:pt x="4501" y="1215"/>
                  <a:pt x="4370" y="1251"/>
                  <a:pt x="4370" y="1251"/>
                </a:cubicBezTo>
                <a:lnTo>
                  <a:pt x="4073" y="1227"/>
                </a:lnTo>
                <a:cubicBezTo>
                  <a:pt x="4073" y="1227"/>
                  <a:pt x="3906" y="1072"/>
                  <a:pt x="3894" y="1048"/>
                </a:cubicBezTo>
                <a:cubicBezTo>
                  <a:pt x="3882" y="1012"/>
                  <a:pt x="3775" y="989"/>
                  <a:pt x="3775" y="989"/>
                </a:cubicBezTo>
                <a:lnTo>
                  <a:pt x="3287" y="941"/>
                </a:lnTo>
                <a:lnTo>
                  <a:pt x="3108" y="1001"/>
                </a:lnTo>
                <a:lnTo>
                  <a:pt x="2823" y="1012"/>
                </a:lnTo>
                <a:cubicBezTo>
                  <a:pt x="2823" y="1012"/>
                  <a:pt x="2786" y="1041"/>
                  <a:pt x="2750" y="1041"/>
                </a:cubicBezTo>
                <a:cubicBezTo>
                  <a:pt x="2720" y="1041"/>
                  <a:pt x="2690" y="1022"/>
                  <a:pt x="2680" y="953"/>
                </a:cubicBezTo>
                <a:cubicBezTo>
                  <a:pt x="2644" y="822"/>
                  <a:pt x="2620" y="679"/>
                  <a:pt x="2620" y="679"/>
                </a:cubicBezTo>
                <a:lnTo>
                  <a:pt x="2453" y="477"/>
                </a:lnTo>
                <a:lnTo>
                  <a:pt x="2049" y="417"/>
                </a:lnTo>
                <a:lnTo>
                  <a:pt x="1906" y="274"/>
                </a:lnTo>
                <a:cubicBezTo>
                  <a:pt x="1906" y="274"/>
                  <a:pt x="1870" y="143"/>
                  <a:pt x="1846" y="108"/>
                </a:cubicBezTo>
                <a:cubicBezTo>
                  <a:pt x="1822" y="84"/>
                  <a:pt x="1680" y="0"/>
                  <a:pt x="1680" y="0"/>
                </a:cubicBezTo>
                <a:close/>
              </a:path>
            </a:pathLst>
          </a:custGeom>
          <a:solidFill>
            <a:srgbClr val="FFFFFF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726675" y="534925"/>
            <a:ext cx="769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726867" y="1689375"/>
            <a:ext cx="23124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2"/>
          </p:nvPr>
        </p:nvSpPr>
        <p:spPr>
          <a:xfrm>
            <a:off x="726781" y="3168032"/>
            <a:ext cx="23124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3"/>
          </p:nvPr>
        </p:nvSpPr>
        <p:spPr>
          <a:xfrm>
            <a:off x="726780" y="2193015"/>
            <a:ext cx="2312400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4"/>
          </p:nvPr>
        </p:nvSpPr>
        <p:spPr>
          <a:xfrm>
            <a:off x="726774" y="3671671"/>
            <a:ext cx="2312400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5"/>
          </p:nvPr>
        </p:nvSpPr>
        <p:spPr>
          <a:xfrm>
            <a:off x="6104825" y="1689375"/>
            <a:ext cx="23124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6"/>
          </p:nvPr>
        </p:nvSpPr>
        <p:spPr>
          <a:xfrm>
            <a:off x="6104825" y="2193015"/>
            <a:ext cx="2312400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7"/>
          </p:nvPr>
        </p:nvSpPr>
        <p:spPr>
          <a:xfrm>
            <a:off x="6104825" y="3168032"/>
            <a:ext cx="23124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8"/>
          </p:nvPr>
        </p:nvSpPr>
        <p:spPr>
          <a:xfrm>
            <a:off x="6104825" y="3671671"/>
            <a:ext cx="2312400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3"/>
          <p:cNvGrpSpPr/>
          <p:nvPr/>
        </p:nvGrpSpPr>
        <p:grpSpPr>
          <a:xfrm>
            <a:off x="272150" y="189053"/>
            <a:ext cx="8599688" cy="4765378"/>
            <a:chOff x="272150" y="189053"/>
            <a:chExt cx="8599688" cy="4765378"/>
          </a:xfrm>
        </p:grpSpPr>
        <p:sp>
          <p:nvSpPr>
            <p:cNvPr id="148" name="Google Shape;148;p23"/>
            <p:cNvSpPr/>
            <p:nvPr/>
          </p:nvSpPr>
          <p:spPr>
            <a:xfrm>
              <a:off x="582325" y="189053"/>
              <a:ext cx="8289513" cy="4695672"/>
            </a:xfrm>
            <a:custGeom>
              <a:avLst/>
              <a:gdLst/>
              <a:ahLst/>
              <a:cxnLst/>
              <a:rect l="l" t="t" r="r" b="b"/>
              <a:pathLst>
                <a:path w="153056" h="86704" extrusionOk="0">
                  <a:moveTo>
                    <a:pt x="86860" y="1516"/>
                  </a:moveTo>
                  <a:cubicBezTo>
                    <a:pt x="89932" y="1516"/>
                    <a:pt x="93003" y="1562"/>
                    <a:pt x="96072" y="1660"/>
                  </a:cubicBezTo>
                  <a:cubicBezTo>
                    <a:pt x="98215" y="1720"/>
                    <a:pt x="100370" y="1803"/>
                    <a:pt x="102513" y="1922"/>
                  </a:cubicBezTo>
                  <a:cubicBezTo>
                    <a:pt x="104680" y="2041"/>
                    <a:pt x="106823" y="2172"/>
                    <a:pt x="108966" y="2351"/>
                  </a:cubicBezTo>
                  <a:cubicBezTo>
                    <a:pt x="111110" y="2517"/>
                    <a:pt x="113229" y="2732"/>
                    <a:pt x="115372" y="2970"/>
                  </a:cubicBezTo>
                  <a:cubicBezTo>
                    <a:pt x="117503" y="3208"/>
                    <a:pt x="119634" y="3482"/>
                    <a:pt x="121766" y="3803"/>
                  </a:cubicBezTo>
                  <a:cubicBezTo>
                    <a:pt x="126004" y="4458"/>
                    <a:pt x="130231" y="5256"/>
                    <a:pt x="134327" y="6446"/>
                  </a:cubicBezTo>
                  <a:cubicBezTo>
                    <a:pt x="136351" y="7054"/>
                    <a:pt x="138375" y="7756"/>
                    <a:pt x="140220" y="8697"/>
                  </a:cubicBezTo>
                  <a:cubicBezTo>
                    <a:pt x="140458" y="8804"/>
                    <a:pt x="140673" y="8935"/>
                    <a:pt x="140899" y="9054"/>
                  </a:cubicBezTo>
                  <a:cubicBezTo>
                    <a:pt x="141125" y="9185"/>
                    <a:pt x="141351" y="9304"/>
                    <a:pt x="141554" y="9435"/>
                  </a:cubicBezTo>
                  <a:cubicBezTo>
                    <a:pt x="141982" y="9709"/>
                    <a:pt x="142399" y="9994"/>
                    <a:pt x="142780" y="10304"/>
                  </a:cubicBezTo>
                  <a:cubicBezTo>
                    <a:pt x="142971" y="10447"/>
                    <a:pt x="143137" y="10614"/>
                    <a:pt x="143316" y="10780"/>
                  </a:cubicBezTo>
                  <a:cubicBezTo>
                    <a:pt x="143471" y="10971"/>
                    <a:pt x="143649" y="11149"/>
                    <a:pt x="143816" y="11328"/>
                  </a:cubicBezTo>
                  <a:cubicBezTo>
                    <a:pt x="143971" y="11518"/>
                    <a:pt x="144126" y="11721"/>
                    <a:pt x="144292" y="11911"/>
                  </a:cubicBezTo>
                  <a:lnTo>
                    <a:pt x="144745" y="12519"/>
                  </a:lnTo>
                  <a:cubicBezTo>
                    <a:pt x="145912" y="14174"/>
                    <a:pt x="146781" y="16079"/>
                    <a:pt x="147459" y="18043"/>
                  </a:cubicBezTo>
                  <a:cubicBezTo>
                    <a:pt x="148138" y="20019"/>
                    <a:pt x="148638" y="22055"/>
                    <a:pt x="149031" y="24127"/>
                  </a:cubicBezTo>
                  <a:cubicBezTo>
                    <a:pt x="149221" y="25175"/>
                    <a:pt x="149388" y="26211"/>
                    <a:pt x="149519" y="27258"/>
                  </a:cubicBezTo>
                  <a:cubicBezTo>
                    <a:pt x="149638" y="28306"/>
                    <a:pt x="149757" y="29354"/>
                    <a:pt x="149829" y="30414"/>
                  </a:cubicBezTo>
                  <a:cubicBezTo>
                    <a:pt x="150007" y="32509"/>
                    <a:pt x="150067" y="34640"/>
                    <a:pt x="150079" y="36748"/>
                  </a:cubicBezTo>
                  <a:cubicBezTo>
                    <a:pt x="150079" y="38867"/>
                    <a:pt x="149995" y="40986"/>
                    <a:pt x="149864" y="43106"/>
                  </a:cubicBezTo>
                  <a:cubicBezTo>
                    <a:pt x="149710" y="45213"/>
                    <a:pt x="149483" y="47332"/>
                    <a:pt x="149210" y="49428"/>
                  </a:cubicBezTo>
                  <a:cubicBezTo>
                    <a:pt x="148924" y="51523"/>
                    <a:pt x="148555" y="53607"/>
                    <a:pt x="148114" y="55679"/>
                  </a:cubicBezTo>
                  <a:cubicBezTo>
                    <a:pt x="147674" y="57738"/>
                    <a:pt x="147150" y="59774"/>
                    <a:pt x="146531" y="61787"/>
                  </a:cubicBezTo>
                  <a:cubicBezTo>
                    <a:pt x="146209" y="62799"/>
                    <a:pt x="145876" y="63775"/>
                    <a:pt x="145519" y="64763"/>
                  </a:cubicBezTo>
                  <a:cubicBezTo>
                    <a:pt x="145138" y="65739"/>
                    <a:pt x="144745" y="66704"/>
                    <a:pt x="144328" y="67644"/>
                  </a:cubicBezTo>
                  <a:cubicBezTo>
                    <a:pt x="143887" y="68585"/>
                    <a:pt x="143435" y="69502"/>
                    <a:pt x="142935" y="70395"/>
                  </a:cubicBezTo>
                  <a:cubicBezTo>
                    <a:pt x="142435" y="71288"/>
                    <a:pt x="141899" y="72145"/>
                    <a:pt x="141316" y="72955"/>
                  </a:cubicBezTo>
                  <a:cubicBezTo>
                    <a:pt x="140732" y="73764"/>
                    <a:pt x="140101" y="74538"/>
                    <a:pt x="139423" y="75217"/>
                  </a:cubicBezTo>
                  <a:lnTo>
                    <a:pt x="138911" y="75729"/>
                  </a:lnTo>
                  <a:cubicBezTo>
                    <a:pt x="138744" y="75860"/>
                    <a:pt x="138577" y="76014"/>
                    <a:pt x="138399" y="76145"/>
                  </a:cubicBezTo>
                  <a:cubicBezTo>
                    <a:pt x="138053" y="76431"/>
                    <a:pt x="137661" y="76681"/>
                    <a:pt x="137256" y="76919"/>
                  </a:cubicBezTo>
                  <a:cubicBezTo>
                    <a:pt x="135613" y="77884"/>
                    <a:pt x="133696" y="78598"/>
                    <a:pt x="131719" y="79182"/>
                  </a:cubicBezTo>
                  <a:cubicBezTo>
                    <a:pt x="129743" y="79765"/>
                    <a:pt x="127683" y="80205"/>
                    <a:pt x="125611" y="80598"/>
                  </a:cubicBezTo>
                  <a:cubicBezTo>
                    <a:pt x="123552" y="80979"/>
                    <a:pt x="121444" y="81277"/>
                    <a:pt x="119337" y="81527"/>
                  </a:cubicBezTo>
                  <a:cubicBezTo>
                    <a:pt x="117217" y="81789"/>
                    <a:pt x="115110" y="82003"/>
                    <a:pt x="112979" y="82170"/>
                  </a:cubicBezTo>
                  <a:cubicBezTo>
                    <a:pt x="110848" y="82337"/>
                    <a:pt x="108705" y="82468"/>
                    <a:pt x="106585" y="82587"/>
                  </a:cubicBezTo>
                  <a:cubicBezTo>
                    <a:pt x="100470" y="82910"/>
                    <a:pt x="94337" y="83033"/>
                    <a:pt x="88199" y="83033"/>
                  </a:cubicBezTo>
                  <a:cubicBezTo>
                    <a:pt x="85756" y="83033"/>
                    <a:pt x="83312" y="83013"/>
                    <a:pt x="80868" y="82980"/>
                  </a:cubicBezTo>
                  <a:cubicBezTo>
                    <a:pt x="72271" y="82861"/>
                    <a:pt x="63687" y="82622"/>
                    <a:pt x="55091" y="82230"/>
                  </a:cubicBezTo>
                  <a:cubicBezTo>
                    <a:pt x="50781" y="82039"/>
                    <a:pt x="46494" y="81813"/>
                    <a:pt x="42196" y="81515"/>
                  </a:cubicBezTo>
                  <a:cubicBezTo>
                    <a:pt x="40041" y="81384"/>
                    <a:pt x="37898" y="81217"/>
                    <a:pt x="35755" y="81039"/>
                  </a:cubicBezTo>
                  <a:cubicBezTo>
                    <a:pt x="33612" y="80860"/>
                    <a:pt x="31469" y="80670"/>
                    <a:pt x="29326" y="80444"/>
                  </a:cubicBezTo>
                  <a:cubicBezTo>
                    <a:pt x="27182" y="80241"/>
                    <a:pt x="25039" y="79979"/>
                    <a:pt x="22908" y="79717"/>
                  </a:cubicBezTo>
                  <a:cubicBezTo>
                    <a:pt x="20777" y="79443"/>
                    <a:pt x="18658" y="79146"/>
                    <a:pt x="16526" y="78812"/>
                  </a:cubicBezTo>
                  <a:cubicBezTo>
                    <a:pt x="14395" y="78479"/>
                    <a:pt x="12288" y="78074"/>
                    <a:pt x="10180" y="77622"/>
                  </a:cubicBezTo>
                  <a:cubicBezTo>
                    <a:pt x="9144" y="77384"/>
                    <a:pt x="8097" y="77110"/>
                    <a:pt x="7073" y="76800"/>
                  </a:cubicBezTo>
                  <a:cubicBezTo>
                    <a:pt x="6561" y="76645"/>
                    <a:pt x="6061" y="76467"/>
                    <a:pt x="5573" y="76264"/>
                  </a:cubicBezTo>
                  <a:cubicBezTo>
                    <a:pt x="5334" y="76157"/>
                    <a:pt x="5096" y="76050"/>
                    <a:pt x="4870" y="75919"/>
                  </a:cubicBezTo>
                  <a:cubicBezTo>
                    <a:pt x="4644" y="75788"/>
                    <a:pt x="4441" y="75622"/>
                    <a:pt x="4346" y="75455"/>
                  </a:cubicBezTo>
                  <a:cubicBezTo>
                    <a:pt x="3513" y="73490"/>
                    <a:pt x="3001" y="71395"/>
                    <a:pt x="2620" y="69240"/>
                  </a:cubicBezTo>
                  <a:cubicBezTo>
                    <a:pt x="2203" y="67144"/>
                    <a:pt x="1894" y="65013"/>
                    <a:pt x="1667" y="62870"/>
                  </a:cubicBezTo>
                  <a:cubicBezTo>
                    <a:pt x="1453" y="60727"/>
                    <a:pt x="1286" y="58584"/>
                    <a:pt x="1191" y="56441"/>
                  </a:cubicBezTo>
                  <a:cubicBezTo>
                    <a:pt x="1108" y="54298"/>
                    <a:pt x="1060" y="52142"/>
                    <a:pt x="1072" y="49999"/>
                  </a:cubicBezTo>
                  <a:cubicBezTo>
                    <a:pt x="1108" y="45713"/>
                    <a:pt x="1346" y="41403"/>
                    <a:pt x="1810" y="37153"/>
                  </a:cubicBezTo>
                  <a:cubicBezTo>
                    <a:pt x="2263" y="32878"/>
                    <a:pt x="2941" y="28651"/>
                    <a:pt x="3977" y="24544"/>
                  </a:cubicBezTo>
                  <a:cubicBezTo>
                    <a:pt x="4501" y="22496"/>
                    <a:pt x="5108" y="20484"/>
                    <a:pt x="5882" y="18543"/>
                  </a:cubicBezTo>
                  <a:cubicBezTo>
                    <a:pt x="6275" y="17579"/>
                    <a:pt x="6704" y="16638"/>
                    <a:pt x="7180" y="15745"/>
                  </a:cubicBezTo>
                  <a:cubicBezTo>
                    <a:pt x="7656" y="14852"/>
                    <a:pt x="8192" y="13995"/>
                    <a:pt x="8787" y="13233"/>
                  </a:cubicBezTo>
                  <a:cubicBezTo>
                    <a:pt x="8930" y="13042"/>
                    <a:pt x="9097" y="12864"/>
                    <a:pt x="9252" y="12685"/>
                  </a:cubicBezTo>
                  <a:lnTo>
                    <a:pt x="9490" y="12435"/>
                  </a:lnTo>
                  <a:lnTo>
                    <a:pt x="9609" y="12292"/>
                  </a:lnTo>
                  <a:lnTo>
                    <a:pt x="9668" y="12233"/>
                  </a:lnTo>
                  <a:lnTo>
                    <a:pt x="9728" y="12173"/>
                  </a:lnTo>
                  <a:cubicBezTo>
                    <a:pt x="10026" y="11899"/>
                    <a:pt x="10383" y="11614"/>
                    <a:pt x="10776" y="11364"/>
                  </a:cubicBezTo>
                  <a:cubicBezTo>
                    <a:pt x="11573" y="10852"/>
                    <a:pt x="12478" y="10411"/>
                    <a:pt x="13419" y="10018"/>
                  </a:cubicBezTo>
                  <a:cubicBezTo>
                    <a:pt x="15288" y="9232"/>
                    <a:pt x="17300" y="8637"/>
                    <a:pt x="19336" y="8101"/>
                  </a:cubicBezTo>
                  <a:cubicBezTo>
                    <a:pt x="21372" y="7566"/>
                    <a:pt x="23456" y="7137"/>
                    <a:pt x="25539" y="6720"/>
                  </a:cubicBezTo>
                  <a:cubicBezTo>
                    <a:pt x="26587" y="6506"/>
                    <a:pt x="27623" y="6315"/>
                    <a:pt x="28683" y="6137"/>
                  </a:cubicBezTo>
                  <a:cubicBezTo>
                    <a:pt x="29730" y="5958"/>
                    <a:pt x="30778" y="5780"/>
                    <a:pt x="31838" y="5613"/>
                  </a:cubicBezTo>
                  <a:cubicBezTo>
                    <a:pt x="33957" y="5291"/>
                    <a:pt x="36064" y="5006"/>
                    <a:pt x="38196" y="4720"/>
                  </a:cubicBezTo>
                  <a:cubicBezTo>
                    <a:pt x="40327" y="4458"/>
                    <a:pt x="42446" y="4196"/>
                    <a:pt x="44577" y="3958"/>
                  </a:cubicBezTo>
                  <a:cubicBezTo>
                    <a:pt x="53102" y="3041"/>
                    <a:pt x="61675" y="2351"/>
                    <a:pt x="70271" y="1934"/>
                  </a:cubicBezTo>
                  <a:cubicBezTo>
                    <a:pt x="75791" y="1666"/>
                    <a:pt x="81326" y="1516"/>
                    <a:pt x="86860" y="1516"/>
                  </a:cubicBezTo>
                  <a:close/>
                  <a:moveTo>
                    <a:pt x="72337" y="1"/>
                  </a:moveTo>
                  <a:cubicBezTo>
                    <a:pt x="71616" y="1"/>
                    <a:pt x="70896" y="2"/>
                    <a:pt x="70176" y="5"/>
                  </a:cubicBezTo>
                  <a:cubicBezTo>
                    <a:pt x="61544" y="41"/>
                    <a:pt x="52888" y="315"/>
                    <a:pt x="44256" y="1029"/>
                  </a:cubicBezTo>
                  <a:cubicBezTo>
                    <a:pt x="43161" y="1112"/>
                    <a:pt x="42077" y="1208"/>
                    <a:pt x="41006" y="1315"/>
                  </a:cubicBezTo>
                  <a:cubicBezTo>
                    <a:pt x="39934" y="1410"/>
                    <a:pt x="38851" y="1529"/>
                    <a:pt x="37779" y="1648"/>
                  </a:cubicBezTo>
                  <a:cubicBezTo>
                    <a:pt x="35624" y="1886"/>
                    <a:pt x="33481" y="2172"/>
                    <a:pt x="31314" y="2482"/>
                  </a:cubicBezTo>
                  <a:cubicBezTo>
                    <a:pt x="27016" y="3125"/>
                    <a:pt x="22729" y="3934"/>
                    <a:pt x="18479" y="5077"/>
                  </a:cubicBezTo>
                  <a:cubicBezTo>
                    <a:pt x="16348" y="5672"/>
                    <a:pt x="14228" y="6339"/>
                    <a:pt x="12145" y="7268"/>
                  </a:cubicBezTo>
                  <a:cubicBezTo>
                    <a:pt x="11121" y="7720"/>
                    <a:pt x="10073" y="8256"/>
                    <a:pt x="9085" y="8947"/>
                  </a:cubicBezTo>
                  <a:cubicBezTo>
                    <a:pt x="8573" y="9304"/>
                    <a:pt x="8085" y="9685"/>
                    <a:pt x="7620" y="10161"/>
                  </a:cubicBezTo>
                  <a:lnTo>
                    <a:pt x="7537" y="10256"/>
                  </a:lnTo>
                  <a:lnTo>
                    <a:pt x="7454" y="10340"/>
                  </a:lnTo>
                  <a:lnTo>
                    <a:pt x="7311" y="10506"/>
                  </a:lnTo>
                  <a:lnTo>
                    <a:pt x="7013" y="10852"/>
                  </a:lnTo>
                  <a:cubicBezTo>
                    <a:pt x="6823" y="11090"/>
                    <a:pt x="6644" y="11328"/>
                    <a:pt x="6466" y="11566"/>
                  </a:cubicBezTo>
                  <a:cubicBezTo>
                    <a:pt x="5763" y="12519"/>
                    <a:pt x="5180" y="13531"/>
                    <a:pt x="4692" y="14555"/>
                  </a:cubicBezTo>
                  <a:cubicBezTo>
                    <a:pt x="4203" y="15578"/>
                    <a:pt x="3787" y="16626"/>
                    <a:pt x="3418" y="17686"/>
                  </a:cubicBezTo>
                  <a:cubicBezTo>
                    <a:pt x="3037" y="18734"/>
                    <a:pt x="2727" y="19793"/>
                    <a:pt x="2441" y="20865"/>
                  </a:cubicBezTo>
                  <a:cubicBezTo>
                    <a:pt x="2179" y="21936"/>
                    <a:pt x="1941" y="23008"/>
                    <a:pt x="1715" y="24080"/>
                  </a:cubicBezTo>
                  <a:cubicBezTo>
                    <a:pt x="870" y="28378"/>
                    <a:pt x="441" y="32723"/>
                    <a:pt x="203" y="37057"/>
                  </a:cubicBezTo>
                  <a:cubicBezTo>
                    <a:pt x="84" y="39236"/>
                    <a:pt x="24" y="41403"/>
                    <a:pt x="24" y="43558"/>
                  </a:cubicBezTo>
                  <a:cubicBezTo>
                    <a:pt x="0" y="44653"/>
                    <a:pt x="24" y="45725"/>
                    <a:pt x="36" y="46808"/>
                  </a:cubicBezTo>
                  <a:cubicBezTo>
                    <a:pt x="60" y="47892"/>
                    <a:pt x="84" y="48964"/>
                    <a:pt x="120" y="50047"/>
                  </a:cubicBezTo>
                  <a:cubicBezTo>
                    <a:pt x="155" y="51142"/>
                    <a:pt x="215" y="52226"/>
                    <a:pt x="274" y="53297"/>
                  </a:cubicBezTo>
                  <a:cubicBezTo>
                    <a:pt x="334" y="54369"/>
                    <a:pt x="405" y="55452"/>
                    <a:pt x="477" y="56524"/>
                  </a:cubicBezTo>
                  <a:cubicBezTo>
                    <a:pt x="655" y="58691"/>
                    <a:pt x="858" y="60834"/>
                    <a:pt x="1132" y="62965"/>
                  </a:cubicBezTo>
                  <a:cubicBezTo>
                    <a:pt x="1286" y="64049"/>
                    <a:pt x="1417" y="65108"/>
                    <a:pt x="1596" y="66192"/>
                  </a:cubicBezTo>
                  <a:cubicBezTo>
                    <a:pt x="1774" y="67240"/>
                    <a:pt x="1965" y="68311"/>
                    <a:pt x="2191" y="69371"/>
                  </a:cubicBezTo>
                  <a:cubicBezTo>
                    <a:pt x="2417" y="70430"/>
                    <a:pt x="2656" y="71490"/>
                    <a:pt x="2953" y="72526"/>
                  </a:cubicBezTo>
                  <a:cubicBezTo>
                    <a:pt x="3251" y="73574"/>
                    <a:pt x="3584" y="74610"/>
                    <a:pt x="4025" y="75610"/>
                  </a:cubicBezTo>
                  <a:cubicBezTo>
                    <a:pt x="4108" y="75753"/>
                    <a:pt x="4215" y="75872"/>
                    <a:pt x="4287" y="75967"/>
                  </a:cubicBezTo>
                  <a:cubicBezTo>
                    <a:pt x="4406" y="76062"/>
                    <a:pt x="4525" y="76145"/>
                    <a:pt x="4644" y="76217"/>
                  </a:cubicBezTo>
                  <a:cubicBezTo>
                    <a:pt x="4882" y="76348"/>
                    <a:pt x="5132" y="76479"/>
                    <a:pt x="5394" y="76586"/>
                  </a:cubicBezTo>
                  <a:cubicBezTo>
                    <a:pt x="5894" y="76812"/>
                    <a:pt x="6406" y="76991"/>
                    <a:pt x="6918" y="77157"/>
                  </a:cubicBezTo>
                  <a:cubicBezTo>
                    <a:pt x="7966" y="77479"/>
                    <a:pt x="9002" y="77753"/>
                    <a:pt x="10061" y="78003"/>
                  </a:cubicBezTo>
                  <a:cubicBezTo>
                    <a:pt x="12157" y="78527"/>
                    <a:pt x="14276" y="78920"/>
                    <a:pt x="16407" y="79324"/>
                  </a:cubicBezTo>
                  <a:cubicBezTo>
                    <a:pt x="20658" y="80110"/>
                    <a:pt x="24920" y="80765"/>
                    <a:pt x="29183" y="81408"/>
                  </a:cubicBezTo>
                  <a:cubicBezTo>
                    <a:pt x="31326" y="81718"/>
                    <a:pt x="33457" y="82039"/>
                    <a:pt x="35600" y="82313"/>
                  </a:cubicBezTo>
                  <a:cubicBezTo>
                    <a:pt x="37743" y="82611"/>
                    <a:pt x="39886" y="82896"/>
                    <a:pt x="42030" y="83170"/>
                  </a:cubicBezTo>
                  <a:cubicBezTo>
                    <a:pt x="46316" y="83682"/>
                    <a:pt x="50602" y="84194"/>
                    <a:pt x="54900" y="84623"/>
                  </a:cubicBezTo>
                  <a:cubicBezTo>
                    <a:pt x="67698" y="85933"/>
                    <a:pt x="80555" y="86704"/>
                    <a:pt x="93447" y="86704"/>
                  </a:cubicBezTo>
                  <a:cubicBezTo>
                    <a:pt x="97886" y="86704"/>
                    <a:pt x="102329" y="86613"/>
                    <a:pt x="106776" y="86421"/>
                  </a:cubicBezTo>
                  <a:cubicBezTo>
                    <a:pt x="108931" y="86325"/>
                    <a:pt x="111098" y="86170"/>
                    <a:pt x="113277" y="86004"/>
                  </a:cubicBezTo>
                  <a:cubicBezTo>
                    <a:pt x="114360" y="85920"/>
                    <a:pt x="115443" y="85813"/>
                    <a:pt x="116539" y="85706"/>
                  </a:cubicBezTo>
                  <a:cubicBezTo>
                    <a:pt x="117622" y="85611"/>
                    <a:pt x="118706" y="85492"/>
                    <a:pt x="119789" y="85361"/>
                  </a:cubicBezTo>
                  <a:cubicBezTo>
                    <a:pt x="124123" y="84789"/>
                    <a:pt x="128469" y="84075"/>
                    <a:pt x="132767" y="82777"/>
                  </a:cubicBezTo>
                  <a:cubicBezTo>
                    <a:pt x="133862" y="82456"/>
                    <a:pt x="134934" y="82087"/>
                    <a:pt x="135982" y="81646"/>
                  </a:cubicBezTo>
                  <a:cubicBezTo>
                    <a:pt x="137053" y="81217"/>
                    <a:pt x="138113" y="80717"/>
                    <a:pt x="139137" y="80086"/>
                  </a:cubicBezTo>
                  <a:cubicBezTo>
                    <a:pt x="139661" y="79753"/>
                    <a:pt x="140173" y="79432"/>
                    <a:pt x="140661" y="79027"/>
                  </a:cubicBezTo>
                  <a:cubicBezTo>
                    <a:pt x="140911" y="78836"/>
                    <a:pt x="141149" y="78610"/>
                    <a:pt x="141387" y="78408"/>
                  </a:cubicBezTo>
                  <a:lnTo>
                    <a:pt x="142030" y="77777"/>
                  </a:lnTo>
                  <a:cubicBezTo>
                    <a:pt x="142864" y="76931"/>
                    <a:pt x="143590" y="76003"/>
                    <a:pt x="144245" y="75050"/>
                  </a:cubicBezTo>
                  <a:cubicBezTo>
                    <a:pt x="144900" y="74098"/>
                    <a:pt x="145495" y="73121"/>
                    <a:pt x="146031" y="72121"/>
                  </a:cubicBezTo>
                  <a:cubicBezTo>
                    <a:pt x="146566" y="71109"/>
                    <a:pt x="147055" y="70097"/>
                    <a:pt x="147507" y="69073"/>
                  </a:cubicBezTo>
                  <a:cubicBezTo>
                    <a:pt x="147948" y="68049"/>
                    <a:pt x="148352" y="67001"/>
                    <a:pt x="148721" y="65966"/>
                  </a:cubicBezTo>
                  <a:cubicBezTo>
                    <a:pt x="149102" y="64906"/>
                    <a:pt x="149436" y="63846"/>
                    <a:pt x="149757" y="62787"/>
                  </a:cubicBezTo>
                  <a:cubicBezTo>
                    <a:pt x="150984" y="58536"/>
                    <a:pt x="151817" y="54214"/>
                    <a:pt x="152341" y="49856"/>
                  </a:cubicBezTo>
                  <a:cubicBezTo>
                    <a:pt x="152865" y="45499"/>
                    <a:pt x="153055" y="41105"/>
                    <a:pt x="152936" y="36736"/>
                  </a:cubicBezTo>
                  <a:cubicBezTo>
                    <a:pt x="152805" y="32354"/>
                    <a:pt x="152353" y="27961"/>
                    <a:pt x="151400" y="23663"/>
                  </a:cubicBezTo>
                  <a:cubicBezTo>
                    <a:pt x="150924" y="21520"/>
                    <a:pt x="150317" y="19377"/>
                    <a:pt x="149519" y="17305"/>
                  </a:cubicBezTo>
                  <a:cubicBezTo>
                    <a:pt x="148698" y="15245"/>
                    <a:pt x="147686" y="13197"/>
                    <a:pt x="146304" y="11387"/>
                  </a:cubicBezTo>
                  <a:lnTo>
                    <a:pt x="145769" y="10721"/>
                  </a:lnTo>
                  <a:cubicBezTo>
                    <a:pt x="145566" y="10506"/>
                    <a:pt x="145376" y="10280"/>
                    <a:pt x="145185" y="10078"/>
                  </a:cubicBezTo>
                  <a:cubicBezTo>
                    <a:pt x="144995" y="9863"/>
                    <a:pt x="144780" y="9673"/>
                    <a:pt x="144578" y="9471"/>
                  </a:cubicBezTo>
                  <a:cubicBezTo>
                    <a:pt x="144352" y="9256"/>
                    <a:pt x="144126" y="9066"/>
                    <a:pt x="143887" y="8887"/>
                  </a:cubicBezTo>
                  <a:cubicBezTo>
                    <a:pt x="143423" y="8530"/>
                    <a:pt x="142935" y="8220"/>
                    <a:pt x="142447" y="7935"/>
                  </a:cubicBezTo>
                  <a:cubicBezTo>
                    <a:pt x="142209" y="7780"/>
                    <a:pt x="141959" y="7661"/>
                    <a:pt x="141697" y="7530"/>
                  </a:cubicBezTo>
                  <a:cubicBezTo>
                    <a:pt x="141447" y="7399"/>
                    <a:pt x="141197" y="7280"/>
                    <a:pt x="140947" y="7161"/>
                  </a:cubicBezTo>
                  <a:cubicBezTo>
                    <a:pt x="138899" y="6232"/>
                    <a:pt x="136803" y="5577"/>
                    <a:pt x="134696" y="5018"/>
                  </a:cubicBezTo>
                  <a:cubicBezTo>
                    <a:pt x="132577" y="4470"/>
                    <a:pt x="130445" y="4018"/>
                    <a:pt x="128326" y="3637"/>
                  </a:cubicBezTo>
                  <a:cubicBezTo>
                    <a:pt x="127266" y="3434"/>
                    <a:pt x="126195" y="3256"/>
                    <a:pt x="125123" y="3101"/>
                  </a:cubicBezTo>
                  <a:cubicBezTo>
                    <a:pt x="124052" y="2934"/>
                    <a:pt x="122980" y="2779"/>
                    <a:pt x="121909" y="2636"/>
                  </a:cubicBezTo>
                  <a:cubicBezTo>
                    <a:pt x="117610" y="2065"/>
                    <a:pt x="113300" y="1648"/>
                    <a:pt x="109002" y="1315"/>
                  </a:cubicBezTo>
                  <a:cubicBezTo>
                    <a:pt x="104692" y="981"/>
                    <a:pt x="100382" y="731"/>
                    <a:pt x="96072" y="541"/>
                  </a:cubicBezTo>
                  <a:cubicBezTo>
                    <a:pt x="88170" y="181"/>
                    <a:pt x="80258" y="1"/>
                    <a:pt x="7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272150" y="315679"/>
              <a:ext cx="8541628" cy="4638752"/>
            </a:xfrm>
            <a:custGeom>
              <a:avLst/>
              <a:gdLst/>
              <a:ahLst/>
              <a:cxnLst/>
              <a:rect l="l" t="t" r="r" b="b"/>
              <a:pathLst>
                <a:path w="157711" h="85653" extrusionOk="0">
                  <a:moveTo>
                    <a:pt x="101006" y="0"/>
                  </a:moveTo>
                  <a:cubicBezTo>
                    <a:pt x="63973" y="0"/>
                    <a:pt x="16518" y="6301"/>
                    <a:pt x="9383" y="14753"/>
                  </a:cubicBezTo>
                  <a:cubicBezTo>
                    <a:pt x="1" y="25837"/>
                    <a:pt x="1977" y="69116"/>
                    <a:pt x="9918" y="79106"/>
                  </a:cubicBezTo>
                  <a:cubicBezTo>
                    <a:pt x="13025" y="83016"/>
                    <a:pt x="39690" y="85653"/>
                    <a:pt x="68727" y="85653"/>
                  </a:cubicBezTo>
                  <a:cubicBezTo>
                    <a:pt x="101574" y="85653"/>
                    <a:pt x="137456" y="82279"/>
                    <a:pt x="145697" y="73557"/>
                  </a:cubicBezTo>
                  <a:cubicBezTo>
                    <a:pt x="157711" y="60853"/>
                    <a:pt x="157139" y="17300"/>
                    <a:pt x="144364" y="6537"/>
                  </a:cubicBezTo>
                  <a:cubicBezTo>
                    <a:pt x="138915" y="1942"/>
                    <a:pt x="121567" y="0"/>
                    <a:pt x="1010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726675" y="1775100"/>
            <a:ext cx="3559500" cy="7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1"/>
          </p:nvPr>
        </p:nvSpPr>
        <p:spPr>
          <a:xfrm>
            <a:off x="726675" y="2535275"/>
            <a:ext cx="3559500" cy="8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4"/>
          <p:cNvGrpSpPr/>
          <p:nvPr/>
        </p:nvGrpSpPr>
        <p:grpSpPr>
          <a:xfrm>
            <a:off x="272150" y="189053"/>
            <a:ext cx="8599688" cy="4765378"/>
            <a:chOff x="272150" y="189053"/>
            <a:chExt cx="8599688" cy="4765378"/>
          </a:xfrm>
        </p:grpSpPr>
        <p:sp>
          <p:nvSpPr>
            <p:cNvPr id="154" name="Google Shape;154;p24"/>
            <p:cNvSpPr/>
            <p:nvPr/>
          </p:nvSpPr>
          <p:spPr>
            <a:xfrm>
              <a:off x="582325" y="189053"/>
              <a:ext cx="8289513" cy="4695672"/>
            </a:xfrm>
            <a:custGeom>
              <a:avLst/>
              <a:gdLst/>
              <a:ahLst/>
              <a:cxnLst/>
              <a:rect l="l" t="t" r="r" b="b"/>
              <a:pathLst>
                <a:path w="153056" h="86704" extrusionOk="0">
                  <a:moveTo>
                    <a:pt x="86860" y="1516"/>
                  </a:moveTo>
                  <a:cubicBezTo>
                    <a:pt x="89932" y="1516"/>
                    <a:pt x="93003" y="1562"/>
                    <a:pt x="96072" y="1660"/>
                  </a:cubicBezTo>
                  <a:cubicBezTo>
                    <a:pt x="98215" y="1720"/>
                    <a:pt x="100370" y="1803"/>
                    <a:pt x="102513" y="1922"/>
                  </a:cubicBezTo>
                  <a:cubicBezTo>
                    <a:pt x="104680" y="2041"/>
                    <a:pt x="106823" y="2172"/>
                    <a:pt x="108966" y="2351"/>
                  </a:cubicBezTo>
                  <a:cubicBezTo>
                    <a:pt x="111110" y="2517"/>
                    <a:pt x="113229" y="2732"/>
                    <a:pt x="115372" y="2970"/>
                  </a:cubicBezTo>
                  <a:cubicBezTo>
                    <a:pt x="117503" y="3208"/>
                    <a:pt x="119634" y="3482"/>
                    <a:pt x="121766" y="3803"/>
                  </a:cubicBezTo>
                  <a:cubicBezTo>
                    <a:pt x="126004" y="4458"/>
                    <a:pt x="130231" y="5256"/>
                    <a:pt x="134327" y="6446"/>
                  </a:cubicBezTo>
                  <a:cubicBezTo>
                    <a:pt x="136351" y="7054"/>
                    <a:pt x="138375" y="7756"/>
                    <a:pt x="140220" y="8697"/>
                  </a:cubicBezTo>
                  <a:cubicBezTo>
                    <a:pt x="140458" y="8804"/>
                    <a:pt x="140673" y="8935"/>
                    <a:pt x="140899" y="9054"/>
                  </a:cubicBezTo>
                  <a:cubicBezTo>
                    <a:pt x="141125" y="9185"/>
                    <a:pt x="141351" y="9304"/>
                    <a:pt x="141554" y="9435"/>
                  </a:cubicBezTo>
                  <a:cubicBezTo>
                    <a:pt x="141982" y="9709"/>
                    <a:pt x="142399" y="9994"/>
                    <a:pt x="142780" y="10304"/>
                  </a:cubicBezTo>
                  <a:cubicBezTo>
                    <a:pt x="142971" y="10447"/>
                    <a:pt x="143137" y="10614"/>
                    <a:pt x="143316" y="10780"/>
                  </a:cubicBezTo>
                  <a:cubicBezTo>
                    <a:pt x="143471" y="10971"/>
                    <a:pt x="143649" y="11149"/>
                    <a:pt x="143816" y="11328"/>
                  </a:cubicBezTo>
                  <a:cubicBezTo>
                    <a:pt x="143971" y="11518"/>
                    <a:pt x="144126" y="11721"/>
                    <a:pt x="144292" y="11911"/>
                  </a:cubicBezTo>
                  <a:lnTo>
                    <a:pt x="144745" y="12519"/>
                  </a:lnTo>
                  <a:cubicBezTo>
                    <a:pt x="145912" y="14174"/>
                    <a:pt x="146781" y="16079"/>
                    <a:pt x="147459" y="18043"/>
                  </a:cubicBezTo>
                  <a:cubicBezTo>
                    <a:pt x="148138" y="20019"/>
                    <a:pt x="148638" y="22055"/>
                    <a:pt x="149031" y="24127"/>
                  </a:cubicBezTo>
                  <a:cubicBezTo>
                    <a:pt x="149221" y="25175"/>
                    <a:pt x="149388" y="26211"/>
                    <a:pt x="149519" y="27258"/>
                  </a:cubicBezTo>
                  <a:cubicBezTo>
                    <a:pt x="149638" y="28306"/>
                    <a:pt x="149757" y="29354"/>
                    <a:pt x="149829" y="30414"/>
                  </a:cubicBezTo>
                  <a:cubicBezTo>
                    <a:pt x="150007" y="32509"/>
                    <a:pt x="150067" y="34640"/>
                    <a:pt x="150079" y="36748"/>
                  </a:cubicBezTo>
                  <a:cubicBezTo>
                    <a:pt x="150079" y="38867"/>
                    <a:pt x="149995" y="40986"/>
                    <a:pt x="149864" y="43106"/>
                  </a:cubicBezTo>
                  <a:cubicBezTo>
                    <a:pt x="149710" y="45213"/>
                    <a:pt x="149483" y="47332"/>
                    <a:pt x="149210" y="49428"/>
                  </a:cubicBezTo>
                  <a:cubicBezTo>
                    <a:pt x="148924" y="51523"/>
                    <a:pt x="148555" y="53607"/>
                    <a:pt x="148114" y="55679"/>
                  </a:cubicBezTo>
                  <a:cubicBezTo>
                    <a:pt x="147674" y="57738"/>
                    <a:pt x="147150" y="59774"/>
                    <a:pt x="146531" y="61787"/>
                  </a:cubicBezTo>
                  <a:cubicBezTo>
                    <a:pt x="146209" y="62799"/>
                    <a:pt x="145876" y="63775"/>
                    <a:pt x="145519" y="64763"/>
                  </a:cubicBezTo>
                  <a:cubicBezTo>
                    <a:pt x="145138" y="65739"/>
                    <a:pt x="144745" y="66704"/>
                    <a:pt x="144328" y="67644"/>
                  </a:cubicBezTo>
                  <a:cubicBezTo>
                    <a:pt x="143887" y="68585"/>
                    <a:pt x="143435" y="69502"/>
                    <a:pt x="142935" y="70395"/>
                  </a:cubicBezTo>
                  <a:cubicBezTo>
                    <a:pt x="142435" y="71288"/>
                    <a:pt x="141899" y="72145"/>
                    <a:pt x="141316" y="72955"/>
                  </a:cubicBezTo>
                  <a:cubicBezTo>
                    <a:pt x="140732" y="73764"/>
                    <a:pt x="140101" y="74538"/>
                    <a:pt x="139423" y="75217"/>
                  </a:cubicBezTo>
                  <a:lnTo>
                    <a:pt x="138911" y="75729"/>
                  </a:lnTo>
                  <a:cubicBezTo>
                    <a:pt x="138744" y="75860"/>
                    <a:pt x="138577" y="76014"/>
                    <a:pt x="138399" y="76145"/>
                  </a:cubicBezTo>
                  <a:cubicBezTo>
                    <a:pt x="138053" y="76431"/>
                    <a:pt x="137661" y="76681"/>
                    <a:pt x="137256" y="76919"/>
                  </a:cubicBezTo>
                  <a:cubicBezTo>
                    <a:pt x="135613" y="77884"/>
                    <a:pt x="133696" y="78598"/>
                    <a:pt x="131719" y="79182"/>
                  </a:cubicBezTo>
                  <a:cubicBezTo>
                    <a:pt x="129743" y="79765"/>
                    <a:pt x="127683" y="80205"/>
                    <a:pt x="125611" y="80598"/>
                  </a:cubicBezTo>
                  <a:cubicBezTo>
                    <a:pt x="123552" y="80979"/>
                    <a:pt x="121444" y="81277"/>
                    <a:pt x="119337" y="81527"/>
                  </a:cubicBezTo>
                  <a:cubicBezTo>
                    <a:pt x="117217" y="81789"/>
                    <a:pt x="115110" y="82003"/>
                    <a:pt x="112979" y="82170"/>
                  </a:cubicBezTo>
                  <a:cubicBezTo>
                    <a:pt x="110848" y="82337"/>
                    <a:pt x="108705" y="82468"/>
                    <a:pt x="106585" y="82587"/>
                  </a:cubicBezTo>
                  <a:cubicBezTo>
                    <a:pt x="100470" y="82910"/>
                    <a:pt x="94337" y="83033"/>
                    <a:pt x="88199" y="83033"/>
                  </a:cubicBezTo>
                  <a:cubicBezTo>
                    <a:pt x="85756" y="83033"/>
                    <a:pt x="83312" y="83013"/>
                    <a:pt x="80868" y="82980"/>
                  </a:cubicBezTo>
                  <a:cubicBezTo>
                    <a:pt x="72271" y="82861"/>
                    <a:pt x="63687" y="82622"/>
                    <a:pt x="55091" y="82230"/>
                  </a:cubicBezTo>
                  <a:cubicBezTo>
                    <a:pt x="50781" y="82039"/>
                    <a:pt x="46494" y="81813"/>
                    <a:pt x="42196" y="81515"/>
                  </a:cubicBezTo>
                  <a:cubicBezTo>
                    <a:pt x="40041" y="81384"/>
                    <a:pt x="37898" y="81217"/>
                    <a:pt x="35755" y="81039"/>
                  </a:cubicBezTo>
                  <a:cubicBezTo>
                    <a:pt x="33612" y="80860"/>
                    <a:pt x="31469" y="80670"/>
                    <a:pt x="29326" y="80444"/>
                  </a:cubicBezTo>
                  <a:cubicBezTo>
                    <a:pt x="27182" y="80241"/>
                    <a:pt x="25039" y="79979"/>
                    <a:pt x="22908" y="79717"/>
                  </a:cubicBezTo>
                  <a:cubicBezTo>
                    <a:pt x="20777" y="79443"/>
                    <a:pt x="18658" y="79146"/>
                    <a:pt x="16526" y="78812"/>
                  </a:cubicBezTo>
                  <a:cubicBezTo>
                    <a:pt x="14395" y="78479"/>
                    <a:pt x="12288" y="78074"/>
                    <a:pt x="10180" y="77622"/>
                  </a:cubicBezTo>
                  <a:cubicBezTo>
                    <a:pt x="9144" y="77384"/>
                    <a:pt x="8097" y="77110"/>
                    <a:pt x="7073" y="76800"/>
                  </a:cubicBezTo>
                  <a:cubicBezTo>
                    <a:pt x="6561" y="76645"/>
                    <a:pt x="6061" y="76467"/>
                    <a:pt x="5573" y="76264"/>
                  </a:cubicBezTo>
                  <a:cubicBezTo>
                    <a:pt x="5334" y="76157"/>
                    <a:pt x="5096" y="76050"/>
                    <a:pt x="4870" y="75919"/>
                  </a:cubicBezTo>
                  <a:cubicBezTo>
                    <a:pt x="4644" y="75788"/>
                    <a:pt x="4441" y="75622"/>
                    <a:pt x="4346" y="75455"/>
                  </a:cubicBezTo>
                  <a:cubicBezTo>
                    <a:pt x="3513" y="73490"/>
                    <a:pt x="3001" y="71395"/>
                    <a:pt x="2620" y="69240"/>
                  </a:cubicBezTo>
                  <a:cubicBezTo>
                    <a:pt x="2203" y="67144"/>
                    <a:pt x="1894" y="65013"/>
                    <a:pt x="1667" y="62870"/>
                  </a:cubicBezTo>
                  <a:cubicBezTo>
                    <a:pt x="1453" y="60727"/>
                    <a:pt x="1286" y="58584"/>
                    <a:pt x="1191" y="56441"/>
                  </a:cubicBezTo>
                  <a:cubicBezTo>
                    <a:pt x="1108" y="54298"/>
                    <a:pt x="1060" y="52142"/>
                    <a:pt x="1072" y="49999"/>
                  </a:cubicBezTo>
                  <a:cubicBezTo>
                    <a:pt x="1108" y="45713"/>
                    <a:pt x="1346" y="41403"/>
                    <a:pt x="1810" y="37153"/>
                  </a:cubicBezTo>
                  <a:cubicBezTo>
                    <a:pt x="2263" y="32878"/>
                    <a:pt x="2941" y="28651"/>
                    <a:pt x="3977" y="24544"/>
                  </a:cubicBezTo>
                  <a:cubicBezTo>
                    <a:pt x="4501" y="22496"/>
                    <a:pt x="5108" y="20484"/>
                    <a:pt x="5882" y="18543"/>
                  </a:cubicBezTo>
                  <a:cubicBezTo>
                    <a:pt x="6275" y="17579"/>
                    <a:pt x="6704" y="16638"/>
                    <a:pt x="7180" y="15745"/>
                  </a:cubicBezTo>
                  <a:cubicBezTo>
                    <a:pt x="7656" y="14852"/>
                    <a:pt x="8192" y="13995"/>
                    <a:pt x="8787" y="13233"/>
                  </a:cubicBezTo>
                  <a:cubicBezTo>
                    <a:pt x="8930" y="13042"/>
                    <a:pt x="9097" y="12864"/>
                    <a:pt x="9252" y="12685"/>
                  </a:cubicBezTo>
                  <a:lnTo>
                    <a:pt x="9490" y="12435"/>
                  </a:lnTo>
                  <a:lnTo>
                    <a:pt x="9609" y="12292"/>
                  </a:lnTo>
                  <a:lnTo>
                    <a:pt x="9668" y="12233"/>
                  </a:lnTo>
                  <a:lnTo>
                    <a:pt x="9728" y="12173"/>
                  </a:lnTo>
                  <a:cubicBezTo>
                    <a:pt x="10026" y="11899"/>
                    <a:pt x="10383" y="11614"/>
                    <a:pt x="10776" y="11364"/>
                  </a:cubicBezTo>
                  <a:cubicBezTo>
                    <a:pt x="11573" y="10852"/>
                    <a:pt x="12478" y="10411"/>
                    <a:pt x="13419" y="10018"/>
                  </a:cubicBezTo>
                  <a:cubicBezTo>
                    <a:pt x="15288" y="9232"/>
                    <a:pt x="17300" y="8637"/>
                    <a:pt x="19336" y="8101"/>
                  </a:cubicBezTo>
                  <a:cubicBezTo>
                    <a:pt x="21372" y="7566"/>
                    <a:pt x="23456" y="7137"/>
                    <a:pt x="25539" y="6720"/>
                  </a:cubicBezTo>
                  <a:cubicBezTo>
                    <a:pt x="26587" y="6506"/>
                    <a:pt x="27623" y="6315"/>
                    <a:pt x="28683" y="6137"/>
                  </a:cubicBezTo>
                  <a:cubicBezTo>
                    <a:pt x="29730" y="5958"/>
                    <a:pt x="30778" y="5780"/>
                    <a:pt x="31838" y="5613"/>
                  </a:cubicBezTo>
                  <a:cubicBezTo>
                    <a:pt x="33957" y="5291"/>
                    <a:pt x="36064" y="5006"/>
                    <a:pt x="38196" y="4720"/>
                  </a:cubicBezTo>
                  <a:cubicBezTo>
                    <a:pt x="40327" y="4458"/>
                    <a:pt x="42446" y="4196"/>
                    <a:pt x="44577" y="3958"/>
                  </a:cubicBezTo>
                  <a:cubicBezTo>
                    <a:pt x="53102" y="3041"/>
                    <a:pt x="61675" y="2351"/>
                    <a:pt x="70271" y="1934"/>
                  </a:cubicBezTo>
                  <a:cubicBezTo>
                    <a:pt x="75791" y="1666"/>
                    <a:pt x="81326" y="1516"/>
                    <a:pt x="86860" y="1516"/>
                  </a:cubicBezTo>
                  <a:close/>
                  <a:moveTo>
                    <a:pt x="72337" y="1"/>
                  </a:moveTo>
                  <a:cubicBezTo>
                    <a:pt x="71616" y="1"/>
                    <a:pt x="70896" y="2"/>
                    <a:pt x="70176" y="5"/>
                  </a:cubicBezTo>
                  <a:cubicBezTo>
                    <a:pt x="61544" y="41"/>
                    <a:pt x="52888" y="315"/>
                    <a:pt x="44256" y="1029"/>
                  </a:cubicBezTo>
                  <a:cubicBezTo>
                    <a:pt x="43161" y="1112"/>
                    <a:pt x="42077" y="1208"/>
                    <a:pt x="41006" y="1315"/>
                  </a:cubicBezTo>
                  <a:cubicBezTo>
                    <a:pt x="39934" y="1410"/>
                    <a:pt x="38851" y="1529"/>
                    <a:pt x="37779" y="1648"/>
                  </a:cubicBezTo>
                  <a:cubicBezTo>
                    <a:pt x="35624" y="1886"/>
                    <a:pt x="33481" y="2172"/>
                    <a:pt x="31314" y="2482"/>
                  </a:cubicBezTo>
                  <a:cubicBezTo>
                    <a:pt x="27016" y="3125"/>
                    <a:pt x="22729" y="3934"/>
                    <a:pt x="18479" y="5077"/>
                  </a:cubicBezTo>
                  <a:cubicBezTo>
                    <a:pt x="16348" y="5672"/>
                    <a:pt x="14228" y="6339"/>
                    <a:pt x="12145" y="7268"/>
                  </a:cubicBezTo>
                  <a:cubicBezTo>
                    <a:pt x="11121" y="7720"/>
                    <a:pt x="10073" y="8256"/>
                    <a:pt x="9085" y="8947"/>
                  </a:cubicBezTo>
                  <a:cubicBezTo>
                    <a:pt x="8573" y="9304"/>
                    <a:pt x="8085" y="9685"/>
                    <a:pt x="7620" y="10161"/>
                  </a:cubicBezTo>
                  <a:lnTo>
                    <a:pt x="7537" y="10256"/>
                  </a:lnTo>
                  <a:lnTo>
                    <a:pt x="7454" y="10340"/>
                  </a:lnTo>
                  <a:lnTo>
                    <a:pt x="7311" y="10506"/>
                  </a:lnTo>
                  <a:lnTo>
                    <a:pt x="7013" y="10852"/>
                  </a:lnTo>
                  <a:cubicBezTo>
                    <a:pt x="6823" y="11090"/>
                    <a:pt x="6644" y="11328"/>
                    <a:pt x="6466" y="11566"/>
                  </a:cubicBezTo>
                  <a:cubicBezTo>
                    <a:pt x="5763" y="12519"/>
                    <a:pt x="5180" y="13531"/>
                    <a:pt x="4692" y="14555"/>
                  </a:cubicBezTo>
                  <a:cubicBezTo>
                    <a:pt x="4203" y="15578"/>
                    <a:pt x="3787" y="16626"/>
                    <a:pt x="3418" y="17686"/>
                  </a:cubicBezTo>
                  <a:cubicBezTo>
                    <a:pt x="3037" y="18734"/>
                    <a:pt x="2727" y="19793"/>
                    <a:pt x="2441" y="20865"/>
                  </a:cubicBezTo>
                  <a:cubicBezTo>
                    <a:pt x="2179" y="21936"/>
                    <a:pt x="1941" y="23008"/>
                    <a:pt x="1715" y="24080"/>
                  </a:cubicBezTo>
                  <a:cubicBezTo>
                    <a:pt x="870" y="28378"/>
                    <a:pt x="441" y="32723"/>
                    <a:pt x="203" y="37057"/>
                  </a:cubicBezTo>
                  <a:cubicBezTo>
                    <a:pt x="84" y="39236"/>
                    <a:pt x="24" y="41403"/>
                    <a:pt x="24" y="43558"/>
                  </a:cubicBezTo>
                  <a:cubicBezTo>
                    <a:pt x="0" y="44653"/>
                    <a:pt x="24" y="45725"/>
                    <a:pt x="36" y="46808"/>
                  </a:cubicBezTo>
                  <a:cubicBezTo>
                    <a:pt x="60" y="47892"/>
                    <a:pt x="84" y="48964"/>
                    <a:pt x="120" y="50047"/>
                  </a:cubicBezTo>
                  <a:cubicBezTo>
                    <a:pt x="155" y="51142"/>
                    <a:pt x="215" y="52226"/>
                    <a:pt x="274" y="53297"/>
                  </a:cubicBezTo>
                  <a:cubicBezTo>
                    <a:pt x="334" y="54369"/>
                    <a:pt x="405" y="55452"/>
                    <a:pt x="477" y="56524"/>
                  </a:cubicBezTo>
                  <a:cubicBezTo>
                    <a:pt x="655" y="58691"/>
                    <a:pt x="858" y="60834"/>
                    <a:pt x="1132" y="62965"/>
                  </a:cubicBezTo>
                  <a:cubicBezTo>
                    <a:pt x="1286" y="64049"/>
                    <a:pt x="1417" y="65108"/>
                    <a:pt x="1596" y="66192"/>
                  </a:cubicBezTo>
                  <a:cubicBezTo>
                    <a:pt x="1774" y="67240"/>
                    <a:pt x="1965" y="68311"/>
                    <a:pt x="2191" y="69371"/>
                  </a:cubicBezTo>
                  <a:cubicBezTo>
                    <a:pt x="2417" y="70430"/>
                    <a:pt x="2656" y="71490"/>
                    <a:pt x="2953" y="72526"/>
                  </a:cubicBezTo>
                  <a:cubicBezTo>
                    <a:pt x="3251" y="73574"/>
                    <a:pt x="3584" y="74610"/>
                    <a:pt x="4025" y="75610"/>
                  </a:cubicBezTo>
                  <a:cubicBezTo>
                    <a:pt x="4108" y="75753"/>
                    <a:pt x="4215" y="75872"/>
                    <a:pt x="4287" y="75967"/>
                  </a:cubicBezTo>
                  <a:cubicBezTo>
                    <a:pt x="4406" y="76062"/>
                    <a:pt x="4525" y="76145"/>
                    <a:pt x="4644" y="76217"/>
                  </a:cubicBezTo>
                  <a:cubicBezTo>
                    <a:pt x="4882" y="76348"/>
                    <a:pt x="5132" y="76479"/>
                    <a:pt x="5394" y="76586"/>
                  </a:cubicBezTo>
                  <a:cubicBezTo>
                    <a:pt x="5894" y="76812"/>
                    <a:pt x="6406" y="76991"/>
                    <a:pt x="6918" y="77157"/>
                  </a:cubicBezTo>
                  <a:cubicBezTo>
                    <a:pt x="7966" y="77479"/>
                    <a:pt x="9002" y="77753"/>
                    <a:pt x="10061" y="78003"/>
                  </a:cubicBezTo>
                  <a:cubicBezTo>
                    <a:pt x="12157" y="78527"/>
                    <a:pt x="14276" y="78920"/>
                    <a:pt x="16407" y="79324"/>
                  </a:cubicBezTo>
                  <a:cubicBezTo>
                    <a:pt x="20658" y="80110"/>
                    <a:pt x="24920" y="80765"/>
                    <a:pt x="29183" y="81408"/>
                  </a:cubicBezTo>
                  <a:cubicBezTo>
                    <a:pt x="31326" y="81718"/>
                    <a:pt x="33457" y="82039"/>
                    <a:pt x="35600" y="82313"/>
                  </a:cubicBezTo>
                  <a:cubicBezTo>
                    <a:pt x="37743" y="82611"/>
                    <a:pt x="39886" y="82896"/>
                    <a:pt x="42030" y="83170"/>
                  </a:cubicBezTo>
                  <a:cubicBezTo>
                    <a:pt x="46316" y="83682"/>
                    <a:pt x="50602" y="84194"/>
                    <a:pt x="54900" y="84623"/>
                  </a:cubicBezTo>
                  <a:cubicBezTo>
                    <a:pt x="67698" y="85933"/>
                    <a:pt x="80555" y="86704"/>
                    <a:pt x="93447" y="86704"/>
                  </a:cubicBezTo>
                  <a:cubicBezTo>
                    <a:pt x="97886" y="86704"/>
                    <a:pt x="102329" y="86613"/>
                    <a:pt x="106776" y="86421"/>
                  </a:cubicBezTo>
                  <a:cubicBezTo>
                    <a:pt x="108931" y="86325"/>
                    <a:pt x="111098" y="86170"/>
                    <a:pt x="113277" y="86004"/>
                  </a:cubicBezTo>
                  <a:cubicBezTo>
                    <a:pt x="114360" y="85920"/>
                    <a:pt x="115443" y="85813"/>
                    <a:pt x="116539" y="85706"/>
                  </a:cubicBezTo>
                  <a:cubicBezTo>
                    <a:pt x="117622" y="85611"/>
                    <a:pt x="118706" y="85492"/>
                    <a:pt x="119789" y="85361"/>
                  </a:cubicBezTo>
                  <a:cubicBezTo>
                    <a:pt x="124123" y="84789"/>
                    <a:pt x="128469" y="84075"/>
                    <a:pt x="132767" y="82777"/>
                  </a:cubicBezTo>
                  <a:cubicBezTo>
                    <a:pt x="133862" y="82456"/>
                    <a:pt x="134934" y="82087"/>
                    <a:pt x="135982" y="81646"/>
                  </a:cubicBezTo>
                  <a:cubicBezTo>
                    <a:pt x="137053" y="81217"/>
                    <a:pt x="138113" y="80717"/>
                    <a:pt x="139137" y="80086"/>
                  </a:cubicBezTo>
                  <a:cubicBezTo>
                    <a:pt x="139661" y="79753"/>
                    <a:pt x="140173" y="79432"/>
                    <a:pt x="140661" y="79027"/>
                  </a:cubicBezTo>
                  <a:cubicBezTo>
                    <a:pt x="140911" y="78836"/>
                    <a:pt x="141149" y="78610"/>
                    <a:pt x="141387" y="78408"/>
                  </a:cubicBezTo>
                  <a:lnTo>
                    <a:pt x="142030" y="77777"/>
                  </a:lnTo>
                  <a:cubicBezTo>
                    <a:pt x="142864" y="76931"/>
                    <a:pt x="143590" y="76003"/>
                    <a:pt x="144245" y="75050"/>
                  </a:cubicBezTo>
                  <a:cubicBezTo>
                    <a:pt x="144900" y="74098"/>
                    <a:pt x="145495" y="73121"/>
                    <a:pt x="146031" y="72121"/>
                  </a:cubicBezTo>
                  <a:cubicBezTo>
                    <a:pt x="146566" y="71109"/>
                    <a:pt x="147055" y="70097"/>
                    <a:pt x="147507" y="69073"/>
                  </a:cubicBezTo>
                  <a:cubicBezTo>
                    <a:pt x="147948" y="68049"/>
                    <a:pt x="148352" y="67001"/>
                    <a:pt x="148721" y="65966"/>
                  </a:cubicBezTo>
                  <a:cubicBezTo>
                    <a:pt x="149102" y="64906"/>
                    <a:pt x="149436" y="63846"/>
                    <a:pt x="149757" y="62787"/>
                  </a:cubicBezTo>
                  <a:cubicBezTo>
                    <a:pt x="150984" y="58536"/>
                    <a:pt x="151817" y="54214"/>
                    <a:pt x="152341" y="49856"/>
                  </a:cubicBezTo>
                  <a:cubicBezTo>
                    <a:pt x="152865" y="45499"/>
                    <a:pt x="153055" y="41105"/>
                    <a:pt x="152936" y="36736"/>
                  </a:cubicBezTo>
                  <a:cubicBezTo>
                    <a:pt x="152805" y="32354"/>
                    <a:pt x="152353" y="27961"/>
                    <a:pt x="151400" y="23663"/>
                  </a:cubicBezTo>
                  <a:cubicBezTo>
                    <a:pt x="150924" y="21520"/>
                    <a:pt x="150317" y="19377"/>
                    <a:pt x="149519" y="17305"/>
                  </a:cubicBezTo>
                  <a:cubicBezTo>
                    <a:pt x="148698" y="15245"/>
                    <a:pt x="147686" y="13197"/>
                    <a:pt x="146304" y="11387"/>
                  </a:cubicBezTo>
                  <a:lnTo>
                    <a:pt x="145769" y="10721"/>
                  </a:lnTo>
                  <a:cubicBezTo>
                    <a:pt x="145566" y="10506"/>
                    <a:pt x="145376" y="10280"/>
                    <a:pt x="145185" y="10078"/>
                  </a:cubicBezTo>
                  <a:cubicBezTo>
                    <a:pt x="144995" y="9863"/>
                    <a:pt x="144780" y="9673"/>
                    <a:pt x="144578" y="9471"/>
                  </a:cubicBezTo>
                  <a:cubicBezTo>
                    <a:pt x="144352" y="9256"/>
                    <a:pt x="144126" y="9066"/>
                    <a:pt x="143887" y="8887"/>
                  </a:cubicBezTo>
                  <a:cubicBezTo>
                    <a:pt x="143423" y="8530"/>
                    <a:pt x="142935" y="8220"/>
                    <a:pt x="142447" y="7935"/>
                  </a:cubicBezTo>
                  <a:cubicBezTo>
                    <a:pt x="142209" y="7780"/>
                    <a:pt x="141959" y="7661"/>
                    <a:pt x="141697" y="7530"/>
                  </a:cubicBezTo>
                  <a:cubicBezTo>
                    <a:pt x="141447" y="7399"/>
                    <a:pt x="141197" y="7280"/>
                    <a:pt x="140947" y="7161"/>
                  </a:cubicBezTo>
                  <a:cubicBezTo>
                    <a:pt x="138899" y="6232"/>
                    <a:pt x="136803" y="5577"/>
                    <a:pt x="134696" y="5018"/>
                  </a:cubicBezTo>
                  <a:cubicBezTo>
                    <a:pt x="132577" y="4470"/>
                    <a:pt x="130445" y="4018"/>
                    <a:pt x="128326" y="3637"/>
                  </a:cubicBezTo>
                  <a:cubicBezTo>
                    <a:pt x="127266" y="3434"/>
                    <a:pt x="126195" y="3256"/>
                    <a:pt x="125123" y="3101"/>
                  </a:cubicBezTo>
                  <a:cubicBezTo>
                    <a:pt x="124052" y="2934"/>
                    <a:pt x="122980" y="2779"/>
                    <a:pt x="121909" y="2636"/>
                  </a:cubicBezTo>
                  <a:cubicBezTo>
                    <a:pt x="117610" y="2065"/>
                    <a:pt x="113300" y="1648"/>
                    <a:pt x="109002" y="1315"/>
                  </a:cubicBezTo>
                  <a:cubicBezTo>
                    <a:pt x="104692" y="981"/>
                    <a:pt x="100382" y="731"/>
                    <a:pt x="96072" y="541"/>
                  </a:cubicBezTo>
                  <a:cubicBezTo>
                    <a:pt x="88170" y="181"/>
                    <a:pt x="80258" y="1"/>
                    <a:pt x="7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4"/>
            <p:cNvSpPr/>
            <p:nvPr/>
          </p:nvSpPr>
          <p:spPr>
            <a:xfrm>
              <a:off x="272150" y="315679"/>
              <a:ext cx="8541628" cy="4638752"/>
            </a:xfrm>
            <a:custGeom>
              <a:avLst/>
              <a:gdLst/>
              <a:ahLst/>
              <a:cxnLst/>
              <a:rect l="l" t="t" r="r" b="b"/>
              <a:pathLst>
                <a:path w="157711" h="85653" extrusionOk="0">
                  <a:moveTo>
                    <a:pt x="101006" y="0"/>
                  </a:moveTo>
                  <a:cubicBezTo>
                    <a:pt x="63973" y="0"/>
                    <a:pt x="16518" y="6301"/>
                    <a:pt x="9383" y="14753"/>
                  </a:cubicBezTo>
                  <a:cubicBezTo>
                    <a:pt x="1" y="25837"/>
                    <a:pt x="1977" y="69116"/>
                    <a:pt x="9918" y="79106"/>
                  </a:cubicBezTo>
                  <a:cubicBezTo>
                    <a:pt x="13025" y="83016"/>
                    <a:pt x="39690" y="85653"/>
                    <a:pt x="68727" y="85653"/>
                  </a:cubicBezTo>
                  <a:cubicBezTo>
                    <a:pt x="101574" y="85653"/>
                    <a:pt x="137456" y="82279"/>
                    <a:pt x="145697" y="73557"/>
                  </a:cubicBezTo>
                  <a:cubicBezTo>
                    <a:pt x="157711" y="60853"/>
                    <a:pt x="157139" y="17300"/>
                    <a:pt x="144364" y="6537"/>
                  </a:cubicBezTo>
                  <a:cubicBezTo>
                    <a:pt x="138915" y="1942"/>
                    <a:pt x="121567" y="0"/>
                    <a:pt x="1010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24"/>
          <p:cNvSpPr txBox="1">
            <a:spLocks noGrp="1"/>
          </p:cNvSpPr>
          <p:nvPr>
            <p:ph type="title"/>
          </p:nvPr>
        </p:nvSpPr>
        <p:spPr>
          <a:xfrm>
            <a:off x="4857825" y="1775100"/>
            <a:ext cx="3559500" cy="7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1"/>
          </p:nvPr>
        </p:nvSpPr>
        <p:spPr>
          <a:xfrm>
            <a:off x="4857825" y="2535275"/>
            <a:ext cx="3559500" cy="8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2469863" y="534925"/>
            <a:ext cx="42042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subTitle" idx="1"/>
          </p:nvPr>
        </p:nvSpPr>
        <p:spPr>
          <a:xfrm>
            <a:off x="2469863" y="1380300"/>
            <a:ext cx="4204200" cy="13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25"/>
          <p:cNvSpPr txBox="1"/>
          <p:nvPr/>
        </p:nvSpPr>
        <p:spPr>
          <a:xfrm>
            <a:off x="2811900" y="3302800"/>
            <a:ext cx="35202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</a:rPr>
              <a:t>CREDITS: This presentation template was created by </a:t>
            </a:r>
            <a:r>
              <a:rPr lang="en" sz="12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</a:rPr>
              <a:t>, including icons by </a:t>
            </a:r>
            <a:r>
              <a:rPr lang="en" sz="12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</a:rPr>
              <a:t>, infographics &amp; images by </a:t>
            </a:r>
            <a:r>
              <a:rPr lang="en" sz="1200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1"/>
                </a:solidFill>
              </a:rPr>
              <a:t> </a:t>
            </a:r>
            <a:endParaRPr sz="1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88550" y="1659163"/>
            <a:ext cx="3559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730675" y="1788100"/>
            <a:ext cx="1958100" cy="15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588625" y="2688138"/>
            <a:ext cx="3559500" cy="9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/>
          <p:nvPr/>
        </p:nvSpPr>
        <p:spPr>
          <a:xfrm>
            <a:off x="272150" y="315679"/>
            <a:ext cx="8541628" cy="4638752"/>
          </a:xfrm>
          <a:custGeom>
            <a:avLst/>
            <a:gdLst/>
            <a:ahLst/>
            <a:cxnLst/>
            <a:rect l="l" t="t" r="r" b="b"/>
            <a:pathLst>
              <a:path w="157711" h="85653" extrusionOk="0">
                <a:moveTo>
                  <a:pt x="101006" y="0"/>
                </a:moveTo>
                <a:cubicBezTo>
                  <a:pt x="63973" y="0"/>
                  <a:pt x="16518" y="6301"/>
                  <a:pt x="9383" y="14753"/>
                </a:cubicBezTo>
                <a:cubicBezTo>
                  <a:pt x="1" y="25837"/>
                  <a:pt x="1977" y="69116"/>
                  <a:pt x="9918" y="79106"/>
                </a:cubicBezTo>
                <a:cubicBezTo>
                  <a:pt x="13025" y="83016"/>
                  <a:pt x="39690" y="85653"/>
                  <a:pt x="68727" y="85653"/>
                </a:cubicBezTo>
                <a:cubicBezTo>
                  <a:pt x="101574" y="85653"/>
                  <a:pt x="137456" y="82279"/>
                  <a:pt x="145697" y="73557"/>
                </a:cubicBezTo>
                <a:cubicBezTo>
                  <a:pt x="157711" y="60853"/>
                  <a:pt x="157139" y="17300"/>
                  <a:pt x="144364" y="6537"/>
                </a:cubicBezTo>
                <a:cubicBezTo>
                  <a:pt x="138915" y="1942"/>
                  <a:pt x="121567" y="0"/>
                  <a:pt x="101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5"/>
          <p:cNvSpPr/>
          <p:nvPr/>
        </p:nvSpPr>
        <p:spPr>
          <a:xfrm>
            <a:off x="582325" y="189053"/>
            <a:ext cx="8289513" cy="4695672"/>
          </a:xfrm>
          <a:custGeom>
            <a:avLst/>
            <a:gdLst/>
            <a:ahLst/>
            <a:cxnLst/>
            <a:rect l="l" t="t" r="r" b="b"/>
            <a:pathLst>
              <a:path w="153056" h="86704" extrusionOk="0">
                <a:moveTo>
                  <a:pt x="86860" y="1516"/>
                </a:moveTo>
                <a:cubicBezTo>
                  <a:pt x="89932" y="1516"/>
                  <a:pt x="93003" y="1562"/>
                  <a:pt x="96072" y="1660"/>
                </a:cubicBezTo>
                <a:cubicBezTo>
                  <a:pt x="98215" y="1720"/>
                  <a:pt x="100370" y="1803"/>
                  <a:pt x="102513" y="1922"/>
                </a:cubicBezTo>
                <a:cubicBezTo>
                  <a:pt x="104680" y="2041"/>
                  <a:pt x="106823" y="2172"/>
                  <a:pt x="108966" y="2351"/>
                </a:cubicBezTo>
                <a:cubicBezTo>
                  <a:pt x="111110" y="2517"/>
                  <a:pt x="113229" y="2732"/>
                  <a:pt x="115372" y="2970"/>
                </a:cubicBezTo>
                <a:cubicBezTo>
                  <a:pt x="117503" y="3208"/>
                  <a:pt x="119634" y="3482"/>
                  <a:pt x="121766" y="3803"/>
                </a:cubicBezTo>
                <a:cubicBezTo>
                  <a:pt x="126004" y="4458"/>
                  <a:pt x="130231" y="5256"/>
                  <a:pt x="134327" y="6446"/>
                </a:cubicBezTo>
                <a:cubicBezTo>
                  <a:pt x="136351" y="7054"/>
                  <a:pt x="138375" y="7756"/>
                  <a:pt x="140220" y="8697"/>
                </a:cubicBezTo>
                <a:cubicBezTo>
                  <a:pt x="140458" y="8804"/>
                  <a:pt x="140673" y="8935"/>
                  <a:pt x="140899" y="9054"/>
                </a:cubicBezTo>
                <a:cubicBezTo>
                  <a:pt x="141125" y="9185"/>
                  <a:pt x="141351" y="9304"/>
                  <a:pt x="141554" y="9435"/>
                </a:cubicBezTo>
                <a:cubicBezTo>
                  <a:pt x="141982" y="9709"/>
                  <a:pt x="142399" y="9994"/>
                  <a:pt x="142780" y="10304"/>
                </a:cubicBezTo>
                <a:cubicBezTo>
                  <a:pt x="142971" y="10447"/>
                  <a:pt x="143137" y="10614"/>
                  <a:pt x="143316" y="10780"/>
                </a:cubicBezTo>
                <a:cubicBezTo>
                  <a:pt x="143471" y="10971"/>
                  <a:pt x="143649" y="11149"/>
                  <a:pt x="143816" y="11328"/>
                </a:cubicBezTo>
                <a:cubicBezTo>
                  <a:pt x="143971" y="11518"/>
                  <a:pt x="144126" y="11721"/>
                  <a:pt x="144292" y="11911"/>
                </a:cubicBezTo>
                <a:lnTo>
                  <a:pt x="144745" y="12519"/>
                </a:lnTo>
                <a:cubicBezTo>
                  <a:pt x="145912" y="14174"/>
                  <a:pt x="146781" y="16079"/>
                  <a:pt x="147459" y="18043"/>
                </a:cubicBezTo>
                <a:cubicBezTo>
                  <a:pt x="148138" y="20019"/>
                  <a:pt x="148638" y="22055"/>
                  <a:pt x="149031" y="24127"/>
                </a:cubicBezTo>
                <a:cubicBezTo>
                  <a:pt x="149221" y="25175"/>
                  <a:pt x="149388" y="26211"/>
                  <a:pt x="149519" y="27258"/>
                </a:cubicBezTo>
                <a:cubicBezTo>
                  <a:pt x="149638" y="28306"/>
                  <a:pt x="149757" y="29354"/>
                  <a:pt x="149829" y="30414"/>
                </a:cubicBezTo>
                <a:cubicBezTo>
                  <a:pt x="150007" y="32509"/>
                  <a:pt x="150067" y="34640"/>
                  <a:pt x="150079" y="36748"/>
                </a:cubicBezTo>
                <a:cubicBezTo>
                  <a:pt x="150079" y="38867"/>
                  <a:pt x="149995" y="40986"/>
                  <a:pt x="149864" y="43106"/>
                </a:cubicBezTo>
                <a:cubicBezTo>
                  <a:pt x="149710" y="45213"/>
                  <a:pt x="149483" y="47332"/>
                  <a:pt x="149210" y="49428"/>
                </a:cubicBezTo>
                <a:cubicBezTo>
                  <a:pt x="148924" y="51523"/>
                  <a:pt x="148555" y="53607"/>
                  <a:pt x="148114" y="55679"/>
                </a:cubicBezTo>
                <a:cubicBezTo>
                  <a:pt x="147674" y="57738"/>
                  <a:pt x="147150" y="59774"/>
                  <a:pt x="146531" y="61787"/>
                </a:cubicBezTo>
                <a:cubicBezTo>
                  <a:pt x="146209" y="62799"/>
                  <a:pt x="145876" y="63775"/>
                  <a:pt x="145519" y="64763"/>
                </a:cubicBezTo>
                <a:cubicBezTo>
                  <a:pt x="145138" y="65739"/>
                  <a:pt x="144745" y="66704"/>
                  <a:pt x="144328" y="67644"/>
                </a:cubicBezTo>
                <a:cubicBezTo>
                  <a:pt x="143887" y="68585"/>
                  <a:pt x="143435" y="69502"/>
                  <a:pt x="142935" y="70395"/>
                </a:cubicBezTo>
                <a:cubicBezTo>
                  <a:pt x="142435" y="71288"/>
                  <a:pt x="141899" y="72145"/>
                  <a:pt x="141316" y="72955"/>
                </a:cubicBezTo>
                <a:cubicBezTo>
                  <a:pt x="140732" y="73764"/>
                  <a:pt x="140101" y="74538"/>
                  <a:pt x="139423" y="75217"/>
                </a:cubicBezTo>
                <a:lnTo>
                  <a:pt x="138911" y="75729"/>
                </a:lnTo>
                <a:cubicBezTo>
                  <a:pt x="138744" y="75860"/>
                  <a:pt x="138577" y="76014"/>
                  <a:pt x="138399" y="76145"/>
                </a:cubicBezTo>
                <a:cubicBezTo>
                  <a:pt x="138053" y="76431"/>
                  <a:pt x="137661" y="76681"/>
                  <a:pt x="137256" y="76919"/>
                </a:cubicBezTo>
                <a:cubicBezTo>
                  <a:pt x="135613" y="77884"/>
                  <a:pt x="133696" y="78598"/>
                  <a:pt x="131719" y="79182"/>
                </a:cubicBezTo>
                <a:cubicBezTo>
                  <a:pt x="129743" y="79765"/>
                  <a:pt x="127683" y="80205"/>
                  <a:pt x="125611" y="80598"/>
                </a:cubicBezTo>
                <a:cubicBezTo>
                  <a:pt x="123552" y="80979"/>
                  <a:pt x="121444" y="81277"/>
                  <a:pt x="119337" y="81527"/>
                </a:cubicBezTo>
                <a:cubicBezTo>
                  <a:pt x="117217" y="81789"/>
                  <a:pt x="115110" y="82003"/>
                  <a:pt x="112979" y="82170"/>
                </a:cubicBezTo>
                <a:cubicBezTo>
                  <a:pt x="110848" y="82337"/>
                  <a:pt x="108705" y="82468"/>
                  <a:pt x="106585" y="82587"/>
                </a:cubicBezTo>
                <a:cubicBezTo>
                  <a:pt x="100470" y="82910"/>
                  <a:pt x="94337" y="83033"/>
                  <a:pt x="88199" y="83033"/>
                </a:cubicBezTo>
                <a:cubicBezTo>
                  <a:pt x="85756" y="83033"/>
                  <a:pt x="83312" y="83013"/>
                  <a:pt x="80868" y="82980"/>
                </a:cubicBezTo>
                <a:cubicBezTo>
                  <a:pt x="72271" y="82861"/>
                  <a:pt x="63687" y="82622"/>
                  <a:pt x="55091" y="82230"/>
                </a:cubicBezTo>
                <a:cubicBezTo>
                  <a:pt x="50781" y="82039"/>
                  <a:pt x="46494" y="81813"/>
                  <a:pt x="42196" y="81515"/>
                </a:cubicBezTo>
                <a:cubicBezTo>
                  <a:pt x="40041" y="81384"/>
                  <a:pt x="37898" y="81217"/>
                  <a:pt x="35755" y="81039"/>
                </a:cubicBezTo>
                <a:cubicBezTo>
                  <a:pt x="33612" y="80860"/>
                  <a:pt x="31469" y="80670"/>
                  <a:pt x="29326" y="80444"/>
                </a:cubicBezTo>
                <a:cubicBezTo>
                  <a:pt x="27182" y="80241"/>
                  <a:pt x="25039" y="79979"/>
                  <a:pt x="22908" y="79717"/>
                </a:cubicBezTo>
                <a:cubicBezTo>
                  <a:pt x="20777" y="79443"/>
                  <a:pt x="18658" y="79146"/>
                  <a:pt x="16526" y="78812"/>
                </a:cubicBezTo>
                <a:cubicBezTo>
                  <a:pt x="14395" y="78479"/>
                  <a:pt x="12288" y="78074"/>
                  <a:pt x="10180" y="77622"/>
                </a:cubicBezTo>
                <a:cubicBezTo>
                  <a:pt x="9144" y="77384"/>
                  <a:pt x="8097" y="77110"/>
                  <a:pt x="7073" y="76800"/>
                </a:cubicBezTo>
                <a:cubicBezTo>
                  <a:pt x="6561" y="76645"/>
                  <a:pt x="6061" y="76467"/>
                  <a:pt x="5573" y="76264"/>
                </a:cubicBezTo>
                <a:cubicBezTo>
                  <a:pt x="5334" y="76157"/>
                  <a:pt x="5096" y="76050"/>
                  <a:pt x="4870" y="75919"/>
                </a:cubicBezTo>
                <a:cubicBezTo>
                  <a:pt x="4644" y="75788"/>
                  <a:pt x="4441" y="75622"/>
                  <a:pt x="4346" y="75455"/>
                </a:cubicBezTo>
                <a:cubicBezTo>
                  <a:pt x="3513" y="73490"/>
                  <a:pt x="3001" y="71395"/>
                  <a:pt x="2620" y="69240"/>
                </a:cubicBezTo>
                <a:cubicBezTo>
                  <a:pt x="2203" y="67144"/>
                  <a:pt x="1894" y="65013"/>
                  <a:pt x="1667" y="62870"/>
                </a:cubicBezTo>
                <a:cubicBezTo>
                  <a:pt x="1453" y="60727"/>
                  <a:pt x="1286" y="58584"/>
                  <a:pt x="1191" y="56441"/>
                </a:cubicBezTo>
                <a:cubicBezTo>
                  <a:pt x="1108" y="54298"/>
                  <a:pt x="1060" y="52142"/>
                  <a:pt x="1072" y="49999"/>
                </a:cubicBezTo>
                <a:cubicBezTo>
                  <a:pt x="1108" y="45713"/>
                  <a:pt x="1346" y="41403"/>
                  <a:pt x="1810" y="37153"/>
                </a:cubicBezTo>
                <a:cubicBezTo>
                  <a:pt x="2263" y="32878"/>
                  <a:pt x="2941" y="28651"/>
                  <a:pt x="3977" y="24544"/>
                </a:cubicBezTo>
                <a:cubicBezTo>
                  <a:pt x="4501" y="22496"/>
                  <a:pt x="5108" y="20484"/>
                  <a:pt x="5882" y="18543"/>
                </a:cubicBezTo>
                <a:cubicBezTo>
                  <a:pt x="6275" y="17579"/>
                  <a:pt x="6704" y="16638"/>
                  <a:pt x="7180" y="15745"/>
                </a:cubicBezTo>
                <a:cubicBezTo>
                  <a:pt x="7656" y="14852"/>
                  <a:pt x="8192" y="13995"/>
                  <a:pt x="8787" y="13233"/>
                </a:cubicBezTo>
                <a:cubicBezTo>
                  <a:pt x="8930" y="13042"/>
                  <a:pt x="9097" y="12864"/>
                  <a:pt x="9252" y="12685"/>
                </a:cubicBezTo>
                <a:lnTo>
                  <a:pt x="9490" y="12435"/>
                </a:lnTo>
                <a:lnTo>
                  <a:pt x="9609" y="12292"/>
                </a:lnTo>
                <a:lnTo>
                  <a:pt x="9668" y="12233"/>
                </a:lnTo>
                <a:lnTo>
                  <a:pt x="9728" y="12173"/>
                </a:lnTo>
                <a:cubicBezTo>
                  <a:pt x="10026" y="11899"/>
                  <a:pt x="10383" y="11614"/>
                  <a:pt x="10776" y="11364"/>
                </a:cubicBezTo>
                <a:cubicBezTo>
                  <a:pt x="11573" y="10852"/>
                  <a:pt x="12478" y="10411"/>
                  <a:pt x="13419" y="10018"/>
                </a:cubicBezTo>
                <a:cubicBezTo>
                  <a:pt x="15288" y="9232"/>
                  <a:pt x="17300" y="8637"/>
                  <a:pt x="19336" y="8101"/>
                </a:cubicBezTo>
                <a:cubicBezTo>
                  <a:pt x="21372" y="7566"/>
                  <a:pt x="23456" y="7137"/>
                  <a:pt x="25539" y="6720"/>
                </a:cubicBezTo>
                <a:cubicBezTo>
                  <a:pt x="26587" y="6506"/>
                  <a:pt x="27623" y="6315"/>
                  <a:pt x="28683" y="6137"/>
                </a:cubicBezTo>
                <a:cubicBezTo>
                  <a:pt x="29730" y="5958"/>
                  <a:pt x="30778" y="5780"/>
                  <a:pt x="31838" y="5613"/>
                </a:cubicBezTo>
                <a:cubicBezTo>
                  <a:pt x="33957" y="5291"/>
                  <a:pt x="36064" y="5006"/>
                  <a:pt x="38196" y="4720"/>
                </a:cubicBezTo>
                <a:cubicBezTo>
                  <a:pt x="40327" y="4458"/>
                  <a:pt x="42446" y="4196"/>
                  <a:pt x="44577" y="3958"/>
                </a:cubicBezTo>
                <a:cubicBezTo>
                  <a:pt x="53102" y="3041"/>
                  <a:pt x="61675" y="2351"/>
                  <a:pt x="70271" y="1934"/>
                </a:cubicBezTo>
                <a:cubicBezTo>
                  <a:pt x="75791" y="1666"/>
                  <a:pt x="81326" y="1516"/>
                  <a:pt x="86860" y="1516"/>
                </a:cubicBezTo>
                <a:close/>
                <a:moveTo>
                  <a:pt x="72337" y="1"/>
                </a:moveTo>
                <a:cubicBezTo>
                  <a:pt x="71616" y="1"/>
                  <a:pt x="70896" y="2"/>
                  <a:pt x="70176" y="5"/>
                </a:cubicBezTo>
                <a:cubicBezTo>
                  <a:pt x="61544" y="41"/>
                  <a:pt x="52888" y="315"/>
                  <a:pt x="44256" y="1029"/>
                </a:cubicBezTo>
                <a:cubicBezTo>
                  <a:pt x="43161" y="1112"/>
                  <a:pt x="42077" y="1208"/>
                  <a:pt x="41006" y="1315"/>
                </a:cubicBezTo>
                <a:cubicBezTo>
                  <a:pt x="39934" y="1410"/>
                  <a:pt x="38851" y="1529"/>
                  <a:pt x="37779" y="1648"/>
                </a:cubicBezTo>
                <a:cubicBezTo>
                  <a:pt x="35624" y="1886"/>
                  <a:pt x="33481" y="2172"/>
                  <a:pt x="31314" y="2482"/>
                </a:cubicBezTo>
                <a:cubicBezTo>
                  <a:pt x="27016" y="3125"/>
                  <a:pt x="22729" y="3934"/>
                  <a:pt x="18479" y="5077"/>
                </a:cubicBezTo>
                <a:cubicBezTo>
                  <a:pt x="16348" y="5672"/>
                  <a:pt x="14228" y="6339"/>
                  <a:pt x="12145" y="7268"/>
                </a:cubicBezTo>
                <a:cubicBezTo>
                  <a:pt x="11121" y="7720"/>
                  <a:pt x="10073" y="8256"/>
                  <a:pt x="9085" y="8947"/>
                </a:cubicBezTo>
                <a:cubicBezTo>
                  <a:pt x="8573" y="9304"/>
                  <a:pt x="8085" y="9685"/>
                  <a:pt x="7620" y="10161"/>
                </a:cubicBezTo>
                <a:lnTo>
                  <a:pt x="7537" y="10256"/>
                </a:lnTo>
                <a:lnTo>
                  <a:pt x="7454" y="10340"/>
                </a:lnTo>
                <a:lnTo>
                  <a:pt x="7311" y="10506"/>
                </a:lnTo>
                <a:lnTo>
                  <a:pt x="7013" y="10852"/>
                </a:lnTo>
                <a:cubicBezTo>
                  <a:pt x="6823" y="11090"/>
                  <a:pt x="6644" y="11328"/>
                  <a:pt x="6466" y="11566"/>
                </a:cubicBezTo>
                <a:cubicBezTo>
                  <a:pt x="5763" y="12519"/>
                  <a:pt x="5180" y="13531"/>
                  <a:pt x="4692" y="14555"/>
                </a:cubicBezTo>
                <a:cubicBezTo>
                  <a:pt x="4203" y="15578"/>
                  <a:pt x="3787" y="16626"/>
                  <a:pt x="3418" y="17686"/>
                </a:cubicBezTo>
                <a:cubicBezTo>
                  <a:pt x="3037" y="18734"/>
                  <a:pt x="2727" y="19793"/>
                  <a:pt x="2441" y="20865"/>
                </a:cubicBezTo>
                <a:cubicBezTo>
                  <a:pt x="2179" y="21936"/>
                  <a:pt x="1941" y="23008"/>
                  <a:pt x="1715" y="24080"/>
                </a:cubicBezTo>
                <a:cubicBezTo>
                  <a:pt x="870" y="28378"/>
                  <a:pt x="441" y="32723"/>
                  <a:pt x="203" y="37057"/>
                </a:cubicBezTo>
                <a:cubicBezTo>
                  <a:pt x="84" y="39236"/>
                  <a:pt x="24" y="41403"/>
                  <a:pt x="24" y="43558"/>
                </a:cubicBezTo>
                <a:cubicBezTo>
                  <a:pt x="0" y="44653"/>
                  <a:pt x="24" y="45725"/>
                  <a:pt x="36" y="46808"/>
                </a:cubicBezTo>
                <a:cubicBezTo>
                  <a:pt x="60" y="47892"/>
                  <a:pt x="84" y="48964"/>
                  <a:pt x="120" y="50047"/>
                </a:cubicBezTo>
                <a:cubicBezTo>
                  <a:pt x="155" y="51142"/>
                  <a:pt x="215" y="52226"/>
                  <a:pt x="274" y="53297"/>
                </a:cubicBezTo>
                <a:cubicBezTo>
                  <a:pt x="334" y="54369"/>
                  <a:pt x="405" y="55452"/>
                  <a:pt x="477" y="56524"/>
                </a:cubicBezTo>
                <a:cubicBezTo>
                  <a:pt x="655" y="58691"/>
                  <a:pt x="858" y="60834"/>
                  <a:pt x="1132" y="62965"/>
                </a:cubicBezTo>
                <a:cubicBezTo>
                  <a:pt x="1286" y="64049"/>
                  <a:pt x="1417" y="65108"/>
                  <a:pt x="1596" y="66192"/>
                </a:cubicBezTo>
                <a:cubicBezTo>
                  <a:pt x="1774" y="67240"/>
                  <a:pt x="1965" y="68311"/>
                  <a:pt x="2191" y="69371"/>
                </a:cubicBezTo>
                <a:cubicBezTo>
                  <a:pt x="2417" y="70430"/>
                  <a:pt x="2656" y="71490"/>
                  <a:pt x="2953" y="72526"/>
                </a:cubicBezTo>
                <a:cubicBezTo>
                  <a:pt x="3251" y="73574"/>
                  <a:pt x="3584" y="74610"/>
                  <a:pt x="4025" y="75610"/>
                </a:cubicBezTo>
                <a:cubicBezTo>
                  <a:pt x="4108" y="75753"/>
                  <a:pt x="4215" y="75872"/>
                  <a:pt x="4287" y="75967"/>
                </a:cubicBezTo>
                <a:cubicBezTo>
                  <a:pt x="4406" y="76062"/>
                  <a:pt x="4525" y="76145"/>
                  <a:pt x="4644" y="76217"/>
                </a:cubicBezTo>
                <a:cubicBezTo>
                  <a:pt x="4882" y="76348"/>
                  <a:pt x="5132" y="76479"/>
                  <a:pt x="5394" y="76586"/>
                </a:cubicBezTo>
                <a:cubicBezTo>
                  <a:pt x="5894" y="76812"/>
                  <a:pt x="6406" y="76991"/>
                  <a:pt x="6918" y="77157"/>
                </a:cubicBezTo>
                <a:cubicBezTo>
                  <a:pt x="7966" y="77479"/>
                  <a:pt x="9002" y="77753"/>
                  <a:pt x="10061" y="78003"/>
                </a:cubicBezTo>
                <a:cubicBezTo>
                  <a:pt x="12157" y="78527"/>
                  <a:pt x="14276" y="78920"/>
                  <a:pt x="16407" y="79324"/>
                </a:cubicBezTo>
                <a:cubicBezTo>
                  <a:pt x="20658" y="80110"/>
                  <a:pt x="24920" y="80765"/>
                  <a:pt x="29183" y="81408"/>
                </a:cubicBezTo>
                <a:cubicBezTo>
                  <a:pt x="31326" y="81718"/>
                  <a:pt x="33457" y="82039"/>
                  <a:pt x="35600" y="82313"/>
                </a:cubicBezTo>
                <a:cubicBezTo>
                  <a:pt x="37743" y="82611"/>
                  <a:pt x="39886" y="82896"/>
                  <a:pt x="42030" y="83170"/>
                </a:cubicBezTo>
                <a:cubicBezTo>
                  <a:pt x="46316" y="83682"/>
                  <a:pt x="50602" y="84194"/>
                  <a:pt x="54900" y="84623"/>
                </a:cubicBezTo>
                <a:cubicBezTo>
                  <a:pt x="67698" y="85933"/>
                  <a:pt x="80555" y="86704"/>
                  <a:pt x="93447" y="86704"/>
                </a:cubicBezTo>
                <a:cubicBezTo>
                  <a:pt x="97886" y="86704"/>
                  <a:pt x="102329" y="86613"/>
                  <a:pt x="106776" y="86421"/>
                </a:cubicBezTo>
                <a:cubicBezTo>
                  <a:pt x="108931" y="86325"/>
                  <a:pt x="111098" y="86170"/>
                  <a:pt x="113277" y="86004"/>
                </a:cubicBezTo>
                <a:cubicBezTo>
                  <a:pt x="114360" y="85920"/>
                  <a:pt x="115443" y="85813"/>
                  <a:pt x="116539" y="85706"/>
                </a:cubicBezTo>
                <a:cubicBezTo>
                  <a:pt x="117622" y="85611"/>
                  <a:pt x="118706" y="85492"/>
                  <a:pt x="119789" y="85361"/>
                </a:cubicBezTo>
                <a:cubicBezTo>
                  <a:pt x="124123" y="84789"/>
                  <a:pt x="128469" y="84075"/>
                  <a:pt x="132767" y="82777"/>
                </a:cubicBezTo>
                <a:cubicBezTo>
                  <a:pt x="133862" y="82456"/>
                  <a:pt x="134934" y="82087"/>
                  <a:pt x="135982" y="81646"/>
                </a:cubicBezTo>
                <a:cubicBezTo>
                  <a:pt x="137053" y="81217"/>
                  <a:pt x="138113" y="80717"/>
                  <a:pt x="139137" y="80086"/>
                </a:cubicBezTo>
                <a:cubicBezTo>
                  <a:pt x="139661" y="79753"/>
                  <a:pt x="140173" y="79432"/>
                  <a:pt x="140661" y="79027"/>
                </a:cubicBezTo>
                <a:cubicBezTo>
                  <a:pt x="140911" y="78836"/>
                  <a:pt x="141149" y="78610"/>
                  <a:pt x="141387" y="78408"/>
                </a:cubicBezTo>
                <a:lnTo>
                  <a:pt x="142030" y="77777"/>
                </a:lnTo>
                <a:cubicBezTo>
                  <a:pt x="142864" y="76931"/>
                  <a:pt x="143590" y="76003"/>
                  <a:pt x="144245" y="75050"/>
                </a:cubicBezTo>
                <a:cubicBezTo>
                  <a:pt x="144900" y="74098"/>
                  <a:pt x="145495" y="73121"/>
                  <a:pt x="146031" y="72121"/>
                </a:cubicBezTo>
                <a:cubicBezTo>
                  <a:pt x="146566" y="71109"/>
                  <a:pt x="147055" y="70097"/>
                  <a:pt x="147507" y="69073"/>
                </a:cubicBezTo>
                <a:cubicBezTo>
                  <a:pt x="147948" y="68049"/>
                  <a:pt x="148352" y="67001"/>
                  <a:pt x="148721" y="65966"/>
                </a:cubicBezTo>
                <a:cubicBezTo>
                  <a:pt x="149102" y="64906"/>
                  <a:pt x="149436" y="63846"/>
                  <a:pt x="149757" y="62787"/>
                </a:cubicBezTo>
                <a:cubicBezTo>
                  <a:pt x="150984" y="58536"/>
                  <a:pt x="151817" y="54214"/>
                  <a:pt x="152341" y="49856"/>
                </a:cubicBezTo>
                <a:cubicBezTo>
                  <a:pt x="152865" y="45499"/>
                  <a:pt x="153055" y="41105"/>
                  <a:pt x="152936" y="36736"/>
                </a:cubicBezTo>
                <a:cubicBezTo>
                  <a:pt x="152805" y="32354"/>
                  <a:pt x="152353" y="27961"/>
                  <a:pt x="151400" y="23663"/>
                </a:cubicBezTo>
                <a:cubicBezTo>
                  <a:pt x="150924" y="21520"/>
                  <a:pt x="150317" y="19377"/>
                  <a:pt x="149519" y="17305"/>
                </a:cubicBezTo>
                <a:cubicBezTo>
                  <a:pt x="148698" y="15245"/>
                  <a:pt x="147686" y="13197"/>
                  <a:pt x="146304" y="11387"/>
                </a:cubicBezTo>
                <a:lnTo>
                  <a:pt x="145769" y="10721"/>
                </a:lnTo>
                <a:cubicBezTo>
                  <a:pt x="145566" y="10506"/>
                  <a:pt x="145376" y="10280"/>
                  <a:pt x="145185" y="10078"/>
                </a:cubicBezTo>
                <a:cubicBezTo>
                  <a:pt x="144995" y="9863"/>
                  <a:pt x="144780" y="9673"/>
                  <a:pt x="144578" y="9471"/>
                </a:cubicBezTo>
                <a:cubicBezTo>
                  <a:pt x="144352" y="9256"/>
                  <a:pt x="144126" y="9066"/>
                  <a:pt x="143887" y="8887"/>
                </a:cubicBezTo>
                <a:cubicBezTo>
                  <a:pt x="143423" y="8530"/>
                  <a:pt x="142935" y="8220"/>
                  <a:pt x="142447" y="7935"/>
                </a:cubicBezTo>
                <a:cubicBezTo>
                  <a:pt x="142209" y="7780"/>
                  <a:pt x="141959" y="7661"/>
                  <a:pt x="141697" y="7530"/>
                </a:cubicBezTo>
                <a:cubicBezTo>
                  <a:pt x="141447" y="7399"/>
                  <a:pt x="141197" y="7280"/>
                  <a:pt x="140947" y="7161"/>
                </a:cubicBezTo>
                <a:cubicBezTo>
                  <a:pt x="138899" y="6232"/>
                  <a:pt x="136803" y="5577"/>
                  <a:pt x="134696" y="5018"/>
                </a:cubicBezTo>
                <a:cubicBezTo>
                  <a:pt x="132577" y="4470"/>
                  <a:pt x="130445" y="4018"/>
                  <a:pt x="128326" y="3637"/>
                </a:cubicBezTo>
                <a:cubicBezTo>
                  <a:pt x="127266" y="3434"/>
                  <a:pt x="126195" y="3256"/>
                  <a:pt x="125123" y="3101"/>
                </a:cubicBezTo>
                <a:cubicBezTo>
                  <a:pt x="124052" y="2934"/>
                  <a:pt x="122980" y="2779"/>
                  <a:pt x="121909" y="2636"/>
                </a:cubicBezTo>
                <a:cubicBezTo>
                  <a:pt x="117610" y="2065"/>
                  <a:pt x="113300" y="1648"/>
                  <a:pt x="109002" y="1315"/>
                </a:cubicBezTo>
                <a:cubicBezTo>
                  <a:pt x="104692" y="981"/>
                  <a:pt x="100382" y="731"/>
                  <a:pt x="96072" y="541"/>
                </a:cubicBezTo>
                <a:cubicBezTo>
                  <a:pt x="88170" y="181"/>
                  <a:pt x="80258" y="1"/>
                  <a:pt x="723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2599775" y="534925"/>
            <a:ext cx="39444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726675" y="3133400"/>
            <a:ext cx="31002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5317275" y="3133400"/>
            <a:ext cx="31002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726675" y="2663413"/>
            <a:ext cx="31002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5317273" y="2663413"/>
            <a:ext cx="31002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869125" y="1429875"/>
            <a:ext cx="4968012" cy="3654991"/>
          </a:xfrm>
          <a:custGeom>
            <a:avLst/>
            <a:gdLst/>
            <a:ahLst/>
            <a:cxnLst/>
            <a:rect l="l" t="t" r="r" b="b"/>
            <a:pathLst>
              <a:path w="14276" h="10503" extrusionOk="0">
                <a:moveTo>
                  <a:pt x="24" y="1"/>
                </a:moveTo>
                <a:lnTo>
                  <a:pt x="24" y="72"/>
                </a:lnTo>
                <a:cubicBezTo>
                  <a:pt x="24" y="191"/>
                  <a:pt x="0" y="406"/>
                  <a:pt x="0" y="406"/>
                </a:cubicBezTo>
                <a:lnTo>
                  <a:pt x="48" y="799"/>
                </a:lnTo>
                <a:cubicBezTo>
                  <a:pt x="48" y="799"/>
                  <a:pt x="60" y="1382"/>
                  <a:pt x="167" y="1477"/>
                </a:cubicBezTo>
                <a:cubicBezTo>
                  <a:pt x="274" y="1561"/>
                  <a:pt x="465" y="1668"/>
                  <a:pt x="476" y="1691"/>
                </a:cubicBezTo>
                <a:cubicBezTo>
                  <a:pt x="500" y="1727"/>
                  <a:pt x="798" y="1930"/>
                  <a:pt x="834" y="2037"/>
                </a:cubicBezTo>
                <a:cubicBezTo>
                  <a:pt x="881" y="2156"/>
                  <a:pt x="941" y="2251"/>
                  <a:pt x="953" y="2311"/>
                </a:cubicBezTo>
                <a:cubicBezTo>
                  <a:pt x="976" y="2346"/>
                  <a:pt x="929" y="2608"/>
                  <a:pt x="929" y="2608"/>
                </a:cubicBezTo>
                <a:cubicBezTo>
                  <a:pt x="929" y="2608"/>
                  <a:pt x="955" y="2614"/>
                  <a:pt x="938" y="2614"/>
                </a:cubicBezTo>
                <a:cubicBezTo>
                  <a:pt x="929" y="2614"/>
                  <a:pt x="909" y="2612"/>
                  <a:pt x="869" y="2608"/>
                </a:cubicBezTo>
                <a:cubicBezTo>
                  <a:pt x="762" y="2584"/>
                  <a:pt x="643" y="2561"/>
                  <a:pt x="643" y="2561"/>
                </a:cubicBezTo>
                <a:lnTo>
                  <a:pt x="393" y="2561"/>
                </a:lnTo>
                <a:cubicBezTo>
                  <a:pt x="393" y="2561"/>
                  <a:pt x="274" y="2561"/>
                  <a:pt x="322" y="2644"/>
                </a:cubicBezTo>
                <a:cubicBezTo>
                  <a:pt x="357" y="2739"/>
                  <a:pt x="417" y="2811"/>
                  <a:pt x="476" y="2846"/>
                </a:cubicBezTo>
                <a:cubicBezTo>
                  <a:pt x="524" y="2870"/>
                  <a:pt x="703" y="3037"/>
                  <a:pt x="703" y="3037"/>
                </a:cubicBezTo>
                <a:cubicBezTo>
                  <a:pt x="703" y="3037"/>
                  <a:pt x="869" y="3180"/>
                  <a:pt x="929" y="3204"/>
                </a:cubicBezTo>
                <a:lnTo>
                  <a:pt x="1119" y="3204"/>
                </a:lnTo>
                <a:cubicBezTo>
                  <a:pt x="1119" y="3204"/>
                  <a:pt x="1126" y="3153"/>
                  <a:pt x="1175" y="3153"/>
                </a:cubicBezTo>
                <a:cubicBezTo>
                  <a:pt x="1193" y="3153"/>
                  <a:pt x="1218" y="3160"/>
                  <a:pt x="1250" y="3180"/>
                </a:cubicBezTo>
                <a:cubicBezTo>
                  <a:pt x="1369" y="3263"/>
                  <a:pt x="1346" y="3263"/>
                  <a:pt x="1429" y="3323"/>
                </a:cubicBezTo>
                <a:cubicBezTo>
                  <a:pt x="1512" y="3382"/>
                  <a:pt x="1608" y="3442"/>
                  <a:pt x="1655" y="3477"/>
                </a:cubicBezTo>
                <a:cubicBezTo>
                  <a:pt x="1703" y="3525"/>
                  <a:pt x="1762" y="3585"/>
                  <a:pt x="1774" y="3680"/>
                </a:cubicBezTo>
                <a:lnTo>
                  <a:pt x="1774" y="3954"/>
                </a:lnTo>
                <a:cubicBezTo>
                  <a:pt x="1774" y="3954"/>
                  <a:pt x="1770" y="3952"/>
                  <a:pt x="1763" y="3952"/>
                </a:cubicBezTo>
                <a:cubicBezTo>
                  <a:pt x="1740" y="3952"/>
                  <a:pt x="1686" y="3974"/>
                  <a:pt x="1667" y="4168"/>
                </a:cubicBezTo>
                <a:cubicBezTo>
                  <a:pt x="1655" y="4418"/>
                  <a:pt x="1631" y="4430"/>
                  <a:pt x="1846" y="4585"/>
                </a:cubicBezTo>
                <a:cubicBezTo>
                  <a:pt x="2060" y="4728"/>
                  <a:pt x="2381" y="5180"/>
                  <a:pt x="2441" y="5251"/>
                </a:cubicBezTo>
                <a:cubicBezTo>
                  <a:pt x="2493" y="5314"/>
                  <a:pt x="2536" y="5439"/>
                  <a:pt x="2616" y="5439"/>
                </a:cubicBezTo>
                <a:cubicBezTo>
                  <a:pt x="2629" y="5439"/>
                  <a:pt x="2641" y="5436"/>
                  <a:pt x="2655" y="5430"/>
                </a:cubicBezTo>
                <a:cubicBezTo>
                  <a:pt x="2762" y="5382"/>
                  <a:pt x="2905" y="5228"/>
                  <a:pt x="2905" y="5228"/>
                </a:cubicBezTo>
                <a:cubicBezTo>
                  <a:pt x="2905" y="5228"/>
                  <a:pt x="2762" y="4954"/>
                  <a:pt x="2727" y="4930"/>
                </a:cubicBezTo>
                <a:cubicBezTo>
                  <a:pt x="2715" y="4894"/>
                  <a:pt x="2381" y="4632"/>
                  <a:pt x="2381" y="4632"/>
                </a:cubicBezTo>
                <a:cubicBezTo>
                  <a:pt x="2381" y="4632"/>
                  <a:pt x="2298" y="4632"/>
                  <a:pt x="2298" y="4525"/>
                </a:cubicBezTo>
                <a:cubicBezTo>
                  <a:pt x="2298" y="4418"/>
                  <a:pt x="2310" y="4311"/>
                  <a:pt x="2310" y="4311"/>
                </a:cubicBezTo>
                <a:cubicBezTo>
                  <a:pt x="2310" y="4311"/>
                  <a:pt x="2298" y="4228"/>
                  <a:pt x="2286" y="4156"/>
                </a:cubicBezTo>
                <a:cubicBezTo>
                  <a:pt x="2262" y="4073"/>
                  <a:pt x="2227" y="3930"/>
                  <a:pt x="2227" y="3930"/>
                </a:cubicBezTo>
                <a:lnTo>
                  <a:pt x="2227" y="3620"/>
                </a:lnTo>
                <a:cubicBezTo>
                  <a:pt x="2227" y="3442"/>
                  <a:pt x="2167" y="3263"/>
                  <a:pt x="2167" y="3263"/>
                </a:cubicBezTo>
                <a:lnTo>
                  <a:pt x="1893" y="3096"/>
                </a:lnTo>
                <a:cubicBezTo>
                  <a:pt x="1893" y="3096"/>
                  <a:pt x="1822" y="3049"/>
                  <a:pt x="1750" y="2823"/>
                </a:cubicBezTo>
                <a:cubicBezTo>
                  <a:pt x="1667" y="2620"/>
                  <a:pt x="1631" y="2584"/>
                  <a:pt x="1608" y="2501"/>
                </a:cubicBezTo>
                <a:cubicBezTo>
                  <a:pt x="1608" y="2406"/>
                  <a:pt x="1643" y="2311"/>
                  <a:pt x="1584" y="2203"/>
                </a:cubicBezTo>
                <a:cubicBezTo>
                  <a:pt x="1536" y="2108"/>
                  <a:pt x="1512" y="2108"/>
                  <a:pt x="1393" y="1930"/>
                </a:cubicBezTo>
                <a:cubicBezTo>
                  <a:pt x="1250" y="1751"/>
                  <a:pt x="1191" y="1632"/>
                  <a:pt x="1107" y="1513"/>
                </a:cubicBezTo>
                <a:cubicBezTo>
                  <a:pt x="1012" y="1394"/>
                  <a:pt x="929" y="1489"/>
                  <a:pt x="941" y="1263"/>
                </a:cubicBezTo>
                <a:cubicBezTo>
                  <a:pt x="953" y="1037"/>
                  <a:pt x="941" y="1060"/>
                  <a:pt x="976" y="906"/>
                </a:cubicBezTo>
                <a:cubicBezTo>
                  <a:pt x="988" y="763"/>
                  <a:pt x="1131" y="477"/>
                  <a:pt x="1131" y="477"/>
                </a:cubicBezTo>
                <a:cubicBezTo>
                  <a:pt x="1131" y="477"/>
                  <a:pt x="1215" y="596"/>
                  <a:pt x="1286" y="620"/>
                </a:cubicBezTo>
                <a:cubicBezTo>
                  <a:pt x="1357" y="656"/>
                  <a:pt x="1548" y="679"/>
                  <a:pt x="1596" y="679"/>
                </a:cubicBezTo>
                <a:cubicBezTo>
                  <a:pt x="1631" y="679"/>
                  <a:pt x="1727" y="739"/>
                  <a:pt x="1750" y="834"/>
                </a:cubicBezTo>
                <a:cubicBezTo>
                  <a:pt x="1762" y="918"/>
                  <a:pt x="1762" y="1060"/>
                  <a:pt x="1762" y="1060"/>
                </a:cubicBezTo>
                <a:cubicBezTo>
                  <a:pt x="1762" y="1060"/>
                  <a:pt x="1717" y="1016"/>
                  <a:pt x="1696" y="1016"/>
                </a:cubicBezTo>
                <a:cubicBezTo>
                  <a:pt x="1676" y="1016"/>
                  <a:pt x="1676" y="1054"/>
                  <a:pt x="1750" y="1203"/>
                </a:cubicBezTo>
                <a:cubicBezTo>
                  <a:pt x="1881" y="1513"/>
                  <a:pt x="1989" y="1727"/>
                  <a:pt x="1989" y="1727"/>
                </a:cubicBezTo>
                <a:cubicBezTo>
                  <a:pt x="1989" y="1727"/>
                  <a:pt x="2131" y="2275"/>
                  <a:pt x="2239" y="2370"/>
                </a:cubicBezTo>
                <a:cubicBezTo>
                  <a:pt x="2358" y="2453"/>
                  <a:pt x="2381" y="2489"/>
                  <a:pt x="2536" y="2632"/>
                </a:cubicBezTo>
                <a:cubicBezTo>
                  <a:pt x="2679" y="2787"/>
                  <a:pt x="2858" y="2763"/>
                  <a:pt x="2727" y="2846"/>
                </a:cubicBezTo>
                <a:cubicBezTo>
                  <a:pt x="2584" y="2906"/>
                  <a:pt x="2608" y="2858"/>
                  <a:pt x="2584" y="2906"/>
                </a:cubicBezTo>
                <a:cubicBezTo>
                  <a:pt x="2548" y="2965"/>
                  <a:pt x="2620" y="3108"/>
                  <a:pt x="2667" y="3144"/>
                </a:cubicBezTo>
                <a:cubicBezTo>
                  <a:pt x="2715" y="3168"/>
                  <a:pt x="2822" y="3204"/>
                  <a:pt x="2917" y="3239"/>
                </a:cubicBezTo>
                <a:cubicBezTo>
                  <a:pt x="2977" y="3263"/>
                  <a:pt x="2998" y="3263"/>
                  <a:pt x="3008" y="3263"/>
                </a:cubicBezTo>
                <a:cubicBezTo>
                  <a:pt x="3018" y="3263"/>
                  <a:pt x="3018" y="3263"/>
                  <a:pt x="3036" y="3287"/>
                </a:cubicBezTo>
                <a:cubicBezTo>
                  <a:pt x="3084" y="3335"/>
                  <a:pt x="3001" y="3394"/>
                  <a:pt x="3155" y="3442"/>
                </a:cubicBezTo>
                <a:lnTo>
                  <a:pt x="3322" y="3501"/>
                </a:lnTo>
                <a:cubicBezTo>
                  <a:pt x="3322" y="3596"/>
                  <a:pt x="3370" y="3573"/>
                  <a:pt x="3310" y="3644"/>
                </a:cubicBezTo>
                <a:cubicBezTo>
                  <a:pt x="3239" y="3716"/>
                  <a:pt x="3120" y="3799"/>
                  <a:pt x="3084" y="3823"/>
                </a:cubicBezTo>
                <a:cubicBezTo>
                  <a:pt x="3060" y="3858"/>
                  <a:pt x="3060" y="4037"/>
                  <a:pt x="3060" y="4037"/>
                </a:cubicBezTo>
                <a:cubicBezTo>
                  <a:pt x="3060" y="4037"/>
                  <a:pt x="3132" y="4073"/>
                  <a:pt x="3251" y="4073"/>
                </a:cubicBezTo>
                <a:cubicBezTo>
                  <a:pt x="3280" y="4073"/>
                  <a:pt x="3315" y="4072"/>
                  <a:pt x="3350" y="4072"/>
                </a:cubicBezTo>
                <a:cubicBezTo>
                  <a:pt x="3457" y="4072"/>
                  <a:pt x="3575" y="4079"/>
                  <a:pt x="3620" y="4132"/>
                </a:cubicBezTo>
                <a:cubicBezTo>
                  <a:pt x="3667" y="4192"/>
                  <a:pt x="3834" y="4406"/>
                  <a:pt x="3834" y="4430"/>
                </a:cubicBezTo>
                <a:cubicBezTo>
                  <a:pt x="3834" y="4466"/>
                  <a:pt x="3894" y="4668"/>
                  <a:pt x="3929" y="4751"/>
                </a:cubicBezTo>
                <a:cubicBezTo>
                  <a:pt x="3977" y="4811"/>
                  <a:pt x="4108" y="4906"/>
                  <a:pt x="4132" y="4930"/>
                </a:cubicBezTo>
                <a:cubicBezTo>
                  <a:pt x="4144" y="4954"/>
                  <a:pt x="4227" y="5204"/>
                  <a:pt x="4263" y="5251"/>
                </a:cubicBezTo>
                <a:cubicBezTo>
                  <a:pt x="4286" y="5299"/>
                  <a:pt x="4441" y="5561"/>
                  <a:pt x="4489" y="5621"/>
                </a:cubicBezTo>
                <a:cubicBezTo>
                  <a:pt x="4525" y="5668"/>
                  <a:pt x="4906" y="5978"/>
                  <a:pt x="4906" y="6025"/>
                </a:cubicBezTo>
                <a:cubicBezTo>
                  <a:pt x="4917" y="6073"/>
                  <a:pt x="4929" y="6275"/>
                  <a:pt x="4882" y="6371"/>
                </a:cubicBezTo>
                <a:cubicBezTo>
                  <a:pt x="4846" y="6478"/>
                  <a:pt x="4751" y="6668"/>
                  <a:pt x="4703" y="6692"/>
                </a:cubicBezTo>
                <a:cubicBezTo>
                  <a:pt x="4667" y="6728"/>
                  <a:pt x="4525" y="6906"/>
                  <a:pt x="4525" y="6906"/>
                </a:cubicBezTo>
                <a:cubicBezTo>
                  <a:pt x="4525" y="6906"/>
                  <a:pt x="4560" y="7168"/>
                  <a:pt x="4560" y="7204"/>
                </a:cubicBezTo>
                <a:cubicBezTo>
                  <a:pt x="4560" y="7228"/>
                  <a:pt x="4572" y="7383"/>
                  <a:pt x="4632" y="7442"/>
                </a:cubicBezTo>
                <a:cubicBezTo>
                  <a:pt x="4679" y="7490"/>
                  <a:pt x="5203" y="7930"/>
                  <a:pt x="5203" y="7930"/>
                </a:cubicBezTo>
                <a:cubicBezTo>
                  <a:pt x="5203" y="7930"/>
                  <a:pt x="5441" y="7942"/>
                  <a:pt x="5477" y="8002"/>
                </a:cubicBezTo>
                <a:cubicBezTo>
                  <a:pt x="5525" y="8061"/>
                  <a:pt x="5644" y="8264"/>
                  <a:pt x="5644" y="8264"/>
                </a:cubicBezTo>
                <a:lnTo>
                  <a:pt x="6001" y="8442"/>
                </a:lnTo>
                <a:lnTo>
                  <a:pt x="6287" y="8502"/>
                </a:lnTo>
                <a:lnTo>
                  <a:pt x="6727" y="8764"/>
                </a:lnTo>
                <a:cubicBezTo>
                  <a:pt x="6727" y="8764"/>
                  <a:pt x="7299" y="8990"/>
                  <a:pt x="7299" y="9002"/>
                </a:cubicBezTo>
                <a:cubicBezTo>
                  <a:pt x="7299" y="9038"/>
                  <a:pt x="7203" y="9157"/>
                  <a:pt x="7620" y="9335"/>
                </a:cubicBezTo>
                <a:cubicBezTo>
                  <a:pt x="8037" y="9514"/>
                  <a:pt x="8430" y="9657"/>
                  <a:pt x="8477" y="9716"/>
                </a:cubicBezTo>
                <a:cubicBezTo>
                  <a:pt x="8513" y="9776"/>
                  <a:pt x="8299" y="9847"/>
                  <a:pt x="8692" y="9883"/>
                </a:cubicBezTo>
                <a:cubicBezTo>
                  <a:pt x="9017" y="9902"/>
                  <a:pt x="9143" y="9968"/>
                  <a:pt x="9285" y="9968"/>
                </a:cubicBezTo>
                <a:cubicBezTo>
                  <a:pt x="9319" y="9968"/>
                  <a:pt x="9355" y="9964"/>
                  <a:pt x="9394" y="9954"/>
                </a:cubicBezTo>
                <a:cubicBezTo>
                  <a:pt x="9609" y="9931"/>
                  <a:pt x="9692" y="9942"/>
                  <a:pt x="9811" y="9871"/>
                </a:cubicBezTo>
                <a:cubicBezTo>
                  <a:pt x="9930" y="9776"/>
                  <a:pt x="10049" y="9728"/>
                  <a:pt x="10109" y="9728"/>
                </a:cubicBezTo>
                <a:cubicBezTo>
                  <a:pt x="10168" y="9728"/>
                  <a:pt x="10799" y="9942"/>
                  <a:pt x="10799" y="9942"/>
                </a:cubicBezTo>
                <a:lnTo>
                  <a:pt x="11192" y="10347"/>
                </a:lnTo>
                <a:cubicBezTo>
                  <a:pt x="11192" y="10347"/>
                  <a:pt x="11216" y="10419"/>
                  <a:pt x="11240" y="10502"/>
                </a:cubicBezTo>
                <a:lnTo>
                  <a:pt x="11287" y="10502"/>
                </a:lnTo>
                <a:lnTo>
                  <a:pt x="11371" y="10347"/>
                </a:lnTo>
                <a:lnTo>
                  <a:pt x="11633" y="10085"/>
                </a:lnTo>
                <a:lnTo>
                  <a:pt x="11728" y="9990"/>
                </a:lnTo>
                <a:cubicBezTo>
                  <a:pt x="11728" y="9990"/>
                  <a:pt x="11871" y="9995"/>
                  <a:pt x="11987" y="9995"/>
                </a:cubicBezTo>
                <a:cubicBezTo>
                  <a:pt x="12045" y="9995"/>
                  <a:pt x="12097" y="9994"/>
                  <a:pt x="12121" y="9990"/>
                </a:cubicBezTo>
                <a:cubicBezTo>
                  <a:pt x="12180" y="9966"/>
                  <a:pt x="12323" y="9883"/>
                  <a:pt x="12323" y="9883"/>
                </a:cubicBezTo>
                <a:lnTo>
                  <a:pt x="12323" y="9764"/>
                </a:lnTo>
                <a:lnTo>
                  <a:pt x="12204" y="9585"/>
                </a:lnTo>
                <a:lnTo>
                  <a:pt x="12002" y="9419"/>
                </a:lnTo>
                <a:lnTo>
                  <a:pt x="11942" y="9371"/>
                </a:lnTo>
                <a:lnTo>
                  <a:pt x="11811" y="9276"/>
                </a:lnTo>
                <a:lnTo>
                  <a:pt x="11811" y="9192"/>
                </a:lnTo>
                <a:cubicBezTo>
                  <a:pt x="11811" y="9192"/>
                  <a:pt x="11823" y="9169"/>
                  <a:pt x="11895" y="9157"/>
                </a:cubicBezTo>
                <a:cubicBezTo>
                  <a:pt x="11990" y="9157"/>
                  <a:pt x="12002" y="9121"/>
                  <a:pt x="12002" y="9121"/>
                </a:cubicBezTo>
                <a:lnTo>
                  <a:pt x="12002" y="9014"/>
                </a:lnTo>
                <a:lnTo>
                  <a:pt x="12049" y="8919"/>
                </a:lnTo>
                <a:lnTo>
                  <a:pt x="12418" y="8930"/>
                </a:lnTo>
                <a:lnTo>
                  <a:pt x="12799" y="8954"/>
                </a:lnTo>
                <a:lnTo>
                  <a:pt x="12954" y="8978"/>
                </a:lnTo>
                <a:lnTo>
                  <a:pt x="13538" y="8621"/>
                </a:lnTo>
                <a:cubicBezTo>
                  <a:pt x="13547" y="8594"/>
                  <a:pt x="13555" y="8581"/>
                  <a:pt x="13574" y="8581"/>
                </a:cubicBezTo>
                <a:cubicBezTo>
                  <a:pt x="13581" y="8581"/>
                  <a:pt x="13588" y="8582"/>
                  <a:pt x="13597" y="8585"/>
                </a:cubicBezTo>
                <a:lnTo>
                  <a:pt x="13728" y="8633"/>
                </a:lnTo>
                <a:lnTo>
                  <a:pt x="13895" y="8621"/>
                </a:lnTo>
                <a:lnTo>
                  <a:pt x="13990" y="8478"/>
                </a:lnTo>
                <a:lnTo>
                  <a:pt x="14097" y="8180"/>
                </a:lnTo>
                <a:lnTo>
                  <a:pt x="13930" y="8037"/>
                </a:lnTo>
                <a:cubicBezTo>
                  <a:pt x="13930" y="8037"/>
                  <a:pt x="13921" y="8041"/>
                  <a:pt x="13913" y="8041"/>
                </a:cubicBezTo>
                <a:cubicBezTo>
                  <a:pt x="13900" y="8041"/>
                  <a:pt x="13890" y="8033"/>
                  <a:pt x="13919" y="7990"/>
                </a:cubicBezTo>
                <a:cubicBezTo>
                  <a:pt x="13954" y="7930"/>
                  <a:pt x="14026" y="7883"/>
                  <a:pt x="14026" y="7883"/>
                </a:cubicBezTo>
                <a:cubicBezTo>
                  <a:pt x="14026" y="7883"/>
                  <a:pt x="14050" y="7799"/>
                  <a:pt x="14050" y="7680"/>
                </a:cubicBezTo>
                <a:cubicBezTo>
                  <a:pt x="14014" y="7502"/>
                  <a:pt x="13942" y="7478"/>
                  <a:pt x="14085" y="7418"/>
                </a:cubicBezTo>
                <a:cubicBezTo>
                  <a:pt x="14240" y="7359"/>
                  <a:pt x="14276" y="7299"/>
                  <a:pt x="14276" y="7299"/>
                </a:cubicBezTo>
                <a:lnTo>
                  <a:pt x="14276" y="6966"/>
                </a:lnTo>
                <a:cubicBezTo>
                  <a:pt x="14276" y="6966"/>
                  <a:pt x="14192" y="6859"/>
                  <a:pt x="14038" y="6847"/>
                </a:cubicBezTo>
                <a:cubicBezTo>
                  <a:pt x="14009" y="6844"/>
                  <a:pt x="13970" y="6844"/>
                  <a:pt x="13926" y="6844"/>
                </a:cubicBezTo>
                <a:cubicBezTo>
                  <a:pt x="13749" y="6844"/>
                  <a:pt x="13490" y="6859"/>
                  <a:pt x="13490" y="6859"/>
                </a:cubicBezTo>
                <a:lnTo>
                  <a:pt x="13204" y="7014"/>
                </a:lnTo>
                <a:lnTo>
                  <a:pt x="12752" y="7061"/>
                </a:lnTo>
                <a:cubicBezTo>
                  <a:pt x="12752" y="7061"/>
                  <a:pt x="12645" y="7073"/>
                  <a:pt x="12645" y="7121"/>
                </a:cubicBezTo>
                <a:cubicBezTo>
                  <a:pt x="12645" y="7156"/>
                  <a:pt x="12633" y="7216"/>
                  <a:pt x="12633" y="7240"/>
                </a:cubicBezTo>
                <a:cubicBezTo>
                  <a:pt x="12645" y="7264"/>
                  <a:pt x="12645" y="7371"/>
                  <a:pt x="12645" y="7371"/>
                </a:cubicBezTo>
                <a:lnTo>
                  <a:pt x="12466" y="7776"/>
                </a:lnTo>
                <a:lnTo>
                  <a:pt x="12454" y="7966"/>
                </a:lnTo>
                <a:lnTo>
                  <a:pt x="12359" y="8109"/>
                </a:lnTo>
                <a:lnTo>
                  <a:pt x="12216" y="8168"/>
                </a:lnTo>
                <a:lnTo>
                  <a:pt x="12109" y="8204"/>
                </a:lnTo>
                <a:lnTo>
                  <a:pt x="12121" y="8395"/>
                </a:lnTo>
                <a:lnTo>
                  <a:pt x="12109" y="8502"/>
                </a:lnTo>
                <a:cubicBezTo>
                  <a:pt x="12109" y="8502"/>
                  <a:pt x="12049" y="8526"/>
                  <a:pt x="11883" y="8573"/>
                </a:cubicBezTo>
                <a:cubicBezTo>
                  <a:pt x="11716" y="8621"/>
                  <a:pt x="11561" y="8633"/>
                  <a:pt x="11561" y="8633"/>
                </a:cubicBezTo>
                <a:lnTo>
                  <a:pt x="11537" y="8538"/>
                </a:lnTo>
                <a:lnTo>
                  <a:pt x="11466" y="8430"/>
                </a:lnTo>
                <a:lnTo>
                  <a:pt x="11240" y="8395"/>
                </a:lnTo>
                <a:lnTo>
                  <a:pt x="11097" y="8430"/>
                </a:lnTo>
                <a:lnTo>
                  <a:pt x="10525" y="8502"/>
                </a:lnTo>
                <a:cubicBezTo>
                  <a:pt x="10525" y="8502"/>
                  <a:pt x="10488" y="8518"/>
                  <a:pt x="10435" y="8518"/>
                </a:cubicBezTo>
                <a:cubicBezTo>
                  <a:pt x="10409" y="8518"/>
                  <a:pt x="10378" y="8514"/>
                  <a:pt x="10347" y="8502"/>
                </a:cubicBezTo>
                <a:cubicBezTo>
                  <a:pt x="10263" y="8466"/>
                  <a:pt x="10204" y="8442"/>
                  <a:pt x="10204" y="8442"/>
                </a:cubicBezTo>
                <a:lnTo>
                  <a:pt x="10109" y="8407"/>
                </a:lnTo>
                <a:lnTo>
                  <a:pt x="9787" y="8288"/>
                </a:lnTo>
                <a:lnTo>
                  <a:pt x="9454" y="8073"/>
                </a:lnTo>
                <a:cubicBezTo>
                  <a:pt x="9454" y="8073"/>
                  <a:pt x="9394" y="8026"/>
                  <a:pt x="9323" y="7907"/>
                </a:cubicBezTo>
                <a:cubicBezTo>
                  <a:pt x="9263" y="7787"/>
                  <a:pt x="9132" y="7668"/>
                  <a:pt x="9144" y="7537"/>
                </a:cubicBezTo>
                <a:cubicBezTo>
                  <a:pt x="9156" y="7395"/>
                  <a:pt x="9251" y="7442"/>
                  <a:pt x="9156" y="7311"/>
                </a:cubicBezTo>
                <a:cubicBezTo>
                  <a:pt x="9073" y="7192"/>
                  <a:pt x="8942" y="7097"/>
                  <a:pt x="8906" y="7085"/>
                </a:cubicBezTo>
                <a:cubicBezTo>
                  <a:pt x="8870" y="7073"/>
                  <a:pt x="8787" y="7014"/>
                  <a:pt x="8787" y="7014"/>
                </a:cubicBezTo>
                <a:cubicBezTo>
                  <a:pt x="8787" y="7014"/>
                  <a:pt x="8858" y="6859"/>
                  <a:pt x="8918" y="6799"/>
                </a:cubicBezTo>
                <a:cubicBezTo>
                  <a:pt x="9001" y="6740"/>
                  <a:pt x="9013" y="6680"/>
                  <a:pt x="9013" y="6680"/>
                </a:cubicBezTo>
                <a:lnTo>
                  <a:pt x="9001" y="6525"/>
                </a:lnTo>
                <a:lnTo>
                  <a:pt x="8942" y="6299"/>
                </a:lnTo>
                <a:lnTo>
                  <a:pt x="8835" y="6049"/>
                </a:lnTo>
                <a:cubicBezTo>
                  <a:pt x="8835" y="6049"/>
                  <a:pt x="8716" y="5668"/>
                  <a:pt x="8739" y="5609"/>
                </a:cubicBezTo>
                <a:cubicBezTo>
                  <a:pt x="8775" y="5549"/>
                  <a:pt x="8858" y="5406"/>
                  <a:pt x="8858" y="5371"/>
                </a:cubicBezTo>
                <a:cubicBezTo>
                  <a:pt x="8858" y="5347"/>
                  <a:pt x="8751" y="5109"/>
                  <a:pt x="8751" y="5109"/>
                </a:cubicBezTo>
                <a:lnTo>
                  <a:pt x="8727" y="4859"/>
                </a:lnTo>
                <a:lnTo>
                  <a:pt x="8787" y="4632"/>
                </a:lnTo>
                <a:lnTo>
                  <a:pt x="8918" y="4704"/>
                </a:lnTo>
                <a:cubicBezTo>
                  <a:pt x="8918" y="4704"/>
                  <a:pt x="9023" y="4756"/>
                  <a:pt x="9068" y="4756"/>
                </a:cubicBezTo>
                <a:cubicBezTo>
                  <a:pt x="9075" y="4756"/>
                  <a:pt x="9081" y="4755"/>
                  <a:pt x="9085" y="4751"/>
                </a:cubicBezTo>
                <a:cubicBezTo>
                  <a:pt x="9120" y="4716"/>
                  <a:pt x="9156" y="4656"/>
                  <a:pt x="9156" y="4656"/>
                </a:cubicBezTo>
                <a:cubicBezTo>
                  <a:pt x="9156" y="4656"/>
                  <a:pt x="9263" y="4549"/>
                  <a:pt x="9263" y="4489"/>
                </a:cubicBezTo>
                <a:cubicBezTo>
                  <a:pt x="9263" y="4478"/>
                  <a:pt x="9263" y="4430"/>
                  <a:pt x="9251" y="4406"/>
                </a:cubicBezTo>
                <a:lnTo>
                  <a:pt x="9239" y="4394"/>
                </a:lnTo>
                <a:lnTo>
                  <a:pt x="8977" y="4156"/>
                </a:lnTo>
                <a:lnTo>
                  <a:pt x="8585" y="3977"/>
                </a:lnTo>
                <a:lnTo>
                  <a:pt x="8406" y="3501"/>
                </a:lnTo>
                <a:lnTo>
                  <a:pt x="7751" y="2287"/>
                </a:lnTo>
                <a:lnTo>
                  <a:pt x="7561" y="2025"/>
                </a:lnTo>
                <a:lnTo>
                  <a:pt x="7084" y="1930"/>
                </a:lnTo>
                <a:lnTo>
                  <a:pt x="6858" y="1989"/>
                </a:lnTo>
                <a:lnTo>
                  <a:pt x="6656" y="2192"/>
                </a:lnTo>
                <a:lnTo>
                  <a:pt x="6453" y="2311"/>
                </a:lnTo>
                <a:lnTo>
                  <a:pt x="6275" y="2323"/>
                </a:lnTo>
                <a:lnTo>
                  <a:pt x="6001" y="2215"/>
                </a:lnTo>
                <a:lnTo>
                  <a:pt x="5858" y="1930"/>
                </a:lnTo>
                <a:lnTo>
                  <a:pt x="5644" y="1501"/>
                </a:lnTo>
                <a:lnTo>
                  <a:pt x="5037" y="834"/>
                </a:lnTo>
                <a:lnTo>
                  <a:pt x="4334" y="799"/>
                </a:lnTo>
                <a:lnTo>
                  <a:pt x="4132" y="965"/>
                </a:lnTo>
                <a:lnTo>
                  <a:pt x="2834" y="834"/>
                </a:lnTo>
                <a:lnTo>
                  <a:pt x="1119" y="167"/>
                </a:lnTo>
                <a:lnTo>
                  <a:pt x="1096" y="60"/>
                </a:lnTo>
                <a:lnTo>
                  <a:pt x="24" y="1"/>
                </a:lnTo>
                <a:close/>
              </a:path>
            </a:pathLst>
          </a:custGeom>
          <a:solidFill>
            <a:srgbClr val="FFFFFF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26675" y="534925"/>
            <a:ext cx="769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B1194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726675" y="906150"/>
            <a:ext cx="3559500" cy="91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726675" y="1819050"/>
            <a:ext cx="3559500" cy="24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2194800" y="1835700"/>
            <a:ext cx="4754400" cy="8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ubTitle" idx="1"/>
          </p:nvPr>
        </p:nvSpPr>
        <p:spPr>
          <a:xfrm>
            <a:off x="2194800" y="2722500"/>
            <a:ext cx="47544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" name="Google Shape;37;p8"/>
          <p:cNvSpPr/>
          <p:nvPr/>
        </p:nvSpPr>
        <p:spPr>
          <a:xfrm>
            <a:off x="5853545" y="394325"/>
            <a:ext cx="2339347" cy="2242174"/>
          </a:xfrm>
          <a:custGeom>
            <a:avLst/>
            <a:gdLst/>
            <a:ahLst/>
            <a:cxnLst/>
            <a:rect l="l" t="t" r="r" b="b"/>
            <a:pathLst>
              <a:path w="3442" h="3299" extrusionOk="0">
                <a:moveTo>
                  <a:pt x="1286" y="0"/>
                </a:moveTo>
                <a:cubicBezTo>
                  <a:pt x="1298" y="36"/>
                  <a:pt x="1227" y="155"/>
                  <a:pt x="1191" y="191"/>
                </a:cubicBezTo>
                <a:cubicBezTo>
                  <a:pt x="1167" y="215"/>
                  <a:pt x="1000" y="298"/>
                  <a:pt x="1000" y="298"/>
                </a:cubicBezTo>
                <a:cubicBezTo>
                  <a:pt x="1000" y="298"/>
                  <a:pt x="983" y="300"/>
                  <a:pt x="961" y="300"/>
                </a:cubicBezTo>
                <a:cubicBezTo>
                  <a:pt x="928" y="300"/>
                  <a:pt x="884" y="296"/>
                  <a:pt x="869" y="274"/>
                </a:cubicBezTo>
                <a:lnTo>
                  <a:pt x="786" y="203"/>
                </a:lnTo>
                <a:cubicBezTo>
                  <a:pt x="786" y="203"/>
                  <a:pt x="775" y="202"/>
                  <a:pt x="759" y="202"/>
                </a:cubicBezTo>
                <a:cubicBezTo>
                  <a:pt x="718" y="202"/>
                  <a:pt x="641" y="208"/>
                  <a:pt x="607" y="250"/>
                </a:cubicBezTo>
                <a:cubicBezTo>
                  <a:pt x="572" y="310"/>
                  <a:pt x="536" y="334"/>
                  <a:pt x="512" y="429"/>
                </a:cubicBezTo>
                <a:cubicBezTo>
                  <a:pt x="476" y="512"/>
                  <a:pt x="453" y="679"/>
                  <a:pt x="453" y="679"/>
                </a:cubicBezTo>
                <a:lnTo>
                  <a:pt x="310" y="953"/>
                </a:lnTo>
                <a:lnTo>
                  <a:pt x="107" y="1167"/>
                </a:lnTo>
                <a:lnTo>
                  <a:pt x="72" y="1727"/>
                </a:lnTo>
                <a:cubicBezTo>
                  <a:pt x="72" y="1727"/>
                  <a:pt x="0" y="1751"/>
                  <a:pt x="0" y="1882"/>
                </a:cubicBezTo>
                <a:cubicBezTo>
                  <a:pt x="0" y="2024"/>
                  <a:pt x="48" y="2060"/>
                  <a:pt x="48" y="2060"/>
                </a:cubicBezTo>
                <a:lnTo>
                  <a:pt x="238" y="2096"/>
                </a:lnTo>
                <a:cubicBezTo>
                  <a:pt x="238" y="2096"/>
                  <a:pt x="393" y="2036"/>
                  <a:pt x="429" y="2024"/>
                </a:cubicBezTo>
                <a:cubicBezTo>
                  <a:pt x="459" y="2013"/>
                  <a:pt x="500" y="2004"/>
                  <a:pt x="536" y="2004"/>
                </a:cubicBezTo>
                <a:cubicBezTo>
                  <a:pt x="572" y="2004"/>
                  <a:pt x="601" y="2013"/>
                  <a:pt x="607" y="2036"/>
                </a:cubicBezTo>
                <a:cubicBezTo>
                  <a:pt x="631" y="2084"/>
                  <a:pt x="691" y="2275"/>
                  <a:pt x="691" y="2275"/>
                </a:cubicBezTo>
                <a:cubicBezTo>
                  <a:pt x="691" y="2275"/>
                  <a:pt x="488" y="2394"/>
                  <a:pt x="369" y="2417"/>
                </a:cubicBezTo>
                <a:lnTo>
                  <a:pt x="357" y="2417"/>
                </a:lnTo>
                <a:lnTo>
                  <a:pt x="369" y="2465"/>
                </a:lnTo>
                <a:lnTo>
                  <a:pt x="453" y="2584"/>
                </a:lnTo>
                <a:lnTo>
                  <a:pt x="357" y="2763"/>
                </a:lnTo>
                <a:lnTo>
                  <a:pt x="345" y="2870"/>
                </a:lnTo>
                <a:lnTo>
                  <a:pt x="465" y="2977"/>
                </a:lnTo>
                <a:lnTo>
                  <a:pt x="607" y="3001"/>
                </a:lnTo>
                <a:lnTo>
                  <a:pt x="822" y="3036"/>
                </a:lnTo>
                <a:lnTo>
                  <a:pt x="929" y="3191"/>
                </a:lnTo>
                <a:lnTo>
                  <a:pt x="1048" y="3298"/>
                </a:lnTo>
                <a:lnTo>
                  <a:pt x="1167" y="3227"/>
                </a:lnTo>
                <a:lnTo>
                  <a:pt x="1417" y="2858"/>
                </a:lnTo>
                <a:lnTo>
                  <a:pt x="1596" y="2441"/>
                </a:lnTo>
                <a:lnTo>
                  <a:pt x="1977" y="2382"/>
                </a:lnTo>
                <a:lnTo>
                  <a:pt x="2453" y="2334"/>
                </a:lnTo>
                <a:lnTo>
                  <a:pt x="2834" y="2167"/>
                </a:lnTo>
                <a:cubicBezTo>
                  <a:pt x="2834" y="2167"/>
                  <a:pt x="3191" y="1870"/>
                  <a:pt x="3215" y="1822"/>
                </a:cubicBezTo>
                <a:cubicBezTo>
                  <a:pt x="3262" y="1786"/>
                  <a:pt x="3441" y="1501"/>
                  <a:pt x="3441" y="1501"/>
                </a:cubicBezTo>
                <a:lnTo>
                  <a:pt x="3441" y="1167"/>
                </a:lnTo>
                <a:lnTo>
                  <a:pt x="3346" y="953"/>
                </a:lnTo>
                <a:lnTo>
                  <a:pt x="3012" y="739"/>
                </a:lnTo>
                <a:lnTo>
                  <a:pt x="2774" y="691"/>
                </a:lnTo>
                <a:lnTo>
                  <a:pt x="2727" y="715"/>
                </a:lnTo>
                <a:lnTo>
                  <a:pt x="2608" y="774"/>
                </a:lnTo>
                <a:lnTo>
                  <a:pt x="2536" y="774"/>
                </a:lnTo>
                <a:lnTo>
                  <a:pt x="2298" y="715"/>
                </a:lnTo>
                <a:lnTo>
                  <a:pt x="2096" y="631"/>
                </a:lnTo>
                <a:cubicBezTo>
                  <a:pt x="2096" y="631"/>
                  <a:pt x="1965" y="453"/>
                  <a:pt x="1941" y="441"/>
                </a:cubicBezTo>
                <a:cubicBezTo>
                  <a:pt x="1905" y="429"/>
                  <a:pt x="1774" y="358"/>
                  <a:pt x="1762" y="334"/>
                </a:cubicBezTo>
                <a:cubicBezTo>
                  <a:pt x="1762" y="322"/>
                  <a:pt x="1679" y="250"/>
                  <a:pt x="1679" y="250"/>
                </a:cubicBezTo>
                <a:lnTo>
                  <a:pt x="1286" y="0"/>
                </a:lnTo>
                <a:close/>
              </a:path>
            </a:pathLst>
          </a:custGeom>
          <a:solidFill>
            <a:srgbClr val="FFFFFF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8"/>
          <p:cNvSpPr/>
          <p:nvPr/>
        </p:nvSpPr>
        <p:spPr>
          <a:xfrm>
            <a:off x="-74625" y="-700826"/>
            <a:ext cx="3598880" cy="5788378"/>
          </a:xfrm>
          <a:custGeom>
            <a:avLst/>
            <a:gdLst/>
            <a:ahLst/>
            <a:cxnLst/>
            <a:rect l="l" t="t" r="r" b="b"/>
            <a:pathLst>
              <a:path w="6537" h="10514" extrusionOk="0">
                <a:moveTo>
                  <a:pt x="3691" y="0"/>
                </a:moveTo>
                <a:lnTo>
                  <a:pt x="3774" y="215"/>
                </a:lnTo>
                <a:lnTo>
                  <a:pt x="3774" y="548"/>
                </a:lnTo>
                <a:cubicBezTo>
                  <a:pt x="3774" y="548"/>
                  <a:pt x="3596" y="846"/>
                  <a:pt x="3560" y="870"/>
                </a:cubicBezTo>
                <a:cubicBezTo>
                  <a:pt x="3512" y="917"/>
                  <a:pt x="3167" y="1215"/>
                  <a:pt x="3167" y="1215"/>
                </a:cubicBezTo>
                <a:lnTo>
                  <a:pt x="2798" y="1382"/>
                </a:lnTo>
                <a:lnTo>
                  <a:pt x="2322" y="1429"/>
                </a:lnTo>
                <a:lnTo>
                  <a:pt x="1929" y="1489"/>
                </a:lnTo>
                <a:lnTo>
                  <a:pt x="1750" y="1905"/>
                </a:lnTo>
                <a:lnTo>
                  <a:pt x="1500" y="2274"/>
                </a:lnTo>
                <a:lnTo>
                  <a:pt x="1381" y="2346"/>
                </a:lnTo>
                <a:lnTo>
                  <a:pt x="1262" y="2239"/>
                </a:lnTo>
                <a:lnTo>
                  <a:pt x="1155" y="2084"/>
                </a:lnTo>
                <a:lnTo>
                  <a:pt x="953" y="2048"/>
                </a:lnTo>
                <a:lnTo>
                  <a:pt x="798" y="2024"/>
                </a:lnTo>
                <a:lnTo>
                  <a:pt x="679" y="1917"/>
                </a:lnTo>
                <a:lnTo>
                  <a:pt x="703" y="1810"/>
                </a:lnTo>
                <a:lnTo>
                  <a:pt x="786" y="1632"/>
                </a:lnTo>
                <a:lnTo>
                  <a:pt x="786" y="1489"/>
                </a:lnTo>
                <a:lnTo>
                  <a:pt x="774" y="1441"/>
                </a:lnTo>
                <a:cubicBezTo>
                  <a:pt x="643" y="1489"/>
                  <a:pt x="357" y="1584"/>
                  <a:pt x="298" y="1643"/>
                </a:cubicBezTo>
                <a:cubicBezTo>
                  <a:pt x="226" y="1703"/>
                  <a:pt x="24" y="1751"/>
                  <a:pt x="12" y="1965"/>
                </a:cubicBezTo>
                <a:cubicBezTo>
                  <a:pt x="0" y="2167"/>
                  <a:pt x="48" y="2334"/>
                  <a:pt x="72" y="2334"/>
                </a:cubicBezTo>
                <a:cubicBezTo>
                  <a:pt x="107" y="2346"/>
                  <a:pt x="167" y="2358"/>
                  <a:pt x="191" y="2441"/>
                </a:cubicBezTo>
                <a:cubicBezTo>
                  <a:pt x="238" y="2501"/>
                  <a:pt x="286" y="2596"/>
                  <a:pt x="298" y="2655"/>
                </a:cubicBezTo>
                <a:cubicBezTo>
                  <a:pt x="298" y="2715"/>
                  <a:pt x="310" y="2834"/>
                  <a:pt x="286" y="2834"/>
                </a:cubicBezTo>
                <a:cubicBezTo>
                  <a:pt x="250" y="2834"/>
                  <a:pt x="143" y="2834"/>
                  <a:pt x="107" y="2894"/>
                </a:cubicBezTo>
                <a:cubicBezTo>
                  <a:pt x="72" y="2953"/>
                  <a:pt x="12" y="2917"/>
                  <a:pt x="24" y="3013"/>
                </a:cubicBezTo>
                <a:cubicBezTo>
                  <a:pt x="48" y="3108"/>
                  <a:pt x="381" y="3298"/>
                  <a:pt x="381" y="3298"/>
                </a:cubicBezTo>
                <a:lnTo>
                  <a:pt x="643" y="3429"/>
                </a:lnTo>
                <a:lnTo>
                  <a:pt x="905" y="3763"/>
                </a:lnTo>
                <a:cubicBezTo>
                  <a:pt x="905" y="3763"/>
                  <a:pt x="1036" y="4120"/>
                  <a:pt x="1072" y="4191"/>
                </a:cubicBezTo>
                <a:cubicBezTo>
                  <a:pt x="1119" y="4263"/>
                  <a:pt x="1191" y="4322"/>
                  <a:pt x="1238" y="4370"/>
                </a:cubicBezTo>
                <a:cubicBezTo>
                  <a:pt x="1274" y="4418"/>
                  <a:pt x="1429" y="4656"/>
                  <a:pt x="1441" y="4680"/>
                </a:cubicBezTo>
                <a:cubicBezTo>
                  <a:pt x="1453" y="4715"/>
                  <a:pt x="1727" y="5834"/>
                  <a:pt x="1727" y="5834"/>
                </a:cubicBezTo>
                <a:cubicBezTo>
                  <a:pt x="1727" y="5834"/>
                  <a:pt x="1738" y="6192"/>
                  <a:pt x="1774" y="6215"/>
                </a:cubicBezTo>
                <a:cubicBezTo>
                  <a:pt x="1798" y="6251"/>
                  <a:pt x="1929" y="6442"/>
                  <a:pt x="1965" y="6465"/>
                </a:cubicBezTo>
                <a:cubicBezTo>
                  <a:pt x="1977" y="6501"/>
                  <a:pt x="2072" y="6704"/>
                  <a:pt x="2072" y="6751"/>
                </a:cubicBezTo>
                <a:cubicBezTo>
                  <a:pt x="2072" y="6799"/>
                  <a:pt x="2012" y="6918"/>
                  <a:pt x="2072" y="6942"/>
                </a:cubicBezTo>
                <a:cubicBezTo>
                  <a:pt x="2131" y="6989"/>
                  <a:pt x="2369" y="7239"/>
                  <a:pt x="2369" y="7239"/>
                </a:cubicBezTo>
                <a:cubicBezTo>
                  <a:pt x="2369" y="7239"/>
                  <a:pt x="2489" y="7477"/>
                  <a:pt x="2465" y="7525"/>
                </a:cubicBezTo>
                <a:cubicBezTo>
                  <a:pt x="2441" y="7585"/>
                  <a:pt x="2429" y="7632"/>
                  <a:pt x="2381" y="7644"/>
                </a:cubicBezTo>
                <a:cubicBezTo>
                  <a:pt x="2334" y="7656"/>
                  <a:pt x="2274" y="7811"/>
                  <a:pt x="2274" y="7811"/>
                </a:cubicBezTo>
                <a:cubicBezTo>
                  <a:pt x="2274" y="7811"/>
                  <a:pt x="2405" y="8013"/>
                  <a:pt x="2429" y="8049"/>
                </a:cubicBezTo>
                <a:cubicBezTo>
                  <a:pt x="2441" y="8073"/>
                  <a:pt x="2905" y="8632"/>
                  <a:pt x="2905" y="8632"/>
                </a:cubicBezTo>
                <a:lnTo>
                  <a:pt x="3358" y="8966"/>
                </a:lnTo>
                <a:lnTo>
                  <a:pt x="3953" y="9240"/>
                </a:lnTo>
                <a:lnTo>
                  <a:pt x="4477" y="9704"/>
                </a:lnTo>
                <a:lnTo>
                  <a:pt x="4810" y="10121"/>
                </a:lnTo>
                <a:lnTo>
                  <a:pt x="5191" y="10478"/>
                </a:lnTo>
                <a:lnTo>
                  <a:pt x="5191" y="10514"/>
                </a:lnTo>
                <a:lnTo>
                  <a:pt x="5358" y="10478"/>
                </a:lnTo>
                <a:lnTo>
                  <a:pt x="5525" y="10275"/>
                </a:lnTo>
                <a:lnTo>
                  <a:pt x="5608" y="10144"/>
                </a:lnTo>
                <a:lnTo>
                  <a:pt x="5668" y="9906"/>
                </a:lnTo>
                <a:lnTo>
                  <a:pt x="5798" y="9680"/>
                </a:lnTo>
                <a:lnTo>
                  <a:pt x="6191" y="9525"/>
                </a:lnTo>
                <a:lnTo>
                  <a:pt x="6310" y="9418"/>
                </a:lnTo>
                <a:lnTo>
                  <a:pt x="6144" y="9073"/>
                </a:lnTo>
                <a:lnTo>
                  <a:pt x="5965" y="8835"/>
                </a:lnTo>
                <a:lnTo>
                  <a:pt x="5965" y="8609"/>
                </a:lnTo>
                <a:lnTo>
                  <a:pt x="6144" y="8418"/>
                </a:lnTo>
                <a:lnTo>
                  <a:pt x="6275" y="8156"/>
                </a:lnTo>
                <a:lnTo>
                  <a:pt x="6275" y="7870"/>
                </a:lnTo>
                <a:lnTo>
                  <a:pt x="6251" y="7561"/>
                </a:lnTo>
                <a:lnTo>
                  <a:pt x="6430" y="7287"/>
                </a:lnTo>
                <a:lnTo>
                  <a:pt x="6537" y="7085"/>
                </a:lnTo>
                <a:lnTo>
                  <a:pt x="6310" y="6644"/>
                </a:lnTo>
                <a:lnTo>
                  <a:pt x="6203" y="6454"/>
                </a:lnTo>
                <a:lnTo>
                  <a:pt x="6037" y="6287"/>
                </a:lnTo>
                <a:lnTo>
                  <a:pt x="5763" y="6156"/>
                </a:lnTo>
                <a:cubicBezTo>
                  <a:pt x="5763" y="6156"/>
                  <a:pt x="5715" y="6108"/>
                  <a:pt x="5727" y="6049"/>
                </a:cubicBezTo>
                <a:cubicBezTo>
                  <a:pt x="5727" y="5989"/>
                  <a:pt x="5763" y="5834"/>
                  <a:pt x="5763" y="5834"/>
                </a:cubicBezTo>
                <a:cubicBezTo>
                  <a:pt x="5763" y="5834"/>
                  <a:pt x="5798" y="5656"/>
                  <a:pt x="5787" y="5608"/>
                </a:cubicBezTo>
                <a:cubicBezTo>
                  <a:pt x="5775" y="5561"/>
                  <a:pt x="5668" y="5501"/>
                  <a:pt x="5668" y="5501"/>
                </a:cubicBezTo>
                <a:cubicBezTo>
                  <a:pt x="5668" y="5501"/>
                  <a:pt x="5618" y="5496"/>
                  <a:pt x="5558" y="5496"/>
                </a:cubicBezTo>
                <a:cubicBezTo>
                  <a:pt x="5483" y="5496"/>
                  <a:pt x="5391" y="5504"/>
                  <a:pt x="5358" y="5537"/>
                </a:cubicBezTo>
                <a:cubicBezTo>
                  <a:pt x="5298" y="5572"/>
                  <a:pt x="5191" y="5692"/>
                  <a:pt x="5191" y="5692"/>
                </a:cubicBezTo>
                <a:cubicBezTo>
                  <a:pt x="5191" y="5692"/>
                  <a:pt x="5152" y="5737"/>
                  <a:pt x="5118" y="5737"/>
                </a:cubicBezTo>
                <a:cubicBezTo>
                  <a:pt x="5105" y="5737"/>
                  <a:pt x="5094" y="5731"/>
                  <a:pt x="5084" y="5715"/>
                </a:cubicBezTo>
                <a:cubicBezTo>
                  <a:pt x="5048" y="5656"/>
                  <a:pt x="4894" y="5489"/>
                  <a:pt x="4894" y="5489"/>
                </a:cubicBezTo>
                <a:lnTo>
                  <a:pt x="4727" y="5299"/>
                </a:lnTo>
                <a:lnTo>
                  <a:pt x="4489" y="5239"/>
                </a:lnTo>
                <a:lnTo>
                  <a:pt x="4477" y="5180"/>
                </a:lnTo>
                <a:lnTo>
                  <a:pt x="4465" y="5001"/>
                </a:lnTo>
                <a:lnTo>
                  <a:pt x="4310" y="4668"/>
                </a:lnTo>
                <a:cubicBezTo>
                  <a:pt x="4310" y="4668"/>
                  <a:pt x="4132" y="4310"/>
                  <a:pt x="4108" y="4227"/>
                </a:cubicBezTo>
                <a:cubicBezTo>
                  <a:pt x="4072" y="4132"/>
                  <a:pt x="4036" y="3965"/>
                  <a:pt x="4036" y="3894"/>
                </a:cubicBezTo>
                <a:cubicBezTo>
                  <a:pt x="4036" y="3822"/>
                  <a:pt x="4167" y="3667"/>
                  <a:pt x="4167" y="3667"/>
                </a:cubicBezTo>
                <a:lnTo>
                  <a:pt x="4358" y="3596"/>
                </a:lnTo>
                <a:lnTo>
                  <a:pt x="4489" y="3453"/>
                </a:lnTo>
                <a:lnTo>
                  <a:pt x="4548" y="3167"/>
                </a:lnTo>
                <a:lnTo>
                  <a:pt x="4763" y="2679"/>
                </a:lnTo>
                <a:lnTo>
                  <a:pt x="5072" y="2560"/>
                </a:lnTo>
                <a:lnTo>
                  <a:pt x="5417" y="2513"/>
                </a:lnTo>
                <a:lnTo>
                  <a:pt x="5739" y="2358"/>
                </a:lnTo>
                <a:lnTo>
                  <a:pt x="5906" y="2417"/>
                </a:lnTo>
                <a:lnTo>
                  <a:pt x="6179" y="2584"/>
                </a:lnTo>
                <a:lnTo>
                  <a:pt x="6251" y="2453"/>
                </a:lnTo>
                <a:lnTo>
                  <a:pt x="6072" y="2286"/>
                </a:lnTo>
                <a:lnTo>
                  <a:pt x="5858" y="2215"/>
                </a:lnTo>
                <a:lnTo>
                  <a:pt x="6120" y="1727"/>
                </a:lnTo>
                <a:lnTo>
                  <a:pt x="6203" y="1548"/>
                </a:lnTo>
                <a:lnTo>
                  <a:pt x="6120" y="1489"/>
                </a:lnTo>
                <a:lnTo>
                  <a:pt x="5918" y="1393"/>
                </a:lnTo>
                <a:cubicBezTo>
                  <a:pt x="5918" y="1393"/>
                  <a:pt x="5596" y="1322"/>
                  <a:pt x="5548" y="1310"/>
                </a:cubicBezTo>
                <a:cubicBezTo>
                  <a:pt x="5501" y="1286"/>
                  <a:pt x="5298" y="1251"/>
                  <a:pt x="5298" y="1251"/>
                </a:cubicBezTo>
                <a:lnTo>
                  <a:pt x="5120" y="1286"/>
                </a:lnTo>
                <a:lnTo>
                  <a:pt x="4870" y="1286"/>
                </a:lnTo>
                <a:cubicBezTo>
                  <a:pt x="4786" y="1310"/>
                  <a:pt x="4775" y="1310"/>
                  <a:pt x="4775" y="1310"/>
                </a:cubicBezTo>
                <a:lnTo>
                  <a:pt x="4596" y="1227"/>
                </a:lnTo>
                <a:lnTo>
                  <a:pt x="4596" y="1072"/>
                </a:lnTo>
                <a:lnTo>
                  <a:pt x="4608" y="905"/>
                </a:lnTo>
                <a:lnTo>
                  <a:pt x="4572" y="786"/>
                </a:lnTo>
                <a:cubicBezTo>
                  <a:pt x="4572" y="786"/>
                  <a:pt x="4370" y="631"/>
                  <a:pt x="4310" y="572"/>
                </a:cubicBezTo>
                <a:cubicBezTo>
                  <a:pt x="4251" y="536"/>
                  <a:pt x="4179" y="441"/>
                  <a:pt x="4179" y="441"/>
                </a:cubicBezTo>
                <a:cubicBezTo>
                  <a:pt x="4179" y="441"/>
                  <a:pt x="4120" y="262"/>
                  <a:pt x="4120" y="239"/>
                </a:cubicBezTo>
                <a:cubicBezTo>
                  <a:pt x="4108" y="203"/>
                  <a:pt x="3989" y="84"/>
                  <a:pt x="3989" y="84"/>
                </a:cubicBezTo>
                <a:lnTo>
                  <a:pt x="3739" y="24"/>
                </a:lnTo>
                <a:lnTo>
                  <a:pt x="3691" y="0"/>
                </a:lnTo>
                <a:close/>
              </a:path>
            </a:pathLst>
          </a:custGeom>
          <a:solidFill>
            <a:srgbClr val="FFFFFF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 rot="-1356725">
            <a:off x="5444800" y="810514"/>
            <a:ext cx="5017603" cy="4009473"/>
          </a:xfrm>
          <a:custGeom>
            <a:avLst/>
            <a:gdLst/>
            <a:ahLst/>
            <a:cxnLst/>
            <a:rect l="l" t="t" r="r" b="b"/>
            <a:pathLst>
              <a:path w="6425" h="5378" extrusionOk="0">
                <a:moveTo>
                  <a:pt x="817" y="0"/>
                </a:moveTo>
                <a:lnTo>
                  <a:pt x="733" y="42"/>
                </a:lnTo>
                <a:lnTo>
                  <a:pt x="712" y="21"/>
                </a:lnTo>
                <a:lnTo>
                  <a:pt x="503" y="126"/>
                </a:lnTo>
                <a:lnTo>
                  <a:pt x="524" y="209"/>
                </a:lnTo>
                <a:lnTo>
                  <a:pt x="608" y="251"/>
                </a:lnTo>
                <a:lnTo>
                  <a:pt x="524" y="335"/>
                </a:lnTo>
                <a:lnTo>
                  <a:pt x="336" y="356"/>
                </a:lnTo>
                <a:lnTo>
                  <a:pt x="252" y="335"/>
                </a:lnTo>
                <a:lnTo>
                  <a:pt x="43" y="419"/>
                </a:lnTo>
                <a:lnTo>
                  <a:pt x="1" y="544"/>
                </a:lnTo>
                <a:lnTo>
                  <a:pt x="43" y="670"/>
                </a:lnTo>
                <a:lnTo>
                  <a:pt x="126" y="649"/>
                </a:lnTo>
                <a:lnTo>
                  <a:pt x="126" y="691"/>
                </a:lnTo>
                <a:lnTo>
                  <a:pt x="189" y="733"/>
                </a:lnTo>
                <a:lnTo>
                  <a:pt x="147" y="879"/>
                </a:lnTo>
                <a:lnTo>
                  <a:pt x="210" y="900"/>
                </a:lnTo>
                <a:lnTo>
                  <a:pt x="294" y="837"/>
                </a:lnTo>
                <a:lnTo>
                  <a:pt x="252" y="963"/>
                </a:lnTo>
                <a:lnTo>
                  <a:pt x="315" y="1005"/>
                </a:lnTo>
                <a:lnTo>
                  <a:pt x="252" y="1088"/>
                </a:lnTo>
                <a:lnTo>
                  <a:pt x="357" y="1109"/>
                </a:lnTo>
                <a:lnTo>
                  <a:pt x="231" y="1256"/>
                </a:lnTo>
                <a:lnTo>
                  <a:pt x="231" y="1277"/>
                </a:lnTo>
                <a:lnTo>
                  <a:pt x="482" y="1214"/>
                </a:lnTo>
                <a:lnTo>
                  <a:pt x="587" y="1256"/>
                </a:lnTo>
                <a:lnTo>
                  <a:pt x="566" y="1381"/>
                </a:lnTo>
                <a:lnTo>
                  <a:pt x="629" y="1465"/>
                </a:lnTo>
                <a:lnTo>
                  <a:pt x="796" y="1360"/>
                </a:lnTo>
                <a:lnTo>
                  <a:pt x="1110" y="1423"/>
                </a:lnTo>
                <a:lnTo>
                  <a:pt x="1214" y="1318"/>
                </a:lnTo>
                <a:lnTo>
                  <a:pt x="1486" y="1360"/>
                </a:lnTo>
                <a:lnTo>
                  <a:pt x="1507" y="1486"/>
                </a:lnTo>
                <a:lnTo>
                  <a:pt x="1612" y="1632"/>
                </a:lnTo>
                <a:lnTo>
                  <a:pt x="1591" y="1737"/>
                </a:lnTo>
                <a:lnTo>
                  <a:pt x="1445" y="1737"/>
                </a:lnTo>
                <a:lnTo>
                  <a:pt x="1235" y="1946"/>
                </a:lnTo>
                <a:lnTo>
                  <a:pt x="1256" y="2114"/>
                </a:lnTo>
                <a:lnTo>
                  <a:pt x="1235" y="2469"/>
                </a:lnTo>
                <a:lnTo>
                  <a:pt x="1089" y="2616"/>
                </a:lnTo>
                <a:lnTo>
                  <a:pt x="1194" y="2720"/>
                </a:lnTo>
                <a:lnTo>
                  <a:pt x="1047" y="2930"/>
                </a:lnTo>
                <a:lnTo>
                  <a:pt x="942" y="2888"/>
                </a:lnTo>
                <a:lnTo>
                  <a:pt x="817" y="2930"/>
                </a:lnTo>
                <a:lnTo>
                  <a:pt x="963" y="3202"/>
                </a:lnTo>
                <a:lnTo>
                  <a:pt x="1089" y="3285"/>
                </a:lnTo>
                <a:lnTo>
                  <a:pt x="1089" y="3515"/>
                </a:lnTo>
                <a:lnTo>
                  <a:pt x="922" y="3704"/>
                </a:lnTo>
                <a:lnTo>
                  <a:pt x="984" y="3871"/>
                </a:lnTo>
                <a:lnTo>
                  <a:pt x="1131" y="3871"/>
                </a:lnTo>
                <a:lnTo>
                  <a:pt x="1089" y="3976"/>
                </a:lnTo>
                <a:lnTo>
                  <a:pt x="963" y="4080"/>
                </a:lnTo>
                <a:lnTo>
                  <a:pt x="838" y="4331"/>
                </a:lnTo>
                <a:lnTo>
                  <a:pt x="922" y="4457"/>
                </a:lnTo>
                <a:lnTo>
                  <a:pt x="922" y="4603"/>
                </a:lnTo>
                <a:lnTo>
                  <a:pt x="1026" y="4624"/>
                </a:lnTo>
                <a:lnTo>
                  <a:pt x="1173" y="4645"/>
                </a:lnTo>
                <a:lnTo>
                  <a:pt x="1403" y="4875"/>
                </a:lnTo>
                <a:lnTo>
                  <a:pt x="1382" y="4917"/>
                </a:lnTo>
                <a:lnTo>
                  <a:pt x="1486" y="5168"/>
                </a:lnTo>
                <a:lnTo>
                  <a:pt x="1675" y="5357"/>
                </a:lnTo>
                <a:lnTo>
                  <a:pt x="1842" y="5378"/>
                </a:lnTo>
                <a:lnTo>
                  <a:pt x="2010" y="5273"/>
                </a:lnTo>
                <a:lnTo>
                  <a:pt x="2010" y="5168"/>
                </a:lnTo>
                <a:lnTo>
                  <a:pt x="2093" y="5085"/>
                </a:lnTo>
                <a:lnTo>
                  <a:pt x="2303" y="5064"/>
                </a:lnTo>
                <a:lnTo>
                  <a:pt x="2470" y="4875"/>
                </a:lnTo>
                <a:lnTo>
                  <a:pt x="2679" y="4855"/>
                </a:lnTo>
                <a:lnTo>
                  <a:pt x="2784" y="4813"/>
                </a:lnTo>
                <a:lnTo>
                  <a:pt x="3035" y="4875"/>
                </a:lnTo>
                <a:lnTo>
                  <a:pt x="3181" y="4917"/>
                </a:lnTo>
                <a:lnTo>
                  <a:pt x="3202" y="4855"/>
                </a:lnTo>
                <a:lnTo>
                  <a:pt x="3307" y="4855"/>
                </a:lnTo>
                <a:lnTo>
                  <a:pt x="3411" y="4938"/>
                </a:lnTo>
                <a:lnTo>
                  <a:pt x="3495" y="4855"/>
                </a:lnTo>
                <a:lnTo>
                  <a:pt x="3558" y="4750"/>
                </a:lnTo>
                <a:lnTo>
                  <a:pt x="3663" y="4855"/>
                </a:lnTo>
                <a:lnTo>
                  <a:pt x="3788" y="4917"/>
                </a:lnTo>
                <a:lnTo>
                  <a:pt x="3914" y="4708"/>
                </a:lnTo>
                <a:lnTo>
                  <a:pt x="3914" y="4603"/>
                </a:lnTo>
                <a:lnTo>
                  <a:pt x="4248" y="4436"/>
                </a:lnTo>
                <a:lnTo>
                  <a:pt x="4458" y="4436"/>
                </a:lnTo>
                <a:lnTo>
                  <a:pt x="4520" y="4352"/>
                </a:lnTo>
                <a:lnTo>
                  <a:pt x="4458" y="4311"/>
                </a:lnTo>
                <a:lnTo>
                  <a:pt x="4499" y="4143"/>
                </a:lnTo>
                <a:lnTo>
                  <a:pt x="4667" y="3892"/>
                </a:lnTo>
                <a:lnTo>
                  <a:pt x="4667" y="3766"/>
                </a:lnTo>
                <a:lnTo>
                  <a:pt x="4855" y="3704"/>
                </a:lnTo>
                <a:lnTo>
                  <a:pt x="4981" y="3578"/>
                </a:lnTo>
                <a:lnTo>
                  <a:pt x="4855" y="3390"/>
                </a:lnTo>
                <a:lnTo>
                  <a:pt x="4771" y="3348"/>
                </a:lnTo>
                <a:lnTo>
                  <a:pt x="4751" y="3243"/>
                </a:lnTo>
                <a:lnTo>
                  <a:pt x="4646" y="3076"/>
                </a:lnTo>
                <a:lnTo>
                  <a:pt x="4730" y="2992"/>
                </a:lnTo>
                <a:lnTo>
                  <a:pt x="4960" y="2637"/>
                </a:lnTo>
                <a:lnTo>
                  <a:pt x="5064" y="2574"/>
                </a:lnTo>
                <a:lnTo>
                  <a:pt x="5232" y="2302"/>
                </a:lnTo>
                <a:lnTo>
                  <a:pt x="5274" y="2323"/>
                </a:lnTo>
                <a:lnTo>
                  <a:pt x="5253" y="2344"/>
                </a:lnTo>
                <a:lnTo>
                  <a:pt x="5253" y="2365"/>
                </a:lnTo>
                <a:lnTo>
                  <a:pt x="5336" y="2323"/>
                </a:lnTo>
                <a:lnTo>
                  <a:pt x="5357" y="2197"/>
                </a:lnTo>
                <a:lnTo>
                  <a:pt x="5295" y="2134"/>
                </a:lnTo>
                <a:lnTo>
                  <a:pt x="5441" y="2051"/>
                </a:lnTo>
                <a:lnTo>
                  <a:pt x="5567" y="1946"/>
                </a:lnTo>
                <a:lnTo>
                  <a:pt x="5776" y="1946"/>
                </a:lnTo>
                <a:lnTo>
                  <a:pt x="5964" y="1883"/>
                </a:lnTo>
                <a:lnTo>
                  <a:pt x="6069" y="1737"/>
                </a:lnTo>
                <a:lnTo>
                  <a:pt x="6278" y="1611"/>
                </a:lnTo>
                <a:lnTo>
                  <a:pt x="6320" y="1507"/>
                </a:lnTo>
                <a:lnTo>
                  <a:pt x="6341" y="1381"/>
                </a:lnTo>
                <a:lnTo>
                  <a:pt x="6320" y="1193"/>
                </a:lnTo>
                <a:lnTo>
                  <a:pt x="6424" y="1151"/>
                </a:lnTo>
                <a:lnTo>
                  <a:pt x="6424" y="1088"/>
                </a:lnTo>
                <a:lnTo>
                  <a:pt x="6341" y="1067"/>
                </a:lnTo>
                <a:lnTo>
                  <a:pt x="6215" y="879"/>
                </a:lnTo>
                <a:lnTo>
                  <a:pt x="5964" y="900"/>
                </a:lnTo>
                <a:lnTo>
                  <a:pt x="5797" y="837"/>
                </a:lnTo>
                <a:lnTo>
                  <a:pt x="5629" y="837"/>
                </a:lnTo>
                <a:lnTo>
                  <a:pt x="5525" y="774"/>
                </a:lnTo>
                <a:lnTo>
                  <a:pt x="5253" y="774"/>
                </a:lnTo>
                <a:lnTo>
                  <a:pt x="5148" y="879"/>
                </a:lnTo>
                <a:lnTo>
                  <a:pt x="5064" y="837"/>
                </a:lnTo>
                <a:lnTo>
                  <a:pt x="4918" y="837"/>
                </a:lnTo>
                <a:lnTo>
                  <a:pt x="4792" y="691"/>
                </a:lnTo>
                <a:lnTo>
                  <a:pt x="4688" y="753"/>
                </a:lnTo>
                <a:lnTo>
                  <a:pt x="4583" y="649"/>
                </a:lnTo>
                <a:lnTo>
                  <a:pt x="4332" y="565"/>
                </a:lnTo>
                <a:lnTo>
                  <a:pt x="4186" y="586"/>
                </a:lnTo>
                <a:lnTo>
                  <a:pt x="4207" y="523"/>
                </a:lnTo>
                <a:lnTo>
                  <a:pt x="4186" y="377"/>
                </a:lnTo>
                <a:lnTo>
                  <a:pt x="4102" y="377"/>
                </a:lnTo>
                <a:lnTo>
                  <a:pt x="4102" y="356"/>
                </a:lnTo>
                <a:lnTo>
                  <a:pt x="3997" y="314"/>
                </a:lnTo>
                <a:lnTo>
                  <a:pt x="3955" y="335"/>
                </a:lnTo>
                <a:lnTo>
                  <a:pt x="3872" y="335"/>
                </a:lnTo>
                <a:lnTo>
                  <a:pt x="3809" y="419"/>
                </a:lnTo>
                <a:lnTo>
                  <a:pt x="3495" y="230"/>
                </a:lnTo>
                <a:lnTo>
                  <a:pt x="3391" y="230"/>
                </a:lnTo>
                <a:lnTo>
                  <a:pt x="3286" y="335"/>
                </a:lnTo>
                <a:lnTo>
                  <a:pt x="3077" y="272"/>
                </a:lnTo>
                <a:lnTo>
                  <a:pt x="3035" y="168"/>
                </a:lnTo>
                <a:lnTo>
                  <a:pt x="2826" y="147"/>
                </a:lnTo>
                <a:lnTo>
                  <a:pt x="2533" y="272"/>
                </a:lnTo>
                <a:lnTo>
                  <a:pt x="2344" y="230"/>
                </a:lnTo>
                <a:lnTo>
                  <a:pt x="1926" y="168"/>
                </a:lnTo>
                <a:lnTo>
                  <a:pt x="1779" y="105"/>
                </a:lnTo>
                <a:lnTo>
                  <a:pt x="1758" y="42"/>
                </a:lnTo>
                <a:lnTo>
                  <a:pt x="1570" y="105"/>
                </a:lnTo>
                <a:lnTo>
                  <a:pt x="1403" y="147"/>
                </a:lnTo>
                <a:lnTo>
                  <a:pt x="1277" y="105"/>
                </a:lnTo>
                <a:lnTo>
                  <a:pt x="1173" y="105"/>
                </a:lnTo>
                <a:lnTo>
                  <a:pt x="1068" y="168"/>
                </a:lnTo>
                <a:lnTo>
                  <a:pt x="942" y="21"/>
                </a:lnTo>
                <a:lnTo>
                  <a:pt x="817" y="0"/>
                </a:lnTo>
                <a:close/>
              </a:path>
            </a:pathLst>
          </a:custGeom>
          <a:solidFill>
            <a:srgbClr val="FFFFFF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4797825" y="1487550"/>
            <a:ext cx="3619500" cy="7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4797825" y="2243550"/>
            <a:ext cx="3619500" cy="14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726675" y="1680113"/>
            <a:ext cx="7700100" cy="13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2649300" y="3032588"/>
            <a:ext cx="3845400" cy="4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●"/>
              <a:defRPr sz="18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37">
          <p15:clr>
            <a:srgbClr val="EA4335"/>
          </p15:clr>
        </p15:guide>
        <p15:guide id="2" orient="horz" pos="2903">
          <p15:clr>
            <a:srgbClr val="EA4335"/>
          </p15:clr>
        </p15:guide>
        <p15:guide id="3" pos="458">
          <p15:clr>
            <a:srgbClr val="EA4335"/>
          </p15:clr>
        </p15:guide>
        <p15:guide id="4" pos="530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ordwall.net/play/12239/717/710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/>
          <p:nvPr/>
        </p:nvSpPr>
        <p:spPr>
          <a:xfrm>
            <a:off x="805300" y="-1506675"/>
            <a:ext cx="2753700" cy="2753700"/>
          </a:xfrm>
          <a:prstGeom prst="ellipse">
            <a:avLst/>
          </a:prstGeom>
          <a:noFill/>
          <a:ln w="19050" cap="flat" cmpd="sng">
            <a:solidFill>
              <a:srgbClr val="B119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0"/>
          <p:cNvSpPr txBox="1">
            <a:spLocks noGrp="1"/>
          </p:cNvSpPr>
          <p:nvPr>
            <p:ph type="ctrTitle"/>
          </p:nvPr>
        </p:nvSpPr>
        <p:spPr>
          <a:xfrm>
            <a:off x="761968" y="1961941"/>
            <a:ext cx="7690500" cy="14053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4</a:t>
            </a:r>
            <a:br>
              <a:rPr lang="en" dirty="0"/>
            </a:br>
            <a:br>
              <a:rPr lang="en" sz="1400" dirty="0"/>
            </a:br>
            <a:r>
              <a:rPr lang="en" sz="4400" dirty="0"/>
              <a:t>The World of TV</a:t>
            </a:r>
            <a:br>
              <a:rPr lang="en" sz="4400" dirty="0"/>
            </a:br>
            <a:br>
              <a:rPr lang="en" sz="900" dirty="0"/>
            </a:br>
            <a:r>
              <a:rPr lang="en-US" sz="2400" dirty="0">
                <a:latin typeface="Georgia" panose="02040502050405020303" pitchFamily="18" charset="0"/>
              </a:rPr>
              <a:t>Conversation</a:t>
            </a:r>
            <a:r>
              <a:rPr lang="en" sz="2400" dirty="0">
                <a:latin typeface="Georgia" panose="02040502050405020303" pitchFamily="18" charset="0"/>
              </a:rPr>
              <a:t> + Listening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174" name="Google Shape;174;p30"/>
          <p:cNvSpPr txBox="1">
            <a:spLocks noGrp="1"/>
          </p:cNvSpPr>
          <p:nvPr>
            <p:ph type="subTitle" idx="1"/>
          </p:nvPr>
        </p:nvSpPr>
        <p:spPr>
          <a:xfrm>
            <a:off x="873080" y="3938936"/>
            <a:ext cx="76908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C00000"/>
                </a:solidFill>
                <a:latin typeface="Footlight MT Light" panose="0204060206030A020304" pitchFamily="18" charset="0"/>
              </a:rPr>
              <a:t>Done by: </a:t>
            </a:r>
            <a:r>
              <a:rPr lang="en" sz="1600" b="1" dirty="0">
                <a:solidFill>
                  <a:schemeClr val="accent2">
                    <a:lumMod val="75000"/>
                  </a:schemeClr>
                </a:solidFill>
                <a:latin typeface="Footlight MT Light" panose="0204060206030A020304" pitchFamily="18" charset="0"/>
              </a:rPr>
              <a:t>Entisar AL-Obaidallah</a:t>
            </a:r>
            <a:endParaRPr sz="1600" b="1" dirty="0">
              <a:solidFill>
                <a:schemeClr val="accent2">
                  <a:lumMod val="75000"/>
                </a:schemeClr>
              </a:solidFill>
              <a:latin typeface="Footlight MT Light" panose="0204060206030A020304" pitchFamily="18" charset="0"/>
            </a:endParaRPr>
          </a:p>
        </p:txBody>
      </p:sp>
      <p:grpSp>
        <p:nvGrpSpPr>
          <p:cNvPr id="175" name="Google Shape;175;p30"/>
          <p:cNvGrpSpPr/>
          <p:nvPr/>
        </p:nvGrpSpPr>
        <p:grpSpPr>
          <a:xfrm>
            <a:off x="7523955" y="315682"/>
            <a:ext cx="1153494" cy="1087110"/>
            <a:chOff x="6311500" y="1838150"/>
            <a:chExt cx="620325" cy="584625"/>
          </a:xfrm>
        </p:grpSpPr>
        <p:sp>
          <p:nvSpPr>
            <p:cNvPr id="176" name="Google Shape;176;p30"/>
            <p:cNvSpPr/>
            <p:nvPr/>
          </p:nvSpPr>
          <p:spPr>
            <a:xfrm>
              <a:off x="6311500" y="1838150"/>
              <a:ext cx="620325" cy="584625"/>
            </a:xfrm>
            <a:custGeom>
              <a:avLst/>
              <a:gdLst/>
              <a:ahLst/>
              <a:cxnLst/>
              <a:rect l="l" t="t" r="r" b="b"/>
              <a:pathLst>
                <a:path w="24813" h="23385" extrusionOk="0">
                  <a:moveTo>
                    <a:pt x="11894" y="2680"/>
                  </a:moveTo>
                  <a:lnTo>
                    <a:pt x="11990" y="2918"/>
                  </a:lnTo>
                  <a:lnTo>
                    <a:pt x="6179" y="5239"/>
                  </a:lnTo>
                  <a:lnTo>
                    <a:pt x="6072" y="5001"/>
                  </a:lnTo>
                  <a:lnTo>
                    <a:pt x="11894" y="2680"/>
                  </a:lnTo>
                  <a:close/>
                  <a:moveTo>
                    <a:pt x="11918" y="1"/>
                  </a:moveTo>
                  <a:cubicBezTo>
                    <a:pt x="11573" y="1"/>
                    <a:pt x="11252" y="60"/>
                    <a:pt x="10918" y="191"/>
                  </a:cubicBezTo>
                  <a:lnTo>
                    <a:pt x="5060" y="2537"/>
                  </a:lnTo>
                  <a:cubicBezTo>
                    <a:pt x="3691" y="3084"/>
                    <a:pt x="3024" y="4644"/>
                    <a:pt x="3572" y="6013"/>
                  </a:cubicBezTo>
                  <a:lnTo>
                    <a:pt x="3679" y="6287"/>
                  </a:lnTo>
                  <a:lnTo>
                    <a:pt x="3393" y="6382"/>
                  </a:lnTo>
                  <a:cubicBezTo>
                    <a:pt x="2584" y="6704"/>
                    <a:pt x="2096" y="7478"/>
                    <a:pt x="2096" y="8287"/>
                  </a:cubicBezTo>
                  <a:lnTo>
                    <a:pt x="1215" y="8645"/>
                  </a:lnTo>
                  <a:cubicBezTo>
                    <a:pt x="762" y="8823"/>
                    <a:pt x="405" y="9180"/>
                    <a:pt x="203" y="9645"/>
                  </a:cubicBezTo>
                  <a:cubicBezTo>
                    <a:pt x="12" y="10109"/>
                    <a:pt x="0" y="10609"/>
                    <a:pt x="191" y="11062"/>
                  </a:cubicBezTo>
                  <a:lnTo>
                    <a:pt x="3465" y="19229"/>
                  </a:lnTo>
                  <a:lnTo>
                    <a:pt x="3274" y="19360"/>
                  </a:lnTo>
                  <a:lnTo>
                    <a:pt x="3501" y="19920"/>
                  </a:lnTo>
                  <a:lnTo>
                    <a:pt x="4191" y="21670"/>
                  </a:lnTo>
                  <a:cubicBezTo>
                    <a:pt x="4394" y="22146"/>
                    <a:pt x="4703" y="22551"/>
                    <a:pt x="5120" y="22861"/>
                  </a:cubicBezTo>
                  <a:cubicBezTo>
                    <a:pt x="5429" y="23146"/>
                    <a:pt x="5822" y="23313"/>
                    <a:pt x="6239" y="23337"/>
                  </a:cubicBezTo>
                  <a:cubicBezTo>
                    <a:pt x="6394" y="23373"/>
                    <a:pt x="6560" y="23384"/>
                    <a:pt x="6727" y="23384"/>
                  </a:cubicBezTo>
                  <a:cubicBezTo>
                    <a:pt x="7072" y="23384"/>
                    <a:pt x="7406" y="23325"/>
                    <a:pt x="7727" y="23194"/>
                  </a:cubicBezTo>
                  <a:lnTo>
                    <a:pt x="9668" y="22420"/>
                  </a:lnTo>
                  <a:lnTo>
                    <a:pt x="10251" y="22182"/>
                  </a:lnTo>
                  <a:lnTo>
                    <a:pt x="10204" y="21956"/>
                  </a:lnTo>
                  <a:lnTo>
                    <a:pt x="20384" y="17896"/>
                  </a:lnTo>
                  <a:lnTo>
                    <a:pt x="20503" y="18086"/>
                  </a:lnTo>
                  <a:lnTo>
                    <a:pt x="21086" y="17848"/>
                  </a:lnTo>
                  <a:lnTo>
                    <a:pt x="23039" y="17074"/>
                  </a:lnTo>
                  <a:cubicBezTo>
                    <a:pt x="23455" y="16907"/>
                    <a:pt x="23825" y="16646"/>
                    <a:pt x="24110" y="16288"/>
                  </a:cubicBezTo>
                  <a:cubicBezTo>
                    <a:pt x="24575" y="15860"/>
                    <a:pt x="24813" y="15217"/>
                    <a:pt x="24718" y="14586"/>
                  </a:cubicBezTo>
                  <a:cubicBezTo>
                    <a:pt x="24729" y="14217"/>
                    <a:pt x="24658" y="13859"/>
                    <a:pt x="24527" y="13538"/>
                  </a:cubicBezTo>
                  <a:lnTo>
                    <a:pt x="23825" y="11776"/>
                  </a:lnTo>
                  <a:lnTo>
                    <a:pt x="23598" y="11228"/>
                  </a:lnTo>
                  <a:lnTo>
                    <a:pt x="23444" y="11252"/>
                  </a:lnTo>
                  <a:lnTo>
                    <a:pt x="20598" y="4156"/>
                  </a:lnTo>
                  <a:lnTo>
                    <a:pt x="20169" y="3072"/>
                  </a:lnTo>
                  <a:cubicBezTo>
                    <a:pt x="19884" y="2358"/>
                    <a:pt x="19193" y="1906"/>
                    <a:pt x="18443" y="1906"/>
                  </a:cubicBezTo>
                  <a:cubicBezTo>
                    <a:pt x="18205" y="1906"/>
                    <a:pt x="17979" y="1953"/>
                    <a:pt x="17752" y="2037"/>
                  </a:cubicBezTo>
                  <a:lnTo>
                    <a:pt x="16871" y="2394"/>
                  </a:lnTo>
                  <a:cubicBezTo>
                    <a:pt x="16502" y="2001"/>
                    <a:pt x="15966" y="1763"/>
                    <a:pt x="15383" y="1763"/>
                  </a:cubicBezTo>
                  <a:cubicBezTo>
                    <a:pt x="15121" y="1763"/>
                    <a:pt x="14871" y="1798"/>
                    <a:pt x="14633" y="1906"/>
                  </a:cubicBezTo>
                  <a:lnTo>
                    <a:pt x="14526" y="1953"/>
                  </a:lnTo>
                  <a:lnTo>
                    <a:pt x="14419" y="1679"/>
                  </a:lnTo>
                  <a:cubicBezTo>
                    <a:pt x="14002" y="655"/>
                    <a:pt x="13037" y="1"/>
                    <a:pt x="119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0"/>
            <p:cNvSpPr/>
            <p:nvPr/>
          </p:nvSpPr>
          <p:spPr>
            <a:xfrm>
              <a:off x="6327575" y="1904025"/>
              <a:ext cx="587300" cy="498750"/>
            </a:xfrm>
            <a:custGeom>
              <a:avLst/>
              <a:gdLst/>
              <a:ahLst/>
              <a:cxnLst/>
              <a:rect l="l" t="t" r="r" b="b"/>
              <a:pathLst>
                <a:path w="23492" h="19950" extrusionOk="0">
                  <a:moveTo>
                    <a:pt x="17791" y="1"/>
                  </a:moveTo>
                  <a:cubicBezTo>
                    <a:pt x="17655" y="1"/>
                    <a:pt x="17516" y="27"/>
                    <a:pt x="17383" y="80"/>
                  </a:cubicBezTo>
                  <a:lnTo>
                    <a:pt x="845" y="6688"/>
                  </a:lnTo>
                  <a:cubicBezTo>
                    <a:pt x="262" y="6914"/>
                    <a:pt x="0" y="7569"/>
                    <a:pt x="214" y="8129"/>
                  </a:cubicBezTo>
                  <a:lnTo>
                    <a:pt x="4667" y="19249"/>
                  </a:lnTo>
                  <a:cubicBezTo>
                    <a:pt x="4839" y="19692"/>
                    <a:pt x="5257" y="19949"/>
                    <a:pt x="5693" y="19949"/>
                  </a:cubicBezTo>
                  <a:cubicBezTo>
                    <a:pt x="5832" y="19949"/>
                    <a:pt x="5973" y="19923"/>
                    <a:pt x="6108" y="19868"/>
                  </a:cubicBezTo>
                  <a:lnTo>
                    <a:pt x="22646" y="13260"/>
                  </a:lnTo>
                  <a:cubicBezTo>
                    <a:pt x="23217" y="13022"/>
                    <a:pt x="23491" y="12391"/>
                    <a:pt x="23277" y="11820"/>
                  </a:cubicBezTo>
                  <a:lnTo>
                    <a:pt x="18824" y="699"/>
                  </a:lnTo>
                  <a:cubicBezTo>
                    <a:pt x="18651" y="264"/>
                    <a:pt x="18230" y="1"/>
                    <a:pt x="17791" y="1"/>
                  </a:cubicBezTo>
                  <a:close/>
                </a:path>
              </a:pathLst>
            </a:custGeom>
            <a:solidFill>
              <a:srgbClr val="E3536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0"/>
            <p:cNvSpPr/>
            <p:nvPr/>
          </p:nvSpPr>
          <p:spPr>
            <a:xfrm>
              <a:off x="6557350" y="1912700"/>
              <a:ext cx="352750" cy="404700"/>
            </a:xfrm>
            <a:custGeom>
              <a:avLst/>
              <a:gdLst/>
              <a:ahLst/>
              <a:cxnLst/>
              <a:rect l="l" t="t" r="r" b="b"/>
              <a:pathLst>
                <a:path w="14110" h="16188" extrusionOk="0">
                  <a:moveTo>
                    <a:pt x="7941" y="1"/>
                  </a:moveTo>
                  <a:cubicBezTo>
                    <a:pt x="7660" y="1"/>
                    <a:pt x="7375" y="52"/>
                    <a:pt x="7097" y="162"/>
                  </a:cubicBezTo>
                  <a:lnTo>
                    <a:pt x="1" y="3007"/>
                  </a:lnTo>
                  <a:lnTo>
                    <a:pt x="5275" y="16188"/>
                  </a:lnTo>
                  <a:lnTo>
                    <a:pt x="12371" y="13354"/>
                  </a:lnTo>
                  <a:cubicBezTo>
                    <a:pt x="13550" y="12890"/>
                    <a:pt x="14110" y="11544"/>
                    <a:pt x="13633" y="10389"/>
                  </a:cubicBezTo>
                  <a:lnTo>
                    <a:pt x="10061" y="1448"/>
                  </a:lnTo>
                  <a:cubicBezTo>
                    <a:pt x="9707" y="547"/>
                    <a:pt x="8851" y="1"/>
                    <a:pt x="7941" y="1"/>
                  </a:cubicBez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0"/>
            <p:cNvSpPr/>
            <p:nvPr/>
          </p:nvSpPr>
          <p:spPr>
            <a:xfrm>
              <a:off x="6367150" y="1914050"/>
              <a:ext cx="396500" cy="259650"/>
            </a:xfrm>
            <a:custGeom>
              <a:avLst/>
              <a:gdLst/>
              <a:ahLst/>
              <a:cxnLst/>
              <a:rect l="l" t="t" r="r" b="b"/>
              <a:pathLst>
                <a:path w="15860" h="10386" extrusionOk="0">
                  <a:moveTo>
                    <a:pt x="15086" y="1"/>
                  </a:moveTo>
                  <a:cubicBezTo>
                    <a:pt x="14967" y="36"/>
                    <a:pt x="14848" y="60"/>
                    <a:pt x="14705" y="108"/>
                  </a:cubicBezTo>
                  <a:lnTo>
                    <a:pt x="346" y="5859"/>
                  </a:lnTo>
                  <a:cubicBezTo>
                    <a:pt x="227" y="5894"/>
                    <a:pt x="108" y="5954"/>
                    <a:pt x="1" y="6025"/>
                  </a:cubicBezTo>
                  <a:cubicBezTo>
                    <a:pt x="60" y="6180"/>
                    <a:pt x="143" y="6311"/>
                    <a:pt x="227" y="6430"/>
                  </a:cubicBezTo>
                  <a:lnTo>
                    <a:pt x="1596" y="8383"/>
                  </a:lnTo>
                  <a:cubicBezTo>
                    <a:pt x="2504" y="9668"/>
                    <a:pt x="3955" y="10386"/>
                    <a:pt x="5455" y="10386"/>
                  </a:cubicBezTo>
                  <a:cubicBezTo>
                    <a:pt x="6040" y="10386"/>
                    <a:pt x="6633" y="10277"/>
                    <a:pt x="7204" y="10050"/>
                  </a:cubicBezTo>
                  <a:lnTo>
                    <a:pt x="12609" y="7895"/>
                  </a:lnTo>
                  <a:cubicBezTo>
                    <a:pt x="14645" y="7073"/>
                    <a:pt x="15860" y="4989"/>
                    <a:pt x="15526" y="2811"/>
                  </a:cubicBezTo>
                  <a:lnTo>
                    <a:pt x="15181" y="453"/>
                  </a:lnTo>
                  <a:cubicBezTo>
                    <a:pt x="15169" y="286"/>
                    <a:pt x="15122" y="144"/>
                    <a:pt x="15086" y="1"/>
                  </a:cubicBez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0"/>
            <p:cNvSpPr/>
            <p:nvPr/>
          </p:nvSpPr>
          <p:spPr>
            <a:xfrm>
              <a:off x="6806200" y="2139675"/>
              <a:ext cx="111350" cy="127125"/>
            </a:xfrm>
            <a:custGeom>
              <a:avLst/>
              <a:gdLst/>
              <a:ahLst/>
              <a:cxnLst/>
              <a:rect l="l" t="t" r="r" b="b"/>
              <a:pathLst>
                <a:path w="4454" h="5085" extrusionOk="0">
                  <a:moveTo>
                    <a:pt x="3203" y="1"/>
                  </a:moveTo>
                  <a:cubicBezTo>
                    <a:pt x="2965" y="48"/>
                    <a:pt x="2727" y="108"/>
                    <a:pt x="2501" y="191"/>
                  </a:cubicBezTo>
                  <a:cubicBezTo>
                    <a:pt x="822" y="858"/>
                    <a:pt x="0" y="2787"/>
                    <a:pt x="679" y="4465"/>
                  </a:cubicBezTo>
                  <a:cubicBezTo>
                    <a:pt x="739" y="4632"/>
                    <a:pt x="822" y="4787"/>
                    <a:pt x="929" y="4954"/>
                  </a:cubicBezTo>
                  <a:lnTo>
                    <a:pt x="1000" y="5085"/>
                  </a:lnTo>
                  <a:lnTo>
                    <a:pt x="2953" y="4311"/>
                  </a:lnTo>
                  <a:cubicBezTo>
                    <a:pt x="3965" y="3918"/>
                    <a:pt x="4453" y="2763"/>
                    <a:pt x="4048" y="1751"/>
                  </a:cubicBezTo>
                  <a:lnTo>
                    <a:pt x="3358" y="1"/>
                  </a:lnTo>
                  <a:close/>
                </a:path>
              </a:pathLst>
            </a:custGeom>
            <a:solidFill>
              <a:srgbClr val="B119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0"/>
            <p:cNvSpPr/>
            <p:nvPr/>
          </p:nvSpPr>
          <p:spPr>
            <a:xfrm>
              <a:off x="6415375" y="2312450"/>
              <a:ext cx="130100" cy="91225"/>
            </a:xfrm>
            <a:custGeom>
              <a:avLst/>
              <a:gdLst/>
              <a:ahLst/>
              <a:cxnLst/>
              <a:rect l="l" t="t" r="r" b="b"/>
              <a:pathLst>
                <a:path w="5204" h="3649" extrusionOk="0">
                  <a:moveTo>
                    <a:pt x="1972" y="0"/>
                  </a:moveTo>
                  <a:cubicBezTo>
                    <a:pt x="1565" y="0"/>
                    <a:pt x="1151" y="75"/>
                    <a:pt x="751" y="233"/>
                  </a:cubicBezTo>
                  <a:cubicBezTo>
                    <a:pt x="536" y="317"/>
                    <a:pt x="322" y="436"/>
                    <a:pt x="119" y="579"/>
                  </a:cubicBezTo>
                  <a:lnTo>
                    <a:pt x="0" y="650"/>
                  </a:lnTo>
                  <a:lnTo>
                    <a:pt x="691" y="2400"/>
                  </a:lnTo>
                  <a:cubicBezTo>
                    <a:pt x="1000" y="3174"/>
                    <a:pt x="1741" y="3648"/>
                    <a:pt x="2525" y="3648"/>
                  </a:cubicBezTo>
                  <a:cubicBezTo>
                    <a:pt x="2766" y="3648"/>
                    <a:pt x="3012" y="3603"/>
                    <a:pt x="3251" y="3508"/>
                  </a:cubicBezTo>
                  <a:lnTo>
                    <a:pt x="5203" y="2734"/>
                  </a:lnTo>
                  <a:lnTo>
                    <a:pt x="5180" y="2579"/>
                  </a:lnTo>
                  <a:cubicBezTo>
                    <a:pt x="5132" y="2400"/>
                    <a:pt x="5084" y="2222"/>
                    <a:pt x="5013" y="2067"/>
                  </a:cubicBezTo>
                  <a:cubicBezTo>
                    <a:pt x="4513" y="777"/>
                    <a:pt x="3279" y="0"/>
                    <a:pt x="1972" y="0"/>
                  </a:cubicBez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0"/>
            <p:cNvSpPr/>
            <p:nvPr/>
          </p:nvSpPr>
          <p:spPr>
            <a:xfrm>
              <a:off x="6407325" y="1856025"/>
              <a:ext cx="256625" cy="148550"/>
            </a:xfrm>
            <a:custGeom>
              <a:avLst/>
              <a:gdLst/>
              <a:ahLst/>
              <a:cxnLst/>
              <a:rect l="l" t="t" r="r" b="b"/>
              <a:pathLst>
                <a:path w="10265" h="5942" extrusionOk="0">
                  <a:moveTo>
                    <a:pt x="8086" y="0"/>
                  </a:moveTo>
                  <a:cubicBezTo>
                    <a:pt x="7844" y="0"/>
                    <a:pt x="7598" y="46"/>
                    <a:pt x="7359" y="143"/>
                  </a:cubicBezTo>
                  <a:lnTo>
                    <a:pt x="1489" y="2477"/>
                  </a:lnTo>
                  <a:cubicBezTo>
                    <a:pt x="501" y="2858"/>
                    <a:pt x="1" y="3989"/>
                    <a:pt x="406" y="4989"/>
                  </a:cubicBezTo>
                  <a:lnTo>
                    <a:pt x="799" y="5941"/>
                  </a:lnTo>
                  <a:lnTo>
                    <a:pt x="1930" y="5501"/>
                  </a:lnTo>
                  <a:lnTo>
                    <a:pt x="1537" y="4548"/>
                  </a:lnTo>
                  <a:cubicBezTo>
                    <a:pt x="1394" y="4167"/>
                    <a:pt x="1573" y="3750"/>
                    <a:pt x="1942" y="3608"/>
                  </a:cubicBezTo>
                  <a:lnTo>
                    <a:pt x="7800" y="1274"/>
                  </a:lnTo>
                  <a:cubicBezTo>
                    <a:pt x="7893" y="1236"/>
                    <a:pt x="7988" y="1218"/>
                    <a:pt x="8081" y="1218"/>
                  </a:cubicBezTo>
                  <a:cubicBezTo>
                    <a:pt x="8368" y="1218"/>
                    <a:pt x="8632" y="1388"/>
                    <a:pt x="8740" y="1667"/>
                  </a:cubicBezTo>
                  <a:lnTo>
                    <a:pt x="9133" y="2619"/>
                  </a:lnTo>
                  <a:lnTo>
                    <a:pt x="10264" y="2179"/>
                  </a:lnTo>
                  <a:lnTo>
                    <a:pt x="9871" y="1226"/>
                  </a:lnTo>
                  <a:cubicBezTo>
                    <a:pt x="9581" y="465"/>
                    <a:pt x="8857" y="0"/>
                    <a:pt x="8086" y="0"/>
                  </a:cubicBez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0"/>
            <p:cNvSpPr/>
            <p:nvPr/>
          </p:nvSpPr>
          <p:spPr>
            <a:xfrm>
              <a:off x="6557350" y="1913750"/>
              <a:ext cx="206600" cy="223275"/>
            </a:xfrm>
            <a:custGeom>
              <a:avLst/>
              <a:gdLst/>
              <a:ahLst/>
              <a:cxnLst/>
              <a:rect l="l" t="t" r="r" b="b"/>
              <a:pathLst>
                <a:path w="8264" h="8931" extrusionOk="0">
                  <a:moveTo>
                    <a:pt x="7478" y="1"/>
                  </a:moveTo>
                  <a:lnTo>
                    <a:pt x="7299" y="48"/>
                  </a:lnTo>
                  <a:cubicBezTo>
                    <a:pt x="7228" y="60"/>
                    <a:pt x="7180" y="96"/>
                    <a:pt x="7097" y="108"/>
                  </a:cubicBezTo>
                  <a:lnTo>
                    <a:pt x="1" y="2954"/>
                  </a:lnTo>
                  <a:lnTo>
                    <a:pt x="2394" y="8930"/>
                  </a:lnTo>
                  <a:lnTo>
                    <a:pt x="5013" y="7895"/>
                  </a:lnTo>
                  <a:cubicBezTo>
                    <a:pt x="7061" y="7073"/>
                    <a:pt x="8264" y="4990"/>
                    <a:pt x="7930" y="2811"/>
                  </a:cubicBezTo>
                  <a:lnTo>
                    <a:pt x="7597" y="453"/>
                  </a:lnTo>
                  <a:cubicBezTo>
                    <a:pt x="7561" y="298"/>
                    <a:pt x="7525" y="132"/>
                    <a:pt x="7478" y="1"/>
                  </a:cubicBezTo>
                  <a:close/>
                </a:path>
              </a:pathLst>
            </a:custGeom>
            <a:solidFill>
              <a:srgbClr val="B119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0"/>
            <p:cNvSpPr/>
            <p:nvPr/>
          </p:nvSpPr>
          <p:spPr>
            <a:xfrm>
              <a:off x="6376675" y="1899875"/>
              <a:ext cx="366750" cy="254775"/>
            </a:xfrm>
            <a:custGeom>
              <a:avLst/>
              <a:gdLst/>
              <a:ahLst/>
              <a:cxnLst/>
              <a:rect l="l" t="t" r="r" b="b"/>
              <a:pathLst>
                <a:path w="14670" h="10191" extrusionOk="0">
                  <a:moveTo>
                    <a:pt x="12764" y="0"/>
                  </a:moveTo>
                  <a:cubicBezTo>
                    <a:pt x="12607" y="0"/>
                    <a:pt x="12446" y="29"/>
                    <a:pt x="12288" y="91"/>
                  </a:cubicBezTo>
                  <a:lnTo>
                    <a:pt x="1072" y="4592"/>
                  </a:lnTo>
                  <a:cubicBezTo>
                    <a:pt x="274" y="4902"/>
                    <a:pt x="1" y="5866"/>
                    <a:pt x="489" y="6557"/>
                  </a:cubicBezTo>
                  <a:lnTo>
                    <a:pt x="1858" y="8509"/>
                  </a:lnTo>
                  <a:cubicBezTo>
                    <a:pt x="2619" y="9586"/>
                    <a:pt x="3833" y="10190"/>
                    <a:pt x="5088" y="10190"/>
                  </a:cubicBezTo>
                  <a:cubicBezTo>
                    <a:pt x="5581" y="10190"/>
                    <a:pt x="6080" y="10097"/>
                    <a:pt x="6561" y="9902"/>
                  </a:cubicBezTo>
                  <a:lnTo>
                    <a:pt x="11966" y="7747"/>
                  </a:lnTo>
                  <a:cubicBezTo>
                    <a:pt x="13657" y="7057"/>
                    <a:pt x="14669" y="5306"/>
                    <a:pt x="14419" y="3485"/>
                  </a:cubicBezTo>
                  <a:lnTo>
                    <a:pt x="14074" y="1127"/>
                  </a:lnTo>
                  <a:cubicBezTo>
                    <a:pt x="13969" y="461"/>
                    <a:pt x="13393" y="0"/>
                    <a:pt x="12764" y="0"/>
                  </a:cubicBezTo>
                  <a:close/>
                </a:path>
              </a:pathLst>
            </a:custGeom>
            <a:solidFill>
              <a:srgbClr val="E3536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0"/>
            <p:cNvSpPr/>
            <p:nvPr/>
          </p:nvSpPr>
          <p:spPr>
            <a:xfrm>
              <a:off x="6533250" y="2088475"/>
              <a:ext cx="171775" cy="110175"/>
            </a:xfrm>
            <a:custGeom>
              <a:avLst/>
              <a:gdLst/>
              <a:ahLst/>
              <a:cxnLst/>
              <a:rect l="l" t="t" r="r" b="b"/>
              <a:pathLst>
                <a:path w="6871" h="4407" extrusionOk="0">
                  <a:moveTo>
                    <a:pt x="6084" y="1"/>
                  </a:moveTo>
                  <a:lnTo>
                    <a:pt x="0" y="2430"/>
                  </a:lnTo>
                  <a:lnTo>
                    <a:pt x="798" y="4406"/>
                  </a:lnTo>
                  <a:lnTo>
                    <a:pt x="6870" y="1965"/>
                  </a:lnTo>
                  <a:lnTo>
                    <a:pt x="6084" y="1"/>
                  </a:ln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0"/>
            <p:cNvSpPr/>
            <p:nvPr/>
          </p:nvSpPr>
          <p:spPr>
            <a:xfrm>
              <a:off x="6526100" y="2070625"/>
              <a:ext cx="171775" cy="110150"/>
            </a:xfrm>
            <a:custGeom>
              <a:avLst/>
              <a:gdLst/>
              <a:ahLst/>
              <a:cxnLst/>
              <a:rect l="l" t="t" r="r" b="b"/>
              <a:pathLst>
                <a:path w="6871" h="4406" extrusionOk="0">
                  <a:moveTo>
                    <a:pt x="6085" y="0"/>
                  </a:moveTo>
                  <a:lnTo>
                    <a:pt x="1" y="2429"/>
                  </a:lnTo>
                  <a:lnTo>
                    <a:pt x="798" y="4406"/>
                  </a:lnTo>
                  <a:lnTo>
                    <a:pt x="6870" y="1977"/>
                  </a:lnTo>
                  <a:lnTo>
                    <a:pt x="6085" y="0"/>
                  </a:ln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30"/>
          <p:cNvSpPr/>
          <p:nvPr/>
        </p:nvSpPr>
        <p:spPr>
          <a:xfrm rot="164036">
            <a:off x="1056418" y="4168600"/>
            <a:ext cx="4364342" cy="974862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188" name="Google Shape;18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84893">
            <a:off x="329025" y="352700"/>
            <a:ext cx="1394125" cy="1394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</p:pic>
      <p:sp>
        <p:nvSpPr>
          <p:cNvPr id="189" name="Google Shape;189;p30"/>
          <p:cNvSpPr/>
          <p:nvPr/>
        </p:nvSpPr>
        <p:spPr>
          <a:xfrm rot="1400849">
            <a:off x="1503833" y="770032"/>
            <a:ext cx="621489" cy="621489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0"/>
          <p:cNvSpPr/>
          <p:nvPr/>
        </p:nvSpPr>
        <p:spPr>
          <a:xfrm rot="1401138" flipH="1">
            <a:off x="1692512" y="901122"/>
            <a:ext cx="244150" cy="359283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5B9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" name="Google Shape;191;p30"/>
          <p:cNvGrpSpPr/>
          <p:nvPr/>
        </p:nvGrpSpPr>
        <p:grpSpPr>
          <a:xfrm rot="-1214970">
            <a:off x="617693" y="3739672"/>
            <a:ext cx="816910" cy="980930"/>
            <a:chOff x="2423225" y="3393750"/>
            <a:chExt cx="613186" cy="736302"/>
          </a:xfrm>
        </p:grpSpPr>
        <p:sp>
          <p:nvSpPr>
            <p:cNvPr id="192" name="Google Shape;192;p30"/>
            <p:cNvSpPr/>
            <p:nvPr/>
          </p:nvSpPr>
          <p:spPr>
            <a:xfrm>
              <a:off x="2423225" y="3393750"/>
              <a:ext cx="613186" cy="736302"/>
            </a:xfrm>
            <a:custGeom>
              <a:avLst/>
              <a:gdLst/>
              <a:ahLst/>
              <a:cxnLst/>
              <a:rect l="l" t="t" r="r" b="b"/>
              <a:pathLst>
                <a:path w="12038" h="14455" extrusionOk="0">
                  <a:moveTo>
                    <a:pt x="1953" y="0"/>
                  </a:moveTo>
                  <a:cubicBezTo>
                    <a:pt x="881" y="0"/>
                    <a:pt x="0" y="881"/>
                    <a:pt x="0" y="1953"/>
                  </a:cubicBezTo>
                  <a:lnTo>
                    <a:pt x="0" y="2084"/>
                  </a:lnTo>
                  <a:lnTo>
                    <a:pt x="0" y="2251"/>
                  </a:lnTo>
                  <a:lnTo>
                    <a:pt x="0" y="11002"/>
                  </a:lnTo>
                  <a:lnTo>
                    <a:pt x="0" y="11561"/>
                  </a:lnTo>
                  <a:cubicBezTo>
                    <a:pt x="0" y="13157"/>
                    <a:pt x="1298" y="14455"/>
                    <a:pt x="2881" y="14455"/>
                  </a:cubicBezTo>
                  <a:lnTo>
                    <a:pt x="10763" y="14455"/>
                  </a:lnTo>
                  <a:cubicBezTo>
                    <a:pt x="11478" y="14455"/>
                    <a:pt x="12037" y="13871"/>
                    <a:pt x="12037" y="13169"/>
                  </a:cubicBezTo>
                  <a:lnTo>
                    <a:pt x="12037" y="2632"/>
                  </a:lnTo>
                  <a:cubicBezTo>
                    <a:pt x="12025" y="2108"/>
                    <a:pt x="11716" y="1655"/>
                    <a:pt x="11251" y="1453"/>
                  </a:cubicBezTo>
                  <a:cubicBezTo>
                    <a:pt x="11204" y="1358"/>
                    <a:pt x="11144" y="1286"/>
                    <a:pt x="11085" y="1215"/>
                  </a:cubicBezTo>
                  <a:cubicBezTo>
                    <a:pt x="11037" y="536"/>
                    <a:pt x="10489" y="0"/>
                    <a:pt x="98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0"/>
            <p:cNvSpPr/>
            <p:nvPr/>
          </p:nvSpPr>
          <p:spPr>
            <a:xfrm>
              <a:off x="2488067" y="3474129"/>
              <a:ext cx="483448" cy="590417"/>
            </a:xfrm>
            <a:custGeom>
              <a:avLst/>
              <a:gdLst/>
              <a:ahLst/>
              <a:cxnLst/>
              <a:rect l="l" t="t" r="r" b="b"/>
              <a:pathLst>
                <a:path w="9491" h="11591" extrusionOk="0">
                  <a:moveTo>
                    <a:pt x="757" y="0"/>
                  </a:moveTo>
                  <a:cubicBezTo>
                    <a:pt x="302" y="0"/>
                    <a:pt x="1" y="101"/>
                    <a:pt x="1" y="673"/>
                  </a:cubicBezTo>
                  <a:lnTo>
                    <a:pt x="1" y="9424"/>
                  </a:lnTo>
                  <a:lnTo>
                    <a:pt x="1" y="9983"/>
                  </a:lnTo>
                  <a:cubicBezTo>
                    <a:pt x="1" y="10876"/>
                    <a:pt x="715" y="11591"/>
                    <a:pt x="1608" y="11591"/>
                  </a:cubicBezTo>
                  <a:lnTo>
                    <a:pt x="9490" y="11591"/>
                  </a:lnTo>
                  <a:lnTo>
                    <a:pt x="9490" y="1054"/>
                  </a:lnTo>
                  <a:lnTo>
                    <a:pt x="3620" y="1054"/>
                  </a:lnTo>
                  <a:lnTo>
                    <a:pt x="3620" y="1042"/>
                  </a:lnTo>
                  <a:cubicBezTo>
                    <a:pt x="3620" y="149"/>
                    <a:pt x="2906" y="30"/>
                    <a:pt x="2013" y="30"/>
                  </a:cubicBezTo>
                  <a:lnTo>
                    <a:pt x="1608" y="30"/>
                  </a:lnTo>
                  <a:cubicBezTo>
                    <a:pt x="1295" y="30"/>
                    <a:pt x="1004" y="0"/>
                    <a:pt x="757" y="0"/>
                  </a:cubicBezTo>
                  <a:close/>
                </a:path>
              </a:pathLst>
            </a:custGeom>
            <a:solidFill>
              <a:srgbClr val="F17B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0"/>
            <p:cNvSpPr/>
            <p:nvPr/>
          </p:nvSpPr>
          <p:spPr>
            <a:xfrm>
              <a:off x="2488067" y="3459867"/>
              <a:ext cx="436127" cy="68562"/>
            </a:xfrm>
            <a:custGeom>
              <a:avLst/>
              <a:gdLst/>
              <a:ahLst/>
              <a:cxnLst/>
              <a:rect l="l" t="t" r="r" b="b"/>
              <a:pathLst>
                <a:path w="8562" h="1346" extrusionOk="0">
                  <a:moveTo>
                    <a:pt x="680" y="0"/>
                  </a:moveTo>
                  <a:cubicBezTo>
                    <a:pt x="299" y="0"/>
                    <a:pt x="1" y="298"/>
                    <a:pt x="1" y="667"/>
                  </a:cubicBezTo>
                  <a:cubicBezTo>
                    <a:pt x="1" y="1048"/>
                    <a:pt x="299" y="1346"/>
                    <a:pt x="680" y="1346"/>
                  </a:cubicBezTo>
                  <a:lnTo>
                    <a:pt x="7895" y="1346"/>
                  </a:lnTo>
                  <a:cubicBezTo>
                    <a:pt x="8204" y="1322"/>
                    <a:pt x="8454" y="1119"/>
                    <a:pt x="8538" y="834"/>
                  </a:cubicBezTo>
                  <a:cubicBezTo>
                    <a:pt x="8550" y="774"/>
                    <a:pt x="8562" y="726"/>
                    <a:pt x="8562" y="667"/>
                  </a:cubicBezTo>
                  <a:cubicBezTo>
                    <a:pt x="8562" y="607"/>
                    <a:pt x="8550" y="548"/>
                    <a:pt x="8538" y="512"/>
                  </a:cubicBezTo>
                  <a:lnTo>
                    <a:pt x="8538" y="0"/>
                  </a:lnTo>
                  <a:close/>
                </a:path>
              </a:pathLst>
            </a:custGeom>
            <a:solidFill>
              <a:srgbClr val="F492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2525709" y="3477440"/>
              <a:ext cx="433682" cy="49766"/>
            </a:xfrm>
            <a:custGeom>
              <a:avLst/>
              <a:gdLst/>
              <a:ahLst/>
              <a:cxnLst/>
              <a:rect l="l" t="t" r="r" b="b"/>
              <a:pathLst>
                <a:path w="8514" h="977" extrusionOk="0">
                  <a:moveTo>
                    <a:pt x="488" y="0"/>
                  </a:moveTo>
                  <a:cubicBezTo>
                    <a:pt x="214" y="0"/>
                    <a:pt x="0" y="227"/>
                    <a:pt x="0" y="489"/>
                  </a:cubicBezTo>
                  <a:cubicBezTo>
                    <a:pt x="0" y="762"/>
                    <a:pt x="214" y="977"/>
                    <a:pt x="488" y="977"/>
                  </a:cubicBezTo>
                  <a:lnTo>
                    <a:pt x="8239" y="977"/>
                  </a:lnTo>
                  <a:cubicBezTo>
                    <a:pt x="8513" y="977"/>
                    <a:pt x="7942" y="0"/>
                    <a:pt x="7680" y="0"/>
                  </a:cubicBezTo>
                  <a:close/>
                </a:path>
              </a:pathLst>
            </a:custGeom>
            <a:solidFill>
              <a:srgbClr val="EBEAD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0"/>
            <p:cNvSpPr/>
            <p:nvPr/>
          </p:nvSpPr>
          <p:spPr>
            <a:xfrm>
              <a:off x="2575424" y="3715165"/>
              <a:ext cx="97087" cy="106205"/>
            </a:xfrm>
            <a:custGeom>
              <a:avLst/>
              <a:gdLst/>
              <a:ahLst/>
              <a:cxnLst/>
              <a:rect l="l" t="t" r="r" b="b"/>
              <a:pathLst>
                <a:path w="1906" h="2085" extrusionOk="0">
                  <a:moveTo>
                    <a:pt x="953" y="286"/>
                  </a:moveTo>
                  <a:lnTo>
                    <a:pt x="1334" y="1322"/>
                  </a:lnTo>
                  <a:lnTo>
                    <a:pt x="572" y="1322"/>
                  </a:lnTo>
                  <a:lnTo>
                    <a:pt x="953" y="286"/>
                  </a:lnTo>
                  <a:close/>
                  <a:moveTo>
                    <a:pt x="798" y="1"/>
                  </a:moveTo>
                  <a:lnTo>
                    <a:pt x="0" y="2084"/>
                  </a:lnTo>
                  <a:lnTo>
                    <a:pt x="298" y="2084"/>
                  </a:lnTo>
                  <a:lnTo>
                    <a:pt x="489" y="1549"/>
                  </a:lnTo>
                  <a:lnTo>
                    <a:pt x="1429" y="1549"/>
                  </a:lnTo>
                  <a:lnTo>
                    <a:pt x="1620" y="2084"/>
                  </a:lnTo>
                  <a:lnTo>
                    <a:pt x="1905" y="2084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0"/>
            <p:cNvSpPr/>
            <p:nvPr/>
          </p:nvSpPr>
          <p:spPr>
            <a:xfrm>
              <a:off x="2688248" y="3715165"/>
              <a:ext cx="75235" cy="106205"/>
            </a:xfrm>
            <a:custGeom>
              <a:avLst/>
              <a:gdLst/>
              <a:ahLst/>
              <a:cxnLst/>
              <a:rect l="l" t="t" r="r" b="b"/>
              <a:pathLst>
                <a:path w="1477" h="2085" extrusionOk="0">
                  <a:moveTo>
                    <a:pt x="691" y="239"/>
                  </a:moveTo>
                  <a:cubicBezTo>
                    <a:pt x="833" y="239"/>
                    <a:pt x="941" y="263"/>
                    <a:pt x="1000" y="310"/>
                  </a:cubicBezTo>
                  <a:cubicBezTo>
                    <a:pt x="1072" y="370"/>
                    <a:pt x="1107" y="441"/>
                    <a:pt x="1107" y="548"/>
                  </a:cubicBezTo>
                  <a:cubicBezTo>
                    <a:pt x="1107" y="656"/>
                    <a:pt x="1072" y="739"/>
                    <a:pt x="1000" y="787"/>
                  </a:cubicBezTo>
                  <a:cubicBezTo>
                    <a:pt x="941" y="834"/>
                    <a:pt x="833" y="858"/>
                    <a:pt x="691" y="858"/>
                  </a:cubicBezTo>
                  <a:lnTo>
                    <a:pt x="274" y="858"/>
                  </a:lnTo>
                  <a:lnTo>
                    <a:pt x="274" y="239"/>
                  </a:lnTo>
                  <a:close/>
                  <a:moveTo>
                    <a:pt x="726" y="1096"/>
                  </a:moveTo>
                  <a:cubicBezTo>
                    <a:pt x="881" y="1096"/>
                    <a:pt x="988" y="1120"/>
                    <a:pt x="1072" y="1191"/>
                  </a:cubicBezTo>
                  <a:cubicBezTo>
                    <a:pt x="1143" y="1251"/>
                    <a:pt x="1179" y="1346"/>
                    <a:pt x="1179" y="1477"/>
                  </a:cubicBezTo>
                  <a:cubicBezTo>
                    <a:pt x="1179" y="1608"/>
                    <a:pt x="1143" y="1703"/>
                    <a:pt x="1072" y="1763"/>
                  </a:cubicBezTo>
                  <a:cubicBezTo>
                    <a:pt x="988" y="1822"/>
                    <a:pt x="881" y="1858"/>
                    <a:pt x="726" y="1858"/>
                  </a:cubicBezTo>
                  <a:lnTo>
                    <a:pt x="274" y="1858"/>
                  </a:lnTo>
                  <a:lnTo>
                    <a:pt x="274" y="1096"/>
                  </a:lnTo>
                  <a:close/>
                  <a:moveTo>
                    <a:pt x="0" y="1"/>
                  </a:moveTo>
                  <a:lnTo>
                    <a:pt x="0" y="2084"/>
                  </a:lnTo>
                  <a:lnTo>
                    <a:pt x="738" y="2084"/>
                  </a:lnTo>
                  <a:cubicBezTo>
                    <a:pt x="976" y="2084"/>
                    <a:pt x="1155" y="2037"/>
                    <a:pt x="1286" y="1930"/>
                  </a:cubicBezTo>
                  <a:cubicBezTo>
                    <a:pt x="1405" y="1834"/>
                    <a:pt x="1476" y="1691"/>
                    <a:pt x="1476" y="1501"/>
                  </a:cubicBezTo>
                  <a:cubicBezTo>
                    <a:pt x="1476" y="1358"/>
                    <a:pt x="1429" y="1251"/>
                    <a:pt x="1357" y="1156"/>
                  </a:cubicBezTo>
                  <a:cubicBezTo>
                    <a:pt x="1286" y="1060"/>
                    <a:pt x="1179" y="989"/>
                    <a:pt x="1036" y="965"/>
                  </a:cubicBezTo>
                  <a:cubicBezTo>
                    <a:pt x="1155" y="941"/>
                    <a:pt x="1238" y="894"/>
                    <a:pt x="1298" y="822"/>
                  </a:cubicBezTo>
                  <a:cubicBezTo>
                    <a:pt x="1357" y="751"/>
                    <a:pt x="1381" y="644"/>
                    <a:pt x="1381" y="525"/>
                  </a:cubicBezTo>
                  <a:cubicBezTo>
                    <a:pt x="1381" y="358"/>
                    <a:pt x="1334" y="227"/>
                    <a:pt x="1214" y="144"/>
                  </a:cubicBezTo>
                  <a:cubicBezTo>
                    <a:pt x="1095" y="48"/>
                    <a:pt x="929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0"/>
            <p:cNvSpPr/>
            <p:nvPr/>
          </p:nvSpPr>
          <p:spPr>
            <a:xfrm>
              <a:off x="2779170" y="3713331"/>
              <a:ext cx="85575" cy="110432"/>
            </a:xfrm>
            <a:custGeom>
              <a:avLst/>
              <a:gdLst/>
              <a:ahLst/>
              <a:cxnLst/>
              <a:rect l="l" t="t" r="r" b="b"/>
              <a:pathLst>
                <a:path w="1680" h="2168" extrusionOk="0">
                  <a:moveTo>
                    <a:pt x="1013" y="1"/>
                  </a:moveTo>
                  <a:cubicBezTo>
                    <a:pt x="703" y="1"/>
                    <a:pt x="453" y="96"/>
                    <a:pt x="275" y="299"/>
                  </a:cubicBezTo>
                  <a:cubicBezTo>
                    <a:pt x="96" y="489"/>
                    <a:pt x="1" y="751"/>
                    <a:pt x="1" y="1084"/>
                  </a:cubicBezTo>
                  <a:cubicBezTo>
                    <a:pt x="1" y="1418"/>
                    <a:pt x="96" y="1680"/>
                    <a:pt x="275" y="1870"/>
                  </a:cubicBezTo>
                  <a:cubicBezTo>
                    <a:pt x="453" y="2073"/>
                    <a:pt x="703" y="2168"/>
                    <a:pt x="1013" y="2168"/>
                  </a:cubicBezTo>
                  <a:cubicBezTo>
                    <a:pt x="1144" y="2168"/>
                    <a:pt x="1251" y="2144"/>
                    <a:pt x="1370" y="2108"/>
                  </a:cubicBezTo>
                  <a:cubicBezTo>
                    <a:pt x="1477" y="2085"/>
                    <a:pt x="1585" y="2025"/>
                    <a:pt x="1680" y="1966"/>
                  </a:cubicBezTo>
                  <a:lnTo>
                    <a:pt x="1680" y="1668"/>
                  </a:lnTo>
                  <a:cubicBezTo>
                    <a:pt x="1585" y="1751"/>
                    <a:pt x="1489" y="1823"/>
                    <a:pt x="1370" y="1870"/>
                  </a:cubicBezTo>
                  <a:cubicBezTo>
                    <a:pt x="1263" y="1906"/>
                    <a:pt x="1156" y="1930"/>
                    <a:pt x="1037" y="1930"/>
                  </a:cubicBezTo>
                  <a:cubicBezTo>
                    <a:pt x="799" y="1930"/>
                    <a:pt x="608" y="1858"/>
                    <a:pt x="489" y="1715"/>
                  </a:cubicBezTo>
                  <a:cubicBezTo>
                    <a:pt x="358" y="1573"/>
                    <a:pt x="299" y="1358"/>
                    <a:pt x="299" y="1084"/>
                  </a:cubicBezTo>
                  <a:cubicBezTo>
                    <a:pt x="299" y="811"/>
                    <a:pt x="358" y="596"/>
                    <a:pt x="489" y="453"/>
                  </a:cubicBezTo>
                  <a:cubicBezTo>
                    <a:pt x="608" y="311"/>
                    <a:pt x="799" y="239"/>
                    <a:pt x="1037" y="239"/>
                  </a:cubicBezTo>
                  <a:cubicBezTo>
                    <a:pt x="1156" y="239"/>
                    <a:pt x="1263" y="251"/>
                    <a:pt x="1370" y="299"/>
                  </a:cubicBezTo>
                  <a:cubicBezTo>
                    <a:pt x="1489" y="346"/>
                    <a:pt x="1585" y="406"/>
                    <a:pt x="1680" y="501"/>
                  </a:cubicBezTo>
                  <a:lnTo>
                    <a:pt x="1680" y="203"/>
                  </a:lnTo>
                  <a:cubicBezTo>
                    <a:pt x="1585" y="132"/>
                    <a:pt x="1477" y="84"/>
                    <a:pt x="1370" y="49"/>
                  </a:cubicBezTo>
                  <a:cubicBezTo>
                    <a:pt x="1263" y="25"/>
                    <a:pt x="1144" y="1"/>
                    <a:pt x="10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96A3A0A-F95F-4B1D-BAB7-F9C91768490D}"/>
              </a:ext>
            </a:extLst>
          </p:cNvPr>
          <p:cNvSpPr txBox="1"/>
          <p:nvPr/>
        </p:nvSpPr>
        <p:spPr>
          <a:xfrm>
            <a:off x="3409113" y="514656"/>
            <a:ext cx="15184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Mega Goal 3.1</a:t>
            </a:r>
            <a:endParaRPr lang="ar-SA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6"/>
          <p:cNvSpPr/>
          <p:nvPr/>
        </p:nvSpPr>
        <p:spPr>
          <a:xfrm>
            <a:off x="-522235" y="312358"/>
            <a:ext cx="10335370" cy="5102627"/>
          </a:xfrm>
          <a:custGeom>
            <a:avLst/>
            <a:gdLst/>
            <a:ahLst/>
            <a:cxnLst/>
            <a:rect l="l" t="t" r="r" b="b"/>
            <a:pathLst>
              <a:path w="157711" h="85653" extrusionOk="0">
                <a:moveTo>
                  <a:pt x="101006" y="0"/>
                </a:moveTo>
                <a:cubicBezTo>
                  <a:pt x="63973" y="0"/>
                  <a:pt x="16518" y="6301"/>
                  <a:pt x="9383" y="14753"/>
                </a:cubicBezTo>
                <a:cubicBezTo>
                  <a:pt x="1" y="25837"/>
                  <a:pt x="1977" y="69116"/>
                  <a:pt x="9918" y="79106"/>
                </a:cubicBezTo>
                <a:cubicBezTo>
                  <a:pt x="13025" y="83016"/>
                  <a:pt x="39690" y="85653"/>
                  <a:pt x="68727" y="85653"/>
                </a:cubicBezTo>
                <a:cubicBezTo>
                  <a:pt x="101574" y="85653"/>
                  <a:pt x="137456" y="82279"/>
                  <a:pt x="145697" y="73557"/>
                </a:cubicBezTo>
                <a:cubicBezTo>
                  <a:pt x="157711" y="60853"/>
                  <a:pt x="157139" y="17300"/>
                  <a:pt x="144364" y="6537"/>
                </a:cubicBezTo>
                <a:cubicBezTo>
                  <a:pt x="138915" y="1942"/>
                  <a:pt x="121567" y="0"/>
                  <a:pt x="101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6" name="Google Shape;516;p46"/>
          <p:cNvSpPr/>
          <p:nvPr/>
        </p:nvSpPr>
        <p:spPr>
          <a:xfrm>
            <a:off x="283780" y="25558"/>
            <a:ext cx="9431514" cy="5165239"/>
          </a:xfrm>
          <a:custGeom>
            <a:avLst/>
            <a:gdLst/>
            <a:ahLst/>
            <a:cxnLst/>
            <a:rect l="l" t="t" r="r" b="b"/>
            <a:pathLst>
              <a:path w="153056" h="86704" extrusionOk="0">
                <a:moveTo>
                  <a:pt x="86860" y="1516"/>
                </a:moveTo>
                <a:cubicBezTo>
                  <a:pt x="89932" y="1516"/>
                  <a:pt x="93003" y="1562"/>
                  <a:pt x="96072" y="1660"/>
                </a:cubicBezTo>
                <a:cubicBezTo>
                  <a:pt x="98215" y="1720"/>
                  <a:pt x="100370" y="1803"/>
                  <a:pt x="102513" y="1922"/>
                </a:cubicBezTo>
                <a:cubicBezTo>
                  <a:pt x="104680" y="2041"/>
                  <a:pt x="106823" y="2172"/>
                  <a:pt x="108966" y="2351"/>
                </a:cubicBezTo>
                <a:cubicBezTo>
                  <a:pt x="111110" y="2517"/>
                  <a:pt x="113229" y="2732"/>
                  <a:pt x="115372" y="2970"/>
                </a:cubicBezTo>
                <a:cubicBezTo>
                  <a:pt x="117503" y="3208"/>
                  <a:pt x="119634" y="3482"/>
                  <a:pt x="121766" y="3803"/>
                </a:cubicBezTo>
                <a:cubicBezTo>
                  <a:pt x="126004" y="4458"/>
                  <a:pt x="130231" y="5256"/>
                  <a:pt x="134327" y="6446"/>
                </a:cubicBezTo>
                <a:cubicBezTo>
                  <a:pt x="136351" y="7054"/>
                  <a:pt x="138375" y="7756"/>
                  <a:pt x="140220" y="8697"/>
                </a:cubicBezTo>
                <a:cubicBezTo>
                  <a:pt x="140458" y="8804"/>
                  <a:pt x="140673" y="8935"/>
                  <a:pt x="140899" y="9054"/>
                </a:cubicBezTo>
                <a:cubicBezTo>
                  <a:pt x="141125" y="9185"/>
                  <a:pt x="141351" y="9304"/>
                  <a:pt x="141554" y="9435"/>
                </a:cubicBezTo>
                <a:cubicBezTo>
                  <a:pt x="141982" y="9709"/>
                  <a:pt x="142399" y="9994"/>
                  <a:pt x="142780" y="10304"/>
                </a:cubicBezTo>
                <a:cubicBezTo>
                  <a:pt x="142971" y="10447"/>
                  <a:pt x="143137" y="10614"/>
                  <a:pt x="143316" y="10780"/>
                </a:cubicBezTo>
                <a:cubicBezTo>
                  <a:pt x="143471" y="10971"/>
                  <a:pt x="143649" y="11149"/>
                  <a:pt x="143816" y="11328"/>
                </a:cubicBezTo>
                <a:cubicBezTo>
                  <a:pt x="143971" y="11518"/>
                  <a:pt x="144126" y="11721"/>
                  <a:pt x="144292" y="11911"/>
                </a:cubicBezTo>
                <a:lnTo>
                  <a:pt x="144745" y="12519"/>
                </a:lnTo>
                <a:cubicBezTo>
                  <a:pt x="145912" y="14174"/>
                  <a:pt x="146781" y="16079"/>
                  <a:pt x="147459" y="18043"/>
                </a:cubicBezTo>
                <a:cubicBezTo>
                  <a:pt x="148138" y="20019"/>
                  <a:pt x="148638" y="22055"/>
                  <a:pt x="149031" y="24127"/>
                </a:cubicBezTo>
                <a:cubicBezTo>
                  <a:pt x="149221" y="25175"/>
                  <a:pt x="149388" y="26211"/>
                  <a:pt x="149519" y="27258"/>
                </a:cubicBezTo>
                <a:cubicBezTo>
                  <a:pt x="149638" y="28306"/>
                  <a:pt x="149757" y="29354"/>
                  <a:pt x="149829" y="30414"/>
                </a:cubicBezTo>
                <a:cubicBezTo>
                  <a:pt x="150007" y="32509"/>
                  <a:pt x="150067" y="34640"/>
                  <a:pt x="150079" y="36748"/>
                </a:cubicBezTo>
                <a:cubicBezTo>
                  <a:pt x="150079" y="38867"/>
                  <a:pt x="149995" y="40986"/>
                  <a:pt x="149864" y="43106"/>
                </a:cubicBezTo>
                <a:cubicBezTo>
                  <a:pt x="149710" y="45213"/>
                  <a:pt x="149483" y="47332"/>
                  <a:pt x="149210" y="49428"/>
                </a:cubicBezTo>
                <a:cubicBezTo>
                  <a:pt x="148924" y="51523"/>
                  <a:pt x="148555" y="53607"/>
                  <a:pt x="148114" y="55679"/>
                </a:cubicBezTo>
                <a:cubicBezTo>
                  <a:pt x="147674" y="57738"/>
                  <a:pt x="147150" y="59774"/>
                  <a:pt x="146531" y="61787"/>
                </a:cubicBezTo>
                <a:cubicBezTo>
                  <a:pt x="146209" y="62799"/>
                  <a:pt x="145876" y="63775"/>
                  <a:pt x="145519" y="64763"/>
                </a:cubicBezTo>
                <a:cubicBezTo>
                  <a:pt x="145138" y="65739"/>
                  <a:pt x="144745" y="66704"/>
                  <a:pt x="144328" y="67644"/>
                </a:cubicBezTo>
                <a:cubicBezTo>
                  <a:pt x="143887" y="68585"/>
                  <a:pt x="143435" y="69502"/>
                  <a:pt x="142935" y="70395"/>
                </a:cubicBezTo>
                <a:cubicBezTo>
                  <a:pt x="142435" y="71288"/>
                  <a:pt x="141899" y="72145"/>
                  <a:pt x="141316" y="72955"/>
                </a:cubicBezTo>
                <a:cubicBezTo>
                  <a:pt x="140732" y="73764"/>
                  <a:pt x="140101" y="74538"/>
                  <a:pt x="139423" y="75217"/>
                </a:cubicBezTo>
                <a:lnTo>
                  <a:pt x="138911" y="75729"/>
                </a:lnTo>
                <a:cubicBezTo>
                  <a:pt x="138744" y="75860"/>
                  <a:pt x="138577" y="76014"/>
                  <a:pt x="138399" y="76145"/>
                </a:cubicBezTo>
                <a:cubicBezTo>
                  <a:pt x="138053" y="76431"/>
                  <a:pt x="137661" y="76681"/>
                  <a:pt x="137256" y="76919"/>
                </a:cubicBezTo>
                <a:cubicBezTo>
                  <a:pt x="135613" y="77884"/>
                  <a:pt x="133696" y="78598"/>
                  <a:pt x="131719" y="79182"/>
                </a:cubicBezTo>
                <a:cubicBezTo>
                  <a:pt x="129743" y="79765"/>
                  <a:pt x="127683" y="80205"/>
                  <a:pt x="125611" y="80598"/>
                </a:cubicBezTo>
                <a:cubicBezTo>
                  <a:pt x="123552" y="80979"/>
                  <a:pt x="121444" y="81277"/>
                  <a:pt x="119337" y="81527"/>
                </a:cubicBezTo>
                <a:cubicBezTo>
                  <a:pt x="117217" y="81789"/>
                  <a:pt x="115110" y="82003"/>
                  <a:pt x="112979" y="82170"/>
                </a:cubicBezTo>
                <a:cubicBezTo>
                  <a:pt x="110848" y="82337"/>
                  <a:pt x="108705" y="82468"/>
                  <a:pt x="106585" y="82587"/>
                </a:cubicBezTo>
                <a:cubicBezTo>
                  <a:pt x="100470" y="82910"/>
                  <a:pt x="94337" y="83033"/>
                  <a:pt x="88199" y="83033"/>
                </a:cubicBezTo>
                <a:cubicBezTo>
                  <a:pt x="85756" y="83033"/>
                  <a:pt x="83312" y="83013"/>
                  <a:pt x="80868" y="82980"/>
                </a:cubicBezTo>
                <a:cubicBezTo>
                  <a:pt x="72271" y="82861"/>
                  <a:pt x="63687" y="82622"/>
                  <a:pt x="55091" y="82230"/>
                </a:cubicBezTo>
                <a:cubicBezTo>
                  <a:pt x="50781" y="82039"/>
                  <a:pt x="46494" y="81813"/>
                  <a:pt x="42196" y="81515"/>
                </a:cubicBezTo>
                <a:cubicBezTo>
                  <a:pt x="40041" y="81384"/>
                  <a:pt x="37898" y="81217"/>
                  <a:pt x="35755" y="81039"/>
                </a:cubicBezTo>
                <a:cubicBezTo>
                  <a:pt x="33612" y="80860"/>
                  <a:pt x="31469" y="80670"/>
                  <a:pt x="29326" y="80444"/>
                </a:cubicBezTo>
                <a:cubicBezTo>
                  <a:pt x="27182" y="80241"/>
                  <a:pt x="25039" y="79979"/>
                  <a:pt x="22908" y="79717"/>
                </a:cubicBezTo>
                <a:cubicBezTo>
                  <a:pt x="20777" y="79443"/>
                  <a:pt x="18658" y="79146"/>
                  <a:pt x="16526" y="78812"/>
                </a:cubicBezTo>
                <a:cubicBezTo>
                  <a:pt x="14395" y="78479"/>
                  <a:pt x="12288" y="78074"/>
                  <a:pt x="10180" y="77622"/>
                </a:cubicBezTo>
                <a:cubicBezTo>
                  <a:pt x="9144" y="77384"/>
                  <a:pt x="8097" y="77110"/>
                  <a:pt x="7073" y="76800"/>
                </a:cubicBezTo>
                <a:cubicBezTo>
                  <a:pt x="6561" y="76645"/>
                  <a:pt x="6061" y="76467"/>
                  <a:pt x="5573" y="76264"/>
                </a:cubicBezTo>
                <a:cubicBezTo>
                  <a:pt x="5334" y="76157"/>
                  <a:pt x="5096" y="76050"/>
                  <a:pt x="4870" y="75919"/>
                </a:cubicBezTo>
                <a:cubicBezTo>
                  <a:pt x="4644" y="75788"/>
                  <a:pt x="4441" y="75622"/>
                  <a:pt x="4346" y="75455"/>
                </a:cubicBezTo>
                <a:cubicBezTo>
                  <a:pt x="3513" y="73490"/>
                  <a:pt x="3001" y="71395"/>
                  <a:pt x="2620" y="69240"/>
                </a:cubicBezTo>
                <a:cubicBezTo>
                  <a:pt x="2203" y="67144"/>
                  <a:pt x="1894" y="65013"/>
                  <a:pt x="1667" y="62870"/>
                </a:cubicBezTo>
                <a:cubicBezTo>
                  <a:pt x="1453" y="60727"/>
                  <a:pt x="1286" y="58584"/>
                  <a:pt x="1191" y="56441"/>
                </a:cubicBezTo>
                <a:cubicBezTo>
                  <a:pt x="1108" y="54298"/>
                  <a:pt x="1060" y="52142"/>
                  <a:pt x="1072" y="49999"/>
                </a:cubicBezTo>
                <a:cubicBezTo>
                  <a:pt x="1108" y="45713"/>
                  <a:pt x="1346" y="41403"/>
                  <a:pt x="1810" y="37153"/>
                </a:cubicBezTo>
                <a:cubicBezTo>
                  <a:pt x="2263" y="32878"/>
                  <a:pt x="2941" y="28651"/>
                  <a:pt x="3977" y="24544"/>
                </a:cubicBezTo>
                <a:cubicBezTo>
                  <a:pt x="4501" y="22496"/>
                  <a:pt x="5108" y="20484"/>
                  <a:pt x="5882" y="18543"/>
                </a:cubicBezTo>
                <a:cubicBezTo>
                  <a:pt x="6275" y="17579"/>
                  <a:pt x="6704" y="16638"/>
                  <a:pt x="7180" y="15745"/>
                </a:cubicBezTo>
                <a:cubicBezTo>
                  <a:pt x="7656" y="14852"/>
                  <a:pt x="8192" y="13995"/>
                  <a:pt x="8787" y="13233"/>
                </a:cubicBezTo>
                <a:cubicBezTo>
                  <a:pt x="8930" y="13042"/>
                  <a:pt x="9097" y="12864"/>
                  <a:pt x="9252" y="12685"/>
                </a:cubicBezTo>
                <a:lnTo>
                  <a:pt x="9490" y="12435"/>
                </a:lnTo>
                <a:lnTo>
                  <a:pt x="9609" y="12292"/>
                </a:lnTo>
                <a:lnTo>
                  <a:pt x="9668" y="12233"/>
                </a:lnTo>
                <a:lnTo>
                  <a:pt x="9728" y="12173"/>
                </a:lnTo>
                <a:cubicBezTo>
                  <a:pt x="10026" y="11899"/>
                  <a:pt x="10383" y="11614"/>
                  <a:pt x="10776" y="11364"/>
                </a:cubicBezTo>
                <a:cubicBezTo>
                  <a:pt x="11573" y="10852"/>
                  <a:pt x="12478" y="10411"/>
                  <a:pt x="13419" y="10018"/>
                </a:cubicBezTo>
                <a:cubicBezTo>
                  <a:pt x="15288" y="9232"/>
                  <a:pt x="17300" y="8637"/>
                  <a:pt x="19336" y="8101"/>
                </a:cubicBezTo>
                <a:cubicBezTo>
                  <a:pt x="21372" y="7566"/>
                  <a:pt x="23456" y="7137"/>
                  <a:pt x="25539" y="6720"/>
                </a:cubicBezTo>
                <a:cubicBezTo>
                  <a:pt x="26587" y="6506"/>
                  <a:pt x="27623" y="6315"/>
                  <a:pt x="28683" y="6137"/>
                </a:cubicBezTo>
                <a:cubicBezTo>
                  <a:pt x="29730" y="5958"/>
                  <a:pt x="30778" y="5780"/>
                  <a:pt x="31838" y="5613"/>
                </a:cubicBezTo>
                <a:cubicBezTo>
                  <a:pt x="33957" y="5291"/>
                  <a:pt x="36064" y="5006"/>
                  <a:pt x="38196" y="4720"/>
                </a:cubicBezTo>
                <a:cubicBezTo>
                  <a:pt x="40327" y="4458"/>
                  <a:pt x="42446" y="4196"/>
                  <a:pt x="44577" y="3958"/>
                </a:cubicBezTo>
                <a:cubicBezTo>
                  <a:pt x="53102" y="3041"/>
                  <a:pt x="61675" y="2351"/>
                  <a:pt x="70271" y="1934"/>
                </a:cubicBezTo>
                <a:cubicBezTo>
                  <a:pt x="75791" y="1666"/>
                  <a:pt x="81326" y="1516"/>
                  <a:pt x="86860" y="1516"/>
                </a:cubicBezTo>
                <a:close/>
                <a:moveTo>
                  <a:pt x="72337" y="1"/>
                </a:moveTo>
                <a:cubicBezTo>
                  <a:pt x="71616" y="1"/>
                  <a:pt x="70896" y="2"/>
                  <a:pt x="70176" y="5"/>
                </a:cubicBezTo>
                <a:cubicBezTo>
                  <a:pt x="61544" y="41"/>
                  <a:pt x="52888" y="315"/>
                  <a:pt x="44256" y="1029"/>
                </a:cubicBezTo>
                <a:cubicBezTo>
                  <a:pt x="43161" y="1112"/>
                  <a:pt x="42077" y="1208"/>
                  <a:pt x="41006" y="1315"/>
                </a:cubicBezTo>
                <a:cubicBezTo>
                  <a:pt x="39934" y="1410"/>
                  <a:pt x="38851" y="1529"/>
                  <a:pt x="37779" y="1648"/>
                </a:cubicBezTo>
                <a:cubicBezTo>
                  <a:pt x="35624" y="1886"/>
                  <a:pt x="33481" y="2172"/>
                  <a:pt x="31314" y="2482"/>
                </a:cubicBezTo>
                <a:cubicBezTo>
                  <a:pt x="27016" y="3125"/>
                  <a:pt x="22729" y="3934"/>
                  <a:pt x="18479" y="5077"/>
                </a:cubicBezTo>
                <a:cubicBezTo>
                  <a:pt x="16348" y="5672"/>
                  <a:pt x="14228" y="6339"/>
                  <a:pt x="12145" y="7268"/>
                </a:cubicBezTo>
                <a:cubicBezTo>
                  <a:pt x="11121" y="7720"/>
                  <a:pt x="10073" y="8256"/>
                  <a:pt x="9085" y="8947"/>
                </a:cubicBezTo>
                <a:cubicBezTo>
                  <a:pt x="8573" y="9304"/>
                  <a:pt x="8085" y="9685"/>
                  <a:pt x="7620" y="10161"/>
                </a:cubicBezTo>
                <a:lnTo>
                  <a:pt x="7537" y="10256"/>
                </a:lnTo>
                <a:lnTo>
                  <a:pt x="7454" y="10340"/>
                </a:lnTo>
                <a:lnTo>
                  <a:pt x="7311" y="10506"/>
                </a:lnTo>
                <a:lnTo>
                  <a:pt x="7013" y="10852"/>
                </a:lnTo>
                <a:cubicBezTo>
                  <a:pt x="6823" y="11090"/>
                  <a:pt x="6644" y="11328"/>
                  <a:pt x="6466" y="11566"/>
                </a:cubicBezTo>
                <a:cubicBezTo>
                  <a:pt x="5763" y="12519"/>
                  <a:pt x="5180" y="13531"/>
                  <a:pt x="4692" y="14555"/>
                </a:cubicBezTo>
                <a:cubicBezTo>
                  <a:pt x="4203" y="15578"/>
                  <a:pt x="3787" y="16626"/>
                  <a:pt x="3418" y="17686"/>
                </a:cubicBezTo>
                <a:cubicBezTo>
                  <a:pt x="3037" y="18734"/>
                  <a:pt x="2727" y="19793"/>
                  <a:pt x="2441" y="20865"/>
                </a:cubicBezTo>
                <a:cubicBezTo>
                  <a:pt x="2179" y="21936"/>
                  <a:pt x="1941" y="23008"/>
                  <a:pt x="1715" y="24080"/>
                </a:cubicBezTo>
                <a:cubicBezTo>
                  <a:pt x="870" y="28378"/>
                  <a:pt x="441" y="32723"/>
                  <a:pt x="203" y="37057"/>
                </a:cubicBezTo>
                <a:cubicBezTo>
                  <a:pt x="84" y="39236"/>
                  <a:pt x="24" y="41403"/>
                  <a:pt x="24" y="43558"/>
                </a:cubicBezTo>
                <a:cubicBezTo>
                  <a:pt x="0" y="44653"/>
                  <a:pt x="24" y="45725"/>
                  <a:pt x="36" y="46808"/>
                </a:cubicBezTo>
                <a:cubicBezTo>
                  <a:pt x="60" y="47892"/>
                  <a:pt x="84" y="48964"/>
                  <a:pt x="120" y="50047"/>
                </a:cubicBezTo>
                <a:cubicBezTo>
                  <a:pt x="155" y="51142"/>
                  <a:pt x="215" y="52226"/>
                  <a:pt x="274" y="53297"/>
                </a:cubicBezTo>
                <a:cubicBezTo>
                  <a:pt x="334" y="54369"/>
                  <a:pt x="405" y="55452"/>
                  <a:pt x="477" y="56524"/>
                </a:cubicBezTo>
                <a:cubicBezTo>
                  <a:pt x="655" y="58691"/>
                  <a:pt x="858" y="60834"/>
                  <a:pt x="1132" y="62965"/>
                </a:cubicBezTo>
                <a:cubicBezTo>
                  <a:pt x="1286" y="64049"/>
                  <a:pt x="1417" y="65108"/>
                  <a:pt x="1596" y="66192"/>
                </a:cubicBezTo>
                <a:cubicBezTo>
                  <a:pt x="1774" y="67240"/>
                  <a:pt x="1965" y="68311"/>
                  <a:pt x="2191" y="69371"/>
                </a:cubicBezTo>
                <a:cubicBezTo>
                  <a:pt x="2417" y="70430"/>
                  <a:pt x="2656" y="71490"/>
                  <a:pt x="2953" y="72526"/>
                </a:cubicBezTo>
                <a:cubicBezTo>
                  <a:pt x="3251" y="73574"/>
                  <a:pt x="3584" y="74610"/>
                  <a:pt x="4025" y="75610"/>
                </a:cubicBezTo>
                <a:cubicBezTo>
                  <a:pt x="4108" y="75753"/>
                  <a:pt x="4215" y="75872"/>
                  <a:pt x="4287" y="75967"/>
                </a:cubicBezTo>
                <a:cubicBezTo>
                  <a:pt x="4406" y="76062"/>
                  <a:pt x="4525" y="76145"/>
                  <a:pt x="4644" y="76217"/>
                </a:cubicBezTo>
                <a:cubicBezTo>
                  <a:pt x="4882" y="76348"/>
                  <a:pt x="5132" y="76479"/>
                  <a:pt x="5394" y="76586"/>
                </a:cubicBezTo>
                <a:cubicBezTo>
                  <a:pt x="5894" y="76812"/>
                  <a:pt x="6406" y="76991"/>
                  <a:pt x="6918" y="77157"/>
                </a:cubicBezTo>
                <a:cubicBezTo>
                  <a:pt x="7966" y="77479"/>
                  <a:pt x="9002" y="77753"/>
                  <a:pt x="10061" y="78003"/>
                </a:cubicBezTo>
                <a:cubicBezTo>
                  <a:pt x="12157" y="78527"/>
                  <a:pt x="14276" y="78920"/>
                  <a:pt x="16407" y="79324"/>
                </a:cubicBezTo>
                <a:cubicBezTo>
                  <a:pt x="20658" y="80110"/>
                  <a:pt x="24920" y="80765"/>
                  <a:pt x="29183" y="81408"/>
                </a:cubicBezTo>
                <a:cubicBezTo>
                  <a:pt x="31326" y="81718"/>
                  <a:pt x="33457" y="82039"/>
                  <a:pt x="35600" y="82313"/>
                </a:cubicBezTo>
                <a:cubicBezTo>
                  <a:pt x="37743" y="82611"/>
                  <a:pt x="39886" y="82896"/>
                  <a:pt x="42030" y="83170"/>
                </a:cubicBezTo>
                <a:cubicBezTo>
                  <a:pt x="46316" y="83682"/>
                  <a:pt x="50602" y="84194"/>
                  <a:pt x="54900" y="84623"/>
                </a:cubicBezTo>
                <a:cubicBezTo>
                  <a:pt x="67698" y="85933"/>
                  <a:pt x="80555" y="86704"/>
                  <a:pt x="93447" y="86704"/>
                </a:cubicBezTo>
                <a:cubicBezTo>
                  <a:pt x="97886" y="86704"/>
                  <a:pt x="102329" y="86613"/>
                  <a:pt x="106776" y="86421"/>
                </a:cubicBezTo>
                <a:cubicBezTo>
                  <a:pt x="108931" y="86325"/>
                  <a:pt x="111098" y="86170"/>
                  <a:pt x="113277" y="86004"/>
                </a:cubicBezTo>
                <a:cubicBezTo>
                  <a:pt x="114360" y="85920"/>
                  <a:pt x="115443" y="85813"/>
                  <a:pt x="116539" y="85706"/>
                </a:cubicBezTo>
                <a:cubicBezTo>
                  <a:pt x="117622" y="85611"/>
                  <a:pt x="118706" y="85492"/>
                  <a:pt x="119789" y="85361"/>
                </a:cubicBezTo>
                <a:cubicBezTo>
                  <a:pt x="124123" y="84789"/>
                  <a:pt x="128469" y="84075"/>
                  <a:pt x="132767" y="82777"/>
                </a:cubicBezTo>
                <a:cubicBezTo>
                  <a:pt x="133862" y="82456"/>
                  <a:pt x="134934" y="82087"/>
                  <a:pt x="135982" y="81646"/>
                </a:cubicBezTo>
                <a:cubicBezTo>
                  <a:pt x="137053" y="81217"/>
                  <a:pt x="138113" y="80717"/>
                  <a:pt x="139137" y="80086"/>
                </a:cubicBezTo>
                <a:cubicBezTo>
                  <a:pt x="139661" y="79753"/>
                  <a:pt x="140173" y="79432"/>
                  <a:pt x="140661" y="79027"/>
                </a:cubicBezTo>
                <a:cubicBezTo>
                  <a:pt x="140911" y="78836"/>
                  <a:pt x="141149" y="78610"/>
                  <a:pt x="141387" y="78408"/>
                </a:cubicBezTo>
                <a:lnTo>
                  <a:pt x="142030" y="77777"/>
                </a:lnTo>
                <a:cubicBezTo>
                  <a:pt x="142864" y="76931"/>
                  <a:pt x="143590" y="76003"/>
                  <a:pt x="144245" y="75050"/>
                </a:cubicBezTo>
                <a:cubicBezTo>
                  <a:pt x="144900" y="74098"/>
                  <a:pt x="145495" y="73121"/>
                  <a:pt x="146031" y="72121"/>
                </a:cubicBezTo>
                <a:cubicBezTo>
                  <a:pt x="146566" y="71109"/>
                  <a:pt x="147055" y="70097"/>
                  <a:pt x="147507" y="69073"/>
                </a:cubicBezTo>
                <a:cubicBezTo>
                  <a:pt x="147948" y="68049"/>
                  <a:pt x="148352" y="67001"/>
                  <a:pt x="148721" y="65966"/>
                </a:cubicBezTo>
                <a:cubicBezTo>
                  <a:pt x="149102" y="64906"/>
                  <a:pt x="149436" y="63846"/>
                  <a:pt x="149757" y="62787"/>
                </a:cubicBezTo>
                <a:cubicBezTo>
                  <a:pt x="150984" y="58536"/>
                  <a:pt x="151817" y="54214"/>
                  <a:pt x="152341" y="49856"/>
                </a:cubicBezTo>
                <a:cubicBezTo>
                  <a:pt x="152865" y="45499"/>
                  <a:pt x="153055" y="41105"/>
                  <a:pt x="152936" y="36736"/>
                </a:cubicBezTo>
                <a:cubicBezTo>
                  <a:pt x="152805" y="32354"/>
                  <a:pt x="152353" y="27961"/>
                  <a:pt x="151400" y="23663"/>
                </a:cubicBezTo>
                <a:cubicBezTo>
                  <a:pt x="150924" y="21520"/>
                  <a:pt x="150317" y="19377"/>
                  <a:pt x="149519" y="17305"/>
                </a:cubicBezTo>
                <a:cubicBezTo>
                  <a:pt x="148698" y="15245"/>
                  <a:pt x="147686" y="13197"/>
                  <a:pt x="146304" y="11387"/>
                </a:cubicBezTo>
                <a:lnTo>
                  <a:pt x="145769" y="10721"/>
                </a:lnTo>
                <a:cubicBezTo>
                  <a:pt x="145566" y="10506"/>
                  <a:pt x="145376" y="10280"/>
                  <a:pt x="145185" y="10078"/>
                </a:cubicBezTo>
                <a:cubicBezTo>
                  <a:pt x="144995" y="9863"/>
                  <a:pt x="144780" y="9673"/>
                  <a:pt x="144578" y="9471"/>
                </a:cubicBezTo>
                <a:cubicBezTo>
                  <a:pt x="144352" y="9256"/>
                  <a:pt x="144126" y="9066"/>
                  <a:pt x="143887" y="8887"/>
                </a:cubicBezTo>
                <a:cubicBezTo>
                  <a:pt x="143423" y="8530"/>
                  <a:pt x="142935" y="8220"/>
                  <a:pt x="142447" y="7935"/>
                </a:cubicBezTo>
                <a:cubicBezTo>
                  <a:pt x="142209" y="7780"/>
                  <a:pt x="141959" y="7661"/>
                  <a:pt x="141697" y="7530"/>
                </a:cubicBezTo>
                <a:cubicBezTo>
                  <a:pt x="141447" y="7399"/>
                  <a:pt x="141197" y="7280"/>
                  <a:pt x="140947" y="7161"/>
                </a:cubicBezTo>
                <a:cubicBezTo>
                  <a:pt x="138899" y="6232"/>
                  <a:pt x="136803" y="5577"/>
                  <a:pt x="134696" y="5018"/>
                </a:cubicBezTo>
                <a:cubicBezTo>
                  <a:pt x="132577" y="4470"/>
                  <a:pt x="130445" y="4018"/>
                  <a:pt x="128326" y="3637"/>
                </a:cubicBezTo>
                <a:cubicBezTo>
                  <a:pt x="127266" y="3434"/>
                  <a:pt x="126195" y="3256"/>
                  <a:pt x="125123" y="3101"/>
                </a:cubicBezTo>
                <a:cubicBezTo>
                  <a:pt x="124052" y="2934"/>
                  <a:pt x="122980" y="2779"/>
                  <a:pt x="121909" y="2636"/>
                </a:cubicBezTo>
                <a:cubicBezTo>
                  <a:pt x="117610" y="2065"/>
                  <a:pt x="113300" y="1648"/>
                  <a:pt x="109002" y="1315"/>
                </a:cubicBezTo>
                <a:cubicBezTo>
                  <a:pt x="104692" y="981"/>
                  <a:pt x="100382" y="731"/>
                  <a:pt x="96072" y="541"/>
                </a:cubicBezTo>
                <a:cubicBezTo>
                  <a:pt x="88170" y="181"/>
                  <a:pt x="80258" y="1"/>
                  <a:pt x="723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357;p38">
            <a:extLst>
              <a:ext uri="{FF2B5EF4-FFF2-40B4-BE49-F238E27FC236}">
                <a16:creationId xmlns:a16="http://schemas.microsoft.com/office/drawing/2014/main" id="{2DCF75D0-133C-443E-8E3E-D63303FFF86D}"/>
              </a:ext>
            </a:extLst>
          </p:cNvPr>
          <p:cNvSpPr/>
          <p:nvPr/>
        </p:nvSpPr>
        <p:spPr>
          <a:xfrm rot="-1952754">
            <a:off x="-678578" y="4051337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 dirty="0"/>
          </a:p>
        </p:txBody>
      </p:sp>
      <p:sp>
        <p:nvSpPr>
          <p:cNvPr id="56" name="Google Shape;404;p41">
            <a:extLst>
              <a:ext uri="{FF2B5EF4-FFF2-40B4-BE49-F238E27FC236}">
                <a16:creationId xmlns:a16="http://schemas.microsoft.com/office/drawing/2014/main" id="{FB4ED43C-D16E-4DF8-9CF4-6B74537A5E6F}"/>
              </a:ext>
            </a:extLst>
          </p:cNvPr>
          <p:cNvSpPr/>
          <p:nvPr/>
        </p:nvSpPr>
        <p:spPr>
          <a:xfrm rot="164036">
            <a:off x="-3492464" y="-368100"/>
            <a:ext cx="4364342" cy="974862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69F5443-B258-2A78-921D-420AA9E587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l="27867" t="26432" r="24071" b="12102"/>
          <a:stretch/>
        </p:blipFill>
        <p:spPr>
          <a:xfrm>
            <a:off x="184806" y="801802"/>
            <a:ext cx="5317762" cy="3825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05EB5D0-9F9D-4964-ED3F-4C2FC583B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363" y="3273653"/>
            <a:ext cx="2857455" cy="204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D3345838-BFDF-E04E-FB18-E222E5C76B09}"/>
              </a:ext>
            </a:extLst>
          </p:cNvPr>
          <p:cNvSpPr/>
          <p:nvPr/>
        </p:nvSpPr>
        <p:spPr>
          <a:xfrm>
            <a:off x="5364123" y="1380726"/>
            <a:ext cx="3704066" cy="1323570"/>
          </a:xfrm>
          <a:prstGeom prst="cloudCallout">
            <a:avLst>
              <a:gd name="adj1" fmla="val 12298"/>
              <a:gd name="adj2" fmla="val 102504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6ED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 says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buClrTx/>
            </a:pPr>
            <a:r>
              <a:rPr lang="en-US" sz="1800" dirty="0">
                <a:solidFill>
                  <a:srgbClr val="D6EDF3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</a:t>
            </a:r>
            <a:r>
              <a:rPr lang="en-US" dirty="0">
                <a:solidFill>
                  <a:srgbClr val="D6ED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just…….</a:t>
            </a:r>
            <a:endParaRPr kumimoji="0" lang="ar-SA" sz="1600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B22FB1FB-B724-E178-03D8-A8A7FF05E698}"/>
              </a:ext>
            </a:extLst>
          </p:cNvPr>
          <p:cNvSpPr/>
          <p:nvPr/>
        </p:nvSpPr>
        <p:spPr>
          <a:xfrm>
            <a:off x="2420382" y="3002370"/>
            <a:ext cx="3057638" cy="987235"/>
          </a:xfrm>
          <a:prstGeom prst="cloudCallout">
            <a:avLst>
              <a:gd name="adj1" fmla="val 65255"/>
              <a:gd name="adj2" fmla="val 60906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Fahd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andle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1F953984-6E7E-0D76-76E1-C31D408D4FD5}"/>
              </a:ext>
            </a:extLst>
          </p:cNvPr>
          <p:cNvSpPr/>
          <p:nvPr/>
        </p:nvSpPr>
        <p:spPr>
          <a:xfrm>
            <a:off x="5358868" y="1375471"/>
            <a:ext cx="3704066" cy="1323570"/>
          </a:xfrm>
          <a:prstGeom prst="cloudCallout">
            <a:avLst>
              <a:gd name="adj1" fmla="val 12298"/>
              <a:gd name="adj2" fmla="val 102504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6ED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 says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buClrTx/>
            </a:pPr>
            <a:r>
              <a:rPr lang="en-US" sz="1800" dirty="0">
                <a:solidFill>
                  <a:srgbClr val="D6EDF3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</a:t>
            </a:r>
            <a:r>
              <a:rPr lang="en-US" dirty="0">
                <a:solidFill>
                  <a:srgbClr val="D6ED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hard to swallow …….</a:t>
            </a:r>
            <a:endParaRPr kumimoji="0" lang="ar-SA" sz="1600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506362C1-354F-183D-56EA-C7C90502DBCB}"/>
              </a:ext>
            </a:extLst>
          </p:cNvPr>
          <p:cNvSpPr/>
          <p:nvPr/>
        </p:nvSpPr>
        <p:spPr>
          <a:xfrm>
            <a:off x="2430892" y="2989232"/>
            <a:ext cx="3057638" cy="987235"/>
          </a:xfrm>
          <a:prstGeom prst="cloudCallout">
            <a:avLst>
              <a:gd name="adj1" fmla="val 65255"/>
              <a:gd name="adj2" fmla="val 60906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Fahd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andle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A5B8F508-5AC1-0C44-AB9B-0E92167FF36A}"/>
              </a:ext>
            </a:extLst>
          </p:cNvPr>
          <p:cNvSpPr/>
          <p:nvPr/>
        </p:nvSpPr>
        <p:spPr>
          <a:xfrm>
            <a:off x="5329965" y="1370216"/>
            <a:ext cx="3704066" cy="1323570"/>
          </a:xfrm>
          <a:prstGeom prst="cloudCallout">
            <a:avLst>
              <a:gd name="adj1" fmla="val 12298"/>
              <a:gd name="adj2" fmla="val 102504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6ED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 says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buClrTx/>
            </a:pPr>
            <a:r>
              <a:rPr lang="en-US" sz="1800" dirty="0">
                <a:solidFill>
                  <a:srgbClr val="D6EDF3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</a:t>
            </a:r>
            <a:r>
              <a:rPr lang="en-US" dirty="0">
                <a:solidFill>
                  <a:srgbClr val="D6ED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dime dozen …….</a:t>
            </a:r>
            <a:endParaRPr kumimoji="0" lang="ar-SA" sz="1600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B618CBCB-F506-5E22-8656-93E75ACC042D}"/>
              </a:ext>
            </a:extLst>
          </p:cNvPr>
          <p:cNvSpPr/>
          <p:nvPr/>
        </p:nvSpPr>
        <p:spPr>
          <a:xfrm>
            <a:off x="2454541" y="2989233"/>
            <a:ext cx="3057638" cy="987235"/>
          </a:xfrm>
          <a:prstGeom prst="cloudCallout">
            <a:avLst>
              <a:gd name="adj1" fmla="val 65255"/>
              <a:gd name="adj2" fmla="val 60906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Fahd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Handle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71A85D46-D894-3AC0-83EF-9ADE3A7D2CD7}"/>
              </a:ext>
            </a:extLst>
          </p:cNvPr>
          <p:cNvSpPr/>
          <p:nvPr/>
        </p:nvSpPr>
        <p:spPr>
          <a:xfrm>
            <a:off x="5364124" y="1349195"/>
            <a:ext cx="3704066" cy="1323570"/>
          </a:xfrm>
          <a:prstGeom prst="cloudCallout">
            <a:avLst>
              <a:gd name="adj1" fmla="val 12298"/>
              <a:gd name="adj2" fmla="val 102504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6ED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 says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buClrTx/>
            </a:pPr>
            <a:r>
              <a:rPr lang="en-US" sz="1800" dirty="0">
                <a:solidFill>
                  <a:srgbClr val="D6EDF3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</a:t>
            </a:r>
            <a:r>
              <a:rPr lang="en-US" dirty="0">
                <a:solidFill>
                  <a:srgbClr val="D6EDF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doze off…….</a:t>
            </a:r>
            <a:endParaRPr kumimoji="0" lang="ar-SA" sz="1600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66E17278-7A2C-7ECE-6041-5704E243AC28}"/>
              </a:ext>
            </a:extLst>
          </p:cNvPr>
          <p:cNvSpPr/>
          <p:nvPr/>
        </p:nvSpPr>
        <p:spPr>
          <a:xfrm>
            <a:off x="2441404" y="2968212"/>
            <a:ext cx="3057638" cy="987235"/>
          </a:xfrm>
          <a:prstGeom prst="cloudCallout">
            <a:avLst>
              <a:gd name="adj1" fmla="val 65255"/>
              <a:gd name="adj2" fmla="val 60906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Fahd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andle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58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/>
          <p:nvPr/>
        </p:nvSpPr>
        <p:spPr>
          <a:xfrm rot="-5400000">
            <a:off x="-657179" y="2976923"/>
            <a:ext cx="4364175" cy="974825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2" name="Google Shape;570;p47">
            <a:extLst>
              <a:ext uri="{FF2B5EF4-FFF2-40B4-BE49-F238E27FC236}">
                <a16:creationId xmlns:a16="http://schemas.microsoft.com/office/drawing/2014/main" id="{D5876EFE-446E-23CF-1E9E-B9BD1CF2AD80}"/>
              </a:ext>
            </a:extLst>
          </p:cNvPr>
          <p:cNvSpPr txBox="1">
            <a:spLocks/>
          </p:cNvSpPr>
          <p:nvPr/>
        </p:nvSpPr>
        <p:spPr>
          <a:xfrm>
            <a:off x="2055540" y="547906"/>
            <a:ext cx="6006420" cy="57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    </a:t>
            </a:r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</a:t>
            </a:r>
            <a:r>
              <a:rPr lang="en-US" sz="2200" b="1" dirty="0">
                <a:solidFill>
                  <a:schemeClr val="bg1"/>
                </a:solidFill>
              </a:rPr>
              <a:t>Read the phrases and their meaning:</a:t>
            </a:r>
          </a:p>
        </p:txBody>
      </p:sp>
      <p:grpSp>
        <p:nvGrpSpPr>
          <p:cNvPr id="325" name="Google Shape;325;p37"/>
          <p:cNvGrpSpPr/>
          <p:nvPr/>
        </p:nvGrpSpPr>
        <p:grpSpPr>
          <a:xfrm rot="1659570">
            <a:off x="1816794" y="611993"/>
            <a:ext cx="685584" cy="751627"/>
            <a:chOff x="3414400" y="2793325"/>
            <a:chExt cx="358400" cy="392925"/>
          </a:xfrm>
        </p:grpSpPr>
        <p:sp>
          <p:nvSpPr>
            <p:cNvPr id="326" name="Google Shape;326;p37"/>
            <p:cNvSpPr/>
            <p:nvPr/>
          </p:nvSpPr>
          <p:spPr>
            <a:xfrm>
              <a:off x="3414400" y="2793325"/>
              <a:ext cx="358400" cy="392925"/>
            </a:xfrm>
            <a:custGeom>
              <a:avLst/>
              <a:gdLst/>
              <a:ahLst/>
              <a:cxnLst/>
              <a:rect l="l" t="t" r="r" b="b"/>
              <a:pathLst>
                <a:path w="14336" h="15717" extrusionOk="0">
                  <a:moveTo>
                    <a:pt x="2941" y="1"/>
                  </a:moveTo>
                  <a:cubicBezTo>
                    <a:pt x="2703" y="1"/>
                    <a:pt x="2465" y="60"/>
                    <a:pt x="2251" y="167"/>
                  </a:cubicBezTo>
                  <a:cubicBezTo>
                    <a:pt x="1525" y="536"/>
                    <a:pt x="1239" y="1441"/>
                    <a:pt x="1608" y="2156"/>
                  </a:cubicBezTo>
                  <a:lnTo>
                    <a:pt x="4966" y="8621"/>
                  </a:lnTo>
                  <a:lnTo>
                    <a:pt x="4882" y="8740"/>
                  </a:lnTo>
                  <a:cubicBezTo>
                    <a:pt x="4489" y="8585"/>
                    <a:pt x="4049" y="8514"/>
                    <a:pt x="3608" y="8514"/>
                  </a:cubicBezTo>
                  <a:cubicBezTo>
                    <a:pt x="1608" y="8514"/>
                    <a:pt x="1" y="10133"/>
                    <a:pt x="1" y="12121"/>
                  </a:cubicBezTo>
                  <a:cubicBezTo>
                    <a:pt x="1" y="14098"/>
                    <a:pt x="1620" y="15717"/>
                    <a:pt x="3608" y="15717"/>
                  </a:cubicBezTo>
                  <a:cubicBezTo>
                    <a:pt x="5561" y="15717"/>
                    <a:pt x="6347" y="14288"/>
                    <a:pt x="7025" y="13026"/>
                  </a:cubicBezTo>
                  <a:cubicBezTo>
                    <a:pt x="7073" y="12955"/>
                    <a:pt x="7121" y="12859"/>
                    <a:pt x="7168" y="12788"/>
                  </a:cubicBezTo>
                  <a:cubicBezTo>
                    <a:pt x="7228" y="12907"/>
                    <a:pt x="7275" y="12990"/>
                    <a:pt x="7347" y="13086"/>
                  </a:cubicBezTo>
                  <a:cubicBezTo>
                    <a:pt x="7371" y="13133"/>
                    <a:pt x="7406" y="13193"/>
                    <a:pt x="7430" y="13229"/>
                  </a:cubicBezTo>
                  <a:cubicBezTo>
                    <a:pt x="7918" y="14038"/>
                    <a:pt x="8930" y="15717"/>
                    <a:pt x="10740" y="15717"/>
                  </a:cubicBezTo>
                  <a:cubicBezTo>
                    <a:pt x="12728" y="15717"/>
                    <a:pt x="14336" y="14098"/>
                    <a:pt x="14336" y="12121"/>
                  </a:cubicBezTo>
                  <a:cubicBezTo>
                    <a:pt x="14336" y="10133"/>
                    <a:pt x="12728" y="8514"/>
                    <a:pt x="10752" y="8514"/>
                  </a:cubicBezTo>
                  <a:cubicBezTo>
                    <a:pt x="10300" y="8514"/>
                    <a:pt x="9871" y="8585"/>
                    <a:pt x="9466" y="8740"/>
                  </a:cubicBezTo>
                  <a:lnTo>
                    <a:pt x="9395" y="8621"/>
                  </a:lnTo>
                  <a:lnTo>
                    <a:pt x="12740" y="2156"/>
                  </a:lnTo>
                  <a:cubicBezTo>
                    <a:pt x="13121" y="1429"/>
                    <a:pt x="12836" y="536"/>
                    <a:pt x="12109" y="167"/>
                  </a:cubicBezTo>
                  <a:cubicBezTo>
                    <a:pt x="11895" y="60"/>
                    <a:pt x="11657" y="1"/>
                    <a:pt x="11419" y="1"/>
                  </a:cubicBezTo>
                  <a:cubicBezTo>
                    <a:pt x="10919" y="1"/>
                    <a:pt x="10454" y="251"/>
                    <a:pt x="10180" y="667"/>
                  </a:cubicBezTo>
                  <a:lnTo>
                    <a:pt x="7180" y="5251"/>
                  </a:lnTo>
                  <a:lnTo>
                    <a:pt x="4168" y="667"/>
                  </a:lnTo>
                  <a:cubicBezTo>
                    <a:pt x="3894" y="251"/>
                    <a:pt x="3430" y="1"/>
                    <a:pt x="29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3546275" y="2825550"/>
              <a:ext cx="159250" cy="238675"/>
            </a:xfrm>
            <a:custGeom>
              <a:avLst/>
              <a:gdLst/>
              <a:ahLst/>
              <a:cxnLst/>
              <a:rect l="l" t="t" r="r" b="b"/>
              <a:pathLst>
                <a:path w="6370" h="9547" extrusionOk="0">
                  <a:moveTo>
                    <a:pt x="0" y="9213"/>
                  </a:moveTo>
                  <a:cubicBezTo>
                    <a:pt x="0" y="9213"/>
                    <a:pt x="0" y="9213"/>
                    <a:pt x="0" y="9213"/>
                  </a:cubicBezTo>
                  <a:lnTo>
                    <a:pt x="0" y="9213"/>
                  </a:lnTo>
                  <a:close/>
                  <a:moveTo>
                    <a:pt x="6144" y="0"/>
                  </a:moveTo>
                  <a:cubicBezTo>
                    <a:pt x="6078" y="0"/>
                    <a:pt x="6010" y="35"/>
                    <a:pt x="5977" y="93"/>
                  </a:cubicBezTo>
                  <a:lnTo>
                    <a:pt x="0" y="9213"/>
                  </a:lnTo>
                  <a:lnTo>
                    <a:pt x="0" y="9213"/>
                  </a:lnTo>
                  <a:cubicBezTo>
                    <a:pt x="0" y="9213"/>
                    <a:pt x="1" y="9213"/>
                    <a:pt x="2" y="9213"/>
                  </a:cubicBezTo>
                  <a:cubicBezTo>
                    <a:pt x="51" y="9213"/>
                    <a:pt x="1163" y="9465"/>
                    <a:pt x="1512" y="9546"/>
                  </a:cubicBezTo>
                  <a:lnTo>
                    <a:pt x="6322" y="283"/>
                  </a:lnTo>
                  <a:cubicBezTo>
                    <a:pt x="6370" y="188"/>
                    <a:pt x="6334" y="69"/>
                    <a:pt x="6227" y="21"/>
                  </a:cubicBezTo>
                  <a:cubicBezTo>
                    <a:pt x="6202" y="7"/>
                    <a:pt x="6173" y="0"/>
                    <a:pt x="6144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3446850" y="3022525"/>
              <a:ext cx="142300" cy="132175"/>
            </a:xfrm>
            <a:custGeom>
              <a:avLst/>
              <a:gdLst/>
              <a:ahLst/>
              <a:cxnLst/>
              <a:rect l="l" t="t" r="r" b="b"/>
              <a:pathLst>
                <a:path w="5692" h="5287" extrusionOk="0">
                  <a:moveTo>
                    <a:pt x="2322" y="2084"/>
                  </a:moveTo>
                  <a:cubicBezTo>
                    <a:pt x="2810" y="2084"/>
                    <a:pt x="3203" y="2489"/>
                    <a:pt x="3203" y="2965"/>
                  </a:cubicBezTo>
                  <a:cubicBezTo>
                    <a:pt x="3203" y="3441"/>
                    <a:pt x="2798" y="3846"/>
                    <a:pt x="2322" y="3846"/>
                  </a:cubicBezTo>
                  <a:cubicBezTo>
                    <a:pt x="1834" y="3846"/>
                    <a:pt x="1441" y="3441"/>
                    <a:pt x="1441" y="2965"/>
                  </a:cubicBezTo>
                  <a:cubicBezTo>
                    <a:pt x="1441" y="2477"/>
                    <a:pt x="1846" y="2084"/>
                    <a:pt x="2322" y="2084"/>
                  </a:cubicBezTo>
                  <a:close/>
                  <a:moveTo>
                    <a:pt x="4858" y="1"/>
                  </a:moveTo>
                  <a:lnTo>
                    <a:pt x="3989" y="1322"/>
                  </a:lnTo>
                  <a:cubicBezTo>
                    <a:pt x="3572" y="893"/>
                    <a:pt x="2977" y="632"/>
                    <a:pt x="2334" y="632"/>
                  </a:cubicBezTo>
                  <a:cubicBezTo>
                    <a:pt x="1048" y="632"/>
                    <a:pt x="0" y="1667"/>
                    <a:pt x="0" y="2965"/>
                  </a:cubicBezTo>
                  <a:cubicBezTo>
                    <a:pt x="0" y="4239"/>
                    <a:pt x="1048" y="5287"/>
                    <a:pt x="2322" y="5287"/>
                  </a:cubicBezTo>
                  <a:cubicBezTo>
                    <a:pt x="3501" y="5287"/>
                    <a:pt x="3977" y="4442"/>
                    <a:pt x="4632" y="3251"/>
                  </a:cubicBezTo>
                  <a:cubicBezTo>
                    <a:pt x="5287" y="2072"/>
                    <a:pt x="5692" y="1310"/>
                    <a:pt x="5692" y="1310"/>
                  </a:cubicBezTo>
                  <a:lnTo>
                    <a:pt x="4858" y="1"/>
                  </a:lnTo>
                  <a:close/>
                </a:path>
              </a:pathLst>
            </a:custGeom>
            <a:solidFill>
              <a:srgbClr val="F17B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3481975" y="2825250"/>
              <a:ext cx="159575" cy="241350"/>
            </a:xfrm>
            <a:custGeom>
              <a:avLst/>
              <a:gdLst/>
              <a:ahLst/>
              <a:cxnLst/>
              <a:rect l="l" t="t" r="r" b="b"/>
              <a:pathLst>
                <a:path w="6383" h="9654" extrusionOk="0">
                  <a:moveTo>
                    <a:pt x="226" y="0"/>
                  </a:moveTo>
                  <a:cubicBezTo>
                    <a:pt x="196" y="0"/>
                    <a:pt x="164" y="7"/>
                    <a:pt x="131" y="21"/>
                  </a:cubicBezTo>
                  <a:cubicBezTo>
                    <a:pt x="24" y="69"/>
                    <a:pt x="0" y="200"/>
                    <a:pt x="36" y="283"/>
                  </a:cubicBezTo>
                  <a:lnTo>
                    <a:pt x="4906" y="9654"/>
                  </a:lnTo>
                  <a:lnTo>
                    <a:pt x="6382" y="9213"/>
                  </a:lnTo>
                  <a:lnTo>
                    <a:pt x="393" y="93"/>
                  </a:lnTo>
                  <a:cubicBezTo>
                    <a:pt x="352" y="35"/>
                    <a:pt x="293" y="0"/>
                    <a:pt x="226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3599550" y="3022525"/>
              <a:ext cx="142000" cy="132175"/>
            </a:xfrm>
            <a:custGeom>
              <a:avLst/>
              <a:gdLst/>
              <a:ahLst/>
              <a:cxnLst/>
              <a:rect l="l" t="t" r="r" b="b"/>
              <a:pathLst>
                <a:path w="5680" h="5287" extrusionOk="0">
                  <a:moveTo>
                    <a:pt x="3346" y="2084"/>
                  </a:moveTo>
                  <a:cubicBezTo>
                    <a:pt x="3834" y="2084"/>
                    <a:pt x="4227" y="2489"/>
                    <a:pt x="4227" y="2965"/>
                  </a:cubicBezTo>
                  <a:cubicBezTo>
                    <a:pt x="4227" y="3441"/>
                    <a:pt x="3822" y="3846"/>
                    <a:pt x="3346" y="3846"/>
                  </a:cubicBezTo>
                  <a:cubicBezTo>
                    <a:pt x="2858" y="3846"/>
                    <a:pt x="2465" y="3441"/>
                    <a:pt x="2465" y="2965"/>
                  </a:cubicBezTo>
                  <a:cubicBezTo>
                    <a:pt x="2465" y="2489"/>
                    <a:pt x="2870" y="2084"/>
                    <a:pt x="3346" y="2084"/>
                  </a:cubicBezTo>
                  <a:close/>
                  <a:moveTo>
                    <a:pt x="834" y="1"/>
                  </a:moveTo>
                  <a:lnTo>
                    <a:pt x="0" y="1310"/>
                  </a:lnTo>
                  <a:cubicBezTo>
                    <a:pt x="0" y="1310"/>
                    <a:pt x="691" y="2667"/>
                    <a:pt x="1048" y="3251"/>
                  </a:cubicBezTo>
                  <a:cubicBezTo>
                    <a:pt x="1405" y="3822"/>
                    <a:pt x="2179" y="5287"/>
                    <a:pt x="3358" y="5287"/>
                  </a:cubicBezTo>
                  <a:cubicBezTo>
                    <a:pt x="4644" y="5287"/>
                    <a:pt x="5680" y="4239"/>
                    <a:pt x="5680" y="2965"/>
                  </a:cubicBezTo>
                  <a:cubicBezTo>
                    <a:pt x="5668" y="1667"/>
                    <a:pt x="4620" y="632"/>
                    <a:pt x="3346" y="632"/>
                  </a:cubicBezTo>
                  <a:cubicBezTo>
                    <a:pt x="2691" y="632"/>
                    <a:pt x="2108" y="893"/>
                    <a:pt x="1691" y="1322"/>
                  </a:cubicBezTo>
                  <a:lnTo>
                    <a:pt x="834" y="1"/>
                  </a:lnTo>
                  <a:close/>
                </a:path>
              </a:pathLst>
            </a:custGeom>
            <a:solidFill>
              <a:srgbClr val="F17B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3584950" y="3003475"/>
              <a:ext cx="19975" cy="20275"/>
            </a:xfrm>
            <a:custGeom>
              <a:avLst/>
              <a:gdLst/>
              <a:ahLst/>
              <a:cxnLst/>
              <a:rect l="l" t="t" r="r" b="b"/>
              <a:pathLst>
                <a:path w="799" h="811" extrusionOk="0">
                  <a:moveTo>
                    <a:pt x="406" y="1"/>
                  </a:moveTo>
                  <a:cubicBezTo>
                    <a:pt x="179" y="1"/>
                    <a:pt x="1" y="179"/>
                    <a:pt x="1" y="405"/>
                  </a:cubicBezTo>
                  <a:cubicBezTo>
                    <a:pt x="1" y="632"/>
                    <a:pt x="179" y="810"/>
                    <a:pt x="406" y="810"/>
                  </a:cubicBezTo>
                  <a:cubicBezTo>
                    <a:pt x="620" y="810"/>
                    <a:pt x="799" y="632"/>
                    <a:pt x="799" y="405"/>
                  </a:cubicBezTo>
                  <a:cubicBezTo>
                    <a:pt x="799" y="17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F17B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id="{7EC878B8-0FD7-4B55-A72E-D14C6CB943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984" t="42437" r="12880" b="23655"/>
          <a:stretch/>
        </p:blipFill>
        <p:spPr>
          <a:xfrm>
            <a:off x="1313837" y="1925932"/>
            <a:ext cx="6533612" cy="2392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8CC0CD6-ED82-F0DF-246B-5F93BB18801E}"/>
              </a:ext>
            </a:extLst>
          </p:cNvPr>
          <p:cNvSpPr txBox="1"/>
          <p:nvPr/>
        </p:nvSpPr>
        <p:spPr>
          <a:xfrm>
            <a:off x="3916064" y="1544270"/>
            <a:ext cx="3429615" cy="970337"/>
          </a:xfrm>
          <a:prstGeom prst="wedgeRoundRectCallout">
            <a:avLst>
              <a:gd name="adj1" fmla="val -81293"/>
              <a:gd name="adj2" fmla="val 1508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Barlow Semi Condensed ExtraBold" panose="00000906000000000000" pitchFamily="2" charset="0"/>
              </a:rPr>
              <a:t>Fahd </a:t>
            </a:r>
            <a:r>
              <a:rPr lang="en-US" sz="1800" b="1" dirty="0">
                <a:solidFill>
                  <a:schemeClr val="bg1"/>
                </a:solidFill>
                <a:latin typeface="Footlight MT Light" panose="0204060206030A020304" pitchFamily="18" charset="0"/>
              </a:rPr>
              <a:t>is the one who uses 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Footlight MT Light" panose="0204060206030A020304" pitchFamily="18" charset="0"/>
              </a:rPr>
              <a:t>all of these expressions. </a:t>
            </a:r>
            <a:endParaRPr lang="ar-SA" sz="1800" b="1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473;p44">
            <a:extLst>
              <a:ext uri="{FF2B5EF4-FFF2-40B4-BE49-F238E27FC236}">
                <a16:creationId xmlns:a16="http://schemas.microsoft.com/office/drawing/2014/main" id="{419DAFFA-F6B7-4C7D-84F4-39552AD5F66B}"/>
              </a:ext>
            </a:extLst>
          </p:cNvPr>
          <p:cNvGrpSpPr/>
          <p:nvPr/>
        </p:nvGrpSpPr>
        <p:grpSpPr>
          <a:xfrm>
            <a:off x="185192" y="106988"/>
            <a:ext cx="8570725" cy="4907872"/>
            <a:chOff x="301113" y="189053"/>
            <a:chExt cx="8570725" cy="4765378"/>
          </a:xfrm>
        </p:grpSpPr>
        <p:sp>
          <p:nvSpPr>
            <p:cNvPr id="29" name="Google Shape;474;p44">
              <a:extLst>
                <a:ext uri="{FF2B5EF4-FFF2-40B4-BE49-F238E27FC236}">
                  <a16:creationId xmlns:a16="http://schemas.microsoft.com/office/drawing/2014/main" id="{555B64B9-777E-454A-8D29-E79C517B74F5}"/>
                </a:ext>
              </a:extLst>
            </p:cNvPr>
            <p:cNvSpPr/>
            <p:nvPr/>
          </p:nvSpPr>
          <p:spPr>
            <a:xfrm>
              <a:off x="301113" y="315679"/>
              <a:ext cx="8541628" cy="4638752"/>
            </a:xfrm>
            <a:custGeom>
              <a:avLst/>
              <a:gdLst/>
              <a:ahLst/>
              <a:cxnLst/>
              <a:rect l="l" t="t" r="r" b="b"/>
              <a:pathLst>
                <a:path w="157711" h="85653" extrusionOk="0">
                  <a:moveTo>
                    <a:pt x="101006" y="0"/>
                  </a:moveTo>
                  <a:cubicBezTo>
                    <a:pt x="63973" y="0"/>
                    <a:pt x="16518" y="6301"/>
                    <a:pt x="9383" y="14753"/>
                  </a:cubicBezTo>
                  <a:cubicBezTo>
                    <a:pt x="1" y="25837"/>
                    <a:pt x="1977" y="69116"/>
                    <a:pt x="9918" y="79106"/>
                  </a:cubicBezTo>
                  <a:cubicBezTo>
                    <a:pt x="13025" y="83016"/>
                    <a:pt x="39690" y="85653"/>
                    <a:pt x="68727" y="85653"/>
                  </a:cubicBezTo>
                  <a:cubicBezTo>
                    <a:pt x="101574" y="85653"/>
                    <a:pt x="137456" y="82279"/>
                    <a:pt x="145697" y="73557"/>
                  </a:cubicBezTo>
                  <a:cubicBezTo>
                    <a:pt x="157711" y="60853"/>
                    <a:pt x="157139" y="17300"/>
                    <a:pt x="144364" y="6537"/>
                  </a:cubicBezTo>
                  <a:cubicBezTo>
                    <a:pt x="138915" y="1942"/>
                    <a:pt x="121567" y="0"/>
                    <a:pt x="1010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475;p44">
              <a:extLst>
                <a:ext uri="{FF2B5EF4-FFF2-40B4-BE49-F238E27FC236}">
                  <a16:creationId xmlns:a16="http://schemas.microsoft.com/office/drawing/2014/main" id="{B744776E-C7EE-418C-85A2-5F6D655AF13D}"/>
                </a:ext>
              </a:extLst>
            </p:cNvPr>
            <p:cNvSpPr/>
            <p:nvPr/>
          </p:nvSpPr>
          <p:spPr>
            <a:xfrm>
              <a:off x="582325" y="189053"/>
              <a:ext cx="8289513" cy="4695672"/>
            </a:xfrm>
            <a:custGeom>
              <a:avLst/>
              <a:gdLst/>
              <a:ahLst/>
              <a:cxnLst/>
              <a:rect l="l" t="t" r="r" b="b"/>
              <a:pathLst>
                <a:path w="153056" h="86704" extrusionOk="0">
                  <a:moveTo>
                    <a:pt x="86860" y="1516"/>
                  </a:moveTo>
                  <a:cubicBezTo>
                    <a:pt x="89932" y="1516"/>
                    <a:pt x="93003" y="1562"/>
                    <a:pt x="96072" y="1660"/>
                  </a:cubicBezTo>
                  <a:cubicBezTo>
                    <a:pt x="98215" y="1720"/>
                    <a:pt x="100370" y="1803"/>
                    <a:pt x="102513" y="1922"/>
                  </a:cubicBezTo>
                  <a:cubicBezTo>
                    <a:pt x="104680" y="2041"/>
                    <a:pt x="106823" y="2172"/>
                    <a:pt x="108966" y="2351"/>
                  </a:cubicBezTo>
                  <a:cubicBezTo>
                    <a:pt x="111110" y="2517"/>
                    <a:pt x="113229" y="2732"/>
                    <a:pt x="115372" y="2970"/>
                  </a:cubicBezTo>
                  <a:cubicBezTo>
                    <a:pt x="117503" y="3208"/>
                    <a:pt x="119634" y="3482"/>
                    <a:pt x="121766" y="3803"/>
                  </a:cubicBezTo>
                  <a:cubicBezTo>
                    <a:pt x="126004" y="4458"/>
                    <a:pt x="130231" y="5256"/>
                    <a:pt x="134327" y="6446"/>
                  </a:cubicBezTo>
                  <a:cubicBezTo>
                    <a:pt x="136351" y="7054"/>
                    <a:pt x="138375" y="7756"/>
                    <a:pt x="140220" y="8697"/>
                  </a:cubicBezTo>
                  <a:cubicBezTo>
                    <a:pt x="140458" y="8804"/>
                    <a:pt x="140673" y="8935"/>
                    <a:pt x="140899" y="9054"/>
                  </a:cubicBezTo>
                  <a:cubicBezTo>
                    <a:pt x="141125" y="9185"/>
                    <a:pt x="141351" y="9304"/>
                    <a:pt x="141554" y="9435"/>
                  </a:cubicBezTo>
                  <a:cubicBezTo>
                    <a:pt x="141982" y="9709"/>
                    <a:pt x="142399" y="9994"/>
                    <a:pt x="142780" y="10304"/>
                  </a:cubicBezTo>
                  <a:cubicBezTo>
                    <a:pt x="142971" y="10447"/>
                    <a:pt x="143137" y="10614"/>
                    <a:pt x="143316" y="10780"/>
                  </a:cubicBezTo>
                  <a:cubicBezTo>
                    <a:pt x="143471" y="10971"/>
                    <a:pt x="143649" y="11149"/>
                    <a:pt x="143816" y="11328"/>
                  </a:cubicBezTo>
                  <a:cubicBezTo>
                    <a:pt x="143971" y="11518"/>
                    <a:pt x="144126" y="11721"/>
                    <a:pt x="144292" y="11911"/>
                  </a:cubicBezTo>
                  <a:lnTo>
                    <a:pt x="144745" y="12519"/>
                  </a:lnTo>
                  <a:cubicBezTo>
                    <a:pt x="145912" y="14174"/>
                    <a:pt x="146781" y="16079"/>
                    <a:pt x="147459" y="18043"/>
                  </a:cubicBezTo>
                  <a:cubicBezTo>
                    <a:pt x="148138" y="20019"/>
                    <a:pt x="148638" y="22055"/>
                    <a:pt x="149031" y="24127"/>
                  </a:cubicBezTo>
                  <a:cubicBezTo>
                    <a:pt x="149221" y="25175"/>
                    <a:pt x="149388" y="26211"/>
                    <a:pt x="149519" y="27258"/>
                  </a:cubicBezTo>
                  <a:cubicBezTo>
                    <a:pt x="149638" y="28306"/>
                    <a:pt x="149757" y="29354"/>
                    <a:pt x="149829" y="30414"/>
                  </a:cubicBezTo>
                  <a:cubicBezTo>
                    <a:pt x="150007" y="32509"/>
                    <a:pt x="150067" y="34640"/>
                    <a:pt x="150079" y="36748"/>
                  </a:cubicBezTo>
                  <a:cubicBezTo>
                    <a:pt x="150079" y="38867"/>
                    <a:pt x="149995" y="40986"/>
                    <a:pt x="149864" y="43106"/>
                  </a:cubicBezTo>
                  <a:cubicBezTo>
                    <a:pt x="149710" y="45213"/>
                    <a:pt x="149483" y="47332"/>
                    <a:pt x="149210" y="49428"/>
                  </a:cubicBezTo>
                  <a:cubicBezTo>
                    <a:pt x="148924" y="51523"/>
                    <a:pt x="148555" y="53607"/>
                    <a:pt x="148114" y="55679"/>
                  </a:cubicBezTo>
                  <a:cubicBezTo>
                    <a:pt x="147674" y="57738"/>
                    <a:pt x="147150" y="59774"/>
                    <a:pt x="146531" y="61787"/>
                  </a:cubicBezTo>
                  <a:cubicBezTo>
                    <a:pt x="146209" y="62799"/>
                    <a:pt x="145876" y="63775"/>
                    <a:pt x="145519" y="64763"/>
                  </a:cubicBezTo>
                  <a:cubicBezTo>
                    <a:pt x="145138" y="65739"/>
                    <a:pt x="144745" y="66704"/>
                    <a:pt x="144328" y="67644"/>
                  </a:cubicBezTo>
                  <a:cubicBezTo>
                    <a:pt x="143887" y="68585"/>
                    <a:pt x="143435" y="69502"/>
                    <a:pt x="142935" y="70395"/>
                  </a:cubicBezTo>
                  <a:cubicBezTo>
                    <a:pt x="142435" y="71288"/>
                    <a:pt x="141899" y="72145"/>
                    <a:pt x="141316" y="72955"/>
                  </a:cubicBezTo>
                  <a:cubicBezTo>
                    <a:pt x="140732" y="73764"/>
                    <a:pt x="140101" y="74538"/>
                    <a:pt x="139423" y="75217"/>
                  </a:cubicBezTo>
                  <a:lnTo>
                    <a:pt x="138911" y="75729"/>
                  </a:lnTo>
                  <a:cubicBezTo>
                    <a:pt x="138744" y="75860"/>
                    <a:pt x="138577" y="76014"/>
                    <a:pt x="138399" y="76145"/>
                  </a:cubicBezTo>
                  <a:cubicBezTo>
                    <a:pt x="138053" y="76431"/>
                    <a:pt x="137661" y="76681"/>
                    <a:pt x="137256" y="76919"/>
                  </a:cubicBezTo>
                  <a:cubicBezTo>
                    <a:pt x="135613" y="77884"/>
                    <a:pt x="133696" y="78598"/>
                    <a:pt x="131719" y="79182"/>
                  </a:cubicBezTo>
                  <a:cubicBezTo>
                    <a:pt x="129743" y="79765"/>
                    <a:pt x="127683" y="80205"/>
                    <a:pt x="125611" y="80598"/>
                  </a:cubicBezTo>
                  <a:cubicBezTo>
                    <a:pt x="123552" y="80979"/>
                    <a:pt x="121444" y="81277"/>
                    <a:pt x="119337" y="81527"/>
                  </a:cubicBezTo>
                  <a:cubicBezTo>
                    <a:pt x="117217" y="81789"/>
                    <a:pt x="115110" y="82003"/>
                    <a:pt x="112979" y="82170"/>
                  </a:cubicBezTo>
                  <a:cubicBezTo>
                    <a:pt x="110848" y="82337"/>
                    <a:pt x="108705" y="82468"/>
                    <a:pt x="106585" y="82587"/>
                  </a:cubicBezTo>
                  <a:cubicBezTo>
                    <a:pt x="100470" y="82910"/>
                    <a:pt x="94337" y="83033"/>
                    <a:pt x="88199" y="83033"/>
                  </a:cubicBezTo>
                  <a:cubicBezTo>
                    <a:pt x="85756" y="83033"/>
                    <a:pt x="83312" y="83013"/>
                    <a:pt x="80868" y="82980"/>
                  </a:cubicBezTo>
                  <a:cubicBezTo>
                    <a:pt x="72271" y="82861"/>
                    <a:pt x="63687" y="82622"/>
                    <a:pt x="55091" y="82230"/>
                  </a:cubicBezTo>
                  <a:cubicBezTo>
                    <a:pt x="50781" y="82039"/>
                    <a:pt x="46494" y="81813"/>
                    <a:pt x="42196" y="81515"/>
                  </a:cubicBezTo>
                  <a:cubicBezTo>
                    <a:pt x="40041" y="81384"/>
                    <a:pt x="37898" y="81217"/>
                    <a:pt x="35755" y="81039"/>
                  </a:cubicBezTo>
                  <a:cubicBezTo>
                    <a:pt x="33612" y="80860"/>
                    <a:pt x="31469" y="80670"/>
                    <a:pt x="29326" y="80444"/>
                  </a:cubicBezTo>
                  <a:cubicBezTo>
                    <a:pt x="27182" y="80241"/>
                    <a:pt x="25039" y="79979"/>
                    <a:pt x="22908" y="79717"/>
                  </a:cubicBezTo>
                  <a:cubicBezTo>
                    <a:pt x="20777" y="79443"/>
                    <a:pt x="18658" y="79146"/>
                    <a:pt x="16526" y="78812"/>
                  </a:cubicBezTo>
                  <a:cubicBezTo>
                    <a:pt x="14395" y="78479"/>
                    <a:pt x="12288" y="78074"/>
                    <a:pt x="10180" y="77622"/>
                  </a:cubicBezTo>
                  <a:cubicBezTo>
                    <a:pt x="9144" y="77384"/>
                    <a:pt x="8097" y="77110"/>
                    <a:pt x="7073" y="76800"/>
                  </a:cubicBezTo>
                  <a:cubicBezTo>
                    <a:pt x="6561" y="76645"/>
                    <a:pt x="6061" y="76467"/>
                    <a:pt x="5573" y="76264"/>
                  </a:cubicBezTo>
                  <a:cubicBezTo>
                    <a:pt x="5334" y="76157"/>
                    <a:pt x="5096" y="76050"/>
                    <a:pt x="4870" y="75919"/>
                  </a:cubicBezTo>
                  <a:cubicBezTo>
                    <a:pt x="4644" y="75788"/>
                    <a:pt x="4441" y="75622"/>
                    <a:pt x="4346" y="75455"/>
                  </a:cubicBezTo>
                  <a:cubicBezTo>
                    <a:pt x="3513" y="73490"/>
                    <a:pt x="3001" y="71395"/>
                    <a:pt x="2620" y="69240"/>
                  </a:cubicBezTo>
                  <a:cubicBezTo>
                    <a:pt x="2203" y="67144"/>
                    <a:pt x="1894" y="65013"/>
                    <a:pt x="1667" y="62870"/>
                  </a:cubicBezTo>
                  <a:cubicBezTo>
                    <a:pt x="1453" y="60727"/>
                    <a:pt x="1286" y="58584"/>
                    <a:pt x="1191" y="56441"/>
                  </a:cubicBezTo>
                  <a:cubicBezTo>
                    <a:pt x="1108" y="54298"/>
                    <a:pt x="1060" y="52142"/>
                    <a:pt x="1072" y="49999"/>
                  </a:cubicBezTo>
                  <a:cubicBezTo>
                    <a:pt x="1108" y="45713"/>
                    <a:pt x="1346" y="41403"/>
                    <a:pt x="1810" y="37153"/>
                  </a:cubicBezTo>
                  <a:cubicBezTo>
                    <a:pt x="2263" y="32878"/>
                    <a:pt x="2941" y="28651"/>
                    <a:pt x="3977" y="24544"/>
                  </a:cubicBezTo>
                  <a:cubicBezTo>
                    <a:pt x="4501" y="22496"/>
                    <a:pt x="5108" y="20484"/>
                    <a:pt x="5882" y="18543"/>
                  </a:cubicBezTo>
                  <a:cubicBezTo>
                    <a:pt x="6275" y="17579"/>
                    <a:pt x="6704" y="16638"/>
                    <a:pt x="7180" y="15745"/>
                  </a:cubicBezTo>
                  <a:cubicBezTo>
                    <a:pt x="7656" y="14852"/>
                    <a:pt x="8192" y="13995"/>
                    <a:pt x="8787" y="13233"/>
                  </a:cubicBezTo>
                  <a:cubicBezTo>
                    <a:pt x="8930" y="13042"/>
                    <a:pt x="9097" y="12864"/>
                    <a:pt x="9252" y="12685"/>
                  </a:cubicBezTo>
                  <a:lnTo>
                    <a:pt x="9490" y="12435"/>
                  </a:lnTo>
                  <a:lnTo>
                    <a:pt x="9609" y="12292"/>
                  </a:lnTo>
                  <a:lnTo>
                    <a:pt x="9668" y="12233"/>
                  </a:lnTo>
                  <a:lnTo>
                    <a:pt x="9728" y="12173"/>
                  </a:lnTo>
                  <a:cubicBezTo>
                    <a:pt x="10026" y="11899"/>
                    <a:pt x="10383" y="11614"/>
                    <a:pt x="10776" y="11364"/>
                  </a:cubicBezTo>
                  <a:cubicBezTo>
                    <a:pt x="11573" y="10852"/>
                    <a:pt x="12478" y="10411"/>
                    <a:pt x="13419" y="10018"/>
                  </a:cubicBezTo>
                  <a:cubicBezTo>
                    <a:pt x="15288" y="9232"/>
                    <a:pt x="17300" y="8637"/>
                    <a:pt x="19336" y="8101"/>
                  </a:cubicBezTo>
                  <a:cubicBezTo>
                    <a:pt x="21372" y="7566"/>
                    <a:pt x="23456" y="7137"/>
                    <a:pt x="25539" y="6720"/>
                  </a:cubicBezTo>
                  <a:cubicBezTo>
                    <a:pt x="26587" y="6506"/>
                    <a:pt x="27623" y="6315"/>
                    <a:pt x="28683" y="6137"/>
                  </a:cubicBezTo>
                  <a:cubicBezTo>
                    <a:pt x="29730" y="5958"/>
                    <a:pt x="30778" y="5780"/>
                    <a:pt x="31838" y="5613"/>
                  </a:cubicBezTo>
                  <a:cubicBezTo>
                    <a:pt x="33957" y="5291"/>
                    <a:pt x="36064" y="5006"/>
                    <a:pt x="38196" y="4720"/>
                  </a:cubicBezTo>
                  <a:cubicBezTo>
                    <a:pt x="40327" y="4458"/>
                    <a:pt x="42446" y="4196"/>
                    <a:pt x="44577" y="3958"/>
                  </a:cubicBezTo>
                  <a:cubicBezTo>
                    <a:pt x="53102" y="3041"/>
                    <a:pt x="61675" y="2351"/>
                    <a:pt x="70271" y="1934"/>
                  </a:cubicBezTo>
                  <a:cubicBezTo>
                    <a:pt x="75791" y="1666"/>
                    <a:pt x="81326" y="1516"/>
                    <a:pt x="86860" y="1516"/>
                  </a:cubicBezTo>
                  <a:close/>
                  <a:moveTo>
                    <a:pt x="72337" y="1"/>
                  </a:moveTo>
                  <a:cubicBezTo>
                    <a:pt x="71616" y="1"/>
                    <a:pt x="70896" y="2"/>
                    <a:pt x="70176" y="5"/>
                  </a:cubicBezTo>
                  <a:cubicBezTo>
                    <a:pt x="61544" y="41"/>
                    <a:pt x="52888" y="315"/>
                    <a:pt x="44256" y="1029"/>
                  </a:cubicBezTo>
                  <a:cubicBezTo>
                    <a:pt x="43161" y="1112"/>
                    <a:pt x="42077" y="1208"/>
                    <a:pt x="41006" y="1315"/>
                  </a:cubicBezTo>
                  <a:cubicBezTo>
                    <a:pt x="39934" y="1410"/>
                    <a:pt x="38851" y="1529"/>
                    <a:pt x="37779" y="1648"/>
                  </a:cubicBezTo>
                  <a:cubicBezTo>
                    <a:pt x="35624" y="1886"/>
                    <a:pt x="33481" y="2172"/>
                    <a:pt x="31314" y="2482"/>
                  </a:cubicBezTo>
                  <a:cubicBezTo>
                    <a:pt x="27016" y="3125"/>
                    <a:pt x="22729" y="3934"/>
                    <a:pt x="18479" y="5077"/>
                  </a:cubicBezTo>
                  <a:cubicBezTo>
                    <a:pt x="16348" y="5672"/>
                    <a:pt x="14228" y="6339"/>
                    <a:pt x="12145" y="7268"/>
                  </a:cubicBezTo>
                  <a:cubicBezTo>
                    <a:pt x="11121" y="7720"/>
                    <a:pt x="10073" y="8256"/>
                    <a:pt x="9085" y="8947"/>
                  </a:cubicBezTo>
                  <a:cubicBezTo>
                    <a:pt x="8573" y="9304"/>
                    <a:pt x="8085" y="9685"/>
                    <a:pt x="7620" y="10161"/>
                  </a:cubicBezTo>
                  <a:lnTo>
                    <a:pt x="7537" y="10256"/>
                  </a:lnTo>
                  <a:lnTo>
                    <a:pt x="7454" y="10340"/>
                  </a:lnTo>
                  <a:lnTo>
                    <a:pt x="7311" y="10506"/>
                  </a:lnTo>
                  <a:lnTo>
                    <a:pt x="7013" y="10852"/>
                  </a:lnTo>
                  <a:cubicBezTo>
                    <a:pt x="6823" y="11090"/>
                    <a:pt x="6644" y="11328"/>
                    <a:pt x="6466" y="11566"/>
                  </a:cubicBezTo>
                  <a:cubicBezTo>
                    <a:pt x="5763" y="12519"/>
                    <a:pt x="5180" y="13531"/>
                    <a:pt x="4692" y="14555"/>
                  </a:cubicBezTo>
                  <a:cubicBezTo>
                    <a:pt x="4203" y="15578"/>
                    <a:pt x="3787" y="16626"/>
                    <a:pt x="3418" y="17686"/>
                  </a:cubicBezTo>
                  <a:cubicBezTo>
                    <a:pt x="3037" y="18734"/>
                    <a:pt x="2727" y="19793"/>
                    <a:pt x="2441" y="20865"/>
                  </a:cubicBezTo>
                  <a:cubicBezTo>
                    <a:pt x="2179" y="21936"/>
                    <a:pt x="1941" y="23008"/>
                    <a:pt x="1715" y="24080"/>
                  </a:cubicBezTo>
                  <a:cubicBezTo>
                    <a:pt x="870" y="28378"/>
                    <a:pt x="441" y="32723"/>
                    <a:pt x="203" y="37057"/>
                  </a:cubicBezTo>
                  <a:cubicBezTo>
                    <a:pt x="84" y="39236"/>
                    <a:pt x="24" y="41403"/>
                    <a:pt x="24" y="43558"/>
                  </a:cubicBezTo>
                  <a:cubicBezTo>
                    <a:pt x="0" y="44653"/>
                    <a:pt x="24" y="45725"/>
                    <a:pt x="36" y="46808"/>
                  </a:cubicBezTo>
                  <a:cubicBezTo>
                    <a:pt x="60" y="47892"/>
                    <a:pt x="84" y="48964"/>
                    <a:pt x="120" y="50047"/>
                  </a:cubicBezTo>
                  <a:cubicBezTo>
                    <a:pt x="155" y="51142"/>
                    <a:pt x="215" y="52226"/>
                    <a:pt x="274" y="53297"/>
                  </a:cubicBezTo>
                  <a:cubicBezTo>
                    <a:pt x="334" y="54369"/>
                    <a:pt x="405" y="55452"/>
                    <a:pt x="477" y="56524"/>
                  </a:cubicBezTo>
                  <a:cubicBezTo>
                    <a:pt x="655" y="58691"/>
                    <a:pt x="858" y="60834"/>
                    <a:pt x="1132" y="62965"/>
                  </a:cubicBezTo>
                  <a:cubicBezTo>
                    <a:pt x="1286" y="64049"/>
                    <a:pt x="1417" y="65108"/>
                    <a:pt x="1596" y="66192"/>
                  </a:cubicBezTo>
                  <a:cubicBezTo>
                    <a:pt x="1774" y="67240"/>
                    <a:pt x="1965" y="68311"/>
                    <a:pt x="2191" y="69371"/>
                  </a:cubicBezTo>
                  <a:cubicBezTo>
                    <a:pt x="2417" y="70430"/>
                    <a:pt x="2656" y="71490"/>
                    <a:pt x="2953" y="72526"/>
                  </a:cubicBezTo>
                  <a:cubicBezTo>
                    <a:pt x="3251" y="73574"/>
                    <a:pt x="3584" y="74610"/>
                    <a:pt x="4025" y="75610"/>
                  </a:cubicBezTo>
                  <a:cubicBezTo>
                    <a:pt x="4108" y="75753"/>
                    <a:pt x="4215" y="75872"/>
                    <a:pt x="4287" y="75967"/>
                  </a:cubicBezTo>
                  <a:cubicBezTo>
                    <a:pt x="4406" y="76062"/>
                    <a:pt x="4525" y="76145"/>
                    <a:pt x="4644" y="76217"/>
                  </a:cubicBezTo>
                  <a:cubicBezTo>
                    <a:pt x="4882" y="76348"/>
                    <a:pt x="5132" y="76479"/>
                    <a:pt x="5394" y="76586"/>
                  </a:cubicBezTo>
                  <a:cubicBezTo>
                    <a:pt x="5894" y="76812"/>
                    <a:pt x="6406" y="76991"/>
                    <a:pt x="6918" y="77157"/>
                  </a:cubicBezTo>
                  <a:cubicBezTo>
                    <a:pt x="7966" y="77479"/>
                    <a:pt x="9002" y="77753"/>
                    <a:pt x="10061" y="78003"/>
                  </a:cubicBezTo>
                  <a:cubicBezTo>
                    <a:pt x="12157" y="78527"/>
                    <a:pt x="14276" y="78920"/>
                    <a:pt x="16407" y="79324"/>
                  </a:cubicBezTo>
                  <a:cubicBezTo>
                    <a:pt x="20658" y="80110"/>
                    <a:pt x="24920" y="80765"/>
                    <a:pt x="29183" y="81408"/>
                  </a:cubicBezTo>
                  <a:cubicBezTo>
                    <a:pt x="31326" y="81718"/>
                    <a:pt x="33457" y="82039"/>
                    <a:pt x="35600" y="82313"/>
                  </a:cubicBezTo>
                  <a:cubicBezTo>
                    <a:pt x="37743" y="82611"/>
                    <a:pt x="39886" y="82896"/>
                    <a:pt x="42030" y="83170"/>
                  </a:cubicBezTo>
                  <a:cubicBezTo>
                    <a:pt x="46316" y="83682"/>
                    <a:pt x="50602" y="84194"/>
                    <a:pt x="54900" y="84623"/>
                  </a:cubicBezTo>
                  <a:cubicBezTo>
                    <a:pt x="67698" y="85933"/>
                    <a:pt x="80555" y="86704"/>
                    <a:pt x="93447" y="86704"/>
                  </a:cubicBezTo>
                  <a:cubicBezTo>
                    <a:pt x="97886" y="86704"/>
                    <a:pt x="102329" y="86613"/>
                    <a:pt x="106776" y="86421"/>
                  </a:cubicBezTo>
                  <a:cubicBezTo>
                    <a:pt x="108931" y="86325"/>
                    <a:pt x="111098" y="86170"/>
                    <a:pt x="113277" y="86004"/>
                  </a:cubicBezTo>
                  <a:cubicBezTo>
                    <a:pt x="114360" y="85920"/>
                    <a:pt x="115443" y="85813"/>
                    <a:pt x="116539" y="85706"/>
                  </a:cubicBezTo>
                  <a:cubicBezTo>
                    <a:pt x="117622" y="85611"/>
                    <a:pt x="118706" y="85492"/>
                    <a:pt x="119789" y="85361"/>
                  </a:cubicBezTo>
                  <a:cubicBezTo>
                    <a:pt x="124123" y="84789"/>
                    <a:pt x="128469" y="84075"/>
                    <a:pt x="132767" y="82777"/>
                  </a:cubicBezTo>
                  <a:cubicBezTo>
                    <a:pt x="133862" y="82456"/>
                    <a:pt x="134934" y="82087"/>
                    <a:pt x="135982" y="81646"/>
                  </a:cubicBezTo>
                  <a:cubicBezTo>
                    <a:pt x="137053" y="81217"/>
                    <a:pt x="138113" y="80717"/>
                    <a:pt x="139137" y="80086"/>
                  </a:cubicBezTo>
                  <a:cubicBezTo>
                    <a:pt x="139661" y="79753"/>
                    <a:pt x="140173" y="79432"/>
                    <a:pt x="140661" y="79027"/>
                  </a:cubicBezTo>
                  <a:cubicBezTo>
                    <a:pt x="140911" y="78836"/>
                    <a:pt x="141149" y="78610"/>
                    <a:pt x="141387" y="78408"/>
                  </a:cubicBezTo>
                  <a:lnTo>
                    <a:pt x="142030" y="77777"/>
                  </a:lnTo>
                  <a:cubicBezTo>
                    <a:pt x="142864" y="76931"/>
                    <a:pt x="143590" y="76003"/>
                    <a:pt x="144245" y="75050"/>
                  </a:cubicBezTo>
                  <a:cubicBezTo>
                    <a:pt x="144900" y="74098"/>
                    <a:pt x="145495" y="73121"/>
                    <a:pt x="146031" y="72121"/>
                  </a:cubicBezTo>
                  <a:cubicBezTo>
                    <a:pt x="146566" y="71109"/>
                    <a:pt x="147055" y="70097"/>
                    <a:pt x="147507" y="69073"/>
                  </a:cubicBezTo>
                  <a:cubicBezTo>
                    <a:pt x="147948" y="68049"/>
                    <a:pt x="148352" y="67001"/>
                    <a:pt x="148721" y="65966"/>
                  </a:cubicBezTo>
                  <a:cubicBezTo>
                    <a:pt x="149102" y="64906"/>
                    <a:pt x="149436" y="63846"/>
                    <a:pt x="149757" y="62787"/>
                  </a:cubicBezTo>
                  <a:cubicBezTo>
                    <a:pt x="150984" y="58536"/>
                    <a:pt x="151817" y="54214"/>
                    <a:pt x="152341" y="49856"/>
                  </a:cubicBezTo>
                  <a:cubicBezTo>
                    <a:pt x="152865" y="45499"/>
                    <a:pt x="153055" y="41105"/>
                    <a:pt x="152936" y="36736"/>
                  </a:cubicBezTo>
                  <a:cubicBezTo>
                    <a:pt x="152805" y="32354"/>
                    <a:pt x="152353" y="27961"/>
                    <a:pt x="151400" y="23663"/>
                  </a:cubicBezTo>
                  <a:cubicBezTo>
                    <a:pt x="150924" y="21520"/>
                    <a:pt x="150317" y="19377"/>
                    <a:pt x="149519" y="17305"/>
                  </a:cubicBezTo>
                  <a:cubicBezTo>
                    <a:pt x="148698" y="15245"/>
                    <a:pt x="147686" y="13197"/>
                    <a:pt x="146304" y="11387"/>
                  </a:cubicBezTo>
                  <a:lnTo>
                    <a:pt x="145769" y="10721"/>
                  </a:lnTo>
                  <a:cubicBezTo>
                    <a:pt x="145566" y="10506"/>
                    <a:pt x="145376" y="10280"/>
                    <a:pt x="145185" y="10078"/>
                  </a:cubicBezTo>
                  <a:cubicBezTo>
                    <a:pt x="144995" y="9863"/>
                    <a:pt x="144780" y="9673"/>
                    <a:pt x="144578" y="9471"/>
                  </a:cubicBezTo>
                  <a:cubicBezTo>
                    <a:pt x="144352" y="9256"/>
                    <a:pt x="144126" y="9066"/>
                    <a:pt x="143887" y="8887"/>
                  </a:cubicBezTo>
                  <a:cubicBezTo>
                    <a:pt x="143423" y="8530"/>
                    <a:pt x="142935" y="8220"/>
                    <a:pt x="142447" y="7935"/>
                  </a:cubicBezTo>
                  <a:cubicBezTo>
                    <a:pt x="142209" y="7780"/>
                    <a:pt x="141959" y="7661"/>
                    <a:pt x="141697" y="7530"/>
                  </a:cubicBezTo>
                  <a:cubicBezTo>
                    <a:pt x="141447" y="7399"/>
                    <a:pt x="141197" y="7280"/>
                    <a:pt x="140947" y="7161"/>
                  </a:cubicBezTo>
                  <a:cubicBezTo>
                    <a:pt x="138899" y="6232"/>
                    <a:pt x="136803" y="5577"/>
                    <a:pt x="134696" y="5018"/>
                  </a:cubicBezTo>
                  <a:cubicBezTo>
                    <a:pt x="132577" y="4470"/>
                    <a:pt x="130445" y="4018"/>
                    <a:pt x="128326" y="3637"/>
                  </a:cubicBezTo>
                  <a:cubicBezTo>
                    <a:pt x="127266" y="3434"/>
                    <a:pt x="126195" y="3256"/>
                    <a:pt x="125123" y="3101"/>
                  </a:cubicBezTo>
                  <a:cubicBezTo>
                    <a:pt x="124052" y="2934"/>
                    <a:pt x="122980" y="2779"/>
                    <a:pt x="121909" y="2636"/>
                  </a:cubicBezTo>
                  <a:cubicBezTo>
                    <a:pt x="117610" y="2065"/>
                    <a:pt x="113300" y="1648"/>
                    <a:pt x="109002" y="1315"/>
                  </a:cubicBezTo>
                  <a:cubicBezTo>
                    <a:pt x="104692" y="981"/>
                    <a:pt x="100382" y="731"/>
                    <a:pt x="96072" y="541"/>
                  </a:cubicBezTo>
                  <a:cubicBezTo>
                    <a:pt x="88170" y="181"/>
                    <a:pt x="80258" y="1"/>
                    <a:pt x="7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" name="Google Shape;234;p33"/>
          <p:cNvSpPr/>
          <p:nvPr/>
        </p:nvSpPr>
        <p:spPr>
          <a:xfrm>
            <a:off x="-151659" y="3328102"/>
            <a:ext cx="1613100" cy="1613100"/>
          </a:xfrm>
          <a:prstGeom prst="ellipse">
            <a:avLst/>
          </a:prstGeom>
          <a:noFill/>
          <a:ln w="19050" cap="flat" cmpd="sng">
            <a:solidFill>
              <a:srgbClr val="B119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3"/>
          <p:cNvSpPr/>
          <p:nvPr/>
        </p:nvSpPr>
        <p:spPr>
          <a:xfrm rot="-6822566">
            <a:off x="5848287" y="2910192"/>
            <a:ext cx="4364192" cy="974829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236" name="Google Shape;236;p33"/>
          <p:cNvSpPr txBox="1">
            <a:spLocks noGrp="1"/>
          </p:cNvSpPr>
          <p:nvPr>
            <p:ph type="title"/>
          </p:nvPr>
        </p:nvSpPr>
        <p:spPr>
          <a:xfrm>
            <a:off x="1779741" y="497949"/>
            <a:ext cx="4754400" cy="8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Your Turn</a:t>
            </a:r>
            <a:endParaRPr dirty="0"/>
          </a:p>
        </p:txBody>
      </p:sp>
      <p:grpSp>
        <p:nvGrpSpPr>
          <p:cNvPr id="238" name="Google Shape;238;p33"/>
          <p:cNvGrpSpPr/>
          <p:nvPr/>
        </p:nvGrpSpPr>
        <p:grpSpPr>
          <a:xfrm rot="-674824">
            <a:off x="6946120" y="590046"/>
            <a:ext cx="1165581" cy="947309"/>
            <a:chOff x="2897375" y="3382400"/>
            <a:chExt cx="465850" cy="378625"/>
          </a:xfrm>
        </p:grpSpPr>
        <p:sp>
          <p:nvSpPr>
            <p:cNvPr id="239" name="Google Shape;239;p33"/>
            <p:cNvSpPr/>
            <p:nvPr/>
          </p:nvSpPr>
          <p:spPr>
            <a:xfrm>
              <a:off x="2897375" y="3382400"/>
              <a:ext cx="465850" cy="378625"/>
            </a:xfrm>
            <a:custGeom>
              <a:avLst/>
              <a:gdLst/>
              <a:ahLst/>
              <a:cxnLst/>
              <a:rect l="l" t="t" r="r" b="b"/>
              <a:pathLst>
                <a:path w="18634" h="15145" extrusionOk="0">
                  <a:moveTo>
                    <a:pt x="3560" y="0"/>
                  </a:moveTo>
                  <a:cubicBezTo>
                    <a:pt x="3096" y="0"/>
                    <a:pt x="2679" y="238"/>
                    <a:pt x="2453" y="643"/>
                  </a:cubicBezTo>
                  <a:cubicBezTo>
                    <a:pt x="0" y="4882"/>
                    <a:pt x="0" y="9942"/>
                    <a:pt x="2453" y="14180"/>
                  </a:cubicBezTo>
                  <a:cubicBezTo>
                    <a:pt x="2679" y="14585"/>
                    <a:pt x="3108" y="14823"/>
                    <a:pt x="3560" y="14823"/>
                  </a:cubicBezTo>
                  <a:lnTo>
                    <a:pt x="5906" y="14823"/>
                  </a:lnTo>
                  <a:cubicBezTo>
                    <a:pt x="5965" y="14823"/>
                    <a:pt x="6013" y="14823"/>
                    <a:pt x="6073" y="14800"/>
                  </a:cubicBezTo>
                  <a:cubicBezTo>
                    <a:pt x="6489" y="15026"/>
                    <a:pt x="6954" y="15145"/>
                    <a:pt x="7430" y="15145"/>
                  </a:cubicBezTo>
                  <a:lnTo>
                    <a:pt x="11276" y="15145"/>
                  </a:lnTo>
                  <a:cubicBezTo>
                    <a:pt x="11752" y="15145"/>
                    <a:pt x="12216" y="15026"/>
                    <a:pt x="12633" y="14823"/>
                  </a:cubicBezTo>
                  <a:lnTo>
                    <a:pt x="15086" y="14823"/>
                  </a:lnTo>
                  <a:cubicBezTo>
                    <a:pt x="15550" y="14823"/>
                    <a:pt x="15967" y="14585"/>
                    <a:pt x="16193" y="14180"/>
                  </a:cubicBezTo>
                  <a:cubicBezTo>
                    <a:pt x="18634" y="9942"/>
                    <a:pt x="18634" y="4882"/>
                    <a:pt x="16157" y="643"/>
                  </a:cubicBezTo>
                  <a:cubicBezTo>
                    <a:pt x="15943" y="238"/>
                    <a:pt x="15502" y="0"/>
                    <a:pt x="15062" y="0"/>
                  </a:cubicBezTo>
                  <a:lnTo>
                    <a:pt x="12704" y="0"/>
                  </a:lnTo>
                  <a:cubicBezTo>
                    <a:pt x="12264" y="0"/>
                    <a:pt x="11847" y="238"/>
                    <a:pt x="11609" y="619"/>
                  </a:cubicBezTo>
                  <a:cubicBezTo>
                    <a:pt x="11192" y="238"/>
                    <a:pt x="10668" y="0"/>
                    <a:pt x="10073" y="0"/>
                  </a:cubicBezTo>
                  <a:lnTo>
                    <a:pt x="8585" y="0"/>
                  </a:lnTo>
                  <a:cubicBezTo>
                    <a:pt x="7978" y="0"/>
                    <a:pt x="7430" y="250"/>
                    <a:pt x="7025" y="667"/>
                  </a:cubicBezTo>
                  <a:cubicBezTo>
                    <a:pt x="7025" y="655"/>
                    <a:pt x="7013" y="655"/>
                    <a:pt x="7013" y="643"/>
                  </a:cubicBezTo>
                  <a:cubicBezTo>
                    <a:pt x="6787" y="238"/>
                    <a:pt x="6358" y="0"/>
                    <a:pt x="59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3"/>
            <p:cNvSpPr/>
            <p:nvPr/>
          </p:nvSpPr>
          <p:spPr>
            <a:xfrm>
              <a:off x="2930125" y="3414825"/>
              <a:ext cx="108950" cy="306025"/>
            </a:xfrm>
            <a:custGeom>
              <a:avLst/>
              <a:gdLst/>
              <a:ahLst/>
              <a:cxnLst/>
              <a:rect l="l" t="t" r="r" b="b"/>
              <a:pathLst>
                <a:path w="4358" h="12241" extrusionOk="0">
                  <a:moveTo>
                    <a:pt x="2227" y="1"/>
                  </a:moveTo>
                  <a:cubicBezTo>
                    <a:pt x="0" y="3835"/>
                    <a:pt x="0" y="8395"/>
                    <a:pt x="2227" y="12241"/>
                  </a:cubicBezTo>
                  <a:lnTo>
                    <a:pt x="4358" y="12241"/>
                  </a:lnTo>
                  <a:cubicBezTo>
                    <a:pt x="2131" y="8395"/>
                    <a:pt x="2131" y="3835"/>
                    <a:pt x="4358" y="1"/>
                  </a:cubicBezTo>
                  <a:close/>
                </a:path>
              </a:pathLst>
            </a:custGeom>
            <a:solidFill>
              <a:srgbClr val="FAF1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3"/>
            <p:cNvSpPr/>
            <p:nvPr/>
          </p:nvSpPr>
          <p:spPr>
            <a:xfrm>
              <a:off x="2930125" y="3414825"/>
              <a:ext cx="108950" cy="306025"/>
            </a:xfrm>
            <a:custGeom>
              <a:avLst/>
              <a:gdLst/>
              <a:ahLst/>
              <a:cxnLst/>
              <a:rect l="l" t="t" r="r" b="b"/>
              <a:pathLst>
                <a:path w="4358" h="12241" extrusionOk="0">
                  <a:moveTo>
                    <a:pt x="2227" y="1"/>
                  </a:moveTo>
                  <a:cubicBezTo>
                    <a:pt x="0" y="3835"/>
                    <a:pt x="0" y="8395"/>
                    <a:pt x="2227" y="12241"/>
                  </a:cubicBezTo>
                  <a:lnTo>
                    <a:pt x="4358" y="12241"/>
                  </a:lnTo>
                  <a:cubicBezTo>
                    <a:pt x="2131" y="8395"/>
                    <a:pt x="2131" y="3835"/>
                    <a:pt x="4358" y="1"/>
                  </a:cubicBezTo>
                  <a:close/>
                </a:path>
              </a:pathLst>
            </a:custGeom>
            <a:solidFill>
              <a:srgbClr val="E6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3"/>
            <p:cNvSpPr/>
            <p:nvPr/>
          </p:nvSpPr>
          <p:spPr>
            <a:xfrm>
              <a:off x="2991725" y="3414825"/>
              <a:ext cx="109275" cy="306025"/>
            </a:xfrm>
            <a:custGeom>
              <a:avLst/>
              <a:gdLst/>
              <a:ahLst/>
              <a:cxnLst/>
              <a:rect l="l" t="t" r="r" b="b"/>
              <a:pathLst>
                <a:path w="4371" h="12241" extrusionOk="0">
                  <a:moveTo>
                    <a:pt x="1" y="1"/>
                  </a:moveTo>
                  <a:cubicBezTo>
                    <a:pt x="2239" y="3835"/>
                    <a:pt x="2239" y="8395"/>
                    <a:pt x="1" y="12241"/>
                  </a:cubicBezTo>
                  <a:lnTo>
                    <a:pt x="2132" y="12241"/>
                  </a:lnTo>
                  <a:cubicBezTo>
                    <a:pt x="4370" y="8395"/>
                    <a:pt x="4370" y="3835"/>
                    <a:pt x="2132" y="1"/>
                  </a:cubicBez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3"/>
            <p:cNvSpPr/>
            <p:nvPr/>
          </p:nvSpPr>
          <p:spPr>
            <a:xfrm>
              <a:off x="3220625" y="3414825"/>
              <a:ext cx="108975" cy="306025"/>
            </a:xfrm>
            <a:custGeom>
              <a:avLst/>
              <a:gdLst/>
              <a:ahLst/>
              <a:cxnLst/>
              <a:rect l="l" t="t" r="r" b="b"/>
              <a:pathLst>
                <a:path w="4359" h="12241" extrusionOk="0">
                  <a:moveTo>
                    <a:pt x="1" y="1"/>
                  </a:moveTo>
                  <a:cubicBezTo>
                    <a:pt x="2251" y="3835"/>
                    <a:pt x="2251" y="8395"/>
                    <a:pt x="1" y="12241"/>
                  </a:cubicBezTo>
                  <a:lnTo>
                    <a:pt x="2132" y="12241"/>
                  </a:lnTo>
                  <a:cubicBezTo>
                    <a:pt x="4358" y="8395"/>
                    <a:pt x="4358" y="3835"/>
                    <a:pt x="2132" y="1"/>
                  </a:cubicBezTo>
                  <a:close/>
                </a:path>
              </a:pathLst>
            </a:custGeom>
            <a:solidFill>
              <a:srgbClr val="FAF1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3"/>
            <p:cNvSpPr/>
            <p:nvPr/>
          </p:nvSpPr>
          <p:spPr>
            <a:xfrm>
              <a:off x="3220625" y="3414825"/>
              <a:ext cx="108975" cy="306025"/>
            </a:xfrm>
            <a:custGeom>
              <a:avLst/>
              <a:gdLst/>
              <a:ahLst/>
              <a:cxnLst/>
              <a:rect l="l" t="t" r="r" b="b"/>
              <a:pathLst>
                <a:path w="4359" h="12241" extrusionOk="0">
                  <a:moveTo>
                    <a:pt x="1" y="1"/>
                  </a:moveTo>
                  <a:cubicBezTo>
                    <a:pt x="2251" y="3835"/>
                    <a:pt x="2251" y="8395"/>
                    <a:pt x="1" y="12241"/>
                  </a:cubicBezTo>
                  <a:lnTo>
                    <a:pt x="2132" y="12241"/>
                  </a:lnTo>
                  <a:cubicBezTo>
                    <a:pt x="4358" y="8395"/>
                    <a:pt x="4358" y="3835"/>
                    <a:pt x="2132" y="1"/>
                  </a:cubicBezTo>
                  <a:close/>
                </a:path>
              </a:pathLst>
            </a:custGeom>
            <a:solidFill>
              <a:srgbClr val="E6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3"/>
            <p:cNvSpPr/>
            <p:nvPr/>
          </p:nvSpPr>
          <p:spPr>
            <a:xfrm>
              <a:off x="3159300" y="3414825"/>
              <a:ext cx="108975" cy="306025"/>
            </a:xfrm>
            <a:custGeom>
              <a:avLst/>
              <a:gdLst/>
              <a:ahLst/>
              <a:cxnLst/>
              <a:rect l="l" t="t" r="r" b="b"/>
              <a:pathLst>
                <a:path w="4359" h="12241" extrusionOk="0">
                  <a:moveTo>
                    <a:pt x="2227" y="1"/>
                  </a:moveTo>
                  <a:cubicBezTo>
                    <a:pt x="1" y="3835"/>
                    <a:pt x="1" y="8395"/>
                    <a:pt x="2227" y="12241"/>
                  </a:cubicBezTo>
                  <a:lnTo>
                    <a:pt x="4359" y="12241"/>
                  </a:lnTo>
                  <a:cubicBezTo>
                    <a:pt x="2132" y="8395"/>
                    <a:pt x="2132" y="3835"/>
                    <a:pt x="4359" y="1"/>
                  </a:cubicBez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3"/>
            <p:cNvSpPr/>
            <p:nvPr/>
          </p:nvSpPr>
          <p:spPr>
            <a:xfrm>
              <a:off x="3086100" y="3414825"/>
              <a:ext cx="90200" cy="64325"/>
            </a:xfrm>
            <a:custGeom>
              <a:avLst/>
              <a:gdLst/>
              <a:ahLst/>
              <a:cxnLst/>
              <a:rect l="l" t="t" r="r" b="b"/>
              <a:pathLst>
                <a:path w="3608" h="2573" extrusionOk="0">
                  <a:moveTo>
                    <a:pt x="1048" y="1"/>
                  </a:moveTo>
                  <a:cubicBezTo>
                    <a:pt x="476" y="1"/>
                    <a:pt x="0" y="572"/>
                    <a:pt x="0" y="1287"/>
                  </a:cubicBezTo>
                  <a:lnTo>
                    <a:pt x="0" y="1430"/>
                  </a:lnTo>
                  <a:cubicBezTo>
                    <a:pt x="0" y="1918"/>
                    <a:pt x="214" y="2346"/>
                    <a:pt x="560" y="2573"/>
                  </a:cubicBezTo>
                  <a:cubicBezTo>
                    <a:pt x="429" y="2394"/>
                    <a:pt x="333" y="2144"/>
                    <a:pt x="333" y="1870"/>
                  </a:cubicBezTo>
                  <a:lnTo>
                    <a:pt x="333" y="1751"/>
                  </a:lnTo>
                  <a:cubicBezTo>
                    <a:pt x="333" y="1168"/>
                    <a:pt x="726" y="715"/>
                    <a:pt x="1203" y="715"/>
                  </a:cubicBezTo>
                  <a:lnTo>
                    <a:pt x="2405" y="715"/>
                  </a:lnTo>
                  <a:cubicBezTo>
                    <a:pt x="2881" y="715"/>
                    <a:pt x="3262" y="1192"/>
                    <a:pt x="3262" y="1751"/>
                  </a:cubicBezTo>
                  <a:lnTo>
                    <a:pt x="3262" y="1870"/>
                  </a:lnTo>
                  <a:cubicBezTo>
                    <a:pt x="3262" y="2132"/>
                    <a:pt x="3179" y="2382"/>
                    <a:pt x="3048" y="2573"/>
                  </a:cubicBezTo>
                  <a:cubicBezTo>
                    <a:pt x="3381" y="2346"/>
                    <a:pt x="3608" y="1918"/>
                    <a:pt x="3608" y="1430"/>
                  </a:cubicBezTo>
                  <a:lnTo>
                    <a:pt x="3608" y="1287"/>
                  </a:lnTo>
                  <a:cubicBezTo>
                    <a:pt x="3596" y="572"/>
                    <a:pt x="3119" y="1"/>
                    <a:pt x="2536" y="1"/>
                  </a:cubicBezTo>
                  <a:close/>
                </a:path>
              </a:pathLst>
            </a:custGeom>
            <a:solidFill>
              <a:srgbClr val="F17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3"/>
            <p:cNvSpPr/>
            <p:nvPr/>
          </p:nvSpPr>
          <p:spPr>
            <a:xfrm>
              <a:off x="3015250" y="3446675"/>
              <a:ext cx="231000" cy="276250"/>
            </a:xfrm>
            <a:custGeom>
              <a:avLst/>
              <a:gdLst/>
              <a:ahLst/>
              <a:cxnLst/>
              <a:rect l="l" t="t" r="r" b="b"/>
              <a:pathLst>
                <a:path w="9240" h="11050" extrusionOk="0">
                  <a:moveTo>
                    <a:pt x="3215" y="1"/>
                  </a:moveTo>
                  <a:cubicBezTo>
                    <a:pt x="1441" y="1"/>
                    <a:pt x="0" y="1442"/>
                    <a:pt x="0" y="3216"/>
                  </a:cubicBezTo>
                  <a:lnTo>
                    <a:pt x="0" y="7835"/>
                  </a:lnTo>
                  <a:cubicBezTo>
                    <a:pt x="0" y="9597"/>
                    <a:pt x="1441" y="11050"/>
                    <a:pt x="3215" y="11050"/>
                  </a:cubicBezTo>
                  <a:lnTo>
                    <a:pt x="6025" y="11050"/>
                  </a:lnTo>
                  <a:cubicBezTo>
                    <a:pt x="7799" y="11050"/>
                    <a:pt x="9240" y="9597"/>
                    <a:pt x="9240" y="7835"/>
                  </a:cubicBezTo>
                  <a:lnTo>
                    <a:pt x="9240" y="3216"/>
                  </a:lnTo>
                  <a:cubicBezTo>
                    <a:pt x="9240" y="1442"/>
                    <a:pt x="7799" y="1"/>
                    <a:pt x="6025" y="1"/>
                  </a:cubicBezTo>
                  <a:close/>
                </a:path>
              </a:pathLst>
            </a:custGeom>
            <a:solidFill>
              <a:srgbClr val="F17B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3"/>
            <p:cNvSpPr/>
            <p:nvPr/>
          </p:nvSpPr>
          <p:spPr>
            <a:xfrm>
              <a:off x="3043525" y="3474950"/>
              <a:ext cx="174450" cy="79225"/>
            </a:xfrm>
            <a:custGeom>
              <a:avLst/>
              <a:gdLst/>
              <a:ahLst/>
              <a:cxnLst/>
              <a:rect l="l" t="t" r="r" b="b"/>
              <a:pathLst>
                <a:path w="6978" h="3169" fill="none" extrusionOk="0">
                  <a:moveTo>
                    <a:pt x="0" y="3168"/>
                  </a:moveTo>
                  <a:lnTo>
                    <a:pt x="0" y="2085"/>
                  </a:lnTo>
                  <a:cubicBezTo>
                    <a:pt x="0" y="942"/>
                    <a:pt x="941" y="1"/>
                    <a:pt x="2084" y="1"/>
                  </a:cubicBezTo>
                  <a:lnTo>
                    <a:pt x="4894" y="1"/>
                  </a:lnTo>
                  <a:cubicBezTo>
                    <a:pt x="6049" y="1"/>
                    <a:pt x="6977" y="942"/>
                    <a:pt x="6977" y="2085"/>
                  </a:cubicBezTo>
                  <a:lnTo>
                    <a:pt x="6977" y="3168"/>
                  </a:lnTo>
                </a:path>
              </a:pathLst>
            </a:custGeom>
            <a:noFill/>
            <a:ln w="3875" cap="rnd" cmpd="sng">
              <a:solidFill>
                <a:srgbClr val="F5B9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3"/>
            <p:cNvSpPr/>
            <p:nvPr/>
          </p:nvSpPr>
          <p:spPr>
            <a:xfrm>
              <a:off x="3042325" y="3586275"/>
              <a:ext cx="176850" cy="142900"/>
            </a:xfrm>
            <a:custGeom>
              <a:avLst/>
              <a:gdLst/>
              <a:ahLst/>
              <a:cxnLst/>
              <a:rect l="l" t="t" r="r" b="b"/>
              <a:pathLst>
                <a:path w="7074" h="5716" extrusionOk="0">
                  <a:moveTo>
                    <a:pt x="1608" y="1"/>
                  </a:moveTo>
                  <a:cubicBezTo>
                    <a:pt x="715" y="1"/>
                    <a:pt x="1" y="715"/>
                    <a:pt x="1" y="1608"/>
                  </a:cubicBezTo>
                  <a:lnTo>
                    <a:pt x="1" y="4109"/>
                  </a:lnTo>
                  <a:cubicBezTo>
                    <a:pt x="1" y="5002"/>
                    <a:pt x="715" y="5716"/>
                    <a:pt x="1608" y="5716"/>
                  </a:cubicBezTo>
                  <a:lnTo>
                    <a:pt x="5466" y="5716"/>
                  </a:lnTo>
                  <a:cubicBezTo>
                    <a:pt x="6359" y="5716"/>
                    <a:pt x="7073" y="5002"/>
                    <a:pt x="7073" y="4109"/>
                  </a:cubicBezTo>
                  <a:lnTo>
                    <a:pt x="7073" y="1608"/>
                  </a:lnTo>
                  <a:cubicBezTo>
                    <a:pt x="7073" y="715"/>
                    <a:pt x="6359" y="1"/>
                    <a:pt x="5466" y="1"/>
                  </a:cubicBez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3"/>
            <p:cNvSpPr/>
            <p:nvPr/>
          </p:nvSpPr>
          <p:spPr>
            <a:xfrm>
              <a:off x="3070600" y="3614550"/>
              <a:ext cx="120275" cy="33075"/>
            </a:xfrm>
            <a:custGeom>
              <a:avLst/>
              <a:gdLst/>
              <a:ahLst/>
              <a:cxnLst/>
              <a:rect l="l" t="t" r="r" b="b"/>
              <a:pathLst>
                <a:path w="4811" h="1323" fill="none" extrusionOk="0">
                  <a:moveTo>
                    <a:pt x="1" y="477"/>
                  </a:moveTo>
                  <a:cubicBezTo>
                    <a:pt x="1" y="203"/>
                    <a:pt x="227" y="1"/>
                    <a:pt x="477" y="1"/>
                  </a:cubicBezTo>
                  <a:lnTo>
                    <a:pt x="4335" y="1"/>
                  </a:lnTo>
                  <a:cubicBezTo>
                    <a:pt x="4609" y="1"/>
                    <a:pt x="4811" y="227"/>
                    <a:pt x="4811" y="477"/>
                  </a:cubicBezTo>
                  <a:lnTo>
                    <a:pt x="4811" y="1323"/>
                  </a:lnTo>
                </a:path>
              </a:pathLst>
            </a:custGeom>
            <a:noFill/>
            <a:ln w="3875" cap="rnd" cmpd="sng">
              <a:solidFill>
                <a:srgbClr val="D3753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3"/>
            <p:cNvSpPr/>
            <p:nvPr/>
          </p:nvSpPr>
          <p:spPr>
            <a:xfrm>
              <a:off x="3059900" y="3623800"/>
              <a:ext cx="20850" cy="38400"/>
            </a:xfrm>
            <a:custGeom>
              <a:avLst/>
              <a:gdLst/>
              <a:ahLst/>
              <a:cxnLst/>
              <a:rect l="l" t="t" r="r" b="b"/>
              <a:pathLst>
                <a:path w="834" h="1536" extrusionOk="0">
                  <a:moveTo>
                    <a:pt x="417" y="0"/>
                  </a:moveTo>
                  <a:cubicBezTo>
                    <a:pt x="191" y="0"/>
                    <a:pt x="0" y="179"/>
                    <a:pt x="0" y="417"/>
                  </a:cubicBezTo>
                  <a:lnTo>
                    <a:pt x="0" y="1119"/>
                  </a:lnTo>
                  <a:cubicBezTo>
                    <a:pt x="0" y="1345"/>
                    <a:pt x="179" y="1536"/>
                    <a:pt x="417" y="1536"/>
                  </a:cubicBezTo>
                  <a:cubicBezTo>
                    <a:pt x="643" y="1536"/>
                    <a:pt x="834" y="1357"/>
                    <a:pt x="834" y="1119"/>
                  </a:cubicBezTo>
                  <a:lnTo>
                    <a:pt x="834" y="417"/>
                  </a:lnTo>
                  <a:cubicBezTo>
                    <a:pt x="834" y="191"/>
                    <a:pt x="655" y="0"/>
                    <a:pt x="417" y="0"/>
                  </a:cubicBezTo>
                  <a:close/>
                </a:path>
              </a:pathLst>
            </a:custGeom>
            <a:solidFill>
              <a:srgbClr val="D37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3"/>
            <p:cNvSpPr/>
            <p:nvPr/>
          </p:nvSpPr>
          <p:spPr>
            <a:xfrm>
              <a:off x="3032800" y="3522000"/>
              <a:ext cx="20875" cy="38125"/>
            </a:xfrm>
            <a:custGeom>
              <a:avLst/>
              <a:gdLst/>
              <a:ahLst/>
              <a:cxnLst/>
              <a:rect l="l" t="t" r="r" b="b"/>
              <a:pathLst>
                <a:path w="835" h="1525" extrusionOk="0">
                  <a:moveTo>
                    <a:pt x="418" y="0"/>
                  </a:moveTo>
                  <a:cubicBezTo>
                    <a:pt x="191" y="0"/>
                    <a:pt x="1" y="179"/>
                    <a:pt x="1" y="417"/>
                  </a:cubicBezTo>
                  <a:lnTo>
                    <a:pt x="1" y="1107"/>
                  </a:lnTo>
                  <a:cubicBezTo>
                    <a:pt x="1" y="1334"/>
                    <a:pt x="179" y="1524"/>
                    <a:pt x="418" y="1524"/>
                  </a:cubicBezTo>
                  <a:cubicBezTo>
                    <a:pt x="644" y="1524"/>
                    <a:pt x="834" y="1346"/>
                    <a:pt x="834" y="1107"/>
                  </a:cubicBezTo>
                  <a:lnTo>
                    <a:pt x="834" y="417"/>
                  </a:lnTo>
                  <a:cubicBezTo>
                    <a:pt x="834" y="191"/>
                    <a:pt x="656" y="0"/>
                    <a:pt x="418" y="0"/>
                  </a:cubicBez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99F3A63-E610-4CF0-B840-B0A724D844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2" t="32390" r="12883" b="29820"/>
          <a:stretch/>
        </p:blipFill>
        <p:spPr>
          <a:xfrm>
            <a:off x="1118707" y="1701339"/>
            <a:ext cx="7212494" cy="2302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53" name="Google Shape;253;p33"/>
          <p:cNvGrpSpPr/>
          <p:nvPr/>
        </p:nvGrpSpPr>
        <p:grpSpPr>
          <a:xfrm rot="5997750">
            <a:off x="692409" y="3382082"/>
            <a:ext cx="924653" cy="923839"/>
            <a:chOff x="7713025" y="395925"/>
            <a:chExt cx="764193" cy="763520"/>
          </a:xfrm>
        </p:grpSpPr>
        <p:sp>
          <p:nvSpPr>
            <p:cNvPr id="254" name="Google Shape;254;p33"/>
            <p:cNvSpPr/>
            <p:nvPr/>
          </p:nvSpPr>
          <p:spPr>
            <a:xfrm>
              <a:off x="7713025" y="395925"/>
              <a:ext cx="764193" cy="763520"/>
            </a:xfrm>
            <a:custGeom>
              <a:avLst/>
              <a:gdLst/>
              <a:ahLst/>
              <a:cxnLst/>
              <a:rect l="l" t="t" r="r" b="b"/>
              <a:pathLst>
                <a:path w="14777" h="14764" extrusionOk="0">
                  <a:moveTo>
                    <a:pt x="5180" y="0"/>
                  </a:moveTo>
                  <a:cubicBezTo>
                    <a:pt x="3799" y="0"/>
                    <a:pt x="2489" y="536"/>
                    <a:pt x="1513" y="1512"/>
                  </a:cubicBezTo>
                  <a:cubicBezTo>
                    <a:pt x="537" y="2500"/>
                    <a:pt x="1" y="3798"/>
                    <a:pt x="1" y="5179"/>
                  </a:cubicBezTo>
                  <a:cubicBezTo>
                    <a:pt x="1" y="6560"/>
                    <a:pt x="537" y="7870"/>
                    <a:pt x="1513" y="8835"/>
                  </a:cubicBezTo>
                  <a:cubicBezTo>
                    <a:pt x="2501" y="9823"/>
                    <a:pt x="3799" y="10359"/>
                    <a:pt x="5180" y="10359"/>
                  </a:cubicBezTo>
                  <a:cubicBezTo>
                    <a:pt x="5906" y="10359"/>
                    <a:pt x="6621" y="10204"/>
                    <a:pt x="7276" y="9906"/>
                  </a:cubicBezTo>
                  <a:lnTo>
                    <a:pt x="7442" y="10073"/>
                  </a:lnTo>
                  <a:cubicBezTo>
                    <a:pt x="7395" y="10656"/>
                    <a:pt x="7597" y="11252"/>
                    <a:pt x="8049" y="11692"/>
                  </a:cubicBezTo>
                  <a:lnTo>
                    <a:pt x="10502" y="14157"/>
                  </a:lnTo>
                  <a:cubicBezTo>
                    <a:pt x="10895" y="14538"/>
                    <a:pt x="11431" y="14764"/>
                    <a:pt x="11978" y="14764"/>
                  </a:cubicBezTo>
                  <a:cubicBezTo>
                    <a:pt x="12526" y="14764"/>
                    <a:pt x="13062" y="14538"/>
                    <a:pt x="13455" y="14157"/>
                  </a:cubicBezTo>
                  <a:lnTo>
                    <a:pt x="14169" y="13442"/>
                  </a:lnTo>
                  <a:cubicBezTo>
                    <a:pt x="14550" y="13049"/>
                    <a:pt x="14776" y="12514"/>
                    <a:pt x="14776" y="11966"/>
                  </a:cubicBezTo>
                  <a:cubicBezTo>
                    <a:pt x="14765" y="11430"/>
                    <a:pt x="14550" y="10906"/>
                    <a:pt x="14157" y="10501"/>
                  </a:cubicBezTo>
                  <a:lnTo>
                    <a:pt x="11693" y="8049"/>
                  </a:lnTo>
                  <a:cubicBezTo>
                    <a:pt x="11312" y="7668"/>
                    <a:pt x="10788" y="7442"/>
                    <a:pt x="10228" y="7442"/>
                  </a:cubicBezTo>
                  <a:lnTo>
                    <a:pt x="10073" y="7442"/>
                  </a:lnTo>
                  <a:lnTo>
                    <a:pt x="9907" y="7275"/>
                  </a:lnTo>
                  <a:cubicBezTo>
                    <a:pt x="10764" y="5358"/>
                    <a:pt x="10371" y="3036"/>
                    <a:pt x="8835" y="1512"/>
                  </a:cubicBezTo>
                  <a:cubicBezTo>
                    <a:pt x="7859" y="536"/>
                    <a:pt x="6561" y="0"/>
                    <a:pt x="5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3"/>
            <p:cNvSpPr/>
            <p:nvPr/>
          </p:nvSpPr>
          <p:spPr>
            <a:xfrm>
              <a:off x="8070793" y="754260"/>
              <a:ext cx="166264" cy="166315"/>
            </a:xfrm>
            <a:custGeom>
              <a:avLst/>
              <a:gdLst/>
              <a:ahLst/>
              <a:cxnLst/>
              <a:rect l="l" t="t" r="r" b="b"/>
              <a:pathLst>
                <a:path w="3215" h="3216" extrusionOk="0">
                  <a:moveTo>
                    <a:pt x="834" y="1"/>
                  </a:moveTo>
                  <a:lnTo>
                    <a:pt x="0" y="834"/>
                  </a:lnTo>
                  <a:lnTo>
                    <a:pt x="2382" y="3215"/>
                  </a:lnTo>
                  <a:lnTo>
                    <a:pt x="3215" y="2382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rgbClr val="F17B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7759207" y="463000"/>
              <a:ext cx="442163" cy="403532"/>
            </a:xfrm>
            <a:custGeom>
              <a:avLst/>
              <a:gdLst/>
              <a:ahLst/>
              <a:cxnLst/>
              <a:rect l="l" t="t" r="r" b="b"/>
              <a:pathLst>
                <a:path w="8550" h="7803" extrusionOk="0">
                  <a:moveTo>
                    <a:pt x="4280" y="1"/>
                  </a:moveTo>
                  <a:cubicBezTo>
                    <a:pt x="3278" y="1"/>
                    <a:pt x="2275" y="382"/>
                    <a:pt x="1513" y="1144"/>
                  </a:cubicBezTo>
                  <a:cubicBezTo>
                    <a:pt x="1" y="2656"/>
                    <a:pt x="1" y="5144"/>
                    <a:pt x="1513" y="6668"/>
                  </a:cubicBezTo>
                  <a:cubicBezTo>
                    <a:pt x="2281" y="7424"/>
                    <a:pt x="3284" y="7802"/>
                    <a:pt x="4284" y="7802"/>
                  </a:cubicBezTo>
                  <a:cubicBezTo>
                    <a:pt x="5284" y="7802"/>
                    <a:pt x="6281" y="7424"/>
                    <a:pt x="7037" y="6668"/>
                  </a:cubicBezTo>
                  <a:cubicBezTo>
                    <a:pt x="8549" y="5144"/>
                    <a:pt x="8549" y="2656"/>
                    <a:pt x="7037" y="1144"/>
                  </a:cubicBezTo>
                  <a:cubicBezTo>
                    <a:pt x="6281" y="382"/>
                    <a:pt x="5281" y="1"/>
                    <a:pt x="4280" y="1"/>
                  </a:cubicBezTo>
                  <a:close/>
                </a:path>
              </a:pathLst>
            </a:custGeom>
            <a:solidFill>
              <a:srgbClr val="149DA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3"/>
            <p:cNvSpPr/>
            <p:nvPr/>
          </p:nvSpPr>
          <p:spPr>
            <a:xfrm>
              <a:off x="7822662" y="520766"/>
              <a:ext cx="315875" cy="287277"/>
            </a:xfrm>
            <a:custGeom>
              <a:avLst/>
              <a:gdLst/>
              <a:ahLst/>
              <a:cxnLst/>
              <a:rect l="l" t="t" r="r" b="b"/>
              <a:pathLst>
                <a:path w="6108" h="5555" extrusionOk="0">
                  <a:moveTo>
                    <a:pt x="3056" y="0"/>
                  </a:moveTo>
                  <a:cubicBezTo>
                    <a:pt x="2346" y="0"/>
                    <a:pt x="1637" y="271"/>
                    <a:pt x="1095" y="813"/>
                  </a:cubicBezTo>
                  <a:cubicBezTo>
                    <a:pt x="0" y="1884"/>
                    <a:pt x="0" y="3658"/>
                    <a:pt x="1095" y="4742"/>
                  </a:cubicBezTo>
                  <a:cubicBezTo>
                    <a:pt x="1637" y="5284"/>
                    <a:pt x="2349" y="5554"/>
                    <a:pt x="3060" y="5554"/>
                  </a:cubicBezTo>
                  <a:cubicBezTo>
                    <a:pt x="3771" y="5554"/>
                    <a:pt x="4483" y="5284"/>
                    <a:pt x="5025" y="4742"/>
                  </a:cubicBezTo>
                  <a:cubicBezTo>
                    <a:pt x="6108" y="3658"/>
                    <a:pt x="6108" y="1896"/>
                    <a:pt x="5025" y="813"/>
                  </a:cubicBezTo>
                  <a:cubicBezTo>
                    <a:pt x="4477" y="271"/>
                    <a:pt x="3765" y="0"/>
                    <a:pt x="30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3"/>
            <p:cNvSpPr/>
            <p:nvPr/>
          </p:nvSpPr>
          <p:spPr>
            <a:xfrm>
              <a:off x="8041832" y="603407"/>
              <a:ext cx="32684" cy="121944"/>
            </a:xfrm>
            <a:custGeom>
              <a:avLst/>
              <a:gdLst/>
              <a:ahLst/>
              <a:cxnLst/>
              <a:rect l="l" t="t" r="r" b="b"/>
              <a:pathLst>
                <a:path w="632" h="2358" fill="none" extrusionOk="0">
                  <a:moveTo>
                    <a:pt x="1" y="1"/>
                  </a:moveTo>
                  <a:cubicBezTo>
                    <a:pt x="632" y="644"/>
                    <a:pt x="632" y="1703"/>
                    <a:pt x="1" y="2358"/>
                  </a:cubicBezTo>
                </a:path>
              </a:pathLst>
            </a:custGeom>
            <a:noFill/>
            <a:ln w="11300" cap="rnd" cmpd="sng">
              <a:solidFill>
                <a:srgbClr val="149DA4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3"/>
            <p:cNvSpPr/>
            <p:nvPr/>
          </p:nvSpPr>
          <p:spPr>
            <a:xfrm>
              <a:off x="8159433" y="846934"/>
              <a:ext cx="254386" cy="246939"/>
            </a:xfrm>
            <a:custGeom>
              <a:avLst/>
              <a:gdLst/>
              <a:ahLst/>
              <a:cxnLst/>
              <a:rect l="l" t="t" r="r" b="b"/>
              <a:pathLst>
                <a:path w="4919" h="4775" extrusionOk="0">
                  <a:moveTo>
                    <a:pt x="1590" y="0"/>
                  </a:moveTo>
                  <a:cubicBezTo>
                    <a:pt x="1385" y="0"/>
                    <a:pt x="1180" y="78"/>
                    <a:pt x="1025" y="233"/>
                  </a:cubicBezTo>
                  <a:lnTo>
                    <a:pt x="310" y="947"/>
                  </a:lnTo>
                  <a:cubicBezTo>
                    <a:pt x="1" y="1268"/>
                    <a:pt x="1" y="1769"/>
                    <a:pt x="310" y="2078"/>
                  </a:cubicBezTo>
                  <a:lnTo>
                    <a:pt x="2763" y="4543"/>
                  </a:lnTo>
                  <a:cubicBezTo>
                    <a:pt x="2924" y="4697"/>
                    <a:pt x="3129" y="4775"/>
                    <a:pt x="3333" y="4775"/>
                  </a:cubicBezTo>
                  <a:cubicBezTo>
                    <a:pt x="3537" y="4775"/>
                    <a:pt x="3739" y="4697"/>
                    <a:pt x="3894" y="4543"/>
                  </a:cubicBezTo>
                  <a:lnTo>
                    <a:pt x="4609" y="3828"/>
                  </a:lnTo>
                  <a:cubicBezTo>
                    <a:pt x="4918" y="3507"/>
                    <a:pt x="4918" y="3007"/>
                    <a:pt x="4609" y="2697"/>
                  </a:cubicBezTo>
                  <a:lnTo>
                    <a:pt x="2156" y="233"/>
                  </a:lnTo>
                  <a:cubicBezTo>
                    <a:pt x="2001" y="78"/>
                    <a:pt x="1796" y="0"/>
                    <a:pt x="1590" y="0"/>
                  </a:cubicBezTo>
                  <a:close/>
                </a:path>
              </a:pathLst>
            </a:custGeom>
            <a:solidFill>
              <a:srgbClr val="149DA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2">
            <a:extLst>
              <a:ext uri="{FF2B5EF4-FFF2-40B4-BE49-F238E27FC236}">
                <a16:creationId xmlns:a16="http://schemas.microsoft.com/office/drawing/2014/main" id="{4E68B135-030D-C091-B5B4-FD0FF6951891}"/>
              </a:ext>
            </a:extLst>
          </p:cNvPr>
          <p:cNvSpPr txBox="1"/>
          <p:nvPr/>
        </p:nvSpPr>
        <p:spPr>
          <a:xfrm>
            <a:off x="1242060" y="1773785"/>
            <a:ext cx="975360" cy="30541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467169F1-EEAC-301C-7F9A-E341A3EB6E1F}"/>
              </a:ext>
            </a:extLst>
          </p:cNvPr>
          <p:cNvSpPr txBox="1"/>
          <p:nvPr/>
        </p:nvSpPr>
        <p:spPr>
          <a:xfrm>
            <a:off x="4259580" y="1758545"/>
            <a:ext cx="1150620" cy="305410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5"/>
          <p:cNvSpPr/>
          <p:nvPr/>
        </p:nvSpPr>
        <p:spPr>
          <a:xfrm>
            <a:off x="-2417975" y="-48225"/>
            <a:ext cx="5240100" cy="5240100"/>
          </a:xfrm>
          <a:prstGeom prst="ellipse">
            <a:avLst/>
          </a:prstGeom>
          <a:noFill/>
          <a:ln w="19050" cap="flat" cmpd="sng">
            <a:solidFill>
              <a:srgbClr val="B119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45"/>
          <p:cNvSpPr/>
          <p:nvPr/>
        </p:nvSpPr>
        <p:spPr>
          <a:xfrm>
            <a:off x="1436275" y="1298250"/>
            <a:ext cx="2547000" cy="2547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45"/>
          <p:cNvSpPr/>
          <p:nvPr/>
        </p:nvSpPr>
        <p:spPr>
          <a:xfrm>
            <a:off x="1628200" y="1490175"/>
            <a:ext cx="2163000" cy="21633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45"/>
          <p:cNvSpPr txBox="1">
            <a:spLocks noGrp="1"/>
          </p:cNvSpPr>
          <p:nvPr>
            <p:ph type="title"/>
          </p:nvPr>
        </p:nvSpPr>
        <p:spPr>
          <a:xfrm>
            <a:off x="4385732" y="1994753"/>
            <a:ext cx="440266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Listening</a:t>
            </a:r>
            <a:endParaRPr sz="6600" dirty="0"/>
          </a:p>
        </p:txBody>
      </p:sp>
      <p:sp>
        <p:nvSpPr>
          <p:cNvPr id="505" name="Google Shape;505;p45"/>
          <p:cNvSpPr txBox="1">
            <a:spLocks noGrp="1"/>
          </p:cNvSpPr>
          <p:nvPr>
            <p:ph type="title" idx="2"/>
          </p:nvPr>
        </p:nvSpPr>
        <p:spPr>
          <a:xfrm>
            <a:off x="1730675" y="1788100"/>
            <a:ext cx="1958100" cy="15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07" name="Google Shape;507;p45"/>
          <p:cNvSpPr/>
          <p:nvPr/>
        </p:nvSpPr>
        <p:spPr>
          <a:xfrm rot="-1952754">
            <a:off x="5429232" y="4121142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grpSp>
        <p:nvGrpSpPr>
          <p:cNvPr id="508" name="Google Shape;508;p45"/>
          <p:cNvGrpSpPr/>
          <p:nvPr/>
        </p:nvGrpSpPr>
        <p:grpSpPr>
          <a:xfrm rot="1625726">
            <a:off x="7740522" y="3850969"/>
            <a:ext cx="645937" cy="645937"/>
            <a:chOff x="7688240" y="639957"/>
            <a:chExt cx="645900" cy="645900"/>
          </a:xfrm>
        </p:grpSpPr>
        <p:sp>
          <p:nvSpPr>
            <p:cNvPr id="509" name="Google Shape;509;p45"/>
            <p:cNvSpPr/>
            <p:nvPr/>
          </p:nvSpPr>
          <p:spPr>
            <a:xfrm>
              <a:off x="7688240" y="639957"/>
              <a:ext cx="645900" cy="645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5"/>
            <p:cNvSpPr/>
            <p:nvPr/>
          </p:nvSpPr>
          <p:spPr>
            <a:xfrm>
              <a:off x="7828981" y="778192"/>
              <a:ext cx="364453" cy="369419"/>
            </a:xfrm>
            <a:custGeom>
              <a:avLst/>
              <a:gdLst/>
              <a:ahLst/>
              <a:cxnLst/>
              <a:rect l="l" t="t" r="r" b="b"/>
              <a:pathLst>
                <a:path w="12477" h="12647" extrusionOk="0">
                  <a:moveTo>
                    <a:pt x="3750" y="4538"/>
                  </a:moveTo>
                  <a:cubicBezTo>
                    <a:pt x="4223" y="4538"/>
                    <a:pt x="4601" y="4884"/>
                    <a:pt x="4601" y="5357"/>
                  </a:cubicBezTo>
                  <a:cubicBezTo>
                    <a:pt x="4601" y="5829"/>
                    <a:pt x="4223" y="6176"/>
                    <a:pt x="3750" y="6176"/>
                  </a:cubicBezTo>
                  <a:cubicBezTo>
                    <a:pt x="3277" y="6176"/>
                    <a:pt x="2931" y="5829"/>
                    <a:pt x="2931" y="5357"/>
                  </a:cubicBezTo>
                  <a:cubicBezTo>
                    <a:pt x="2931" y="4884"/>
                    <a:pt x="3277" y="4538"/>
                    <a:pt x="3750" y="4538"/>
                  </a:cubicBezTo>
                  <a:close/>
                  <a:moveTo>
                    <a:pt x="6239" y="4538"/>
                  </a:moveTo>
                  <a:cubicBezTo>
                    <a:pt x="6711" y="4538"/>
                    <a:pt x="7058" y="4884"/>
                    <a:pt x="7058" y="5357"/>
                  </a:cubicBezTo>
                  <a:cubicBezTo>
                    <a:pt x="7058" y="5829"/>
                    <a:pt x="6711" y="6176"/>
                    <a:pt x="6239" y="6176"/>
                  </a:cubicBezTo>
                  <a:cubicBezTo>
                    <a:pt x="5766" y="6176"/>
                    <a:pt x="5420" y="5829"/>
                    <a:pt x="5420" y="5357"/>
                  </a:cubicBezTo>
                  <a:cubicBezTo>
                    <a:pt x="5420" y="4884"/>
                    <a:pt x="5766" y="4538"/>
                    <a:pt x="6239" y="4538"/>
                  </a:cubicBezTo>
                  <a:close/>
                  <a:moveTo>
                    <a:pt x="8728" y="4538"/>
                  </a:moveTo>
                  <a:cubicBezTo>
                    <a:pt x="9200" y="4538"/>
                    <a:pt x="9547" y="4884"/>
                    <a:pt x="9547" y="5357"/>
                  </a:cubicBezTo>
                  <a:cubicBezTo>
                    <a:pt x="9547" y="5829"/>
                    <a:pt x="9200" y="6176"/>
                    <a:pt x="8728" y="6176"/>
                  </a:cubicBezTo>
                  <a:cubicBezTo>
                    <a:pt x="8255" y="6176"/>
                    <a:pt x="7877" y="5829"/>
                    <a:pt x="7877" y="5357"/>
                  </a:cubicBezTo>
                  <a:cubicBezTo>
                    <a:pt x="7877" y="4884"/>
                    <a:pt x="8255" y="4538"/>
                    <a:pt x="8728" y="4538"/>
                  </a:cubicBezTo>
                  <a:close/>
                  <a:moveTo>
                    <a:pt x="6239" y="1"/>
                  </a:moveTo>
                  <a:cubicBezTo>
                    <a:pt x="2805" y="1"/>
                    <a:pt x="1" y="2395"/>
                    <a:pt x="1" y="5357"/>
                  </a:cubicBezTo>
                  <a:cubicBezTo>
                    <a:pt x="1" y="7436"/>
                    <a:pt x="1387" y="9200"/>
                    <a:pt x="3309" y="10082"/>
                  </a:cubicBezTo>
                  <a:lnTo>
                    <a:pt x="3309" y="12256"/>
                  </a:lnTo>
                  <a:cubicBezTo>
                    <a:pt x="3309" y="12486"/>
                    <a:pt x="3502" y="12646"/>
                    <a:pt x="3715" y="12646"/>
                  </a:cubicBezTo>
                  <a:cubicBezTo>
                    <a:pt x="3824" y="12646"/>
                    <a:pt x="3938" y="12604"/>
                    <a:pt x="4034" y="12508"/>
                  </a:cubicBezTo>
                  <a:lnTo>
                    <a:pt x="5609" y="10681"/>
                  </a:lnTo>
                  <a:cubicBezTo>
                    <a:pt x="5798" y="10681"/>
                    <a:pt x="5987" y="10713"/>
                    <a:pt x="6239" y="10713"/>
                  </a:cubicBezTo>
                  <a:cubicBezTo>
                    <a:pt x="9641" y="10713"/>
                    <a:pt x="12477" y="8350"/>
                    <a:pt x="12477" y="5357"/>
                  </a:cubicBezTo>
                  <a:cubicBezTo>
                    <a:pt x="12477" y="2395"/>
                    <a:pt x="9704" y="1"/>
                    <a:pt x="6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4701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11C5F09D-E03A-4C08-B449-ABE278889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93" y="995436"/>
            <a:ext cx="8402175" cy="3459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bg1"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50" name="Google Shape;450;p43"/>
          <p:cNvSpPr/>
          <p:nvPr/>
        </p:nvSpPr>
        <p:spPr>
          <a:xfrm>
            <a:off x="-650175" y="4634650"/>
            <a:ext cx="2753700" cy="2753700"/>
          </a:xfrm>
          <a:prstGeom prst="ellipse">
            <a:avLst/>
          </a:prstGeom>
          <a:noFill/>
          <a:ln w="19050" cap="flat" cmpd="sng">
            <a:solidFill>
              <a:srgbClr val="B119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43"/>
          <p:cNvSpPr txBox="1">
            <a:spLocks noGrp="1"/>
          </p:cNvSpPr>
          <p:nvPr>
            <p:ph type="title"/>
          </p:nvPr>
        </p:nvSpPr>
        <p:spPr>
          <a:xfrm>
            <a:off x="539732" y="91706"/>
            <a:ext cx="2393968" cy="57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Listening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63" name="Google Shape;463;p43"/>
          <p:cNvSpPr/>
          <p:nvPr/>
        </p:nvSpPr>
        <p:spPr>
          <a:xfrm rot="164036">
            <a:off x="3273118" y="-313000"/>
            <a:ext cx="4364342" cy="974862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465" name="Google Shape;465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491677">
            <a:off x="195670" y="4206318"/>
            <a:ext cx="761513" cy="76151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</p:pic>
      <p:grpSp>
        <p:nvGrpSpPr>
          <p:cNvPr id="466" name="Google Shape;466;p43"/>
          <p:cNvGrpSpPr/>
          <p:nvPr/>
        </p:nvGrpSpPr>
        <p:grpSpPr>
          <a:xfrm rot="373046">
            <a:off x="7149355" y="391238"/>
            <a:ext cx="946085" cy="860077"/>
            <a:chOff x="1363850" y="765400"/>
            <a:chExt cx="646200" cy="646200"/>
          </a:xfrm>
        </p:grpSpPr>
        <p:sp>
          <p:nvSpPr>
            <p:cNvPr id="467" name="Google Shape;467;p43"/>
            <p:cNvSpPr/>
            <p:nvPr/>
          </p:nvSpPr>
          <p:spPr>
            <a:xfrm>
              <a:off x="1363850" y="765400"/>
              <a:ext cx="646200" cy="646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3"/>
            <p:cNvSpPr/>
            <p:nvPr/>
          </p:nvSpPr>
          <p:spPr>
            <a:xfrm>
              <a:off x="1529122" y="903507"/>
              <a:ext cx="315672" cy="369974"/>
            </a:xfrm>
            <a:custGeom>
              <a:avLst/>
              <a:gdLst/>
              <a:ahLst/>
              <a:cxnLst/>
              <a:rect l="l" t="t" r="r" b="b"/>
              <a:pathLst>
                <a:path w="10807" h="12666" extrusionOk="0">
                  <a:moveTo>
                    <a:pt x="5419" y="851"/>
                  </a:moveTo>
                  <a:cubicBezTo>
                    <a:pt x="5640" y="851"/>
                    <a:pt x="5797" y="1040"/>
                    <a:pt x="5829" y="1261"/>
                  </a:cubicBezTo>
                  <a:cubicBezTo>
                    <a:pt x="5829" y="1513"/>
                    <a:pt x="6049" y="1670"/>
                    <a:pt x="6270" y="1670"/>
                  </a:cubicBezTo>
                  <a:lnTo>
                    <a:pt x="7940" y="1670"/>
                  </a:lnTo>
                  <a:cubicBezTo>
                    <a:pt x="8160" y="1670"/>
                    <a:pt x="8318" y="1859"/>
                    <a:pt x="8349" y="2048"/>
                  </a:cubicBezTo>
                  <a:lnTo>
                    <a:pt x="8349" y="2489"/>
                  </a:lnTo>
                  <a:lnTo>
                    <a:pt x="2615" y="2489"/>
                  </a:lnTo>
                  <a:lnTo>
                    <a:pt x="2615" y="2048"/>
                  </a:lnTo>
                  <a:lnTo>
                    <a:pt x="2521" y="2048"/>
                  </a:lnTo>
                  <a:cubicBezTo>
                    <a:pt x="2521" y="1828"/>
                    <a:pt x="2741" y="1670"/>
                    <a:pt x="2962" y="1670"/>
                  </a:cubicBezTo>
                  <a:lnTo>
                    <a:pt x="4569" y="1670"/>
                  </a:lnTo>
                  <a:cubicBezTo>
                    <a:pt x="4821" y="1670"/>
                    <a:pt x="5010" y="1481"/>
                    <a:pt x="5010" y="1261"/>
                  </a:cubicBezTo>
                  <a:cubicBezTo>
                    <a:pt x="5010" y="1040"/>
                    <a:pt x="5199" y="882"/>
                    <a:pt x="5419" y="851"/>
                  </a:cubicBezTo>
                  <a:close/>
                  <a:moveTo>
                    <a:pt x="8203" y="5651"/>
                  </a:moveTo>
                  <a:cubicBezTo>
                    <a:pt x="8417" y="5651"/>
                    <a:pt x="8629" y="5730"/>
                    <a:pt x="8790" y="5892"/>
                  </a:cubicBezTo>
                  <a:lnTo>
                    <a:pt x="8885" y="5955"/>
                  </a:lnTo>
                  <a:cubicBezTo>
                    <a:pt x="9200" y="6270"/>
                    <a:pt x="9200" y="6805"/>
                    <a:pt x="8885" y="7152"/>
                  </a:cubicBezTo>
                  <a:lnTo>
                    <a:pt x="5577" y="10428"/>
                  </a:lnTo>
                  <a:cubicBezTo>
                    <a:pt x="5419" y="10586"/>
                    <a:pt x="5199" y="10665"/>
                    <a:pt x="4978" y="10665"/>
                  </a:cubicBezTo>
                  <a:cubicBezTo>
                    <a:pt x="4758" y="10665"/>
                    <a:pt x="4537" y="10586"/>
                    <a:pt x="4380" y="10428"/>
                  </a:cubicBezTo>
                  <a:lnTo>
                    <a:pt x="2773" y="8822"/>
                  </a:lnTo>
                  <a:cubicBezTo>
                    <a:pt x="2458" y="8507"/>
                    <a:pt x="2458" y="7971"/>
                    <a:pt x="2773" y="7656"/>
                  </a:cubicBezTo>
                  <a:lnTo>
                    <a:pt x="2836" y="7561"/>
                  </a:lnTo>
                  <a:cubicBezTo>
                    <a:pt x="2993" y="7404"/>
                    <a:pt x="3214" y="7325"/>
                    <a:pt x="3434" y="7325"/>
                  </a:cubicBezTo>
                  <a:cubicBezTo>
                    <a:pt x="3655" y="7325"/>
                    <a:pt x="3876" y="7404"/>
                    <a:pt x="4033" y="7561"/>
                  </a:cubicBezTo>
                  <a:lnTo>
                    <a:pt x="4978" y="8507"/>
                  </a:lnTo>
                  <a:lnTo>
                    <a:pt x="7625" y="5860"/>
                  </a:lnTo>
                  <a:cubicBezTo>
                    <a:pt x="7793" y="5722"/>
                    <a:pt x="7999" y="5651"/>
                    <a:pt x="8203" y="5651"/>
                  </a:cubicBezTo>
                  <a:close/>
                  <a:moveTo>
                    <a:pt x="5419" y="0"/>
                  </a:moveTo>
                  <a:cubicBezTo>
                    <a:pt x="4852" y="0"/>
                    <a:pt x="4411" y="347"/>
                    <a:pt x="4222" y="851"/>
                  </a:cubicBezTo>
                  <a:lnTo>
                    <a:pt x="2930" y="851"/>
                  </a:lnTo>
                  <a:cubicBezTo>
                    <a:pt x="2363" y="851"/>
                    <a:pt x="1954" y="1198"/>
                    <a:pt x="1733" y="1670"/>
                  </a:cubicBezTo>
                  <a:lnTo>
                    <a:pt x="442" y="1670"/>
                  </a:lnTo>
                  <a:cubicBezTo>
                    <a:pt x="221" y="1670"/>
                    <a:pt x="0" y="1859"/>
                    <a:pt x="0" y="2048"/>
                  </a:cubicBezTo>
                  <a:lnTo>
                    <a:pt x="0" y="12256"/>
                  </a:lnTo>
                  <a:cubicBezTo>
                    <a:pt x="0" y="12508"/>
                    <a:pt x="221" y="12665"/>
                    <a:pt x="442" y="12665"/>
                  </a:cubicBezTo>
                  <a:lnTo>
                    <a:pt x="10366" y="12665"/>
                  </a:lnTo>
                  <a:cubicBezTo>
                    <a:pt x="10618" y="12665"/>
                    <a:pt x="10807" y="12445"/>
                    <a:pt x="10807" y="12256"/>
                  </a:cubicBezTo>
                  <a:lnTo>
                    <a:pt x="10807" y="2048"/>
                  </a:lnTo>
                  <a:cubicBezTo>
                    <a:pt x="10807" y="1828"/>
                    <a:pt x="10618" y="1670"/>
                    <a:pt x="10366" y="1670"/>
                  </a:cubicBezTo>
                  <a:lnTo>
                    <a:pt x="9074" y="1670"/>
                  </a:lnTo>
                  <a:cubicBezTo>
                    <a:pt x="8916" y="1198"/>
                    <a:pt x="8444" y="851"/>
                    <a:pt x="7877" y="851"/>
                  </a:cubicBezTo>
                  <a:lnTo>
                    <a:pt x="6585" y="851"/>
                  </a:lnTo>
                  <a:cubicBezTo>
                    <a:pt x="6427" y="378"/>
                    <a:pt x="5955" y="0"/>
                    <a:pt x="5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" name="MG Bk 5 F-SA_2020_2-04">
            <a:hlinkClick r:id="" action="ppaction://media"/>
            <a:extLst>
              <a:ext uri="{FF2B5EF4-FFF2-40B4-BE49-F238E27FC236}">
                <a16:creationId xmlns:a16="http://schemas.microsoft.com/office/drawing/2014/main" id="{E19A6695-A9AD-4EAB-BC62-8BBC0847E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990" y="3352337"/>
            <a:ext cx="728134" cy="65236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7FFC020B-EDC7-46C8-868D-A221783C3884}"/>
              </a:ext>
            </a:extLst>
          </p:cNvPr>
          <p:cNvCxnSpPr/>
          <p:nvPr/>
        </p:nvCxnSpPr>
        <p:spPr>
          <a:xfrm>
            <a:off x="318752" y="2632286"/>
            <a:ext cx="159552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6"/>
          <p:cNvSpPr/>
          <p:nvPr/>
        </p:nvSpPr>
        <p:spPr>
          <a:xfrm>
            <a:off x="327341" y="268399"/>
            <a:ext cx="8541628" cy="4638752"/>
          </a:xfrm>
          <a:custGeom>
            <a:avLst/>
            <a:gdLst/>
            <a:ahLst/>
            <a:cxnLst/>
            <a:rect l="l" t="t" r="r" b="b"/>
            <a:pathLst>
              <a:path w="157711" h="85653" extrusionOk="0">
                <a:moveTo>
                  <a:pt x="101006" y="0"/>
                </a:moveTo>
                <a:cubicBezTo>
                  <a:pt x="63973" y="0"/>
                  <a:pt x="16518" y="6301"/>
                  <a:pt x="9383" y="14753"/>
                </a:cubicBezTo>
                <a:cubicBezTo>
                  <a:pt x="1" y="25837"/>
                  <a:pt x="1977" y="69116"/>
                  <a:pt x="9918" y="79106"/>
                </a:cubicBezTo>
                <a:cubicBezTo>
                  <a:pt x="13025" y="83016"/>
                  <a:pt x="39690" y="85653"/>
                  <a:pt x="68727" y="85653"/>
                </a:cubicBezTo>
                <a:cubicBezTo>
                  <a:pt x="101574" y="85653"/>
                  <a:pt x="137456" y="82279"/>
                  <a:pt x="145697" y="73557"/>
                </a:cubicBezTo>
                <a:cubicBezTo>
                  <a:pt x="157711" y="60853"/>
                  <a:pt x="157139" y="17300"/>
                  <a:pt x="144364" y="6537"/>
                </a:cubicBezTo>
                <a:cubicBezTo>
                  <a:pt x="138915" y="1942"/>
                  <a:pt x="121567" y="0"/>
                  <a:pt x="101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0BA499F-7E13-A788-B595-A78F4E7284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42" t="57089" r="10293" b="19233"/>
          <a:stretch/>
        </p:blipFill>
        <p:spPr>
          <a:xfrm>
            <a:off x="157655" y="1734207"/>
            <a:ext cx="8915400" cy="1891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7" name="Google Shape;517;p46"/>
          <p:cNvSpPr txBox="1">
            <a:spLocks noGrp="1"/>
          </p:cNvSpPr>
          <p:nvPr>
            <p:ph type="title"/>
          </p:nvPr>
        </p:nvSpPr>
        <p:spPr>
          <a:xfrm>
            <a:off x="2427890" y="538320"/>
            <a:ext cx="3704897" cy="99881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Listening</a:t>
            </a:r>
            <a:endParaRPr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7ADDAC0F-5CB8-40A7-A94F-0924F63FB29C}"/>
              </a:ext>
            </a:extLst>
          </p:cNvPr>
          <p:cNvSpPr txBox="1"/>
          <p:nvPr/>
        </p:nvSpPr>
        <p:spPr>
          <a:xfrm>
            <a:off x="3738380" y="2214101"/>
            <a:ext cx="107142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stylish</a:t>
            </a:r>
            <a:endParaRPr lang="ar-SA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oogle Shape;405;p41">
            <a:extLst>
              <a:ext uri="{FF2B5EF4-FFF2-40B4-BE49-F238E27FC236}">
                <a16:creationId xmlns:a16="http://schemas.microsoft.com/office/drawing/2014/main" id="{FF7ED5FE-6880-43F9-84D5-2D8003F06B11}"/>
              </a:ext>
            </a:extLst>
          </p:cNvPr>
          <p:cNvGrpSpPr/>
          <p:nvPr/>
        </p:nvGrpSpPr>
        <p:grpSpPr>
          <a:xfrm rot="-1421764">
            <a:off x="403396" y="726938"/>
            <a:ext cx="1298868" cy="925573"/>
            <a:chOff x="5540275" y="2868625"/>
            <a:chExt cx="430725" cy="306925"/>
          </a:xfrm>
        </p:grpSpPr>
        <p:sp>
          <p:nvSpPr>
            <p:cNvPr id="36" name="Google Shape;406;p41">
              <a:extLst>
                <a:ext uri="{FF2B5EF4-FFF2-40B4-BE49-F238E27FC236}">
                  <a16:creationId xmlns:a16="http://schemas.microsoft.com/office/drawing/2014/main" id="{B63B81F6-F9CD-4C3B-9A62-346AD31D76A1}"/>
                </a:ext>
              </a:extLst>
            </p:cNvPr>
            <p:cNvSpPr/>
            <p:nvPr/>
          </p:nvSpPr>
          <p:spPr>
            <a:xfrm>
              <a:off x="5540275" y="2868625"/>
              <a:ext cx="430725" cy="306925"/>
            </a:xfrm>
            <a:custGeom>
              <a:avLst/>
              <a:gdLst/>
              <a:ahLst/>
              <a:cxnLst/>
              <a:rect l="l" t="t" r="r" b="b"/>
              <a:pathLst>
                <a:path w="17229" h="12277" extrusionOk="0">
                  <a:moveTo>
                    <a:pt x="2500" y="1"/>
                  </a:moveTo>
                  <a:cubicBezTo>
                    <a:pt x="1905" y="1"/>
                    <a:pt x="1393" y="418"/>
                    <a:pt x="1262" y="965"/>
                  </a:cubicBezTo>
                  <a:lnTo>
                    <a:pt x="1131" y="1084"/>
                  </a:lnTo>
                  <a:cubicBezTo>
                    <a:pt x="953" y="1227"/>
                    <a:pt x="810" y="1430"/>
                    <a:pt x="738" y="1644"/>
                  </a:cubicBezTo>
                  <a:cubicBezTo>
                    <a:pt x="298" y="1858"/>
                    <a:pt x="0" y="2299"/>
                    <a:pt x="0" y="2811"/>
                  </a:cubicBezTo>
                  <a:lnTo>
                    <a:pt x="0" y="10990"/>
                  </a:lnTo>
                  <a:cubicBezTo>
                    <a:pt x="0" y="11705"/>
                    <a:pt x="572" y="12276"/>
                    <a:pt x="1274" y="12276"/>
                  </a:cubicBezTo>
                  <a:lnTo>
                    <a:pt x="15943" y="12276"/>
                  </a:lnTo>
                  <a:cubicBezTo>
                    <a:pt x="16657" y="12276"/>
                    <a:pt x="17228" y="11693"/>
                    <a:pt x="17228" y="10990"/>
                  </a:cubicBezTo>
                  <a:lnTo>
                    <a:pt x="17228" y="2811"/>
                  </a:lnTo>
                  <a:cubicBezTo>
                    <a:pt x="17205" y="2299"/>
                    <a:pt x="16907" y="1858"/>
                    <a:pt x="16454" y="1644"/>
                  </a:cubicBezTo>
                  <a:cubicBezTo>
                    <a:pt x="16383" y="1430"/>
                    <a:pt x="16240" y="1227"/>
                    <a:pt x="16073" y="1084"/>
                  </a:cubicBezTo>
                  <a:lnTo>
                    <a:pt x="15931" y="965"/>
                  </a:lnTo>
                  <a:cubicBezTo>
                    <a:pt x="15788" y="418"/>
                    <a:pt x="15300" y="1"/>
                    <a:pt x="14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07;p41">
              <a:extLst>
                <a:ext uri="{FF2B5EF4-FFF2-40B4-BE49-F238E27FC236}">
                  <a16:creationId xmlns:a16="http://schemas.microsoft.com/office/drawing/2014/main" id="{56A791E4-0B45-4CD0-8244-52CD41C89BE9}"/>
                </a:ext>
              </a:extLst>
            </p:cNvPr>
            <p:cNvSpPr/>
            <p:nvPr/>
          </p:nvSpPr>
          <p:spPr>
            <a:xfrm>
              <a:off x="5755175" y="2926900"/>
              <a:ext cx="183375" cy="217100"/>
            </a:xfrm>
            <a:custGeom>
              <a:avLst/>
              <a:gdLst/>
              <a:ahLst/>
              <a:cxnLst/>
              <a:rect l="l" t="t" r="r" b="b"/>
              <a:pathLst>
                <a:path w="7335" h="8684" extrusionOk="0">
                  <a:moveTo>
                    <a:pt x="3676" y="1"/>
                  </a:moveTo>
                  <a:cubicBezTo>
                    <a:pt x="2444" y="1"/>
                    <a:pt x="1209" y="164"/>
                    <a:pt x="0" y="492"/>
                  </a:cubicBezTo>
                  <a:lnTo>
                    <a:pt x="0" y="8683"/>
                  </a:lnTo>
                  <a:cubicBezTo>
                    <a:pt x="1197" y="8356"/>
                    <a:pt x="2429" y="8192"/>
                    <a:pt x="3663" y="8192"/>
                  </a:cubicBezTo>
                  <a:cubicBezTo>
                    <a:pt x="4897" y="8192"/>
                    <a:pt x="6132" y="8356"/>
                    <a:pt x="7335" y="8683"/>
                  </a:cubicBezTo>
                  <a:lnTo>
                    <a:pt x="7335" y="492"/>
                  </a:lnTo>
                  <a:cubicBezTo>
                    <a:pt x="6138" y="164"/>
                    <a:pt x="4909" y="1"/>
                    <a:pt x="3676" y="1"/>
                  </a:cubicBez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08;p41">
              <a:extLst>
                <a:ext uri="{FF2B5EF4-FFF2-40B4-BE49-F238E27FC236}">
                  <a16:creationId xmlns:a16="http://schemas.microsoft.com/office/drawing/2014/main" id="{5BF829C0-9917-4CBF-A40B-5DC9A958552E}"/>
                </a:ext>
              </a:extLst>
            </p:cNvPr>
            <p:cNvSpPr/>
            <p:nvPr/>
          </p:nvSpPr>
          <p:spPr>
            <a:xfrm>
              <a:off x="5755175" y="2895825"/>
              <a:ext cx="166700" cy="229125"/>
            </a:xfrm>
            <a:custGeom>
              <a:avLst/>
              <a:gdLst/>
              <a:ahLst/>
              <a:cxnLst/>
              <a:rect l="l" t="t" r="r" b="b"/>
              <a:pathLst>
                <a:path w="6668" h="9165" extrusionOk="0">
                  <a:moveTo>
                    <a:pt x="5166" y="0"/>
                  </a:moveTo>
                  <a:cubicBezTo>
                    <a:pt x="3442" y="0"/>
                    <a:pt x="1700" y="327"/>
                    <a:pt x="12" y="973"/>
                  </a:cubicBezTo>
                  <a:cubicBezTo>
                    <a:pt x="0" y="3711"/>
                    <a:pt x="0" y="6438"/>
                    <a:pt x="0" y="9164"/>
                  </a:cubicBezTo>
                  <a:cubicBezTo>
                    <a:pt x="1203" y="8836"/>
                    <a:pt x="2439" y="8670"/>
                    <a:pt x="3676" y="8670"/>
                  </a:cubicBezTo>
                  <a:cubicBezTo>
                    <a:pt x="4678" y="8670"/>
                    <a:pt x="5681" y="8779"/>
                    <a:pt x="6668" y="8998"/>
                  </a:cubicBezTo>
                  <a:lnTo>
                    <a:pt x="6668" y="806"/>
                  </a:lnTo>
                  <a:cubicBezTo>
                    <a:pt x="6418" y="544"/>
                    <a:pt x="6156" y="270"/>
                    <a:pt x="5906" y="20"/>
                  </a:cubicBezTo>
                  <a:cubicBezTo>
                    <a:pt x="5660" y="7"/>
                    <a:pt x="5413" y="0"/>
                    <a:pt x="5166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09;p41">
              <a:extLst>
                <a:ext uri="{FF2B5EF4-FFF2-40B4-BE49-F238E27FC236}">
                  <a16:creationId xmlns:a16="http://schemas.microsoft.com/office/drawing/2014/main" id="{0C86E290-9DE9-423D-8FCD-5C9EAB62D0D1}"/>
                </a:ext>
              </a:extLst>
            </p:cNvPr>
            <p:cNvSpPr/>
            <p:nvPr/>
          </p:nvSpPr>
          <p:spPr>
            <a:xfrm>
              <a:off x="5755175" y="2888825"/>
              <a:ext cx="153025" cy="216775"/>
            </a:xfrm>
            <a:custGeom>
              <a:avLst/>
              <a:gdLst/>
              <a:ahLst/>
              <a:cxnLst/>
              <a:rect l="l" t="t" r="r" b="b"/>
              <a:pathLst>
                <a:path w="6121" h="8671" extrusionOk="0">
                  <a:moveTo>
                    <a:pt x="3644" y="1"/>
                  </a:moveTo>
                  <a:cubicBezTo>
                    <a:pt x="2416" y="1"/>
                    <a:pt x="1187" y="159"/>
                    <a:pt x="0" y="479"/>
                  </a:cubicBezTo>
                  <a:lnTo>
                    <a:pt x="0" y="8670"/>
                  </a:lnTo>
                  <a:cubicBezTo>
                    <a:pt x="1202" y="8341"/>
                    <a:pt x="2433" y="8176"/>
                    <a:pt x="3666" y="8176"/>
                  </a:cubicBezTo>
                  <a:cubicBezTo>
                    <a:pt x="4486" y="8176"/>
                    <a:pt x="5307" y="8249"/>
                    <a:pt x="6120" y="8396"/>
                  </a:cubicBezTo>
                  <a:lnTo>
                    <a:pt x="6120" y="217"/>
                  </a:lnTo>
                  <a:cubicBezTo>
                    <a:pt x="5304" y="73"/>
                    <a:pt x="4474" y="1"/>
                    <a:pt x="3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10;p41">
              <a:extLst>
                <a:ext uri="{FF2B5EF4-FFF2-40B4-BE49-F238E27FC236}">
                  <a16:creationId xmlns:a16="http://schemas.microsoft.com/office/drawing/2014/main" id="{08F2DF05-9B03-45AB-AD49-4CD1DB739476}"/>
                </a:ext>
              </a:extLst>
            </p:cNvPr>
            <p:cNvSpPr/>
            <p:nvPr/>
          </p:nvSpPr>
          <p:spPr>
            <a:xfrm>
              <a:off x="5777500" y="2918800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2765" y="1"/>
                  </a:moveTo>
                  <a:cubicBezTo>
                    <a:pt x="1839" y="1"/>
                    <a:pt x="912" y="96"/>
                    <a:pt x="0" y="280"/>
                  </a:cubicBezTo>
                  <a:lnTo>
                    <a:pt x="0" y="816"/>
                  </a:lnTo>
                  <a:cubicBezTo>
                    <a:pt x="912" y="632"/>
                    <a:pt x="1839" y="537"/>
                    <a:pt x="2765" y="537"/>
                  </a:cubicBezTo>
                  <a:cubicBezTo>
                    <a:pt x="3277" y="537"/>
                    <a:pt x="3789" y="566"/>
                    <a:pt x="4298" y="625"/>
                  </a:cubicBezTo>
                  <a:lnTo>
                    <a:pt x="4298" y="89"/>
                  </a:lnTo>
                  <a:cubicBezTo>
                    <a:pt x="3789" y="30"/>
                    <a:pt x="3277" y="1"/>
                    <a:pt x="2765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1;p41">
              <a:extLst>
                <a:ext uri="{FF2B5EF4-FFF2-40B4-BE49-F238E27FC236}">
                  <a16:creationId xmlns:a16="http://schemas.microsoft.com/office/drawing/2014/main" id="{B4C7C54F-C9EE-4A38-89EB-A1E3AF2ABD5F}"/>
                </a:ext>
              </a:extLst>
            </p:cNvPr>
            <p:cNvSpPr/>
            <p:nvPr/>
          </p:nvSpPr>
          <p:spPr>
            <a:xfrm>
              <a:off x="5777500" y="2948275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2765" y="1"/>
                  </a:moveTo>
                  <a:cubicBezTo>
                    <a:pt x="1839" y="1"/>
                    <a:pt x="912" y="96"/>
                    <a:pt x="0" y="280"/>
                  </a:cubicBezTo>
                  <a:lnTo>
                    <a:pt x="0" y="815"/>
                  </a:lnTo>
                  <a:cubicBezTo>
                    <a:pt x="912" y="632"/>
                    <a:pt x="1839" y="536"/>
                    <a:pt x="2765" y="536"/>
                  </a:cubicBezTo>
                  <a:cubicBezTo>
                    <a:pt x="3277" y="536"/>
                    <a:pt x="3789" y="566"/>
                    <a:pt x="4298" y="625"/>
                  </a:cubicBezTo>
                  <a:lnTo>
                    <a:pt x="4298" y="89"/>
                  </a:lnTo>
                  <a:cubicBezTo>
                    <a:pt x="3789" y="30"/>
                    <a:pt x="3277" y="1"/>
                    <a:pt x="2765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12;p41">
              <a:extLst>
                <a:ext uri="{FF2B5EF4-FFF2-40B4-BE49-F238E27FC236}">
                  <a16:creationId xmlns:a16="http://schemas.microsoft.com/office/drawing/2014/main" id="{4B256305-D5A7-45D0-883A-DD60B54444E8}"/>
                </a:ext>
              </a:extLst>
            </p:cNvPr>
            <p:cNvSpPr/>
            <p:nvPr/>
          </p:nvSpPr>
          <p:spPr>
            <a:xfrm>
              <a:off x="5777500" y="2977525"/>
              <a:ext cx="107475" cy="20325"/>
            </a:xfrm>
            <a:custGeom>
              <a:avLst/>
              <a:gdLst/>
              <a:ahLst/>
              <a:cxnLst/>
              <a:rect l="l" t="t" r="r" b="b"/>
              <a:pathLst>
                <a:path w="4299" h="813" extrusionOk="0">
                  <a:moveTo>
                    <a:pt x="2802" y="0"/>
                  </a:moveTo>
                  <a:cubicBezTo>
                    <a:pt x="1864" y="0"/>
                    <a:pt x="924" y="98"/>
                    <a:pt x="0" y="277"/>
                  </a:cubicBezTo>
                  <a:lnTo>
                    <a:pt x="0" y="812"/>
                  </a:lnTo>
                  <a:cubicBezTo>
                    <a:pt x="924" y="634"/>
                    <a:pt x="1864" y="536"/>
                    <a:pt x="2802" y="536"/>
                  </a:cubicBezTo>
                  <a:cubicBezTo>
                    <a:pt x="3302" y="536"/>
                    <a:pt x="3802" y="564"/>
                    <a:pt x="4298" y="622"/>
                  </a:cubicBezTo>
                  <a:lnTo>
                    <a:pt x="4298" y="86"/>
                  </a:lnTo>
                  <a:cubicBezTo>
                    <a:pt x="3802" y="28"/>
                    <a:pt x="3302" y="0"/>
                    <a:pt x="2802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13;p41">
              <a:extLst>
                <a:ext uri="{FF2B5EF4-FFF2-40B4-BE49-F238E27FC236}">
                  <a16:creationId xmlns:a16="http://schemas.microsoft.com/office/drawing/2014/main" id="{6C57ACC6-895C-4906-8B55-1B8AFDAC2498}"/>
                </a:ext>
              </a:extLst>
            </p:cNvPr>
            <p:cNvSpPr/>
            <p:nvPr/>
          </p:nvSpPr>
          <p:spPr>
            <a:xfrm>
              <a:off x="5777500" y="3006925"/>
              <a:ext cx="107475" cy="20375"/>
            </a:xfrm>
            <a:custGeom>
              <a:avLst/>
              <a:gdLst/>
              <a:ahLst/>
              <a:cxnLst/>
              <a:rect l="l" t="t" r="r" b="b"/>
              <a:pathLst>
                <a:path w="4299" h="815" extrusionOk="0">
                  <a:moveTo>
                    <a:pt x="2765" y="0"/>
                  </a:moveTo>
                  <a:cubicBezTo>
                    <a:pt x="1839" y="0"/>
                    <a:pt x="912" y="95"/>
                    <a:pt x="0" y="279"/>
                  </a:cubicBezTo>
                  <a:lnTo>
                    <a:pt x="0" y="815"/>
                  </a:lnTo>
                  <a:cubicBezTo>
                    <a:pt x="912" y="631"/>
                    <a:pt x="1839" y="536"/>
                    <a:pt x="2765" y="536"/>
                  </a:cubicBezTo>
                  <a:cubicBezTo>
                    <a:pt x="3277" y="536"/>
                    <a:pt x="3789" y="565"/>
                    <a:pt x="4298" y="625"/>
                  </a:cubicBezTo>
                  <a:lnTo>
                    <a:pt x="4298" y="89"/>
                  </a:lnTo>
                  <a:cubicBezTo>
                    <a:pt x="3789" y="29"/>
                    <a:pt x="3277" y="0"/>
                    <a:pt x="2765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14;p41">
              <a:extLst>
                <a:ext uri="{FF2B5EF4-FFF2-40B4-BE49-F238E27FC236}">
                  <a16:creationId xmlns:a16="http://schemas.microsoft.com/office/drawing/2014/main" id="{B3F25C8C-49BB-4BA1-AE6A-D3A3B2B43372}"/>
                </a:ext>
              </a:extLst>
            </p:cNvPr>
            <p:cNvSpPr/>
            <p:nvPr/>
          </p:nvSpPr>
          <p:spPr>
            <a:xfrm>
              <a:off x="5777500" y="3036375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2765" y="1"/>
                  </a:moveTo>
                  <a:cubicBezTo>
                    <a:pt x="1839" y="1"/>
                    <a:pt x="912" y="96"/>
                    <a:pt x="0" y="280"/>
                  </a:cubicBezTo>
                  <a:lnTo>
                    <a:pt x="0" y="816"/>
                  </a:lnTo>
                  <a:cubicBezTo>
                    <a:pt x="912" y="632"/>
                    <a:pt x="1839" y="537"/>
                    <a:pt x="2765" y="537"/>
                  </a:cubicBezTo>
                  <a:cubicBezTo>
                    <a:pt x="3277" y="537"/>
                    <a:pt x="3789" y="566"/>
                    <a:pt x="4298" y="625"/>
                  </a:cubicBezTo>
                  <a:lnTo>
                    <a:pt x="4298" y="89"/>
                  </a:lnTo>
                  <a:cubicBezTo>
                    <a:pt x="3789" y="30"/>
                    <a:pt x="3277" y="1"/>
                    <a:pt x="2765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15;p41">
              <a:extLst>
                <a:ext uri="{FF2B5EF4-FFF2-40B4-BE49-F238E27FC236}">
                  <a16:creationId xmlns:a16="http://schemas.microsoft.com/office/drawing/2014/main" id="{DCBC13E0-EA14-4685-A3BA-CB7FDC6EEE87}"/>
                </a:ext>
              </a:extLst>
            </p:cNvPr>
            <p:cNvSpPr/>
            <p:nvPr/>
          </p:nvSpPr>
          <p:spPr>
            <a:xfrm>
              <a:off x="5571825" y="2926900"/>
              <a:ext cx="183375" cy="217100"/>
            </a:xfrm>
            <a:custGeom>
              <a:avLst/>
              <a:gdLst/>
              <a:ahLst/>
              <a:cxnLst/>
              <a:rect l="l" t="t" r="r" b="b"/>
              <a:pathLst>
                <a:path w="7335" h="8684" extrusionOk="0">
                  <a:moveTo>
                    <a:pt x="3663" y="1"/>
                  </a:moveTo>
                  <a:cubicBezTo>
                    <a:pt x="2429" y="1"/>
                    <a:pt x="1197" y="164"/>
                    <a:pt x="0" y="492"/>
                  </a:cubicBezTo>
                  <a:lnTo>
                    <a:pt x="0" y="8683"/>
                  </a:lnTo>
                  <a:cubicBezTo>
                    <a:pt x="1203" y="8356"/>
                    <a:pt x="2438" y="8192"/>
                    <a:pt x="3672" y="8192"/>
                  </a:cubicBezTo>
                  <a:cubicBezTo>
                    <a:pt x="4905" y="8192"/>
                    <a:pt x="6138" y="8356"/>
                    <a:pt x="7334" y="8683"/>
                  </a:cubicBezTo>
                  <a:lnTo>
                    <a:pt x="7334" y="492"/>
                  </a:lnTo>
                  <a:cubicBezTo>
                    <a:pt x="6132" y="164"/>
                    <a:pt x="4897" y="1"/>
                    <a:pt x="3663" y="1"/>
                  </a:cubicBez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16;p41">
              <a:extLst>
                <a:ext uri="{FF2B5EF4-FFF2-40B4-BE49-F238E27FC236}">
                  <a16:creationId xmlns:a16="http://schemas.microsoft.com/office/drawing/2014/main" id="{7A181963-CD7E-4293-B96D-8515105CCEAE}"/>
                </a:ext>
              </a:extLst>
            </p:cNvPr>
            <p:cNvSpPr/>
            <p:nvPr/>
          </p:nvSpPr>
          <p:spPr>
            <a:xfrm>
              <a:off x="5588475" y="2895825"/>
              <a:ext cx="166725" cy="229125"/>
            </a:xfrm>
            <a:custGeom>
              <a:avLst/>
              <a:gdLst/>
              <a:ahLst/>
              <a:cxnLst/>
              <a:rect l="l" t="t" r="r" b="b"/>
              <a:pathLst>
                <a:path w="6669" h="9165" extrusionOk="0">
                  <a:moveTo>
                    <a:pt x="1503" y="0"/>
                  </a:moveTo>
                  <a:cubicBezTo>
                    <a:pt x="1256" y="0"/>
                    <a:pt x="1009" y="7"/>
                    <a:pt x="763" y="20"/>
                  </a:cubicBezTo>
                  <a:cubicBezTo>
                    <a:pt x="513" y="270"/>
                    <a:pt x="251" y="544"/>
                    <a:pt x="1" y="806"/>
                  </a:cubicBezTo>
                  <a:lnTo>
                    <a:pt x="1" y="8998"/>
                  </a:lnTo>
                  <a:cubicBezTo>
                    <a:pt x="987" y="8779"/>
                    <a:pt x="1993" y="8670"/>
                    <a:pt x="2997" y="8670"/>
                  </a:cubicBezTo>
                  <a:cubicBezTo>
                    <a:pt x="4235" y="8670"/>
                    <a:pt x="5472" y="8836"/>
                    <a:pt x="6668" y="9164"/>
                  </a:cubicBezTo>
                  <a:cubicBezTo>
                    <a:pt x="6668" y="6438"/>
                    <a:pt x="6668" y="3711"/>
                    <a:pt x="6656" y="973"/>
                  </a:cubicBezTo>
                  <a:cubicBezTo>
                    <a:pt x="4980" y="327"/>
                    <a:pt x="3230" y="0"/>
                    <a:pt x="1503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17;p41">
              <a:extLst>
                <a:ext uri="{FF2B5EF4-FFF2-40B4-BE49-F238E27FC236}">
                  <a16:creationId xmlns:a16="http://schemas.microsoft.com/office/drawing/2014/main" id="{A41B51C6-1363-4C15-8836-60724E642D4A}"/>
                </a:ext>
              </a:extLst>
            </p:cNvPr>
            <p:cNvSpPr/>
            <p:nvPr/>
          </p:nvSpPr>
          <p:spPr>
            <a:xfrm>
              <a:off x="5602175" y="2888825"/>
              <a:ext cx="153025" cy="216775"/>
            </a:xfrm>
            <a:custGeom>
              <a:avLst/>
              <a:gdLst/>
              <a:ahLst/>
              <a:cxnLst/>
              <a:rect l="l" t="t" r="r" b="b"/>
              <a:pathLst>
                <a:path w="6121" h="8671" extrusionOk="0">
                  <a:moveTo>
                    <a:pt x="2476" y="1"/>
                  </a:moveTo>
                  <a:cubicBezTo>
                    <a:pt x="1646" y="1"/>
                    <a:pt x="817" y="73"/>
                    <a:pt x="1" y="217"/>
                  </a:cubicBezTo>
                  <a:lnTo>
                    <a:pt x="1" y="8396"/>
                  </a:lnTo>
                  <a:cubicBezTo>
                    <a:pt x="819" y="8249"/>
                    <a:pt x="1642" y="8176"/>
                    <a:pt x="2464" y="8176"/>
                  </a:cubicBezTo>
                  <a:cubicBezTo>
                    <a:pt x="3698" y="8176"/>
                    <a:pt x="4926" y="8341"/>
                    <a:pt x="6120" y="8670"/>
                  </a:cubicBezTo>
                  <a:lnTo>
                    <a:pt x="6120" y="479"/>
                  </a:lnTo>
                  <a:cubicBezTo>
                    <a:pt x="4934" y="159"/>
                    <a:pt x="3705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8;p41">
              <a:extLst>
                <a:ext uri="{FF2B5EF4-FFF2-40B4-BE49-F238E27FC236}">
                  <a16:creationId xmlns:a16="http://schemas.microsoft.com/office/drawing/2014/main" id="{27C1EF27-714A-4F5E-A912-311279BC3D0D}"/>
                </a:ext>
              </a:extLst>
            </p:cNvPr>
            <p:cNvSpPr/>
            <p:nvPr/>
          </p:nvSpPr>
          <p:spPr>
            <a:xfrm>
              <a:off x="5625100" y="2918800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1534" y="1"/>
                  </a:moveTo>
                  <a:cubicBezTo>
                    <a:pt x="1022" y="1"/>
                    <a:pt x="509" y="30"/>
                    <a:pt x="0" y="89"/>
                  </a:cubicBezTo>
                  <a:lnTo>
                    <a:pt x="0" y="625"/>
                  </a:lnTo>
                  <a:cubicBezTo>
                    <a:pt x="509" y="566"/>
                    <a:pt x="1022" y="537"/>
                    <a:pt x="1534" y="537"/>
                  </a:cubicBezTo>
                  <a:cubicBezTo>
                    <a:pt x="2460" y="537"/>
                    <a:pt x="3387" y="632"/>
                    <a:pt x="4298" y="816"/>
                  </a:cubicBezTo>
                  <a:lnTo>
                    <a:pt x="4298" y="280"/>
                  </a:lnTo>
                  <a:cubicBezTo>
                    <a:pt x="3387" y="96"/>
                    <a:pt x="2460" y="1"/>
                    <a:pt x="1534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9;p41">
              <a:extLst>
                <a:ext uri="{FF2B5EF4-FFF2-40B4-BE49-F238E27FC236}">
                  <a16:creationId xmlns:a16="http://schemas.microsoft.com/office/drawing/2014/main" id="{E1AE07A8-6E6C-4A89-9603-DEEAEF4497C9}"/>
                </a:ext>
              </a:extLst>
            </p:cNvPr>
            <p:cNvSpPr/>
            <p:nvPr/>
          </p:nvSpPr>
          <p:spPr>
            <a:xfrm>
              <a:off x="5625100" y="2948275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1534" y="1"/>
                  </a:moveTo>
                  <a:cubicBezTo>
                    <a:pt x="1022" y="1"/>
                    <a:pt x="509" y="30"/>
                    <a:pt x="0" y="89"/>
                  </a:cubicBezTo>
                  <a:lnTo>
                    <a:pt x="0" y="625"/>
                  </a:lnTo>
                  <a:cubicBezTo>
                    <a:pt x="509" y="566"/>
                    <a:pt x="1022" y="536"/>
                    <a:pt x="1534" y="536"/>
                  </a:cubicBezTo>
                  <a:cubicBezTo>
                    <a:pt x="2460" y="536"/>
                    <a:pt x="3387" y="632"/>
                    <a:pt x="4298" y="815"/>
                  </a:cubicBezTo>
                  <a:lnTo>
                    <a:pt x="4298" y="280"/>
                  </a:lnTo>
                  <a:cubicBezTo>
                    <a:pt x="3387" y="96"/>
                    <a:pt x="2460" y="1"/>
                    <a:pt x="1534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20;p41">
              <a:extLst>
                <a:ext uri="{FF2B5EF4-FFF2-40B4-BE49-F238E27FC236}">
                  <a16:creationId xmlns:a16="http://schemas.microsoft.com/office/drawing/2014/main" id="{E8E779C4-40CE-4C98-9A5A-1366B97879B8}"/>
                </a:ext>
              </a:extLst>
            </p:cNvPr>
            <p:cNvSpPr/>
            <p:nvPr/>
          </p:nvSpPr>
          <p:spPr>
            <a:xfrm>
              <a:off x="5625100" y="2977525"/>
              <a:ext cx="107475" cy="20325"/>
            </a:xfrm>
            <a:custGeom>
              <a:avLst/>
              <a:gdLst/>
              <a:ahLst/>
              <a:cxnLst/>
              <a:rect l="l" t="t" r="r" b="b"/>
              <a:pathLst>
                <a:path w="4299" h="813" extrusionOk="0">
                  <a:moveTo>
                    <a:pt x="1497" y="0"/>
                  </a:moveTo>
                  <a:cubicBezTo>
                    <a:pt x="997" y="0"/>
                    <a:pt x="497" y="28"/>
                    <a:pt x="0" y="86"/>
                  </a:cubicBezTo>
                  <a:lnTo>
                    <a:pt x="0" y="622"/>
                  </a:lnTo>
                  <a:cubicBezTo>
                    <a:pt x="497" y="564"/>
                    <a:pt x="997" y="536"/>
                    <a:pt x="1497" y="536"/>
                  </a:cubicBezTo>
                  <a:cubicBezTo>
                    <a:pt x="2435" y="536"/>
                    <a:pt x="3374" y="634"/>
                    <a:pt x="4298" y="812"/>
                  </a:cubicBezTo>
                  <a:lnTo>
                    <a:pt x="4298" y="277"/>
                  </a:lnTo>
                  <a:cubicBezTo>
                    <a:pt x="3374" y="98"/>
                    <a:pt x="2435" y="0"/>
                    <a:pt x="1497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1;p41">
              <a:extLst>
                <a:ext uri="{FF2B5EF4-FFF2-40B4-BE49-F238E27FC236}">
                  <a16:creationId xmlns:a16="http://schemas.microsoft.com/office/drawing/2014/main" id="{0E3BB342-4DCE-465E-AF1A-1CD72E40B13B}"/>
                </a:ext>
              </a:extLst>
            </p:cNvPr>
            <p:cNvSpPr/>
            <p:nvPr/>
          </p:nvSpPr>
          <p:spPr>
            <a:xfrm>
              <a:off x="5625100" y="3007150"/>
              <a:ext cx="46750" cy="15400"/>
            </a:xfrm>
            <a:custGeom>
              <a:avLst/>
              <a:gdLst/>
              <a:ahLst/>
              <a:cxnLst/>
              <a:rect l="l" t="t" r="r" b="b"/>
              <a:pathLst>
                <a:path w="1870" h="616" extrusionOk="0">
                  <a:moveTo>
                    <a:pt x="1467" y="1"/>
                  </a:moveTo>
                  <a:cubicBezTo>
                    <a:pt x="974" y="1"/>
                    <a:pt x="487" y="33"/>
                    <a:pt x="0" y="80"/>
                  </a:cubicBezTo>
                  <a:lnTo>
                    <a:pt x="0" y="616"/>
                  </a:lnTo>
                  <a:cubicBezTo>
                    <a:pt x="465" y="562"/>
                    <a:pt x="936" y="535"/>
                    <a:pt x="1403" y="535"/>
                  </a:cubicBezTo>
                  <a:cubicBezTo>
                    <a:pt x="1559" y="535"/>
                    <a:pt x="1715" y="538"/>
                    <a:pt x="1870" y="544"/>
                  </a:cubicBezTo>
                  <a:lnTo>
                    <a:pt x="1870" y="8"/>
                  </a:lnTo>
                  <a:cubicBezTo>
                    <a:pt x="1735" y="3"/>
                    <a:pt x="1600" y="1"/>
                    <a:pt x="1467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2;p41">
              <a:extLst>
                <a:ext uri="{FF2B5EF4-FFF2-40B4-BE49-F238E27FC236}">
                  <a16:creationId xmlns:a16="http://schemas.microsoft.com/office/drawing/2014/main" id="{A1430AB9-979F-47C6-A51E-9F272701F47F}"/>
                </a:ext>
              </a:extLst>
            </p:cNvPr>
            <p:cNvSpPr/>
            <p:nvPr/>
          </p:nvSpPr>
          <p:spPr>
            <a:xfrm>
              <a:off x="5625100" y="3036625"/>
              <a:ext cx="46750" cy="15400"/>
            </a:xfrm>
            <a:custGeom>
              <a:avLst/>
              <a:gdLst/>
              <a:ahLst/>
              <a:cxnLst/>
              <a:rect l="l" t="t" r="r" b="b"/>
              <a:pathLst>
                <a:path w="1870" h="616" extrusionOk="0">
                  <a:moveTo>
                    <a:pt x="1467" y="1"/>
                  </a:moveTo>
                  <a:cubicBezTo>
                    <a:pt x="974" y="1"/>
                    <a:pt x="487" y="33"/>
                    <a:pt x="0" y="79"/>
                  </a:cubicBezTo>
                  <a:lnTo>
                    <a:pt x="0" y="615"/>
                  </a:lnTo>
                  <a:cubicBezTo>
                    <a:pt x="465" y="562"/>
                    <a:pt x="936" y="535"/>
                    <a:pt x="1403" y="535"/>
                  </a:cubicBezTo>
                  <a:cubicBezTo>
                    <a:pt x="1559" y="535"/>
                    <a:pt x="1715" y="538"/>
                    <a:pt x="1870" y="544"/>
                  </a:cubicBezTo>
                  <a:lnTo>
                    <a:pt x="1870" y="8"/>
                  </a:lnTo>
                  <a:cubicBezTo>
                    <a:pt x="1735" y="3"/>
                    <a:pt x="1600" y="1"/>
                    <a:pt x="1467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3;p41">
              <a:extLst>
                <a:ext uri="{FF2B5EF4-FFF2-40B4-BE49-F238E27FC236}">
                  <a16:creationId xmlns:a16="http://schemas.microsoft.com/office/drawing/2014/main" id="{8923760A-10CC-45F5-B354-C8D3337EBE6C}"/>
                </a:ext>
              </a:extLst>
            </p:cNvPr>
            <p:cNvSpPr/>
            <p:nvPr/>
          </p:nvSpPr>
          <p:spPr>
            <a:xfrm>
              <a:off x="5683425" y="3007350"/>
              <a:ext cx="47950" cy="49125"/>
            </a:xfrm>
            <a:custGeom>
              <a:avLst/>
              <a:gdLst/>
              <a:ahLst/>
              <a:cxnLst/>
              <a:rect l="l" t="t" r="r" b="b"/>
              <a:pathLst>
                <a:path w="1918" h="1965" extrusionOk="0">
                  <a:moveTo>
                    <a:pt x="1" y="0"/>
                  </a:moveTo>
                  <a:lnTo>
                    <a:pt x="1" y="1703"/>
                  </a:lnTo>
                  <a:cubicBezTo>
                    <a:pt x="644" y="1751"/>
                    <a:pt x="1275" y="1834"/>
                    <a:pt x="1918" y="1965"/>
                  </a:cubicBezTo>
                  <a:lnTo>
                    <a:pt x="1918" y="250"/>
                  </a:lnTo>
                  <a:cubicBezTo>
                    <a:pt x="1275" y="119"/>
                    <a:pt x="644" y="36"/>
                    <a:pt x="1" y="0"/>
                  </a:cubicBez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357;p38">
            <a:extLst>
              <a:ext uri="{FF2B5EF4-FFF2-40B4-BE49-F238E27FC236}">
                <a16:creationId xmlns:a16="http://schemas.microsoft.com/office/drawing/2014/main" id="{2DCF75D0-133C-443E-8E3E-D63303FFF86D}"/>
              </a:ext>
            </a:extLst>
          </p:cNvPr>
          <p:cNvSpPr/>
          <p:nvPr/>
        </p:nvSpPr>
        <p:spPr>
          <a:xfrm rot="-1952754">
            <a:off x="5131018" y="4295701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56" name="Google Shape;404;p41">
            <a:extLst>
              <a:ext uri="{FF2B5EF4-FFF2-40B4-BE49-F238E27FC236}">
                <a16:creationId xmlns:a16="http://schemas.microsoft.com/office/drawing/2014/main" id="{FB4ED43C-D16E-4DF8-9CF4-6B74537A5E6F}"/>
              </a:ext>
            </a:extLst>
          </p:cNvPr>
          <p:cNvSpPr/>
          <p:nvPr/>
        </p:nvSpPr>
        <p:spPr>
          <a:xfrm rot="164036">
            <a:off x="-3492464" y="-368100"/>
            <a:ext cx="4364342" cy="974862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43505F9D-D9B4-45A6-B266-0594D0D0B06D}"/>
              </a:ext>
            </a:extLst>
          </p:cNvPr>
          <p:cNvSpPr txBox="1"/>
          <p:nvPr/>
        </p:nvSpPr>
        <p:spPr>
          <a:xfrm>
            <a:off x="3397470" y="2569637"/>
            <a:ext cx="146619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Functional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problems</a:t>
            </a:r>
            <a:endParaRPr lang="ar-SA" sz="13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1B0B12E1-B5E1-48BB-8A21-DC570547F80B}"/>
              </a:ext>
            </a:extLst>
          </p:cNvPr>
          <p:cNvSpPr txBox="1"/>
          <p:nvPr/>
        </p:nvSpPr>
        <p:spPr>
          <a:xfrm>
            <a:off x="3536668" y="3041209"/>
            <a:ext cx="11986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Doesn’t meet need</a:t>
            </a:r>
            <a:endParaRPr lang="ar-SA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600E56B3-0D6A-45BF-8752-9F88788E9978}"/>
              </a:ext>
            </a:extLst>
          </p:cNvPr>
          <p:cNvSpPr txBox="1"/>
          <p:nvPr/>
        </p:nvSpPr>
        <p:spPr>
          <a:xfrm>
            <a:off x="4922806" y="2126126"/>
            <a:ext cx="12257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Aesthetically</a:t>
            </a:r>
          </a:p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suburb</a:t>
            </a:r>
            <a:endParaRPr lang="ar-SA" sz="1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2C8C025A-0208-4F25-A2E6-C43EDDF38BB9}"/>
              </a:ext>
            </a:extLst>
          </p:cNvPr>
          <p:cNvSpPr txBox="1"/>
          <p:nvPr/>
        </p:nvSpPr>
        <p:spPr>
          <a:xfrm>
            <a:off x="4891310" y="2567498"/>
            <a:ext cx="13419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isolated in cubicles</a:t>
            </a:r>
            <a:endParaRPr lang="ar-SA" sz="1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B6665446-20C6-4FB6-8221-C212E1D3D020}"/>
              </a:ext>
            </a:extLst>
          </p:cNvPr>
          <p:cNvSpPr txBox="1"/>
          <p:nvPr/>
        </p:nvSpPr>
        <p:spPr>
          <a:xfrm>
            <a:off x="4922841" y="3020840"/>
            <a:ext cx="16556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Superb style but not functional</a:t>
            </a:r>
            <a:endParaRPr lang="ar-SA" sz="13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686F35A8-1D92-485C-8CEC-CDE4963F40D9}"/>
              </a:ext>
            </a:extLst>
          </p:cNvPr>
          <p:cNvSpPr txBox="1"/>
          <p:nvPr/>
        </p:nvSpPr>
        <p:spPr>
          <a:xfrm>
            <a:off x="6413915" y="2238623"/>
            <a:ext cx="122447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Nothing good</a:t>
            </a:r>
            <a:endParaRPr lang="ar-SA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FDD46B37-5058-45A6-9767-9D21BADEDE9F}"/>
              </a:ext>
            </a:extLst>
          </p:cNvPr>
          <p:cNvSpPr txBox="1"/>
          <p:nvPr/>
        </p:nvSpPr>
        <p:spPr>
          <a:xfrm>
            <a:off x="6390292" y="2551765"/>
            <a:ext cx="11835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modern enough</a:t>
            </a:r>
            <a:endParaRPr lang="ar-SA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49DA217C-1817-4C74-906E-5821AA2E3BBC}"/>
              </a:ext>
            </a:extLst>
          </p:cNvPr>
          <p:cNvSpPr txBox="1"/>
          <p:nvPr/>
        </p:nvSpPr>
        <p:spPr>
          <a:xfrm>
            <a:off x="6440309" y="2996755"/>
            <a:ext cx="119020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Neither stylish</a:t>
            </a:r>
          </a:p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nor functional-</a:t>
            </a:r>
          </a:p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disappointing</a:t>
            </a:r>
            <a:endParaRPr lang="ar-SA" sz="1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0A91917D-9E41-4728-81EC-56344B542E37}"/>
              </a:ext>
            </a:extLst>
          </p:cNvPr>
          <p:cNvSpPr txBox="1"/>
          <p:nvPr/>
        </p:nvSpPr>
        <p:spPr>
          <a:xfrm>
            <a:off x="7772469" y="2168822"/>
            <a:ext cx="119321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they </a:t>
            </a:r>
          </a:p>
          <a:p>
            <a:pPr algn="ctr"/>
            <a:r>
              <a:rPr lang="en-US" b="1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endParaRPr lang="ar-SA" b="1" dirty="0">
              <a:solidFill>
                <a:srgbClr val="3399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75F88F18-18F7-43EC-986D-0A02221E9A51}"/>
              </a:ext>
            </a:extLst>
          </p:cNvPr>
          <p:cNvSpPr txBox="1"/>
          <p:nvPr/>
        </p:nvSpPr>
        <p:spPr>
          <a:xfrm>
            <a:off x="7837290" y="3116644"/>
            <a:ext cx="105187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Satisfying</a:t>
            </a:r>
            <a:endParaRPr lang="ar-SA" b="1" dirty="0">
              <a:solidFill>
                <a:srgbClr val="3399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5"/>
          <p:cNvSpPr/>
          <p:nvPr/>
        </p:nvSpPr>
        <p:spPr>
          <a:xfrm>
            <a:off x="-2417975" y="-48225"/>
            <a:ext cx="5240100" cy="5240100"/>
          </a:xfrm>
          <a:prstGeom prst="ellipse">
            <a:avLst/>
          </a:prstGeom>
          <a:noFill/>
          <a:ln w="19050" cap="flat" cmpd="sng">
            <a:solidFill>
              <a:srgbClr val="B119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45"/>
          <p:cNvSpPr/>
          <p:nvPr/>
        </p:nvSpPr>
        <p:spPr>
          <a:xfrm>
            <a:off x="1436275" y="1298250"/>
            <a:ext cx="2547000" cy="2547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45"/>
          <p:cNvSpPr/>
          <p:nvPr/>
        </p:nvSpPr>
        <p:spPr>
          <a:xfrm>
            <a:off x="1628200" y="1490175"/>
            <a:ext cx="2163000" cy="21633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45"/>
          <p:cNvSpPr txBox="1">
            <a:spLocks noGrp="1"/>
          </p:cNvSpPr>
          <p:nvPr>
            <p:ph type="title"/>
          </p:nvPr>
        </p:nvSpPr>
        <p:spPr>
          <a:xfrm>
            <a:off x="4175199" y="1994753"/>
            <a:ext cx="483333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Pronunciation</a:t>
            </a:r>
            <a:endParaRPr sz="5400" dirty="0"/>
          </a:p>
        </p:txBody>
      </p:sp>
      <p:sp>
        <p:nvSpPr>
          <p:cNvPr id="505" name="Google Shape;505;p45"/>
          <p:cNvSpPr txBox="1">
            <a:spLocks noGrp="1"/>
          </p:cNvSpPr>
          <p:nvPr>
            <p:ph type="title" idx="2"/>
          </p:nvPr>
        </p:nvSpPr>
        <p:spPr>
          <a:xfrm>
            <a:off x="1730675" y="1788100"/>
            <a:ext cx="1958100" cy="15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07" name="Google Shape;507;p45"/>
          <p:cNvSpPr/>
          <p:nvPr/>
        </p:nvSpPr>
        <p:spPr>
          <a:xfrm rot="-1952754">
            <a:off x="5429232" y="4121142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grpSp>
        <p:nvGrpSpPr>
          <p:cNvPr id="508" name="Google Shape;508;p45"/>
          <p:cNvGrpSpPr/>
          <p:nvPr/>
        </p:nvGrpSpPr>
        <p:grpSpPr>
          <a:xfrm rot="1625726">
            <a:off x="7740522" y="3850969"/>
            <a:ext cx="645937" cy="645937"/>
            <a:chOff x="7688240" y="639957"/>
            <a:chExt cx="645900" cy="645900"/>
          </a:xfrm>
        </p:grpSpPr>
        <p:sp>
          <p:nvSpPr>
            <p:cNvPr id="509" name="Google Shape;509;p45"/>
            <p:cNvSpPr/>
            <p:nvPr/>
          </p:nvSpPr>
          <p:spPr>
            <a:xfrm>
              <a:off x="7688240" y="639957"/>
              <a:ext cx="645900" cy="645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5"/>
            <p:cNvSpPr/>
            <p:nvPr/>
          </p:nvSpPr>
          <p:spPr>
            <a:xfrm>
              <a:off x="7828981" y="778192"/>
              <a:ext cx="364453" cy="369419"/>
            </a:xfrm>
            <a:custGeom>
              <a:avLst/>
              <a:gdLst/>
              <a:ahLst/>
              <a:cxnLst/>
              <a:rect l="l" t="t" r="r" b="b"/>
              <a:pathLst>
                <a:path w="12477" h="12647" extrusionOk="0">
                  <a:moveTo>
                    <a:pt x="3750" y="4538"/>
                  </a:moveTo>
                  <a:cubicBezTo>
                    <a:pt x="4223" y="4538"/>
                    <a:pt x="4601" y="4884"/>
                    <a:pt x="4601" y="5357"/>
                  </a:cubicBezTo>
                  <a:cubicBezTo>
                    <a:pt x="4601" y="5829"/>
                    <a:pt x="4223" y="6176"/>
                    <a:pt x="3750" y="6176"/>
                  </a:cubicBezTo>
                  <a:cubicBezTo>
                    <a:pt x="3277" y="6176"/>
                    <a:pt x="2931" y="5829"/>
                    <a:pt x="2931" y="5357"/>
                  </a:cubicBezTo>
                  <a:cubicBezTo>
                    <a:pt x="2931" y="4884"/>
                    <a:pt x="3277" y="4538"/>
                    <a:pt x="3750" y="4538"/>
                  </a:cubicBezTo>
                  <a:close/>
                  <a:moveTo>
                    <a:pt x="6239" y="4538"/>
                  </a:moveTo>
                  <a:cubicBezTo>
                    <a:pt x="6711" y="4538"/>
                    <a:pt x="7058" y="4884"/>
                    <a:pt x="7058" y="5357"/>
                  </a:cubicBezTo>
                  <a:cubicBezTo>
                    <a:pt x="7058" y="5829"/>
                    <a:pt x="6711" y="6176"/>
                    <a:pt x="6239" y="6176"/>
                  </a:cubicBezTo>
                  <a:cubicBezTo>
                    <a:pt x="5766" y="6176"/>
                    <a:pt x="5420" y="5829"/>
                    <a:pt x="5420" y="5357"/>
                  </a:cubicBezTo>
                  <a:cubicBezTo>
                    <a:pt x="5420" y="4884"/>
                    <a:pt x="5766" y="4538"/>
                    <a:pt x="6239" y="4538"/>
                  </a:cubicBezTo>
                  <a:close/>
                  <a:moveTo>
                    <a:pt x="8728" y="4538"/>
                  </a:moveTo>
                  <a:cubicBezTo>
                    <a:pt x="9200" y="4538"/>
                    <a:pt x="9547" y="4884"/>
                    <a:pt x="9547" y="5357"/>
                  </a:cubicBezTo>
                  <a:cubicBezTo>
                    <a:pt x="9547" y="5829"/>
                    <a:pt x="9200" y="6176"/>
                    <a:pt x="8728" y="6176"/>
                  </a:cubicBezTo>
                  <a:cubicBezTo>
                    <a:pt x="8255" y="6176"/>
                    <a:pt x="7877" y="5829"/>
                    <a:pt x="7877" y="5357"/>
                  </a:cubicBezTo>
                  <a:cubicBezTo>
                    <a:pt x="7877" y="4884"/>
                    <a:pt x="8255" y="4538"/>
                    <a:pt x="8728" y="4538"/>
                  </a:cubicBezTo>
                  <a:close/>
                  <a:moveTo>
                    <a:pt x="6239" y="1"/>
                  </a:moveTo>
                  <a:cubicBezTo>
                    <a:pt x="2805" y="1"/>
                    <a:pt x="1" y="2395"/>
                    <a:pt x="1" y="5357"/>
                  </a:cubicBezTo>
                  <a:cubicBezTo>
                    <a:pt x="1" y="7436"/>
                    <a:pt x="1387" y="9200"/>
                    <a:pt x="3309" y="10082"/>
                  </a:cubicBezTo>
                  <a:lnTo>
                    <a:pt x="3309" y="12256"/>
                  </a:lnTo>
                  <a:cubicBezTo>
                    <a:pt x="3309" y="12486"/>
                    <a:pt x="3502" y="12646"/>
                    <a:pt x="3715" y="12646"/>
                  </a:cubicBezTo>
                  <a:cubicBezTo>
                    <a:pt x="3824" y="12646"/>
                    <a:pt x="3938" y="12604"/>
                    <a:pt x="4034" y="12508"/>
                  </a:cubicBezTo>
                  <a:lnTo>
                    <a:pt x="5609" y="10681"/>
                  </a:lnTo>
                  <a:cubicBezTo>
                    <a:pt x="5798" y="10681"/>
                    <a:pt x="5987" y="10713"/>
                    <a:pt x="6239" y="10713"/>
                  </a:cubicBezTo>
                  <a:cubicBezTo>
                    <a:pt x="9641" y="10713"/>
                    <a:pt x="12477" y="8350"/>
                    <a:pt x="12477" y="5357"/>
                  </a:cubicBezTo>
                  <a:cubicBezTo>
                    <a:pt x="12477" y="2395"/>
                    <a:pt x="9704" y="1"/>
                    <a:pt x="6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36958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/>
          <p:nvPr/>
        </p:nvSpPr>
        <p:spPr>
          <a:xfrm>
            <a:off x="266129" y="951664"/>
            <a:ext cx="2848491" cy="3671970"/>
          </a:xfrm>
          <a:custGeom>
            <a:avLst/>
            <a:gdLst/>
            <a:ahLst/>
            <a:cxnLst/>
            <a:rect l="l" t="t" r="r" b="b"/>
            <a:pathLst>
              <a:path w="157711" h="85653" extrusionOk="0">
                <a:moveTo>
                  <a:pt x="101006" y="0"/>
                </a:moveTo>
                <a:cubicBezTo>
                  <a:pt x="63973" y="0"/>
                  <a:pt x="16518" y="6301"/>
                  <a:pt x="9383" y="14753"/>
                </a:cubicBezTo>
                <a:cubicBezTo>
                  <a:pt x="1" y="25837"/>
                  <a:pt x="1977" y="69116"/>
                  <a:pt x="9918" y="79106"/>
                </a:cubicBezTo>
                <a:cubicBezTo>
                  <a:pt x="13025" y="83016"/>
                  <a:pt x="39690" y="85653"/>
                  <a:pt x="68727" y="85653"/>
                </a:cubicBezTo>
                <a:cubicBezTo>
                  <a:pt x="101574" y="85653"/>
                  <a:pt x="137456" y="82279"/>
                  <a:pt x="145697" y="73557"/>
                </a:cubicBezTo>
                <a:cubicBezTo>
                  <a:pt x="157711" y="60853"/>
                  <a:pt x="157139" y="17300"/>
                  <a:pt x="144364" y="6537"/>
                </a:cubicBezTo>
                <a:cubicBezTo>
                  <a:pt x="138915" y="1942"/>
                  <a:pt x="121567" y="0"/>
                  <a:pt x="101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5" name="Google Shape;265;p34"/>
          <p:cNvSpPr/>
          <p:nvPr/>
        </p:nvSpPr>
        <p:spPr>
          <a:xfrm>
            <a:off x="1140663" y="638112"/>
            <a:ext cx="2762232" cy="3995730"/>
          </a:xfrm>
          <a:custGeom>
            <a:avLst/>
            <a:gdLst/>
            <a:ahLst/>
            <a:cxnLst/>
            <a:rect l="l" t="t" r="r" b="b"/>
            <a:pathLst>
              <a:path w="153056" h="86704" extrusionOk="0">
                <a:moveTo>
                  <a:pt x="86860" y="1516"/>
                </a:moveTo>
                <a:cubicBezTo>
                  <a:pt x="89932" y="1516"/>
                  <a:pt x="93003" y="1562"/>
                  <a:pt x="96072" y="1660"/>
                </a:cubicBezTo>
                <a:cubicBezTo>
                  <a:pt x="98215" y="1720"/>
                  <a:pt x="100370" y="1803"/>
                  <a:pt x="102513" y="1922"/>
                </a:cubicBezTo>
                <a:cubicBezTo>
                  <a:pt x="104680" y="2041"/>
                  <a:pt x="106823" y="2172"/>
                  <a:pt x="108966" y="2351"/>
                </a:cubicBezTo>
                <a:cubicBezTo>
                  <a:pt x="111110" y="2517"/>
                  <a:pt x="113229" y="2732"/>
                  <a:pt x="115372" y="2970"/>
                </a:cubicBezTo>
                <a:cubicBezTo>
                  <a:pt x="117503" y="3208"/>
                  <a:pt x="119634" y="3482"/>
                  <a:pt x="121766" y="3803"/>
                </a:cubicBezTo>
                <a:cubicBezTo>
                  <a:pt x="126004" y="4458"/>
                  <a:pt x="130231" y="5256"/>
                  <a:pt x="134327" y="6446"/>
                </a:cubicBezTo>
                <a:cubicBezTo>
                  <a:pt x="136351" y="7054"/>
                  <a:pt x="138375" y="7756"/>
                  <a:pt x="140220" y="8697"/>
                </a:cubicBezTo>
                <a:cubicBezTo>
                  <a:pt x="140458" y="8804"/>
                  <a:pt x="140673" y="8935"/>
                  <a:pt x="140899" y="9054"/>
                </a:cubicBezTo>
                <a:cubicBezTo>
                  <a:pt x="141125" y="9185"/>
                  <a:pt x="141351" y="9304"/>
                  <a:pt x="141554" y="9435"/>
                </a:cubicBezTo>
                <a:cubicBezTo>
                  <a:pt x="141982" y="9709"/>
                  <a:pt x="142399" y="9994"/>
                  <a:pt x="142780" y="10304"/>
                </a:cubicBezTo>
                <a:cubicBezTo>
                  <a:pt x="142971" y="10447"/>
                  <a:pt x="143137" y="10614"/>
                  <a:pt x="143316" y="10780"/>
                </a:cubicBezTo>
                <a:cubicBezTo>
                  <a:pt x="143471" y="10971"/>
                  <a:pt x="143649" y="11149"/>
                  <a:pt x="143816" y="11328"/>
                </a:cubicBezTo>
                <a:cubicBezTo>
                  <a:pt x="143971" y="11518"/>
                  <a:pt x="144126" y="11721"/>
                  <a:pt x="144292" y="11911"/>
                </a:cubicBezTo>
                <a:lnTo>
                  <a:pt x="144745" y="12519"/>
                </a:lnTo>
                <a:cubicBezTo>
                  <a:pt x="145912" y="14174"/>
                  <a:pt x="146781" y="16079"/>
                  <a:pt x="147459" y="18043"/>
                </a:cubicBezTo>
                <a:cubicBezTo>
                  <a:pt x="148138" y="20019"/>
                  <a:pt x="148638" y="22055"/>
                  <a:pt x="149031" y="24127"/>
                </a:cubicBezTo>
                <a:cubicBezTo>
                  <a:pt x="149221" y="25175"/>
                  <a:pt x="149388" y="26211"/>
                  <a:pt x="149519" y="27258"/>
                </a:cubicBezTo>
                <a:cubicBezTo>
                  <a:pt x="149638" y="28306"/>
                  <a:pt x="149757" y="29354"/>
                  <a:pt x="149829" y="30414"/>
                </a:cubicBezTo>
                <a:cubicBezTo>
                  <a:pt x="150007" y="32509"/>
                  <a:pt x="150067" y="34640"/>
                  <a:pt x="150079" y="36748"/>
                </a:cubicBezTo>
                <a:cubicBezTo>
                  <a:pt x="150079" y="38867"/>
                  <a:pt x="149995" y="40986"/>
                  <a:pt x="149864" y="43106"/>
                </a:cubicBezTo>
                <a:cubicBezTo>
                  <a:pt x="149710" y="45213"/>
                  <a:pt x="149483" y="47332"/>
                  <a:pt x="149210" y="49428"/>
                </a:cubicBezTo>
                <a:cubicBezTo>
                  <a:pt x="148924" y="51523"/>
                  <a:pt x="148555" y="53607"/>
                  <a:pt x="148114" y="55679"/>
                </a:cubicBezTo>
                <a:cubicBezTo>
                  <a:pt x="147674" y="57738"/>
                  <a:pt x="147150" y="59774"/>
                  <a:pt x="146531" y="61787"/>
                </a:cubicBezTo>
                <a:cubicBezTo>
                  <a:pt x="146209" y="62799"/>
                  <a:pt x="145876" y="63775"/>
                  <a:pt x="145519" y="64763"/>
                </a:cubicBezTo>
                <a:cubicBezTo>
                  <a:pt x="145138" y="65739"/>
                  <a:pt x="144745" y="66704"/>
                  <a:pt x="144328" y="67644"/>
                </a:cubicBezTo>
                <a:cubicBezTo>
                  <a:pt x="143887" y="68585"/>
                  <a:pt x="143435" y="69502"/>
                  <a:pt x="142935" y="70395"/>
                </a:cubicBezTo>
                <a:cubicBezTo>
                  <a:pt x="142435" y="71288"/>
                  <a:pt x="141899" y="72145"/>
                  <a:pt x="141316" y="72955"/>
                </a:cubicBezTo>
                <a:cubicBezTo>
                  <a:pt x="140732" y="73764"/>
                  <a:pt x="140101" y="74538"/>
                  <a:pt x="139423" y="75217"/>
                </a:cubicBezTo>
                <a:lnTo>
                  <a:pt x="138911" y="75729"/>
                </a:lnTo>
                <a:cubicBezTo>
                  <a:pt x="138744" y="75860"/>
                  <a:pt x="138577" y="76014"/>
                  <a:pt x="138399" y="76145"/>
                </a:cubicBezTo>
                <a:cubicBezTo>
                  <a:pt x="138053" y="76431"/>
                  <a:pt x="137661" y="76681"/>
                  <a:pt x="137256" y="76919"/>
                </a:cubicBezTo>
                <a:cubicBezTo>
                  <a:pt x="135613" y="77884"/>
                  <a:pt x="133696" y="78598"/>
                  <a:pt x="131719" y="79182"/>
                </a:cubicBezTo>
                <a:cubicBezTo>
                  <a:pt x="129743" y="79765"/>
                  <a:pt x="127683" y="80205"/>
                  <a:pt x="125611" y="80598"/>
                </a:cubicBezTo>
                <a:cubicBezTo>
                  <a:pt x="123552" y="80979"/>
                  <a:pt x="121444" y="81277"/>
                  <a:pt x="119337" y="81527"/>
                </a:cubicBezTo>
                <a:cubicBezTo>
                  <a:pt x="117217" y="81789"/>
                  <a:pt x="115110" y="82003"/>
                  <a:pt x="112979" y="82170"/>
                </a:cubicBezTo>
                <a:cubicBezTo>
                  <a:pt x="110848" y="82337"/>
                  <a:pt x="108705" y="82468"/>
                  <a:pt x="106585" y="82587"/>
                </a:cubicBezTo>
                <a:cubicBezTo>
                  <a:pt x="100470" y="82910"/>
                  <a:pt x="94337" y="83033"/>
                  <a:pt x="88199" y="83033"/>
                </a:cubicBezTo>
                <a:cubicBezTo>
                  <a:pt x="85756" y="83033"/>
                  <a:pt x="83312" y="83013"/>
                  <a:pt x="80868" y="82980"/>
                </a:cubicBezTo>
                <a:cubicBezTo>
                  <a:pt x="72271" y="82861"/>
                  <a:pt x="63687" y="82622"/>
                  <a:pt x="55091" y="82230"/>
                </a:cubicBezTo>
                <a:cubicBezTo>
                  <a:pt x="50781" y="82039"/>
                  <a:pt x="46494" y="81813"/>
                  <a:pt x="42196" y="81515"/>
                </a:cubicBezTo>
                <a:cubicBezTo>
                  <a:pt x="40041" y="81384"/>
                  <a:pt x="37898" y="81217"/>
                  <a:pt x="35755" y="81039"/>
                </a:cubicBezTo>
                <a:cubicBezTo>
                  <a:pt x="33612" y="80860"/>
                  <a:pt x="31469" y="80670"/>
                  <a:pt x="29326" y="80444"/>
                </a:cubicBezTo>
                <a:cubicBezTo>
                  <a:pt x="27182" y="80241"/>
                  <a:pt x="25039" y="79979"/>
                  <a:pt x="22908" y="79717"/>
                </a:cubicBezTo>
                <a:cubicBezTo>
                  <a:pt x="20777" y="79443"/>
                  <a:pt x="18658" y="79146"/>
                  <a:pt x="16526" y="78812"/>
                </a:cubicBezTo>
                <a:cubicBezTo>
                  <a:pt x="14395" y="78479"/>
                  <a:pt x="12288" y="78074"/>
                  <a:pt x="10180" y="77622"/>
                </a:cubicBezTo>
                <a:cubicBezTo>
                  <a:pt x="9144" y="77384"/>
                  <a:pt x="8097" y="77110"/>
                  <a:pt x="7073" y="76800"/>
                </a:cubicBezTo>
                <a:cubicBezTo>
                  <a:pt x="6561" y="76645"/>
                  <a:pt x="6061" y="76467"/>
                  <a:pt x="5573" y="76264"/>
                </a:cubicBezTo>
                <a:cubicBezTo>
                  <a:pt x="5334" y="76157"/>
                  <a:pt x="5096" y="76050"/>
                  <a:pt x="4870" y="75919"/>
                </a:cubicBezTo>
                <a:cubicBezTo>
                  <a:pt x="4644" y="75788"/>
                  <a:pt x="4441" y="75622"/>
                  <a:pt x="4346" y="75455"/>
                </a:cubicBezTo>
                <a:cubicBezTo>
                  <a:pt x="3513" y="73490"/>
                  <a:pt x="3001" y="71395"/>
                  <a:pt x="2620" y="69240"/>
                </a:cubicBezTo>
                <a:cubicBezTo>
                  <a:pt x="2203" y="67144"/>
                  <a:pt x="1894" y="65013"/>
                  <a:pt x="1667" y="62870"/>
                </a:cubicBezTo>
                <a:cubicBezTo>
                  <a:pt x="1453" y="60727"/>
                  <a:pt x="1286" y="58584"/>
                  <a:pt x="1191" y="56441"/>
                </a:cubicBezTo>
                <a:cubicBezTo>
                  <a:pt x="1108" y="54298"/>
                  <a:pt x="1060" y="52142"/>
                  <a:pt x="1072" y="49999"/>
                </a:cubicBezTo>
                <a:cubicBezTo>
                  <a:pt x="1108" y="45713"/>
                  <a:pt x="1346" y="41403"/>
                  <a:pt x="1810" y="37153"/>
                </a:cubicBezTo>
                <a:cubicBezTo>
                  <a:pt x="2263" y="32878"/>
                  <a:pt x="2941" y="28651"/>
                  <a:pt x="3977" y="24544"/>
                </a:cubicBezTo>
                <a:cubicBezTo>
                  <a:pt x="4501" y="22496"/>
                  <a:pt x="5108" y="20484"/>
                  <a:pt x="5882" y="18543"/>
                </a:cubicBezTo>
                <a:cubicBezTo>
                  <a:pt x="6275" y="17579"/>
                  <a:pt x="6704" y="16638"/>
                  <a:pt x="7180" y="15745"/>
                </a:cubicBezTo>
                <a:cubicBezTo>
                  <a:pt x="7656" y="14852"/>
                  <a:pt x="8192" y="13995"/>
                  <a:pt x="8787" y="13233"/>
                </a:cubicBezTo>
                <a:cubicBezTo>
                  <a:pt x="8930" y="13042"/>
                  <a:pt x="9097" y="12864"/>
                  <a:pt x="9252" y="12685"/>
                </a:cubicBezTo>
                <a:lnTo>
                  <a:pt x="9490" y="12435"/>
                </a:lnTo>
                <a:lnTo>
                  <a:pt x="9609" y="12292"/>
                </a:lnTo>
                <a:lnTo>
                  <a:pt x="9668" y="12233"/>
                </a:lnTo>
                <a:lnTo>
                  <a:pt x="9728" y="12173"/>
                </a:lnTo>
                <a:cubicBezTo>
                  <a:pt x="10026" y="11899"/>
                  <a:pt x="10383" y="11614"/>
                  <a:pt x="10776" y="11364"/>
                </a:cubicBezTo>
                <a:cubicBezTo>
                  <a:pt x="11573" y="10852"/>
                  <a:pt x="12478" y="10411"/>
                  <a:pt x="13419" y="10018"/>
                </a:cubicBezTo>
                <a:cubicBezTo>
                  <a:pt x="15288" y="9232"/>
                  <a:pt x="17300" y="8637"/>
                  <a:pt x="19336" y="8101"/>
                </a:cubicBezTo>
                <a:cubicBezTo>
                  <a:pt x="21372" y="7566"/>
                  <a:pt x="23456" y="7137"/>
                  <a:pt x="25539" y="6720"/>
                </a:cubicBezTo>
                <a:cubicBezTo>
                  <a:pt x="26587" y="6506"/>
                  <a:pt x="27623" y="6315"/>
                  <a:pt x="28683" y="6137"/>
                </a:cubicBezTo>
                <a:cubicBezTo>
                  <a:pt x="29730" y="5958"/>
                  <a:pt x="30778" y="5780"/>
                  <a:pt x="31838" y="5613"/>
                </a:cubicBezTo>
                <a:cubicBezTo>
                  <a:pt x="33957" y="5291"/>
                  <a:pt x="36064" y="5006"/>
                  <a:pt x="38196" y="4720"/>
                </a:cubicBezTo>
                <a:cubicBezTo>
                  <a:pt x="40327" y="4458"/>
                  <a:pt x="42446" y="4196"/>
                  <a:pt x="44577" y="3958"/>
                </a:cubicBezTo>
                <a:cubicBezTo>
                  <a:pt x="53102" y="3041"/>
                  <a:pt x="61675" y="2351"/>
                  <a:pt x="70271" y="1934"/>
                </a:cubicBezTo>
                <a:cubicBezTo>
                  <a:pt x="75791" y="1666"/>
                  <a:pt x="81326" y="1516"/>
                  <a:pt x="86860" y="1516"/>
                </a:cubicBezTo>
                <a:close/>
                <a:moveTo>
                  <a:pt x="72337" y="1"/>
                </a:moveTo>
                <a:cubicBezTo>
                  <a:pt x="71616" y="1"/>
                  <a:pt x="70896" y="2"/>
                  <a:pt x="70176" y="5"/>
                </a:cubicBezTo>
                <a:cubicBezTo>
                  <a:pt x="61544" y="41"/>
                  <a:pt x="52888" y="315"/>
                  <a:pt x="44256" y="1029"/>
                </a:cubicBezTo>
                <a:cubicBezTo>
                  <a:pt x="43161" y="1112"/>
                  <a:pt x="42077" y="1208"/>
                  <a:pt x="41006" y="1315"/>
                </a:cubicBezTo>
                <a:cubicBezTo>
                  <a:pt x="39934" y="1410"/>
                  <a:pt x="38851" y="1529"/>
                  <a:pt x="37779" y="1648"/>
                </a:cubicBezTo>
                <a:cubicBezTo>
                  <a:pt x="35624" y="1886"/>
                  <a:pt x="33481" y="2172"/>
                  <a:pt x="31314" y="2482"/>
                </a:cubicBezTo>
                <a:cubicBezTo>
                  <a:pt x="27016" y="3125"/>
                  <a:pt x="22729" y="3934"/>
                  <a:pt x="18479" y="5077"/>
                </a:cubicBezTo>
                <a:cubicBezTo>
                  <a:pt x="16348" y="5672"/>
                  <a:pt x="14228" y="6339"/>
                  <a:pt x="12145" y="7268"/>
                </a:cubicBezTo>
                <a:cubicBezTo>
                  <a:pt x="11121" y="7720"/>
                  <a:pt x="10073" y="8256"/>
                  <a:pt x="9085" y="8947"/>
                </a:cubicBezTo>
                <a:cubicBezTo>
                  <a:pt x="8573" y="9304"/>
                  <a:pt x="8085" y="9685"/>
                  <a:pt x="7620" y="10161"/>
                </a:cubicBezTo>
                <a:lnTo>
                  <a:pt x="7537" y="10256"/>
                </a:lnTo>
                <a:lnTo>
                  <a:pt x="7454" y="10340"/>
                </a:lnTo>
                <a:lnTo>
                  <a:pt x="7311" y="10506"/>
                </a:lnTo>
                <a:lnTo>
                  <a:pt x="7013" y="10852"/>
                </a:lnTo>
                <a:cubicBezTo>
                  <a:pt x="6823" y="11090"/>
                  <a:pt x="6644" y="11328"/>
                  <a:pt x="6466" y="11566"/>
                </a:cubicBezTo>
                <a:cubicBezTo>
                  <a:pt x="5763" y="12519"/>
                  <a:pt x="5180" y="13531"/>
                  <a:pt x="4692" y="14555"/>
                </a:cubicBezTo>
                <a:cubicBezTo>
                  <a:pt x="4203" y="15578"/>
                  <a:pt x="3787" y="16626"/>
                  <a:pt x="3418" y="17686"/>
                </a:cubicBezTo>
                <a:cubicBezTo>
                  <a:pt x="3037" y="18734"/>
                  <a:pt x="2727" y="19793"/>
                  <a:pt x="2441" y="20865"/>
                </a:cubicBezTo>
                <a:cubicBezTo>
                  <a:pt x="2179" y="21936"/>
                  <a:pt x="1941" y="23008"/>
                  <a:pt x="1715" y="24080"/>
                </a:cubicBezTo>
                <a:cubicBezTo>
                  <a:pt x="870" y="28378"/>
                  <a:pt x="441" y="32723"/>
                  <a:pt x="203" y="37057"/>
                </a:cubicBezTo>
                <a:cubicBezTo>
                  <a:pt x="84" y="39236"/>
                  <a:pt x="24" y="41403"/>
                  <a:pt x="24" y="43558"/>
                </a:cubicBezTo>
                <a:cubicBezTo>
                  <a:pt x="0" y="44653"/>
                  <a:pt x="24" y="45725"/>
                  <a:pt x="36" y="46808"/>
                </a:cubicBezTo>
                <a:cubicBezTo>
                  <a:pt x="60" y="47892"/>
                  <a:pt x="84" y="48964"/>
                  <a:pt x="120" y="50047"/>
                </a:cubicBezTo>
                <a:cubicBezTo>
                  <a:pt x="155" y="51142"/>
                  <a:pt x="215" y="52226"/>
                  <a:pt x="274" y="53297"/>
                </a:cubicBezTo>
                <a:cubicBezTo>
                  <a:pt x="334" y="54369"/>
                  <a:pt x="405" y="55452"/>
                  <a:pt x="477" y="56524"/>
                </a:cubicBezTo>
                <a:cubicBezTo>
                  <a:pt x="655" y="58691"/>
                  <a:pt x="858" y="60834"/>
                  <a:pt x="1132" y="62965"/>
                </a:cubicBezTo>
                <a:cubicBezTo>
                  <a:pt x="1286" y="64049"/>
                  <a:pt x="1417" y="65108"/>
                  <a:pt x="1596" y="66192"/>
                </a:cubicBezTo>
                <a:cubicBezTo>
                  <a:pt x="1774" y="67240"/>
                  <a:pt x="1965" y="68311"/>
                  <a:pt x="2191" y="69371"/>
                </a:cubicBezTo>
                <a:cubicBezTo>
                  <a:pt x="2417" y="70430"/>
                  <a:pt x="2656" y="71490"/>
                  <a:pt x="2953" y="72526"/>
                </a:cubicBezTo>
                <a:cubicBezTo>
                  <a:pt x="3251" y="73574"/>
                  <a:pt x="3584" y="74610"/>
                  <a:pt x="4025" y="75610"/>
                </a:cubicBezTo>
                <a:cubicBezTo>
                  <a:pt x="4108" y="75753"/>
                  <a:pt x="4215" y="75872"/>
                  <a:pt x="4287" y="75967"/>
                </a:cubicBezTo>
                <a:cubicBezTo>
                  <a:pt x="4406" y="76062"/>
                  <a:pt x="4525" y="76145"/>
                  <a:pt x="4644" y="76217"/>
                </a:cubicBezTo>
                <a:cubicBezTo>
                  <a:pt x="4882" y="76348"/>
                  <a:pt x="5132" y="76479"/>
                  <a:pt x="5394" y="76586"/>
                </a:cubicBezTo>
                <a:cubicBezTo>
                  <a:pt x="5894" y="76812"/>
                  <a:pt x="6406" y="76991"/>
                  <a:pt x="6918" y="77157"/>
                </a:cubicBezTo>
                <a:cubicBezTo>
                  <a:pt x="7966" y="77479"/>
                  <a:pt x="9002" y="77753"/>
                  <a:pt x="10061" y="78003"/>
                </a:cubicBezTo>
                <a:cubicBezTo>
                  <a:pt x="12157" y="78527"/>
                  <a:pt x="14276" y="78920"/>
                  <a:pt x="16407" y="79324"/>
                </a:cubicBezTo>
                <a:cubicBezTo>
                  <a:pt x="20658" y="80110"/>
                  <a:pt x="24920" y="80765"/>
                  <a:pt x="29183" y="81408"/>
                </a:cubicBezTo>
                <a:cubicBezTo>
                  <a:pt x="31326" y="81718"/>
                  <a:pt x="33457" y="82039"/>
                  <a:pt x="35600" y="82313"/>
                </a:cubicBezTo>
                <a:cubicBezTo>
                  <a:pt x="37743" y="82611"/>
                  <a:pt x="39886" y="82896"/>
                  <a:pt x="42030" y="83170"/>
                </a:cubicBezTo>
                <a:cubicBezTo>
                  <a:pt x="46316" y="83682"/>
                  <a:pt x="50602" y="84194"/>
                  <a:pt x="54900" y="84623"/>
                </a:cubicBezTo>
                <a:cubicBezTo>
                  <a:pt x="67698" y="85933"/>
                  <a:pt x="80555" y="86704"/>
                  <a:pt x="93447" y="86704"/>
                </a:cubicBezTo>
                <a:cubicBezTo>
                  <a:pt x="97886" y="86704"/>
                  <a:pt x="102329" y="86613"/>
                  <a:pt x="106776" y="86421"/>
                </a:cubicBezTo>
                <a:cubicBezTo>
                  <a:pt x="108931" y="86325"/>
                  <a:pt x="111098" y="86170"/>
                  <a:pt x="113277" y="86004"/>
                </a:cubicBezTo>
                <a:cubicBezTo>
                  <a:pt x="114360" y="85920"/>
                  <a:pt x="115443" y="85813"/>
                  <a:pt x="116539" y="85706"/>
                </a:cubicBezTo>
                <a:cubicBezTo>
                  <a:pt x="117622" y="85611"/>
                  <a:pt x="118706" y="85492"/>
                  <a:pt x="119789" y="85361"/>
                </a:cubicBezTo>
                <a:cubicBezTo>
                  <a:pt x="124123" y="84789"/>
                  <a:pt x="128469" y="84075"/>
                  <a:pt x="132767" y="82777"/>
                </a:cubicBezTo>
                <a:cubicBezTo>
                  <a:pt x="133862" y="82456"/>
                  <a:pt x="134934" y="82087"/>
                  <a:pt x="135982" y="81646"/>
                </a:cubicBezTo>
                <a:cubicBezTo>
                  <a:pt x="137053" y="81217"/>
                  <a:pt x="138113" y="80717"/>
                  <a:pt x="139137" y="80086"/>
                </a:cubicBezTo>
                <a:cubicBezTo>
                  <a:pt x="139661" y="79753"/>
                  <a:pt x="140173" y="79432"/>
                  <a:pt x="140661" y="79027"/>
                </a:cubicBezTo>
                <a:cubicBezTo>
                  <a:pt x="140911" y="78836"/>
                  <a:pt x="141149" y="78610"/>
                  <a:pt x="141387" y="78408"/>
                </a:cubicBezTo>
                <a:lnTo>
                  <a:pt x="142030" y="77777"/>
                </a:lnTo>
                <a:cubicBezTo>
                  <a:pt x="142864" y="76931"/>
                  <a:pt x="143590" y="76003"/>
                  <a:pt x="144245" y="75050"/>
                </a:cubicBezTo>
                <a:cubicBezTo>
                  <a:pt x="144900" y="74098"/>
                  <a:pt x="145495" y="73121"/>
                  <a:pt x="146031" y="72121"/>
                </a:cubicBezTo>
                <a:cubicBezTo>
                  <a:pt x="146566" y="71109"/>
                  <a:pt x="147055" y="70097"/>
                  <a:pt x="147507" y="69073"/>
                </a:cubicBezTo>
                <a:cubicBezTo>
                  <a:pt x="147948" y="68049"/>
                  <a:pt x="148352" y="67001"/>
                  <a:pt x="148721" y="65966"/>
                </a:cubicBezTo>
                <a:cubicBezTo>
                  <a:pt x="149102" y="64906"/>
                  <a:pt x="149436" y="63846"/>
                  <a:pt x="149757" y="62787"/>
                </a:cubicBezTo>
                <a:cubicBezTo>
                  <a:pt x="150984" y="58536"/>
                  <a:pt x="151817" y="54214"/>
                  <a:pt x="152341" y="49856"/>
                </a:cubicBezTo>
                <a:cubicBezTo>
                  <a:pt x="152865" y="45499"/>
                  <a:pt x="153055" y="41105"/>
                  <a:pt x="152936" y="36736"/>
                </a:cubicBezTo>
                <a:cubicBezTo>
                  <a:pt x="152805" y="32354"/>
                  <a:pt x="152353" y="27961"/>
                  <a:pt x="151400" y="23663"/>
                </a:cubicBezTo>
                <a:cubicBezTo>
                  <a:pt x="150924" y="21520"/>
                  <a:pt x="150317" y="19377"/>
                  <a:pt x="149519" y="17305"/>
                </a:cubicBezTo>
                <a:cubicBezTo>
                  <a:pt x="148698" y="15245"/>
                  <a:pt x="147686" y="13197"/>
                  <a:pt x="146304" y="11387"/>
                </a:cubicBezTo>
                <a:lnTo>
                  <a:pt x="145769" y="10721"/>
                </a:lnTo>
                <a:cubicBezTo>
                  <a:pt x="145566" y="10506"/>
                  <a:pt x="145376" y="10280"/>
                  <a:pt x="145185" y="10078"/>
                </a:cubicBezTo>
                <a:cubicBezTo>
                  <a:pt x="144995" y="9863"/>
                  <a:pt x="144780" y="9673"/>
                  <a:pt x="144578" y="9471"/>
                </a:cubicBezTo>
                <a:cubicBezTo>
                  <a:pt x="144352" y="9256"/>
                  <a:pt x="144126" y="9066"/>
                  <a:pt x="143887" y="8887"/>
                </a:cubicBezTo>
                <a:cubicBezTo>
                  <a:pt x="143423" y="8530"/>
                  <a:pt x="142935" y="8220"/>
                  <a:pt x="142447" y="7935"/>
                </a:cubicBezTo>
                <a:cubicBezTo>
                  <a:pt x="142209" y="7780"/>
                  <a:pt x="141959" y="7661"/>
                  <a:pt x="141697" y="7530"/>
                </a:cubicBezTo>
                <a:cubicBezTo>
                  <a:pt x="141447" y="7399"/>
                  <a:pt x="141197" y="7280"/>
                  <a:pt x="140947" y="7161"/>
                </a:cubicBezTo>
                <a:cubicBezTo>
                  <a:pt x="138899" y="6232"/>
                  <a:pt x="136803" y="5577"/>
                  <a:pt x="134696" y="5018"/>
                </a:cubicBezTo>
                <a:cubicBezTo>
                  <a:pt x="132577" y="4470"/>
                  <a:pt x="130445" y="4018"/>
                  <a:pt x="128326" y="3637"/>
                </a:cubicBezTo>
                <a:cubicBezTo>
                  <a:pt x="127266" y="3434"/>
                  <a:pt x="126195" y="3256"/>
                  <a:pt x="125123" y="3101"/>
                </a:cubicBezTo>
                <a:cubicBezTo>
                  <a:pt x="124052" y="2934"/>
                  <a:pt x="122980" y="2779"/>
                  <a:pt x="121909" y="2636"/>
                </a:cubicBezTo>
                <a:cubicBezTo>
                  <a:pt x="117610" y="2065"/>
                  <a:pt x="113300" y="1648"/>
                  <a:pt x="109002" y="1315"/>
                </a:cubicBezTo>
                <a:cubicBezTo>
                  <a:pt x="104692" y="981"/>
                  <a:pt x="100382" y="731"/>
                  <a:pt x="96072" y="541"/>
                </a:cubicBezTo>
                <a:cubicBezTo>
                  <a:pt x="88170" y="181"/>
                  <a:pt x="80258" y="1"/>
                  <a:pt x="723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4"/>
          <p:cNvSpPr/>
          <p:nvPr/>
        </p:nvSpPr>
        <p:spPr>
          <a:xfrm rot="-1670155">
            <a:off x="3237572" y="4618589"/>
            <a:ext cx="4364726" cy="974948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grpSp>
        <p:nvGrpSpPr>
          <p:cNvPr id="279" name="Google Shape;279;p34"/>
          <p:cNvGrpSpPr/>
          <p:nvPr/>
        </p:nvGrpSpPr>
        <p:grpSpPr>
          <a:xfrm>
            <a:off x="7390329" y="4107709"/>
            <a:ext cx="645900" cy="645900"/>
            <a:chOff x="7390329" y="4107709"/>
            <a:chExt cx="645900" cy="645900"/>
          </a:xfrm>
        </p:grpSpPr>
        <p:sp>
          <p:nvSpPr>
            <p:cNvPr id="280" name="Google Shape;280;p34"/>
            <p:cNvSpPr/>
            <p:nvPr/>
          </p:nvSpPr>
          <p:spPr>
            <a:xfrm>
              <a:off x="7390329" y="4107709"/>
              <a:ext cx="645900" cy="645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" name="Google Shape;281;p34"/>
            <p:cNvGrpSpPr/>
            <p:nvPr/>
          </p:nvGrpSpPr>
          <p:grpSpPr>
            <a:xfrm>
              <a:off x="7543652" y="4261027"/>
              <a:ext cx="339253" cy="339253"/>
              <a:chOff x="5049725" y="249400"/>
              <a:chExt cx="481825" cy="481825"/>
            </a:xfrm>
          </p:grpSpPr>
          <p:sp>
            <p:nvSpPr>
              <p:cNvPr id="282" name="Google Shape;282;p34"/>
              <p:cNvSpPr/>
              <p:nvPr/>
            </p:nvSpPr>
            <p:spPr>
              <a:xfrm>
                <a:off x="5191775" y="560925"/>
                <a:ext cx="1976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6812" extrusionOk="0">
                    <a:moveTo>
                      <a:pt x="6213" y="1129"/>
                    </a:moveTo>
                    <a:cubicBezTo>
                      <a:pt x="6523" y="1129"/>
                      <a:pt x="6776" y="1379"/>
                      <a:pt x="6776" y="1693"/>
                    </a:cubicBezTo>
                    <a:cubicBezTo>
                      <a:pt x="6776" y="2006"/>
                      <a:pt x="6523" y="2259"/>
                      <a:pt x="6213" y="2259"/>
                    </a:cubicBezTo>
                    <a:lnTo>
                      <a:pt x="1696" y="2259"/>
                    </a:lnTo>
                    <a:cubicBezTo>
                      <a:pt x="1383" y="2259"/>
                      <a:pt x="1130" y="2006"/>
                      <a:pt x="1130" y="1693"/>
                    </a:cubicBezTo>
                    <a:cubicBezTo>
                      <a:pt x="1130" y="1379"/>
                      <a:pt x="1383" y="1129"/>
                      <a:pt x="1696" y="1129"/>
                    </a:cubicBezTo>
                    <a:close/>
                    <a:moveTo>
                      <a:pt x="6213" y="3388"/>
                    </a:moveTo>
                    <a:cubicBezTo>
                      <a:pt x="6523" y="3388"/>
                      <a:pt x="6776" y="3638"/>
                      <a:pt x="6776" y="3951"/>
                    </a:cubicBezTo>
                    <a:cubicBezTo>
                      <a:pt x="6776" y="4264"/>
                      <a:pt x="6523" y="4517"/>
                      <a:pt x="6213" y="4517"/>
                    </a:cubicBezTo>
                    <a:lnTo>
                      <a:pt x="1696" y="4517"/>
                    </a:lnTo>
                    <a:cubicBezTo>
                      <a:pt x="1383" y="4517"/>
                      <a:pt x="1130" y="4264"/>
                      <a:pt x="1130" y="3951"/>
                    </a:cubicBezTo>
                    <a:cubicBezTo>
                      <a:pt x="1130" y="3638"/>
                      <a:pt x="1383" y="3388"/>
                      <a:pt x="1696" y="3388"/>
                    </a:cubicBezTo>
                    <a:close/>
                    <a:moveTo>
                      <a:pt x="0" y="0"/>
                    </a:moveTo>
                    <a:lnTo>
                      <a:pt x="0" y="6249"/>
                    </a:lnTo>
                    <a:cubicBezTo>
                      <a:pt x="0" y="6559"/>
                      <a:pt x="253" y="6812"/>
                      <a:pt x="567" y="6812"/>
                    </a:cubicBezTo>
                    <a:lnTo>
                      <a:pt x="7342" y="6812"/>
                    </a:lnTo>
                    <a:cubicBezTo>
                      <a:pt x="7652" y="6812"/>
                      <a:pt x="7905" y="6559"/>
                      <a:pt x="7905" y="6249"/>
                    </a:cubicBezTo>
                    <a:lnTo>
                      <a:pt x="790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283" name="Google Shape;283;p34"/>
              <p:cNvSpPr/>
              <p:nvPr/>
            </p:nvSpPr>
            <p:spPr>
              <a:xfrm>
                <a:off x="5049725" y="249400"/>
                <a:ext cx="481825" cy="3962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5849" extrusionOk="0">
                    <a:moveTo>
                      <a:pt x="4553" y="4518"/>
                    </a:moveTo>
                    <a:lnTo>
                      <a:pt x="4553" y="5686"/>
                    </a:lnTo>
                    <a:lnTo>
                      <a:pt x="3424" y="5686"/>
                    </a:lnTo>
                    <a:lnTo>
                      <a:pt x="3424" y="4948"/>
                    </a:lnTo>
                    <a:cubicBezTo>
                      <a:pt x="3424" y="4710"/>
                      <a:pt x="3617" y="4518"/>
                      <a:pt x="3852" y="4518"/>
                    </a:cubicBezTo>
                    <a:close/>
                    <a:moveTo>
                      <a:pt x="15418" y="4518"/>
                    </a:moveTo>
                    <a:cubicBezTo>
                      <a:pt x="15653" y="4518"/>
                      <a:pt x="15845" y="4710"/>
                      <a:pt x="15845" y="4948"/>
                    </a:cubicBezTo>
                    <a:lnTo>
                      <a:pt x="15845" y="5686"/>
                    </a:lnTo>
                    <a:lnTo>
                      <a:pt x="14716" y="5686"/>
                    </a:lnTo>
                    <a:lnTo>
                      <a:pt x="14716" y="4518"/>
                    </a:lnTo>
                    <a:close/>
                    <a:moveTo>
                      <a:pt x="10199" y="1130"/>
                    </a:moveTo>
                    <a:lnTo>
                      <a:pt x="10199" y="3954"/>
                    </a:lnTo>
                    <a:cubicBezTo>
                      <a:pt x="10199" y="4265"/>
                      <a:pt x="10452" y="4518"/>
                      <a:pt x="10765" y="4518"/>
                    </a:cubicBezTo>
                    <a:lnTo>
                      <a:pt x="13587" y="4518"/>
                    </a:lnTo>
                    <a:lnTo>
                      <a:pt x="13587" y="6815"/>
                    </a:lnTo>
                    <a:lnTo>
                      <a:pt x="5682" y="6815"/>
                    </a:lnTo>
                    <a:lnTo>
                      <a:pt x="5682" y="1130"/>
                    </a:lnTo>
                    <a:close/>
                    <a:moveTo>
                      <a:pt x="16412" y="9074"/>
                    </a:moveTo>
                    <a:cubicBezTo>
                      <a:pt x="16722" y="9074"/>
                      <a:pt x="16975" y="9324"/>
                      <a:pt x="16975" y="9637"/>
                    </a:cubicBezTo>
                    <a:cubicBezTo>
                      <a:pt x="16975" y="9950"/>
                      <a:pt x="16722" y="10203"/>
                      <a:pt x="16412" y="10203"/>
                    </a:cubicBezTo>
                    <a:lnTo>
                      <a:pt x="15282" y="10203"/>
                    </a:lnTo>
                    <a:cubicBezTo>
                      <a:pt x="14969" y="10203"/>
                      <a:pt x="14716" y="9950"/>
                      <a:pt x="14716" y="9637"/>
                    </a:cubicBezTo>
                    <a:cubicBezTo>
                      <a:pt x="14716" y="9324"/>
                      <a:pt x="14969" y="9074"/>
                      <a:pt x="15282" y="9074"/>
                    </a:cubicBezTo>
                    <a:close/>
                    <a:moveTo>
                      <a:pt x="10782" y="1"/>
                    </a:moveTo>
                    <a:cubicBezTo>
                      <a:pt x="10776" y="1"/>
                      <a:pt x="10771" y="1"/>
                      <a:pt x="10765" y="1"/>
                    </a:cubicBezTo>
                    <a:lnTo>
                      <a:pt x="5119" y="1"/>
                    </a:lnTo>
                    <a:cubicBezTo>
                      <a:pt x="4806" y="1"/>
                      <a:pt x="4553" y="254"/>
                      <a:pt x="4553" y="567"/>
                    </a:cubicBezTo>
                    <a:lnTo>
                      <a:pt x="4553" y="3388"/>
                    </a:lnTo>
                    <a:lnTo>
                      <a:pt x="3852" y="3388"/>
                    </a:lnTo>
                    <a:cubicBezTo>
                      <a:pt x="2993" y="3388"/>
                      <a:pt x="2295" y="4087"/>
                      <a:pt x="2295" y="4948"/>
                    </a:cubicBezTo>
                    <a:lnTo>
                      <a:pt x="2295" y="5686"/>
                    </a:lnTo>
                    <a:lnTo>
                      <a:pt x="1693" y="5686"/>
                    </a:lnTo>
                    <a:cubicBezTo>
                      <a:pt x="756" y="5686"/>
                      <a:pt x="0" y="6442"/>
                      <a:pt x="0" y="7378"/>
                    </a:cubicBezTo>
                    <a:lnTo>
                      <a:pt x="0" y="14154"/>
                    </a:lnTo>
                    <a:cubicBezTo>
                      <a:pt x="0" y="15090"/>
                      <a:pt x="756" y="15846"/>
                      <a:pt x="1693" y="15849"/>
                    </a:cubicBezTo>
                    <a:lnTo>
                      <a:pt x="4553" y="15849"/>
                    </a:lnTo>
                    <a:lnTo>
                      <a:pt x="4553" y="12461"/>
                    </a:lnTo>
                    <a:lnTo>
                      <a:pt x="3990" y="12461"/>
                    </a:lnTo>
                    <a:cubicBezTo>
                      <a:pt x="3677" y="12461"/>
                      <a:pt x="3424" y="12208"/>
                      <a:pt x="3424" y="11895"/>
                    </a:cubicBezTo>
                    <a:cubicBezTo>
                      <a:pt x="3424" y="11582"/>
                      <a:pt x="3677" y="11332"/>
                      <a:pt x="3990" y="11332"/>
                    </a:cubicBezTo>
                    <a:lnTo>
                      <a:pt x="15282" y="11332"/>
                    </a:lnTo>
                    <a:cubicBezTo>
                      <a:pt x="15593" y="11332"/>
                      <a:pt x="15845" y="11582"/>
                      <a:pt x="15845" y="11895"/>
                    </a:cubicBezTo>
                    <a:cubicBezTo>
                      <a:pt x="15845" y="12208"/>
                      <a:pt x="15593" y="12461"/>
                      <a:pt x="15282" y="12461"/>
                    </a:cubicBezTo>
                    <a:lnTo>
                      <a:pt x="14716" y="12461"/>
                    </a:lnTo>
                    <a:lnTo>
                      <a:pt x="14716" y="15849"/>
                    </a:lnTo>
                    <a:lnTo>
                      <a:pt x="17541" y="15849"/>
                    </a:lnTo>
                    <a:cubicBezTo>
                      <a:pt x="18474" y="15849"/>
                      <a:pt x="19272" y="15087"/>
                      <a:pt x="19272" y="14154"/>
                    </a:cubicBezTo>
                    <a:lnTo>
                      <a:pt x="19272" y="7378"/>
                    </a:lnTo>
                    <a:cubicBezTo>
                      <a:pt x="19272" y="6445"/>
                      <a:pt x="18474" y="5686"/>
                      <a:pt x="17541" y="5686"/>
                    </a:cubicBezTo>
                    <a:lnTo>
                      <a:pt x="16975" y="5686"/>
                    </a:lnTo>
                    <a:lnTo>
                      <a:pt x="16975" y="4948"/>
                    </a:lnTo>
                    <a:cubicBezTo>
                      <a:pt x="16975" y="4087"/>
                      <a:pt x="16276" y="3388"/>
                      <a:pt x="15418" y="3388"/>
                    </a:cubicBezTo>
                    <a:lnTo>
                      <a:pt x="14385" y="3388"/>
                    </a:lnTo>
                    <a:cubicBezTo>
                      <a:pt x="11026" y="30"/>
                      <a:pt x="11079" y="1"/>
                      <a:pt x="107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92862F1-665D-48D0-A2D5-B2AF971C5066}"/>
              </a:ext>
            </a:extLst>
          </p:cNvPr>
          <p:cNvSpPr txBox="1"/>
          <p:nvPr/>
        </p:nvSpPr>
        <p:spPr>
          <a:xfrm>
            <a:off x="971331" y="1509987"/>
            <a:ext cx="5202517" cy="41486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71A1B3B-213E-8540-2578-13A961A3B8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02" t="21609" r="9655" b="10651"/>
          <a:stretch/>
        </p:blipFill>
        <p:spPr>
          <a:xfrm>
            <a:off x="388620" y="406670"/>
            <a:ext cx="8601626" cy="4215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English Pronunciation British - التطبيقات على Google Play">
            <a:extLst>
              <a:ext uri="{FF2B5EF4-FFF2-40B4-BE49-F238E27FC236}">
                <a16:creationId xmlns:a16="http://schemas.microsoft.com/office/drawing/2014/main" id="{7C37BC94-2531-445C-9A39-33A9EF160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21" y="1758043"/>
            <a:ext cx="1777078" cy="2441579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2">
            <a:extLst>
              <a:ext uri="{FF2B5EF4-FFF2-40B4-BE49-F238E27FC236}">
                <a16:creationId xmlns:a16="http://schemas.microsoft.com/office/drawing/2014/main" id="{A82ACE7C-0906-8023-3EDC-7320C664EF3A}"/>
              </a:ext>
            </a:extLst>
          </p:cNvPr>
          <p:cNvSpPr txBox="1"/>
          <p:nvPr/>
        </p:nvSpPr>
        <p:spPr>
          <a:xfrm>
            <a:off x="944880" y="646024"/>
            <a:ext cx="2346960" cy="420775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مستطيل: زوايا مستديرة 26">
            <a:extLst>
              <a:ext uri="{FF2B5EF4-FFF2-40B4-BE49-F238E27FC236}">
                <a16:creationId xmlns:a16="http://schemas.microsoft.com/office/drawing/2014/main" id="{DB856256-CC16-F550-9BC1-780FC1A7F584}"/>
              </a:ext>
            </a:extLst>
          </p:cNvPr>
          <p:cNvSpPr/>
          <p:nvPr/>
        </p:nvSpPr>
        <p:spPr>
          <a:xfrm>
            <a:off x="958030" y="1256914"/>
            <a:ext cx="7881170" cy="259466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6" name="مستطيل: زوايا مستديرة 26">
            <a:extLst>
              <a:ext uri="{FF2B5EF4-FFF2-40B4-BE49-F238E27FC236}">
                <a16:creationId xmlns:a16="http://schemas.microsoft.com/office/drawing/2014/main" id="{0BCF7AFF-E881-15EA-2DC6-EEA027D8E3A2}"/>
              </a:ext>
            </a:extLst>
          </p:cNvPr>
          <p:cNvSpPr/>
          <p:nvPr/>
        </p:nvSpPr>
        <p:spPr>
          <a:xfrm>
            <a:off x="1018990" y="1477894"/>
            <a:ext cx="3583490" cy="267086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7" name="MG Bk 5 F-SA_2020_2-05">
            <a:hlinkClick r:id="" action="ppaction://media"/>
            <a:extLst>
              <a:ext uri="{FF2B5EF4-FFF2-40B4-BE49-F238E27FC236}">
                <a16:creationId xmlns:a16="http://schemas.microsoft.com/office/drawing/2014/main" id="{076C2BD4-19C2-64B5-3EB6-C1AAB449E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0081" y="594411"/>
            <a:ext cx="540918" cy="54091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9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82A4787C-5605-4904-907D-4378C2B6E6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43" t="29300" r="16481" b="13976"/>
          <a:stretch/>
        </p:blipFill>
        <p:spPr>
          <a:xfrm>
            <a:off x="1306378" y="650085"/>
            <a:ext cx="6466022" cy="375806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7" name="Google Shape;405;p41">
            <a:extLst>
              <a:ext uri="{FF2B5EF4-FFF2-40B4-BE49-F238E27FC236}">
                <a16:creationId xmlns:a16="http://schemas.microsoft.com/office/drawing/2014/main" id="{2FE14970-4D61-4263-849E-BA0BADC34BE1}"/>
              </a:ext>
            </a:extLst>
          </p:cNvPr>
          <p:cNvGrpSpPr/>
          <p:nvPr/>
        </p:nvGrpSpPr>
        <p:grpSpPr>
          <a:xfrm rot="-1421764">
            <a:off x="298735" y="425196"/>
            <a:ext cx="1298868" cy="925573"/>
            <a:chOff x="5540275" y="2868625"/>
            <a:chExt cx="430725" cy="306925"/>
          </a:xfrm>
        </p:grpSpPr>
        <p:sp>
          <p:nvSpPr>
            <p:cNvPr id="38" name="Google Shape;406;p41">
              <a:extLst>
                <a:ext uri="{FF2B5EF4-FFF2-40B4-BE49-F238E27FC236}">
                  <a16:creationId xmlns:a16="http://schemas.microsoft.com/office/drawing/2014/main" id="{D51D7D74-6A0D-4ED7-AED9-06A9A092D9A0}"/>
                </a:ext>
              </a:extLst>
            </p:cNvPr>
            <p:cNvSpPr/>
            <p:nvPr/>
          </p:nvSpPr>
          <p:spPr>
            <a:xfrm>
              <a:off x="5540275" y="2868625"/>
              <a:ext cx="430725" cy="306925"/>
            </a:xfrm>
            <a:custGeom>
              <a:avLst/>
              <a:gdLst/>
              <a:ahLst/>
              <a:cxnLst/>
              <a:rect l="l" t="t" r="r" b="b"/>
              <a:pathLst>
                <a:path w="17229" h="12277" extrusionOk="0">
                  <a:moveTo>
                    <a:pt x="2500" y="1"/>
                  </a:moveTo>
                  <a:cubicBezTo>
                    <a:pt x="1905" y="1"/>
                    <a:pt x="1393" y="418"/>
                    <a:pt x="1262" y="965"/>
                  </a:cubicBezTo>
                  <a:lnTo>
                    <a:pt x="1131" y="1084"/>
                  </a:lnTo>
                  <a:cubicBezTo>
                    <a:pt x="953" y="1227"/>
                    <a:pt x="810" y="1430"/>
                    <a:pt x="738" y="1644"/>
                  </a:cubicBezTo>
                  <a:cubicBezTo>
                    <a:pt x="298" y="1858"/>
                    <a:pt x="0" y="2299"/>
                    <a:pt x="0" y="2811"/>
                  </a:cubicBezTo>
                  <a:lnTo>
                    <a:pt x="0" y="10990"/>
                  </a:lnTo>
                  <a:cubicBezTo>
                    <a:pt x="0" y="11705"/>
                    <a:pt x="572" y="12276"/>
                    <a:pt x="1274" y="12276"/>
                  </a:cubicBezTo>
                  <a:lnTo>
                    <a:pt x="15943" y="12276"/>
                  </a:lnTo>
                  <a:cubicBezTo>
                    <a:pt x="16657" y="12276"/>
                    <a:pt x="17228" y="11693"/>
                    <a:pt x="17228" y="10990"/>
                  </a:cubicBezTo>
                  <a:lnTo>
                    <a:pt x="17228" y="2811"/>
                  </a:lnTo>
                  <a:cubicBezTo>
                    <a:pt x="17205" y="2299"/>
                    <a:pt x="16907" y="1858"/>
                    <a:pt x="16454" y="1644"/>
                  </a:cubicBezTo>
                  <a:cubicBezTo>
                    <a:pt x="16383" y="1430"/>
                    <a:pt x="16240" y="1227"/>
                    <a:pt x="16073" y="1084"/>
                  </a:cubicBezTo>
                  <a:lnTo>
                    <a:pt x="15931" y="965"/>
                  </a:lnTo>
                  <a:cubicBezTo>
                    <a:pt x="15788" y="418"/>
                    <a:pt x="15300" y="1"/>
                    <a:pt x="14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07;p41">
              <a:extLst>
                <a:ext uri="{FF2B5EF4-FFF2-40B4-BE49-F238E27FC236}">
                  <a16:creationId xmlns:a16="http://schemas.microsoft.com/office/drawing/2014/main" id="{6D3B9AD5-BF93-4E55-819E-BFC37D7E156B}"/>
                </a:ext>
              </a:extLst>
            </p:cNvPr>
            <p:cNvSpPr/>
            <p:nvPr/>
          </p:nvSpPr>
          <p:spPr>
            <a:xfrm>
              <a:off x="5755175" y="2926900"/>
              <a:ext cx="183375" cy="217100"/>
            </a:xfrm>
            <a:custGeom>
              <a:avLst/>
              <a:gdLst/>
              <a:ahLst/>
              <a:cxnLst/>
              <a:rect l="l" t="t" r="r" b="b"/>
              <a:pathLst>
                <a:path w="7335" h="8684" extrusionOk="0">
                  <a:moveTo>
                    <a:pt x="3676" y="1"/>
                  </a:moveTo>
                  <a:cubicBezTo>
                    <a:pt x="2444" y="1"/>
                    <a:pt x="1209" y="164"/>
                    <a:pt x="0" y="492"/>
                  </a:cubicBezTo>
                  <a:lnTo>
                    <a:pt x="0" y="8683"/>
                  </a:lnTo>
                  <a:cubicBezTo>
                    <a:pt x="1197" y="8356"/>
                    <a:pt x="2429" y="8192"/>
                    <a:pt x="3663" y="8192"/>
                  </a:cubicBezTo>
                  <a:cubicBezTo>
                    <a:pt x="4897" y="8192"/>
                    <a:pt x="6132" y="8356"/>
                    <a:pt x="7335" y="8683"/>
                  </a:cubicBezTo>
                  <a:lnTo>
                    <a:pt x="7335" y="492"/>
                  </a:lnTo>
                  <a:cubicBezTo>
                    <a:pt x="6138" y="164"/>
                    <a:pt x="4909" y="1"/>
                    <a:pt x="3676" y="1"/>
                  </a:cubicBez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8;p41">
              <a:extLst>
                <a:ext uri="{FF2B5EF4-FFF2-40B4-BE49-F238E27FC236}">
                  <a16:creationId xmlns:a16="http://schemas.microsoft.com/office/drawing/2014/main" id="{60A84A54-7908-4725-AC5D-43B525EC1B2B}"/>
                </a:ext>
              </a:extLst>
            </p:cNvPr>
            <p:cNvSpPr/>
            <p:nvPr/>
          </p:nvSpPr>
          <p:spPr>
            <a:xfrm>
              <a:off x="5755175" y="2895825"/>
              <a:ext cx="166700" cy="229125"/>
            </a:xfrm>
            <a:custGeom>
              <a:avLst/>
              <a:gdLst/>
              <a:ahLst/>
              <a:cxnLst/>
              <a:rect l="l" t="t" r="r" b="b"/>
              <a:pathLst>
                <a:path w="6668" h="9165" extrusionOk="0">
                  <a:moveTo>
                    <a:pt x="5166" y="0"/>
                  </a:moveTo>
                  <a:cubicBezTo>
                    <a:pt x="3442" y="0"/>
                    <a:pt x="1700" y="327"/>
                    <a:pt x="12" y="973"/>
                  </a:cubicBezTo>
                  <a:cubicBezTo>
                    <a:pt x="0" y="3711"/>
                    <a:pt x="0" y="6438"/>
                    <a:pt x="0" y="9164"/>
                  </a:cubicBezTo>
                  <a:cubicBezTo>
                    <a:pt x="1203" y="8836"/>
                    <a:pt x="2439" y="8670"/>
                    <a:pt x="3676" y="8670"/>
                  </a:cubicBezTo>
                  <a:cubicBezTo>
                    <a:pt x="4678" y="8670"/>
                    <a:pt x="5681" y="8779"/>
                    <a:pt x="6668" y="8998"/>
                  </a:cubicBezTo>
                  <a:lnTo>
                    <a:pt x="6668" y="806"/>
                  </a:lnTo>
                  <a:cubicBezTo>
                    <a:pt x="6418" y="544"/>
                    <a:pt x="6156" y="270"/>
                    <a:pt x="5906" y="20"/>
                  </a:cubicBezTo>
                  <a:cubicBezTo>
                    <a:pt x="5660" y="7"/>
                    <a:pt x="5413" y="0"/>
                    <a:pt x="5166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09;p41">
              <a:extLst>
                <a:ext uri="{FF2B5EF4-FFF2-40B4-BE49-F238E27FC236}">
                  <a16:creationId xmlns:a16="http://schemas.microsoft.com/office/drawing/2014/main" id="{854A33AE-4632-4C52-8717-E7E358E6B774}"/>
                </a:ext>
              </a:extLst>
            </p:cNvPr>
            <p:cNvSpPr/>
            <p:nvPr/>
          </p:nvSpPr>
          <p:spPr>
            <a:xfrm>
              <a:off x="5755175" y="2888825"/>
              <a:ext cx="153025" cy="216775"/>
            </a:xfrm>
            <a:custGeom>
              <a:avLst/>
              <a:gdLst/>
              <a:ahLst/>
              <a:cxnLst/>
              <a:rect l="l" t="t" r="r" b="b"/>
              <a:pathLst>
                <a:path w="6121" h="8671" extrusionOk="0">
                  <a:moveTo>
                    <a:pt x="3644" y="1"/>
                  </a:moveTo>
                  <a:cubicBezTo>
                    <a:pt x="2416" y="1"/>
                    <a:pt x="1187" y="159"/>
                    <a:pt x="0" y="479"/>
                  </a:cubicBezTo>
                  <a:lnTo>
                    <a:pt x="0" y="8670"/>
                  </a:lnTo>
                  <a:cubicBezTo>
                    <a:pt x="1202" y="8341"/>
                    <a:pt x="2433" y="8176"/>
                    <a:pt x="3666" y="8176"/>
                  </a:cubicBezTo>
                  <a:cubicBezTo>
                    <a:pt x="4486" y="8176"/>
                    <a:pt x="5307" y="8249"/>
                    <a:pt x="6120" y="8396"/>
                  </a:cubicBezTo>
                  <a:lnTo>
                    <a:pt x="6120" y="217"/>
                  </a:lnTo>
                  <a:cubicBezTo>
                    <a:pt x="5304" y="73"/>
                    <a:pt x="4474" y="1"/>
                    <a:pt x="3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10;p41">
              <a:extLst>
                <a:ext uri="{FF2B5EF4-FFF2-40B4-BE49-F238E27FC236}">
                  <a16:creationId xmlns:a16="http://schemas.microsoft.com/office/drawing/2014/main" id="{BF425F5C-A548-4383-B4D7-5519CF94CBFE}"/>
                </a:ext>
              </a:extLst>
            </p:cNvPr>
            <p:cNvSpPr/>
            <p:nvPr/>
          </p:nvSpPr>
          <p:spPr>
            <a:xfrm>
              <a:off x="5777500" y="2918800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2765" y="1"/>
                  </a:moveTo>
                  <a:cubicBezTo>
                    <a:pt x="1839" y="1"/>
                    <a:pt x="912" y="96"/>
                    <a:pt x="0" y="280"/>
                  </a:cubicBezTo>
                  <a:lnTo>
                    <a:pt x="0" y="816"/>
                  </a:lnTo>
                  <a:cubicBezTo>
                    <a:pt x="912" y="632"/>
                    <a:pt x="1839" y="537"/>
                    <a:pt x="2765" y="537"/>
                  </a:cubicBezTo>
                  <a:cubicBezTo>
                    <a:pt x="3277" y="537"/>
                    <a:pt x="3789" y="566"/>
                    <a:pt x="4298" y="625"/>
                  </a:cubicBezTo>
                  <a:lnTo>
                    <a:pt x="4298" y="89"/>
                  </a:lnTo>
                  <a:cubicBezTo>
                    <a:pt x="3789" y="30"/>
                    <a:pt x="3277" y="1"/>
                    <a:pt x="2765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11;p41">
              <a:extLst>
                <a:ext uri="{FF2B5EF4-FFF2-40B4-BE49-F238E27FC236}">
                  <a16:creationId xmlns:a16="http://schemas.microsoft.com/office/drawing/2014/main" id="{E1E78B35-4588-4628-B352-E8767C330FA1}"/>
                </a:ext>
              </a:extLst>
            </p:cNvPr>
            <p:cNvSpPr/>
            <p:nvPr/>
          </p:nvSpPr>
          <p:spPr>
            <a:xfrm>
              <a:off x="5777500" y="2948275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2765" y="1"/>
                  </a:moveTo>
                  <a:cubicBezTo>
                    <a:pt x="1839" y="1"/>
                    <a:pt x="912" y="96"/>
                    <a:pt x="0" y="280"/>
                  </a:cubicBezTo>
                  <a:lnTo>
                    <a:pt x="0" y="815"/>
                  </a:lnTo>
                  <a:cubicBezTo>
                    <a:pt x="912" y="632"/>
                    <a:pt x="1839" y="536"/>
                    <a:pt x="2765" y="536"/>
                  </a:cubicBezTo>
                  <a:cubicBezTo>
                    <a:pt x="3277" y="536"/>
                    <a:pt x="3789" y="566"/>
                    <a:pt x="4298" y="625"/>
                  </a:cubicBezTo>
                  <a:lnTo>
                    <a:pt x="4298" y="89"/>
                  </a:lnTo>
                  <a:cubicBezTo>
                    <a:pt x="3789" y="30"/>
                    <a:pt x="3277" y="1"/>
                    <a:pt x="2765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12;p41">
              <a:extLst>
                <a:ext uri="{FF2B5EF4-FFF2-40B4-BE49-F238E27FC236}">
                  <a16:creationId xmlns:a16="http://schemas.microsoft.com/office/drawing/2014/main" id="{B674AC75-752D-419F-AA0C-8FD2D4A4BF07}"/>
                </a:ext>
              </a:extLst>
            </p:cNvPr>
            <p:cNvSpPr/>
            <p:nvPr/>
          </p:nvSpPr>
          <p:spPr>
            <a:xfrm>
              <a:off x="5777500" y="2977525"/>
              <a:ext cx="107475" cy="20325"/>
            </a:xfrm>
            <a:custGeom>
              <a:avLst/>
              <a:gdLst/>
              <a:ahLst/>
              <a:cxnLst/>
              <a:rect l="l" t="t" r="r" b="b"/>
              <a:pathLst>
                <a:path w="4299" h="813" extrusionOk="0">
                  <a:moveTo>
                    <a:pt x="2802" y="0"/>
                  </a:moveTo>
                  <a:cubicBezTo>
                    <a:pt x="1864" y="0"/>
                    <a:pt x="924" y="98"/>
                    <a:pt x="0" y="277"/>
                  </a:cubicBezTo>
                  <a:lnTo>
                    <a:pt x="0" y="812"/>
                  </a:lnTo>
                  <a:cubicBezTo>
                    <a:pt x="924" y="634"/>
                    <a:pt x="1864" y="536"/>
                    <a:pt x="2802" y="536"/>
                  </a:cubicBezTo>
                  <a:cubicBezTo>
                    <a:pt x="3302" y="536"/>
                    <a:pt x="3802" y="564"/>
                    <a:pt x="4298" y="622"/>
                  </a:cubicBezTo>
                  <a:lnTo>
                    <a:pt x="4298" y="86"/>
                  </a:lnTo>
                  <a:cubicBezTo>
                    <a:pt x="3802" y="28"/>
                    <a:pt x="3302" y="0"/>
                    <a:pt x="2802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13;p41">
              <a:extLst>
                <a:ext uri="{FF2B5EF4-FFF2-40B4-BE49-F238E27FC236}">
                  <a16:creationId xmlns:a16="http://schemas.microsoft.com/office/drawing/2014/main" id="{201406FB-B059-4D85-A993-DFDE352FA21C}"/>
                </a:ext>
              </a:extLst>
            </p:cNvPr>
            <p:cNvSpPr/>
            <p:nvPr/>
          </p:nvSpPr>
          <p:spPr>
            <a:xfrm>
              <a:off x="5777500" y="3006925"/>
              <a:ext cx="107475" cy="20375"/>
            </a:xfrm>
            <a:custGeom>
              <a:avLst/>
              <a:gdLst/>
              <a:ahLst/>
              <a:cxnLst/>
              <a:rect l="l" t="t" r="r" b="b"/>
              <a:pathLst>
                <a:path w="4299" h="815" extrusionOk="0">
                  <a:moveTo>
                    <a:pt x="2765" y="0"/>
                  </a:moveTo>
                  <a:cubicBezTo>
                    <a:pt x="1839" y="0"/>
                    <a:pt x="912" y="95"/>
                    <a:pt x="0" y="279"/>
                  </a:cubicBezTo>
                  <a:lnTo>
                    <a:pt x="0" y="815"/>
                  </a:lnTo>
                  <a:cubicBezTo>
                    <a:pt x="912" y="631"/>
                    <a:pt x="1839" y="536"/>
                    <a:pt x="2765" y="536"/>
                  </a:cubicBezTo>
                  <a:cubicBezTo>
                    <a:pt x="3277" y="536"/>
                    <a:pt x="3789" y="565"/>
                    <a:pt x="4298" y="625"/>
                  </a:cubicBezTo>
                  <a:lnTo>
                    <a:pt x="4298" y="89"/>
                  </a:lnTo>
                  <a:cubicBezTo>
                    <a:pt x="3789" y="29"/>
                    <a:pt x="3277" y="0"/>
                    <a:pt x="2765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14;p41">
              <a:extLst>
                <a:ext uri="{FF2B5EF4-FFF2-40B4-BE49-F238E27FC236}">
                  <a16:creationId xmlns:a16="http://schemas.microsoft.com/office/drawing/2014/main" id="{1312F32B-F720-4584-8CC0-3CBD12BD3ED6}"/>
                </a:ext>
              </a:extLst>
            </p:cNvPr>
            <p:cNvSpPr/>
            <p:nvPr/>
          </p:nvSpPr>
          <p:spPr>
            <a:xfrm>
              <a:off x="5777500" y="3036375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2765" y="1"/>
                  </a:moveTo>
                  <a:cubicBezTo>
                    <a:pt x="1839" y="1"/>
                    <a:pt x="912" y="96"/>
                    <a:pt x="0" y="280"/>
                  </a:cubicBezTo>
                  <a:lnTo>
                    <a:pt x="0" y="816"/>
                  </a:lnTo>
                  <a:cubicBezTo>
                    <a:pt x="912" y="632"/>
                    <a:pt x="1839" y="537"/>
                    <a:pt x="2765" y="537"/>
                  </a:cubicBezTo>
                  <a:cubicBezTo>
                    <a:pt x="3277" y="537"/>
                    <a:pt x="3789" y="566"/>
                    <a:pt x="4298" y="625"/>
                  </a:cubicBezTo>
                  <a:lnTo>
                    <a:pt x="4298" y="89"/>
                  </a:lnTo>
                  <a:cubicBezTo>
                    <a:pt x="3789" y="30"/>
                    <a:pt x="3277" y="1"/>
                    <a:pt x="2765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15;p41">
              <a:extLst>
                <a:ext uri="{FF2B5EF4-FFF2-40B4-BE49-F238E27FC236}">
                  <a16:creationId xmlns:a16="http://schemas.microsoft.com/office/drawing/2014/main" id="{7DAA0ABE-167E-45DC-B0BC-9EDED197F170}"/>
                </a:ext>
              </a:extLst>
            </p:cNvPr>
            <p:cNvSpPr/>
            <p:nvPr/>
          </p:nvSpPr>
          <p:spPr>
            <a:xfrm>
              <a:off x="5571825" y="2926900"/>
              <a:ext cx="183375" cy="217100"/>
            </a:xfrm>
            <a:custGeom>
              <a:avLst/>
              <a:gdLst/>
              <a:ahLst/>
              <a:cxnLst/>
              <a:rect l="l" t="t" r="r" b="b"/>
              <a:pathLst>
                <a:path w="7335" h="8684" extrusionOk="0">
                  <a:moveTo>
                    <a:pt x="3663" y="1"/>
                  </a:moveTo>
                  <a:cubicBezTo>
                    <a:pt x="2429" y="1"/>
                    <a:pt x="1197" y="164"/>
                    <a:pt x="0" y="492"/>
                  </a:cubicBezTo>
                  <a:lnTo>
                    <a:pt x="0" y="8683"/>
                  </a:lnTo>
                  <a:cubicBezTo>
                    <a:pt x="1203" y="8356"/>
                    <a:pt x="2438" y="8192"/>
                    <a:pt x="3672" y="8192"/>
                  </a:cubicBezTo>
                  <a:cubicBezTo>
                    <a:pt x="4905" y="8192"/>
                    <a:pt x="6138" y="8356"/>
                    <a:pt x="7334" y="8683"/>
                  </a:cubicBezTo>
                  <a:lnTo>
                    <a:pt x="7334" y="492"/>
                  </a:lnTo>
                  <a:cubicBezTo>
                    <a:pt x="6132" y="164"/>
                    <a:pt x="4897" y="1"/>
                    <a:pt x="3663" y="1"/>
                  </a:cubicBez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6;p41">
              <a:extLst>
                <a:ext uri="{FF2B5EF4-FFF2-40B4-BE49-F238E27FC236}">
                  <a16:creationId xmlns:a16="http://schemas.microsoft.com/office/drawing/2014/main" id="{AC65ECEC-8C3F-4CC7-BEED-CBF0FF1A9EB8}"/>
                </a:ext>
              </a:extLst>
            </p:cNvPr>
            <p:cNvSpPr/>
            <p:nvPr/>
          </p:nvSpPr>
          <p:spPr>
            <a:xfrm>
              <a:off x="5588475" y="2895825"/>
              <a:ext cx="166725" cy="229125"/>
            </a:xfrm>
            <a:custGeom>
              <a:avLst/>
              <a:gdLst/>
              <a:ahLst/>
              <a:cxnLst/>
              <a:rect l="l" t="t" r="r" b="b"/>
              <a:pathLst>
                <a:path w="6669" h="9165" extrusionOk="0">
                  <a:moveTo>
                    <a:pt x="1503" y="0"/>
                  </a:moveTo>
                  <a:cubicBezTo>
                    <a:pt x="1256" y="0"/>
                    <a:pt x="1009" y="7"/>
                    <a:pt x="763" y="20"/>
                  </a:cubicBezTo>
                  <a:cubicBezTo>
                    <a:pt x="513" y="270"/>
                    <a:pt x="251" y="544"/>
                    <a:pt x="1" y="806"/>
                  </a:cubicBezTo>
                  <a:lnTo>
                    <a:pt x="1" y="8998"/>
                  </a:lnTo>
                  <a:cubicBezTo>
                    <a:pt x="987" y="8779"/>
                    <a:pt x="1993" y="8670"/>
                    <a:pt x="2997" y="8670"/>
                  </a:cubicBezTo>
                  <a:cubicBezTo>
                    <a:pt x="4235" y="8670"/>
                    <a:pt x="5472" y="8836"/>
                    <a:pt x="6668" y="9164"/>
                  </a:cubicBezTo>
                  <a:cubicBezTo>
                    <a:pt x="6668" y="6438"/>
                    <a:pt x="6668" y="3711"/>
                    <a:pt x="6656" y="973"/>
                  </a:cubicBezTo>
                  <a:cubicBezTo>
                    <a:pt x="4980" y="327"/>
                    <a:pt x="3230" y="0"/>
                    <a:pt x="1503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7;p41">
              <a:extLst>
                <a:ext uri="{FF2B5EF4-FFF2-40B4-BE49-F238E27FC236}">
                  <a16:creationId xmlns:a16="http://schemas.microsoft.com/office/drawing/2014/main" id="{1779F144-CC79-4326-BBEA-627251B95FB4}"/>
                </a:ext>
              </a:extLst>
            </p:cNvPr>
            <p:cNvSpPr/>
            <p:nvPr/>
          </p:nvSpPr>
          <p:spPr>
            <a:xfrm>
              <a:off x="5602175" y="2888825"/>
              <a:ext cx="153025" cy="216775"/>
            </a:xfrm>
            <a:custGeom>
              <a:avLst/>
              <a:gdLst/>
              <a:ahLst/>
              <a:cxnLst/>
              <a:rect l="l" t="t" r="r" b="b"/>
              <a:pathLst>
                <a:path w="6121" h="8671" extrusionOk="0">
                  <a:moveTo>
                    <a:pt x="2476" y="1"/>
                  </a:moveTo>
                  <a:cubicBezTo>
                    <a:pt x="1646" y="1"/>
                    <a:pt x="817" y="73"/>
                    <a:pt x="1" y="217"/>
                  </a:cubicBezTo>
                  <a:lnTo>
                    <a:pt x="1" y="8396"/>
                  </a:lnTo>
                  <a:cubicBezTo>
                    <a:pt x="819" y="8249"/>
                    <a:pt x="1642" y="8176"/>
                    <a:pt x="2464" y="8176"/>
                  </a:cubicBezTo>
                  <a:cubicBezTo>
                    <a:pt x="3698" y="8176"/>
                    <a:pt x="4926" y="8341"/>
                    <a:pt x="6120" y="8670"/>
                  </a:cubicBezTo>
                  <a:lnTo>
                    <a:pt x="6120" y="479"/>
                  </a:lnTo>
                  <a:cubicBezTo>
                    <a:pt x="4934" y="159"/>
                    <a:pt x="3705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8;p41">
              <a:extLst>
                <a:ext uri="{FF2B5EF4-FFF2-40B4-BE49-F238E27FC236}">
                  <a16:creationId xmlns:a16="http://schemas.microsoft.com/office/drawing/2014/main" id="{C7F84540-BE1E-4D4D-BB1E-A457213FE63F}"/>
                </a:ext>
              </a:extLst>
            </p:cNvPr>
            <p:cNvSpPr/>
            <p:nvPr/>
          </p:nvSpPr>
          <p:spPr>
            <a:xfrm>
              <a:off x="5625100" y="2918800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1534" y="1"/>
                  </a:moveTo>
                  <a:cubicBezTo>
                    <a:pt x="1022" y="1"/>
                    <a:pt x="509" y="30"/>
                    <a:pt x="0" y="89"/>
                  </a:cubicBezTo>
                  <a:lnTo>
                    <a:pt x="0" y="625"/>
                  </a:lnTo>
                  <a:cubicBezTo>
                    <a:pt x="509" y="566"/>
                    <a:pt x="1022" y="537"/>
                    <a:pt x="1534" y="537"/>
                  </a:cubicBezTo>
                  <a:cubicBezTo>
                    <a:pt x="2460" y="537"/>
                    <a:pt x="3387" y="632"/>
                    <a:pt x="4298" y="816"/>
                  </a:cubicBezTo>
                  <a:lnTo>
                    <a:pt x="4298" y="280"/>
                  </a:lnTo>
                  <a:cubicBezTo>
                    <a:pt x="3387" y="96"/>
                    <a:pt x="2460" y="1"/>
                    <a:pt x="1534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19;p41">
              <a:extLst>
                <a:ext uri="{FF2B5EF4-FFF2-40B4-BE49-F238E27FC236}">
                  <a16:creationId xmlns:a16="http://schemas.microsoft.com/office/drawing/2014/main" id="{2ADAA5C5-1659-4E53-8DAB-3668ED91EED2}"/>
                </a:ext>
              </a:extLst>
            </p:cNvPr>
            <p:cNvSpPr/>
            <p:nvPr/>
          </p:nvSpPr>
          <p:spPr>
            <a:xfrm>
              <a:off x="5625100" y="2948275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1534" y="1"/>
                  </a:moveTo>
                  <a:cubicBezTo>
                    <a:pt x="1022" y="1"/>
                    <a:pt x="509" y="30"/>
                    <a:pt x="0" y="89"/>
                  </a:cubicBezTo>
                  <a:lnTo>
                    <a:pt x="0" y="625"/>
                  </a:lnTo>
                  <a:cubicBezTo>
                    <a:pt x="509" y="566"/>
                    <a:pt x="1022" y="536"/>
                    <a:pt x="1534" y="536"/>
                  </a:cubicBezTo>
                  <a:cubicBezTo>
                    <a:pt x="2460" y="536"/>
                    <a:pt x="3387" y="632"/>
                    <a:pt x="4298" y="815"/>
                  </a:cubicBezTo>
                  <a:lnTo>
                    <a:pt x="4298" y="280"/>
                  </a:lnTo>
                  <a:cubicBezTo>
                    <a:pt x="3387" y="96"/>
                    <a:pt x="2460" y="1"/>
                    <a:pt x="1534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0;p41">
              <a:extLst>
                <a:ext uri="{FF2B5EF4-FFF2-40B4-BE49-F238E27FC236}">
                  <a16:creationId xmlns:a16="http://schemas.microsoft.com/office/drawing/2014/main" id="{2896802E-30B3-4418-A3E5-FA47342515D2}"/>
                </a:ext>
              </a:extLst>
            </p:cNvPr>
            <p:cNvSpPr/>
            <p:nvPr/>
          </p:nvSpPr>
          <p:spPr>
            <a:xfrm>
              <a:off x="5625100" y="2977525"/>
              <a:ext cx="107475" cy="20325"/>
            </a:xfrm>
            <a:custGeom>
              <a:avLst/>
              <a:gdLst/>
              <a:ahLst/>
              <a:cxnLst/>
              <a:rect l="l" t="t" r="r" b="b"/>
              <a:pathLst>
                <a:path w="4299" h="813" extrusionOk="0">
                  <a:moveTo>
                    <a:pt x="1497" y="0"/>
                  </a:moveTo>
                  <a:cubicBezTo>
                    <a:pt x="997" y="0"/>
                    <a:pt x="497" y="28"/>
                    <a:pt x="0" y="86"/>
                  </a:cubicBezTo>
                  <a:lnTo>
                    <a:pt x="0" y="622"/>
                  </a:lnTo>
                  <a:cubicBezTo>
                    <a:pt x="497" y="564"/>
                    <a:pt x="997" y="536"/>
                    <a:pt x="1497" y="536"/>
                  </a:cubicBezTo>
                  <a:cubicBezTo>
                    <a:pt x="2435" y="536"/>
                    <a:pt x="3374" y="634"/>
                    <a:pt x="4298" y="812"/>
                  </a:cubicBezTo>
                  <a:lnTo>
                    <a:pt x="4298" y="277"/>
                  </a:lnTo>
                  <a:cubicBezTo>
                    <a:pt x="3374" y="98"/>
                    <a:pt x="2435" y="0"/>
                    <a:pt x="1497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1;p41">
              <a:extLst>
                <a:ext uri="{FF2B5EF4-FFF2-40B4-BE49-F238E27FC236}">
                  <a16:creationId xmlns:a16="http://schemas.microsoft.com/office/drawing/2014/main" id="{47855D35-11C3-4F83-B3C6-4D87543BD290}"/>
                </a:ext>
              </a:extLst>
            </p:cNvPr>
            <p:cNvSpPr/>
            <p:nvPr/>
          </p:nvSpPr>
          <p:spPr>
            <a:xfrm>
              <a:off x="5625100" y="3007150"/>
              <a:ext cx="46750" cy="15400"/>
            </a:xfrm>
            <a:custGeom>
              <a:avLst/>
              <a:gdLst/>
              <a:ahLst/>
              <a:cxnLst/>
              <a:rect l="l" t="t" r="r" b="b"/>
              <a:pathLst>
                <a:path w="1870" h="616" extrusionOk="0">
                  <a:moveTo>
                    <a:pt x="1467" y="1"/>
                  </a:moveTo>
                  <a:cubicBezTo>
                    <a:pt x="974" y="1"/>
                    <a:pt x="487" y="33"/>
                    <a:pt x="0" y="80"/>
                  </a:cubicBezTo>
                  <a:lnTo>
                    <a:pt x="0" y="616"/>
                  </a:lnTo>
                  <a:cubicBezTo>
                    <a:pt x="465" y="562"/>
                    <a:pt x="936" y="535"/>
                    <a:pt x="1403" y="535"/>
                  </a:cubicBezTo>
                  <a:cubicBezTo>
                    <a:pt x="1559" y="535"/>
                    <a:pt x="1715" y="538"/>
                    <a:pt x="1870" y="544"/>
                  </a:cubicBezTo>
                  <a:lnTo>
                    <a:pt x="1870" y="8"/>
                  </a:lnTo>
                  <a:cubicBezTo>
                    <a:pt x="1735" y="3"/>
                    <a:pt x="1600" y="1"/>
                    <a:pt x="1467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2;p41">
              <a:extLst>
                <a:ext uri="{FF2B5EF4-FFF2-40B4-BE49-F238E27FC236}">
                  <a16:creationId xmlns:a16="http://schemas.microsoft.com/office/drawing/2014/main" id="{7FB430F5-C86E-4FA5-8BB1-3E0621FA2993}"/>
                </a:ext>
              </a:extLst>
            </p:cNvPr>
            <p:cNvSpPr/>
            <p:nvPr/>
          </p:nvSpPr>
          <p:spPr>
            <a:xfrm>
              <a:off x="5625100" y="3036625"/>
              <a:ext cx="46750" cy="15400"/>
            </a:xfrm>
            <a:custGeom>
              <a:avLst/>
              <a:gdLst/>
              <a:ahLst/>
              <a:cxnLst/>
              <a:rect l="l" t="t" r="r" b="b"/>
              <a:pathLst>
                <a:path w="1870" h="616" extrusionOk="0">
                  <a:moveTo>
                    <a:pt x="1467" y="1"/>
                  </a:moveTo>
                  <a:cubicBezTo>
                    <a:pt x="974" y="1"/>
                    <a:pt x="487" y="33"/>
                    <a:pt x="0" y="79"/>
                  </a:cubicBezTo>
                  <a:lnTo>
                    <a:pt x="0" y="615"/>
                  </a:lnTo>
                  <a:cubicBezTo>
                    <a:pt x="465" y="562"/>
                    <a:pt x="936" y="535"/>
                    <a:pt x="1403" y="535"/>
                  </a:cubicBezTo>
                  <a:cubicBezTo>
                    <a:pt x="1559" y="535"/>
                    <a:pt x="1715" y="538"/>
                    <a:pt x="1870" y="544"/>
                  </a:cubicBezTo>
                  <a:lnTo>
                    <a:pt x="1870" y="8"/>
                  </a:lnTo>
                  <a:cubicBezTo>
                    <a:pt x="1735" y="3"/>
                    <a:pt x="1600" y="1"/>
                    <a:pt x="1467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3;p41">
              <a:extLst>
                <a:ext uri="{FF2B5EF4-FFF2-40B4-BE49-F238E27FC236}">
                  <a16:creationId xmlns:a16="http://schemas.microsoft.com/office/drawing/2014/main" id="{7F987DE7-1D60-4C9C-9E6F-5766C8769551}"/>
                </a:ext>
              </a:extLst>
            </p:cNvPr>
            <p:cNvSpPr/>
            <p:nvPr/>
          </p:nvSpPr>
          <p:spPr>
            <a:xfrm>
              <a:off x="5683425" y="3007350"/>
              <a:ext cx="47950" cy="49125"/>
            </a:xfrm>
            <a:custGeom>
              <a:avLst/>
              <a:gdLst/>
              <a:ahLst/>
              <a:cxnLst/>
              <a:rect l="l" t="t" r="r" b="b"/>
              <a:pathLst>
                <a:path w="1918" h="1965" extrusionOk="0">
                  <a:moveTo>
                    <a:pt x="1" y="0"/>
                  </a:moveTo>
                  <a:lnTo>
                    <a:pt x="1" y="1703"/>
                  </a:lnTo>
                  <a:cubicBezTo>
                    <a:pt x="644" y="1751"/>
                    <a:pt x="1275" y="1834"/>
                    <a:pt x="1918" y="1965"/>
                  </a:cubicBezTo>
                  <a:lnTo>
                    <a:pt x="1918" y="250"/>
                  </a:lnTo>
                  <a:cubicBezTo>
                    <a:pt x="1275" y="119"/>
                    <a:pt x="644" y="36"/>
                    <a:pt x="1" y="0"/>
                  </a:cubicBez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549;p47">
            <a:extLst>
              <a:ext uri="{FF2B5EF4-FFF2-40B4-BE49-F238E27FC236}">
                <a16:creationId xmlns:a16="http://schemas.microsoft.com/office/drawing/2014/main" id="{26A42986-7CC5-49A5-B332-BD5C73BA8055}"/>
              </a:ext>
            </a:extLst>
          </p:cNvPr>
          <p:cNvSpPr/>
          <p:nvPr/>
        </p:nvSpPr>
        <p:spPr>
          <a:xfrm rot="-1952754">
            <a:off x="5082098" y="3545409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28D1898E-E4AA-4D11-9D06-E9A600681EA2}"/>
              </a:ext>
            </a:extLst>
          </p:cNvPr>
          <p:cNvSpPr txBox="1"/>
          <p:nvPr/>
        </p:nvSpPr>
        <p:spPr>
          <a:xfrm>
            <a:off x="2072216" y="1572750"/>
            <a:ext cx="2222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f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57C3E77D-03CE-4014-ABD7-E8DECD703ABB}"/>
              </a:ext>
            </a:extLst>
          </p:cNvPr>
          <p:cNvSpPr txBox="1"/>
          <p:nvPr/>
        </p:nvSpPr>
        <p:spPr>
          <a:xfrm>
            <a:off x="2072217" y="1819374"/>
            <a:ext cx="168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d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68" name="مربع نص 67">
            <a:extLst>
              <a:ext uri="{FF2B5EF4-FFF2-40B4-BE49-F238E27FC236}">
                <a16:creationId xmlns:a16="http://schemas.microsoft.com/office/drawing/2014/main" id="{943F7A02-DA4A-4F98-A3E3-2C00F377C7DD}"/>
              </a:ext>
            </a:extLst>
          </p:cNvPr>
          <p:cNvSpPr txBox="1"/>
          <p:nvPr/>
        </p:nvSpPr>
        <p:spPr>
          <a:xfrm>
            <a:off x="2072216" y="2004040"/>
            <a:ext cx="222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C00000"/>
                </a:solidFill>
              </a:rPr>
              <a:t>i</a:t>
            </a:r>
            <a:endParaRPr lang="ar-SA" sz="1800" b="1" dirty="0">
              <a:solidFill>
                <a:srgbClr val="C00000"/>
              </a:solidFill>
            </a:endParaRPr>
          </a:p>
        </p:txBody>
      </p:sp>
      <p:sp>
        <p:nvSpPr>
          <p:cNvPr id="70" name="مربع نص 69">
            <a:extLst>
              <a:ext uri="{FF2B5EF4-FFF2-40B4-BE49-F238E27FC236}">
                <a16:creationId xmlns:a16="http://schemas.microsoft.com/office/drawing/2014/main" id="{6D4828A0-4A89-4267-B72E-232F178A0264}"/>
              </a:ext>
            </a:extLst>
          </p:cNvPr>
          <p:cNvSpPr txBox="1"/>
          <p:nvPr/>
        </p:nvSpPr>
        <p:spPr>
          <a:xfrm>
            <a:off x="2072216" y="2239482"/>
            <a:ext cx="222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b</a:t>
            </a:r>
            <a:endParaRPr lang="ar-SA" sz="1800" b="1" dirty="0">
              <a:solidFill>
                <a:srgbClr val="C00000"/>
              </a:solidFill>
            </a:endParaRPr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5E7D8A38-AD65-45F9-A2C8-E88743BF69F7}"/>
              </a:ext>
            </a:extLst>
          </p:cNvPr>
          <p:cNvSpPr txBox="1"/>
          <p:nvPr/>
        </p:nvSpPr>
        <p:spPr>
          <a:xfrm>
            <a:off x="2072216" y="2435330"/>
            <a:ext cx="4686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c</a:t>
            </a:r>
            <a:endParaRPr lang="ar-SA" sz="1800" b="1" dirty="0">
              <a:solidFill>
                <a:srgbClr val="C00000"/>
              </a:solidFill>
            </a:endParaRPr>
          </a:p>
        </p:txBody>
      </p: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9BF10789-4104-41A6-9B12-2CE12CCDFE13}"/>
              </a:ext>
            </a:extLst>
          </p:cNvPr>
          <p:cNvSpPr txBox="1"/>
          <p:nvPr/>
        </p:nvSpPr>
        <p:spPr>
          <a:xfrm>
            <a:off x="2072216" y="2859888"/>
            <a:ext cx="306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a</a:t>
            </a:r>
            <a:endParaRPr lang="ar-SA" sz="1100" b="1" dirty="0">
              <a:solidFill>
                <a:srgbClr val="C00000"/>
              </a:solidFill>
            </a:endParaRPr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019257E7-61DB-4FFB-9216-7C70FCB61F0C}"/>
              </a:ext>
            </a:extLst>
          </p:cNvPr>
          <p:cNvSpPr txBox="1"/>
          <p:nvPr/>
        </p:nvSpPr>
        <p:spPr>
          <a:xfrm>
            <a:off x="2072216" y="3082466"/>
            <a:ext cx="306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h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32F281E2-475A-4245-9D2B-8144577C2E2F}"/>
              </a:ext>
            </a:extLst>
          </p:cNvPr>
          <p:cNvSpPr txBox="1"/>
          <p:nvPr/>
        </p:nvSpPr>
        <p:spPr>
          <a:xfrm>
            <a:off x="2072216" y="3375974"/>
            <a:ext cx="306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g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80" name="مربع نص 79">
            <a:extLst>
              <a:ext uri="{FF2B5EF4-FFF2-40B4-BE49-F238E27FC236}">
                <a16:creationId xmlns:a16="http://schemas.microsoft.com/office/drawing/2014/main" id="{31BC2DF7-541D-4B57-81F0-0AC50A7748F7}"/>
              </a:ext>
            </a:extLst>
          </p:cNvPr>
          <p:cNvSpPr txBox="1"/>
          <p:nvPr/>
        </p:nvSpPr>
        <p:spPr>
          <a:xfrm>
            <a:off x="2102659" y="2661305"/>
            <a:ext cx="306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e</a:t>
            </a:r>
            <a:endParaRPr lang="ar-SA" sz="1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6" grpId="0"/>
      <p:bldP spid="68" grpId="0"/>
      <p:bldP spid="70" grpId="0"/>
      <p:bldP spid="72" grpId="0"/>
      <p:bldP spid="74" grpId="0"/>
      <p:bldP spid="76" grpId="0"/>
      <p:bldP spid="78" grpId="0"/>
      <p:bldP spid="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741;p52"/>
          <p:cNvGrpSpPr/>
          <p:nvPr/>
        </p:nvGrpSpPr>
        <p:grpSpPr>
          <a:xfrm>
            <a:off x="4729639" y="980898"/>
            <a:ext cx="3873254" cy="3181704"/>
            <a:chOff x="719991" y="980900"/>
            <a:chExt cx="3873254" cy="3181704"/>
          </a:xfrm>
        </p:grpSpPr>
        <p:grpSp>
          <p:nvGrpSpPr>
            <p:cNvPr id="742" name="Google Shape;742;p52"/>
            <p:cNvGrpSpPr/>
            <p:nvPr/>
          </p:nvGrpSpPr>
          <p:grpSpPr>
            <a:xfrm>
              <a:off x="719991" y="980900"/>
              <a:ext cx="3873254" cy="3181704"/>
              <a:chOff x="1377550" y="921425"/>
              <a:chExt cx="4892325" cy="4018825"/>
            </a:xfrm>
          </p:grpSpPr>
          <p:sp>
            <p:nvSpPr>
              <p:cNvPr id="743" name="Google Shape;743;p52"/>
              <p:cNvSpPr/>
              <p:nvPr/>
            </p:nvSpPr>
            <p:spPr>
              <a:xfrm>
                <a:off x="3046475" y="4166875"/>
                <a:ext cx="1555050" cy="725075"/>
              </a:xfrm>
              <a:custGeom>
                <a:avLst/>
                <a:gdLst/>
                <a:ahLst/>
                <a:cxnLst/>
                <a:rect l="l" t="t" r="r" b="b"/>
                <a:pathLst>
                  <a:path w="62202" h="29003" extrusionOk="0">
                    <a:moveTo>
                      <a:pt x="58720" y="1"/>
                    </a:moveTo>
                    <a:lnTo>
                      <a:pt x="3291" y="120"/>
                    </a:lnTo>
                    <a:lnTo>
                      <a:pt x="0" y="29003"/>
                    </a:lnTo>
                    <a:lnTo>
                      <a:pt x="62202" y="28860"/>
                    </a:lnTo>
                    <a:lnTo>
                      <a:pt x="58720" y="1"/>
                    </a:lnTo>
                    <a:close/>
                  </a:path>
                </a:pathLst>
              </a:custGeom>
              <a:solidFill>
                <a:srgbClr val="E353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52"/>
              <p:cNvSpPr/>
              <p:nvPr/>
            </p:nvSpPr>
            <p:spPr>
              <a:xfrm>
                <a:off x="3097150" y="4166875"/>
                <a:ext cx="1451900" cy="285625"/>
              </a:xfrm>
              <a:custGeom>
                <a:avLst/>
                <a:gdLst/>
                <a:ahLst/>
                <a:cxnLst/>
                <a:rect l="l" t="t" r="r" b="b"/>
                <a:pathLst>
                  <a:path w="58076" h="11425" extrusionOk="0">
                    <a:moveTo>
                      <a:pt x="56693" y="1"/>
                    </a:moveTo>
                    <a:lnTo>
                      <a:pt x="1264" y="120"/>
                    </a:lnTo>
                    <a:lnTo>
                      <a:pt x="0" y="11425"/>
                    </a:lnTo>
                    <a:lnTo>
                      <a:pt x="58076" y="11258"/>
                    </a:lnTo>
                    <a:lnTo>
                      <a:pt x="5669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52"/>
              <p:cNvSpPr/>
              <p:nvPr/>
            </p:nvSpPr>
            <p:spPr>
              <a:xfrm>
                <a:off x="2810350" y="4858550"/>
                <a:ext cx="2026100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81044" h="3268" extrusionOk="0">
                    <a:moveTo>
                      <a:pt x="81044" y="0"/>
                    </a:moveTo>
                    <a:lnTo>
                      <a:pt x="0" y="215"/>
                    </a:lnTo>
                    <a:lnTo>
                      <a:pt x="24" y="3268"/>
                    </a:lnTo>
                    <a:lnTo>
                      <a:pt x="81044" y="3053"/>
                    </a:lnTo>
                    <a:lnTo>
                      <a:pt x="81044" y="0"/>
                    </a:lnTo>
                    <a:close/>
                  </a:path>
                </a:pathLst>
              </a:custGeom>
              <a:solidFill>
                <a:srgbClr val="CA3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52"/>
              <p:cNvSpPr/>
              <p:nvPr/>
            </p:nvSpPr>
            <p:spPr>
              <a:xfrm>
                <a:off x="1377550" y="921425"/>
                <a:ext cx="4891725" cy="2879375"/>
              </a:xfrm>
              <a:custGeom>
                <a:avLst/>
                <a:gdLst/>
                <a:ahLst/>
                <a:cxnLst/>
                <a:rect l="l" t="t" r="r" b="b"/>
                <a:pathLst>
                  <a:path w="195669" h="115175" extrusionOk="0">
                    <a:moveTo>
                      <a:pt x="7918" y="1"/>
                    </a:moveTo>
                    <a:cubicBezTo>
                      <a:pt x="3554" y="1"/>
                      <a:pt x="0" y="3554"/>
                      <a:pt x="0" y="7943"/>
                    </a:cubicBezTo>
                    <a:lnTo>
                      <a:pt x="0" y="115174"/>
                    </a:lnTo>
                    <a:lnTo>
                      <a:pt x="195668" y="115174"/>
                    </a:lnTo>
                    <a:lnTo>
                      <a:pt x="195668" y="7943"/>
                    </a:lnTo>
                    <a:cubicBezTo>
                      <a:pt x="195668" y="3554"/>
                      <a:pt x="192115" y="1"/>
                      <a:pt x="1877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52"/>
              <p:cNvSpPr/>
              <p:nvPr/>
            </p:nvSpPr>
            <p:spPr>
              <a:xfrm>
                <a:off x="1377550" y="3800775"/>
                <a:ext cx="489172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195669" h="19988" extrusionOk="0">
                    <a:moveTo>
                      <a:pt x="0" y="0"/>
                    </a:moveTo>
                    <a:lnTo>
                      <a:pt x="0" y="12045"/>
                    </a:lnTo>
                    <a:cubicBezTo>
                      <a:pt x="0" y="16433"/>
                      <a:pt x="3554" y="19987"/>
                      <a:pt x="7918" y="19987"/>
                    </a:cubicBezTo>
                    <a:lnTo>
                      <a:pt x="187726" y="19987"/>
                    </a:lnTo>
                    <a:cubicBezTo>
                      <a:pt x="192115" y="19987"/>
                      <a:pt x="195668" y="16433"/>
                      <a:pt x="195668" y="12045"/>
                    </a:cubicBezTo>
                    <a:lnTo>
                      <a:pt x="195668" y="0"/>
                    </a:lnTo>
                    <a:close/>
                  </a:path>
                </a:pathLst>
              </a:custGeom>
              <a:solidFill>
                <a:srgbClr val="E353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52"/>
              <p:cNvSpPr/>
              <p:nvPr/>
            </p:nvSpPr>
            <p:spPr>
              <a:xfrm>
                <a:off x="1377550" y="3800775"/>
                <a:ext cx="4892325" cy="434700"/>
              </a:xfrm>
              <a:custGeom>
                <a:avLst/>
                <a:gdLst/>
                <a:ahLst/>
                <a:cxnLst/>
                <a:rect l="l" t="t" r="r" b="b"/>
                <a:pathLst>
                  <a:path w="195693" h="17388" extrusionOk="0">
                    <a:moveTo>
                      <a:pt x="0" y="0"/>
                    </a:moveTo>
                    <a:lnTo>
                      <a:pt x="0" y="12045"/>
                    </a:lnTo>
                    <a:cubicBezTo>
                      <a:pt x="0" y="12260"/>
                      <a:pt x="24" y="12426"/>
                      <a:pt x="24" y="12641"/>
                    </a:cubicBezTo>
                    <a:cubicBezTo>
                      <a:pt x="1288" y="15432"/>
                      <a:pt x="4055" y="17387"/>
                      <a:pt x="7322" y="17387"/>
                    </a:cubicBezTo>
                    <a:lnTo>
                      <a:pt x="188346" y="17387"/>
                    </a:lnTo>
                    <a:cubicBezTo>
                      <a:pt x="191614" y="17387"/>
                      <a:pt x="194404" y="15408"/>
                      <a:pt x="195668" y="12641"/>
                    </a:cubicBezTo>
                    <a:cubicBezTo>
                      <a:pt x="195668" y="12426"/>
                      <a:pt x="195692" y="12260"/>
                      <a:pt x="195692" y="12045"/>
                    </a:cubicBezTo>
                    <a:lnTo>
                      <a:pt x="195692" y="0"/>
                    </a:lnTo>
                    <a:close/>
                  </a:path>
                </a:pathLst>
              </a:custGeom>
              <a:solidFill>
                <a:srgbClr val="CA3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52"/>
              <p:cNvSpPr/>
              <p:nvPr/>
            </p:nvSpPr>
            <p:spPr>
              <a:xfrm>
                <a:off x="1633925" y="1098525"/>
                <a:ext cx="4377750" cy="2526375"/>
              </a:xfrm>
              <a:custGeom>
                <a:avLst/>
                <a:gdLst/>
                <a:ahLst/>
                <a:cxnLst/>
                <a:rect l="l" t="t" r="r" b="b"/>
                <a:pathLst>
                  <a:path w="175110" h="101055" extrusionOk="0">
                    <a:moveTo>
                      <a:pt x="1" y="0"/>
                    </a:moveTo>
                    <a:lnTo>
                      <a:pt x="1" y="101055"/>
                    </a:lnTo>
                    <a:lnTo>
                      <a:pt x="175110" y="101055"/>
                    </a:lnTo>
                    <a:lnTo>
                      <a:pt x="1751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52"/>
              <p:cNvSpPr/>
              <p:nvPr/>
            </p:nvSpPr>
            <p:spPr>
              <a:xfrm>
                <a:off x="3727400" y="3947450"/>
                <a:ext cx="190825" cy="190825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7633" extrusionOk="0">
                    <a:moveTo>
                      <a:pt x="3816" y="1"/>
                    </a:moveTo>
                    <a:cubicBezTo>
                      <a:pt x="1694" y="1"/>
                      <a:pt x="0" y="1694"/>
                      <a:pt x="0" y="3817"/>
                    </a:cubicBezTo>
                    <a:cubicBezTo>
                      <a:pt x="0" y="5939"/>
                      <a:pt x="1694" y="7633"/>
                      <a:pt x="3816" y="7633"/>
                    </a:cubicBezTo>
                    <a:cubicBezTo>
                      <a:pt x="5939" y="7633"/>
                      <a:pt x="7632" y="5939"/>
                      <a:pt x="7632" y="3817"/>
                    </a:cubicBezTo>
                    <a:cubicBezTo>
                      <a:pt x="7632" y="1742"/>
                      <a:pt x="5939" y="1"/>
                      <a:pt x="3816" y="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52"/>
              <p:cNvSpPr/>
              <p:nvPr/>
            </p:nvSpPr>
            <p:spPr>
              <a:xfrm>
                <a:off x="1633925" y="1098525"/>
                <a:ext cx="43777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75110" h="1909" extrusionOk="0">
                    <a:moveTo>
                      <a:pt x="1" y="0"/>
                    </a:moveTo>
                    <a:lnTo>
                      <a:pt x="1" y="1908"/>
                    </a:lnTo>
                    <a:lnTo>
                      <a:pt x="175110" y="1908"/>
                    </a:lnTo>
                    <a:lnTo>
                      <a:pt x="175110" y="0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2" name="Google Shape;752;p52"/>
            <p:cNvSpPr/>
            <p:nvPr/>
          </p:nvSpPr>
          <p:spPr>
            <a:xfrm>
              <a:off x="2574294" y="3371695"/>
              <a:ext cx="164700" cy="164700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9F0F11FB-6A0A-4D1B-BB8F-501A17471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477" y="1351849"/>
            <a:ext cx="1890131" cy="1773747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684CA3-700A-4D57-87B0-04C9164693F9}"/>
              </a:ext>
            </a:extLst>
          </p:cNvPr>
          <p:cNvSpPr txBox="1"/>
          <p:nvPr/>
        </p:nvSpPr>
        <p:spPr>
          <a:xfrm>
            <a:off x="655320" y="2409069"/>
            <a:ext cx="47583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hlinkClick r:id="rId5"/>
              </a:rPr>
              <a:t>https://wordwall.net/play/12239/717/710</a:t>
            </a:r>
            <a:endParaRPr lang="en-US" sz="1600" b="1" dirty="0"/>
          </a:p>
          <a:p>
            <a:endParaRPr lang="ar-SA" dirty="0"/>
          </a:p>
        </p:txBody>
      </p:sp>
      <p:sp>
        <p:nvSpPr>
          <p:cNvPr id="24" name="Google Shape;780;p55">
            <a:extLst>
              <a:ext uri="{FF2B5EF4-FFF2-40B4-BE49-F238E27FC236}">
                <a16:creationId xmlns:a16="http://schemas.microsoft.com/office/drawing/2014/main" id="{06DE4FF7-A5D7-4D97-8549-C62F2D33E99B}"/>
              </a:ext>
            </a:extLst>
          </p:cNvPr>
          <p:cNvSpPr/>
          <p:nvPr/>
        </p:nvSpPr>
        <p:spPr>
          <a:xfrm>
            <a:off x="-801859" y="-459642"/>
            <a:ext cx="2753700" cy="2753700"/>
          </a:xfrm>
          <a:prstGeom prst="ellipse">
            <a:avLst/>
          </a:prstGeom>
          <a:noFill/>
          <a:ln w="19050" cap="flat" cmpd="sng">
            <a:solidFill>
              <a:srgbClr val="B119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801;p55">
            <a:extLst>
              <a:ext uri="{FF2B5EF4-FFF2-40B4-BE49-F238E27FC236}">
                <a16:creationId xmlns:a16="http://schemas.microsoft.com/office/drawing/2014/main" id="{3786C668-BDC7-4AB2-B1C2-0E167B45FF56}"/>
              </a:ext>
            </a:extLst>
          </p:cNvPr>
          <p:cNvGrpSpPr/>
          <p:nvPr/>
        </p:nvGrpSpPr>
        <p:grpSpPr>
          <a:xfrm>
            <a:off x="1522998" y="1023487"/>
            <a:ext cx="857686" cy="760494"/>
            <a:chOff x="5887925" y="2440300"/>
            <a:chExt cx="331025" cy="293525"/>
          </a:xfrm>
        </p:grpSpPr>
        <p:sp>
          <p:nvSpPr>
            <p:cNvPr id="26" name="Google Shape;802;p55">
              <a:extLst>
                <a:ext uri="{FF2B5EF4-FFF2-40B4-BE49-F238E27FC236}">
                  <a16:creationId xmlns:a16="http://schemas.microsoft.com/office/drawing/2014/main" id="{0FED488A-F781-4B07-93BB-A613D2EA9CEE}"/>
                </a:ext>
              </a:extLst>
            </p:cNvPr>
            <p:cNvSpPr/>
            <p:nvPr/>
          </p:nvSpPr>
          <p:spPr>
            <a:xfrm>
              <a:off x="5887925" y="2440300"/>
              <a:ext cx="331025" cy="293525"/>
            </a:xfrm>
            <a:custGeom>
              <a:avLst/>
              <a:gdLst/>
              <a:ahLst/>
              <a:cxnLst/>
              <a:rect l="l" t="t" r="r" b="b"/>
              <a:pathLst>
                <a:path w="13241" h="11741" extrusionOk="0">
                  <a:moveTo>
                    <a:pt x="6728" y="1"/>
                  </a:moveTo>
                  <a:lnTo>
                    <a:pt x="6239" y="144"/>
                  </a:lnTo>
                  <a:lnTo>
                    <a:pt x="3180" y="1096"/>
                  </a:lnTo>
                  <a:lnTo>
                    <a:pt x="2656" y="1263"/>
                  </a:lnTo>
                  <a:lnTo>
                    <a:pt x="2656" y="1811"/>
                  </a:lnTo>
                  <a:lnTo>
                    <a:pt x="2656" y="1906"/>
                  </a:lnTo>
                  <a:lnTo>
                    <a:pt x="2108" y="2073"/>
                  </a:lnTo>
                  <a:lnTo>
                    <a:pt x="822" y="2466"/>
                  </a:lnTo>
                  <a:lnTo>
                    <a:pt x="108" y="2692"/>
                  </a:lnTo>
                  <a:lnTo>
                    <a:pt x="334" y="3406"/>
                  </a:lnTo>
                  <a:lnTo>
                    <a:pt x="393" y="3585"/>
                  </a:lnTo>
                  <a:cubicBezTo>
                    <a:pt x="108" y="3990"/>
                    <a:pt x="1" y="4513"/>
                    <a:pt x="155" y="5013"/>
                  </a:cubicBezTo>
                  <a:lnTo>
                    <a:pt x="2025" y="11026"/>
                  </a:lnTo>
                  <a:lnTo>
                    <a:pt x="2251" y="11740"/>
                  </a:lnTo>
                  <a:lnTo>
                    <a:pt x="2965" y="11514"/>
                  </a:lnTo>
                  <a:lnTo>
                    <a:pt x="12526" y="8538"/>
                  </a:lnTo>
                  <a:lnTo>
                    <a:pt x="13240" y="8323"/>
                  </a:lnTo>
                  <a:lnTo>
                    <a:pt x="12966" y="7621"/>
                  </a:lnTo>
                  <a:lnTo>
                    <a:pt x="12443" y="5918"/>
                  </a:lnTo>
                  <a:lnTo>
                    <a:pt x="12228" y="5204"/>
                  </a:lnTo>
                  <a:lnTo>
                    <a:pt x="11907" y="4192"/>
                  </a:lnTo>
                  <a:lnTo>
                    <a:pt x="11109" y="1608"/>
                  </a:lnTo>
                  <a:cubicBezTo>
                    <a:pt x="10895" y="918"/>
                    <a:pt x="10276" y="465"/>
                    <a:pt x="9561" y="465"/>
                  </a:cubicBezTo>
                  <a:cubicBezTo>
                    <a:pt x="9395" y="465"/>
                    <a:pt x="9228" y="489"/>
                    <a:pt x="9085" y="537"/>
                  </a:cubicBezTo>
                  <a:lnTo>
                    <a:pt x="7501" y="1025"/>
                  </a:lnTo>
                  <a:lnTo>
                    <a:pt x="7049" y="418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03;p55">
              <a:extLst>
                <a:ext uri="{FF2B5EF4-FFF2-40B4-BE49-F238E27FC236}">
                  <a16:creationId xmlns:a16="http://schemas.microsoft.com/office/drawing/2014/main" id="{714FDCAD-B66F-4E9F-8138-67D8A9CEC491}"/>
                </a:ext>
              </a:extLst>
            </p:cNvPr>
            <p:cNvSpPr/>
            <p:nvPr/>
          </p:nvSpPr>
          <p:spPr>
            <a:xfrm>
              <a:off x="5905200" y="2470475"/>
              <a:ext cx="289325" cy="240125"/>
            </a:xfrm>
            <a:custGeom>
              <a:avLst/>
              <a:gdLst/>
              <a:ahLst/>
              <a:cxnLst/>
              <a:rect l="l" t="t" r="r" b="b"/>
              <a:pathLst>
                <a:path w="11573" h="9605" extrusionOk="0">
                  <a:moveTo>
                    <a:pt x="8862" y="1"/>
                  </a:moveTo>
                  <a:cubicBezTo>
                    <a:pt x="8774" y="1"/>
                    <a:pt x="8685" y="15"/>
                    <a:pt x="8596" y="44"/>
                  </a:cubicBezTo>
                  <a:lnTo>
                    <a:pt x="726" y="2497"/>
                  </a:lnTo>
                  <a:cubicBezTo>
                    <a:pt x="262" y="2652"/>
                    <a:pt x="0" y="3140"/>
                    <a:pt x="143" y="3604"/>
                  </a:cubicBezTo>
                  <a:lnTo>
                    <a:pt x="2024" y="9605"/>
                  </a:lnTo>
                  <a:lnTo>
                    <a:pt x="11573" y="6628"/>
                  </a:lnTo>
                  <a:lnTo>
                    <a:pt x="9704" y="627"/>
                  </a:lnTo>
                  <a:cubicBezTo>
                    <a:pt x="9578" y="252"/>
                    <a:pt x="9235" y="1"/>
                    <a:pt x="88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04;p55">
              <a:extLst>
                <a:ext uri="{FF2B5EF4-FFF2-40B4-BE49-F238E27FC236}">
                  <a16:creationId xmlns:a16="http://schemas.microsoft.com/office/drawing/2014/main" id="{774CDC55-AFAB-4B37-ADAA-E73AB3A0665F}"/>
                </a:ext>
              </a:extLst>
            </p:cNvPr>
            <p:cNvSpPr/>
            <p:nvPr/>
          </p:nvSpPr>
          <p:spPr>
            <a:xfrm>
              <a:off x="5929000" y="2550750"/>
              <a:ext cx="265525" cy="160150"/>
            </a:xfrm>
            <a:custGeom>
              <a:avLst/>
              <a:gdLst/>
              <a:ahLst/>
              <a:cxnLst/>
              <a:rect l="l" t="t" r="r" b="b"/>
              <a:pathLst>
                <a:path w="10621" h="6406" extrusionOk="0">
                  <a:moveTo>
                    <a:pt x="9549" y="0"/>
                  </a:moveTo>
                  <a:lnTo>
                    <a:pt x="1" y="2977"/>
                  </a:lnTo>
                  <a:lnTo>
                    <a:pt x="1060" y="6406"/>
                  </a:lnTo>
                  <a:lnTo>
                    <a:pt x="10621" y="3429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rgbClr val="E3536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05;p55">
              <a:extLst>
                <a:ext uri="{FF2B5EF4-FFF2-40B4-BE49-F238E27FC236}">
                  <a16:creationId xmlns:a16="http://schemas.microsoft.com/office/drawing/2014/main" id="{8B044EEF-AB57-40A1-8967-B2A240AAFFF7}"/>
                </a:ext>
              </a:extLst>
            </p:cNvPr>
            <p:cNvSpPr/>
            <p:nvPr/>
          </p:nvSpPr>
          <p:spPr>
            <a:xfrm>
              <a:off x="5929000" y="2550750"/>
              <a:ext cx="246775" cy="99725"/>
            </a:xfrm>
            <a:custGeom>
              <a:avLst/>
              <a:gdLst/>
              <a:ahLst/>
              <a:cxnLst/>
              <a:rect l="l" t="t" r="r" b="b"/>
              <a:pathLst>
                <a:path w="9871" h="3989" extrusionOk="0">
                  <a:moveTo>
                    <a:pt x="9549" y="0"/>
                  </a:moveTo>
                  <a:lnTo>
                    <a:pt x="1" y="2977"/>
                  </a:lnTo>
                  <a:lnTo>
                    <a:pt x="310" y="3989"/>
                  </a:lnTo>
                  <a:lnTo>
                    <a:pt x="9871" y="1012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06;p55">
              <a:extLst>
                <a:ext uri="{FF2B5EF4-FFF2-40B4-BE49-F238E27FC236}">
                  <a16:creationId xmlns:a16="http://schemas.microsoft.com/office/drawing/2014/main" id="{05643D1A-A207-4D16-BB1E-C0A7707C553F}"/>
                </a:ext>
              </a:extLst>
            </p:cNvPr>
            <p:cNvSpPr/>
            <p:nvPr/>
          </p:nvSpPr>
          <p:spPr>
            <a:xfrm>
              <a:off x="5973950" y="2519850"/>
              <a:ext cx="150350" cy="139125"/>
            </a:xfrm>
            <a:custGeom>
              <a:avLst/>
              <a:gdLst/>
              <a:ahLst/>
              <a:cxnLst/>
              <a:rect l="l" t="t" r="r" b="b"/>
              <a:pathLst>
                <a:path w="6014" h="5565" extrusionOk="0">
                  <a:moveTo>
                    <a:pt x="2993" y="1"/>
                  </a:moveTo>
                  <a:cubicBezTo>
                    <a:pt x="1674" y="1"/>
                    <a:pt x="506" y="950"/>
                    <a:pt x="262" y="2296"/>
                  </a:cubicBezTo>
                  <a:cubicBezTo>
                    <a:pt x="0" y="3808"/>
                    <a:pt x="1001" y="5249"/>
                    <a:pt x="2513" y="5522"/>
                  </a:cubicBezTo>
                  <a:cubicBezTo>
                    <a:pt x="2676" y="5550"/>
                    <a:pt x="2838" y="5564"/>
                    <a:pt x="2999" y="5564"/>
                  </a:cubicBezTo>
                  <a:cubicBezTo>
                    <a:pt x="4332" y="5564"/>
                    <a:pt x="5505" y="4622"/>
                    <a:pt x="5739" y="3272"/>
                  </a:cubicBezTo>
                  <a:cubicBezTo>
                    <a:pt x="6013" y="1748"/>
                    <a:pt x="5001" y="307"/>
                    <a:pt x="3489" y="46"/>
                  </a:cubicBezTo>
                  <a:cubicBezTo>
                    <a:pt x="3322" y="15"/>
                    <a:pt x="3157" y="1"/>
                    <a:pt x="2993" y="1"/>
                  </a:cubicBezTo>
                  <a:close/>
                </a:path>
              </a:pathLst>
            </a:custGeom>
            <a:solidFill>
              <a:srgbClr val="FDBC2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07;p55">
              <a:extLst>
                <a:ext uri="{FF2B5EF4-FFF2-40B4-BE49-F238E27FC236}">
                  <a16:creationId xmlns:a16="http://schemas.microsoft.com/office/drawing/2014/main" id="{5EC8AF4E-EE4E-4E92-8553-8AF974E54716}"/>
                </a:ext>
              </a:extLst>
            </p:cNvPr>
            <p:cNvSpPr/>
            <p:nvPr/>
          </p:nvSpPr>
          <p:spPr>
            <a:xfrm>
              <a:off x="5984075" y="2532625"/>
              <a:ext cx="129200" cy="113925"/>
            </a:xfrm>
            <a:custGeom>
              <a:avLst/>
              <a:gdLst/>
              <a:ahLst/>
              <a:cxnLst/>
              <a:rect l="l" t="t" r="r" b="b"/>
              <a:pathLst>
                <a:path w="5168" h="4557" extrusionOk="0">
                  <a:moveTo>
                    <a:pt x="2590" y="1"/>
                  </a:moveTo>
                  <a:cubicBezTo>
                    <a:pt x="2298" y="1"/>
                    <a:pt x="2001" y="58"/>
                    <a:pt x="1715" y="177"/>
                  </a:cubicBezTo>
                  <a:cubicBezTo>
                    <a:pt x="560" y="654"/>
                    <a:pt x="0" y="1975"/>
                    <a:pt x="477" y="3142"/>
                  </a:cubicBezTo>
                  <a:cubicBezTo>
                    <a:pt x="836" y="4022"/>
                    <a:pt x="1683" y="4557"/>
                    <a:pt x="2578" y="4557"/>
                  </a:cubicBezTo>
                  <a:cubicBezTo>
                    <a:pt x="2870" y="4557"/>
                    <a:pt x="3166" y="4500"/>
                    <a:pt x="3453" y="4380"/>
                  </a:cubicBezTo>
                  <a:cubicBezTo>
                    <a:pt x="4608" y="3904"/>
                    <a:pt x="5168" y="2583"/>
                    <a:pt x="4691" y="1416"/>
                  </a:cubicBezTo>
                  <a:cubicBezTo>
                    <a:pt x="4332" y="536"/>
                    <a:pt x="3485" y="1"/>
                    <a:pt x="25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08;p55">
              <a:extLst>
                <a:ext uri="{FF2B5EF4-FFF2-40B4-BE49-F238E27FC236}">
                  <a16:creationId xmlns:a16="http://schemas.microsoft.com/office/drawing/2014/main" id="{90988F43-3CCB-4F00-B7DD-71F2CCBFF0CD}"/>
                </a:ext>
              </a:extLst>
            </p:cNvPr>
            <p:cNvSpPr/>
            <p:nvPr/>
          </p:nvSpPr>
          <p:spPr>
            <a:xfrm>
              <a:off x="6000450" y="2545775"/>
              <a:ext cx="97350" cy="87350"/>
            </a:xfrm>
            <a:custGeom>
              <a:avLst/>
              <a:gdLst/>
              <a:ahLst/>
              <a:cxnLst/>
              <a:rect l="l" t="t" r="r" b="b"/>
              <a:pathLst>
                <a:path w="3894" h="3494" extrusionOk="0">
                  <a:moveTo>
                    <a:pt x="1942" y="1"/>
                  </a:moveTo>
                  <a:cubicBezTo>
                    <a:pt x="1772" y="1"/>
                    <a:pt x="1599" y="26"/>
                    <a:pt x="1429" y="80"/>
                  </a:cubicBezTo>
                  <a:cubicBezTo>
                    <a:pt x="500" y="366"/>
                    <a:pt x="0" y="1342"/>
                    <a:pt x="286" y="2271"/>
                  </a:cubicBezTo>
                  <a:cubicBezTo>
                    <a:pt x="508" y="3015"/>
                    <a:pt x="1202" y="3493"/>
                    <a:pt x="1946" y="3493"/>
                  </a:cubicBezTo>
                  <a:cubicBezTo>
                    <a:pt x="2118" y="3493"/>
                    <a:pt x="2293" y="3467"/>
                    <a:pt x="2465" y="3414"/>
                  </a:cubicBezTo>
                  <a:cubicBezTo>
                    <a:pt x="3393" y="3128"/>
                    <a:pt x="3893" y="2152"/>
                    <a:pt x="3620" y="1223"/>
                  </a:cubicBezTo>
                  <a:cubicBezTo>
                    <a:pt x="3378" y="478"/>
                    <a:pt x="2681" y="1"/>
                    <a:pt x="1942" y="1"/>
                  </a:cubicBezTo>
                  <a:close/>
                </a:path>
              </a:pathLst>
            </a:custGeom>
            <a:solidFill>
              <a:srgbClr val="B119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09;p55">
              <a:extLst>
                <a:ext uri="{FF2B5EF4-FFF2-40B4-BE49-F238E27FC236}">
                  <a16:creationId xmlns:a16="http://schemas.microsoft.com/office/drawing/2014/main" id="{52E9E975-FE37-4311-BC45-47ADAB5409AE}"/>
                </a:ext>
              </a:extLst>
            </p:cNvPr>
            <p:cNvSpPr/>
            <p:nvPr/>
          </p:nvSpPr>
          <p:spPr>
            <a:xfrm>
              <a:off x="6111775" y="2490825"/>
              <a:ext cx="22325" cy="20150"/>
            </a:xfrm>
            <a:custGeom>
              <a:avLst/>
              <a:gdLst/>
              <a:ahLst/>
              <a:cxnLst/>
              <a:rect l="l" t="t" r="r" b="b"/>
              <a:pathLst>
                <a:path w="893" h="806" extrusionOk="0">
                  <a:moveTo>
                    <a:pt x="439" y="1"/>
                  </a:moveTo>
                  <a:cubicBezTo>
                    <a:pt x="400" y="1"/>
                    <a:pt x="361" y="6"/>
                    <a:pt x="322" y="16"/>
                  </a:cubicBezTo>
                  <a:cubicBezTo>
                    <a:pt x="119" y="75"/>
                    <a:pt x="0" y="314"/>
                    <a:pt x="60" y="528"/>
                  </a:cubicBezTo>
                  <a:cubicBezTo>
                    <a:pt x="109" y="695"/>
                    <a:pt x="279" y="805"/>
                    <a:pt x="451" y="805"/>
                  </a:cubicBezTo>
                  <a:cubicBezTo>
                    <a:pt x="488" y="805"/>
                    <a:pt x="524" y="800"/>
                    <a:pt x="560" y="790"/>
                  </a:cubicBezTo>
                  <a:cubicBezTo>
                    <a:pt x="774" y="730"/>
                    <a:pt x="893" y="492"/>
                    <a:pt x="833" y="290"/>
                  </a:cubicBezTo>
                  <a:cubicBezTo>
                    <a:pt x="784" y="113"/>
                    <a:pt x="621" y="1"/>
                    <a:pt x="439" y="1"/>
                  </a:cubicBezTo>
                  <a:close/>
                </a:path>
              </a:pathLst>
            </a:custGeom>
            <a:solidFill>
              <a:srgbClr val="E3536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10;p55">
              <a:extLst>
                <a:ext uri="{FF2B5EF4-FFF2-40B4-BE49-F238E27FC236}">
                  <a16:creationId xmlns:a16="http://schemas.microsoft.com/office/drawing/2014/main" id="{B86A7947-9887-4CA5-BADC-7EBEDEDA99D1}"/>
                </a:ext>
              </a:extLst>
            </p:cNvPr>
            <p:cNvSpPr/>
            <p:nvPr/>
          </p:nvSpPr>
          <p:spPr>
            <a:xfrm>
              <a:off x="6148375" y="2614725"/>
              <a:ext cx="25625" cy="16700"/>
            </a:xfrm>
            <a:custGeom>
              <a:avLst/>
              <a:gdLst/>
              <a:ahLst/>
              <a:cxnLst/>
              <a:rect l="l" t="t" r="r" b="b"/>
              <a:pathLst>
                <a:path w="1025" h="668" extrusionOk="0">
                  <a:moveTo>
                    <a:pt x="893" y="1"/>
                  </a:moveTo>
                  <a:lnTo>
                    <a:pt x="1" y="275"/>
                  </a:lnTo>
                  <a:lnTo>
                    <a:pt x="131" y="668"/>
                  </a:lnTo>
                  <a:lnTo>
                    <a:pt x="1024" y="394"/>
                  </a:lnTo>
                  <a:lnTo>
                    <a:pt x="893" y="1"/>
                  </a:ln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11;p55">
              <a:extLst>
                <a:ext uri="{FF2B5EF4-FFF2-40B4-BE49-F238E27FC236}">
                  <a16:creationId xmlns:a16="http://schemas.microsoft.com/office/drawing/2014/main" id="{98011924-909B-44B9-840E-F47D35C9E757}"/>
                </a:ext>
              </a:extLst>
            </p:cNvPr>
            <p:cNvSpPr/>
            <p:nvPr/>
          </p:nvSpPr>
          <p:spPr>
            <a:xfrm>
              <a:off x="5971875" y="2461750"/>
              <a:ext cx="96150" cy="55975"/>
            </a:xfrm>
            <a:custGeom>
              <a:avLst/>
              <a:gdLst/>
              <a:ahLst/>
              <a:cxnLst/>
              <a:rect l="l" t="t" r="r" b="b"/>
              <a:pathLst>
                <a:path w="3846" h="2239" extrusionOk="0">
                  <a:moveTo>
                    <a:pt x="3072" y="0"/>
                  </a:moveTo>
                  <a:lnTo>
                    <a:pt x="0" y="953"/>
                  </a:lnTo>
                  <a:lnTo>
                    <a:pt x="12" y="2239"/>
                  </a:lnTo>
                  <a:lnTo>
                    <a:pt x="691" y="2024"/>
                  </a:lnTo>
                  <a:lnTo>
                    <a:pt x="679" y="1465"/>
                  </a:lnTo>
                  <a:lnTo>
                    <a:pt x="2822" y="798"/>
                  </a:lnTo>
                  <a:lnTo>
                    <a:pt x="3167" y="1250"/>
                  </a:lnTo>
                  <a:lnTo>
                    <a:pt x="3846" y="1048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12;p55">
              <a:extLst>
                <a:ext uri="{FF2B5EF4-FFF2-40B4-BE49-F238E27FC236}">
                  <a16:creationId xmlns:a16="http://schemas.microsoft.com/office/drawing/2014/main" id="{D1669E86-A0A6-4D63-8665-3745F56A0668}"/>
                </a:ext>
              </a:extLst>
            </p:cNvPr>
            <p:cNvSpPr/>
            <p:nvPr/>
          </p:nvSpPr>
          <p:spPr>
            <a:xfrm>
              <a:off x="5912625" y="2509950"/>
              <a:ext cx="36650" cy="24450"/>
            </a:xfrm>
            <a:custGeom>
              <a:avLst/>
              <a:gdLst/>
              <a:ahLst/>
              <a:cxnLst/>
              <a:rect l="l" t="t" r="r" b="b"/>
              <a:pathLst>
                <a:path w="1466" h="978" extrusionOk="0">
                  <a:moveTo>
                    <a:pt x="1287" y="1"/>
                  </a:moveTo>
                  <a:lnTo>
                    <a:pt x="1" y="394"/>
                  </a:lnTo>
                  <a:lnTo>
                    <a:pt x="191" y="977"/>
                  </a:lnTo>
                  <a:lnTo>
                    <a:pt x="1465" y="584"/>
                  </a:lnTo>
                  <a:lnTo>
                    <a:pt x="1287" y="1"/>
                  </a:lnTo>
                  <a:close/>
                </a:path>
              </a:pathLst>
            </a:custGeom>
            <a:solidFill>
              <a:srgbClr val="E3536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13;p55">
              <a:extLst>
                <a:ext uri="{FF2B5EF4-FFF2-40B4-BE49-F238E27FC236}">
                  <a16:creationId xmlns:a16="http://schemas.microsoft.com/office/drawing/2014/main" id="{2AC5E74C-F8CC-43EA-8D4A-F2ED6FEF5DB3}"/>
                </a:ext>
              </a:extLst>
            </p:cNvPr>
            <p:cNvSpPr/>
            <p:nvPr/>
          </p:nvSpPr>
          <p:spPr>
            <a:xfrm>
              <a:off x="6061150" y="2610275"/>
              <a:ext cx="10750" cy="9475"/>
            </a:xfrm>
            <a:custGeom>
              <a:avLst/>
              <a:gdLst/>
              <a:ahLst/>
              <a:cxnLst/>
              <a:rect l="l" t="t" r="r" b="b"/>
              <a:pathLst>
                <a:path w="430" h="379" extrusionOk="0">
                  <a:moveTo>
                    <a:pt x="233" y="0"/>
                  </a:moveTo>
                  <a:cubicBezTo>
                    <a:pt x="189" y="0"/>
                    <a:pt x="140" y="15"/>
                    <a:pt x="96" y="48"/>
                  </a:cubicBezTo>
                  <a:cubicBezTo>
                    <a:pt x="13" y="119"/>
                    <a:pt x="1" y="239"/>
                    <a:pt x="72" y="310"/>
                  </a:cubicBezTo>
                  <a:cubicBezTo>
                    <a:pt x="108" y="354"/>
                    <a:pt x="163" y="379"/>
                    <a:pt x="213" y="379"/>
                  </a:cubicBezTo>
                  <a:cubicBezTo>
                    <a:pt x="231" y="379"/>
                    <a:pt x="248" y="376"/>
                    <a:pt x="263" y="369"/>
                  </a:cubicBezTo>
                  <a:cubicBezTo>
                    <a:pt x="299" y="369"/>
                    <a:pt x="311" y="358"/>
                    <a:pt x="322" y="346"/>
                  </a:cubicBezTo>
                  <a:lnTo>
                    <a:pt x="334" y="334"/>
                  </a:lnTo>
                  <a:cubicBezTo>
                    <a:pt x="418" y="250"/>
                    <a:pt x="430" y="155"/>
                    <a:pt x="358" y="60"/>
                  </a:cubicBezTo>
                  <a:cubicBezTo>
                    <a:pt x="332" y="21"/>
                    <a:pt x="286" y="0"/>
                    <a:pt x="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14;p55">
              <a:extLst>
                <a:ext uri="{FF2B5EF4-FFF2-40B4-BE49-F238E27FC236}">
                  <a16:creationId xmlns:a16="http://schemas.microsoft.com/office/drawing/2014/main" id="{A14D40EE-6E22-45EF-949D-ED30C68ED48B}"/>
                </a:ext>
              </a:extLst>
            </p:cNvPr>
            <p:cNvSpPr/>
            <p:nvPr/>
          </p:nvSpPr>
          <p:spPr>
            <a:xfrm>
              <a:off x="6070400" y="2574000"/>
              <a:ext cx="14900" cy="34625"/>
            </a:xfrm>
            <a:custGeom>
              <a:avLst/>
              <a:gdLst/>
              <a:ahLst/>
              <a:cxnLst/>
              <a:rect l="l" t="t" r="r" b="b"/>
              <a:pathLst>
                <a:path w="596" h="1385" extrusionOk="0">
                  <a:moveTo>
                    <a:pt x="278" y="0"/>
                  </a:moveTo>
                  <a:cubicBezTo>
                    <a:pt x="260" y="0"/>
                    <a:pt x="243" y="4"/>
                    <a:pt x="226" y="11"/>
                  </a:cubicBezTo>
                  <a:cubicBezTo>
                    <a:pt x="119" y="35"/>
                    <a:pt x="72" y="142"/>
                    <a:pt x="107" y="249"/>
                  </a:cubicBezTo>
                  <a:cubicBezTo>
                    <a:pt x="191" y="535"/>
                    <a:pt x="167" y="844"/>
                    <a:pt x="48" y="1106"/>
                  </a:cubicBezTo>
                  <a:cubicBezTo>
                    <a:pt x="0" y="1201"/>
                    <a:pt x="48" y="1320"/>
                    <a:pt x="131" y="1368"/>
                  </a:cubicBezTo>
                  <a:cubicBezTo>
                    <a:pt x="165" y="1376"/>
                    <a:pt x="192" y="1385"/>
                    <a:pt x="223" y="1385"/>
                  </a:cubicBezTo>
                  <a:cubicBezTo>
                    <a:pt x="235" y="1385"/>
                    <a:pt x="248" y="1383"/>
                    <a:pt x="262" y="1380"/>
                  </a:cubicBezTo>
                  <a:cubicBezTo>
                    <a:pt x="310" y="1368"/>
                    <a:pt x="357" y="1332"/>
                    <a:pt x="381" y="1273"/>
                  </a:cubicBezTo>
                  <a:cubicBezTo>
                    <a:pt x="560" y="916"/>
                    <a:pt x="595" y="511"/>
                    <a:pt x="476" y="142"/>
                  </a:cubicBezTo>
                  <a:cubicBezTo>
                    <a:pt x="429" y="56"/>
                    <a:pt x="350" y="0"/>
                    <a:pt x="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/>
          <p:nvPr/>
        </p:nvSpPr>
        <p:spPr>
          <a:xfrm>
            <a:off x="5283588" y="2907075"/>
            <a:ext cx="750600" cy="750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2"/>
          <p:cNvSpPr/>
          <p:nvPr/>
        </p:nvSpPr>
        <p:spPr>
          <a:xfrm>
            <a:off x="5366838" y="2990325"/>
            <a:ext cx="584100" cy="584100"/>
          </a:xfrm>
          <a:prstGeom prst="ellipse">
            <a:avLst/>
          </a:prstGeom>
          <a:solidFill>
            <a:srgbClr val="B119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2"/>
          <p:cNvSpPr/>
          <p:nvPr/>
        </p:nvSpPr>
        <p:spPr>
          <a:xfrm>
            <a:off x="1121713" y="2907075"/>
            <a:ext cx="750600" cy="750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2"/>
          <p:cNvSpPr/>
          <p:nvPr/>
        </p:nvSpPr>
        <p:spPr>
          <a:xfrm>
            <a:off x="1204963" y="2990325"/>
            <a:ext cx="584100" cy="584100"/>
          </a:xfrm>
          <a:prstGeom prst="ellipse">
            <a:avLst/>
          </a:prstGeom>
          <a:solidFill>
            <a:srgbClr val="0090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2"/>
          <p:cNvSpPr/>
          <p:nvPr/>
        </p:nvSpPr>
        <p:spPr>
          <a:xfrm>
            <a:off x="1121713" y="1144150"/>
            <a:ext cx="750600" cy="750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2"/>
          <p:cNvSpPr/>
          <p:nvPr/>
        </p:nvSpPr>
        <p:spPr>
          <a:xfrm>
            <a:off x="1204963" y="1227400"/>
            <a:ext cx="584100" cy="584100"/>
          </a:xfrm>
          <a:prstGeom prst="ellipse">
            <a:avLst/>
          </a:prstGeom>
          <a:solidFill>
            <a:srgbClr val="F5B9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2"/>
          <p:cNvSpPr txBox="1">
            <a:spLocks noGrp="1"/>
          </p:cNvSpPr>
          <p:nvPr>
            <p:ph type="title"/>
          </p:nvPr>
        </p:nvSpPr>
        <p:spPr>
          <a:xfrm>
            <a:off x="1221613" y="1296700"/>
            <a:ext cx="550800" cy="4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16" name="Google Shape;216;p32"/>
          <p:cNvSpPr txBox="1">
            <a:spLocks noGrp="1"/>
          </p:cNvSpPr>
          <p:nvPr>
            <p:ph type="subTitle" idx="1"/>
          </p:nvPr>
        </p:nvSpPr>
        <p:spPr>
          <a:xfrm>
            <a:off x="1238388" y="1913000"/>
            <a:ext cx="27387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217" name="Google Shape;217;p32"/>
          <p:cNvSpPr txBox="1">
            <a:spLocks noGrp="1"/>
          </p:cNvSpPr>
          <p:nvPr>
            <p:ph type="subTitle" idx="3"/>
          </p:nvPr>
        </p:nvSpPr>
        <p:spPr>
          <a:xfrm>
            <a:off x="1238388" y="3657664"/>
            <a:ext cx="27387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218" name="Google Shape;218;p32"/>
          <p:cNvSpPr txBox="1">
            <a:spLocks noGrp="1"/>
          </p:cNvSpPr>
          <p:nvPr>
            <p:ph type="subTitle" idx="5"/>
          </p:nvPr>
        </p:nvSpPr>
        <p:spPr>
          <a:xfrm>
            <a:off x="5283588" y="1913000"/>
            <a:ext cx="27387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sp>
        <p:nvSpPr>
          <p:cNvPr id="219" name="Google Shape;219;p32"/>
          <p:cNvSpPr txBox="1">
            <a:spLocks noGrp="1"/>
          </p:cNvSpPr>
          <p:nvPr>
            <p:ph type="title" idx="6"/>
          </p:nvPr>
        </p:nvSpPr>
        <p:spPr>
          <a:xfrm>
            <a:off x="5303703" y="3038038"/>
            <a:ext cx="710400" cy="4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20" name="Google Shape;220;p32"/>
          <p:cNvSpPr txBox="1">
            <a:spLocks noGrp="1"/>
          </p:cNvSpPr>
          <p:nvPr>
            <p:ph type="subTitle" idx="7"/>
          </p:nvPr>
        </p:nvSpPr>
        <p:spPr>
          <a:xfrm>
            <a:off x="5283588" y="3657664"/>
            <a:ext cx="27387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Deduce</a:t>
            </a:r>
            <a:endParaRPr dirty="0"/>
          </a:p>
        </p:txBody>
      </p:sp>
      <p:sp>
        <p:nvSpPr>
          <p:cNvPr id="221" name="Google Shape;221;p32"/>
          <p:cNvSpPr txBox="1">
            <a:spLocks noGrp="1"/>
          </p:cNvSpPr>
          <p:nvPr>
            <p:ph type="subTitle" idx="8"/>
          </p:nvPr>
        </p:nvSpPr>
        <p:spPr>
          <a:xfrm>
            <a:off x="1238388" y="2279800"/>
            <a:ext cx="2876412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Some comprehension questions about the conversation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22" name="Google Shape;222;p32"/>
          <p:cNvSpPr txBox="1">
            <a:spLocks noGrp="1"/>
          </p:cNvSpPr>
          <p:nvPr>
            <p:ph type="subTitle" idx="9"/>
          </p:nvPr>
        </p:nvSpPr>
        <p:spPr>
          <a:xfrm>
            <a:off x="1238388" y="4024475"/>
            <a:ext cx="27387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a</a:t>
            </a:r>
            <a:r>
              <a:rPr lang="en" dirty="0">
                <a:solidFill>
                  <a:schemeClr val="lt1"/>
                </a:solidFill>
              </a:rPr>
              <a:t>greeing and disagreeing with opinion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23" name="Google Shape;223;p32"/>
          <p:cNvSpPr txBox="1">
            <a:spLocks noGrp="1"/>
          </p:cNvSpPr>
          <p:nvPr>
            <p:ph type="subTitle" idx="13"/>
          </p:nvPr>
        </p:nvSpPr>
        <p:spPr>
          <a:xfrm>
            <a:off x="5283587" y="2279800"/>
            <a:ext cx="3061225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F</a:t>
            </a:r>
            <a:r>
              <a:rPr lang="en" dirty="0">
                <a:solidFill>
                  <a:schemeClr val="lt1"/>
                </a:solidFill>
              </a:rPr>
              <a:t>or specific information from a TV interview about office design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24" name="Google Shape;224;p32"/>
          <p:cNvSpPr txBox="1">
            <a:spLocks noGrp="1"/>
          </p:cNvSpPr>
          <p:nvPr>
            <p:ph type="subTitle" idx="14"/>
          </p:nvPr>
        </p:nvSpPr>
        <p:spPr>
          <a:xfrm>
            <a:off x="5283588" y="4024475"/>
            <a:ext cx="27387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The meaning of the new words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25" name="Google Shape;225;p32"/>
          <p:cNvSpPr/>
          <p:nvPr/>
        </p:nvSpPr>
        <p:spPr>
          <a:xfrm>
            <a:off x="5283588" y="1144150"/>
            <a:ext cx="750600" cy="750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2"/>
          <p:cNvSpPr/>
          <p:nvPr/>
        </p:nvSpPr>
        <p:spPr>
          <a:xfrm>
            <a:off x="5366838" y="1227400"/>
            <a:ext cx="584100" cy="584100"/>
          </a:xfrm>
          <a:prstGeom prst="ellipse">
            <a:avLst/>
          </a:prstGeom>
          <a:solidFill>
            <a:srgbClr val="F17B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2"/>
          <p:cNvSpPr txBox="1">
            <a:spLocks noGrp="1"/>
          </p:cNvSpPr>
          <p:nvPr>
            <p:ph type="title" idx="4"/>
          </p:nvPr>
        </p:nvSpPr>
        <p:spPr>
          <a:xfrm>
            <a:off x="5366988" y="1296700"/>
            <a:ext cx="584100" cy="4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28" name="Google Shape;228;p32"/>
          <p:cNvSpPr txBox="1">
            <a:spLocks noGrp="1"/>
          </p:cNvSpPr>
          <p:nvPr>
            <p:ph type="title" idx="2"/>
          </p:nvPr>
        </p:nvSpPr>
        <p:spPr>
          <a:xfrm>
            <a:off x="1204963" y="3059625"/>
            <a:ext cx="584100" cy="4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29" name="Google Shape;229;p32"/>
          <p:cNvSpPr txBox="1">
            <a:spLocks noGrp="1"/>
          </p:cNvSpPr>
          <p:nvPr>
            <p:ph type="title" idx="15"/>
          </p:nvPr>
        </p:nvSpPr>
        <p:spPr>
          <a:xfrm>
            <a:off x="504540" y="90041"/>
            <a:ext cx="769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/>
              <a:t>Lesson Objectives</a:t>
            </a:r>
            <a:endParaRPr sz="5400" b="1" dirty="0"/>
          </a:p>
        </p:txBody>
      </p:sp>
      <p:sp>
        <p:nvSpPr>
          <p:cNvPr id="2" name="Google Shape;357;p38">
            <a:extLst>
              <a:ext uri="{FF2B5EF4-FFF2-40B4-BE49-F238E27FC236}">
                <a16:creationId xmlns:a16="http://schemas.microsoft.com/office/drawing/2014/main" id="{D2E17FEB-0B28-C2E9-0D22-CDE30FA75F77}"/>
              </a:ext>
            </a:extLst>
          </p:cNvPr>
          <p:cNvSpPr/>
          <p:nvPr/>
        </p:nvSpPr>
        <p:spPr>
          <a:xfrm rot="-1952754">
            <a:off x="5427933" y="4379785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3" name="Google Shape;357;p38">
            <a:extLst>
              <a:ext uri="{FF2B5EF4-FFF2-40B4-BE49-F238E27FC236}">
                <a16:creationId xmlns:a16="http://schemas.microsoft.com/office/drawing/2014/main" id="{5BB3E914-53FF-8C6A-8ED8-DF96131D2A56}"/>
              </a:ext>
            </a:extLst>
          </p:cNvPr>
          <p:cNvSpPr/>
          <p:nvPr/>
        </p:nvSpPr>
        <p:spPr>
          <a:xfrm rot="-1952754">
            <a:off x="-1600859" y="70543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55"/>
          <p:cNvSpPr/>
          <p:nvPr/>
        </p:nvSpPr>
        <p:spPr>
          <a:xfrm>
            <a:off x="-1170175" y="-346625"/>
            <a:ext cx="2753700" cy="2753700"/>
          </a:xfrm>
          <a:prstGeom prst="ellipse">
            <a:avLst/>
          </a:prstGeom>
          <a:noFill/>
          <a:ln w="19050" cap="flat" cmpd="sng">
            <a:solidFill>
              <a:srgbClr val="B119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55"/>
          <p:cNvSpPr txBox="1">
            <a:spLocks noGrp="1"/>
          </p:cNvSpPr>
          <p:nvPr>
            <p:ph type="title"/>
          </p:nvPr>
        </p:nvSpPr>
        <p:spPr>
          <a:xfrm>
            <a:off x="2469863" y="534925"/>
            <a:ext cx="42042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Thanks</a:t>
            </a:r>
            <a:endParaRPr dirty="0"/>
          </a:p>
        </p:txBody>
      </p:sp>
      <p:sp>
        <p:nvSpPr>
          <p:cNvPr id="799" name="Google Shape;799;p55"/>
          <p:cNvSpPr/>
          <p:nvPr/>
        </p:nvSpPr>
        <p:spPr>
          <a:xfrm rot="-1952754">
            <a:off x="5429232" y="4121142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800" name="Google Shape;800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393345">
            <a:off x="7875145" y="3711455"/>
            <a:ext cx="625010" cy="6250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</p:pic>
      <p:grpSp>
        <p:nvGrpSpPr>
          <p:cNvPr id="801" name="Google Shape;801;p55"/>
          <p:cNvGrpSpPr/>
          <p:nvPr/>
        </p:nvGrpSpPr>
        <p:grpSpPr>
          <a:xfrm>
            <a:off x="1000713" y="964549"/>
            <a:ext cx="857686" cy="760494"/>
            <a:chOff x="5887925" y="2440300"/>
            <a:chExt cx="331025" cy="293525"/>
          </a:xfrm>
        </p:grpSpPr>
        <p:sp>
          <p:nvSpPr>
            <p:cNvPr id="802" name="Google Shape;802;p55"/>
            <p:cNvSpPr/>
            <p:nvPr/>
          </p:nvSpPr>
          <p:spPr>
            <a:xfrm>
              <a:off x="5887925" y="2440300"/>
              <a:ext cx="331025" cy="293525"/>
            </a:xfrm>
            <a:custGeom>
              <a:avLst/>
              <a:gdLst/>
              <a:ahLst/>
              <a:cxnLst/>
              <a:rect l="l" t="t" r="r" b="b"/>
              <a:pathLst>
                <a:path w="13241" h="11741" extrusionOk="0">
                  <a:moveTo>
                    <a:pt x="6728" y="1"/>
                  </a:moveTo>
                  <a:lnTo>
                    <a:pt x="6239" y="144"/>
                  </a:lnTo>
                  <a:lnTo>
                    <a:pt x="3180" y="1096"/>
                  </a:lnTo>
                  <a:lnTo>
                    <a:pt x="2656" y="1263"/>
                  </a:lnTo>
                  <a:lnTo>
                    <a:pt x="2656" y="1811"/>
                  </a:lnTo>
                  <a:lnTo>
                    <a:pt x="2656" y="1906"/>
                  </a:lnTo>
                  <a:lnTo>
                    <a:pt x="2108" y="2073"/>
                  </a:lnTo>
                  <a:lnTo>
                    <a:pt x="822" y="2466"/>
                  </a:lnTo>
                  <a:lnTo>
                    <a:pt x="108" y="2692"/>
                  </a:lnTo>
                  <a:lnTo>
                    <a:pt x="334" y="3406"/>
                  </a:lnTo>
                  <a:lnTo>
                    <a:pt x="393" y="3585"/>
                  </a:lnTo>
                  <a:cubicBezTo>
                    <a:pt x="108" y="3990"/>
                    <a:pt x="1" y="4513"/>
                    <a:pt x="155" y="5013"/>
                  </a:cubicBezTo>
                  <a:lnTo>
                    <a:pt x="2025" y="11026"/>
                  </a:lnTo>
                  <a:lnTo>
                    <a:pt x="2251" y="11740"/>
                  </a:lnTo>
                  <a:lnTo>
                    <a:pt x="2965" y="11514"/>
                  </a:lnTo>
                  <a:lnTo>
                    <a:pt x="12526" y="8538"/>
                  </a:lnTo>
                  <a:lnTo>
                    <a:pt x="13240" y="8323"/>
                  </a:lnTo>
                  <a:lnTo>
                    <a:pt x="12966" y="7621"/>
                  </a:lnTo>
                  <a:lnTo>
                    <a:pt x="12443" y="5918"/>
                  </a:lnTo>
                  <a:lnTo>
                    <a:pt x="12228" y="5204"/>
                  </a:lnTo>
                  <a:lnTo>
                    <a:pt x="11907" y="4192"/>
                  </a:lnTo>
                  <a:lnTo>
                    <a:pt x="11109" y="1608"/>
                  </a:lnTo>
                  <a:cubicBezTo>
                    <a:pt x="10895" y="918"/>
                    <a:pt x="10276" y="465"/>
                    <a:pt x="9561" y="465"/>
                  </a:cubicBezTo>
                  <a:cubicBezTo>
                    <a:pt x="9395" y="465"/>
                    <a:pt x="9228" y="489"/>
                    <a:pt x="9085" y="537"/>
                  </a:cubicBezTo>
                  <a:lnTo>
                    <a:pt x="7501" y="1025"/>
                  </a:lnTo>
                  <a:lnTo>
                    <a:pt x="7049" y="418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5"/>
            <p:cNvSpPr/>
            <p:nvPr/>
          </p:nvSpPr>
          <p:spPr>
            <a:xfrm>
              <a:off x="5905200" y="2470475"/>
              <a:ext cx="289325" cy="240125"/>
            </a:xfrm>
            <a:custGeom>
              <a:avLst/>
              <a:gdLst/>
              <a:ahLst/>
              <a:cxnLst/>
              <a:rect l="l" t="t" r="r" b="b"/>
              <a:pathLst>
                <a:path w="11573" h="9605" extrusionOk="0">
                  <a:moveTo>
                    <a:pt x="8862" y="1"/>
                  </a:moveTo>
                  <a:cubicBezTo>
                    <a:pt x="8774" y="1"/>
                    <a:pt x="8685" y="15"/>
                    <a:pt x="8596" y="44"/>
                  </a:cubicBezTo>
                  <a:lnTo>
                    <a:pt x="726" y="2497"/>
                  </a:lnTo>
                  <a:cubicBezTo>
                    <a:pt x="262" y="2652"/>
                    <a:pt x="0" y="3140"/>
                    <a:pt x="143" y="3604"/>
                  </a:cubicBezTo>
                  <a:lnTo>
                    <a:pt x="2024" y="9605"/>
                  </a:lnTo>
                  <a:lnTo>
                    <a:pt x="11573" y="6628"/>
                  </a:lnTo>
                  <a:lnTo>
                    <a:pt x="9704" y="627"/>
                  </a:lnTo>
                  <a:cubicBezTo>
                    <a:pt x="9578" y="252"/>
                    <a:pt x="9235" y="1"/>
                    <a:pt x="88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5"/>
            <p:cNvSpPr/>
            <p:nvPr/>
          </p:nvSpPr>
          <p:spPr>
            <a:xfrm>
              <a:off x="5929000" y="2550750"/>
              <a:ext cx="265525" cy="160150"/>
            </a:xfrm>
            <a:custGeom>
              <a:avLst/>
              <a:gdLst/>
              <a:ahLst/>
              <a:cxnLst/>
              <a:rect l="l" t="t" r="r" b="b"/>
              <a:pathLst>
                <a:path w="10621" h="6406" extrusionOk="0">
                  <a:moveTo>
                    <a:pt x="9549" y="0"/>
                  </a:moveTo>
                  <a:lnTo>
                    <a:pt x="1" y="2977"/>
                  </a:lnTo>
                  <a:lnTo>
                    <a:pt x="1060" y="6406"/>
                  </a:lnTo>
                  <a:lnTo>
                    <a:pt x="10621" y="3429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rgbClr val="E3536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5"/>
            <p:cNvSpPr/>
            <p:nvPr/>
          </p:nvSpPr>
          <p:spPr>
            <a:xfrm>
              <a:off x="5929000" y="2550750"/>
              <a:ext cx="246775" cy="99725"/>
            </a:xfrm>
            <a:custGeom>
              <a:avLst/>
              <a:gdLst/>
              <a:ahLst/>
              <a:cxnLst/>
              <a:rect l="l" t="t" r="r" b="b"/>
              <a:pathLst>
                <a:path w="9871" h="3989" extrusionOk="0">
                  <a:moveTo>
                    <a:pt x="9549" y="0"/>
                  </a:moveTo>
                  <a:lnTo>
                    <a:pt x="1" y="2977"/>
                  </a:lnTo>
                  <a:lnTo>
                    <a:pt x="310" y="3989"/>
                  </a:lnTo>
                  <a:lnTo>
                    <a:pt x="9871" y="1012"/>
                  </a:lnTo>
                  <a:lnTo>
                    <a:pt x="9549" y="0"/>
                  </a:ln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5"/>
            <p:cNvSpPr/>
            <p:nvPr/>
          </p:nvSpPr>
          <p:spPr>
            <a:xfrm>
              <a:off x="5973950" y="2519850"/>
              <a:ext cx="150350" cy="139125"/>
            </a:xfrm>
            <a:custGeom>
              <a:avLst/>
              <a:gdLst/>
              <a:ahLst/>
              <a:cxnLst/>
              <a:rect l="l" t="t" r="r" b="b"/>
              <a:pathLst>
                <a:path w="6014" h="5565" extrusionOk="0">
                  <a:moveTo>
                    <a:pt x="2993" y="1"/>
                  </a:moveTo>
                  <a:cubicBezTo>
                    <a:pt x="1674" y="1"/>
                    <a:pt x="506" y="950"/>
                    <a:pt x="262" y="2296"/>
                  </a:cubicBezTo>
                  <a:cubicBezTo>
                    <a:pt x="0" y="3808"/>
                    <a:pt x="1001" y="5249"/>
                    <a:pt x="2513" y="5522"/>
                  </a:cubicBezTo>
                  <a:cubicBezTo>
                    <a:pt x="2676" y="5550"/>
                    <a:pt x="2838" y="5564"/>
                    <a:pt x="2999" y="5564"/>
                  </a:cubicBezTo>
                  <a:cubicBezTo>
                    <a:pt x="4332" y="5564"/>
                    <a:pt x="5505" y="4622"/>
                    <a:pt x="5739" y="3272"/>
                  </a:cubicBezTo>
                  <a:cubicBezTo>
                    <a:pt x="6013" y="1748"/>
                    <a:pt x="5001" y="307"/>
                    <a:pt x="3489" y="46"/>
                  </a:cubicBezTo>
                  <a:cubicBezTo>
                    <a:pt x="3322" y="15"/>
                    <a:pt x="3157" y="1"/>
                    <a:pt x="2993" y="1"/>
                  </a:cubicBezTo>
                  <a:close/>
                </a:path>
              </a:pathLst>
            </a:custGeom>
            <a:solidFill>
              <a:srgbClr val="FDBC2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5"/>
            <p:cNvSpPr/>
            <p:nvPr/>
          </p:nvSpPr>
          <p:spPr>
            <a:xfrm>
              <a:off x="5984075" y="2532625"/>
              <a:ext cx="129200" cy="113925"/>
            </a:xfrm>
            <a:custGeom>
              <a:avLst/>
              <a:gdLst/>
              <a:ahLst/>
              <a:cxnLst/>
              <a:rect l="l" t="t" r="r" b="b"/>
              <a:pathLst>
                <a:path w="5168" h="4557" extrusionOk="0">
                  <a:moveTo>
                    <a:pt x="2590" y="1"/>
                  </a:moveTo>
                  <a:cubicBezTo>
                    <a:pt x="2298" y="1"/>
                    <a:pt x="2001" y="58"/>
                    <a:pt x="1715" y="177"/>
                  </a:cubicBezTo>
                  <a:cubicBezTo>
                    <a:pt x="560" y="654"/>
                    <a:pt x="0" y="1975"/>
                    <a:pt x="477" y="3142"/>
                  </a:cubicBezTo>
                  <a:cubicBezTo>
                    <a:pt x="836" y="4022"/>
                    <a:pt x="1683" y="4557"/>
                    <a:pt x="2578" y="4557"/>
                  </a:cubicBezTo>
                  <a:cubicBezTo>
                    <a:pt x="2870" y="4557"/>
                    <a:pt x="3166" y="4500"/>
                    <a:pt x="3453" y="4380"/>
                  </a:cubicBezTo>
                  <a:cubicBezTo>
                    <a:pt x="4608" y="3904"/>
                    <a:pt x="5168" y="2583"/>
                    <a:pt x="4691" y="1416"/>
                  </a:cubicBezTo>
                  <a:cubicBezTo>
                    <a:pt x="4332" y="536"/>
                    <a:pt x="3485" y="1"/>
                    <a:pt x="25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5"/>
            <p:cNvSpPr/>
            <p:nvPr/>
          </p:nvSpPr>
          <p:spPr>
            <a:xfrm>
              <a:off x="6000450" y="2545775"/>
              <a:ext cx="97350" cy="87350"/>
            </a:xfrm>
            <a:custGeom>
              <a:avLst/>
              <a:gdLst/>
              <a:ahLst/>
              <a:cxnLst/>
              <a:rect l="l" t="t" r="r" b="b"/>
              <a:pathLst>
                <a:path w="3894" h="3494" extrusionOk="0">
                  <a:moveTo>
                    <a:pt x="1942" y="1"/>
                  </a:moveTo>
                  <a:cubicBezTo>
                    <a:pt x="1772" y="1"/>
                    <a:pt x="1599" y="26"/>
                    <a:pt x="1429" y="80"/>
                  </a:cubicBezTo>
                  <a:cubicBezTo>
                    <a:pt x="500" y="366"/>
                    <a:pt x="0" y="1342"/>
                    <a:pt x="286" y="2271"/>
                  </a:cubicBezTo>
                  <a:cubicBezTo>
                    <a:pt x="508" y="3015"/>
                    <a:pt x="1202" y="3493"/>
                    <a:pt x="1946" y="3493"/>
                  </a:cubicBezTo>
                  <a:cubicBezTo>
                    <a:pt x="2118" y="3493"/>
                    <a:pt x="2293" y="3467"/>
                    <a:pt x="2465" y="3414"/>
                  </a:cubicBezTo>
                  <a:cubicBezTo>
                    <a:pt x="3393" y="3128"/>
                    <a:pt x="3893" y="2152"/>
                    <a:pt x="3620" y="1223"/>
                  </a:cubicBezTo>
                  <a:cubicBezTo>
                    <a:pt x="3378" y="478"/>
                    <a:pt x="2681" y="1"/>
                    <a:pt x="1942" y="1"/>
                  </a:cubicBezTo>
                  <a:close/>
                </a:path>
              </a:pathLst>
            </a:custGeom>
            <a:solidFill>
              <a:srgbClr val="B119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5"/>
            <p:cNvSpPr/>
            <p:nvPr/>
          </p:nvSpPr>
          <p:spPr>
            <a:xfrm>
              <a:off x="6111775" y="2490825"/>
              <a:ext cx="22325" cy="20150"/>
            </a:xfrm>
            <a:custGeom>
              <a:avLst/>
              <a:gdLst/>
              <a:ahLst/>
              <a:cxnLst/>
              <a:rect l="l" t="t" r="r" b="b"/>
              <a:pathLst>
                <a:path w="893" h="806" extrusionOk="0">
                  <a:moveTo>
                    <a:pt x="439" y="1"/>
                  </a:moveTo>
                  <a:cubicBezTo>
                    <a:pt x="400" y="1"/>
                    <a:pt x="361" y="6"/>
                    <a:pt x="322" y="16"/>
                  </a:cubicBezTo>
                  <a:cubicBezTo>
                    <a:pt x="119" y="75"/>
                    <a:pt x="0" y="314"/>
                    <a:pt x="60" y="528"/>
                  </a:cubicBezTo>
                  <a:cubicBezTo>
                    <a:pt x="109" y="695"/>
                    <a:pt x="279" y="805"/>
                    <a:pt x="451" y="805"/>
                  </a:cubicBezTo>
                  <a:cubicBezTo>
                    <a:pt x="488" y="805"/>
                    <a:pt x="524" y="800"/>
                    <a:pt x="560" y="790"/>
                  </a:cubicBezTo>
                  <a:cubicBezTo>
                    <a:pt x="774" y="730"/>
                    <a:pt x="893" y="492"/>
                    <a:pt x="833" y="290"/>
                  </a:cubicBezTo>
                  <a:cubicBezTo>
                    <a:pt x="784" y="113"/>
                    <a:pt x="621" y="1"/>
                    <a:pt x="439" y="1"/>
                  </a:cubicBezTo>
                  <a:close/>
                </a:path>
              </a:pathLst>
            </a:custGeom>
            <a:solidFill>
              <a:srgbClr val="E3536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5"/>
            <p:cNvSpPr/>
            <p:nvPr/>
          </p:nvSpPr>
          <p:spPr>
            <a:xfrm>
              <a:off x="6148375" y="2614725"/>
              <a:ext cx="25625" cy="16700"/>
            </a:xfrm>
            <a:custGeom>
              <a:avLst/>
              <a:gdLst/>
              <a:ahLst/>
              <a:cxnLst/>
              <a:rect l="l" t="t" r="r" b="b"/>
              <a:pathLst>
                <a:path w="1025" h="668" extrusionOk="0">
                  <a:moveTo>
                    <a:pt x="893" y="1"/>
                  </a:moveTo>
                  <a:lnTo>
                    <a:pt x="1" y="275"/>
                  </a:lnTo>
                  <a:lnTo>
                    <a:pt x="131" y="668"/>
                  </a:lnTo>
                  <a:lnTo>
                    <a:pt x="1024" y="394"/>
                  </a:lnTo>
                  <a:lnTo>
                    <a:pt x="893" y="1"/>
                  </a:ln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5"/>
            <p:cNvSpPr/>
            <p:nvPr/>
          </p:nvSpPr>
          <p:spPr>
            <a:xfrm>
              <a:off x="5971875" y="2461750"/>
              <a:ext cx="96150" cy="55975"/>
            </a:xfrm>
            <a:custGeom>
              <a:avLst/>
              <a:gdLst/>
              <a:ahLst/>
              <a:cxnLst/>
              <a:rect l="l" t="t" r="r" b="b"/>
              <a:pathLst>
                <a:path w="3846" h="2239" extrusionOk="0">
                  <a:moveTo>
                    <a:pt x="3072" y="0"/>
                  </a:moveTo>
                  <a:lnTo>
                    <a:pt x="0" y="953"/>
                  </a:lnTo>
                  <a:lnTo>
                    <a:pt x="12" y="2239"/>
                  </a:lnTo>
                  <a:lnTo>
                    <a:pt x="691" y="2024"/>
                  </a:lnTo>
                  <a:lnTo>
                    <a:pt x="679" y="1465"/>
                  </a:lnTo>
                  <a:lnTo>
                    <a:pt x="2822" y="798"/>
                  </a:lnTo>
                  <a:lnTo>
                    <a:pt x="3167" y="1250"/>
                  </a:lnTo>
                  <a:lnTo>
                    <a:pt x="3846" y="1048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5"/>
            <p:cNvSpPr/>
            <p:nvPr/>
          </p:nvSpPr>
          <p:spPr>
            <a:xfrm>
              <a:off x="5912625" y="2509950"/>
              <a:ext cx="36650" cy="24450"/>
            </a:xfrm>
            <a:custGeom>
              <a:avLst/>
              <a:gdLst/>
              <a:ahLst/>
              <a:cxnLst/>
              <a:rect l="l" t="t" r="r" b="b"/>
              <a:pathLst>
                <a:path w="1466" h="978" extrusionOk="0">
                  <a:moveTo>
                    <a:pt x="1287" y="1"/>
                  </a:moveTo>
                  <a:lnTo>
                    <a:pt x="1" y="394"/>
                  </a:lnTo>
                  <a:lnTo>
                    <a:pt x="191" y="977"/>
                  </a:lnTo>
                  <a:lnTo>
                    <a:pt x="1465" y="584"/>
                  </a:lnTo>
                  <a:lnTo>
                    <a:pt x="1287" y="1"/>
                  </a:lnTo>
                  <a:close/>
                </a:path>
              </a:pathLst>
            </a:custGeom>
            <a:solidFill>
              <a:srgbClr val="E3536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5"/>
            <p:cNvSpPr/>
            <p:nvPr/>
          </p:nvSpPr>
          <p:spPr>
            <a:xfrm>
              <a:off x="6061150" y="2610275"/>
              <a:ext cx="10750" cy="9475"/>
            </a:xfrm>
            <a:custGeom>
              <a:avLst/>
              <a:gdLst/>
              <a:ahLst/>
              <a:cxnLst/>
              <a:rect l="l" t="t" r="r" b="b"/>
              <a:pathLst>
                <a:path w="430" h="379" extrusionOk="0">
                  <a:moveTo>
                    <a:pt x="233" y="0"/>
                  </a:moveTo>
                  <a:cubicBezTo>
                    <a:pt x="189" y="0"/>
                    <a:pt x="140" y="15"/>
                    <a:pt x="96" y="48"/>
                  </a:cubicBezTo>
                  <a:cubicBezTo>
                    <a:pt x="13" y="119"/>
                    <a:pt x="1" y="239"/>
                    <a:pt x="72" y="310"/>
                  </a:cubicBezTo>
                  <a:cubicBezTo>
                    <a:pt x="108" y="354"/>
                    <a:pt x="163" y="379"/>
                    <a:pt x="213" y="379"/>
                  </a:cubicBezTo>
                  <a:cubicBezTo>
                    <a:pt x="231" y="379"/>
                    <a:pt x="248" y="376"/>
                    <a:pt x="263" y="369"/>
                  </a:cubicBezTo>
                  <a:cubicBezTo>
                    <a:pt x="299" y="369"/>
                    <a:pt x="311" y="358"/>
                    <a:pt x="322" y="346"/>
                  </a:cubicBezTo>
                  <a:lnTo>
                    <a:pt x="334" y="334"/>
                  </a:lnTo>
                  <a:cubicBezTo>
                    <a:pt x="418" y="250"/>
                    <a:pt x="430" y="155"/>
                    <a:pt x="358" y="60"/>
                  </a:cubicBezTo>
                  <a:cubicBezTo>
                    <a:pt x="332" y="21"/>
                    <a:pt x="286" y="0"/>
                    <a:pt x="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5"/>
            <p:cNvSpPr/>
            <p:nvPr/>
          </p:nvSpPr>
          <p:spPr>
            <a:xfrm>
              <a:off x="6070400" y="2574000"/>
              <a:ext cx="14900" cy="34625"/>
            </a:xfrm>
            <a:custGeom>
              <a:avLst/>
              <a:gdLst/>
              <a:ahLst/>
              <a:cxnLst/>
              <a:rect l="l" t="t" r="r" b="b"/>
              <a:pathLst>
                <a:path w="596" h="1385" extrusionOk="0">
                  <a:moveTo>
                    <a:pt x="278" y="0"/>
                  </a:moveTo>
                  <a:cubicBezTo>
                    <a:pt x="260" y="0"/>
                    <a:pt x="243" y="4"/>
                    <a:pt x="226" y="11"/>
                  </a:cubicBezTo>
                  <a:cubicBezTo>
                    <a:pt x="119" y="35"/>
                    <a:pt x="72" y="142"/>
                    <a:pt x="107" y="249"/>
                  </a:cubicBezTo>
                  <a:cubicBezTo>
                    <a:pt x="191" y="535"/>
                    <a:pt x="167" y="844"/>
                    <a:pt x="48" y="1106"/>
                  </a:cubicBezTo>
                  <a:cubicBezTo>
                    <a:pt x="0" y="1201"/>
                    <a:pt x="48" y="1320"/>
                    <a:pt x="131" y="1368"/>
                  </a:cubicBezTo>
                  <a:cubicBezTo>
                    <a:pt x="165" y="1376"/>
                    <a:pt x="192" y="1385"/>
                    <a:pt x="223" y="1385"/>
                  </a:cubicBezTo>
                  <a:cubicBezTo>
                    <a:pt x="235" y="1385"/>
                    <a:pt x="248" y="1383"/>
                    <a:pt x="262" y="1380"/>
                  </a:cubicBezTo>
                  <a:cubicBezTo>
                    <a:pt x="310" y="1368"/>
                    <a:pt x="357" y="1332"/>
                    <a:pt x="381" y="1273"/>
                  </a:cubicBezTo>
                  <a:cubicBezTo>
                    <a:pt x="560" y="916"/>
                    <a:pt x="595" y="511"/>
                    <a:pt x="476" y="142"/>
                  </a:cubicBezTo>
                  <a:cubicBezTo>
                    <a:pt x="429" y="56"/>
                    <a:pt x="350" y="0"/>
                    <a:pt x="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83A778B-8386-48C0-8481-4052F2C998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400"/>
          <a:stretch/>
        </p:blipFill>
        <p:spPr>
          <a:xfrm>
            <a:off x="2268095" y="1664869"/>
            <a:ext cx="4607736" cy="2883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8"/>
          <p:cNvSpPr txBox="1">
            <a:spLocks noGrp="1"/>
          </p:cNvSpPr>
          <p:nvPr>
            <p:ph type="title"/>
          </p:nvPr>
        </p:nvSpPr>
        <p:spPr>
          <a:xfrm>
            <a:off x="1187921" y="898058"/>
            <a:ext cx="3559500" cy="91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Open</a:t>
            </a:r>
            <a:endParaRPr sz="4400" dirty="0"/>
          </a:p>
        </p:txBody>
      </p:sp>
      <p:sp>
        <p:nvSpPr>
          <p:cNvPr id="351" name="Google Shape;351;p38"/>
          <p:cNvSpPr txBox="1">
            <a:spLocks noGrp="1"/>
          </p:cNvSpPr>
          <p:nvPr>
            <p:ph type="subTitle" idx="1"/>
          </p:nvPr>
        </p:nvSpPr>
        <p:spPr>
          <a:xfrm>
            <a:off x="726675" y="1819050"/>
            <a:ext cx="3559500" cy="7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Your student’s book , p</a:t>
            </a:r>
            <a:r>
              <a:rPr lang="en-US" sz="2400" b="1" dirty="0">
                <a:solidFill>
                  <a:srgbClr val="C00000"/>
                </a:solidFill>
              </a:rPr>
              <a:t>.(58)</a:t>
            </a:r>
            <a:endParaRPr sz="2400" b="1"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8"/>
          <p:cNvSpPr/>
          <p:nvPr/>
        </p:nvSpPr>
        <p:spPr>
          <a:xfrm>
            <a:off x="4572000" y="361714"/>
            <a:ext cx="4128480" cy="4544106"/>
          </a:xfrm>
          <a:custGeom>
            <a:avLst/>
            <a:gdLst/>
            <a:ahLst/>
            <a:cxnLst/>
            <a:rect l="l" t="t" r="r" b="b"/>
            <a:pathLst>
              <a:path w="157711" h="85653" extrusionOk="0">
                <a:moveTo>
                  <a:pt x="101006" y="0"/>
                </a:moveTo>
                <a:cubicBezTo>
                  <a:pt x="63973" y="0"/>
                  <a:pt x="16518" y="6301"/>
                  <a:pt x="9383" y="14753"/>
                </a:cubicBezTo>
                <a:cubicBezTo>
                  <a:pt x="1" y="25837"/>
                  <a:pt x="1977" y="69116"/>
                  <a:pt x="9918" y="79106"/>
                </a:cubicBezTo>
                <a:cubicBezTo>
                  <a:pt x="13025" y="83016"/>
                  <a:pt x="39690" y="85653"/>
                  <a:pt x="68727" y="85653"/>
                </a:cubicBezTo>
                <a:cubicBezTo>
                  <a:pt x="101574" y="85653"/>
                  <a:pt x="137456" y="82279"/>
                  <a:pt x="145697" y="73557"/>
                </a:cubicBezTo>
                <a:cubicBezTo>
                  <a:pt x="157711" y="60853"/>
                  <a:pt x="157139" y="17300"/>
                  <a:pt x="144364" y="6537"/>
                </a:cubicBezTo>
                <a:cubicBezTo>
                  <a:pt x="138915" y="1942"/>
                  <a:pt x="121567" y="0"/>
                  <a:pt x="101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5E2C0EB-E574-E531-2DBF-87465902DB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9" t="5821" r="7207" b="8279"/>
          <a:stretch/>
        </p:blipFill>
        <p:spPr>
          <a:xfrm>
            <a:off x="4890017" y="353799"/>
            <a:ext cx="3685113" cy="4500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3" name="Google Shape;353;p38"/>
          <p:cNvSpPr/>
          <p:nvPr/>
        </p:nvSpPr>
        <p:spPr>
          <a:xfrm>
            <a:off x="4721917" y="237675"/>
            <a:ext cx="4006623" cy="4599864"/>
          </a:xfrm>
          <a:custGeom>
            <a:avLst/>
            <a:gdLst/>
            <a:ahLst/>
            <a:cxnLst/>
            <a:rect l="l" t="t" r="r" b="b"/>
            <a:pathLst>
              <a:path w="153056" h="86704" extrusionOk="0">
                <a:moveTo>
                  <a:pt x="86860" y="1516"/>
                </a:moveTo>
                <a:cubicBezTo>
                  <a:pt x="89932" y="1516"/>
                  <a:pt x="93003" y="1562"/>
                  <a:pt x="96072" y="1660"/>
                </a:cubicBezTo>
                <a:cubicBezTo>
                  <a:pt x="98215" y="1720"/>
                  <a:pt x="100370" y="1803"/>
                  <a:pt x="102513" y="1922"/>
                </a:cubicBezTo>
                <a:cubicBezTo>
                  <a:pt x="104680" y="2041"/>
                  <a:pt x="106823" y="2172"/>
                  <a:pt x="108966" y="2351"/>
                </a:cubicBezTo>
                <a:cubicBezTo>
                  <a:pt x="111110" y="2517"/>
                  <a:pt x="113229" y="2732"/>
                  <a:pt x="115372" y="2970"/>
                </a:cubicBezTo>
                <a:cubicBezTo>
                  <a:pt x="117503" y="3208"/>
                  <a:pt x="119634" y="3482"/>
                  <a:pt x="121766" y="3803"/>
                </a:cubicBezTo>
                <a:cubicBezTo>
                  <a:pt x="126004" y="4458"/>
                  <a:pt x="130231" y="5256"/>
                  <a:pt x="134327" y="6446"/>
                </a:cubicBezTo>
                <a:cubicBezTo>
                  <a:pt x="136351" y="7054"/>
                  <a:pt x="138375" y="7756"/>
                  <a:pt x="140220" y="8697"/>
                </a:cubicBezTo>
                <a:cubicBezTo>
                  <a:pt x="140458" y="8804"/>
                  <a:pt x="140673" y="8935"/>
                  <a:pt x="140899" y="9054"/>
                </a:cubicBezTo>
                <a:cubicBezTo>
                  <a:pt x="141125" y="9185"/>
                  <a:pt x="141351" y="9304"/>
                  <a:pt x="141554" y="9435"/>
                </a:cubicBezTo>
                <a:cubicBezTo>
                  <a:pt x="141982" y="9709"/>
                  <a:pt x="142399" y="9994"/>
                  <a:pt x="142780" y="10304"/>
                </a:cubicBezTo>
                <a:cubicBezTo>
                  <a:pt x="142971" y="10447"/>
                  <a:pt x="143137" y="10614"/>
                  <a:pt x="143316" y="10780"/>
                </a:cubicBezTo>
                <a:cubicBezTo>
                  <a:pt x="143471" y="10971"/>
                  <a:pt x="143649" y="11149"/>
                  <a:pt x="143816" y="11328"/>
                </a:cubicBezTo>
                <a:cubicBezTo>
                  <a:pt x="143971" y="11518"/>
                  <a:pt x="144126" y="11721"/>
                  <a:pt x="144292" y="11911"/>
                </a:cubicBezTo>
                <a:lnTo>
                  <a:pt x="144745" y="12519"/>
                </a:lnTo>
                <a:cubicBezTo>
                  <a:pt x="145912" y="14174"/>
                  <a:pt x="146781" y="16079"/>
                  <a:pt x="147459" y="18043"/>
                </a:cubicBezTo>
                <a:cubicBezTo>
                  <a:pt x="148138" y="20019"/>
                  <a:pt x="148638" y="22055"/>
                  <a:pt x="149031" y="24127"/>
                </a:cubicBezTo>
                <a:cubicBezTo>
                  <a:pt x="149221" y="25175"/>
                  <a:pt x="149388" y="26211"/>
                  <a:pt x="149519" y="27258"/>
                </a:cubicBezTo>
                <a:cubicBezTo>
                  <a:pt x="149638" y="28306"/>
                  <a:pt x="149757" y="29354"/>
                  <a:pt x="149829" y="30414"/>
                </a:cubicBezTo>
                <a:cubicBezTo>
                  <a:pt x="150007" y="32509"/>
                  <a:pt x="150067" y="34640"/>
                  <a:pt x="150079" y="36748"/>
                </a:cubicBezTo>
                <a:cubicBezTo>
                  <a:pt x="150079" y="38867"/>
                  <a:pt x="149995" y="40986"/>
                  <a:pt x="149864" y="43106"/>
                </a:cubicBezTo>
                <a:cubicBezTo>
                  <a:pt x="149710" y="45213"/>
                  <a:pt x="149483" y="47332"/>
                  <a:pt x="149210" y="49428"/>
                </a:cubicBezTo>
                <a:cubicBezTo>
                  <a:pt x="148924" y="51523"/>
                  <a:pt x="148555" y="53607"/>
                  <a:pt x="148114" y="55679"/>
                </a:cubicBezTo>
                <a:cubicBezTo>
                  <a:pt x="147674" y="57738"/>
                  <a:pt x="147150" y="59774"/>
                  <a:pt x="146531" y="61787"/>
                </a:cubicBezTo>
                <a:cubicBezTo>
                  <a:pt x="146209" y="62799"/>
                  <a:pt x="145876" y="63775"/>
                  <a:pt x="145519" y="64763"/>
                </a:cubicBezTo>
                <a:cubicBezTo>
                  <a:pt x="145138" y="65739"/>
                  <a:pt x="144745" y="66704"/>
                  <a:pt x="144328" y="67644"/>
                </a:cubicBezTo>
                <a:cubicBezTo>
                  <a:pt x="143887" y="68585"/>
                  <a:pt x="143435" y="69502"/>
                  <a:pt x="142935" y="70395"/>
                </a:cubicBezTo>
                <a:cubicBezTo>
                  <a:pt x="142435" y="71288"/>
                  <a:pt x="141899" y="72145"/>
                  <a:pt x="141316" y="72955"/>
                </a:cubicBezTo>
                <a:cubicBezTo>
                  <a:pt x="140732" y="73764"/>
                  <a:pt x="140101" y="74538"/>
                  <a:pt x="139423" y="75217"/>
                </a:cubicBezTo>
                <a:lnTo>
                  <a:pt x="138911" y="75729"/>
                </a:lnTo>
                <a:cubicBezTo>
                  <a:pt x="138744" y="75860"/>
                  <a:pt x="138577" y="76014"/>
                  <a:pt x="138399" y="76145"/>
                </a:cubicBezTo>
                <a:cubicBezTo>
                  <a:pt x="138053" y="76431"/>
                  <a:pt x="137661" y="76681"/>
                  <a:pt x="137256" y="76919"/>
                </a:cubicBezTo>
                <a:cubicBezTo>
                  <a:pt x="135613" y="77884"/>
                  <a:pt x="133696" y="78598"/>
                  <a:pt x="131719" y="79182"/>
                </a:cubicBezTo>
                <a:cubicBezTo>
                  <a:pt x="129743" y="79765"/>
                  <a:pt x="127683" y="80205"/>
                  <a:pt x="125611" y="80598"/>
                </a:cubicBezTo>
                <a:cubicBezTo>
                  <a:pt x="123552" y="80979"/>
                  <a:pt x="121444" y="81277"/>
                  <a:pt x="119337" y="81527"/>
                </a:cubicBezTo>
                <a:cubicBezTo>
                  <a:pt x="117217" y="81789"/>
                  <a:pt x="115110" y="82003"/>
                  <a:pt x="112979" y="82170"/>
                </a:cubicBezTo>
                <a:cubicBezTo>
                  <a:pt x="110848" y="82337"/>
                  <a:pt x="108705" y="82468"/>
                  <a:pt x="106585" y="82587"/>
                </a:cubicBezTo>
                <a:cubicBezTo>
                  <a:pt x="100470" y="82910"/>
                  <a:pt x="94337" y="83033"/>
                  <a:pt x="88199" y="83033"/>
                </a:cubicBezTo>
                <a:cubicBezTo>
                  <a:pt x="85756" y="83033"/>
                  <a:pt x="83312" y="83013"/>
                  <a:pt x="80868" y="82980"/>
                </a:cubicBezTo>
                <a:cubicBezTo>
                  <a:pt x="72271" y="82861"/>
                  <a:pt x="63687" y="82622"/>
                  <a:pt x="55091" y="82230"/>
                </a:cubicBezTo>
                <a:cubicBezTo>
                  <a:pt x="50781" y="82039"/>
                  <a:pt x="46494" y="81813"/>
                  <a:pt x="42196" y="81515"/>
                </a:cubicBezTo>
                <a:cubicBezTo>
                  <a:pt x="40041" y="81384"/>
                  <a:pt x="37898" y="81217"/>
                  <a:pt x="35755" y="81039"/>
                </a:cubicBezTo>
                <a:cubicBezTo>
                  <a:pt x="33612" y="80860"/>
                  <a:pt x="31469" y="80670"/>
                  <a:pt x="29326" y="80444"/>
                </a:cubicBezTo>
                <a:cubicBezTo>
                  <a:pt x="27182" y="80241"/>
                  <a:pt x="25039" y="79979"/>
                  <a:pt x="22908" y="79717"/>
                </a:cubicBezTo>
                <a:cubicBezTo>
                  <a:pt x="20777" y="79443"/>
                  <a:pt x="18658" y="79146"/>
                  <a:pt x="16526" y="78812"/>
                </a:cubicBezTo>
                <a:cubicBezTo>
                  <a:pt x="14395" y="78479"/>
                  <a:pt x="12288" y="78074"/>
                  <a:pt x="10180" y="77622"/>
                </a:cubicBezTo>
                <a:cubicBezTo>
                  <a:pt x="9144" y="77384"/>
                  <a:pt x="8097" y="77110"/>
                  <a:pt x="7073" y="76800"/>
                </a:cubicBezTo>
                <a:cubicBezTo>
                  <a:pt x="6561" y="76645"/>
                  <a:pt x="6061" y="76467"/>
                  <a:pt x="5573" y="76264"/>
                </a:cubicBezTo>
                <a:cubicBezTo>
                  <a:pt x="5334" y="76157"/>
                  <a:pt x="5096" y="76050"/>
                  <a:pt x="4870" y="75919"/>
                </a:cubicBezTo>
                <a:cubicBezTo>
                  <a:pt x="4644" y="75788"/>
                  <a:pt x="4441" y="75622"/>
                  <a:pt x="4346" y="75455"/>
                </a:cubicBezTo>
                <a:cubicBezTo>
                  <a:pt x="3513" y="73490"/>
                  <a:pt x="3001" y="71395"/>
                  <a:pt x="2620" y="69240"/>
                </a:cubicBezTo>
                <a:cubicBezTo>
                  <a:pt x="2203" y="67144"/>
                  <a:pt x="1894" y="65013"/>
                  <a:pt x="1667" y="62870"/>
                </a:cubicBezTo>
                <a:cubicBezTo>
                  <a:pt x="1453" y="60727"/>
                  <a:pt x="1286" y="58584"/>
                  <a:pt x="1191" y="56441"/>
                </a:cubicBezTo>
                <a:cubicBezTo>
                  <a:pt x="1108" y="54298"/>
                  <a:pt x="1060" y="52142"/>
                  <a:pt x="1072" y="49999"/>
                </a:cubicBezTo>
                <a:cubicBezTo>
                  <a:pt x="1108" y="45713"/>
                  <a:pt x="1346" y="41403"/>
                  <a:pt x="1810" y="37153"/>
                </a:cubicBezTo>
                <a:cubicBezTo>
                  <a:pt x="2263" y="32878"/>
                  <a:pt x="2941" y="28651"/>
                  <a:pt x="3977" y="24544"/>
                </a:cubicBezTo>
                <a:cubicBezTo>
                  <a:pt x="4501" y="22496"/>
                  <a:pt x="5108" y="20484"/>
                  <a:pt x="5882" y="18543"/>
                </a:cubicBezTo>
                <a:cubicBezTo>
                  <a:pt x="6275" y="17579"/>
                  <a:pt x="6704" y="16638"/>
                  <a:pt x="7180" y="15745"/>
                </a:cubicBezTo>
                <a:cubicBezTo>
                  <a:pt x="7656" y="14852"/>
                  <a:pt x="8192" y="13995"/>
                  <a:pt x="8787" y="13233"/>
                </a:cubicBezTo>
                <a:cubicBezTo>
                  <a:pt x="8930" y="13042"/>
                  <a:pt x="9097" y="12864"/>
                  <a:pt x="9252" y="12685"/>
                </a:cubicBezTo>
                <a:lnTo>
                  <a:pt x="9490" y="12435"/>
                </a:lnTo>
                <a:lnTo>
                  <a:pt x="9609" y="12292"/>
                </a:lnTo>
                <a:lnTo>
                  <a:pt x="9668" y="12233"/>
                </a:lnTo>
                <a:lnTo>
                  <a:pt x="9728" y="12173"/>
                </a:lnTo>
                <a:cubicBezTo>
                  <a:pt x="10026" y="11899"/>
                  <a:pt x="10383" y="11614"/>
                  <a:pt x="10776" y="11364"/>
                </a:cubicBezTo>
                <a:cubicBezTo>
                  <a:pt x="11573" y="10852"/>
                  <a:pt x="12478" y="10411"/>
                  <a:pt x="13419" y="10018"/>
                </a:cubicBezTo>
                <a:cubicBezTo>
                  <a:pt x="15288" y="9232"/>
                  <a:pt x="17300" y="8637"/>
                  <a:pt x="19336" y="8101"/>
                </a:cubicBezTo>
                <a:cubicBezTo>
                  <a:pt x="21372" y="7566"/>
                  <a:pt x="23456" y="7137"/>
                  <a:pt x="25539" y="6720"/>
                </a:cubicBezTo>
                <a:cubicBezTo>
                  <a:pt x="26587" y="6506"/>
                  <a:pt x="27623" y="6315"/>
                  <a:pt x="28683" y="6137"/>
                </a:cubicBezTo>
                <a:cubicBezTo>
                  <a:pt x="29730" y="5958"/>
                  <a:pt x="30778" y="5780"/>
                  <a:pt x="31838" y="5613"/>
                </a:cubicBezTo>
                <a:cubicBezTo>
                  <a:pt x="33957" y="5291"/>
                  <a:pt x="36064" y="5006"/>
                  <a:pt x="38196" y="4720"/>
                </a:cubicBezTo>
                <a:cubicBezTo>
                  <a:pt x="40327" y="4458"/>
                  <a:pt x="42446" y="4196"/>
                  <a:pt x="44577" y="3958"/>
                </a:cubicBezTo>
                <a:cubicBezTo>
                  <a:pt x="53102" y="3041"/>
                  <a:pt x="61675" y="2351"/>
                  <a:pt x="70271" y="1934"/>
                </a:cubicBezTo>
                <a:cubicBezTo>
                  <a:pt x="75791" y="1666"/>
                  <a:pt x="81326" y="1516"/>
                  <a:pt x="86860" y="1516"/>
                </a:cubicBezTo>
                <a:close/>
                <a:moveTo>
                  <a:pt x="72337" y="1"/>
                </a:moveTo>
                <a:cubicBezTo>
                  <a:pt x="71616" y="1"/>
                  <a:pt x="70896" y="2"/>
                  <a:pt x="70176" y="5"/>
                </a:cubicBezTo>
                <a:cubicBezTo>
                  <a:pt x="61544" y="41"/>
                  <a:pt x="52888" y="315"/>
                  <a:pt x="44256" y="1029"/>
                </a:cubicBezTo>
                <a:cubicBezTo>
                  <a:pt x="43161" y="1112"/>
                  <a:pt x="42077" y="1208"/>
                  <a:pt x="41006" y="1315"/>
                </a:cubicBezTo>
                <a:cubicBezTo>
                  <a:pt x="39934" y="1410"/>
                  <a:pt x="38851" y="1529"/>
                  <a:pt x="37779" y="1648"/>
                </a:cubicBezTo>
                <a:cubicBezTo>
                  <a:pt x="35624" y="1886"/>
                  <a:pt x="33481" y="2172"/>
                  <a:pt x="31314" y="2482"/>
                </a:cubicBezTo>
                <a:cubicBezTo>
                  <a:pt x="27016" y="3125"/>
                  <a:pt x="22729" y="3934"/>
                  <a:pt x="18479" y="5077"/>
                </a:cubicBezTo>
                <a:cubicBezTo>
                  <a:pt x="16348" y="5672"/>
                  <a:pt x="14228" y="6339"/>
                  <a:pt x="12145" y="7268"/>
                </a:cubicBezTo>
                <a:cubicBezTo>
                  <a:pt x="11121" y="7720"/>
                  <a:pt x="10073" y="8256"/>
                  <a:pt x="9085" y="8947"/>
                </a:cubicBezTo>
                <a:cubicBezTo>
                  <a:pt x="8573" y="9304"/>
                  <a:pt x="8085" y="9685"/>
                  <a:pt x="7620" y="10161"/>
                </a:cubicBezTo>
                <a:lnTo>
                  <a:pt x="7537" y="10256"/>
                </a:lnTo>
                <a:lnTo>
                  <a:pt x="7454" y="10340"/>
                </a:lnTo>
                <a:lnTo>
                  <a:pt x="7311" y="10506"/>
                </a:lnTo>
                <a:lnTo>
                  <a:pt x="7013" y="10852"/>
                </a:lnTo>
                <a:cubicBezTo>
                  <a:pt x="6823" y="11090"/>
                  <a:pt x="6644" y="11328"/>
                  <a:pt x="6466" y="11566"/>
                </a:cubicBezTo>
                <a:cubicBezTo>
                  <a:pt x="5763" y="12519"/>
                  <a:pt x="5180" y="13531"/>
                  <a:pt x="4692" y="14555"/>
                </a:cubicBezTo>
                <a:cubicBezTo>
                  <a:pt x="4203" y="15578"/>
                  <a:pt x="3787" y="16626"/>
                  <a:pt x="3418" y="17686"/>
                </a:cubicBezTo>
                <a:cubicBezTo>
                  <a:pt x="3037" y="18734"/>
                  <a:pt x="2727" y="19793"/>
                  <a:pt x="2441" y="20865"/>
                </a:cubicBezTo>
                <a:cubicBezTo>
                  <a:pt x="2179" y="21936"/>
                  <a:pt x="1941" y="23008"/>
                  <a:pt x="1715" y="24080"/>
                </a:cubicBezTo>
                <a:cubicBezTo>
                  <a:pt x="870" y="28378"/>
                  <a:pt x="441" y="32723"/>
                  <a:pt x="203" y="37057"/>
                </a:cubicBezTo>
                <a:cubicBezTo>
                  <a:pt x="84" y="39236"/>
                  <a:pt x="24" y="41403"/>
                  <a:pt x="24" y="43558"/>
                </a:cubicBezTo>
                <a:cubicBezTo>
                  <a:pt x="0" y="44653"/>
                  <a:pt x="24" y="45725"/>
                  <a:pt x="36" y="46808"/>
                </a:cubicBezTo>
                <a:cubicBezTo>
                  <a:pt x="60" y="47892"/>
                  <a:pt x="84" y="48964"/>
                  <a:pt x="120" y="50047"/>
                </a:cubicBezTo>
                <a:cubicBezTo>
                  <a:pt x="155" y="51142"/>
                  <a:pt x="215" y="52226"/>
                  <a:pt x="274" y="53297"/>
                </a:cubicBezTo>
                <a:cubicBezTo>
                  <a:pt x="334" y="54369"/>
                  <a:pt x="405" y="55452"/>
                  <a:pt x="477" y="56524"/>
                </a:cubicBezTo>
                <a:cubicBezTo>
                  <a:pt x="655" y="58691"/>
                  <a:pt x="858" y="60834"/>
                  <a:pt x="1132" y="62965"/>
                </a:cubicBezTo>
                <a:cubicBezTo>
                  <a:pt x="1286" y="64049"/>
                  <a:pt x="1417" y="65108"/>
                  <a:pt x="1596" y="66192"/>
                </a:cubicBezTo>
                <a:cubicBezTo>
                  <a:pt x="1774" y="67240"/>
                  <a:pt x="1965" y="68311"/>
                  <a:pt x="2191" y="69371"/>
                </a:cubicBezTo>
                <a:cubicBezTo>
                  <a:pt x="2417" y="70430"/>
                  <a:pt x="2656" y="71490"/>
                  <a:pt x="2953" y="72526"/>
                </a:cubicBezTo>
                <a:cubicBezTo>
                  <a:pt x="3251" y="73574"/>
                  <a:pt x="3584" y="74610"/>
                  <a:pt x="4025" y="75610"/>
                </a:cubicBezTo>
                <a:cubicBezTo>
                  <a:pt x="4108" y="75753"/>
                  <a:pt x="4215" y="75872"/>
                  <a:pt x="4287" y="75967"/>
                </a:cubicBezTo>
                <a:cubicBezTo>
                  <a:pt x="4406" y="76062"/>
                  <a:pt x="4525" y="76145"/>
                  <a:pt x="4644" y="76217"/>
                </a:cubicBezTo>
                <a:cubicBezTo>
                  <a:pt x="4882" y="76348"/>
                  <a:pt x="5132" y="76479"/>
                  <a:pt x="5394" y="76586"/>
                </a:cubicBezTo>
                <a:cubicBezTo>
                  <a:pt x="5894" y="76812"/>
                  <a:pt x="6406" y="76991"/>
                  <a:pt x="6918" y="77157"/>
                </a:cubicBezTo>
                <a:cubicBezTo>
                  <a:pt x="7966" y="77479"/>
                  <a:pt x="9002" y="77753"/>
                  <a:pt x="10061" y="78003"/>
                </a:cubicBezTo>
                <a:cubicBezTo>
                  <a:pt x="12157" y="78527"/>
                  <a:pt x="14276" y="78920"/>
                  <a:pt x="16407" y="79324"/>
                </a:cubicBezTo>
                <a:cubicBezTo>
                  <a:pt x="20658" y="80110"/>
                  <a:pt x="24920" y="80765"/>
                  <a:pt x="29183" y="81408"/>
                </a:cubicBezTo>
                <a:cubicBezTo>
                  <a:pt x="31326" y="81718"/>
                  <a:pt x="33457" y="82039"/>
                  <a:pt x="35600" y="82313"/>
                </a:cubicBezTo>
                <a:cubicBezTo>
                  <a:pt x="37743" y="82611"/>
                  <a:pt x="39886" y="82896"/>
                  <a:pt x="42030" y="83170"/>
                </a:cubicBezTo>
                <a:cubicBezTo>
                  <a:pt x="46316" y="83682"/>
                  <a:pt x="50602" y="84194"/>
                  <a:pt x="54900" y="84623"/>
                </a:cubicBezTo>
                <a:cubicBezTo>
                  <a:pt x="67698" y="85933"/>
                  <a:pt x="80555" y="86704"/>
                  <a:pt x="93447" y="86704"/>
                </a:cubicBezTo>
                <a:cubicBezTo>
                  <a:pt x="97886" y="86704"/>
                  <a:pt x="102329" y="86613"/>
                  <a:pt x="106776" y="86421"/>
                </a:cubicBezTo>
                <a:cubicBezTo>
                  <a:pt x="108931" y="86325"/>
                  <a:pt x="111098" y="86170"/>
                  <a:pt x="113277" y="86004"/>
                </a:cubicBezTo>
                <a:cubicBezTo>
                  <a:pt x="114360" y="85920"/>
                  <a:pt x="115443" y="85813"/>
                  <a:pt x="116539" y="85706"/>
                </a:cubicBezTo>
                <a:cubicBezTo>
                  <a:pt x="117622" y="85611"/>
                  <a:pt x="118706" y="85492"/>
                  <a:pt x="119789" y="85361"/>
                </a:cubicBezTo>
                <a:cubicBezTo>
                  <a:pt x="124123" y="84789"/>
                  <a:pt x="128469" y="84075"/>
                  <a:pt x="132767" y="82777"/>
                </a:cubicBezTo>
                <a:cubicBezTo>
                  <a:pt x="133862" y="82456"/>
                  <a:pt x="134934" y="82087"/>
                  <a:pt x="135982" y="81646"/>
                </a:cubicBezTo>
                <a:cubicBezTo>
                  <a:pt x="137053" y="81217"/>
                  <a:pt x="138113" y="80717"/>
                  <a:pt x="139137" y="80086"/>
                </a:cubicBezTo>
                <a:cubicBezTo>
                  <a:pt x="139661" y="79753"/>
                  <a:pt x="140173" y="79432"/>
                  <a:pt x="140661" y="79027"/>
                </a:cubicBezTo>
                <a:cubicBezTo>
                  <a:pt x="140911" y="78836"/>
                  <a:pt x="141149" y="78610"/>
                  <a:pt x="141387" y="78408"/>
                </a:cubicBezTo>
                <a:lnTo>
                  <a:pt x="142030" y="77777"/>
                </a:lnTo>
                <a:cubicBezTo>
                  <a:pt x="142864" y="76931"/>
                  <a:pt x="143590" y="76003"/>
                  <a:pt x="144245" y="75050"/>
                </a:cubicBezTo>
                <a:cubicBezTo>
                  <a:pt x="144900" y="74098"/>
                  <a:pt x="145495" y="73121"/>
                  <a:pt x="146031" y="72121"/>
                </a:cubicBezTo>
                <a:cubicBezTo>
                  <a:pt x="146566" y="71109"/>
                  <a:pt x="147055" y="70097"/>
                  <a:pt x="147507" y="69073"/>
                </a:cubicBezTo>
                <a:cubicBezTo>
                  <a:pt x="147948" y="68049"/>
                  <a:pt x="148352" y="67001"/>
                  <a:pt x="148721" y="65966"/>
                </a:cubicBezTo>
                <a:cubicBezTo>
                  <a:pt x="149102" y="64906"/>
                  <a:pt x="149436" y="63846"/>
                  <a:pt x="149757" y="62787"/>
                </a:cubicBezTo>
                <a:cubicBezTo>
                  <a:pt x="150984" y="58536"/>
                  <a:pt x="151817" y="54214"/>
                  <a:pt x="152341" y="49856"/>
                </a:cubicBezTo>
                <a:cubicBezTo>
                  <a:pt x="152865" y="45499"/>
                  <a:pt x="153055" y="41105"/>
                  <a:pt x="152936" y="36736"/>
                </a:cubicBezTo>
                <a:cubicBezTo>
                  <a:pt x="152805" y="32354"/>
                  <a:pt x="152353" y="27961"/>
                  <a:pt x="151400" y="23663"/>
                </a:cubicBezTo>
                <a:cubicBezTo>
                  <a:pt x="150924" y="21520"/>
                  <a:pt x="150317" y="19377"/>
                  <a:pt x="149519" y="17305"/>
                </a:cubicBezTo>
                <a:cubicBezTo>
                  <a:pt x="148698" y="15245"/>
                  <a:pt x="147686" y="13197"/>
                  <a:pt x="146304" y="11387"/>
                </a:cubicBezTo>
                <a:lnTo>
                  <a:pt x="145769" y="10721"/>
                </a:lnTo>
                <a:cubicBezTo>
                  <a:pt x="145566" y="10506"/>
                  <a:pt x="145376" y="10280"/>
                  <a:pt x="145185" y="10078"/>
                </a:cubicBezTo>
                <a:cubicBezTo>
                  <a:pt x="144995" y="9863"/>
                  <a:pt x="144780" y="9673"/>
                  <a:pt x="144578" y="9471"/>
                </a:cubicBezTo>
                <a:cubicBezTo>
                  <a:pt x="144352" y="9256"/>
                  <a:pt x="144126" y="9066"/>
                  <a:pt x="143887" y="8887"/>
                </a:cubicBezTo>
                <a:cubicBezTo>
                  <a:pt x="143423" y="8530"/>
                  <a:pt x="142935" y="8220"/>
                  <a:pt x="142447" y="7935"/>
                </a:cubicBezTo>
                <a:cubicBezTo>
                  <a:pt x="142209" y="7780"/>
                  <a:pt x="141959" y="7661"/>
                  <a:pt x="141697" y="7530"/>
                </a:cubicBezTo>
                <a:cubicBezTo>
                  <a:pt x="141447" y="7399"/>
                  <a:pt x="141197" y="7280"/>
                  <a:pt x="140947" y="7161"/>
                </a:cubicBezTo>
                <a:cubicBezTo>
                  <a:pt x="138899" y="6232"/>
                  <a:pt x="136803" y="5577"/>
                  <a:pt x="134696" y="5018"/>
                </a:cubicBezTo>
                <a:cubicBezTo>
                  <a:pt x="132577" y="4470"/>
                  <a:pt x="130445" y="4018"/>
                  <a:pt x="128326" y="3637"/>
                </a:cubicBezTo>
                <a:cubicBezTo>
                  <a:pt x="127266" y="3434"/>
                  <a:pt x="126195" y="3256"/>
                  <a:pt x="125123" y="3101"/>
                </a:cubicBezTo>
                <a:cubicBezTo>
                  <a:pt x="124052" y="2934"/>
                  <a:pt x="122980" y="2779"/>
                  <a:pt x="121909" y="2636"/>
                </a:cubicBezTo>
                <a:cubicBezTo>
                  <a:pt x="117610" y="2065"/>
                  <a:pt x="113300" y="1648"/>
                  <a:pt x="109002" y="1315"/>
                </a:cubicBezTo>
                <a:cubicBezTo>
                  <a:pt x="104692" y="981"/>
                  <a:pt x="100382" y="731"/>
                  <a:pt x="96072" y="541"/>
                </a:cubicBezTo>
                <a:cubicBezTo>
                  <a:pt x="88170" y="181"/>
                  <a:pt x="80258" y="1"/>
                  <a:pt x="723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5" name="Google Shape;355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782892">
            <a:off x="7731625" y="282675"/>
            <a:ext cx="912900" cy="912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</p:pic>
      <p:sp>
        <p:nvSpPr>
          <p:cNvPr id="356" name="Google Shape;356;p38"/>
          <p:cNvSpPr/>
          <p:nvPr/>
        </p:nvSpPr>
        <p:spPr>
          <a:xfrm rot="-1952754">
            <a:off x="5429232" y="4121142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357" name="Google Shape;357;p38"/>
          <p:cNvSpPr/>
          <p:nvPr/>
        </p:nvSpPr>
        <p:spPr>
          <a:xfrm rot="-1952754">
            <a:off x="-2300760" y="874375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1" name="Google Shape;357;p38">
            <a:extLst>
              <a:ext uri="{FF2B5EF4-FFF2-40B4-BE49-F238E27FC236}">
                <a16:creationId xmlns:a16="http://schemas.microsoft.com/office/drawing/2014/main" id="{502090B2-3EB6-4AC9-AED7-9DDD76F182F0}"/>
              </a:ext>
            </a:extLst>
          </p:cNvPr>
          <p:cNvSpPr/>
          <p:nvPr/>
        </p:nvSpPr>
        <p:spPr>
          <a:xfrm rot="-1952754">
            <a:off x="112067" y="3071213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5"/>
          <p:cNvSpPr/>
          <p:nvPr/>
        </p:nvSpPr>
        <p:spPr>
          <a:xfrm>
            <a:off x="-2417975" y="-48225"/>
            <a:ext cx="5240100" cy="5240100"/>
          </a:xfrm>
          <a:prstGeom prst="ellipse">
            <a:avLst/>
          </a:prstGeom>
          <a:noFill/>
          <a:ln w="19050" cap="flat" cmpd="sng">
            <a:solidFill>
              <a:srgbClr val="B119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45"/>
          <p:cNvSpPr/>
          <p:nvPr/>
        </p:nvSpPr>
        <p:spPr>
          <a:xfrm>
            <a:off x="1436275" y="1298250"/>
            <a:ext cx="2547000" cy="2547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45"/>
          <p:cNvSpPr/>
          <p:nvPr/>
        </p:nvSpPr>
        <p:spPr>
          <a:xfrm>
            <a:off x="1628200" y="1490175"/>
            <a:ext cx="2163000" cy="21633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45"/>
          <p:cNvSpPr txBox="1">
            <a:spLocks noGrp="1"/>
          </p:cNvSpPr>
          <p:nvPr>
            <p:ph type="title"/>
          </p:nvPr>
        </p:nvSpPr>
        <p:spPr>
          <a:xfrm>
            <a:off x="4385732" y="1994753"/>
            <a:ext cx="440266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Conversation</a:t>
            </a:r>
            <a:endParaRPr dirty="0"/>
          </a:p>
        </p:txBody>
      </p:sp>
      <p:sp>
        <p:nvSpPr>
          <p:cNvPr id="505" name="Google Shape;505;p45"/>
          <p:cNvSpPr txBox="1">
            <a:spLocks noGrp="1"/>
          </p:cNvSpPr>
          <p:nvPr>
            <p:ph type="title" idx="2"/>
          </p:nvPr>
        </p:nvSpPr>
        <p:spPr>
          <a:xfrm>
            <a:off x="1730675" y="1788100"/>
            <a:ext cx="1958100" cy="15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07" name="Google Shape;507;p45"/>
          <p:cNvSpPr/>
          <p:nvPr/>
        </p:nvSpPr>
        <p:spPr>
          <a:xfrm rot="-1952754">
            <a:off x="5429232" y="4121142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grpSp>
        <p:nvGrpSpPr>
          <p:cNvPr id="508" name="Google Shape;508;p45"/>
          <p:cNvGrpSpPr/>
          <p:nvPr/>
        </p:nvGrpSpPr>
        <p:grpSpPr>
          <a:xfrm rot="1625726">
            <a:off x="7740522" y="3850969"/>
            <a:ext cx="645937" cy="645937"/>
            <a:chOff x="7688240" y="639957"/>
            <a:chExt cx="645900" cy="645900"/>
          </a:xfrm>
        </p:grpSpPr>
        <p:sp>
          <p:nvSpPr>
            <p:cNvPr id="509" name="Google Shape;509;p45"/>
            <p:cNvSpPr/>
            <p:nvPr/>
          </p:nvSpPr>
          <p:spPr>
            <a:xfrm>
              <a:off x="7688240" y="639957"/>
              <a:ext cx="645900" cy="645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5"/>
            <p:cNvSpPr/>
            <p:nvPr/>
          </p:nvSpPr>
          <p:spPr>
            <a:xfrm>
              <a:off x="7828981" y="778192"/>
              <a:ext cx="364453" cy="369419"/>
            </a:xfrm>
            <a:custGeom>
              <a:avLst/>
              <a:gdLst/>
              <a:ahLst/>
              <a:cxnLst/>
              <a:rect l="l" t="t" r="r" b="b"/>
              <a:pathLst>
                <a:path w="12477" h="12647" extrusionOk="0">
                  <a:moveTo>
                    <a:pt x="3750" y="4538"/>
                  </a:moveTo>
                  <a:cubicBezTo>
                    <a:pt x="4223" y="4538"/>
                    <a:pt x="4601" y="4884"/>
                    <a:pt x="4601" y="5357"/>
                  </a:cubicBezTo>
                  <a:cubicBezTo>
                    <a:pt x="4601" y="5829"/>
                    <a:pt x="4223" y="6176"/>
                    <a:pt x="3750" y="6176"/>
                  </a:cubicBezTo>
                  <a:cubicBezTo>
                    <a:pt x="3277" y="6176"/>
                    <a:pt x="2931" y="5829"/>
                    <a:pt x="2931" y="5357"/>
                  </a:cubicBezTo>
                  <a:cubicBezTo>
                    <a:pt x="2931" y="4884"/>
                    <a:pt x="3277" y="4538"/>
                    <a:pt x="3750" y="4538"/>
                  </a:cubicBezTo>
                  <a:close/>
                  <a:moveTo>
                    <a:pt x="6239" y="4538"/>
                  </a:moveTo>
                  <a:cubicBezTo>
                    <a:pt x="6711" y="4538"/>
                    <a:pt x="7058" y="4884"/>
                    <a:pt x="7058" y="5357"/>
                  </a:cubicBezTo>
                  <a:cubicBezTo>
                    <a:pt x="7058" y="5829"/>
                    <a:pt x="6711" y="6176"/>
                    <a:pt x="6239" y="6176"/>
                  </a:cubicBezTo>
                  <a:cubicBezTo>
                    <a:pt x="5766" y="6176"/>
                    <a:pt x="5420" y="5829"/>
                    <a:pt x="5420" y="5357"/>
                  </a:cubicBezTo>
                  <a:cubicBezTo>
                    <a:pt x="5420" y="4884"/>
                    <a:pt x="5766" y="4538"/>
                    <a:pt x="6239" y="4538"/>
                  </a:cubicBezTo>
                  <a:close/>
                  <a:moveTo>
                    <a:pt x="8728" y="4538"/>
                  </a:moveTo>
                  <a:cubicBezTo>
                    <a:pt x="9200" y="4538"/>
                    <a:pt x="9547" y="4884"/>
                    <a:pt x="9547" y="5357"/>
                  </a:cubicBezTo>
                  <a:cubicBezTo>
                    <a:pt x="9547" y="5829"/>
                    <a:pt x="9200" y="6176"/>
                    <a:pt x="8728" y="6176"/>
                  </a:cubicBezTo>
                  <a:cubicBezTo>
                    <a:pt x="8255" y="6176"/>
                    <a:pt x="7877" y="5829"/>
                    <a:pt x="7877" y="5357"/>
                  </a:cubicBezTo>
                  <a:cubicBezTo>
                    <a:pt x="7877" y="4884"/>
                    <a:pt x="8255" y="4538"/>
                    <a:pt x="8728" y="4538"/>
                  </a:cubicBezTo>
                  <a:close/>
                  <a:moveTo>
                    <a:pt x="6239" y="1"/>
                  </a:moveTo>
                  <a:cubicBezTo>
                    <a:pt x="2805" y="1"/>
                    <a:pt x="1" y="2395"/>
                    <a:pt x="1" y="5357"/>
                  </a:cubicBezTo>
                  <a:cubicBezTo>
                    <a:pt x="1" y="7436"/>
                    <a:pt x="1387" y="9200"/>
                    <a:pt x="3309" y="10082"/>
                  </a:cubicBezTo>
                  <a:lnTo>
                    <a:pt x="3309" y="12256"/>
                  </a:lnTo>
                  <a:cubicBezTo>
                    <a:pt x="3309" y="12486"/>
                    <a:pt x="3502" y="12646"/>
                    <a:pt x="3715" y="12646"/>
                  </a:cubicBezTo>
                  <a:cubicBezTo>
                    <a:pt x="3824" y="12646"/>
                    <a:pt x="3938" y="12604"/>
                    <a:pt x="4034" y="12508"/>
                  </a:cubicBezTo>
                  <a:lnTo>
                    <a:pt x="5609" y="10681"/>
                  </a:lnTo>
                  <a:cubicBezTo>
                    <a:pt x="5798" y="10681"/>
                    <a:pt x="5987" y="10713"/>
                    <a:pt x="6239" y="10713"/>
                  </a:cubicBezTo>
                  <a:cubicBezTo>
                    <a:pt x="9641" y="10713"/>
                    <a:pt x="12477" y="8350"/>
                    <a:pt x="12477" y="5357"/>
                  </a:cubicBezTo>
                  <a:cubicBezTo>
                    <a:pt x="12477" y="2395"/>
                    <a:pt x="9704" y="1"/>
                    <a:pt x="6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69EB3E9-81F7-BCAD-53A1-E424306D7E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rcRect l="27867" t="26432" r="24071" b="13155"/>
          <a:stretch/>
        </p:blipFill>
        <p:spPr>
          <a:xfrm>
            <a:off x="1359462" y="395643"/>
            <a:ext cx="6434492" cy="4549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4" name="Google Shape;404;p41"/>
          <p:cNvSpPr/>
          <p:nvPr/>
        </p:nvSpPr>
        <p:spPr>
          <a:xfrm rot="164036">
            <a:off x="-2482532" y="63775"/>
            <a:ext cx="4364342" cy="974862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grpSp>
        <p:nvGrpSpPr>
          <p:cNvPr id="424" name="Google Shape;424;p41"/>
          <p:cNvGrpSpPr/>
          <p:nvPr/>
        </p:nvGrpSpPr>
        <p:grpSpPr>
          <a:xfrm rot="2294570">
            <a:off x="8113521" y="4175684"/>
            <a:ext cx="645905" cy="645905"/>
            <a:chOff x="3826315" y="2894707"/>
            <a:chExt cx="645900" cy="645900"/>
          </a:xfrm>
        </p:grpSpPr>
        <p:sp>
          <p:nvSpPr>
            <p:cNvPr id="425" name="Google Shape;425;p41"/>
            <p:cNvSpPr/>
            <p:nvPr/>
          </p:nvSpPr>
          <p:spPr>
            <a:xfrm>
              <a:off x="3826315" y="2894707"/>
              <a:ext cx="645900" cy="645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6" name="Google Shape;426;p41"/>
            <p:cNvGrpSpPr/>
            <p:nvPr/>
          </p:nvGrpSpPr>
          <p:grpSpPr>
            <a:xfrm>
              <a:off x="3979474" y="3031744"/>
              <a:ext cx="339595" cy="371814"/>
              <a:chOff x="-39625900" y="3238300"/>
              <a:chExt cx="290650" cy="318225"/>
            </a:xfrm>
          </p:grpSpPr>
          <p:sp>
            <p:nvSpPr>
              <p:cNvPr id="427" name="Google Shape;427;p41"/>
              <p:cNvSpPr/>
              <p:nvPr/>
            </p:nvSpPr>
            <p:spPr>
              <a:xfrm>
                <a:off x="-39625900" y="3238300"/>
                <a:ext cx="290650" cy="318225"/>
              </a:xfrm>
              <a:custGeom>
                <a:avLst/>
                <a:gdLst/>
                <a:ahLst/>
                <a:cxnLst/>
                <a:rect l="l" t="t" r="r" b="b"/>
                <a:pathLst>
                  <a:path w="11626" h="12729" extrusionOk="0">
                    <a:moveTo>
                      <a:pt x="442" y="1"/>
                    </a:moveTo>
                    <a:cubicBezTo>
                      <a:pt x="221" y="1"/>
                      <a:pt x="32" y="190"/>
                      <a:pt x="32" y="442"/>
                    </a:cubicBezTo>
                    <a:lnTo>
                      <a:pt x="32" y="4159"/>
                    </a:lnTo>
                    <a:cubicBezTo>
                      <a:pt x="32" y="4317"/>
                      <a:pt x="126" y="4474"/>
                      <a:pt x="284" y="4569"/>
                    </a:cubicBezTo>
                    <a:cubicBezTo>
                      <a:pt x="1072" y="4821"/>
                      <a:pt x="1670" y="5640"/>
                      <a:pt x="1670" y="6491"/>
                    </a:cubicBezTo>
                    <a:cubicBezTo>
                      <a:pt x="1670" y="7404"/>
                      <a:pt x="1103" y="8129"/>
                      <a:pt x="284" y="8475"/>
                    </a:cubicBezTo>
                    <a:cubicBezTo>
                      <a:pt x="126" y="8507"/>
                      <a:pt x="0" y="8664"/>
                      <a:pt x="0" y="8853"/>
                    </a:cubicBezTo>
                    <a:lnTo>
                      <a:pt x="0" y="12319"/>
                    </a:lnTo>
                    <a:cubicBezTo>
                      <a:pt x="0" y="12571"/>
                      <a:pt x="221" y="12729"/>
                      <a:pt x="442" y="12729"/>
                    </a:cubicBezTo>
                    <a:lnTo>
                      <a:pt x="3308" y="12729"/>
                    </a:lnTo>
                    <a:lnTo>
                      <a:pt x="3308" y="4852"/>
                    </a:lnTo>
                    <a:cubicBezTo>
                      <a:pt x="3308" y="3687"/>
                      <a:pt x="4254" y="2805"/>
                      <a:pt x="5419" y="2741"/>
                    </a:cubicBezTo>
                    <a:lnTo>
                      <a:pt x="6238" y="2741"/>
                    </a:lnTo>
                    <a:cubicBezTo>
                      <a:pt x="7373" y="2741"/>
                      <a:pt x="8286" y="3687"/>
                      <a:pt x="8318" y="4852"/>
                    </a:cubicBezTo>
                    <a:lnTo>
                      <a:pt x="8318" y="12729"/>
                    </a:lnTo>
                    <a:lnTo>
                      <a:pt x="11216" y="12729"/>
                    </a:lnTo>
                    <a:cubicBezTo>
                      <a:pt x="11437" y="12729"/>
                      <a:pt x="11594" y="12508"/>
                      <a:pt x="11626" y="12319"/>
                    </a:cubicBezTo>
                    <a:lnTo>
                      <a:pt x="11626" y="8853"/>
                    </a:lnTo>
                    <a:cubicBezTo>
                      <a:pt x="11626" y="8696"/>
                      <a:pt x="11500" y="8538"/>
                      <a:pt x="11374" y="8475"/>
                    </a:cubicBezTo>
                    <a:cubicBezTo>
                      <a:pt x="10586" y="8192"/>
                      <a:pt x="9988" y="7404"/>
                      <a:pt x="9988" y="6491"/>
                    </a:cubicBezTo>
                    <a:cubicBezTo>
                      <a:pt x="9988" y="5577"/>
                      <a:pt x="10586" y="4852"/>
                      <a:pt x="11374" y="4569"/>
                    </a:cubicBezTo>
                    <a:cubicBezTo>
                      <a:pt x="11531" y="4537"/>
                      <a:pt x="11626" y="4380"/>
                      <a:pt x="11626" y="4159"/>
                    </a:cubicBezTo>
                    <a:lnTo>
                      <a:pt x="11626" y="442"/>
                    </a:lnTo>
                    <a:cubicBezTo>
                      <a:pt x="11626" y="190"/>
                      <a:pt x="11437" y="1"/>
                      <a:pt x="112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41"/>
              <p:cNvSpPr/>
              <p:nvPr/>
            </p:nvSpPr>
            <p:spPr>
              <a:xfrm>
                <a:off x="-39521150" y="3328875"/>
                <a:ext cx="82725" cy="227650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9106" extrusionOk="0">
                    <a:moveTo>
                      <a:pt x="1607" y="3309"/>
                    </a:moveTo>
                    <a:cubicBezTo>
                      <a:pt x="2080" y="3309"/>
                      <a:pt x="2426" y="3655"/>
                      <a:pt x="2426" y="4128"/>
                    </a:cubicBezTo>
                    <a:cubicBezTo>
                      <a:pt x="2426" y="4600"/>
                      <a:pt x="2080" y="4947"/>
                      <a:pt x="1607" y="4947"/>
                    </a:cubicBezTo>
                    <a:cubicBezTo>
                      <a:pt x="1135" y="4947"/>
                      <a:pt x="788" y="4600"/>
                      <a:pt x="788" y="4128"/>
                    </a:cubicBezTo>
                    <a:cubicBezTo>
                      <a:pt x="788" y="3655"/>
                      <a:pt x="1135" y="3309"/>
                      <a:pt x="1607" y="3309"/>
                    </a:cubicBezTo>
                    <a:close/>
                    <a:moveTo>
                      <a:pt x="1229" y="1"/>
                    </a:moveTo>
                    <a:cubicBezTo>
                      <a:pt x="536" y="1"/>
                      <a:pt x="1" y="536"/>
                      <a:pt x="1" y="1261"/>
                    </a:cubicBezTo>
                    <a:lnTo>
                      <a:pt x="1" y="9106"/>
                    </a:lnTo>
                    <a:lnTo>
                      <a:pt x="3309" y="9106"/>
                    </a:lnTo>
                    <a:lnTo>
                      <a:pt x="3309" y="1229"/>
                    </a:lnTo>
                    <a:cubicBezTo>
                      <a:pt x="3309" y="536"/>
                      <a:pt x="2742" y="1"/>
                      <a:pt x="20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5" name="Google Shape;405;p41"/>
          <p:cNvGrpSpPr/>
          <p:nvPr/>
        </p:nvGrpSpPr>
        <p:grpSpPr>
          <a:xfrm rot="-1421764">
            <a:off x="484699" y="386046"/>
            <a:ext cx="1298868" cy="925573"/>
            <a:chOff x="5540275" y="2868625"/>
            <a:chExt cx="430725" cy="306925"/>
          </a:xfrm>
        </p:grpSpPr>
        <p:sp>
          <p:nvSpPr>
            <p:cNvPr id="406" name="Google Shape;406;p41"/>
            <p:cNvSpPr/>
            <p:nvPr/>
          </p:nvSpPr>
          <p:spPr>
            <a:xfrm>
              <a:off x="5540275" y="2868625"/>
              <a:ext cx="430725" cy="306925"/>
            </a:xfrm>
            <a:custGeom>
              <a:avLst/>
              <a:gdLst/>
              <a:ahLst/>
              <a:cxnLst/>
              <a:rect l="l" t="t" r="r" b="b"/>
              <a:pathLst>
                <a:path w="17229" h="12277" extrusionOk="0">
                  <a:moveTo>
                    <a:pt x="2500" y="1"/>
                  </a:moveTo>
                  <a:cubicBezTo>
                    <a:pt x="1905" y="1"/>
                    <a:pt x="1393" y="418"/>
                    <a:pt x="1262" y="965"/>
                  </a:cubicBezTo>
                  <a:lnTo>
                    <a:pt x="1131" y="1084"/>
                  </a:lnTo>
                  <a:cubicBezTo>
                    <a:pt x="953" y="1227"/>
                    <a:pt x="810" y="1430"/>
                    <a:pt x="738" y="1644"/>
                  </a:cubicBezTo>
                  <a:cubicBezTo>
                    <a:pt x="298" y="1858"/>
                    <a:pt x="0" y="2299"/>
                    <a:pt x="0" y="2811"/>
                  </a:cubicBezTo>
                  <a:lnTo>
                    <a:pt x="0" y="10990"/>
                  </a:lnTo>
                  <a:cubicBezTo>
                    <a:pt x="0" y="11705"/>
                    <a:pt x="572" y="12276"/>
                    <a:pt x="1274" y="12276"/>
                  </a:cubicBezTo>
                  <a:lnTo>
                    <a:pt x="15943" y="12276"/>
                  </a:lnTo>
                  <a:cubicBezTo>
                    <a:pt x="16657" y="12276"/>
                    <a:pt x="17228" y="11693"/>
                    <a:pt x="17228" y="10990"/>
                  </a:cubicBezTo>
                  <a:lnTo>
                    <a:pt x="17228" y="2811"/>
                  </a:lnTo>
                  <a:cubicBezTo>
                    <a:pt x="17205" y="2299"/>
                    <a:pt x="16907" y="1858"/>
                    <a:pt x="16454" y="1644"/>
                  </a:cubicBezTo>
                  <a:cubicBezTo>
                    <a:pt x="16383" y="1430"/>
                    <a:pt x="16240" y="1227"/>
                    <a:pt x="16073" y="1084"/>
                  </a:cubicBezTo>
                  <a:lnTo>
                    <a:pt x="15931" y="965"/>
                  </a:lnTo>
                  <a:cubicBezTo>
                    <a:pt x="15788" y="418"/>
                    <a:pt x="15300" y="1"/>
                    <a:pt x="14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1"/>
            <p:cNvSpPr/>
            <p:nvPr/>
          </p:nvSpPr>
          <p:spPr>
            <a:xfrm>
              <a:off x="5755175" y="2926900"/>
              <a:ext cx="183375" cy="217100"/>
            </a:xfrm>
            <a:custGeom>
              <a:avLst/>
              <a:gdLst/>
              <a:ahLst/>
              <a:cxnLst/>
              <a:rect l="l" t="t" r="r" b="b"/>
              <a:pathLst>
                <a:path w="7335" h="8684" extrusionOk="0">
                  <a:moveTo>
                    <a:pt x="3676" y="1"/>
                  </a:moveTo>
                  <a:cubicBezTo>
                    <a:pt x="2444" y="1"/>
                    <a:pt x="1209" y="164"/>
                    <a:pt x="0" y="492"/>
                  </a:cubicBezTo>
                  <a:lnTo>
                    <a:pt x="0" y="8683"/>
                  </a:lnTo>
                  <a:cubicBezTo>
                    <a:pt x="1197" y="8356"/>
                    <a:pt x="2429" y="8192"/>
                    <a:pt x="3663" y="8192"/>
                  </a:cubicBezTo>
                  <a:cubicBezTo>
                    <a:pt x="4897" y="8192"/>
                    <a:pt x="6132" y="8356"/>
                    <a:pt x="7335" y="8683"/>
                  </a:cubicBezTo>
                  <a:lnTo>
                    <a:pt x="7335" y="492"/>
                  </a:lnTo>
                  <a:cubicBezTo>
                    <a:pt x="6138" y="164"/>
                    <a:pt x="4909" y="1"/>
                    <a:pt x="3676" y="1"/>
                  </a:cubicBez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1"/>
            <p:cNvSpPr/>
            <p:nvPr/>
          </p:nvSpPr>
          <p:spPr>
            <a:xfrm>
              <a:off x="5755175" y="2895825"/>
              <a:ext cx="166700" cy="229125"/>
            </a:xfrm>
            <a:custGeom>
              <a:avLst/>
              <a:gdLst/>
              <a:ahLst/>
              <a:cxnLst/>
              <a:rect l="l" t="t" r="r" b="b"/>
              <a:pathLst>
                <a:path w="6668" h="9165" extrusionOk="0">
                  <a:moveTo>
                    <a:pt x="5166" y="0"/>
                  </a:moveTo>
                  <a:cubicBezTo>
                    <a:pt x="3442" y="0"/>
                    <a:pt x="1700" y="327"/>
                    <a:pt x="12" y="973"/>
                  </a:cubicBezTo>
                  <a:cubicBezTo>
                    <a:pt x="0" y="3711"/>
                    <a:pt x="0" y="6438"/>
                    <a:pt x="0" y="9164"/>
                  </a:cubicBezTo>
                  <a:cubicBezTo>
                    <a:pt x="1203" y="8836"/>
                    <a:pt x="2439" y="8670"/>
                    <a:pt x="3676" y="8670"/>
                  </a:cubicBezTo>
                  <a:cubicBezTo>
                    <a:pt x="4678" y="8670"/>
                    <a:pt x="5681" y="8779"/>
                    <a:pt x="6668" y="8998"/>
                  </a:cubicBezTo>
                  <a:lnTo>
                    <a:pt x="6668" y="806"/>
                  </a:lnTo>
                  <a:cubicBezTo>
                    <a:pt x="6418" y="544"/>
                    <a:pt x="6156" y="270"/>
                    <a:pt x="5906" y="20"/>
                  </a:cubicBezTo>
                  <a:cubicBezTo>
                    <a:pt x="5660" y="7"/>
                    <a:pt x="5413" y="0"/>
                    <a:pt x="5166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1"/>
            <p:cNvSpPr/>
            <p:nvPr/>
          </p:nvSpPr>
          <p:spPr>
            <a:xfrm>
              <a:off x="5755175" y="2888825"/>
              <a:ext cx="153025" cy="216775"/>
            </a:xfrm>
            <a:custGeom>
              <a:avLst/>
              <a:gdLst/>
              <a:ahLst/>
              <a:cxnLst/>
              <a:rect l="l" t="t" r="r" b="b"/>
              <a:pathLst>
                <a:path w="6121" h="8671" extrusionOk="0">
                  <a:moveTo>
                    <a:pt x="3644" y="1"/>
                  </a:moveTo>
                  <a:cubicBezTo>
                    <a:pt x="2416" y="1"/>
                    <a:pt x="1187" y="159"/>
                    <a:pt x="0" y="479"/>
                  </a:cubicBezTo>
                  <a:lnTo>
                    <a:pt x="0" y="8670"/>
                  </a:lnTo>
                  <a:cubicBezTo>
                    <a:pt x="1202" y="8341"/>
                    <a:pt x="2433" y="8176"/>
                    <a:pt x="3666" y="8176"/>
                  </a:cubicBezTo>
                  <a:cubicBezTo>
                    <a:pt x="4486" y="8176"/>
                    <a:pt x="5307" y="8249"/>
                    <a:pt x="6120" y="8396"/>
                  </a:cubicBezTo>
                  <a:lnTo>
                    <a:pt x="6120" y="217"/>
                  </a:lnTo>
                  <a:cubicBezTo>
                    <a:pt x="5304" y="73"/>
                    <a:pt x="4474" y="1"/>
                    <a:pt x="3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1"/>
            <p:cNvSpPr/>
            <p:nvPr/>
          </p:nvSpPr>
          <p:spPr>
            <a:xfrm>
              <a:off x="5777500" y="2918800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2765" y="1"/>
                  </a:moveTo>
                  <a:cubicBezTo>
                    <a:pt x="1839" y="1"/>
                    <a:pt x="912" y="96"/>
                    <a:pt x="0" y="280"/>
                  </a:cubicBezTo>
                  <a:lnTo>
                    <a:pt x="0" y="816"/>
                  </a:lnTo>
                  <a:cubicBezTo>
                    <a:pt x="912" y="632"/>
                    <a:pt x="1839" y="537"/>
                    <a:pt x="2765" y="537"/>
                  </a:cubicBezTo>
                  <a:cubicBezTo>
                    <a:pt x="3277" y="537"/>
                    <a:pt x="3789" y="566"/>
                    <a:pt x="4298" y="625"/>
                  </a:cubicBezTo>
                  <a:lnTo>
                    <a:pt x="4298" y="89"/>
                  </a:lnTo>
                  <a:cubicBezTo>
                    <a:pt x="3789" y="30"/>
                    <a:pt x="3277" y="1"/>
                    <a:pt x="2765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1"/>
            <p:cNvSpPr/>
            <p:nvPr/>
          </p:nvSpPr>
          <p:spPr>
            <a:xfrm>
              <a:off x="5777500" y="2948275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2765" y="1"/>
                  </a:moveTo>
                  <a:cubicBezTo>
                    <a:pt x="1839" y="1"/>
                    <a:pt x="912" y="96"/>
                    <a:pt x="0" y="280"/>
                  </a:cubicBezTo>
                  <a:lnTo>
                    <a:pt x="0" y="815"/>
                  </a:lnTo>
                  <a:cubicBezTo>
                    <a:pt x="912" y="632"/>
                    <a:pt x="1839" y="536"/>
                    <a:pt x="2765" y="536"/>
                  </a:cubicBezTo>
                  <a:cubicBezTo>
                    <a:pt x="3277" y="536"/>
                    <a:pt x="3789" y="566"/>
                    <a:pt x="4298" y="625"/>
                  </a:cubicBezTo>
                  <a:lnTo>
                    <a:pt x="4298" y="89"/>
                  </a:lnTo>
                  <a:cubicBezTo>
                    <a:pt x="3789" y="30"/>
                    <a:pt x="3277" y="1"/>
                    <a:pt x="2765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1"/>
            <p:cNvSpPr/>
            <p:nvPr/>
          </p:nvSpPr>
          <p:spPr>
            <a:xfrm>
              <a:off x="5777500" y="2977525"/>
              <a:ext cx="107475" cy="20325"/>
            </a:xfrm>
            <a:custGeom>
              <a:avLst/>
              <a:gdLst/>
              <a:ahLst/>
              <a:cxnLst/>
              <a:rect l="l" t="t" r="r" b="b"/>
              <a:pathLst>
                <a:path w="4299" h="813" extrusionOk="0">
                  <a:moveTo>
                    <a:pt x="2802" y="0"/>
                  </a:moveTo>
                  <a:cubicBezTo>
                    <a:pt x="1864" y="0"/>
                    <a:pt x="924" y="98"/>
                    <a:pt x="0" y="277"/>
                  </a:cubicBezTo>
                  <a:lnTo>
                    <a:pt x="0" y="812"/>
                  </a:lnTo>
                  <a:cubicBezTo>
                    <a:pt x="924" y="634"/>
                    <a:pt x="1864" y="536"/>
                    <a:pt x="2802" y="536"/>
                  </a:cubicBezTo>
                  <a:cubicBezTo>
                    <a:pt x="3302" y="536"/>
                    <a:pt x="3802" y="564"/>
                    <a:pt x="4298" y="622"/>
                  </a:cubicBezTo>
                  <a:lnTo>
                    <a:pt x="4298" y="86"/>
                  </a:lnTo>
                  <a:cubicBezTo>
                    <a:pt x="3802" y="28"/>
                    <a:pt x="3302" y="0"/>
                    <a:pt x="2802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1"/>
            <p:cNvSpPr/>
            <p:nvPr/>
          </p:nvSpPr>
          <p:spPr>
            <a:xfrm>
              <a:off x="5777500" y="3006925"/>
              <a:ext cx="107475" cy="20375"/>
            </a:xfrm>
            <a:custGeom>
              <a:avLst/>
              <a:gdLst/>
              <a:ahLst/>
              <a:cxnLst/>
              <a:rect l="l" t="t" r="r" b="b"/>
              <a:pathLst>
                <a:path w="4299" h="815" extrusionOk="0">
                  <a:moveTo>
                    <a:pt x="2765" y="0"/>
                  </a:moveTo>
                  <a:cubicBezTo>
                    <a:pt x="1839" y="0"/>
                    <a:pt x="912" y="95"/>
                    <a:pt x="0" y="279"/>
                  </a:cubicBezTo>
                  <a:lnTo>
                    <a:pt x="0" y="815"/>
                  </a:lnTo>
                  <a:cubicBezTo>
                    <a:pt x="912" y="631"/>
                    <a:pt x="1839" y="536"/>
                    <a:pt x="2765" y="536"/>
                  </a:cubicBezTo>
                  <a:cubicBezTo>
                    <a:pt x="3277" y="536"/>
                    <a:pt x="3789" y="565"/>
                    <a:pt x="4298" y="625"/>
                  </a:cubicBezTo>
                  <a:lnTo>
                    <a:pt x="4298" y="89"/>
                  </a:lnTo>
                  <a:cubicBezTo>
                    <a:pt x="3789" y="29"/>
                    <a:pt x="3277" y="0"/>
                    <a:pt x="2765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1"/>
            <p:cNvSpPr/>
            <p:nvPr/>
          </p:nvSpPr>
          <p:spPr>
            <a:xfrm>
              <a:off x="5777500" y="3036375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2765" y="1"/>
                  </a:moveTo>
                  <a:cubicBezTo>
                    <a:pt x="1839" y="1"/>
                    <a:pt x="912" y="96"/>
                    <a:pt x="0" y="280"/>
                  </a:cubicBezTo>
                  <a:lnTo>
                    <a:pt x="0" y="816"/>
                  </a:lnTo>
                  <a:cubicBezTo>
                    <a:pt x="912" y="632"/>
                    <a:pt x="1839" y="537"/>
                    <a:pt x="2765" y="537"/>
                  </a:cubicBezTo>
                  <a:cubicBezTo>
                    <a:pt x="3277" y="537"/>
                    <a:pt x="3789" y="566"/>
                    <a:pt x="4298" y="625"/>
                  </a:cubicBezTo>
                  <a:lnTo>
                    <a:pt x="4298" y="89"/>
                  </a:lnTo>
                  <a:cubicBezTo>
                    <a:pt x="3789" y="30"/>
                    <a:pt x="3277" y="1"/>
                    <a:pt x="2765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1"/>
            <p:cNvSpPr/>
            <p:nvPr/>
          </p:nvSpPr>
          <p:spPr>
            <a:xfrm>
              <a:off x="5571825" y="2926900"/>
              <a:ext cx="183375" cy="217100"/>
            </a:xfrm>
            <a:custGeom>
              <a:avLst/>
              <a:gdLst/>
              <a:ahLst/>
              <a:cxnLst/>
              <a:rect l="l" t="t" r="r" b="b"/>
              <a:pathLst>
                <a:path w="7335" h="8684" extrusionOk="0">
                  <a:moveTo>
                    <a:pt x="3663" y="1"/>
                  </a:moveTo>
                  <a:cubicBezTo>
                    <a:pt x="2429" y="1"/>
                    <a:pt x="1197" y="164"/>
                    <a:pt x="0" y="492"/>
                  </a:cubicBezTo>
                  <a:lnTo>
                    <a:pt x="0" y="8683"/>
                  </a:lnTo>
                  <a:cubicBezTo>
                    <a:pt x="1203" y="8356"/>
                    <a:pt x="2438" y="8192"/>
                    <a:pt x="3672" y="8192"/>
                  </a:cubicBezTo>
                  <a:cubicBezTo>
                    <a:pt x="4905" y="8192"/>
                    <a:pt x="6138" y="8356"/>
                    <a:pt x="7334" y="8683"/>
                  </a:cubicBezTo>
                  <a:lnTo>
                    <a:pt x="7334" y="492"/>
                  </a:lnTo>
                  <a:cubicBezTo>
                    <a:pt x="6132" y="164"/>
                    <a:pt x="4897" y="1"/>
                    <a:pt x="3663" y="1"/>
                  </a:cubicBezTo>
                  <a:close/>
                </a:path>
              </a:pathLst>
            </a:custGeom>
            <a:solidFill>
              <a:srgbClr val="CA315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1"/>
            <p:cNvSpPr/>
            <p:nvPr/>
          </p:nvSpPr>
          <p:spPr>
            <a:xfrm>
              <a:off x="5588475" y="2895825"/>
              <a:ext cx="166725" cy="229125"/>
            </a:xfrm>
            <a:custGeom>
              <a:avLst/>
              <a:gdLst/>
              <a:ahLst/>
              <a:cxnLst/>
              <a:rect l="l" t="t" r="r" b="b"/>
              <a:pathLst>
                <a:path w="6669" h="9165" extrusionOk="0">
                  <a:moveTo>
                    <a:pt x="1503" y="0"/>
                  </a:moveTo>
                  <a:cubicBezTo>
                    <a:pt x="1256" y="0"/>
                    <a:pt x="1009" y="7"/>
                    <a:pt x="763" y="20"/>
                  </a:cubicBezTo>
                  <a:cubicBezTo>
                    <a:pt x="513" y="270"/>
                    <a:pt x="251" y="544"/>
                    <a:pt x="1" y="806"/>
                  </a:cubicBezTo>
                  <a:lnTo>
                    <a:pt x="1" y="8998"/>
                  </a:lnTo>
                  <a:cubicBezTo>
                    <a:pt x="987" y="8779"/>
                    <a:pt x="1993" y="8670"/>
                    <a:pt x="2997" y="8670"/>
                  </a:cubicBezTo>
                  <a:cubicBezTo>
                    <a:pt x="4235" y="8670"/>
                    <a:pt x="5472" y="8836"/>
                    <a:pt x="6668" y="9164"/>
                  </a:cubicBezTo>
                  <a:cubicBezTo>
                    <a:pt x="6668" y="6438"/>
                    <a:pt x="6668" y="3711"/>
                    <a:pt x="6656" y="973"/>
                  </a:cubicBezTo>
                  <a:cubicBezTo>
                    <a:pt x="4980" y="327"/>
                    <a:pt x="3230" y="0"/>
                    <a:pt x="1503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1"/>
            <p:cNvSpPr/>
            <p:nvPr/>
          </p:nvSpPr>
          <p:spPr>
            <a:xfrm>
              <a:off x="5602175" y="2888825"/>
              <a:ext cx="153025" cy="216775"/>
            </a:xfrm>
            <a:custGeom>
              <a:avLst/>
              <a:gdLst/>
              <a:ahLst/>
              <a:cxnLst/>
              <a:rect l="l" t="t" r="r" b="b"/>
              <a:pathLst>
                <a:path w="6121" h="8671" extrusionOk="0">
                  <a:moveTo>
                    <a:pt x="2476" y="1"/>
                  </a:moveTo>
                  <a:cubicBezTo>
                    <a:pt x="1646" y="1"/>
                    <a:pt x="817" y="73"/>
                    <a:pt x="1" y="217"/>
                  </a:cubicBezTo>
                  <a:lnTo>
                    <a:pt x="1" y="8396"/>
                  </a:lnTo>
                  <a:cubicBezTo>
                    <a:pt x="819" y="8249"/>
                    <a:pt x="1642" y="8176"/>
                    <a:pt x="2464" y="8176"/>
                  </a:cubicBezTo>
                  <a:cubicBezTo>
                    <a:pt x="3698" y="8176"/>
                    <a:pt x="4926" y="8341"/>
                    <a:pt x="6120" y="8670"/>
                  </a:cubicBezTo>
                  <a:lnTo>
                    <a:pt x="6120" y="479"/>
                  </a:lnTo>
                  <a:cubicBezTo>
                    <a:pt x="4934" y="159"/>
                    <a:pt x="3705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>
              <a:off x="5625100" y="2918800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1534" y="1"/>
                  </a:moveTo>
                  <a:cubicBezTo>
                    <a:pt x="1022" y="1"/>
                    <a:pt x="509" y="30"/>
                    <a:pt x="0" y="89"/>
                  </a:cubicBezTo>
                  <a:lnTo>
                    <a:pt x="0" y="625"/>
                  </a:lnTo>
                  <a:cubicBezTo>
                    <a:pt x="509" y="566"/>
                    <a:pt x="1022" y="537"/>
                    <a:pt x="1534" y="537"/>
                  </a:cubicBezTo>
                  <a:cubicBezTo>
                    <a:pt x="2460" y="537"/>
                    <a:pt x="3387" y="632"/>
                    <a:pt x="4298" y="816"/>
                  </a:cubicBezTo>
                  <a:lnTo>
                    <a:pt x="4298" y="280"/>
                  </a:lnTo>
                  <a:cubicBezTo>
                    <a:pt x="3387" y="96"/>
                    <a:pt x="2460" y="1"/>
                    <a:pt x="1534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1"/>
            <p:cNvSpPr/>
            <p:nvPr/>
          </p:nvSpPr>
          <p:spPr>
            <a:xfrm>
              <a:off x="5625100" y="2948275"/>
              <a:ext cx="107475" cy="20400"/>
            </a:xfrm>
            <a:custGeom>
              <a:avLst/>
              <a:gdLst/>
              <a:ahLst/>
              <a:cxnLst/>
              <a:rect l="l" t="t" r="r" b="b"/>
              <a:pathLst>
                <a:path w="4299" h="816" extrusionOk="0">
                  <a:moveTo>
                    <a:pt x="1534" y="1"/>
                  </a:moveTo>
                  <a:cubicBezTo>
                    <a:pt x="1022" y="1"/>
                    <a:pt x="509" y="30"/>
                    <a:pt x="0" y="89"/>
                  </a:cubicBezTo>
                  <a:lnTo>
                    <a:pt x="0" y="625"/>
                  </a:lnTo>
                  <a:cubicBezTo>
                    <a:pt x="509" y="566"/>
                    <a:pt x="1022" y="536"/>
                    <a:pt x="1534" y="536"/>
                  </a:cubicBezTo>
                  <a:cubicBezTo>
                    <a:pt x="2460" y="536"/>
                    <a:pt x="3387" y="632"/>
                    <a:pt x="4298" y="815"/>
                  </a:cubicBezTo>
                  <a:lnTo>
                    <a:pt x="4298" y="280"/>
                  </a:lnTo>
                  <a:cubicBezTo>
                    <a:pt x="3387" y="96"/>
                    <a:pt x="2460" y="1"/>
                    <a:pt x="1534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1"/>
            <p:cNvSpPr/>
            <p:nvPr/>
          </p:nvSpPr>
          <p:spPr>
            <a:xfrm>
              <a:off x="5625100" y="2977525"/>
              <a:ext cx="107475" cy="20325"/>
            </a:xfrm>
            <a:custGeom>
              <a:avLst/>
              <a:gdLst/>
              <a:ahLst/>
              <a:cxnLst/>
              <a:rect l="l" t="t" r="r" b="b"/>
              <a:pathLst>
                <a:path w="4299" h="813" extrusionOk="0">
                  <a:moveTo>
                    <a:pt x="1497" y="0"/>
                  </a:moveTo>
                  <a:cubicBezTo>
                    <a:pt x="997" y="0"/>
                    <a:pt x="497" y="28"/>
                    <a:pt x="0" y="86"/>
                  </a:cubicBezTo>
                  <a:lnTo>
                    <a:pt x="0" y="622"/>
                  </a:lnTo>
                  <a:cubicBezTo>
                    <a:pt x="497" y="564"/>
                    <a:pt x="997" y="536"/>
                    <a:pt x="1497" y="536"/>
                  </a:cubicBezTo>
                  <a:cubicBezTo>
                    <a:pt x="2435" y="536"/>
                    <a:pt x="3374" y="634"/>
                    <a:pt x="4298" y="812"/>
                  </a:cubicBezTo>
                  <a:lnTo>
                    <a:pt x="4298" y="277"/>
                  </a:lnTo>
                  <a:cubicBezTo>
                    <a:pt x="3374" y="98"/>
                    <a:pt x="2435" y="0"/>
                    <a:pt x="1497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1"/>
            <p:cNvSpPr/>
            <p:nvPr/>
          </p:nvSpPr>
          <p:spPr>
            <a:xfrm>
              <a:off x="5625100" y="3007150"/>
              <a:ext cx="46750" cy="15400"/>
            </a:xfrm>
            <a:custGeom>
              <a:avLst/>
              <a:gdLst/>
              <a:ahLst/>
              <a:cxnLst/>
              <a:rect l="l" t="t" r="r" b="b"/>
              <a:pathLst>
                <a:path w="1870" h="616" extrusionOk="0">
                  <a:moveTo>
                    <a:pt x="1467" y="1"/>
                  </a:moveTo>
                  <a:cubicBezTo>
                    <a:pt x="974" y="1"/>
                    <a:pt x="487" y="33"/>
                    <a:pt x="0" y="80"/>
                  </a:cubicBezTo>
                  <a:lnTo>
                    <a:pt x="0" y="616"/>
                  </a:lnTo>
                  <a:cubicBezTo>
                    <a:pt x="465" y="562"/>
                    <a:pt x="936" y="535"/>
                    <a:pt x="1403" y="535"/>
                  </a:cubicBezTo>
                  <a:cubicBezTo>
                    <a:pt x="1559" y="535"/>
                    <a:pt x="1715" y="538"/>
                    <a:pt x="1870" y="544"/>
                  </a:cubicBezTo>
                  <a:lnTo>
                    <a:pt x="1870" y="8"/>
                  </a:lnTo>
                  <a:cubicBezTo>
                    <a:pt x="1735" y="3"/>
                    <a:pt x="1600" y="1"/>
                    <a:pt x="1467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1"/>
            <p:cNvSpPr/>
            <p:nvPr/>
          </p:nvSpPr>
          <p:spPr>
            <a:xfrm>
              <a:off x="5625100" y="3036625"/>
              <a:ext cx="46750" cy="15400"/>
            </a:xfrm>
            <a:custGeom>
              <a:avLst/>
              <a:gdLst/>
              <a:ahLst/>
              <a:cxnLst/>
              <a:rect l="l" t="t" r="r" b="b"/>
              <a:pathLst>
                <a:path w="1870" h="616" extrusionOk="0">
                  <a:moveTo>
                    <a:pt x="1467" y="1"/>
                  </a:moveTo>
                  <a:cubicBezTo>
                    <a:pt x="974" y="1"/>
                    <a:pt x="487" y="33"/>
                    <a:pt x="0" y="79"/>
                  </a:cubicBezTo>
                  <a:lnTo>
                    <a:pt x="0" y="615"/>
                  </a:lnTo>
                  <a:cubicBezTo>
                    <a:pt x="465" y="562"/>
                    <a:pt x="936" y="535"/>
                    <a:pt x="1403" y="535"/>
                  </a:cubicBezTo>
                  <a:cubicBezTo>
                    <a:pt x="1559" y="535"/>
                    <a:pt x="1715" y="538"/>
                    <a:pt x="1870" y="544"/>
                  </a:cubicBezTo>
                  <a:lnTo>
                    <a:pt x="1870" y="8"/>
                  </a:lnTo>
                  <a:cubicBezTo>
                    <a:pt x="1735" y="3"/>
                    <a:pt x="1600" y="1"/>
                    <a:pt x="1467" y="1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1"/>
            <p:cNvSpPr/>
            <p:nvPr/>
          </p:nvSpPr>
          <p:spPr>
            <a:xfrm>
              <a:off x="5683425" y="3007350"/>
              <a:ext cx="47950" cy="49125"/>
            </a:xfrm>
            <a:custGeom>
              <a:avLst/>
              <a:gdLst/>
              <a:ahLst/>
              <a:cxnLst/>
              <a:rect l="l" t="t" r="r" b="b"/>
              <a:pathLst>
                <a:path w="1918" h="1965" extrusionOk="0">
                  <a:moveTo>
                    <a:pt x="1" y="0"/>
                  </a:moveTo>
                  <a:lnTo>
                    <a:pt x="1" y="1703"/>
                  </a:lnTo>
                  <a:cubicBezTo>
                    <a:pt x="644" y="1751"/>
                    <a:pt x="1275" y="1834"/>
                    <a:pt x="1918" y="1965"/>
                  </a:cubicBezTo>
                  <a:lnTo>
                    <a:pt x="1918" y="250"/>
                  </a:lnTo>
                  <a:cubicBezTo>
                    <a:pt x="1275" y="119"/>
                    <a:pt x="644" y="36"/>
                    <a:pt x="1" y="0"/>
                  </a:cubicBezTo>
                  <a:close/>
                </a:path>
              </a:pathLst>
            </a:custGeom>
            <a:solidFill>
              <a:srgbClr val="F5B92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7;p38">
            <a:extLst>
              <a:ext uri="{FF2B5EF4-FFF2-40B4-BE49-F238E27FC236}">
                <a16:creationId xmlns:a16="http://schemas.microsoft.com/office/drawing/2014/main" id="{A6B70F36-64E6-4D0B-8861-EC58224DA3B5}"/>
              </a:ext>
            </a:extLst>
          </p:cNvPr>
          <p:cNvSpPr/>
          <p:nvPr/>
        </p:nvSpPr>
        <p:spPr>
          <a:xfrm rot="-1952754">
            <a:off x="4978617" y="4143302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36" name="page 58">
            <a:hlinkClick r:id="" action="ppaction://media"/>
            <a:extLst>
              <a:ext uri="{FF2B5EF4-FFF2-40B4-BE49-F238E27FC236}">
                <a16:creationId xmlns:a16="http://schemas.microsoft.com/office/drawing/2014/main" id="{F456DDB5-1AEB-432F-992E-2C0E761C2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8679" y="3831989"/>
            <a:ext cx="609600" cy="609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4" descr="Cute Headphones Emoji Sticker">
            <a:extLst>
              <a:ext uri="{FF2B5EF4-FFF2-40B4-BE49-F238E27FC236}">
                <a16:creationId xmlns:a16="http://schemas.microsoft.com/office/drawing/2014/main" id="{218F027F-42AE-089A-724E-47D2C438A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055" y="1169060"/>
            <a:ext cx="1595502" cy="157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17;p53">
            <a:extLst>
              <a:ext uri="{FF2B5EF4-FFF2-40B4-BE49-F238E27FC236}">
                <a16:creationId xmlns:a16="http://schemas.microsoft.com/office/drawing/2014/main" id="{E4A79034-B294-C830-5BB3-E195ED6F57FE}"/>
              </a:ext>
            </a:extLst>
          </p:cNvPr>
          <p:cNvSpPr txBox="1">
            <a:spLocks/>
          </p:cNvSpPr>
          <p:nvPr/>
        </p:nvSpPr>
        <p:spPr>
          <a:xfrm>
            <a:off x="3048000" y="3007310"/>
            <a:ext cx="3471045" cy="5359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Selawik Semibold" panose="020B0702040204020203" pitchFamily="34" charset="0"/>
              </a:rPr>
              <a:t>Read along as you listen</a:t>
            </a:r>
          </a:p>
          <a:p>
            <a:pPr algn="l">
              <a:spcBef>
                <a:spcPts val="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Google Shape;473;p44"/>
          <p:cNvGrpSpPr/>
          <p:nvPr/>
        </p:nvGrpSpPr>
        <p:grpSpPr>
          <a:xfrm>
            <a:off x="185192" y="106988"/>
            <a:ext cx="8570725" cy="4907872"/>
            <a:chOff x="301113" y="189053"/>
            <a:chExt cx="8570725" cy="4765378"/>
          </a:xfrm>
        </p:grpSpPr>
        <p:sp>
          <p:nvSpPr>
            <p:cNvPr id="474" name="Google Shape;474;p44"/>
            <p:cNvSpPr/>
            <p:nvPr/>
          </p:nvSpPr>
          <p:spPr>
            <a:xfrm>
              <a:off x="301113" y="315679"/>
              <a:ext cx="8541628" cy="4638752"/>
            </a:xfrm>
            <a:custGeom>
              <a:avLst/>
              <a:gdLst/>
              <a:ahLst/>
              <a:cxnLst/>
              <a:rect l="l" t="t" r="r" b="b"/>
              <a:pathLst>
                <a:path w="157711" h="85653" extrusionOk="0">
                  <a:moveTo>
                    <a:pt x="101006" y="0"/>
                  </a:moveTo>
                  <a:cubicBezTo>
                    <a:pt x="63973" y="0"/>
                    <a:pt x="16518" y="6301"/>
                    <a:pt x="9383" y="14753"/>
                  </a:cubicBezTo>
                  <a:cubicBezTo>
                    <a:pt x="1" y="25837"/>
                    <a:pt x="1977" y="69116"/>
                    <a:pt x="9918" y="79106"/>
                  </a:cubicBezTo>
                  <a:cubicBezTo>
                    <a:pt x="13025" y="83016"/>
                    <a:pt x="39690" y="85653"/>
                    <a:pt x="68727" y="85653"/>
                  </a:cubicBezTo>
                  <a:cubicBezTo>
                    <a:pt x="101574" y="85653"/>
                    <a:pt x="137456" y="82279"/>
                    <a:pt x="145697" y="73557"/>
                  </a:cubicBezTo>
                  <a:cubicBezTo>
                    <a:pt x="157711" y="60853"/>
                    <a:pt x="157139" y="17300"/>
                    <a:pt x="144364" y="6537"/>
                  </a:cubicBezTo>
                  <a:cubicBezTo>
                    <a:pt x="138915" y="1942"/>
                    <a:pt x="121567" y="0"/>
                    <a:pt x="1010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4"/>
            <p:cNvSpPr/>
            <p:nvPr/>
          </p:nvSpPr>
          <p:spPr>
            <a:xfrm>
              <a:off x="582325" y="189053"/>
              <a:ext cx="8289513" cy="4695672"/>
            </a:xfrm>
            <a:custGeom>
              <a:avLst/>
              <a:gdLst/>
              <a:ahLst/>
              <a:cxnLst/>
              <a:rect l="l" t="t" r="r" b="b"/>
              <a:pathLst>
                <a:path w="153056" h="86704" extrusionOk="0">
                  <a:moveTo>
                    <a:pt x="86860" y="1516"/>
                  </a:moveTo>
                  <a:cubicBezTo>
                    <a:pt x="89932" y="1516"/>
                    <a:pt x="93003" y="1562"/>
                    <a:pt x="96072" y="1660"/>
                  </a:cubicBezTo>
                  <a:cubicBezTo>
                    <a:pt x="98215" y="1720"/>
                    <a:pt x="100370" y="1803"/>
                    <a:pt x="102513" y="1922"/>
                  </a:cubicBezTo>
                  <a:cubicBezTo>
                    <a:pt x="104680" y="2041"/>
                    <a:pt x="106823" y="2172"/>
                    <a:pt x="108966" y="2351"/>
                  </a:cubicBezTo>
                  <a:cubicBezTo>
                    <a:pt x="111110" y="2517"/>
                    <a:pt x="113229" y="2732"/>
                    <a:pt x="115372" y="2970"/>
                  </a:cubicBezTo>
                  <a:cubicBezTo>
                    <a:pt x="117503" y="3208"/>
                    <a:pt x="119634" y="3482"/>
                    <a:pt x="121766" y="3803"/>
                  </a:cubicBezTo>
                  <a:cubicBezTo>
                    <a:pt x="126004" y="4458"/>
                    <a:pt x="130231" y="5256"/>
                    <a:pt x="134327" y="6446"/>
                  </a:cubicBezTo>
                  <a:cubicBezTo>
                    <a:pt x="136351" y="7054"/>
                    <a:pt x="138375" y="7756"/>
                    <a:pt x="140220" y="8697"/>
                  </a:cubicBezTo>
                  <a:cubicBezTo>
                    <a:pt x="140458" y="8804"/>
                    <a:pt x="140673" y="8935"/>
                    <a:pt x="140899" y="9054"/>
                  </a:cubicBezTo>
                  <a:cubicBezTo>
                    <a:pt x="141125" y="9185"/>
                    <a:pt x="141351" y="9304"/>
                    <a:pt x="141554" y="9435"/>
                  </a:cubicBezTo>
                  <a:cubicBezTo>
                    <a:pt x="141982" y="9709"/>
                    <a:pt x="142399" y="9994"/>
                    <a:pt x="142780" y="10304"/>
                  </a:cubicBezTo>
                  <a:cubicBezTo>
                    <a:pt x="142971" y="10447"/>
                    <a:pt x="143137" y="10614"/>
                    <a:pt x="143316" y="10780"/>
                  </a:cubicBezTo>
                  <a:cubicBezTo>
                    <a:pt x="143471" y="10971"/>
                    <a:pt x="143649" y="11149"/>
                    <a:pt x="143816" y="11328"/>
                  </a:cubicBezTo>
                  <a:cubicBezTo>
                    <a:pt x="143971" y="11518"/>
                    <a:pt x="144126" y="11721"/>
                    <a:pt x="144292" y="11911"/>
                  </a:cubicBezTo>
                  <a:lnTo>
                    <a:pt x="144745" y="12519"/>
                  </a:lnTo>
                  <a:cubicBezTo>
                    <a:pt x="145912" y="14174"/>
                    <a:pt x="146781" y="16079"/>
                    <a:pt x="147459" y="18043"/>
                  </a:cubicBezTo>
                  <a:cubicBezTo>
                    <a:pt x="148138" y="20019"/>
                    <a:pt x="148638" y="22055"/>
                    <a:pt x="149031" y="24127"/>
                  </a:cubicBezTo>
                  <a:cubicBezTo>
                    <a:pt x="149221" y="25175"/>
                    <a:pt x="149388" y="26211"/>
                    <a:pt x="149519" y="27258"/>
                  </a:cubicBezTo>
                  <a:cubicBezTo>
                    <a:pt x="149638" y="28306"/>
                    <a:pt x="149757" y="29354"/>
                    <a:pt x="149829" y="30414"/>
                  </a:cubicBezTo>
                  <a:cubicBezTo>
                    <a:pt x="150007" y="32509"/>
                    <a:pt x="150067" y="34640"/>
                    <a:pt x="150079" y="36748"/>
                  </a:cubicBezTo>
                  <a:cubicBezTo>
                    <a:pt x="150079" y="38867"/>
                    <a:pt x="149995" y="40986"/>
                    <a:pt x="149864" y="43106"/>
                  </a:cubicBezTo>
                  <a:cubicBezTo>
                    <a:pt x="149710" y="45213"/>
                    <a:pt x="149483" y="47332"/>
                    <a:pt x="149210" y="49428"/>
                  </a:cubicBezTo>
                  <a:cubicBezTo>
                    <a:pt x="148924" y="51523"/>
                    <a:pt x="148555" y="53607"/>
                    <a:pt x="148114" y="55679"/>
                  </a:cubicBezTo>
                  <a:cubicBezTo>
                    <a:pt x="147674" y="57738"/>
                    <a:pt x="147150" y="59774"/>
                    <a:pt x="146531" y="61787"/>
                  </a:cubicBezTo>
                  <a:cubicBezTo>
                    <a:pt x="146209" y="62799"/>
                    <a:pt x="145876" y="63775"/>
                    <a:pt x="145519" y="64763"/>
                  </a:cubicBezTo>
                  <a:cubicBezTo>
                    <a:pt x="145138" y="65739"/>
                    <a:pt x="144745" y="66704"/>
                    <a:pt x="144328" y="67644"/>
                  </a:cubicBezTo>
                  <a:cubicBezTo>
                    <a:pt x="143887" y="68585"/>
                    <a:pt x="143435" y="69502"/>
                    <a:pt x="142935" y="70395"/>
                  </a:cubicBezTo>
                  <a:cubicBezTo>
                    <a:pt x="142435" y="71288"/>
                    <a:pt x="141899" y="72145"/>
                    <a:pt x="141316" y="72955"/>
                  </a:cubicBezTo>
                  <a:cubicBezTo>
                    <a:pt x="140732" y="73764"/>
                    <a:pt x="140101" y="74538"/>
                    <a:pt x="139423" y="75217"/>
                  </a:cubicBezTo>
                  <a:lnTo>
                    <a:pt x="138911" y="75729"/>
                  </a:lnTo>
                  <a:cubicBezTo>
                    <a:pt x="138744" y="75860"/>
                    <a:pt x="138577" y="76014"/>
                    <a:pt x="138399" y="76145"/>
                  </a:cubicBezTo>
                  <a:cubicBezTo>
                    <a:pt x="138053" y="76431"/>
                    <a:pt x="137661" y="76681"/>
                    <a:pt x="137256" y="76919"/>
                  </a:cubicBezTo>
                  <a:cubicBezTo>
                    <a:pt x="135613" y="77884"/>
                    <a:pt x="133696" y="78598"/>
                    <a:pt x="131719" y="79182"/>
                  </a:cubicBezTo>
                  <a:cubicBezTo>
                    <a:pt x="129743" y="79765"/>
                    <a:pt x="127683" y="80205"/>
                    <a:pt x="125611" y="80598"/>
                  </a:cubicBezTo>
                  <a:cubicBezTo>
                    <a:pt x="123552" y="80979"/>
                    <a:pt x="121444" y="81277"/>
                    <a:pt x="119337" y="81527"/>
                  </a:cubicBezTo>
                  <a:cubicBezTo>
                    <a:pt x="117217" y="81789"/>
                    <a:pt x="115110" y="82003"/>
                    <a:pt x="112979" y="82170"/>
                  </a:cubicBezTo>
                  <a:cubicBezTo>
                    <a:pt x="110848" y="82337"/>
                    <a:pt x="108705" y="82468"/>
                    <a:pt x="106585" y="82587"/>
                  </a:cubicBezTo>
                  <a:cubicBezTo>
                    <a:pt x="100470" y="82910"/>
                    <a:pt x="94337" y="83033"/>
                    <a:pt x="88199" y="83033"/>
                  </a:cubicBezTo>
                  <a:cubicBezTo>
                    <a:pt x="85756" y="83033"/>
                    <a:pt x="83312" y="83013"/>
                    <a:pt x="80868" y="82980"/>
                  </a:cubicBezTo>
                  <a:cubicBezTo>
                    <a:pt x="72271" y="82861"/>
                    <a:pt x="63687" y="82622"/>
                    <a:pt x="55091" y="82230"/>
                  </a:cubicBezTo>
                  <a:cubicBezTo>
                    <a:pt x="50781" y="82039"/>
                    <a:pt x="46494" y="81813"/>
                    <a:pt x="42196" y="81515"/>
                  </a:cubicBezTo>
                  <a:cubicBezTo>
                    <a:pt x="40041" y="81384"/>
                    <a:pt x="37898" y="81217"/>
                    <a:pt x="35755" y="81039"/>
                  </a:cubicBezTo>
                  <a:cubicBezTo>
                    <a:pt x="33612" y="80860"/>
                    <a:pt x="31469" y="80670"/>
                    <a:pt x="29326" y="80444"/>
                  </a:cubicBezTo>
                  <a:cubicBezTo>
                    <a:pt x="27182" y="80241"/>
                    <a:pt x="25039" y="79979"/>
                    <a:pt x="22908" y="79717"/>
                  </a:cubicBezTo>
                  <a:cubicBezTo>
                    <a:pt x="20777" y="79443"/>
                    <a:pt x="18658" y="79146"/>
                    <a:pt x="16526" y="78812"/>
                  </a:cubicBezTo>
                  <a:cubicBezTo>
                    <a:pt x="14395" y="78479"/>
                    <a:pt x="12288" y="78074"/>
                    <a:pt x="10180" y="77622"/>
                  </a:cubicBezTo>
                  <a:cubicBezTo>
                    <a:pt x="9144" y="77384"/>
                    <a:pt x="8097" y="77110"/>
                    <a:pt x="7073" y="76800"/>
                  </a:cubicBezTo>
                  <a:cubicBezTo>
                    <a:pt x="6561" y="76645"/>
                    <a:pt x="6061" y="76467"/>
                    <a:pt x="5573" y="76264"/>
                  </a:cubicBezTo>
                  <a:cubicBezTo>
                    <a:pt x="5334" y="76157"/>
                    <a:pt x="5096" y="76050"/>
                    <a:pt x="4870" y="75919"/>
                  </a:cubicBezTo>
                  <a:cubicBezTo>
                    <a:pt x="4644" y="75788"/>
                    <a:pt x="4441" y="75622"/>
                    <a:pt x="4346" y="75455"/>
                  </a:cubicBezTo>
                  <a:cubicBezTo>
                    <a:pt x="3513" y="73490"/>
                    <a:pt x="3001" y="71395"/>
                    <a:pt x="2620" y="69240"/>
                  </a:cubicBezTo>
                  <a:cubicBezTo>
                    <a:pt x="2203" y="67144"/>
                    <a:pt x="1894" y="65013"/>
                    <a:pt x="1667" y="62870"/>
                  </a:cubicBezTo>
                  <a:cubicBezTo>
                    <a:pt x="1453" y="60727"/>
                    <a:pt x="1286" y="58584"/>
                    <a:pt x="1191" y="56441"/>
                  </a:cubicBezTo>
                  <a:cubicBezTo>
                    <a:pt x="1108" y="54298"/>
                    <a:pt x="1060" y="52142"/>
                    <a:pt x="1072" y="49999"/>
                  </a:cubicBezTo>
                  <a:cubicBezTo>
                    <a:pt x="1108" y="45713"/>
                    <a:pt x="1346" y="41403"/>
                    <a:pt x="1810" y="37153"/>
                  </a:cubicBezTo>
                  <a:cubicBezTo>
                    <a:pt x="2263" y="32878"/>
                    <a:pt x="2941" y="28651"/>
                    <a:pt x="3977" y="24544"/>
                  </a:cubicBezTo>
                  <a:cubicBezTo>
                    <a:pt x="4501" y="22496"/>
                    <a:pt x="5108" y="20484"/>
                    <a:pt x="5882" y="18543"/>
                  </a:cubicBezTo>
                  <a:cubicBezTo>
                    <a:pt x="6275" y="17579"/>
                    <a:pt x="6704" y="16638"/>
                    <a:pt x="7180" y="15745"/>
                  </a:cubicBezTo>
                  <a:cubicBezTo>
                    <a:pt x="7656" y="14852"/>
                    <a:pt x="8192" y="13995"/>
                    <a:pt x="8787" y="13233"/>
                  </a:cubicBezTo>
                  <a:cubicBezTo>
                    <a:pt x="8930" y="13042"/>
                    <a:pt x="9097" y="12864"/>
                    <a:pt x="9252" y="12685"/>
                  </a:cubicBezTo>
                  <a:lnTo>
                    <a:pt x="9490" y="12435"/>
                  </a:lnTo>
                  <a:lnTo>
                    <a:pt x="9609" y="12292"/>
                  </a:lnTo>
                  <a:lnTo>
                    <a:pt x="9668" y="12233"/>
                  </a:lnTo>
                  <a:lnTo>
                    <a:pt x="9728" y="12173"/>
                  </a:lnTo>
                  <a:cubicBezTo>
                    <a:pt x="10026" y="11899"/>
                    <a:pt x="10383" y="11614"/>
                    <a:pt x="10776" y="11364"/>
                  </a:cubicBezTo>
                  <a:cubicBezTo>
                    <a:pt x="11573" y="10852"/>
                    <a:pt x="12478" y="10411"/>
                    <a:pt x="13419" y="10018"/>
                  </a:cubicBezTo>
                  <a:cubicBezTo>
                    <a:pt x="15288" y="9232"/>
                    <a:pt x="17300" y="8637"/>
                    <a:pt x="19336" y="8101"/>
                  </a:cubicBezTo>
                  <a:cubicBezTo>
                    <a:pt x="21372" y="7566"/>
                    <a:pt x="23456" y="7137"/>
                    <a:pt x="25539" y="6720"/>
                  </a:cubicBezTo>
                  <a:cubicBezTo>
                    <a:pt x="26587" y="6506"/>
                    <a:pt x="27623" y="6315"/>
                    <a:pt x="28683" y="6137"/>
                  </a:cubicBezTo>
                  <a:cubicBezTo>
                    <a:pt x="29730" y="5958"/>
                    <a:pt x="30778" y="5780"/>
                    <a:pt x="31838" y="5613"/>
                  </a:cubicBezTo>
                  <a:cubicBezTo>
                    <a:pt x="33957" y="5291"/>
                    <a:pt x="36064" y="5006"/>
                    <a:pt x="38196" y="4720"/>
                  </a:cubicBezTo>
                  <a:cubicBezTo>
                    <a:pt x="40327" y="4458"/>
                    <a:pt x="42446" y="4196"/>
                    <a:pt x="44577" y="3958"/>
                  </a:cubicBezTo>
                  <a:cubicBezTo>
                    <a:pt x="53102" y="3041"/>
                    <a:pt x="61675" y="2351"/>
                    <a:pt x="70271" y="1934"/>
                  </a:cubicBezTo>
                  <a:cubicBezTo>
                    <a:pt x="75791" y="1666"/>
                    <a:pt x="81326" y="1516"/>
                    <a:pt x="86860" y="1516"/>
                  </a:cubicBezTo>
                  <a:close/>
                  <a:moveTo>
                    <a:pt x="72337" y="1"/>
                  </a:moveTo>
                  <a:cubicBezTo>
                    <a:pt x="71616" y="1"/>
                    <a:pt x="70896" y="2"/>
                    <a:pt x="70176" y="5"/>
                  </a:cubicBezTo>
                  <a:cubicBezTo>
                    <a:pt x="61544" y="41"/>
                    <a:pt x="52888" y="315"/>
                    <a:pt x="44256" y="1029"/>
                  </a:cubicBezTo>
                  <a:cubicBezTo>
                    <a:pt x="43161" y="1112"/>
                    <a:pt x="42077" y="1208"/>
                    <a:pt x="41006" y="1315"/>
                  </a:cubicBezTo>
                  <a:cubicBezTo>
                    <a:pt x="39934" y="1410"/>
                    <a:pt x="38851" y="1529"/>
                    <a:pt x="37779" y="1648"/>
                  </a:cubicBezTo>
                  <a:cubicBezTo>
                    <a:pt x="35624" y="1886"/>
                    <a:pt x="33481" y="2172"/>
                    <a:pt x="31314" y="2482"/>
                  </a:cubicBezTo>
                  <a:cubicBezTo>
                    <a:pt x="27016" y="3125"/>
                    <a:pt x="22729" y="3934"/>
                    <a:pt x="18479" y="5077"/>
                  </a:cubicBezTo>
                  <a:cubicBezTo>
                    <a:pt x="16348" y="5672"/>
                    <a:pt x="14228" y="6339"/>
                    <a:pt x="12145" y="7268"/>
                  </a:cubicBezTo>
                  <a:cubicBezTo>
                    <a:pt x="11121" y="7720"/>
                    <a:pt x="10073" y="8256"/>
                    <a:pt x="9085" y="8947"/>
                  </a:cubicBezTo>
                  <a:cubicBezTo>
                    <a:pt x="8573" y="9304"/>
                    <a:pt x="8085" y="9685"/>
                    <a:pt x="7620" y="10161"/>
                  </a:cubicBezTo>
                  <a:lnTo>
                    <a:pt x="7537" y="10256"/>
                  </a:lnTo>
                  <a:lnTo>
                    <a:pt x="7454" y="10340"/>
                  </a:lnTo>
                  <a:lnTo>
                    <a:pt x="7311" y="10506"/>
                  </a:lnTo>
                  <a:lnTo>
                    <a:pt x="7013" y="10852"/>
                  </a:lnTo>
                  <a:cubicBezTo>
                    <a:pt x="6823" y="11090"/>
                    <a:pt x="6644" y="11328"/>
                    <a:pt x="6466" y="11566"/>
                  </a:cubicBezTo>
                  <a:cubicBezTo>
                    <a:pt x="5763" y="12519"/>
                    <a:pt x="5180" y="13531"/>
                    <a:pt x="4692" y="14555"/>
                  </a:cubicBezTo>
                  <a:cubicBezTo>
                    <a:pt x="4203" y="15578"/>
                    <a:pt x="3787" y="16626"/>
                    <a:pt x="3418" y="17686"/>
                  </a:cubicBezTo>
                  <a:cubicBezTo>
                    <a:pt x="3037" y="18734"/>
                    <a:pt x="2727" y="19793"/>
                    <a:pt x="2441" y="20865"/>
                  </a:cubicBezTo>
                  <a:cubicBezTo>
                    <a:pt x="2179" y="21936"/>
                    <a:pt x="1941" y="23008"/>
                    <a:pt x="1715" y="24080"/>
                  </a:cubicBezTo>
                  <a:cubicBezTo>
                    <a:pt x="870" y="28378"/>
                    <a:pt x="441" y="32723"/>
                    <a:pt x="203" y="37057"/>
                  </a:cubicBezTo>
                  <a:cubicBezTo>
                    <a:pt x="84" y="39236"/>
                    <a:pt x="24" y="41403"/>
                    <a:pt x="24" y="43558"/>
                  </a:cubicBezTo>
                  <a:cubicBezTo>
                    <a:pt x="0" y="44653"/>
                    <a:pt x="24" y="45725"/>
                    <a:pt x="36" y="46808"/>
                  </a:cubicBezTo>
                  <a:cubicBezTo>
                    <a:pt x="60" y="47892"/>
                    <a:pt x="84" y="48964"/>
                    <a:pt x="120" y="50047"/>
                  </a:cubicBezTo>
                  <a:cubicBezTo>
                    <a:pt x="155" y="51142"/>
                    <a:pt x="215" y="52226"/>
                    <a:pt x="274" y="53297"/>
                  </a:cubicBezTo>
                  <a:cubicBezTo>
                    <a:pt x="334" y="54369"/>
                    <a:pt x="405" y="55452"/>
                    <a:pt x="477" y="56524"/>
                  </a:cubicBezTo>
                  <a:cubicBezTo>
                    <a:pt x="655" y="58691"/>
                    <a:pt x="858" y="60834"/>
                    <a:pt x="1132" y="62965"/>
                  </a:cubicBezTo>
                  <a:cubicBezTo>
                    <a:pt x="1286" y="64049"/>
                    <a:pt x="1417" y="65108"/>
                    <a:pt x="1596" y="66192"/>
                  </a:cubicBezTo>
                  <a:cubicBezTo>
                    <a:pt x="1774" y="67240"/>
                    <a:pt x="1965" y="68311"/>
                    <a:pt x="2191" y="69371"/>
                  </a:cubicBezTo>
                  <a:cubicBezTo>
                    <a:pt x="2417" y="70430"/>
                    <a:pt x="2656" y="71490"/>
                    <a:pt x="2953" y="72526"/>
                  </a:cubicBezTo>
                  <a:cubicBezTo>
                    <a:pt x="3251" y="73574"/>
                    <a:pt x="3584" y="74610"/>
                    <a:pt x="4025" y="75610"/>
                  </a:cubicBezTo>
                  <a:cubicBezTo>
                    <a:pt x="4108" y="75753"/>
                    <a:pt x="4215" y="75872"/>
                    <a:pt x="4287" y="75967"/>
                  </a:cubicBezTo>
                  <a:cubicBezTo>
                    <a:pt x="4406" y="76062"/>
                    <a:pt x="4525" y="76145"/>
                    <a:pt x="4644" y="76217"/>
                  </a:cubicBezTo>
                  <a:cubicBezTo>
                    <a:pt x="4882" y="76348"/>
                    <a:pt x="5132" y="76479"/>
                    <a:pt x="5394" y="76586"/>
                  </a:cubicBezTo>
                  <a:cubicBezTo>
                    <a:pt x="5894" y="76812"/>
                    <a:pt x="6406" y="76991"/>
                    <a:pt x="6918" y="77157"/>
                  </a:cubicBezTo>
                  <a:cubicBezTo>
                    <a:pt x="7966" y="77479"/>
                    <a:pt x="9002" y="77753"/>
                    <a:pt x="10061" y="78003"/>
                  </a:cubicBezTo>
                  <a:cubicBezTo>
                    <a:pt x="12157" y="78527"/>
                    <a:pt x="14276" y="78920"/>
                    <a:pt x="16407" y="79324"/>
                  </a:cubicBezTo>
                  <a:cubicBezTo>
                    <a:pt x="20658" y="80110"/>
                    <a:pt x="24920" y="80765"/>
                    <a:pt x="29183" y="81408"/>
                  </a:cubicBezTo>
                  <a:cubicBezTo>
                    <a:pt x="31326" y="81718"/>
                    <a:pt x="33457" y="82039"/>
                    <a:pt x="35600" y="82313"/>
                  </a:cubicBezTo>
                  <a:cubicBezTo>
                    <a:pt x="37743" y="82611"/>
                    <a:pt x="39886" y="82896"/>
                    <a:pt x="42030" y="83170"/>
                  </a:cubicBezTo>
                  <a:cubicBezTo>
                    <a:pt x="46316" y="83682"/>
                    <a:pt x="50602" y="84194"/>
                    <a:pt x="54900" y="84623"/>
                  </a:cubicBezTo>
                  <a:cubicBezTo>
                    <a:pt x="67698" y="85933"/>
                    <a:pt x="80555" y="86704"/>
                    <a:pt x="93447" y="86704"/>
                  </a:cubicBezTo>
                  <a:cubicBezTo>
                    <a:pt x="97886" y="86704"/>
                    <a:pt x="102329" y="86613"/>
                    <a:pt x="106776" y="86421"/>
                  </a:cubicBezTo>
                  <a:cubicBezTo>
                    <a:pt x="108931" y="86325"/>
                    <a:pt x="111098" y="86170"/>
                    <a:pt x="113277" y="86004"/>
                  </a:cubicBezTo>
                  <a:cubicBezTo>
                    <a:pt x="114360" y="85920"/>
                    <a:pt x="115443" y="85813"/>
                    <a:pt x="116539" y="85706"/>
                  </a:cubicBezTo>
                  <a:cubicBezTo>
                    <a:pt x="117622" y="85611"/>
                    <a:pt x="118706" y="85492"/>
                    <a:pt x="119789" y="85361"/>
                  </a:cubicBezTo>
                  <a:cubicBezTo>
                    <a:pt x="124123" y="84789"/>
                    <a:pt x="128469" y="84075"/>
                    <a:pt x="132767" y="82777"/>
                  </a:cubicBezTo>
                  <a:cubicBezTo>
                    <a:pt x="133862" y="82456"/>
                    <a:pt x="134934" y="82087"/>
                    <a:pt x="135982" y="81646"/>
                  </a:cubicBezTo>
                  <a:cubicBezTo>
                    <a:pt x="137053" y="81217"/>
                    <a:pt x="138113" y="80717"/>
                    <a:pt x="139137" y="80086"/>
                  </a:cubicBezTo>
                  <a:cubicBezTo>
                    <a:pt x="139661" y="79753"/>
                    <a:pt x="140173" y="79432"/>
                    <a:pt x="140661" y="79027"/>
                  </a:cubicBezTo>
                  <a:cubicBezTo>
                    <a:pt x="140911" y="78836"/>
                    <a:pt x="141149" y="78610"/>
                    <a:pt x="141387" y="78408"/>
                  </a:cubicBezTo>
                  <a:lnTo>
                    <a:pt x="142030" y="77777"/>
                  </a:lnTo>
                  <a:cubicBezTo>
                    <a:pt x="142864" y="76931"/>
                    <a:pt x="143590" y="76003"/>
                    <a:pt x="144245" y="75050"/>
                  </a:cubicBezTo>
                  <a:cubicBezTo>
                    <a:pt x="144900" y="74098"/>
                    <a:pt x="145495" y="73121"/>
                    <a:pt x="146031" y="72121"/>
                  </a:cubicBezTo>
                  <a:cubicBezTo>
                    <a:pt x="146566" y="71109"/>
                    <a:pt x="147055" y="70097"/>
                    <a:pt x="147507" y="69073"/>
                  </a:cubicBezTo>
                  <a:cubicBezTo>
                    <a:pt x="147948" y="68049"/>
                    <a:pt x="148352" y="67001"/>
                    <a:pt x="148721" y="65966"/>
                  </a:cubicBezTo>
                  <a:cubicBezTo>
                    <a:pt x="149102" y="64906"/>
                    <a:pt x="149436" y="63846"/>
                    <a:pt x="149757" y="62787"/>
                  </a:cubicBezTo>
                  <a:cubicBezTo>
                    <a:pt x="150984" y="58536"/>
                    <a:pt x="151817" y="54214"/>
                    <a:pt x="152341" y="49856"/>
                  </a:cubicBezTo>
                  <a:cubicBezTo>
                    <a:pt x="152865" y="45499"/>
                    <a:pt x="153055" y="41105"/>
                    <a:pt x="152936" y="36736"/>
                  </a:cubicBezTo>
                  <a:cubicBezTo>
                    <a:pt x="152805" y="32354"/>
                    <a:pt x="152353" y="27961"/>
                    <a:pt x="151400" y="23663"/>
                  </a:cubicBezTo>
                  <a:cubicBezTo>
                    <a:pt x="150924" y="21520"/>
                    <a:pt x="150317" y="19377"/>
                    <a:pt x="149519" y="17305"/>
                  </a:cubicBezTo>
                  <a:cubicBezTo>
                    <a:pt x="148698" y="15245"/>
                    <a:pt x="147686" y="13197"/>
                    <a:pt x="146304" y="11387"/>
                  </a:cubicBezTo>
                  <a:lnTo>
                    <a:pt x="145769" y="10721"/>
                  </a:lnTo>
                  <a:cubicBezTo>
                    <a:pt x="145566" y="10506"/>
                    <a:pt x="145376" y="10280"/>
                    <a:pt x="145185" y="10078"/>
                  </a:cubicBezTo>
                  <a:cubicBezTo>
                    <a:pt x="144995" y="9863"/>
                    <a:pt x="144780" y="9673"/>
                    <a:pt x="144578" y="9471"/>
                  </a:cubicBezTo>
                  <a:cubicBezTo>
                    <a:pt x="144352" y="9256"/>
                    <a:pt x="144126" y="9066"/>
                    <a:pt x="143887" y="8887"/>
                  </a:cubicBezTo>
                  <a:cubicBezTo>
                    <a:pt x="143423" y="8530"/>
                    <a:pt x="142935" y="8220"/>
                    <a:pt x="142447" y="7935"/>
                  </a:cubicBezTo>
                  <a:cubicBezTo>
                    <a:pt x="142209" y="7780"/>
                    <a:pt x="141959" y="7661"/>
                    <a:pt x="141697" y="7530"/>
                  </a:cubicBezTo>
                  <a:cubicBezTo>
                    <a:pt x="141447" y="7399"/>
                    <a:pt x="141197" y="7280"/>
                    <a:pt x="140947" y="7161"/>
                  </a:cubicBezTo>
                  <a:cubicBezTo>
                    <a:pt x="138899" y="6232"/>
                    <a:pt x="136803" y="5577"/>
                    <a:pt x="134696" y="5018"/>
                  </a:cubicBezTo>
                  <a:cubicBezTo>
                    <a:pt x="132577" y="4470"/>
                    <a:pt x="130445" y="4018"/>
                    <a:pt x="128326" y="3637"/>
                  </a:cubicBezTo>
                  <a:cubicBezTo>
                    <a:pt x="127266" y="3434"/>
                    <a:pt x="126195" y="3256"/>
                    <a:pt x="125123" y="3101"/>
                  </a:cubicBezTo>
                  <a:cubicBezTo>
                    <a:pt x="124052" y="2934"/>
                    <a:pt x="122980" y="2779"/>
                    <a:pt x="121909" y="2636"/>
                  </a:cubicBezTo>
                  <a:cubicBezTo>
                    <a:pt x="117610" y="2065"/>
                    <a:pt x="113300" y="1648"/>
                    <a:pt x="109002" y="1315"/>
                  </a:cubicBezTo>
                  <a:cubicBezTo>
                    <a:pt x="104692" y="981"/>
                    <a:pt x="100382" y="731"/>
                    <a:pt x="96072" y="541"/>
                  </a:cubicBezTo>
                  <a:cubicBezTo>
                    <a:pt x="88170" y="181"/>
                    <a:pt x="80258" y="1"/>
                    <a:pt x="7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" name="Google Shape;476;p44"/>
          <p:cNvSpPr txBox="1">
            <a:spLocks noGrp="1"/>
          </p:cNvSpPr>
          <p:nvPr>
            <p:ph type="title"/>
          </p:nvPr>
        </p:nvSpPr>
        <p:spPr>
          <a:xfrm>
            <a:off x="7040070" y="0"/>
            <a:ext cx="2103929" cy="5727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scanning</a:t>
            </a:r>
            <a:endParaRPr dirty="0"/>
          </a:p>
        </p:txBody>
      </p:sp>
      <p:sp>
        <p:nvSpPr>
          <p:cNvPr id="488" name="Google Shape;488;p44"/>
          <p:cNvSpPr txBox="1">
            <a:spLocks noGrp="1"/>
          </p:cNvSpPr>
          <p:nvPr>
            <p:ph type="subTitle" idx="4294967295"/>
          </p:nvPr>
        </p:nvSpPr>
        <p:spPr>
          <a:xfrm>
            <a:off x="1868600" y="1485075"/>
            <a:ext cx="763800" cy="4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rPr>
              <a:t>20%</a:t>
            </a:r>
            <a:endParaRPr sz="1900" b="1" dirty="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06470A4-3E54-B6A7-6784-93E839ACF1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67" t="26432" r="24071" b="13155"/>
          <a:stretch/>
        </p:blipFill>
        <p:spPr>
          <a:xfrm>
            <a:off x="186116" y="225710"/>
            <a:ext cx="6434492" cy="4549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6" name="Google Shape;496;p44"/>
          <p:cNvSpPr txBox="1">
            <a:spLocks noGrp="1"/>
          </p:cNvSpPr>
          <p:nvPr>
            <p:ph type="subTitle" idx="4294967295"/>
          </p:nvPr>
        </p:nvSpPr>
        <p:spPr>
          <a:xfrm>
            <a:off x="2899300" y="3123513"/>
            <a:ext cx="763800" cy="4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rPr>
              <a:t>10%</a:t>
            </a:r>
            <a:endParaRPr sz="1900" b="1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A0EF1CB2-A27E-4AB2-B83B-00401EA66650}"/>
              </a:ext>
            </a:extLst>
          </p:cNvPr>
          <p:cNvSpPr/>
          <p:nvPr/>
        </p:nvSpPr>
        <p:spPr>
          <a:xfrm>
            <a:off x="5731934" y="1874362"/>
            <a:ext cx="3412066" cy="779061"/>
          </a:xfrm>
          <a:prstGeom prst="wedgeRoundRectCallout">
            <a:avLst>
              <a:gd name="adj1" fmla="val -64505"/>
              <a:gd name="adj2" fmla="val 107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There are two persons : </a:t>
            </a:r>
            <a:r>
              <a:rPr lang="en-US" sz="1800" dirty="0" err="1"/>
              <a:t>Fahed</a:t>
            </a:r>
            <a:r>
              <a:rPr lang="en-US" sz="1800" dirty="0"/>
              <a:t> and Adel</a:t>
            </a:r>
            <a:endParaRPr lang="ar-SA" sz="1800" dirty="0"/>
          </a:p>
        </p:txBody>
      </p:sp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id="{7776A75E-0CEE-4B56-BEA2-8E37BD4DD057}"/>
              </a:ext>
            </a:extLst>
          </p:cNvPr>
          <p:cNvSpPr/>
          <p:nvPr/>
        </p:nvSpPr>
        <p:spPr>
          <a:xfrm>
            <a:off x="5533366" y="1097011"/>
            <a:ext cx="3610634" cy="692373"/>
          </a:xfrm>
          <a:prstGeom prst="wedgeRoundRectCallout">
            <a:avLst>
              <a:gd name="adj1" fmla="val -64505"/>
              <a:gd name="adj2" fmla="val 107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How many persons are there ?</a:t>
            </a:r>
          </a:p>
          <a:p>
            <a:pPr algn="ctr"/>
            <a:r>
              <a:rPr lang="en-US" sz="1800" b="1" dirty="0"/>
              <a:t>Who are they?</a:t>
            </a:r>
            <a:endParaRPr lang="ar-SA" sz="1800" b="1" dirty="0"/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id="{54073E74-E086-430A-A28A-C80B0A3563AD}"/>
              </a:ext>
            </a:extLst>
          </p:cNvPr>
          <p:cNvSpPr/>
          <p:nvPr/>
        </p:nvSpPr>
        <p:spPr>
          <a:xfrm>
            <a:off x="5825516" y="2955574"/>
            <a:ext cx="3205823" cy="572700"/>
          </a:xfrm>
          <a:prstGeom prst="wedgeRoundRectCallout">
            <a:avLst>
              <a:gd name="adj1" fmla="val -64505"/>
              <a:gd name="adj2" fmla="val 107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are they watching ?</a:t>
            </a:r>
            <a:endParaRPr lang="ar-SA" sz="1800" b="1" dirty="0"/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id="{4581997A-93F9-44E8-93A8-7AB24C819B97}"/>
              </a:ext>
            </a:extLst>
          </p:cNvPr>
          <p:cNvSpPr/>
          <p:nvPr/>
        </p:nvSpPr>
        <p:spPr>
          <a:xfrm>
            <a:off x="5675182" y="3610763"/>
            <a:ext cx="3412066" cy="716872"/>
          </a:xfrm>
          <a:prstGeom prst="wedgeRoundRectCallout">
            <a:avLst>
              <a:gd name="adj1" fmla="val -64505"/>
              <a:gd name="adj2" fmla="val 107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They are watching a basketball game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0" animBg="1"/>
      <p:bldP spid="3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879792B-B145-D118-CE9B-B15BBFB7E6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67" t="26432" r="24071" b="12102"/>
          <a:stretch/>
        </p:blipFill>
        <p:spPr>
          <a:xfrm>
            <a:off x="226345" y="831250"/>
            <a:ext cx="5849538" cy="4207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2" name="Google Shape;362;p39"/>
          <p:cNvSpPr txBox="1">
            <a:spLocks noGrp="1"/>
          </p:cNvSpPr>
          <p:nvPr>
            <p:ph type="title"/>
          </p:nvPr>
        </p:nvSpPr>
        <p:spPr>
          <a:xfrm>
            <a:off x="2392932" y="132344"/>
            <a:ext cx="3416661" cy="4352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About the Conversation</a:t>
            </a:r>
            <a:endParaRPr sz="2000" dirty="0"/>
          </a:p>
        </p:txBody>
      </p:sp>
      <p:sp>
        <p:nvSpPr>
          <p:cNvPr id="28" name="فقاعة الكلام: مستطيلة مستديرة الزوايا 27">
            <a:extLst>
              <a:ext uri="{FF2B5EF4-FFF2-40B4-BE49-F238E27FC236}">
                <a16:creationId xmlns:a16="http://schemas.microsoft.com/office/drawing/2014/main" id="{C8D26D04-73D2-4BF6-B571-B47AA1541746}"/>
              </a:ext>
            </a:extLst>
          </p:cNvPr>
          <p:cNvSpPr/>
          <p:nvPr/>
        </p:nvSpPr>
        <p:spPr>
          <a:xfrm>
            <a:off x="5770179" y="1028485"/>
            <a:ext cx="3278524" cy="715730"/>
          </a:xfrm>
          <a:prstGeom prst="wedgeRoundRectCallout">
            <a:avLst>
              <a:gd name="adj1" fmla="val -64505"/>
              <a:gd name="adj2" fmla="val 237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1- What did Adel like about the game ?</a:t>
            </a:r>
          </a:p>
        </p:txBody>
      </p:sp>
      <p:sp>
        <p:nvSpPr>
          <p:cNvPr id="29" name="فقاعة الكلام: مستطيلة مستديرة الزوايا 28">
            <a:extLst>
              <a:ext uri="{FF2B5EF4-FFF2-40B4-BE49-F238E27FC236}">
                <a16:creationId xmlns:a16="http://schemas.microsoft.com/office/drawing/2014/main" id="{81FA6C9D-A334-4774-8C14-C5B0059C63DC}"/>
              </a:ext>
            </a:extLst>
          </p:cNvPr>
          <p:cNvSpPr/>
          <p:nvPr/>
        </p:nvSpPr>
        <p:spPr>
          <a:xfrm>
            <a:off x="5636172" y="1839057"/>
            <a:ext cx="3396765" cy="572700"/>
          </a:xfrm>
          <a:prstGeom prst="wedgeRoundRectCallout">
            <a:avLst>
              <a:gd name="adj1" fmla="val -64271"/>
              <a:gd name="adj2" fmla="val 1519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He thought it was exciting</a:t>
            </a:r>
          </a:p>
        </p:txBody>
      </p:sp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74BA5BD8-CA94-4EF6-AA97-4AED5CC7822B}"/>
              </a:ext>
            </a:extLst>
          </p:cNvPr>
          <p:cNvSpPr/>
          <p:nvPr/>
        </p:nvSpPr>
        <p:spPr>
          <a:xfrm>
            <a:off x="5604641" y="2614172"/>
            <a:ext cx="3456258" cy="715730"/>
          </a:xfrm>
          <a:prstGeom prst="wedgeRoundRectCallout">
            <a:avLst>
              <a:gd name="adj1" fmla="val -62633"/>
              <a:gd name="adj2" fmla="val 2140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2- What did Fahd dislike about the players?</a:t>
            </a:r>
          </a:p>
        </p:txBody>
      </p:sp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id="{C1748078-14A5-46F9-9A23-2AD775F2DEF7}"/>
              </a:ext>
            </a:extLst>
          </p:cNvPr>
          <p:cNvSpPr/>
          <p:nvPr/>
        </p:nvSpPr>
        <p:spPr>
          <a:xfrm>
            <a:off x="5793827" y="3442889"/>
            <a:ext cx="3262757" cy="1215821"/>
          </a:xfrm>
          <a:prstGeom prst="wedgeRoundRectCallout">
            <a:avLst>
              <a:gd name="adj1" fmla="val -58782"/>
              <a:gd name="adj2" fmla="val 1677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He thought the Bull’s key player didn’t play well and Bull’s cowhide tops were ridiculous.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/>
      <p:bldP spid="28" grpId="0" animBg="1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1A29CD57-DFC6-4043-91D3-7A82094601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62" t="19039" r="25633" b="10364"/>
          <a:stretch/>
        </p:blipFill>
        <p:spPr>
          <a:xfrm>
            <a:off x="177616" y="130450"/>
            <a:ext cx="4707651" cy="4780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age 58">
            <a:hlinkClick r:id="" action="ppaction://media"/>
            <a:extLst>
              <a:ext uri="{FF2B5EF4-FFF2-40B4-BE49-F238E27FC236}">
                <a16:creationId xmlns:a16="http://schemas.microsoft.com/office/drawing/2014/main" id="{2AD8CC26-05D5-4D4A-9CD7-8EFC60199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5052" y="3486323"/>
            <a:ext cx="609600" cy="6096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1AB0ACE-AF39-4AED-8BE3-F3CF59A4AB84}"/>
              </a:ext>
            </a:extLst>
          </p:cNvPr>
          <p:cNvSpPr txBox="1"/>
          <p:nvPr/>
        </p:nvSpPr>
        <p:spPr>
          <a:xfrm>
            <a:off x="5105399" y="2207247"/>
            <a:ext cx="337820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sz="2000" dirty="0">
                <a:latin typeface="Arial Narrow" panose="020B0606020202030204" pitchFamily="34" charset="0"/>
              </a:rPr>
              <a:t>Listen to the conversation again </a:t>
            </a:r>
          </a:p>
          <a:p>
            <a:pPr algn="ctr"/>
            <a:r>
              <a:rPr lang="en" sz="2000" dirty="0">
                <a:latin typeface="Arial Narrow" panose="020B0606020202030204" pitchFamily="34" charset="0"/>
              </a:rPr>
              <a:t>and </a:t>
            </a:r>
            <a:r>
              <a:rPr lang="en" sz="2000" b="1" u="sng" dirty="0">
                <a:latin typeface="Arial Narrow" panose="020B0606020202030204" pitchFamily="34" charset="0"/>
              </a:rPr>
              <a:t>underline</a:t>
            </a:r>
            <a:r>
              <a:rPr lang="en" sz="2000" dirty="0">
                <a:latin typeface="Arial Narrow" panose="020B0606020202030204" pitchFamily="34" charset="0"/>
              </a:rPr>
              <a:t> the expressions </a:t>
            </a:r>
          </a:p>
          <a:p>
            <a:pPr algn="ctr"/>
            <a:r>
              <a:rPr lang="en" sz="2000" dirty="0">
                <a:latin typeface="Arial Narrow" panose="020B0606020202030204" pitchFamily="34" charset="0"/>
              </a:rPr>
              <a:t>written in </a:t>
            </a:r>
            <a:r>
              <a:rPr lang="en" sz="2000" b="1" dirty="0">
                <a:latin typeface="Arial Narrow" panose="020B0606020202030204" pitchFamily="34" charset="0"/>
              </a:rPr>
              <a:t>blue</a:t>
            </a:r>
            <a:endParaRPr lang="ar-SA" sz="2000" b="1" dirty="0">
              <a:latin typeface="Arial Narrow" panose="020B0606020202030204" pitchFamily="34" charset="0"/>
            </a:endParaRPr>
          </a:p>
        </p:txBody>
      </p: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A8AB7255-8FF0-41B1-B29F-CC29022DBA96}"/>
              </a:ext>
            </a:extLst>
          </p:cNvPr>
          <p:cNvCxnSpPr>
            <a:cxnSpLocks/>
          </p:cNvCxnSpPr>
          <p:nvPr/>
        </p:nvCxnSpPr>
        <p:spPr>
          <a:xfrm>
            <a:off x="774798" y="4309283"/>
            <a:ext cx="403762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627B8089-6079-4F51-A4E8-D7603072BED3}"/>
              </a:ext>
            </a:extLst>
          </p:cNvPr>
          <p:cNvCxnSpPr>
            <a:cxnSpLocks/>
          </p:cNvCxnSpPr>
          <p:nvPr/>
        </p:nvCxnSpPr>
        <p:spPr>
          <a:xfrm>
            <a:off x="2016858" y="4143336"/>
            <a:ext cx="666229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6F408E4E-6805-4EC3-A0A3-807DEB4716E1}"/>
              </a:ext>
            </a:extLst>
          </p:cNvPr>
          <p:cNvCxnSpPr>
            <a:cxnSpLocks/>
          </p:cNvCxnSpPr>
          <p:nvPr/>
        </p:nvCxnSpPr>
        <p:spPr>
          <a:xfrm>
            <a:off x="1298885" y="3439757"/>
            <a:ext cx="702733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39F6A390-BB68-445F-AD3A-0DCD6FE14992}"/>
              </a:ext>
            </a:extLst>
          </p:cNvPr>
          <p:cNvCxnSpPr>
            <a:cxnSpLocks/>
          </p:cNvCxnSpPr>
          <p:nvPr/>
        </p:nvCxnSpPr>
        <p:spPr>
          <a:xfrm>
            <a:off x="1412240" y="2361499"/>
            <a:ext cx="194733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موسسه زبان های خارجی حکیم نظامی">
            <a:extLst>
              <a:ext uri="{FF2B5EF4-FFF2-40B4-BE49-F238E27FC236}">
                <a16:creationId xmlns:a16="http://schemas.microsoft.com/office/drawing/2014/main" id="{2DD37BCA-BBB4-4757-8A38-96574FA78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805" y="420160"/>
            <a:ext cx="1678516" cy="150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5"/>
          <p:cNvSpPr/>
          <p:nvPr/>
        </p:nvSpPr>
        <p:spPr>
          <a:xfrm>
            <a:off x="-2457389" y="-48225"/>
            <a:ext cx="5240100" cy="5240100"/>
          </a:xfrm>
          <a:prstGeom prst="ellipse">
            <a:avLst/>
          </a:prstGeom>
          <a:noFill/>
          <a:ln w="19050" cap="flat" cmpd="sng">
            <a:solidFill>
              <a:srgbClr val="B119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45"/>
          <p:cNvSpPr/>
          <p:nvPr/>
        </p:nvSpPr>
        <p:spPr>
          <a:xfrm>
            <a:off x="845244" y="707219"/>
            <a:ext cx="3729063" cy="3729063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45"/>
          <p:cNvSpPr/>
          <p:nvPr/>
        </p:nvSpPr>
        <p:spPr>
          <a:xfrm>
            <a:off x="1270224" y="1132149"/>
            <a:ext cx="2878953" cy="287935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45"/>
          <p:cNvSpPr/>
          <p:nvPr/>
        </p:nvSpPr>
        <p:spPr>
          <a:xfrm rot="-1952754">
            <a:off x="5429232" y="4121142"/>
            <a:ext cx="4364378" cy="974870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grpSp>
        <p:nvGrpSpPr>
          <p:cNvPr id="508" name="Google Shape;508;p45"/>
          <p:cNvGrpSpPr/>
          <p:nvPr/>
        </p:nvGrpSpPr>
        <p:grpSpPr>
          <a:xfrm rot="1625726">
            <a:off x="7740522" y="3850969"/>
            <a:ext cx="645937" cy="645937"/>
            <a:chOff x="7688240" y="639957"/>
            <a:chExt cx="645900" cy="645900"/>
          </a:xfrm>
        </p:grpSpPr>
        <p:sp>
          <p:nvSpPr>
            <p:cNvPr id="509" name="Google Shape;509;p45"/>
            <p:cNvSpPr/>
            <p:nvPr/>
          </p:nvSpPr>
          <p:spPr>
            <a:xfrm>
              <a:off x="7688240" y="639957"/>
              <a:ext cx="645900" cy="645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5"/>
            <p:cNvSpPr/>
            <p:nvPr/>
          </p:nvSpPr>
          <p:spPr>
            <a:xfrm>
              <a:off x="7828981" y="778192"/>
              <a:ext cx="364453" cy="369419"/>
            </a:xfrm>
            <a:custGeom>
              <a:avLst/>
              <a:gdLst/>
              <a:ahLst/>
              <a:cxnLst/>
              <a:rect l="l" t="t" r="r" b="b"/>
              <a:pathLst>
                <a:path w="12477" h="12647" extrusionOk="0">
                  <a:moveTo>
                    <a:pt x="3750" y="4538"/>
                  </a:moveTo>
                  <a:cubicBezTo>
                    <a:pt x="4223" y="4538"/>
                    <a:pt x="4601" y="4884"/>
                    <a:pt x="4601" y="5357"/>
                  </a:cubicBezTo>
                  <a:cubicBezTo>
                    <a:pt x="4601" y="5829"/>
                    <a:pt x="4223" y="6176"/>
                    <a:pt x="3750" y="6176"/>
                  </a:cubicBezTo>
                  <a:cubicBezTo>
                    <a:pt x="3277" y="6176"/>
                    <a:pt x="2931" y="5829"/>
                    <a:pt x="2931" y="5357"/>
                  </a:cubicBezTo>
                  <a:cubicBezTo>
                    <a:pt x="2931" y="4884"/>
                    <a:pt x="3277" y="4538"/>
                    <a:pt x="3750" y="4538"/>
                  </a:cubicBezTo>
                  <a:close/>
                  <a:moveTo>
                    <a:pt x="6239" y="4538"/>
                  </a:moveTo>
                  <a:cubicBezTo>
                    <a:pt x="6711" y="4538"/>
                    <a:pt x="7058" y="4884"/>
                    <a:pt x="7058" y="5357"/>
                  </a:cubicBezTo>
                  <a:cubicBezTo>
                    <a:pt x="7058" y="5829"/>
                    <a:pt x="6711" y="6176"/>
                    <a:pt x="6239" y="6176"/>
                  </a:cubicBezTo>
                  <a:cubicBezTo>
                    <a:pt x="5766" y="6176"/>
                    <a:pt x="5420" y="5829"/>
                    <a:pt x="5420" y="5357"/>
                  </a:cubicBezTo>
                  <a:cubicBezTo>
                    <a:pt x="5420" y="4884"/>
                    <a:pt x="5766" y="4538"/>
                    <a:pt x="6239" y="4538"/>
                  </a:cubicBezTo>
                  <a:close/>
                  <a:moveTo>
                    <a:pt x="8728" y="4538"/>
                  </a:moveTo>
                  <a:cubicBezTo>
                    <a:pt x="9200" y="4538"/>
                    <a:pt x="9547" y="4884"/>
                    <a:pt x="9547" y="5357"/>
                  </a:cubicBezTo>
                  <a:cubicBezTo>
                    <a:pt x="9547" y="5829"/>
                    <a:pt x="9200" y="6176"/>
                    <a:pt x="8728" y="6176"/>
                  </a:cubicBezTo>
                  <a:cubicBezTo>
                    <a:pt x="8255" y="6176"/>
                    <a:pt x="7877" y="5829"/>
                    <a:pt x="7877" y="5357"/>
                  </a:cubicBezTo>
                  <a:cubicBezTo>
                    <a:pt x="7877" y="4884"/>
                    <a:pt x="8255" y="4538"/>
                    <a:pt x="8728" y="4538"/>
                  </a:cubicBezTo>
                  <a:close/>
                  <a:moveTo>
                    <a:pt x="6239" y="1"/>
                  </a:moveTo>
                  <a:cubicBezTo>
                    <a:pt x="2805" y="1"/>
                    <a:pt x="1" y="2395"/>
                    <a:pt x="1" y="5357"/>
                  </a:cubicBezTo>
                  <a:cubicBezTo>
                    <a:pt x="1" y="7436"/>
                    <a:pt x="1387" y="9200"/>
                    <a:pt x="3309" y="10082"/>
                  </a:cubicBezTo>
                  <a:lnTo>
                    <a:pt x="3309" y="12256"/>
                  </a:lnTo>
                  <a:cubicBezTo>
                    <a:pt x="3309" y="12486"/>
                    <a:pt x="3502" y="12646"/>
                    <a:pt x="3715" y="12646"/>
                  </a:cubicBezTo>
                  <a:cubicBezTo>
                    <a:pt x="3824" y="12646"/>
                    <a:pt x="3938" y="12604"/>
                    <a:pt x="4034" y="12508"/>
                  </a:cubicBezTo>
                  <a:lnTo>
                    <a:pt x="5609" y="10681"/>
                  </a:lnTo>
                  <a:cubicBezTo>
                    <a:pt x="5798" y="10681"/>
                    <a:pt x="5987" y="10713"/>
                    <a:pt x="6239" y="10713"/>
                  </a:cubicBezTo>
                  <a:cubicBezTo>
                    <a:pt x="9641" y="10713"/>
                    <a:pt x="12477" y="8350"/>
                    <a:pt x="12477" y="5357"/>
                  </a:cubicBezTo>
                  <a:cubicBezTo>
                    <a:pt x="12477" y="2395"/>
                    <a:pt x="9704" y="1"/>
                    <a:pt x="6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501;p45">
            <a:extLst>
              <a:ext uri="{FF2B5EF4-FFF2-40B4-BE49-F238E27FC236}">
                <a16:creationId xmlns:a16="http://schemas.microsoft.com/office/drawing/2014/main" id="{500BA4DC-E5A8-4E1A-80EB-36C5DFF49A4D}"/>
              </a:ext>
            </a:extLst>
          </p:cNvPr>
          <p:cNvSpPr/>
          <p:nvPr/>
        </p:nvSpPr>
        <p:spPr>
          <a:xfrm>
            <a:off x="-3455872" y="0"/>
            <a:ext cx="5240100" cy="5240100"/>
          </a:xfrm>
          <a:prstGeom prst="ellipse">
            <a:avLst/>
          </a:prstGeom>
          <a:noFill/>
          <a:ln w="19050" cap="flat" cmpd="sng">
            <a:solidFill>
              <a:srgbClr val="B119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Catholic Trivia: Who Said it? - &quot;It is Jesus that you seek when you dream  of happiness; He is waiting for you when nothing else you find satisfies  you.&quot;">
            <a:extLst>
              <a:ext uri="{FF2B5EF4-FFF2-40B4-BE49-F238E27FC236}">
                <a16:creationId xmlns:a16="http://schemas.microsoft.com/office/drawing/2014/main" id="{CBACB5F8-7EBD-A1A0-D04B-D61D71956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108" y="552847"/>
            <a:ext cx="5152516" cy="38643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898309"/>
      </p:ext>
    </p:extLst>
  </p:cSld>
  <p:clrMapOvr>
    <a:masterClrMapping/>
  </p:clrMapOvr>
</p:sld>
</file>

<file path=ppt/theme/theme1.xml><?xml version="1.0" encoding="utf-8"?>
<a:theme xmlns:a="http://schemas.openxmlformats.org/drawingml/2006/main" name="Spanish Vocabulary Workshop by Slidesgo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F17B37"/>
      </a:lt2>
      <a:accent1>
        <a:srgbClr val="F5B920"/>
      </a:accent1>
      <a:accent2>
        <a:srgbClr val="009045"/>
      </a:accent2>
      <a:accent3>
        <a:srgbClr val="B1194F"/>
      </a:accent3>
      <a:accent4>
        <a:srgbClr val="F17B37"/>
      </a:accent4>
      <a:accent5>
        <a:srgbClr val="F5B920"/>
      </a:accent5>
      <a:accent6>
        <a:srgbClr val="009045"/>
      </a:accent6>
      <a:hlink>
        <a:srgbClr val="B119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273</Words>
  <Application>Microsoft Office PowerPoint</Application>
  <PresentationFormat>عرض على الشاشة (16:9)</PresentationFormat>
  <Paragraphs>94</Paragraphs>
  <Slides>20</Slides>
  <Notes>20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32" baseType="lpstr">
      <vt:lpstr>Fira Sans</vt:lpstr>
      <vt:lpstr>Arial Narrow</vt:lpstr>
      <vt:lpstr>Selawik Semibold</vt:lpstr>
      <vt:lpstr>Georgia</vt:lpstr>
      <vt:lpstr>Barlow Semi Condensed ExtraBold</vt:lpstr>
      <vt:lpstr>Arial</vt:lpstr>
      <vt:lpstr>Calibri</vt:lpstr>
      <vt:lpstr>Footlight MT Light</vt:lpstr>
      <vt:lpstr>Cavolini</vt:lpstr>
      <vt:lpstr>Handlee</vt:lpstr>
      <vt:lpstr>Abril Fatface</vt:lpstr>
      <vt:lpstr>Spanish Vocabulary Workshop by Slidesgo</vt:lpstr>
      <vt:lpstr>Unit 4  The World of TV  Conversation + Listening</vt:lpstr>
      <vt:lpstr>01</vt:lpstr>
      <vt:lpstr>Open</vt:lpstr>
      <vt:lpstr>Conversation</vt:lpstr>
      <vt:lpstr>عرض تقديمي في PowerPoint</vt:lpstr>
      <vt:lpstr>scanning</vt:lpstr>
      <vt:lpstr>About the Conversation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Your Turn</vt:lpstr>
      <vt:lpstr>Listening</vt:lpstr>
      <vt:lpstr>Listening</vt:lpstr>
      <vt:lpstr>Listening</vt:lpstr>
      <vt:lpstr>Pronunciation</vt:lpstr>
      <vt:lpstr>عرض تقديمي في PowerPoint</vt:lpstr>
      <vt:lpstr>عرض تقديمي في PowerPoint</vt:lpstr>
      <vt:lpstr>عرض تقديمي في PowerPoint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Spanish Vocabulary</dc:title>
  <dc:creator>ام الوليد</dc:creator>
  <cp:lastModifiedBy>انتصار بنت العبيدالله</cp:lastModifiedBy>
  <cp:revision>33</cp:revision>
  <dcterms:modified xsi:type="dcterms:W3CDTF">2023-10-15T17:53:54Z</dcterms:modified>
</cp:coreProperties>
</file>