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256" r:id="rId2"/>
    <p:sldId id="258" r:id="rId3"/>
    <p:sldId id="307" r:id="rId4"/>
    <p:sldId id="260" r:id="rId5"/>
    <p:sldId id="280" r:id="rId6"/>
    <p:sldId id="309" r:id="rId7"/>
    <p:sldId id="261" r:id="rId8"/>
    <p:sldId id="259" r:id="rId9"/>
    <p:sldId id="265" r:id="rId10"/>
    <p:sldId id="285" r:id="rId11"/>
    <p:sldId id="284" r:id="rId12"/>
    <p:sldId id="281" r:id="rId13"/>
    <p:sldId id="274" r:id="rId14"/>
    <p:sldId id="310" r:id="rId15"/>
    <p:sldId id="264" r:id="rId16"/>
    <p:sldId id="311" r:id="rId17"/>
    <p:sldId id="279" r:id="rId18"/>
    <p:sldId id="262" r:id="rId19"/>
    <p:sldId id="268" r:id="rId20"/>
    <p:sldId id="271" r:id="rId21"/>
    <p:sldId id="313" r:id="rId22"/>
    <p:sldId id="312" r:id="rId23"/>
    <p:sldId id="287" r:id="rId24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Footlight MT Light" panose="0204060206030A020304" pitchFamily="18" charset="0"/>
      <p:regular r:id="rId34"/>
    </p:embeddedFont>
    <p:embeddedFont>
      <p:font typeface="Garamond" panose="02020404030301010803" pitchFamily="18" charset="0"/>
      <p:regular r:id="rId35"/>
      <p:bold r:id="rId36"/>
      <p:italic r:id="rId37"/>
    </p:embeddedFont>
    <p:embeddedFont>
      <p:font typeface="Karla" pitchFamily="2" charset="0"/>
      <p:regular r:id="rId38"/>
      <p:bold r:id="rId39"/>
      <p:italic r:id="rId40"/>
      <p:boldItalic r:id="rId41"/>
    </p:embeddedFont>
    <p:embeddedFont>
      <p:font typeface="Orbitron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9C0C9D-ABD6-4802-B7B8-CA92DF3E48A6}">
  <a:tblStyle styleId="{359C0C9D-ABD6-4802-B7B8-CA92DF3E48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1871 400,'-10'1,"1"1,0-1,0 2,0-1,0 1,0 0,-8 5,-9 2,-323 99,184-61,89-22,1 3,2 3,-33 22,69-35,0-2,-1-1,-1-2,0-2,0-2,-23 3,-5-7,-1-4,-51-5,3 0,75 3,23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2441 400,'-13'1,"1"2,0-3,-1 4,1-1,0-1,0 2,-10 5,-13 2,-433 111,246-68,120-25,1 4,4 2,-45 26,92-39,0-4,-1 1,0-3,-2-3,0-3,-29 5,-9-7,0-7,-68-4,3-1,101 4,31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1048 400,'-5'1,"1"0,-1-1,1 2,-1-1,0 0,1 1,-5 2,-4 1,-164 50,93-31,46-10,-1 0,2 3,-16 10,34-17,0-2,0 0,-1 0,0-2,0-1,-11 1,-3-3,-1-2,-25-2,1-1,38 2,12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2756 402,'-15'1,"1"2,1-3,-2 5,1-2,1 0,-1 1,-11 7,-16 1,-492 127,279-77,139-29,0 4,4 4,-51 28,105-44,0-4,-2 0,1-3,-2-3,0-3,-34 5,-10-8,1-8,-79-4,4-1,115 4,36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1T12:46:14.1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2966 400,'-17'0,"3"1,-1-1,-1 2,1-1,1 0,-1 0,-13 2,-15 1,-535 38,304-23,149-9,0 1,5 1,-55 9,114-13,-1-2,-1 1,-1-2,-1 0,1-2,-39 2,-8-2,-1-3,-85 0,4-2,125 2,39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af7493be2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af7493be2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af7493be20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af7493be20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af7493be2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af7493be2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621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a5c194c42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a5c194c42d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357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af7493be20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af7493be20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fb8d6ea64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8fb8d6ea64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a5d48b1d4f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a5d48b1d4f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8fb8d6ea64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8fb8d6ea64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a5d48b1d4f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a5d48b1d4f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f7493be20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f7493be20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156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a5d48b1d4f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a5d48b1d4f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af7493be20_0_1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af7493be20_0_1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8fb8d6ea64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8fb8d6ea64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f7493be20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af7493be20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af7493be2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af7493be2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a5c194c42d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a5c194c42d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00" cy="5143520"/>
            <a:chOff x="0" y="0"/>
            <a:chExt cx="9144000" cy="5143520"/>
          </a:xfrm>
        </p:grpSpPr>
        <p:sp>
          <p:nvSpPr>
            <p:cNvPr id="10" name="Google Shape;10;p2"/>
            <p:cNvSpPr/>
            <p:nvPr/>
          </p:nvSpPr>
          <p:spPr>
            <a:xfrm>
              <a:off x="0" y="0"/>
              <a:ext cx="9144000" cy="3119366"/>
            </a:xfrm>
            <a:custGeom>
              <a:avLst/>
              <a:gdLst/>
              <a:ahLst/>
              <a:cxnLst/>
              <a:rect l="l" t="t" r="r" b="b"/>
              <a:pathLst>
                <a:path w="285750" h="132612" extrusionOk="0">
                  <a:moveTo>
                    <a:pt x="0" y="0"/>
                  </a:moveTo>
                  <a:lnTo>
                    <a:pt x="0" y="132612"/>
                  </a:lnTo>
                  <a:lnTo>
                    <a:pt x="285750" y="132612"/>
                  </a:lnTo>
                  <a:lnTo>
                    <a:pt x="28575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1666848"/>
              <a:ext cx="9144000" cy="3476672"/>
            </a:xfrm>
            <a:custGeom>
              <a:avLst/>
              <a:gdLst/>
              <a:ahLst/>
              <a:cxnLst/>
              <a:rect l="l" t="t" r="r" b="b"/>
              <a:pathLst>
                <a:path w="285750" h="108646" extrusionOk="0">
                  <a:moveTo>
                    <a:pt x="0" y="1"/>
                  </a:moveTo>
                  <a:lnTo>
                    <a:pt x="0" y="108645"/>
                  </a:lnTo>
                  <a:lnTo>
                    <a:pt x="285750" y="108645"/>
                  </a:lnTo>
                  <a:lnTo>
                    <a:pt x="285750" y="9573"/>
                  </a:lnTo>
                  <a:lnTo>
                    <a:pt x="269534" y="19205"/>
                  </a:lnTo>
                  <a:lnTo>
                    <a:pt x="256437" y="9526"/>
                  </a:lnTo>
                  <a:lnTo>
                    <a:pt x="214467" y="21884"/>
                  </a:lnTo>
                  <a:lnTo>
                    <a:pt x="204049" y="17562"/>
                  </a:lnTo>
                  <a:lnTo>
                    <a:pt x="151507" y="28135"/>
                  </a:lnTo>
                  <a:lnTo>
                    <a:pt x="124420" y="19205"/>
                  </a:lnTo>
                  <a:lnTo>
                    <a:pt x="97334" y="23373"/>
                  </a:lnTo>
                  <a:lnTo>
                    <a:pt x="56555" y="9526"/>
                  </a:lnTo>
                  <a:lnTo>
                    <a:pt x="23074" y="19205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3083040"/>
              <a:ext cx="9144000" cy="2060480"/>
            </a:xfrm>
            <a:custGeom>
              <a:avLst/>
              <a:gdLst/>
              <a:ahLst/>
              <a:cxnLst/>
              <a:rect l="l" t="t" r="r" b="b"/>
              <a:pathLst>
                <a:path w="285750" h="64390" extrusionOk="0">
                  <a:moveTo>
                    <a:pt x="41446" y="1536"/>
                  </a:moveTo>
                  <a:lnTo>
                    <a:pt x="39576" y="2727"/>
                  </a:lnTo>
                  <a:lnTo>
                    <a:pt x="20253" y="2727"/>
                  </a:lnTo>
                  <a:lnTo>
                    <a:pt x="22574" y="1536"/>
                  </a:lnTo>
                  <a:close/>
                  <a:moveTo>
                    <a:pt x="63294" y="1536"/>
                  </a:moveTo>
                  <a:lnTo>
                    <a:pt x="61841" y="2727"/>
                  </a:lnTo>
                  <a:lnTo>
                    <a:pt x="42577" y="2727"/>
                  </a:lnTo>
                  <a:lnTo>
                    <a:pt x="44458" y="1536"/>
                  </a:lnTo>
                  <a:close/>
                  <a:moveTo>
                    <a:pt x="87070" y="1536"/>
                  </a:moveTo>
                  <a:lnTo>
                    <a:pt x="85987" y="2727"/>
                  </a:lnTo>
                  <a:lnTo>
                    <a:pt x="64449" y="2727"/>
                  </a:lnTo>
                  <a:lnTo>
                    <a:pt x="65913" y="1536"/>
                  </a:lnTo>
                  <a:close/>
                  <a:moveTo>
                    <a:pt x="107335" y="1536"/>
                  </a:moveTo>
                  <a:lnTo>
                    <a:pt x="106692" y="2727"/>
                  </a:lnTo>
                  <a:lnTo>
                    <a:pt x="88285" y="2727"/>
                  </a:lnTo>
                  <a:lnTo>
                    <a:pt x="89345" y="1536"/>
                  </a:lnTo>
                  <a:close/>
                  <a:moveTo>
                    <a:pt x="128969" y="1536"/>
                  </a:moveTo>
                  <a:lnTo>
                    <a:pt x="128766" y="2727"/>
                  </a:lnTo>
                  <a:lnTo>
                    <a:pt x="108716" y="2727"/>
                  </a:lnTo>
                  <a:lnTo>
                    <a:pt x="109359" y="1536"/>
                  </a:lnTo>
                  <a:close/>
                  <a:moveTo>
                    <a:pt x="154900" y="1536"/>
                  </a:moveTo>
                  <a:lnTo>
                    <a:pt x="155115" y="2727"/>
                  </a:lnTo>
                  <a:lnTo>
                    <a:pt x="130647" y="2727"/>
                  </a:lnTo>
                  <a:lnTo>
                    <a:pt x="130850" y="1536"/>
                  </a:lnTo>
                  <a:close/>
                  <a:moveTo>
                    <a:pt x="176391" y="1536"/>
                  </a:moveTo>
                  <a:lnTo>
                    <a:pt x="177034" y="2727"/>
                  </a:lnTo>
                  <a:lnTo>
                    <a:pt x="156984" y="2727"/>
                  </a:lnTo>
                  <a:lnTo>
                    <a:pt x="156770" y="1536"/>
                  </a:lnTo>
                  <a:close/>
                  <a:moveTo>
                    <a:pt x="196394" y="1536"/>
                  </a:moveTo>
                  <a:lnTo>
                    <a:pt x="197465" y="2727"/>
                  </a:lnTo>
                  <a:lnTo>
                    <a:pt x="179058" y="2727"/>
                  </a:lnTo>
                  <a:lnTo>
                    <a:pt x="178415" y="1536"/>
                  </a:lnTo>
                  <a:close/>
                  <a:moveTo>
                    <a:pt x="219837" y="1536"/>
                  </a:moveTo>
                  <a:lnTo>
                    <a:pt x="221290" y="2727"/>
                  </a:lnTo>
                  <a:lnTo>
                    <a:pt x="199751" y="2727"/>
                  </a:lnTo>
                  <a:lnTo>
                    <a:pt x="198680" y="1536"/>
                  </a:lnTo>
                  <a:close/>
                  <a:moveTo>
                    <a:pt x="241292" y="1536"/>
                  </a:moveTo>
                  <a:lnTo>
                    <a:pt x="243173" y="2727"/>
                  </a:lnTo>
                  <a:lnTo>
                    <a:pt x="223909" y="2727"/>
                  </a:lnTo>
                  <a:lnTo>
                    <a:pt x="222456" y="1536"/>
                  </a:lnTo>
                  <a:close/>
                  <a:moveTo>
                    <a:pt x="263176" y="1536"/>
                  </a:moveTo>
                  <a:lnTo>
                    <a:pt x="265497" y="2727"/>
                  </a:lnTo>
                  <a:lnTo>
                    <a:pt x="246174" y="2727"/>
                  </a:lnTo>
                  <a:lnTo>
                    <a:pt x="244304" y="1536"/>
                  </a:lnTo>
                  <a:close/>
                  <a:moveTo>
                    <a:pt x="37195" y="4215"/>
                  </a:moveTo>
                  <a:lnTo>
                    <a:pt x="31480" y="7834"/>
                  </a:lnTo>
                  <a:lnTo>
                    <a:pt x="10251" y="7834"/>
                  </a:lnTo>
                  <a:lnTo>
                    <a:pt x="17324" y="4215"/>
                  </a:lnTo>
                  <a:close/>
                  <a:moveTo>
                    <a:pt x="128516" y="4215"/>
                  </a:moveTo>
                  <a:lnTo>
                    <a:pt x="127885" y="7834"/>
                  </a:lnTo>
                  <a:lnTo>
                    <a:pt x="105966" y="7834"/>
                  </a:lnTo>
                  <a:lnTo>
                    <a:pt x="107918" y="4215"/>
                  </a:lnTo>
                  <a:close/>
                  <a:moveTo>
                    <a:pt x="155365" y="4215"/>
                  </a:moveTo>
                  <a:lnTo>
                    <a:pt x="155984" y="7834"/>
                  </a:lnTo>
                  <a:lnTo>
                    <a:pt x="129766" y="7834"/>
                  </a:lnTo>
                  <a:lnTo>
                    <a:pt x="130385" y="4215"/>
                  </a:lnTo>
                  <a:close/>
                  <a:moveTo>
                    <a:pt x="59996" y="4239"/>
                  </a:moveTo>
                  <a:lnTo>
                    <a:pt x="55543" y="7846"/>
                  </a:lnTo>
                  <a:lnTo>
                    <a:pt x="34481" y="7846"/>
                  </a:lnTo>
                  <a:lnTo>
                    <a:pt x="40219" y="4239"/>
                  </a:lnTo>
                  <a:close/>
                  <a:moveTo>
                    <a:pt x="84665" y="4239"/>
                  </a:moveTo>
                  <a:lnTo>
                    <a:pt x="81427" y="7846"/>
                  </a:lnTo>
                  <a:lnTo>
                    <a:pt x="58162" y="7846"/>
                  </a:lnTo>
                  <a:lnTo>
                    <a:pt x="62615" y="4239"/>
                  </a:lnTo>
                  <a:close/>
                  <a:moveTo>
                    <a:pt x="105894" y="4239"/>
                  </a:moveTo>
                  <a:lnTo>
                    <a:pt x="103942" y="7846"/>
                  </a:lnTo>
                  <a:lnTo>
                    <a:pt x="83713" y="7846"/>
                  </a:lnTo>
                  <a:lnTo>
                    <a:pt x="86951" y="4239"/>
                  </a:lnTo>
                  <a:close/>
                  <a:moveTo>
                    <a:pt x="177832" y="4239"/>
                  </a:moveTo>
                  <a:lnTo>
                    <a:pt x="179784" y="7846"/>
                  </a:lnTo>
                  <a:lnTo>
                    <a:pt x="157865" y="7846"/>
                  </a:lnTo>
                  <a:lnTo>
                    <a:pt x="157234" y="4239"/>
                  </a:lnTo>
                  <a:close/>
                  <a:moveTo>
                    <a:pt x="198811" y="4239"/>
                  </a:moveTo>
                  <a:lnTo>
                    <a:pt x="202037" y="7846"/>
                  </a:lnTo>
                  <a:lnTo>
                    <a:pt x="181808" y="7846"/>
                  </a:lnTo>
                  <a:lnTo>
                    <a:pt x="179868" y="4239"/>
                  </a:lnTo>
                  <a:close/>
                  <a:moveTo>
                    <a:pt x="223135" y="4239"/>
                  </a:moveTo>
                  <a:lnTo>
                    <a:pt x="227588" y="7846"/>
                  </a:lnTo>
                  <a:lnTo>
                    <a:pt x="204323" y="7846"/>
                  </a:lnTo>
                  <a:lnTo>
                    <a:pt x="201097" y="4239"/>
                  </a:lnTo>
                  <a:close/>
                  <a:moveTo>
                    <a:pt x="245543" y="4239"/>
                  </a:moveTo>
                  <a:lnTo>
                    <a:pt x="251258" y="7846"/>
                  </a:lnTo>
                  <a:lnTo>
                    <a:pt x="230207" y="7846"/>
                  </a:lnTo>
                  <a:lnTo>
                    <a:pt x="225754" y="4239"/>
                  </a:lnTo>
                  <a:close/>
                  <a:moveTo>
                    <a:pt x="268438" y="4239"/>
                  </a:moveTo>
                  <a:lnTo>
                    <a:pt x="275499" y="7846"/>
                  </a:lnTo>
                  <a:lnTo>
                    <a:pt x="254294" y="7846"/>
                  </a:lnTo>
                  <a:lnTo>
                    <a:pt x="248567" y="4239"/>
                  </a:lnTo>
                  <a:close/>
                  <a:moveTo>
                    <a:pt x="7382" y="9323"/>
                  </a:moveTo>
                  <a:lnTo>
                    <a:pt x="7382" y="9358"/>
                  </a:lnTo>
                  <a:lnTo>
                    <a:pt x="29099" y="9358"/>
                  </a:lnTo>
                  <a:lnTo>
                    <a:pt x="23753" y="12728"/>
                  </a:lnTo>
                  <a:lnTo>
                    <a:pt x="726" y="12728"/>
                  </a:lnTo>
                  <a:lnTo>
                    <a:pt x="7382" y="9323"/>
                  </a:lnTo>
                  <a:close/>
                  <a:moveTo>
                    <a:pt x="53697" y="9358"/>
                  </a:moveTo>
                  <a:lnTo>
                    <a:pt x="49542" y="12728"/>
                  </a:lnTo>
                  <a:lnTo>
                    <a:pt x="26777" y="12728"/>
                  </a:lnTo>
                  <a:lnTo>
                    <a:pt x="32123" y="9358"/>
                  </a:lnTo>
                  <a:close/>
                  <a:moveTo>
                    <a:pt x="80081" y="9358"/>
                  </a:moveTo>
                  <a:lnTo>
                    <a:pt x="77081" y="12728"/>
                  </a:lnTo>
                  <a:lnTo>
                    <a:pt x="52161" y="12728"/>
                  </a:lnTo>
                  <a:lnTo>
                    <a:pt x="56317" y="9358"/>
                  </a:lnTo>
                  <a:close/>
                  <a:moveTo>
                    <a:pt x="103144" y="9358"/>
                  </a:moveTo>
                  <a:lnTo>
                    <a:pt x="101322" y="12728"/>
                  </a:lnTo>
                  <a:lnTo>
                    <a:pt x="79367" y="12728"/>
                  </a:lnTo>
                  <a:lnTo>
                    <a:pt x="82391" y="9358"/>
                  </a:lnTo>
                  <a:close/>
                  <a:moveTo>
                    <a:pt x="127623" y="9358"/>
                  </a:moveTo>
                  <a:lnTo>
                    <a:pt x="127040" y="12728"/>
                  </a:lnTo>
                  <a:lnTo>
                    <a:pt x="103346" y="12728"/>
                  </a:lnTo>
                  <a:lnTo>
                    <a:pt x="105168" y="9358"/>
                  </a:lnTo>
                  <a:close/>
                  <a:moveTo>
                    <a:pt x="156246" y="9358"/>
                  </a:moveTo>
                  <a:lnTo>
                    <a:pt x="156817" y="12728"/>
                  </a:lnTo>
                  <a:lnTo>
                    <a:pt x="128933" y="12728"/>
                  </a:lnTo>
                  <a:lnTo>
                    <a:pt x="129516" y="9358"/>
                  </a:lnTo>
                  <a:close/>
                  <a:moveTo>
                    <a:pt x="180594" y="9358"/>
                  </a:moveTo>
                  <a:lnTo>
                    <a:pt x="182404" y="12728"/>
                  </a:lnTo>
                  <a:lnTo>
                    <a:pt x="158710" y="12728"/>
                  </a:lnTo>
                  <a:lnTo>
                    <a:pt x="158127" y="9358"/>
                  </a:lnTo>
                  <a:close/>
                  <a:moveTo>
                    <a:pt x="203359" y="9358"/>
                  </a:moveTo>
                  <a:lnTo>
                    <a:pt x="206383" y="12728"/>
                  </a:lnTo>
                  <a:lnTo>
                    <a:pt x="184416" y="12728"/>
                  </a:lnTo>
                  <a:lnTo>
                    <a:pt x="182594" y="9358"/>
                  </a:lnTo>
                  <a:close/>
                  <a:moveTo>
                    <a:pt x="229433" y="9358"/>
                  </a:moveTo>
                  <a:lnTo>
                    <a:pt x="233589" y="12728"/>
                  </a:lnTo>
                  <a:lnTo>
                    <a:pt x="208669" y="12728"/>
                  </a:lnTo>
                  <a:lnTo>
                    <a:pt x="205669" y="9358"/>
                  </a:lnTo>
                  <a:close/>
                  <a:moveTo>
                    <a:pt x="253639" y="9358"/>
                  </a:moveTo>
                  <a:lnTo>
                    <a:pt x="258973" y="12728"/>
                  </a:lnTo>
                  <a:lnTo>
                    <a:pt x="236208" y="12728"/>
                  </a:lnTo>
                  <a:lnTo>
                    <a:pt x="232053" y="9358"/>
                  </a:lnTo>
                  <a:close/>
                  <a:moveTo>
                    <a:pt x="278428" y="9358"/>
                  </a:moveTo>
                  <a:lnTo>
                    <a:pt x="285024" y="12728"/>
                  </a:lnTo>
                  <a:lnTo>
                    <a:pt x="261997" y="12728"/>
                  </a:lnTo>
                  <a:lnTo>
                    <a:pt x="256651" y="9358"/>
                  </a:lnTo>
                  <a:close/>
                  <a:moveTo>
                    <a:pt x="47720" y="14240"/>
                  </a:moveTo>
                  <a:lnTo>
                    <a:pt x="41827" y="19014"/>
                  </a:lnTo>
                  <a:lnTo>
                    <a:pt x="16883" y="19003"/>
                  </a:lnTo>
                  <a:lnTo>
                    <a:pt x="24408" y="14240"/>
                  </a:lnTo>
                  <a:close/>
                  <a:moveTo>
                    <a:pt x="75736" y="14240"/>
                  </a:moveTo>
                  <a:lnTo>
                    <a:pt x="71438" y="19038"/>
                  </a:lnTo>
                  <a:lnTo>
                    <a:pt x="44446" y="19014"/>
                  </a:lnTo>
                  <a:lnTo>
                    <a:pt x="50316" y="14240"/>
                  </a:lnTo>
                  <a:close/>
                  <a:moveTo>
                    <a:pt x="100501" y="14240"/>
                  </a:moveTo>
                  <a:lnTo>
                    <a:pt x="97929" y="19062"/>
                  </a:lnTo>
                  <a:lnTo>
                    <a:pt x="73735" y="19038"/>
                  </a:lnTo>
                  <a:lnTo>
                    <a:pt x="78010" y="14240"/>
                  </a:lnTo>
                  <a:close/>
                  <a:moveTo>
                    <a:pt x="126790" y="14240"/>
                  </a:moveTo>
                  <a:lnTo>
                    <a:pt x="125956" y="19086"/>
                  </a:lnTo>
                  <a:lnTo>
                    <a:pt x="99953" y="19062"/>
                  </a:lnTo>
                  <a:lnTo>
                    <a:pt x="102549" y="14240"/>
                  </a:lnTo>
                  <a:close/>
                  <a:moveTo>
                    <a:pt x="157079" y="14216"/>
                  </a:moveTo>
                  <a:lnTo>
                    <a:pt x="157913" y="19098"/>
                  </a:lnTo>
                  <a:lnTo>
                    <a:pt x="127826" y="19086"/>
                  </a:lnTo>
                  <a:lnTo>
                    <a:pt x="128659" y="14216"/>
                  </a:lnTo>
                  <a:close/>
                  <a:moveTo>
                    <a:pt x="183213" y="14216"/>
                  </a:moveTo>
                  <a:lnTo>
                    <a:pt x="183213" y="14240"/>
                  </a:lnTo>
                  <a:lnTo>
                    <a:pt x="185845" y="19145"/>
                  </a:lnTo>
                  <a:lnTo>
                    <a:pt x="159794" y="19122"/>
                  </a:lnTo>
                  <a:lnTo>
                    <a:pt x="158960" y="14216"/>
                  </a:lnTo>
                  <a:close/>
                  <a:moveTo>
                    <a:pt x="207716" y="14240"/>
                  </a:moveTo>
                  <a:lnTo>
                    <a:pt x="212122" y="19181"/>
                  </a:lnTo>
                  <a:lnTo>
                    <a:pt x="212122" y="19181"/>
                  </a:lnTo>
                  <a:lnTo>
                    <a:pt x="187869" y="19145"/>
                  </a:lnTo>
                  <a:lnTo>
                    <a:pt x="185226" y="14240"/>
                  </a:lnTo>
                  <a:close/>
                  <a:moveTo>
                    <a:pt x="235434" y="14216"/>
                  </a:moveTo>
                  <a:lnTo>
                    <a:pt x="241518" y="19181"/>
                  </a:lnTo>
                  <a:lnTo>
                    <a:pt x="214420" y="19157"/>
                  </a:lnTo>
                  <a:lnTo>
                    <a:pt x="210014" y="14216"/>
                  </a:lnTo>
                  <a:close/>
                  <a:moveTo>
                    <a:pt x="261342" y="14240"/>
                  </a:moveTo>
                  <a:lnTo>
                    <a:pt x="269236" y="19217"/>
                  </a:lnTo>
                  <a:lnTo>
                    <a:pt x="244150" y="19193"/>
                  </a:lnTo>
                  <a:lnTo>
                    <a:pt x="238054" y="14240"/>
                  </a:lnTo>
                  <a:close/>
                  <a:moveTo>
                    <a:pt x="72402" y="20527"/>
                  </a:moveTo>
                  <a:lnTo>
                    <a:pt x="97131" y="20562"/>
                  </a:lnTo>
                  <a:lnTo>
                    <a:pt x="94405" y="25622"/>
                  </a:lnTo>
                  <a:lnTo>
                    <a:pt x="67866" y="25622"/>
                  </a:lnTo>
                  <a:lnTo>
                    <a:pt x="72402" y="20527"/>
                  </a:lnTo>
                  <a:close/>
                  <a:moveTo>
                    <a:pt x="160068" y="20622"/>
                  </a:moveTo>
                  <a:lnTo>
                    <a:pt x="186642" y="20634"/>
                  </a:lnTo>
                  <a:lnTo>
                    <a:pt x="189321" y="25622"/>
                  </a:lnTo>
                  <a:lnTo>
                    <a:pt x="160925" y="25622"/>
                  </a:lnTo>
                  <a:lnTo>
                    <a:pt x="160068" y="20622"/>
                  </a:lnTo>
                  <a:close/>
                  <a:moveTo>
                    <a:pt x="188666" y="20634"/>
                  </a:moveTo>
                  <a:lnTo>
                    <a:pt x="213467" y="20669"/>
                  </a:lnTo>
                  <a:lnTo>
                    <a:pt x="217884" y="25622"/>
                  </a:lnTo>
                  <a:lnTo>
                    <a:pt x="191345" y="25622"/>
                  </a:lnTo>
                  <a:lnTo>
                    <a:pt x="188666" y="20634"/>
                  </a:lnTo>
                  <a:close/>
                  <a:moveTo>
                    <a:pt x="245983" y="20693"/>
                  </a:moveTo>
                  <a:lnTo>
                    <a:pt x="271593" y="20705"/>
                  </a:lnTo>
                  <a:lnTo>
                    <a:pt x="279356" y="25622"/>
                  </a:lnTo>
                  <a:lnTo>
                    <a:pt x="252043" y="25622"/>
                  </a:lnTo>
                  <a:lnTo>
                    <a:pt x="245983" y="20693"/>
                  </a:lnTo>
                  <a:close/>
                  <a:moveTo>
                    <a:pt x="14514" y="20491"/>
                  </a:moveTo>
                  <a:lnTo>
                    <a:pt x="39993" y="20515"/>
                  </a:lnTo>
                  <a:lnTo>
                    <a:pt x="33707" y="25634"/>
                  </a:lnTo>
                  <a:lnTo>
                    <a:pt x="6406" y="25634"/>
                  </a:lnTo>
                  <a:lnTo>
                    <a:pt x="6406" y="25622"/>
                  </a:lnTo>
                  <a:lnTo>
                    <a:pt x="14514" y="20491"/>
                  </a:lnTo>
                  <a:close/>
                  <a:moveTo>
                    <a:pt x="42601" y="20515"/>
                  </a:moveTo>
                  <a:lnTo>
                    <a:pt x="70116" y="20550"/>
                  </a:lnTo>
                  <a:lnTo>
                    <a:pt x="65580" y="25634"/>
                  </a:lnTo>
                  <a:lnTo>
                    <a:pt x="36314" y="25634"/>
                  </a:lnTo>
                  <a:lnTo>
                    <a:pt x="42601" y="20515"/>
                  </a:lnTo>
                  <a:close/>
                  <a:moveTo>
                    <a:pt x="99155" y="20562"/>
                  </a:moveTo>
                  <a:lnTo>
                    <a:pt x="125706" y="20586"/>
                  </a:lnTo>
                  <a:lnTo>
                    <a:pt x="124837" y="25634"/>
                  </a:lnTo>
                  <a:lnTo>
                    <a:pt x="96429" y="25634"/>
                  </a:lnTo>
                  <a:lnTo>
                    <a:pt x="99155" y="20562"/>
                  </a:lnTo>
                  <a:close/>
                  <a:moveTo>
                    <a:pt x="127575" y="20610"/>
                  </a:moveTo>
                  <a:lnTo>
                    <a:pt x="158175" y="20622"/>
                  </a:lnTo>
                  <a:lnTo>
                    <a:pt x="159032" y="25634"/>
                  </a:lnTo>
                  <a:lnTo>
                    <a:pt x="126718" y="25634"/>
                  </a:lnTo>
                  <a:lnTo>
                    <a:pt x="127575" y="20610"/>
                  </a:lnTo>
                  <a:close/>
                  <a:moveTo>
                    <a:pt x="215753" y="20669"/>
                  </a:moveTo>
                  <a:lnTo>
                    <a:pt x="243364" y="20693"/>
                  </a:lnTo>
                  <a:lnTo>
                    <a:pt x="249424" y="25634"/>
                  </a:lnTo>
                  <a:lnTo>
                    <a:pt x="220182" y="25634"/>
                  </a:lnTo>
                  <a:lnTo>
                    <a:pt x="215753" y="20669"/>
                  </a:lnTo>
                  <a:close/>
                  <a:moveTo>
                    <a:pt x="64234" y="27123"/>
                  </a:moveTo>
                  <a:lnTo>
                    <a:pt x="59067" y="32909"/>
                  </a:lnTo>
                  <a:lnTo>
                    <a:pt x="27372" y="32909"/>
                  </a:lnTo>
                  <a:lnTo>
                    <a:pt x="34481" y="27123"/>
                  </a:lnTo>
                  <a:close/>
                  <a:moveTo>
                    <a:pt x="93595" y="27123"/>
                  </a:moveTo>
                  <a:lnTo>
                    <a:pt x="90488" y="32909"/>
                  </a:lnTo>
                  <a:lnTo>
                    <a:pt x="61365" y="32909"/>
                  </a:lnTo>
                  <a:lnTo>
                    <a:pt x="66532" y="27123"/>
                  </a:lnTo>
                  <a:close/>
                  <a:moveTo>
                    <a:pt x="124575" y="27123"/>
                  </a:moveTo>
                  <a:lnTo>
                    <a:pt x="123575" y="32909"/>
                  </a:lnTo>
                  <a:lnTo>
                    <a:pt x="92512" y="32909"/>
                  </a:lnTo>
                  <a:lnTo>
                    <a:pt x="95619" y="27123"/>
                  </a:lnTo>
                  <a:close/>
                  <a:moveTo>
                    <a:pt x="159306" y="27123"/>
                  </a:moveTo>
                  <a:lnTo>
                    <a:pt x="160306" y="32909"/>
                  </a:lnTo>
                  <a:lnTo>
                    <a:pt x="125444" y="32909"/>
                  </a:lnTo>
                  <a:lnTo>
                    <a:pt x="126444" y="27123"/>
                  </a:lnTo>
                  <a:close/>
                  <a:moveTo>
                    <a:pt x="190131" y="27123"/>
                  </a:moveTo>
                  <a:lnTo>
                    <a:pt x="193238" y="32909"/>
                  </a:lnTo>
                  <a:lnTo>
                    <a:pt x="162175" y="32909"/>
                  </a:lnTo>
                  <a:lnTo>
                    <a:pt x="161187" y="27123"/>
                  </a:lnTo>
                  <a:close/>
                  <a:moveTo>
                    <a:pt x="219230" y="27123"/>
                  </a:moveTo>
                  <a:lnTo>
                    <a:pt x="224385" y="32909"/>
                  </a:lnTo>
                  <a:lnTo>
                    <a:pt x="195263" y="32909"/>
                  </a:lnTo>
                  <a:lnTo>
                    <a:pt x="192155" y="27123"/>
                  </a:lnTo>
                  <a:close/>
                  <a:moveTo>
                    <a:pt x="251270" y="27123"/>
                  </a:moveTo>
                  <a:lnTo>
                    <a:pt x="258378" y="32909"/>
                  </a:lnTo>
                  <a:lnTo>
                    <a:pt x="226683" y="32909"/>
                  </a:lnTo>
                  <a:lnTo>
                    <a:pt x="221516" y="27123"/>
                  </a:lnTo>
                  <a:close/>
                  <a:moveTo>
                    <a:pt x="57733" y="34421"/>
                  </a:moveTo>
                  <a:lnTo>
                    <a:pt x="49959" y="43136"/>
                  </a:lnTo>
                  <a:lnTo>
                    <a:pt x="14823" y="43136"/>
                  </a:lnTo>
                  <a:lnTo>
                    <a:pt x="25527" y="34421"/>
                  </a:lnTo>
                  <a:close/>
                  <a:moveTo>
                    <a:pt x="89690" y="34421"/>
                  </a:moveTo>
                  <a:lnTo>
                    <a:pt x="85011" y="43136"/>
                  </a:lnTo>
                  <a:lnTo>
                    <a:pt x="52245" y="43136"/>
                  </a:lnTo>
                  <a:lnTo>
                    <a:pt x="60008" y="34421"/>
                  </a:lnTo>
                  <a:close/>
                  <a:moveTo>
                    <a:pt x="123325" y="34421"/>
                  </a:moveTo>
                  <a:lnTo>
                    <a:pt x="121813" y="43136"/>
                  </a:lnTo>
                  <a:lnTo>
                    <a:pt x="87035" y="43136"/>
                  </a:lnTo>
                  <a:lnTo>
                    <a:pt x="91714" y="34421"/>
                  </a:lnTo>
                  <a:close/>
                  <a:moveTo>
                    <a:pt x="160556" y="34421"/>
                  </a:moveTo>
                  <a:lnTo>
                    <a:pt x="162056" y="43136"/>
                  </a:lnTo>
                  <a:lnTo>
                    <a:pt x="123694" y="43136"/>
                  </a:lnTo>
                  <a:lnTo>
                    <a:pt x="125194" y="34421"/>
                  </a:lnTo>
                  <a:close/>
                  <a:moveTo>
                    <a:pt x="194048" y="34421"/>
                  </a:moveTo>
                  <a:lnTo>
                    <a:pt x="198715" y="43136"/>
                  </a:lnTo>
                  <a:lnTo>
                    <a:pt x="163937" y="43136"/>
                  </a:lnTo>
                  <a:lnTo>
                    <a:pt x="162437" y="34421"/>
                  </a:lnTo>
                  <a:close/>
                  <a:moveTo>
                    <a:pt x="225731" y="34421"/>
                  </a:moveTo>
                  <a:lnTo>
                    <a:pt x="233493" y="43136"/>
                  </a:lnTo>
                  <a:lnTo>
                    <a:pt x="200739" y="43136"/>
                  </a:lnTo>
                  <a:lnTo>
                    <a:pt x="196072" y="34421"/>
                  </a:lnTo>
                  <a:close/>
                  <a:moveTo>
                    <a:pt x="260223" y="34421"/>
                  </a:moveTo>
                  <a:lnTo>
                    <a:pt x="270927" y="43136"/>
                  </a:lnTo>
                  <a:lnTo>
                    <a:pt x="235791" y="43136"/>
                  </a:lnTo>
                  <a:lnTo>
                    <a:pt x="228017" y="34421"/>
                  </a:lnTo>
                  <a:close/>
                  <a:moveTo>
                    <a:pt x="84201" y="44637"/>
                  </a:moveTo>
                  <a:lnTo>
                    <a:pt x="78403" y="55447"/>
                  </a:lnTo>
                  <a:lnTo>
                    <a:pt x="41267" y="55447"/>
                  </a:lnTo>
                  <a:lnTo>
                    <a:pt x="50911" y="44637"/>
                  </a:lnTo>
                  <a:close/>
                  <a:moveTo>
                    <a:pt x="121563" y="44637"/>
                  </a:moveTo>
                  <a:lnTo>
                    <a:pt x="119705" y="55447"/>
                  </a:lnTo>
                  <a:lnTo>
                    <a:pt x="80427" y="55447"/>
                  </a:lnTo>
                  <a:lnTo>
                    <a:pt x="86237" y="44637"/>
                  </a:lnTo>
                  <a:close/>
                  <a:moveTo>
                    <a:pt x="162330" y="44637"/>
                  </a:moveTo>
                  <a:lnTo>
                    <a:pt x="164187" y="55447"/>
                  </a:lnTo>
                  <a:lnTo>
                    <a:pt x="121575" y="55447"/>
                  </a:lnTo>
                  <a:lnTo>
                    <a:pt x="123444" y="44637"/>
                  </a:lnTo>
                  <a:close/>
                  <a:moveTo>
                    <a:pt x="199525" y="44637"/>
                  </a:moveTo>
                  <a:lnTo>
                    <a:pt x="205323" y="55447"/>
                  </a:lnTo>
                  <a:lnTo>
                    <a:pt x="166045" y="55447"/>
                  </a:lnTo>
                  <a:lnTo>
                    <a:pt x="164187" y="44637"/>
                  </a:lnTo>
                  <a:close/>
                  <a:moveTo>
                    <a:pt x="234839" y="44637"/>
                  </a:moveTo>
                  <a:lnTo>
                    <a:pt x="244483" y="55447"/>
                  </a:lnTo>
                  <a:lnTo>
                    <a:pt x="207347" y="55447"/>
                  </a:lnTo>
                  <a:lnTo>
                    <a:pt x="201549" y="44637"/>
                  </a:lnTo>
                  <a:close/>
                  <a:moveTo>
                    <a:pt x="22027" y="0"/>
                  </a:moveTo>
                  <a:lnTo>
                    <a:pt x="0" y="11335"/>
                  </a:lnTo>
                  <a:lnTo>
                    <a:pt x="0" y="14240"/>
                  </a:lnTo>
                  <a:lnTo>
                    <a:pt x="21384" y="14240"/>
                  </a:lnTo>
                  <a:lnTo>
                    <a:pt x="13871" y="19003"/>
                  </a:lnTo>
                  <a:lnTo>
                    <a:pt x="0" y="18979"/>
                  </a:lnTo>
                  <a:lnTo>
                    <a:pt x="0" y="20491"/>
                  </a:lnTo>
                  <a:lnTo>
                    <a:pt x="11501" y="20503"/>
                  </a:lnTo>
                  <a:lnTo>
                    <a:pt x="3381" y="25634"/>
                  </a:lnTo>
                  <a:lnTo>
                    <a:pt x="0" y="25634"/>
                  </a:lnTo>
                  <a:lnTo>
                    <a:pt x="0" y="27134"/>
                  </a:lnTo>
                  <a:lnTo>
                    <a:pt x="1012" y="27134"/>
                  </a:lnTo>
                  <a:lnTo>
                    <a:pt x="0" y="27765"/>
                  </a:lnTo>
                  <a:lnTo>
                    <a:pt x="0" y="29670"/>
                  </a:lnTo>
                  <a:lnTo>
                    <a:pt x="4036" y="27123"/>
                  </a:lnTo>
                  <a:lnTo>
                    <a:pt x="31861" y="27123"/>
                  </a:lnTo>
                  <a:lnTo>
                    <a:pt x="24753" y="32909"/>
                  </a:lnTo>
                  <a:lnTo>
                    <a:pt x="0" y="32909"/>
                  </a:lnTo>
                  <a:lnTo>
                    <a:pt x="0" y="34409"/>
                  </a:lnTo>
                  <a:lnTo>
                    <a:pt x="22908" y="34409"/>
                  </a:lnTo>
                  <a:lnTo>
                    <a:pt x="12204" y="43136"/>
                  </a:lnTo>
                  <a:lnTo>
                    <a:pt x="0" y="43136"/>
                  </a:lnTo>
                  <a:lnTo>
                    <a:pt x="0" y="44637"/>
                  </a:lnTo>
                  <a:lnTo>
                    <a:pt x="10358" y="44637"/>
                  </a:lnTo>
                  <a:lnTo>
                    <a:pt x="0" y="53066"/>
                  </a:lnTo>
                  <a:lnTo>
                    <a:pt x="0" y="55197"/>
                  </a:lnTo>
                  <a:lnTo>
                    <a:pt x="12978" y="44625"/>
                  </a:lnTo>
                  <a:lnTo>
                    <a:pt x="48625" y="44625"/>
                  </a:lnTo>
                  <a:lnTo>
                    <a:pt x="38981" y="55436"/>
                  </a:lnTo>
                  <a:lnTo>
                    <a:pt x="0" y="55436"/>
                  </a:lnTo>
                  <a:lnTo>
                    <a:pt x="0" y="56936"/>
                  </a:lnTo>
                  <a:lnTo>
                    <a:pt x="37636" y="56936"/>
                  </a:lnTo>
                  <a:lnTo>
                    <a:pt x="31004" y="64389"/>
                  </a:lnTo>
                  <a:lnTo>
                    <a:pt x="33290" y="64389"/>
                  </a:lnTo>
                  <a:lnTo>
                    <a:pt x="39934" y="56936"/>
                  </a:lnTo>
                  <a:lnTo>
                    <a:pt x="77605" y="56936"/>
                  </a:lnTo>
                  <a:lnTo>
                    <a:pt x="73593" y="64389"/>
                  </a:lnTo>
                  <a:lnTo>
                    <a:pt x="75617" y="64389"/>
                  </a:lnTo>
                  <a:lnTo>
                    <a:pt x="79629" y="56936"/>
                  </a:lnTo>
                  <a:lnTo>
                    <a:pt x="119432" y="56936"/>
                  </a:lnTo>
                  <a:lnTo>
                    <a:pt x="118158" y="64389"/>
                  </a:lnTo>
                  <a:lnTo>
                    <a:pt x="120027" y="64389"/>
                  </a:lnTo>
                  <a:lnTo>
                    <a:pt x="121313" y="56936"/>
                  </a:lnTo>
                  <a:lnTo>
                    <a:pt x="164425" y="56936"/>
                  </a:lnTo>
                  <a:lnTo>
                    <a:pt x="165699" y="64389"/>
                  </a:lnTo>
                  <a:lnTo>
                    <a:pt x="167580" y="64389"/>
                  </a:lnTo>
                  <a:lnTo>
                    <a:pt x="166295" y="56936"/>
                  </a:lnTo>
                  <a:lnTo>
                    <a:pt x="206133" y="56936"/>
                  </a:lnTo>
                  <a:lnTo>
                    <a:pt x="210133" y="64389"/>
                  </a:lnTo>
                  <a:lnTo>
                    <a:pt x="212157" y="64389"/>
                  </a:lnTo>
                  <a:lnTo>
                    <a:pt x="208157" y="56936"/>
                  </a:lnTo>
                  <a:lnTo>
                    <a:pt x="245805" y="56936"/>
                  </a:lnTo>
                  <a:lnTo>
                    <a:pt x="252436" y="64389"/>
                  </a:lnTo>
                  <a:lnTo>
                    <a:pt x="254734" y="64389"/>
                  </a:lnTo>
                  <a:lnTo>
                    <a:pt x="248102" y="56936"/>
                  </a:lnTo>
                  <a:lnTo>
                    <a:pt x="285750" y="56936"/>
                  </a:lnTo>
                  <a:lnTo>
                    <a:pt x="285750" y="55424"/>
                  </a:lnTo>
                  <a:lnTo>
                    <a:pt x="246769" y="55424"/>
                  </a:lnTo>
                  <a:lnTo>
                    <a:pt x="237125" y="44625"/>
                  </a:lnTo>
                  <a:lnTo>
                    <a:pt x="272772" y="44625"/>
                  </a:lnTo>
                  <a:lnTo>
                    <a:pt x="285750" y="55186"/>
                  </a:lnTo>
                  <a:lnTo>
                    <a:pt x="285750" y="53066"/>
                  </a:lnTo>
                  <a:lnTo>
                    <a:pt x="275392" y="44625"/>
                  </a:lnTo>
                  <a:lnTo>
                    <a:pt x="285750" y="44625"/>
                  </a:lnTo>
                  <a:lnTo>
                    <a:pt x="285750" y="43125"/>
                  </a:lnTo>
                  <a:lnTo>
                    <a:pt x="273546" y="43125"/>
                  </a:lnTo>
                  <a:lnTo>
                    <a:pt x="262842" y="34397"/>
                  </a:lnTo>
                  <a:lnTo>
                    <a:pt x="285750" y="34397"/>
                  </a:lnTo>
                  <a:lnTo>
                    <a:pt x="285750" y="32897"/>
                  </a:lnTo>
                  <a:lnTo>
                    <a:pt x="260997" y="32897"/>
                  </a:lnTo>
                  <a:lnTo>
                    <a:pt x="253889" y="27111"/>
                  </a:lnTo>
                  <a:lnTo>
                    <a:pt x="281714" y="27111"/>
                  </a:lnTo>
                  <a:lnTo>
                    <a:pt x="285738" y="29647"/>
                  </a:lnTo>
                  <a:lnTo>
                    <a:pt x="285738" y="27742"/>
                  </a:lnTo>
                  <a:lnTo>
                    <a:pt x="284726" y="27111"/>
                  </a:lnTo>
                  <a:lnTo>
                    <a:pt x="285738" y="27111"/>
                  </a:lnTo>
                  <a:lnTo>
                    <a:pt x="285738" y="25599"/>
                  </a:lnTo>
                  <a:lnTo>
                    <a:pt x="282357" y="25599"/>
                  </a:lnTo>
                  <a:lnTo>
                    <a:pt x="274606" y="20693"/>
                  </a:lnTo>
                  <a:lnTo>
                    <a:pt x="274606" y="20693"/>
                  </a:lnTo>
                  <a:lnTo>
                    <a:pt x="285738" y="20705"/>
                  </a:lnTo>
                  <a:lnTo>
                    <a:pt x="285738" y="19205"/>
                  </a:lnTo>
                  <a:lnTo>
                    <a:pt x="272225" y="19193"/>
                  </a:lnTo>
                  <a:lnTo>
                    <a:pt x="264331" y="14204"/>
                  </a:lnTo>
                  <a:lnTo>
                    <a:pt x="285750" y="14204"/>
                  </a:lnTo>
                  <a:lnTo>
                    <a:pt x="285750" y="11299"/>
                  </a:lnTo>
                  <a:lnTo>
                    <a:pt x="263950" y="119"/>
                  </a:lnTo>
                  <a:lnTo>
                    <a:pt x="263723" y="0"/>
                  </a:lnTo>
                  <a:close/>
                </a:path>
              </a:pathLst>
            </a:custGeom>
            <a:gradFill>
              <a:gsLst>
                <a:gs pos="0">
                  <a:srgbClr val="6728B5">
                    <a:alpha val="0"/>
                  </a:srgbClr>
                </a:gs>
                <a:gs pos="3600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35648" y="102080"/>
              <a:ext cx="8236480" cy="1901600"/>
              <a:chOff x="500350" y="926425"/>
              <a:chExt cx="6434750" cy="14856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6422225" y="926425"/>
                <a:ext cx="277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7" extrusionOk="0">
                    <a:moveTo>
                      <a:pt x="560" y="1"/>
                    </a:moveTo>
                    <a:cubicBezTo>
                      <a:pt x="250" y="1"/>
                      <a:pt x="0" y="239"/>
                      <a:pt x="0" y="549"/>
                    </a:cubicBezTo>
                    <a:cubicBezTo>
                      <a:pt x="0" y="846"/>
                      <a:pt x="250" y="1096"/>
                      <a:pt x="560" y="1096"/>
                    </a:cubicBezTo>
                    <a:cubicBezTo>
                      <a:pt x="858" y="1096"/>
                      <a:pt x="1108" y="846"/>
                      <a:pt x="1108" y="549"/>
                    </a:cubicBezTo>
                    <a:cubicBezTo>
                      <a:pt x="1108" y="239"/>
                      <a:pt x="858" y="1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187375" y="1395250"/>
                <a:ext cx="232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7" extrusionOk="0">
                    <a:moveTo>
                      <a:pt x="465" y="0"/>
                    </a:moveTo>
                    <a:cubicBezTo>
                      <a:pt x="215" y="0"/>
                      <a:pt x="0" y="203"/>
                      <a:pt x="0" y="453"/>
                    </a:cubicBezTo>
                    <a:cubicBezTo>
                      <a:pt x="0" y="715"/>
                      <a:pt x="215" y="917"/>
                      <a:pt x="465" y="917"/>
                    </a:cubicBezTo>
                    <a:cubicBezTo>
                      <a:pt x="727" y="917"/>
                      <a:pt x="929" y="715"/>
                      <a:pt x="929" y="453"/>
                    </a:cubicBezTo>
                    <a:cubicBezTo>
                      <a:pt x="929" y="203"/>
                      <a:pt x="727" y="0"/>
                      <a:pt x="4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459300" y="1109200"/>
                <a:ext cx="268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72" extrusionOk="0">
                    <a:moveTo>
                      <a:pt x="536" y="0"/>
                    </a:moveTo>
                    <a:cubicBezTo>
                      <a:pt x="239" y="0"/>
                      <a:pt x="1" y="250"/>
                      <a:pt x="1" y="536"/>
                    </a:cubicBezTo>
                    <a:cubicBezTo>
                      <a:pt x="1" y="834"/>
                      <a:pt x="239" y="1072"/>
                      <a:pt x="536" y="1072"/>
                    </a:cubicBezTo>
                    <a:cubicBezTo>
                      <a:pt x="834" y="1072"/>
                      <a:pt x="1072" y="834"/>
                      <a:pt x="1072" y="536"/>
                    </a:cubicBezTo>
                    <a:cubicBezTo>
                      <a:pt x="1072" y="250"/>
                      <a:pt x="834" y="0"/>
                      <a:pt x="5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51250" y="1645875"/>
                <a:ext cx="387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49" extrusionOk="0">
                    <a:moveTo>
                      <a:pt x="774" y="0"/>
                    </a:moveTo>
                    <a:cubicBezTo>
                      <a:pt x="357" y="0"/>
                      <a:pt x="0" y="345"/>
                      <a:pt x="0" y="774"/>
                    </a:cubicBezTo>
                    <a:cubicBezTo>
                      <a:pt x="0" y="1203"/>
                      <a:pt x="357" y="1548"/>
                      <a:pt x="774" y="1548"/>
                    </a:cubicBezTo>
                    <a:cubicBezTo>
                      <a:pt x="1203" y="1548"/>
                      <a:pt x="1548" y="1203"/>
                      <a:pt x="1548" y="774"/>
                    </a:cubicBezTo>
                    <a:cubicBezTo>
                      <a:pt x="1548" y="345"/>
                      <a:pt x="1203" y="0"/>
                      <a:pt x="7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847025" y="1380650"/>
                <a:ext cx="393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73" extrusionOk="0">
                    <a:moveTo>
                      <a:pt x="786" y="1"/>
                    </a:moveTo>
                    <a:cubicBezTo>
                      <a:pt x="346" y="1"/>
                      <a:pt x="0" y="346"/>
                      <a:pt x="0" y="787"/>
                    </a:cubicBezTo>
                    <a:cubicBezTo>
                      <a:pt x="0" y="1227"/>
                      <a:pt x="346" y="1572"/>
                      <a:pt x="786" y="1572"/>
                    </a:cubicBezTo>
                    <a:cubicBezTo>
                      <a:pt x="1227" y="1572"/>
                      <a:pt x="1572" y="1227"/>
                      <a:pt x="1572" y="787"/>
                    </a:cubicBezTo>
                    <a:cubicBezTo>
                      <a:pt x="1572" y="346"/>
                      <a:pt x="1227" y="1"/>
                      <a:pt x="7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853275" y="1564600"/>
                <a:ext cx="4020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609" extrusionOk="0">
                    <a:moveTo>
                      <a:pt x="810" y="1"/>
                    </a:moveTo>
                    <a:cubicBezTo>
                      <a:pt x="358" y="1"/>
                      <a:pt x="0" y="370"/>
                      <a:pt x="0" y="810"/>
                    </a:cubicBezTo>
                    <a:cubicBezTo>
                      <a:pt x="0" y="1251"/>
                      <a:pt x="358" y="1608"/>
                      <a:pt x="810" y="1608"/>
                    </a:cubicBezTo>
                    <a:cubicBezTo>
                      <a:pt x="1251" y="1608"/>
                      <a:pt x="1608" y="1251"/>
                      <a:pt x="1608" y="810"/>
                    </a:cubicBezTo>
                    <a:cubicBezTo>
                      <a:pt x="1608" y="370"/>
                      <a:pt x="1251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610675" y="1447625"/>
                <a:ext cx="1700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0" extrusionOk="0">
                    <a:moveTo>
                      <a:pt x="346" y="1"/>
                    </a:moveTo>
                    <a:cubicBezTo>
                      <a:pt x="156" y="1"/>
                      <a:pt x="1" y="155"/>
                      <a:pt x="1" y="346"/>
                    </a:cubicBezTo>
                    <a:cubicBezTo>
                      <a:pt x="1" y="525"/>
                      <a:pt x="156" y="679"/>
                      <a:pt x="346" y="679"/>
                    </a:cubicBezTo>
                    <a:cubicBezTo>
                      <a:pt x="537" y="679"/>
                      <a:pt x="679" y="525"/>
                      <a:pt x="679" y="346"/>
                    </a:cubicBezTo>
                    <a:cubicBezTo>
                      <a:pt x="679" y="155"/>
                      <a:pt x="537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535075" y="1733675"/>
                <a:ext cx="3665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466" extrusionOk="0">
                    <a:moveTo>
                      <a:pt x="739" y="1"/>
                    </a:moveTo>
                    <a:cubicBezTo>
                      <a:pt x="334" y="1"/>
                      <a:pt x="1" y="322"/>
                      <a:pt x="1" y="727"/>
                    </a:cubicBezTo>
                    <a:cubicBezTo>
                      <a:pt x="1" y="1132"/>
                      <a:pt x="334" y="1465"/>
                      <a:pt x="739" y="1465"/>
                    </a:cubicBezTo>
                    <a:cubicBezTo>
                      <a:pt x="1132" y="1465"/>
                      <a:pt x="1465" y="1132"/>
                      <a:pt x="1465" y="727"/>
                    </a:cubicBezTo>
                    <a:cubicBezTo>
                      <a:pt x="1465" y="322"/>
                      <a:pt x="1132" y="1"/>
                      <a:pt x="7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332075" y="1277075"/>
                <a:ext cx="372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739" y="0"/>
                    </a:moveTo>
                    <a:cubicBezTo>
                      <a:pt x="334" y="0"/>
                      <a:pt x="1" y="334"/>
                      <a:pt x="1" y="750"/>
                    </a:cubicBezTo>
                    <a:cubicBezTo>
                      <a:pt x="1" y="1155"/>
                      <a:pt x="334" y="1489"/>
                      <a:pt x="739" y="1489"/>
                    </a:cubicBezTo>
                    <a:cubicBezTo>
                      <a:pt x="1155" y="1489"/>
                      <a:pt x="1489" y="1155"/>
                      <a:pt x="1489" y="750"/>
                    </a:cubicBezTo>
                    <a:cubicBezTo>
                      <a:pt x="1489" y="334"/>
                      <a:pt x="1155" y="0"/>
                      <a:pt x="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629900" y="2021200"/>
                <a:ext cx="173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2" extrusionOk="0">
                    <a:moveTo>
                      <a:pt x="346" y="1"/>
                    </a:moveTo>
                    <a:cubicBezTo>
                      <a:pt x="156" y="1"/>
                      <a:pt x="1" y="156"/>
                      <a:pt x="1" y="346"/>
                    </a:cubicBezTo>
                    <a:cubicBezTo>
                      <a:pt x="1" y="537"/>
                      <a:pt x="156" y="692"/>
                      <a:pt x="346" y="692"/>
                    </a:cubicBezTo>
                    <a:cubicBezTo>
                      <a:pt x="537" y="692"/>
                      <a:pt x="691" y="537"/>
                      <a:pt x="691" y="346"/>
                    </a:cubicBezTo>
                    <a:cubicBezTo>
                      <a:pt x="691" y="156"/>
                      <a:pt x="537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329275" y="1550625"/>
                <a:ext cx="3187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87" extrusionOk="0">
                    <a:moveTo>
                      <a:pt x="643" y="0"/>
                    </a:moveTo>
                    <a:cubicBezTo>
                      <a:pt x="286" y="0"/>
                      <a:pt x="0" y="286"/>
                      <a:pt x="0" y="643"/>
                    </a:cubicBezTo>
                    <a:cubicBezTo>
                      <a:pt x="0" y="988"/>
                      <a:pt x="286" y="1286"/>
                      <a:pt x="643" y="1286"/>
                    </a:cubicBezTo>
                    <a:cubicBezTo>
                      <a:pt x="989" y="1286"/>
                      <a:pt x="1274" y="988"/>
                      <a:pt x="1274" y="643"/>
                    </a:cubicBezTo>
                    <a:cubicBezTo>
                      <a:pt x="1274" y="286"/>
                      <a:pt x="989" y="0"/>
                      <a:pt x="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242650" y="1263075"/>
                <a:ext cx="4170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668" extrusionOk="0">
                    <a:moveTo>
                      <a:pt x="834" y="1"/>
                    </a:moveTo>
                    <a:cubicBezTo>
                      <a:pt x="370" y="1"/>
                      <a:pt x="1" y="370"/>
                      <a:pt x="1" y="834"/>
                    </a:cubicBezTo>
                    <a:cubicBezTo>
                      <a:pt x="1" y="1287"/>
                      <a:pt x="370" y="1668"/>
                      <a:pt x="834" y="1668"/>
                    </a:cubicBezTo>
                    <a:cubicBezTo>
                      <a:pt x="1287" y="1668"/>
                      <a:pt x="1668" y="1287"/>
                      <a:pt x="1668" y="834"/>
                    </a:cubicBezTo>
                    <a:cubicBezTo>
                      <a:pt x="1668" y="370"/>
                      <a:pt x="1287" y="1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135500" y="1030900"/>
                <a:ext cx="4080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3" extrusionOk="0">
                    <a:moveTo>
                      <a:pt x="822" y="1"/>
                    </a:moveTo>
                    <a:cubicBezTo>
                      <a:pt x="370" y="1"/>
                      <a:pt x="0" y="370"/>
                      <a:pt x="0" y="822"/>
                    </a:cubicBezTo>
                    <a:cubicBezTo>
                      <a:pt x="0" y="1263"/>
                      <a:pt x="370" y="1632"/>
                      <a:pt x="822" y="1632"/>
                    </a:cubicBezTo>
                    <a:cubicBezTo>
                      <a:pt x="1263" y="1632"/>
                      <a:pt x="1632" y="1263"/>
                      <a:pt x="1632" y="822"/>
                    </a:cubicBezTo>
                    <a:cubicBezTo>
                      <a:pt x="1632" y="370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1775" y="1236600"/>
                <a:ext cx="39600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72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0" y="786"/>
                    </a:cubicBezTo>
                    <a:cubicBezTo>
                      <a:pt x="0" y="1226"/>
                      <a:pt x="357" y="1572"/>
                      <a:pt x="798" y="1572"/>
                    </a:cubicBezTo>
                    <a:cubicBezTo>
                      <a:pt x="1226" y="1572"/>
                      <a:pt x="1584" y="1226"/>
                      <a:pt x="1584" y="786"/>
                    </a:cubicBezTo>
                    <a:cubicBezTo>
                      <a:pt x="1584" y="357"/>
                      <a:pt x="1226" y="0"/>
                      <a:pt x="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609550" y="1569675"/>
                <a:ext cx="3275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10" extrusionOk="0">
                    <a:moveTo>
                      <a:pt x="655" y="0"/>
                    </a:moveTo>
                    <a:cubicBezTo>
                      <a:pt x="298" y="0"/>
                      <a:pt x="0" y="286"/>
                      <a:pt x="0" y="655"/>
                    </a:cubicBezTo>
                    <a:cubicBezTo>
                      <a:pt x="0" y="1012"/>
                      <a:pt x="298" y="1310"/>
                      <a:pt x="655" y="1310"/>
                    </a:cubicBezTo>
                    <a:cubicBezTo>
                      <a:pt x="1024" y="1310"/>
                      <a:pt x="1310" y="1012"/>
                      <a:pt x="1310" y="655"/>
                    </a:cubicBezTo>
                    <a:cubicBezTo>
                      <a:pt x="1310" y="286"/>
                      <a:pt x="1024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15475" y="1439000"/>
                <a:ext cx="3277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11" extrusionOk="0">
                    <a:moveTo>
                      <a:pt x="656" y="0"/>
                    </a:moveTo>
                    <a:cubicBezTo>
                      <a:pt x="298" y="0"/>
                      <a:pt x="1" y="298"/>
                      <a:pt x="1" y="655"/>
                    </a:cubicBezTo>
                    <a:cubicBezTo>
                      <a:pt x="1" y="1012"/>
                      <a:pt x="298" y="1310"/>
                      <a:pt x="656" y="1310"/>
                    </a:cubicBezTo>
                    <a:cubicBezTo>
                      <a:pt x="1025" y="1310"/>
                      <a:pt x="1310" y="1012"/>
                      <a:pt x="1310" y="655"/>
                    </a:cubicBezTo>
                    <a:cubicBezTo>
                      <a:pt x="1310" y="298"/>
                      <a:pt x="1025" y="0"/>
                      <a:pt x="6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64250" y="1665225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81" y="0"/>
                    </a:moveTo>
                    <a:cubicBezTo>
                      <a:pt x="167" y="0"/>
                      <a:pt x="0" y="167"/>
                      <a:pt x="0" y="369"/>
                    </a:cubicBezTo>
                    <a:cubicBezTo>
                      <a:pt x="0" y="584"/>
                      <a:pt x="167" y="750"/>
                      <a:pt x="381" y="750"/>
                    </a:cubicBezTo>
                    <a:cubicBezTo>
                      <a:pt x="584" y="750"/>
                      <a:pt x="750" y="584"/>
                      <a:pt x="750" y="369"/>
                    </a:cubicBezTo>
                    <a:cubicBezTo>
                      <a:pt x="750" y="167"/>
                      <a:pt x="584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924625" y="1280350"/>
                <a:ext cx="450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79" extrusionOk="0">
                    <a:moveTo>
                      <a:pt x="96" y="0"/>
                    </a:moveTo>
                    <a:cubicBezTo>
                      <a:pt x="48" y="0"/>
                      <a:pt x="1" y="48"/>
                      <a:pt x="1" y="96"/>
                    </a:cubicBezTo>
                    <a:cubicBezTo>
                      <a:pt x="1" y="143"/>
                      <a:pt x="48" y="179"/>
                      <a:pt x="96" y="179"/>
                    </a:cubicBezTo>
                    <a:cubicBezTo>
                      <a:pt x="144" y="179"/>
                      <a:pt x="179" y="143"/>
                      <a:pt x="179" y="96"/>
                    </a:cubicBezTo>
                    <a:cubicBezTo>
                      <a:pt x="179" y="48"/>
                      <a:pt x="144" y="0"/>
                      <a:pt x="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887725" y="1233625"/>
                <a:ext cx="223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0"/>
                    </a:moveTo>
                    <a:cubicBezTo>
                      <a:pt x="203" y="0"/>
                      <a:pt x="0" y="202"/>
                      <a:pt x="0" y="453"/>
                    </a:cubicBezTo>
                    <a:cubicBezTo>
                      <a:pt x="0" y="691"/>
                      <a:pt x="203" y="893"/>
                      <a:pt x="453" y="893"/>
                    </a:cubicBezTo>
                    <a:cubicBezTo>
                      <a:pt x="703" y="893"/>
                      <a:pt x="893" y="691"/>
                      <a:pt x="893" y="453"/>
                    </a:cubicBezTo>
                    <a:cubicBezTo>
                      <a:pt x="893" y="202"/>
                      <a:pt x="703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278075" y="2278375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2" y="1"/>
                      <a:pt x="1" y="263"/>
                      <a:pt x="1" y="596"/>
                    </a:cubicBezTo>
                    <a:cubicBezTo>
                      <a:pt x="1" y="930"/>
                      <a:pt x="262" y="1192"/>
                      <a:pt x="596" y="1192"/>
                    </a:cubicBezTo>
                    <a:cubicBezTo>
                      <a:pt x="917" y="1192"/>
                      <a:pt x="1191" y="930"/>
                      <a:pt x="1191" y="596"/>
                    </a:cubicBezTo>
                    <a:cubicBezTo>
                      <a:pt x="1191" y="263"/>
                      <a:pt x="917" y="1"/>
                      <a:pt x="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512200" y="1864050"/>
                <a:ext cx="193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63" extrusionOk="0">
                    <a:moveTo>
                      <a:pt x="382" y="0"/>
                    </a:moveTo>
                    <a:cubicBezTo>
                      <a:pt x="179" y="0"/>
                      <a:pt x="1" y="167"/>
                      <a:pt x="1" y="381"/>
                    </a:cubicBezTo>
                    <a:cubicBezTo>
                      <a:pt x="1" y="596"/>
                      <a:pt x="179" y="762"/>
                      <a:pt x="382" y="762"/>
                    </a:cubicBezTo>
                    <a:cubicBezTo>
                      <a:pt x="596" y="762"/>
                      <a:pt x="775" y="596"/>
                      <a:pt x="775" y="381"/>
                    </a:cubicBezTo>
                    <a:cubicBezTo>
                      <a:pt x="775" y="167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409225" y="1893225"/>
                <a:ext cx="35725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430" extrusionOk="0">
                    <a:moveTo>
                      <a:pt x="715" y="0"/>
                    </a:moveTo>
                    <a:cubicBezTo>
                      <a:pt x="322" y="0"/>
                      <a:pt x="0" y="322"/>
                      <a:pt x="0" y="715"/>
                    </a:cubicBezTo>
                    <a:cubicBezTo>
                      <a:pt x="0" y="1108"/>
                      <a:pt x="322" y="1429"/>
                      <a:pt x="715" y="1429"/>
                    </a:cubicBezTo>
                    <a:cubicBezTo>
                      <a:pt x="1107" y="1429"/>
                      <a:pt x="1429" y="1108"/>
                      <a:pt x="1429" y="715"/>
                    </a:cubicBezTo>
                    <a:cubicBezTo>
                      <a:pt x="1429" y="322"/>
                      <a:pt x="1107" y="0"/>
                      <a:pt x="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377075" y="2003050"/>
                <a:ext cx="262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37" extrusionOk="0">
                    <a:moveTo>
                      <a:pt x="524" y="1"/>
                    </a:moveTo>
                    <a:cubicBezTo>
                      <a:pt x="238" y="1"/>
                      <a:pt x="0" y="239"/>
                      <a:pt x="0" y="525"/>
                    </a:cubicBezTo>
                    <a:cubicBezTo>
                      <a:pt x="0" y="810"/>
                      <a:pt x="238" y="1037"/>
                      <a:pt x="524" y="1037"/>
                    </a:cubicBezTo>
                    <a:cubicBezTo>
                      <a:pt x="810" y="1037"/>
                      <a:pt x="1048" y="810"/>
                      <a:pt x="1048" y="525"/>
                    </a:cubicBezTo>
                    <a:cubicBezTo>
                      <a:pt x="1048" y="239"/>
                      <a:pt x="81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935050" y="2370350"/>
                <a:ext cx="351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94" extrusionOk="0">
                    <a:moveTo>
                      <a:pt x="703" y="1"/>
                    </a:moveTo>
                    <a:cubicBezTo>
                      <a:pt x="322" y="1"/>
                      <a:pt x="1" y="311"/>
                      <a:pt x="1" y="703"/>
                    </a:cubicBezTo>
                    <a:cubicBezTo>
                      <a:pt x="1" y="1084"/>
                      <a:pt x="322" y="1394"/>
                      <a:pt x="703" y="1394"/>
                    </a:cubicBezTo>
                    <a:cubicBezTo>
                      <a:pt x="1084" y="1394"/>
                      <a:pt x="1405" y="1084"/>
                      <a:pt x="1405" y="703"/>
                    </a:cubicBezTo>
                    <a:cubicBezTo>
                      <a:pt x="1405" y="311"/>
                      <a:pt x="1084" y="1"/>
                      <a:pt x="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646625" y="1759275"/>
                <a:ext cx="238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53" extrusionOk="0">
                    <a:moveTo>
                      <a:pt x="477" y="0"/>
                    </a:moveTo>
                    <a:cubicBezTo>
                      <a:pt x="215" y="0"/>
                      <a:pt x="0" y="215"/>
                      <a:pt x="0" y="477"/>
                    </a:cubicBezTo>
                    <a:cubicBezTo>
                      <a:pt x="0" y="739"/>
                      <a:pt x="215" y="953"/>
                      <a:pt x="477" y="953"/>
                    </a:cubicBezTo>
                    <a:cubicBezTo>
                      <a:pt x="750" y="953"/>
                      <a:pt x="953" y="739"/>
                      <a:pt x="953" y="477"/>
                    </a:cubicBezTo>
                    <a:cubicBezTo>
                      <a:pt x="953" y="215"/>
                      <a:pt x="750" y="0"/>
                      <a:pt x="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306400" y="1541400"/>
                <a:ext cx="2592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6" extrusionOk="0">
                    <a:moveTo>
                      <a:pt x="524" y="0"/>
                    </a:moveTo>
                    <a:cubicBezTo>
                      <a:pt x="227" y="0"/>
                      <a:pt x="1" y="226"/>
                      <a:pt x="1" y="512"/>
                    </a:cubicBezTo>
                    <a:cubicBezTo>
                      <a:pt x="1" y="810"/>
                      <a:pt x="227" y="1036"/>
                      <a:pt x="524" y="1036"/>
                    </a:cubicBezTo>
                    <a:cubicBezTo>
                      <a:pt x="810" y="1036"/>
                      <a:pt x="1036" y="810"/>
                      <a:pt x="1036" y="512"/>
                    </a:cubicBezTo>
                    <a:cubicBezTo>
                      <a:pt x="1036" y="226"/>
                      <a:pt x="810" y="0"/>
                      <a:pt x="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105175" y="2309950"/>
                <a:ext cx="333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46" extrusionOk="0">
                    <a:moveTo>
                      <a:pt x="668" y="0"/>
                    </a:moveTo>
                    <a:cubicBezTo>
                      <a:pt x="299" y="0"/>
                      <a:pt x="1" y="298"/>
                      <a:pt x="1" y="667"/>
                    </a:cubicBezTo>
                    <a:cubicBezTo>
                      <a:pt x="1" y="1048"/>
                      <a:pt x="299" y="1345"/>
                      <a:pt x="668" y="1345"/>
                    </a:cubicBezTo>
                    <a:cubicBezTo>
                      <a:pt x="1037" y="1345"/>
                      <a:pt x="1334" y="1048"/>
                      <a:pt x="1334" y="667"/>
                    </a:cubicBezTo>
                    <a:cubicBezTo>
                      <a:pt x="1334" y="298"/>
                      <a:pt x="1037" y="0"/>
                      <a:pt x="6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00350" y="1940250"/>
                <a:ext cx="372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751" y="0"/>
                    </a:moveTo>
                    <a:cubicBezTo>
                      <a:pt x="334" y="0"/>
                      <a:pt x="0" y="334"/>
                      <a:pt x="0" y="739"/>
                    </a:cubicBezTo>
                    <a:cubicBezTo>
                      <a:pt x="0" y="1155"/>
                      <a:pt x="334" y="1489"/>
                      <a:pt x="751" y="1489"/>
                    </a:cubicBezTo>
                    <a:cubicBezTo>
                      <a:pt x="1155" y="1489"/>
                      <a:pt x="1489" y="1155"/>
                      <a:pt x="1489" y="739"/>
                    </a:cubicBezTo>
                    <a:cubicBezTo>
                      <a:pt x="1489" y="334"/>
                      <a:pt x="1155" y="0"/>
                      <a:pt x="7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549925" y="1240750"/>
                <a:ext cx="3425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71" extrusionOk="0">
                    <a:moveTo>
                      <a:pt x="691" y="1"/>
                    </a:moveTo>
                    <a:cubicBezTo>
                      <a:pt x="310" y="1"/>
                      <a:pt x="0" y="298"/>
                      <a:pt x="0" y="679"/>
                    </a:cubicBezTo>
                    <a:cubicBezTo>
                      <a:pt x="0" y="1060"/>
                      <a:pt x="310" y="1370"/>
                      <a:pt x="691" y="1370"/>
                    </a:cubicBezTo>
                    <a:cubicBezTo>
                      <a:pt x="1060" y="1370"/>
                      <a:pt x="1369" y="1060"/>
                      <a:pt x="1369" y="679"/>
                    </a:cubicBezTo>
                    <a:cubicBezTo>
                      <a:pt x="1369" y="298"/>
                      <a:pt x="1060" y="1"/>
                      <a:pt x="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388000" y="1369050"/>
                <a:ext cx="366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8" y="0"/>
                    </a:moveTo>
                    <a:cubicBezTo>
                      <a:pt x="333" y="0"/>
                      <a:pt x="0" y="322"/>
                      <a:pt x="0" y="727"/>
                    </a:cubicBezTo>
                    <a:cubicBezTo>
                      <a:pt x="0" y="1132"/>
                      <a:pt x="333" y="1465"/>
                      <a:pt x="738" y="1465"/>
                    </a:cubicBezTo>
                    <a:cubicBezTo>
                      <a:pt x="1131" y="1465"/>
                      <a:pt x="1465" y="1132"/>
                      <a:pt x="1465" y="727"/>
                    </a:cubicBezTo>
                    <a:cubicBezTo>
                      <a:pt x="1465" y="322"/>
                      <a:pt x="1131" y="0"/>
                      <a:pt x="7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966200" y="1395550"/>
                <a:ext cx="268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72" extrusionOk="0">
                    <a:moveTo>
                      <a:pt x="537" y="0"/>
                    </a:moveTo>
                    <a:cubicBezTo>
                      <a:pt x="239" y="0"/>
                      <a:pt x="1" y="238"/>
                      <a:pt x="1" y="536"/>
                    </a:cubicBezTo>
                    <a:cubicBezTo>
                      <a:pt x="1" y="834"/>
                      <a:pt x="239" y="1072"/>
                      <a:pt x="537" y="1072"/>
                    </a:cubicBezTo>
                    <a:cubicBezTo>
                      <a:pt x="834" y="1072"/>
                      <a:pt x="1072" y="834"/>
                      <a:pt x="1072" y="536"/>
                    </a:cubicBezTo>
                    <a:cubicBezTo>
                      <a:pt x="1072" y="238"/>
                      <a:pt x="834" y="0"/>
                      <a:pt x="5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991500" y="1832800"/>
                <a:ext cx="348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703" y="0"/>
                    </a:moveTo>
                    <a:cubicBezTo>
                      <a:pt x="310" y="0"/>
                      <a:pt x="1" y="310"/>
                      <a:pt x="1" y="691"/>
                    </a:cubicBezTo>
                    <a:cubicBezTo>
                      <a:pt x="1" y="1084"/>
                      <a:pt x="310" y="1393"/>
                      <a:pt x="703" y="1393"/>
                    </a:cubicBezTo>
                    <a:cubicBezTo>
                      <a:pt x="1084" y="1393"/>
                      <a:pt x="1394" y="1084"/>
                      <a:pt x="1394" y="691"/>
                    </a:cubicBezTo>
                    <a:cubicBezTo>
                      <a:pt x="1394" y="310"/>
                      <a:pt x="1084" y="0"/>
                      <a:pt x="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933475" y="1914050"/>
                <a:ext cx="372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489" extrusionOk="0">
                    <a:moveTo>
                      <a:pt x="738" y="1"/>
                    </a:moveTo>
                    <a:cubicBezTo>
                      <a:pt x="334" y="1"/>
                      <a:pt x="0" y="334"/>
                      <a:pt x="0" y="751"/>
                    </a:cubicBezTo>
                    <a:cubicBezTo>
                      <a:pt x="0" y="1156"/>
                      <a:pt x="334" y="1489"/>
                      <a:pt x="738" y="1489"/>
                    </a:cubicBezTo>
                    <a:cubicBezTo>
                      <a:pt x="1155" y="1489"/>
                      <a:pt x="1488" y="1156"/>
                      <a:pt x="1488" y="751"/>
                    </a:cubicBezTo>
                    <a:cubicBezTo>
                      <a:pt x="1488" y="334"/>
                      <a:pt x="1155" y="1"/>
                      <a:pt x="7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89750" y="209830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65" y="1"/>
                    </a:moveTo>
                    <a:cubicBezTo>
                      <a:pt x="203" y="1"/>
                      <a:pt x="0" y="203"/>
                      <a:pt x="0" y="465"/>
                    </a:cubicBezTo>
                    <a:cubicBezTo>
                      <a:pt x="0" y="715"/>
                      <a:pt x="203" y="917"/>
                      <a:pt x="465" y="917"/>
                    </a:cubicBezTo>
                    <a:cubicBezTo>
                      <a:pt x="715" y="917"/>
                      <a:pt x="917" y="715"/>
                      <a:pt x="917" y="465"/>
                    </a:cubicBezTo>
                    <a:cubicBezTo>
                      <a:pt x="917" y="203"/>
                      <a:pt x="715" y="1"/>
                      <a:pt x="4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886275" y="2376325"/>
                <a:ext cx="357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429" extrusionOk="0">
                    <a:moveTo>
                      <a:pt x="714" y="0"/>
                    </a:moveTo>
                    <a:cubicBezTo>
                      <a:pt x="322" y="0"/>
                      <a:pt x="0" y="322"/>
                      <a:pt x="0" y="714"/>
                    </a:cubicBezTo>
                    <a:cubicBezTo>
                      <a:pt x="0" y="1107"/>
                      <a:pt x="322" y="1429"/>
                      <a:pt x="714" y="1429"/>
                    </a:cubicBezTo>
                    <a:cubicBezTo>
                      <a:pt x="1107" y="1429"/>
                      <a:pt x="1429" y="1107"/>
                      <a:pt x="1429" y="714"/>
                    </a:cubicBezTo>
                    <a:cubicBezTo>
                      <a:pt x="1429" y="322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543825" y="2273925"/>
                <a:ext cx="199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406" y="0"/>
                    </a:moveTo>
                    <a:cubicBezTo>
                      <a:pt x="180" y="0"/>
                      <a:pt x="1" y="179"/>
                      <a:pt x="1" y="405"/>
                    </a:cubicBezTo>
                    <a:cubicBezTo>
                      <a:pt x="1" y="619"/>
                      <a:pt x="180" y="798"/>
                      <a:pt x="406" y="798"/>
                    </a:cubicBezTo>
                    <a:cubicBezTo>
                      <a:pt x="620" y="798"/>
                      <a:pt x="799" y="619"/>
                      <a:pt x="799" y="405"/>
                    </a:cubicBezTo>
                    <a:cubicBezTo>
                      <a:pt x="799" y="179"/>
                      <a:pt x="620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016800" y="2352500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3" y="1"/>
                      <a:pt x="1" y="263"/>
                      <a:pt x="1" y="596"/>
                    </a:cubicBezTo>
                    <a:cubicBezTo>
                      <a:pt x="1" y="917"/>
                      <a:pt x="263" y="1191"/>
                      <a:pt x="596" y="1191"/>
                    </a:cubicBezTo>
                    <a:cubicBezTo>
                      <a:pt x="918" y="1191"/>
                      <a:pt x="1192" y="917"/>
                      <a:pt x="1192" y="596"/>
                    </a:cubicBezTo>
                    <a:cubicBezTo>
                      <a:pt x="1192" y="263"/>
                      <a:pt x="918" y="1"/>
                      <a:pt x="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6235875" y="1814050"/>
                <a:ext cx="292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56" extrusionOk="0">
                    <a:moveTo>
                      <a:pt x="584" y="0"/>
                    </a:moveTo>
                    <a:cubicBezTo>
                      <a:pt x="263" y="0"/>
                      <a:pt x="1" y="262"/>
                      <a:pt x="1" y="584"/>
                    </a:cubicBezTo>
                    <a:cubicBezTo>
                      <a:pt x="1" y="905"/>
                      <a:pt x="263" y="1155"/>
                      <a:pt x="584" y="1155"/>
                    </a:cubicBezTo>
                    <a:cubicBezTo>
                      <a:pt x="906" y="1155"/>
                      <a:pt x="1168" y="905"/>
                      <a:pt x="1168" y="584"/>
                    </a:cubicBezTo>
                    <a:cubicBezTo>
                      <a:pt x="1168" y="262"/>
                      <a:pt x="906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065625" y="1514600"/>
                <a:ext cx="244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77" extrusionOk="0">
                    <a:moveTo>
                      <a:pt x="489" y="1"/>
                    </a:moveTo>
                    <a:cubicBezTo>
                      <a:pt x="215" y="1"/>
                      <a:pt x="1" y="215"/>
                      <a:pt x="1" y="489"/>
                    </a:cubicBezTo>
                    <a:cubicBezTo>
                      <a:pt x="1" y="763"/>
                      <a:pt x="215" y="977"/>
                      <a:pt x="489" y="977"/>
                    </a:cubicBezTo>
                    <a:cubicBezTo>
                      <a:pt x="763" y="977"/>
                      <a:pt x="977" y="763"/>
                      <a:pt x="977" y="489"/>
                    </a:cubicBezTo>
                    <a:cubicBezTo>
                      <a:pt x="977" y="215"/>
                      <a:pt x="763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083200" y="1202350"/>
                <a:ext cx="268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73" extrusionOk="0">
                    <a:moveTo>
                      <a:pt x="536" y="1"/>
                    </a:moveTo>
                    <a:cubicBezTo>
                      <a:pt x="250" y="1"/>
                      <a:pt x="0" y="239"/>
                      <a:pt x="0" y="537"/>
                    </a:cubicBezTo>
                    <a:cubicBezTo>
                      <a:pt x="0" y="834"/>
                      <a:pt x="250" y="1073"/>
                      <a:pt x="536" y="1073"/>
                    </a:cubicBezTo>
                    <a:cubicBezTo>
                      <a:pt x="833" y="1073"/>
                      <a:pt x="1072" y="834"/>
                      <a:pt x="1072" y="537"/>
                    </a:cubicBezTo>
                    <a:cubicBezTo>
                      <a:pt x="1072" y="239"/>
                      <a:pt x="833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359125" y="1131225"/>
                <a:ext cx="3127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51" extrusionOk="0">
                    <a:moveTo>
                      <a:pt x="619" y="0"/>
                    </a:moveTo>
                    <a:cubicBezTo>
                      <a:pt x="274" y="0"/>
                      <a:pt x="0" y="286"/>
                      <a:pt x="0" y="631"/>
                    </a:cubicBezTo>
                    <a:cubicBezTo>
                      <a:pt x="0" y="977"/>
                      <a:pt x="274" y="1251"/>
                      <a:pt x="619" y="1251"/>
                    </a:cubicBezTo>
                    <a:cubicBezTo>
                      <a:pt x="965" y="1251"/>
                      <a:pt x="1250" y="977"/>
                      <a:pt x="1250" y="631"/>
                    </a:cubicBezTo>
                    <a:cubicBezTo>
                      <a:pt x="1250" y="286"/>
                      <a:pt x="965" y="0"/>
                      <a:pt x="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908875" y="1251475"/>
                <a:ext cx="262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49" extrusionOk="0">
                    <a:moveTo>
                      <a:pt x="525" y="0"/>
                    </a:moveTo>
                    <a:cubicBezTo>
                      <a:pt x="239" y="0"/>
                      <a:pt x="1" y="239"/>
                      <a:pt x="1" y="524"/>
                    </a:cubicBezTo>
                    <a:cubicBezTo>
                      <a:pt x="1" y="810"/>
                      <a:pt x="239" y="1048"/>
                      <a:pt x="525" y="1048"/>
                    </a:cubicBezTo>
                    <a:cubicBezTo>
                      <a:pt x="811" y="1048"/>
                      <a:pt x="1049" y="810"/>
                      <a:pt x="1049" y="524"/>
                    </a:cubicBezTo>
                    <a:cubicBezTo>
                      <a:pt x="1049" y="239"/>
                      <a:pt x="811" y="0"/>
                      <a:pt x="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597000" y="1972100"/>
                <a:ext cx="21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70" extrusionOk="0">
                    <a:moveTo>
                      <a:pt x="429" y="0"/>
                    </a:moveTo>
                    <a:cubicBezTo>
                      <a:pt x="191" y="0"/>
                      <a:pt x="0" y="191"/>
                      <a:pt x="0" y="429"/>
                    </a:cubicBezTo>
                    <a:cubicBezTo>
                      <a:pt x="0" y="679"/>
                      <a:pt x="191" y="870"/>
                      <a:pt x="429" y="870"/>
                    </a:cubicBezTo>
                    <a:cubicBezTo>
                      <a:pt x="667" y="870"/>
                      <a:pt x="857" y="679"/>
                      <a:pt x="857" y="429"/>
                    </a:cubicBezTo>
                    <a:cubicBezTo>
                      <a:pt x="857" y="191"/>
                      <a:pt x="667" y="0"/>
                      <a:pt x="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300825" y="1460125"/>
                <a:ext cx="363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66" extrusionOk="0">
                    <a:moveTo>
                      <a:pt x="727" y="1"/>
                    </a:moveTo>
                    <a:cubicBezTo>
                      <a:pt x="322" y="1"/>
                      <a:pt x="0" y="334"/>
                      <a:pt x="0" y="739"/>
                    </a:cubicBezTo>
                    <a:cubicBezTo>
                      <a:pt x="0" y="1132"/>
                      <a:pt x="322" y="1465"/>
                      <a:pt x="727" y="1465"/>
                    </a:cubicBezTo>
                    <a:cubicBezTo>
                      <a:pt x="1132" y="1465"/>
                      <a:pt x="1453" y="1132"/>
                      <a:pt x="1453" y="739"/>
                    </a:cubicBezTo>
                    <a:cubicBezTo>
                      <a:pt x="1453" y="334"/>
                      <a:pt x="1132" y="1"/>
                      <a:pt x="7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863875" y="1838150"/>
                <a:ext cx="38125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525" extrusionOk="0">
                    <a:moveTo>
                      <a:pt x="762" y="1"/>
                    </a:moveTo>
                    <a:cubicBezTo>
                      <a:pt x="345" y="1"/>
                      <a:pt x="0" y="346"/>
                      <a:pt x="0" y="763"/>
                    </a:cubicBezTo>
                    <a:cubicBezTo>
                      <a:pt x="0" y="1179"/>
                      <a:pt x="345" y="1525"/>
                      <a:pt x="762" y="1525"/>
                    </a:cubicBezTo>
                    <a:cubicBezTo>
                      <a:pt x="1179" y="1525"/>
                      <a:pt x="1524" y="1179"/>
                      <a:pt x="1524" y="763"/>
                    </a:cubicBezTo>
                    <a:cubicBezTo>
                      <a:pt x="1524" y="346"/>
                      <a:pt x="1179" y="1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494475" y="141487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69" y="1"/>
                    </a:moveTo>
                    <a:cubicBezTo>
                      <a:pt x="167" y="1"/>
                      <a:pt x="0" y="168"/>
                      <a:pt x="0" y="370"/>
                    </a:cubicBezTo>
                    <a:cubicBezTo>
                      <a:pt x="0" y="572"/>
                      <a:pt x="167" y="739"/>
                      <a:pt x="369" y="739"/>
                    </a:cubicBezTo>
                    <a:cubicBezTo>
                      <a:pt x="584" y="739"/>
                      <a:pt x="750" y="572"/>
                      <a:pt x="750" y="370"/>
                    </a:cubicBezTo>
                    <a:cubicBezTo>
                      <a:pt x="750" y="168"/>
                      <a:pt x="584" y="1"/>
                      <a:pt x="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758675" y="1504775"/>
                <a:ext cx="265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73" extrusionOk="0">
                    <a:moveTo>
                      <a:pt x="536" y="1"/>
                    </a:moveTo>
                    <a:cubicBezTo>
                      <a:pt x="238" y="1"/>
                      <a:pt x="0" y="239"/>
                      <a:pt x="0" y="536"/>
                    </a:cubicBezTo>
                    <a:cubicBezTo>
                      <a:pt x="0" y="834"/>
                      <a:pt x="238" y="1072"/>
                      <a:pt x="536" y="1072"/>
                    </a:cubicBezTo>
                    <a:cubicBezTo>
                      <a:pt x="822" y="1072"/>
                      <a:pt x="1060" y="834"/>
                      <a:pt x="1060" y="536"/>
                    </a:cubicBezTo>
                    <a:cubicBezTo>
                      <a:pt x="1060" y="239"/>
                      <a:pt x="822" y="1"/>
                      <a:pt x="5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516975" y="2133425"/>
                <a:ext cx="321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275" extrusionOk="0">
                    <a:moveTo>
                      <a:pt x="643" y="1"/>
                    </a:moveTo>
                    <a:cubicBezTo>
                      <a:pt x="286" y="1"/>
                      <a:pt x="0" y="286"/>
                      <a:pt x="0" y="632"/>
                    </a:cubicBezTo>
                    <a:cubicBezTo>
                      <a:pt x="0" y="989"/>
                      <a:pt x="286" y="1275"/>
                      <a:pt x="643" y="1275"/>
                    </a:cubicBezTo>
                    <a:cubicBezTo>
                      <a:pt x="1000" y="1275"/>
                      <a:pt x="1286" y="989"/>
                      <a:pt x="1286" y="632"/>
                    </a:cubicBezTo>
                    <a:cubicBezTo>
                      <a:pt x="1286" y="286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05900" y="2011675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775" y="1"/>
                    </a:moveTo>
                    <a:cubicBezTo>
                      <a:pt x="346" y="1"/>
                      <a:pt x="1" y="346"/>
                      <a:pt x="1" y="775"/>
                    </a:cubicBezTo>
                    <a:cubicBezTo>
                      <a:pt x="1" y="1203"/>
                      <a:pt x="346" y="1549"/>
                      <a:pt x="775" y="1549"/>
                    </a:cubicBezTo>
                    <a:cubicBezTo>
                      <a:pt x="1203" y="1549"/>
                      <a:pt x="1549" y="1203"/>
                      <a:pt x="1549" y="775"/>
                    </a:cubicBezTo>
                    <a:cubicBezTo>
                      <a:pt x="1549" y="346"/>
                      <a:pt x="1203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Google Shape;63;p2"/>
          <p:cNvSpPr txBox="1">
            <a:spLocks noGrp="1"/>
          </p:cNvSpPr>
          <p:nvPr>
            <p:ph type="subTitle" idx="1"/>
          </p:nvPr>
        </p:nvSpPr>
        <p:spPr>
          <a:xfrm>
            <a:off x="1698000" y="3417925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1698000" y="1250725"/>
            <a:ext cx="57516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3028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body" idx="1"/>
          </p:nvPr>
        </p:nvSpPr>
        <p:spPr>
          <a:xfrm>
            <a:off x="1275600" y="2445841"/>
            <a:ext cx="65928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title"/>
          </p:nvPr>
        </p:nvSpPr>
        <p:spPr>
          <a:xfrm>
            <a:off x="816300" y="683150"/>
            <a:ext cx="5303400" cy="10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body" idx="1"/>
          </p:nvPr>
        </p:nvSpPr>
        <p:spPr>
          <a:xfrm>
            <a:off x="1275600" y="2096591"/>
            <a:ext cx="65928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/>
          <p:nvPr/>
        </p:nvSpPr>
        <p:spPr>
          <a:xfrm flipH="1">
            <a:off x="5087700" y="2180303"/>
            <a:ext cx="4056300" cy="2963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title"/>
          </p:nvPr>
        </p:nvSpPr>
        <p:spPr>
          <a:xfrm>
            <a:off x="899250" y="1726250"/>
            <a:ext cx="3209400" cy="14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1"/>
          </p:nvPr>
        </p:nvSpPr>
        <p:spPr>
          <a:xfrm>
            <a:off x="5009525" y="686277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subTitle" idx="2"/>
          </p:nvPr>
        </p:nvSpPr>
        <p:spPr>
          <a:xfrm>
            <a:off x="5009525" y="988246"/>
            <a:ext cx="30633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3"/>
          </p:nvPr>
        </p:nvSpPr>
        <p:spPr>
          <a:xfrm>
            <a:off x="5009525" y="2130320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subTitle" idx="4"/>
          </p:nvPr>
        </p:nvSpPr>
        <p:spPr>
          <a:xfrm>
            <a:off x="5009525" y="2436345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subTitle" idx="5"/>
          </p:nvPr>
        </p:nvSpPr>
        <p:spPr>
          <a:xfrm>
            <a:off x="5009525" y="3558582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subTitle" idx="6"/>
          </p:nvPr>
        </p:nvSpPr>
        <p:spPr>
          <a:xfrm>
            <a:off x="5009525" y="3871620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9"/>
          <p:cNvGrpSpPr/>
          <p:nvPr/>
        </p:nvGrpSpPr>
        <p:grpSpPr>
          <a:xfrm>
            <a:off x="335648" y="-251220"/>
            <a:ext cx="8236480" cy="1901600"/>
            <a:chOff x="500350" y="926425"/>
            <a:chExt cx="6434750" cy="1485625"/>
          </a:xfrm>
        </p:grpSpPr>
        <p:sp>
          <p:nvSpPr>
            <p:cNvPr id="254" name="Google Shape;254;p19"/>
            <p:cNvSpPr/>
            <p:nvPr/>
          </p:nvSpPr>
          <p:spPr>
            <a:xfrm>
              <a:off x="6422225" y="926425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560" y="1"/>
                  </a:moveTo>
                  <a:cubicBezTo>
                    <a:pt x="250" y="1"/>
                    <a:pt x="0" y="239"/>
                    <a:pt x="0" y="549"/>
                  </a:cubicBezTo>
                  <a:cubicBezTo>
                    <a:pt x="0" y="846"/>
                    <a:pt x="250" y="1096"/>
                    <a:pt x="560" y="1096"/>
                  </a:cubicBezTo>
                  <a:cubicBezTo>
                    <a:pt x="858" y="1096"/>
                    <a:pt x="1108" y="846"/>
                    <a:pt x="1108" y="549"/>
                  </a:cubicBezTo>
                  <a:cubicBezTo>
                    <a:pt x="1108" y="239"/>
                    <a:pt x="858" y="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6187375" y="1395250"/>
              <a:ext cx="23225" cy="22925"/>
            </a:xfrm>
            <a:custGeom>
              <a:avLst/>
              <a:gdLst/>
              <a:ahLst/>
              <a:cxnLst/>
              <a:rect l="l" t="t" r="r" b="b"/>
              <a:pathLst>
                <a:path w="929" h="917" extrusionOk="0">
                  <a:moveTo>
                    <a:pt x="465" y="0"/>
                  </a:moveTo>
                  <a:cubicBezTo>
                    <a:pt x="215" y="0"/>
                    <a:pt x="0" y="203"/>
                    <a:pt x="0" y="453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27" y="917"/>
                    <a:pt x="929" y="715"/>
                    <a:pt x="929" y="453"/>
                  </a:cubicBezTo>
                  <a:cubicBezTo>
                    <a:pt x="929" y="203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5459300" y="110920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0"/>
                  </a:moveTo>
                  <a:cubicBezTo>
                    <a:pt x="239" y="0"/>
                    <a:pt x="1" y="250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50"/>
                    <a:pt x="834" y="0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5251250" y="1645875"/>
              <a:ext cx="38700" cy="38725"/>
            </a:xfrm>
            <a:custGeom>
              <a:avLst/>
              <a:gdLst/>
              <a:ahLst/>
              <a:cxnLst/>
              <a:rect l="l" t="t" r="r" b="b"/>
              <a:pathLst>
                <a:path w="1548" h="1549" extrusionOk="0">
                  <a:moveTo>
                    <a:pt x="774" y="0"/>
                  </a:moveTo>
                  <a:cubicBezTo>
                    <a:pt x="357" y="0"/>
                    <a:pt x="0" y="345"/>
                    <a:pt x="0" y="774"/>
                  </a:cubicBezTo>
                  <a:cubicBezTo>
                    <a:pt x="0" y="1203"/>
                    <a:pt x="357" y="1548"/>
                    <a:pt x="774" y="1548"/>
                  </a:cubicBezTo>
                  <a:cubicBezTo>
                    <a:pt x="1203" y="1548"/>
                    <a:pt x="1548" y="1203"/>
                    <a:pt x="1548" y="774"/>
                  </a:cubicBezTo>
                  <a:cubicBezTo>
                    <a:pt x="1548" y="345"/>
                    <a:pt x="1203" y="0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4847025" y="1380650"/>
              <a:ext cx="39300" cy="39325"/>
            </a:xfrm>
            <a:custGeom>
              <a:avLst/>
              <a:gdLst/>
              <a:ahLst/>
              <a:cxnLst/>
              <a:rect l="l" t="t" r="r" b="b"/>
              <a:pathLst>
                <a:path w="1572" h="1573" extrusionOk="0">
                  <a:moveTo>
                    <a:pt x="786" y="1"/>
                  </a:moveTo>
                  <a:cubicBezTo>
                    <a:pt x="346" y="1"/>
                    <a:pt x="0" y="346"/>
                    <a:pt x="0" y="787"/>
                  </a:cubicBezTo>
                  <a:cubicBezTo>
                    <a:pt x="0" y="1227"/>
                    <a:pt x="346" y="1572"/>
                    <a:pt x="786" y="1572"/>
                  </a:cubicBezTo>
                  <a:cubicBezTo>
                    <a:pt x="1227" y="1572"/>
                    <a:pt x="1572" y="1227"/>
                    <a:pt x="1572" y="787"/>
                  </a:cubicBezTo>
                  <a:cubicBezTo>
                    <a:pt x="1572" y="346"/>
                    <a:pt x="1227" y="1"/>
                    <a:pt x="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4853275" y="1564600"/>
              <a:ext cx="40200" cy="40225"/>
            </a:xfrm>
            <a:custGeom>
              <a:avLst/>
              <a:gdLst/>
              <a:ahLst/>
              <a:cxnLst/>
              <a:rect l="l" t="t" r="r" b="b"/>
              <a:pathLst>
                <a:path w="1608" h="1609" extrusionOk="0">
                  <a:moveTo>
                    <a:pt x="810" y="1"/>
                  </a:moveTo>
                  <a:cubicBezTo>
                    <a:pt x="358" y="1"/>
                    <a:pt x="0" y="370"/>
                    <a:pt x="0" y="810"/>
                  </a:cubicBezTo>
                  <a:cubicBezTo>
                    <a:pt x="0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608" y="370"/>
                    <a:pt x="1251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4610675" y="1447625"/>
              <a:ext cx="17000" cy="17000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46" y="1"/>
                  </a:moveTo>
                  <a:cubicBezTo>
                    <a:pt x="156" y="1"/>
                    <a:pt x="1" y="155"/>
                    <a:pt x="1" y="346"/>
                  </a:cubicBezTo>
                  <a:cubicBezTo>
                    <a:pt x="1" y="525"/>
                    <a:pt x="156" y="679"/>
                    <a:pt x="346" y="679"/>
                  </a:cubicBezTo>
                  <a:cubicBezTo>
                    <a:pt x="537" y="679"/>
                    <a:pt x="679" y="525"/>
                    <a:pt x="679" y="346"/>
                  </a:cubicBezTo>
                  <a:cubicBezTo>
                    <a:pt x="679" y="155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4535075" y="17336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cubicBezTo>
                    <a:pt x="1" y="1132"/>
                    <a:pt x="334" y="1465"/>
                    <a:pt x="739" y="1465"/>
                  </a:cubicBezTo>
                  <a:cubicBezTo>
                    <a:pt x="1132" y="1465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4332075" y="1277075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9" y="0"/>
                  </a:moveTo>
                  <a:cubicBezTo>
                    <a:pt x="334" y="0"/>
                    <a:pt x="1" y="334"/>
                    <a:pt x="1" y="750"/>
                  </a:cubicBezTo>
                  <a:cubicBezTo>
                    <a:pt x="1" y="1155"/>
                    <a:pt x="334" y="1489"/>
                    <a:pt x="739" y="1489"/>
                  </a:cubicBezTo>
                  <a:cubicBezTo>
                    <a:pt x="1155" y="1489"/>
                    <a:pt x="1489" y="1155"/>
                    <a:pt x="1489" y="750"/>
                  </a:cubicBezTo>
                  <a:cubicBezTo>
                    <a:pt x="1489" y="334"/>
                    <a:pt x="1155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3629900" y="2021200"/>
              <a:ext cx="17300" cy="17300"/>
            </a:xfrm>
            <a:custGeom>
              <a:avLst/>
              <a:gdLst/>
              <a:ahLst/>
              <a:cxnLst/>
              <a:rect l="l" t="t" r="r" b="b"/>
              <a:pathLst>
                <a:path w="692" h="692" extrusionOk="0">
                  <a:moveTo>
                    <a:pt x="346" y="1"/>
                  </a:moveTo>
                  <a:cubicBezTo>
                    <a:pt x="156" y="1"/>
                    <a:pt x="1" y="156"/>
                    <a:pt x="1" y="346"/>
                  </a:cubicBezTo>
                  <a:cubicBezTo>
                    <a:pt x="1" y="537"/>
                    <a:pt x="156" y="692"/>
                    <a:pt x="346" y="692"/>
                  </a:cubicBezTo>
                  <a:cubicBezTo>
                    <a:pt x="537" y="692"/>
                    <a:pt x="691" y="537"/>
                    <a:pt x="691" y="346"/>
                  </a:cubicBezTo>
                  <a:cubicBezTo>
                    <a:pt x="691" y="156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3329275" y="1550625"/>
              <a:ext cx="31875" cy="32175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cubicBezTo>
                    <a:pt x="0" y="988"/>
                    <a:pt x="286" y="1286"/>
                    <a:pt x="643" y="1286"/>
                  </a:cubicBezTo>
                  <a:cubicBezTo>
                    <a:pt x="989" y="1286"/>
                    <a:pt x="1274" y="988"/>
                    <a:pt x="1274" y="643"/>
                  </a:cubicBezTo>
                  <a:cubicBezTo>
                    <a:pt x="1274" y="286"/>
                    <a:pt x="989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3242650" y="1263075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7"/>
                    <a:pt x="370" y="1668"/>
                    <a:pt x="834" y="1668"/>
                  </a:cubicBezTo>
                  <a:cubicBezTo>
                    <a:pt x="1287" y="1668"/>
                    <a:pt x="1668" y="1287"/>
                    <a:pt x="1668" y="834"/>
                  </a:cubicBezTo>
                  <a:cubicBezTo>
                    <a:pt x="1668" y="370"/>
                    <a:pt x="1287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3135500" y="1030900"/>
              <a:ext cx="40800" cy="40825"/>
            </a:xfrm>
            <a:custGeom>
              <a:avLst/>
              <a:gdLst/>
              <a:ahLst/>
              <a:cxnLst/>
              <a:rect l="l" t="t" r="r" b="b"/>
              <a:pathLst>
                <a:path w="1632" h="1633" extrusionOk="0">
                  <a:moveTo>
                    <a:pt x="822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22"/>
                  </a:cubicBezTo>
                  <a:cubicBezTo>
                    <a:pt x="1632" y="370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2771775" y="1236600"/>
              <a:ext cx="39600" cy="39300"/>
            </a:xfrm>
            <a:custGeom>
              <a:avLst/>
              <a:gdLst/>
              <a:ahLst/>
              <a:cxnLst/>
              <a:rect l="l" t="t" r="r" b="b"/>
              <a:pathLst>
                <a:path w="1584" h="1572" extrusionOk="0">
                  <a:moveTo>
                    <a:pt x="798" y="0"/>
                  </a:moveTo>
                  <a:cubicBezTo>
                    <a:pt x="357" y="0"/>
                    <a:pt x="0" y="357"/>
                    <a:pt x="0" y="786"/>
                  </a:cubicBezTo>
                  <a:cubicBezTo>
                    <a:pt x="0" y="1226"/>
                    <a:pt x="357" y="1572"/>
                    <a:pt x="798" y="1572"/>
                  </a:cubicBezTo>
                  <a:cubicBezTo>
                    <a:pt x="1226" y="1572"/>
                    <a:pt x="1584" y="1226"/>
                    <a:pt x="1584" y="786"/>
                  </a:cubicBezTo>
                  <a:cubicBezTo>
                    <a:pt x="1584" y="357"/>
                    <a:pt x="1226" y="0"/>
                    <a:pt x="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609550" y="1569675"/>
              <a:ext cx="32750" cy="32750"/>
            </a:xfrm>
            <a:custGeom>
              <a:avLst/>
              <a:gdLst/>
              <a:ahLst/>
              <a:cxnLst/>
              <a:rect l="l" t="t" r="r" b="b"/>
              <a:pathLst>
                <a:path w="1310" h="1310" extrusionOk="0">
                  <a:moveTo>
                    <a:pt x="655" y="0"/>
                  </a:moveTo>
                  <a:cubicBezTo>
                    <a:pt x="298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24" y="1310"/>
                    <a:pt x="1310" y="1012"/>
                    <a:pt x="1310" y="655"/>
                  </a:cubicBezTo>
                  <a:cubicBezTo>
                    <a:pt x="1310" y="286"/>
                    <a:pt x="102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515475" y="1439000"/>
              <a:ext cx="32775" cy="32775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25" y="1310"/>
                    <a:pt x="1310" y="1012"/>
                    <a:pt x="1310" y="655"/>
                  </a:cubicBezTo>
                  <a:cubicBezTo>
                    <a:pt x="1310" y="298"/>
                    <a:pt x="1025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2164250" y="1665225"/>
              <a:ext cx="18775" cy="1877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81" y="0"/>
                  </a:moveTo>
                  <a:cubicBezTo>
                    <a:pt x="167" y="0"/>
                    <a:pt x="0" y="167"/>
                    <a:pt x="0" y="369"/>
                  </a:cubicBezTo>
                  <a:cubicBezTo>
                    <a:pt x="0" y="584"/>
                    <a:pt x="167" y="750"/>
                    <a:pt x="381" y="750"/>
                  </a:cubicBezTo>
                  <a:cubicBezTo>
                    <a:pt x="584" y="750"/>
                    <a:pt x="750" y="584"/>
                    <a:pt x="750" y="369"/>
                  </a:cubicBezTo>
                  <a:cubicBezTo>
                    <a:pt x="750" y="167"/>
                    <a:pt x="584" y="0"/>
                    <a:pt x="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1924625" y="128035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6" y="0"/>
                  </a:moveTo>
                  <a:cubicBezTo>
                    <a:pt x="48" y="0"/>
                    <a:pt x="1" y="48"/>
                    <a:pt x="1" y="96"/>
                  </a:cubicBezTo>
                  <a:cubicBezTo>
                    <a:pt x="1" y="143"/>
                    <a:pt x="48" y="179"/>
                    <a:pt x="96" y="179"/>
                  </a:cubicBezTo>
                  <a:cubicBezTo>
                    <a:pt x="144" y="179"/>
                    <a:pt x="179" y="143"/>
                    <a:pt x="179" y="96"/>
                  </a:cubicBezTo>
                  <a:cubicBezTo>
                    <a:pt x="179" y="48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887725" y="12336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0"/>
                  </a:moveTo>
                  <a:cubicBezTo>
                    <a:pt x="203" y="0"/>
                    <a:pt x="0" y="202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893" y="691"/>
                    <a:pt x="893" y="453"/>
                  </a:cubicBezTo>
                  <a:cubicBezTo>
                    <a:pt x="893" y="202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3278075" y="227837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30"/>
                    <a:pt x="262" y="1192"/>
                    <a:pt x="596" y="1192"/>
                  </a:cubicBezTo>
                  <a:cubicBezTo>
                    <a:pt x="917" y="1192"/>
                    <a:pt x="1191" y="930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2512200" y="1864050"/>
              <a:ext cx="19375" cy="19075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2409225" y="1893225"/>
              <a:ext cx="35725" cy="35750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715" y="0"/>
                  </a:moveTo>
                  <a:cubicBezTo>
                    <a:pt x="322" y="0"/>
                    <a:pt x="0" y="322"/>
                    <a:pt x="0" y="715"/>
                  </a:cubicBezTo>
                  <a:cubicBezTo>
                    <a:pt x="0" y="1108"/>
                    <a:pt x="322" y="1429"/>
                    <a:pt x="715" y="1429"/>
                  </a:cubicBezTo>
                  <a:cubicBezTo>
                    <a:pt x="1107" y="1429"/>
                    <a:pt x="1429" y="1108"/>
                    <a:pt x="1429" y="715"/>
                  </a:cubicBezTo>
                  <a:cubicBezTo>
                    <a:pt x="1429" y="322"/>
                    <a:pt x="1107" y="0"/>
                    <a:pt x="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2377075" y="2003050"/>
              <a:ext cx="26225" cy="2592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810"/>
                    <a:pt x="238" y="1037"/>
                    <a:pt x="524" y="1037"/>
                  </a:cubicBezTo>
                  <a:cubicBezTo>
                    <a:pt x="810" y="1037"/>
                    <a:pt x="1048" y="810"/>
                    <a:pt x="1048" y="525"/>
                  </a:cubicBezTo>
                  <a:cubicBezTo>
                    <a:pt x="1048" y="239"/>
                    <a:pt x="810" y="1"/>
                    <a:pt x="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935050" y="2370350"/>
              <a:ext cx="35150" cy="34850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1"/>
                  </a:moveTo>
                  <a:cubicBezTo>
                    <a:pt x="322" y="1"/>
                    <a:pt x="1" y="311"/>
                    <a:pt x="1" y="703"/>
                  </a:cubicBezTo>
                  <a:cubicBezTo>
                    <a:pt x="1" y="1084"/>
                    <a:pt x="322" y="1394"/>
                    <a:pt x="703" y="1394"/>
                  </a:cubicBezTo>
                  <a:cubicBezTo>
                    <a:pt x="1084" y="1394"/>
                    <a:pt x="1405" y="1084"/>
                    <a:pt x="1405" y="703"/>
                  </a:cubicBezTo>
                  <a:cubicBezTo>
                    <a:pt x="1405" y="311"/>
                    <a:pt x="1084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646625" y="17592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3"/>
                    <a:pt x="477" y="953"/>
                  </a:cubicBezTo>
                  <a:cubicBezTo>
                    <a:pt x="750" y="953"/>
                    <a:pt x="953" y="739"/>
                    <a:pt x="953" y="477"/>
                  </a:cubicBezTo>
                  <a:cubicBezTo>
                    <a:pt x="953" y="215"/>
                    <a:pt x="750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1306400" y="1541400"/>
              <a:ext cx="25925" cy="25900"/>
            </a:xfrm>
            <a:custGeom>
              <a:avLst/>
              <a:gdLst/>
              <a:ahLst/>
              <a:cxnLst/>
              <a:rect l="l" t="t" r="r" b="b"/>
              <a:pathLst>
                <a:path w="1037" h="1036" extrusionOk="0">
                  <a:moveTo>
                    <a:pt x="524" y="0"/>
                  </a:moveTo>
                  <a:cubicBezTo>
                    <a:pt x="227" y="0"/>
                    <a:pt x="1" y="226"/>
                    <a:pt x="1" y="512"/>
                  </a:cubicBezTo>
                  <a:cubicBezTo>
                    <a:pt x="1" y="810"/>
                    <a:pt x="227" y="1036"/>
                    <a:pt x="524" y="1036"/>
                  </a:cubicBezTo>
                  <a:cubicBezTo>
                    <a:pt x="810" y="1036"/>
                    <a:pt x="1036" y="810"/>
                    <a:pt x="1036" y="512"/>
                  </a:cubicBezTo>
                  <a:cubicBezTo>
                    <a:pt x="1036" y="226"/>
                    <a:pt x="810" y="0"/>
                    <a:pt x="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105175" y="2309950"/>
              <a:ext cx="33375" cy="33650"/>
            </a:xfrm>
            <a:custGeom>
              <a:avLst/>
              <a:gdLst/>
              <a:ahLst/>
              <a:cxnLst/>
              <a:rect l="l" t="t" r="r" b="b"/>
              <a:pathLst>
                <a:path w="1335" h="1346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cubicBezTo>
                    <a:pt x="1" y="1048"/>
                    <a:pt x="299" y="1345"/>
                    <a:pt x="668" y="1345"/>
                  </a:cubicBezTo>
                  <a:cubicBezTo>
                    <a:pt x="1037" y="1345"/>
                    <a:pt x="1334" y="1048"/>
                    <a:pt x="1334" y="667"/>
                  </a:cubicBezTo>
                  <a:cubicBezTo>
                    <a:pt x="1334" y="298"/>
                    <a:pt x="1037" y="0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500350" y="19402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1" y="0"/>
                  </a:moveTo>
                  <a:cubicBezTo>
                    <a:pt x="334" y="0"/>
                    <a:pt x="0" y="334"/>
                    <a:pt x="0" y="739"/>
                  </a:cubicBezTo>
                  <a:cubicBezTo>
                    <a:pt x="0" y="1155"/>
                    <a:pt x="334" y="1489"/>
                    <a:pt x="751" y="1489"/>
                  </a:cubicBezTo>
                  <a:cubicBezTo>
                    <a:pt x="1155" y="1489"/>
                    <a:pt x="1489" y="1155"/>
                    <a:pt x="1489" y="739"/>
                  </a:cubicBezTo>
                  <a:cubicBezTo>
                    <a:pt x="1489" y="334"/>
                    <a:pt x="1155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6549925" y="1240750"/>
              <a:ext cx="34250" cy="34275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1"/>
                  </a:moveTo>
                  <a:cubicBezTo>
                    <a:pt x="310" y="1"/>
                    <a:pt x="0" y="298"/>
                    <a:pt x="0" y="679"/>
                  </a:cubicBezTo>
                  <a:cubicBezTo>
                    <a:pt x="0" y="1060"/>
                    <a:pt x="310" y="1370"/>
                    <a:pt x="691" y="1370"/>
                  </a:cubicBezTo>
                  <a:cubicBezTo>
                    <a:pt x="1060" y="1370"/>
                    <a:pt x="1369" y="1060"/>
                    <a:pt x="1369" y="679"/>
                  </a:cubicBezTo>
                  <a:cubicBezTo>
                    <a:pt x="1369" y="298"/>
                    <a:pt x="1060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6388000" y="1369050"/>
              <a:ext cx="36625" cy="36625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8" y="0"/>
                  </a:moveTo>
                  <a:cubicBezTo>
                    <a:pt x="333" y="0"/>
                    <a:pt x="0" y="322"/>
                    <a:pt x="0" y="727"/>
                  </a:cubicBezTo>
                  <a:cubicBezTo>
                    <a:pt x="0" y="1132"/>
                    <a:pt x="333" y="1465"/>
                    <a:pt x="738" y="1465"/>
                  </a:cubicBezTo>
                  <a:cubicBezTo>
                    <a:pt x="1131" y="1465"/>
                    <a:pt x="1465" y="1132"/>
                    <a:pt x="1465" y="727"/>
                  </a:cubicBezTo>
                  <a:cubicBezTo>
                    <a:pt x="1465" y="322"/>
                    <a:pt x="1131" y="0"/>
                    <a:pt x="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5966200" y="139555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7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8"/>
                    <a:pt x="83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5991500" y="1832800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703" y="0"/>
                  </a:moveTo>
                  <a:cubicBezTo>
                    <a:pt x="310" y="0"/>
                    <a:pt x="1" y="310"/>
                    <a:pt x="1" y="691"/>
                  </a:cubicBezTo>
                  <a:cubicBezTo>
                    <a:pt x="1" y="1084"/>
                    <a:pt x="310" y="1393"/>
                    <a:pt x="703" y="1393"/>
                  </a:cubicBezTo>
                  <a:cubicBezTo>
                    <a:pt x="1084" y="1393"/>
                    <a:pt x="1394" y="1084"/>
                    <a:pt x="1394" y="691"/>
                  </a:cubicBezTo>
                  <a:cubicBezTo>
                    <a:pt x="1394" y="310"/>
                    <a:pt x="1084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5933475" y="19140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8" y="1"/>
                  </a:moveTo>
                  <a:cubicBezTo>
                    <a:pt x="334" y="1"/>
                    <a:pt x="0" y="334"/>
                    <a:pt x="0" y="751"/>
                  </a:cubicBezTo>
                  <a:cubicBezTo>
                    <a:pt x="0" y="1156"/>
                    <a:pt x="334" y="1489"/>
                    <a:pt x="738" y="1489"/>
                  </a:cubicBezTo>
                  <a:cubicBezTo>
                    <a:pt x="1155" y="1489"/>
                    <a:pt x="1488" y="1156"/>
                    <a:pt x="1488" y="751"/>
                  </a:cubicBezTo>
                  <a:cubicBezTo>
                    <a:pt x="1488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6189750" y="209830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65"/>
                  </a:cubicBezTo>
                  <a:cubicBezTo>
                    <a:pt x="0" y="715"/>
                    <a:pt x="203" y="917"/>
                    <a:pt x="465" y="917"/>
                  </a:cubicBezTo>
                  <a:cubicBezTo>
                    <a:pt x="715" y="917"/>
                    <a:pt x="917" y="715"/>
                    <a:pt x="917" y="465"/>
                  </a:cubicBezTo>
                  <a:cubicBezTo>
                    <a:pt x="917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6886275" y="2376325"/>
              <a:ext cx="35725" cy="35725"/>
            </a:xfrm>
            <a:custGeom>
              <a:avLst/>
              <a:gdLst/>
              <a:ahLst/>
              <a:cxnLst/>
              <a:rect l="l" t="t" r="r" b="b"/>
              <a:pathLst>
                <a:path w="1429" h="1429" extrusionOk="0">
                  <a:moveTo>
                    <a:pt x="714" y="0"/>
                  </a:moveTo>
                  <a:cubicBezTo>
                    <a:pt x="322" y="0"/>
                    <a:pt x="0" y="322"/>
                    <a:pt x="0" y="714"/>
                  </a:cubicBezTo>
                  <a:cubicBezTo>
                    <a:pt x="0" y="1107"/>
                    <a:pt x="322" y="1429"/>
                    <a:pt x="714" y="1429"/>
                  </a:cubicBezTo>
                  <a:cubicBezTo>
                    <a:pt x="1107" y="1429"/>
                    <a:pt x="1429" y="1107"/>
                    <a:pt x="1429" y="714"/>
                  </a:cubicBezTo>
                  <a:cubicBezTo>
                    <a:pt x="1429" y="322"/>
                    <a:pt x="1107" y="0"/>
                    <a:pt x="7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5543825" y="2273925"/>
              <a:ext cx="19975" cy="19975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cubicBezTo>
                    <a:pt x="1" y="619"/>
                    <a:pt x="180" y="798"/>
                    <a:pt x="406" y="798"/>
                  </a:cubicBezTo>
                  <a:cubicBezTo>
                    <a:pt x="620" y="798"/>
                    <a:pt x="799" y="619"/>
                    <a:pt x="799" y="405"/>
                  </a:cubicBezTo>
                  <a:cubicBezTo>
                    <a:pt x="799" y="179"/>
                    <a:pt x="620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6016800" y="2352500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6235875" y="1814050"/>
              <a:ext cx="29200" cy="28900"/>
            </a:xfrm>
            <a:custGeom>
              <a:avLst/>
              <a:gdLst/>
              <a:ahLst/>
              <a:cxnLst/>
              <a:rect l="l" t="t" r="r" b="b"/>
              <a:pathLst>
                <a:path w="1168" h="1156" extrusionOk="0">
                  <a:moveTo>
                    <a:pt x="584" y="0"/>
                  </a:moveTo>
                  <a:cubicBezTo>
                    <a:pt x="263" y="0"/>
                    <a:pt x="1" y="262"/>
                    <a:pt x="1" y="584"/>
                  </a:cubicBezTo>
                  <a:cubicBezTo>
                    <a:pt x="1" y="905"/>
                    <a:pt x="263" y="1155"/>
                    <a:pt x="584" y="1155"/>
                  </a:cubicBezTo>
                  <a:cubicBezTo>
                    <a:pt x="906" y="1155"/>
                    <a:pt x="1168" y="905"/>
                    <a:pt x="1168" y="584"/>
                  </a:cubicBezTo>
                  <a:cubicBezTo>
                    <a:pt x="1168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6065625" y="151460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89" y="977"/>
                  </a:cubicBezTo>
                  <a:cubicBezTo>
                    <a:pt x="763" y="977"/>
                    <a:pt x="977" y="763"/>
                    <a:pt x="977" y="489"/>
                  </a:cubicBezTo>
                  <a:cubicBezTo>
                    <a:pt x="977" y="215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6083200" y="1202350"/>
              <a:ext cx="26800" cy="26825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1"/>
                  </a:moveTo>
                  <a:cubicBezTo>
                    <a:pt x="250" y="1"/>
                    <a:pt x="0" y="239"/>
                    <a:pt x="0" y="537"/>
                  </a:cubicBezTo>
                  <a:cubicBezTo>
                    <a:pt x="0" y="834"/>
                    <a:pt x="250" y="1073"/>
                    <a:pt x="536" y="1073"/>
                  </a:cubicBezTo>
                  <a:cubicBezTo>
                    <a:pt x="833" y="1073"/>
                    <a:pt x="1072" y="834"/>
                    <a:pt x="1072" y="537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6359125" y="113122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19" y="0"/>
                  </a:moveTo>
                  <a:cubicBezTo>
                    <a:pt x="274" y="0"/>
                    <a:pt x="0" y="286"/>
                    <a:pt x="0" y="631"/>
                  </a:cubicBezTo>
                  <a:cubicBezTo>
                    <a:pt x="0" y="977"/>
                    <a:pt x="274" y="1251"/>
                    <a:pt x="619" y="1251"/>
                  </a:cubicBezTo>
                  <a:cubicBezTo>
                    <a:pt x="965" y="1251"/>
                    <a:pt x="1250" y="977"/>
                    <a:pt x="1250" y="631"/>
                  </a:cubicBezTo>
                  <a:cubicBezTo>
                    <a:pt x="1250" y="286"/>
                    <a:pt x="965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6908875" y="1251475"/>
              <a:ext cx="26225" cy="26225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1" y="1048"/>
                    <a:pt x="1049" y="810"/>
                    <a:pt x="1049" y="524"/>
                  </a:cubicBezTo>
                  <a:cubicBezTo>
                    <a:pt x="1049" y="239"/>
                    <a:pt x="81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4597000" y="1972100"/>
              <a:ext cx="21450" cy="21750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29"/>
                  </a:cubicBezTo>
                  <a:cubicBezTo>
                    <a:pt x="857" y="191"/>
                    <a:pt x="66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4300825" y="1460125"/>
              <a:ext cx="36325" cy="36650"/>
            </a:xfrm>
            <a:custGeom>
              <a:avLst/>
              <a:gdLst/>
              <a:ahLst/>
              <a:cxnLst/>
              <a:rect l="l" t="t" r="r" b="b"/>
              <a:pathLst>
                <a:path w="1453" h="1466" extrusionOk="0">
                  <a:moveTo>
                    <a:pt x="727" y="1"/>
                  </a:moveTo>
                  <a:cubicBezTo>
                    <a:pt x="322" y="1"/>
                    <a:pt x="0" y="334"/>
                    <a:pt x="0" y="739"/>
                  </a:cubicBezTo>
                  <a:cubicBezTo>
                    <a:pt x="0" y="1132"/>
                    <a:pt x="322" y="1465"/>
                    <a:pt x="727" y="1465"/>
                  </a:cubicBezTo>
                  <a:cubicBezTo>
                    <a:pt x="1132" y="1465"/>
                    <a:pt x="1453" y="1132"/>
                    <a:pt x="1453" y="739"/>
                  </a:cubicBezTo>
                  <a:cubicBezTo>
                    <a:pt x="1453" y="334"/>
                    <a:pt x="1132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3863875" y="1838150"/>
              <a:ext cx="38125" cy="38125"/>
            </a:xfrm>
            <a:custGeom>
              <a:avLst/>
              <a:gdLst/>
              <a:ahLst/>
              <a:cxnLst/>
              <a:rect l="l" t="t" r="r" b="b"/>
              <a:pathLst>
                <a:path w="1525" h="1525" extrusionOk="0">
                  <a:moveTo>
                    <a:pt x="762" y="1"/>
                  </a:moveTo>
                  <a:cubicBezTo>
                    <a:pt x="345" y="1"/>
                    <a:pt x="0" y="346"/>
                    <a:pt x="0" y="763"/>
                  </a:cubicBezTo>
                  <a:cubicBezTo>
                    <a:pt x="0" y="1179"/>
                    <a:pt x="345" y="1525"/>
                    <a:pt x="762" y="1525"/>
                  </a:cubicBezTo>
                  <a:cubicBezTo>
                    <a:pt x="1179" y="1525"/>
                    <a:pt x="1524" y="1179"/>
                    <a:pt x="1524" y="763"/>
                  </a:cubicBezTo>
                  <a:cubicBezTo>
                    <a:pt x="1524" y="346"/>
                    <a:pt x="117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3494475" y="1414875"/>
              <a:ext cx="18775" cy="18500"/>
            </a:xfrm>
            <a:custGeom>
              <a:avLst/>
              <a:gdLst/>
              <a:ahLst/>
              <a:cxnLst/>
              <a:rect l="l" t="t" r="r" b="b"/>
              <a:pathLst>
                <a:path w="751" h="740" extrusionOk="0">
                  <a:moveTo>
                    <a:pt x="369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84" y="739"/>
                    <a:pt x="750" y="572"/>
                    <a:pt x="750" y="370"/>
                  </a:cubicBezTo>
                  <a:cubicBezTo>
                    <a:pt x="750" y="168"/>
                    <a:pt x="584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2758675" y="1504775"/>
              <a:ext cx="26500" cy="26825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2516975" y="2133425"/>
              <a:ext cx="32175" cy="3187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1"/>
                  </a:moveTo>
                  <a:cubicBezTo>
                    <a:pt x="286" y="1"/>
                    <a:pt x="0" y="286"/>
                    <a:pt x="0" y="632"/>
                  </a:cubicBezTo>
                  <a:cubicBezTo>
                    <a:pt x="0" y="989"/>
                    <a:pt x="286" y="1275"/>
                    <a:pt x="643" y="1275"/>
                  </a:cubicBezTo>
                  <a:cubicBezTo>
                    <a:pt x="1000" y="1275"/>
                    <a:pt x="1286" y="989"/>
                    <a:pt x="1286" y="632"/>
                  </a:cubicBezTo>
                  <a:cubicBezTo>
                    <a:pt x="1286" y="286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2105900" y="2011675"/>
              <a:ext cx="38725" cy="38725"/>
            </a:xfrm>
            <a:custGeom>
              <a:avLst/>
              <a:gdLst/>
              <a:ahLst/>
              <a:cxnLst/>
              <a:rect l="l" t="t" r="r" b="b"/>
              <a:pathLst>
                <a:path w="1549" h="1549" extrusionOk="0">
                  <a:moveTo>
                    <a:pt x="775" y="1"/>
                  </a:moveTo>
                  <a:cubicBezTo>
                    <a:pt x="346" y="1"/>
                    <a:pt x="1" y="346"/>
                    <a:pt x="1" y="775"/>
                  </a:cubicBezTo>
                  <a:cubicBezTo>
                    <a:pt x="1" y="1203"/>
                    <a:pt x="346" y="1549"/>
                    <a:pt x="775" y="1549"/>
                  </a:cubicBezTo>
                  <a:cubicBezTo>
                    <a:pt x="1203" y="1549"/>
                    <a:pt x="1549" y="1203"/>
                    <a:pt x="1549" y="775"/>
                  </a:cubicBezTo>
                  <a:cubicBezTo>
                    <a:pt x="1549" y="346"/>
                    <a:pt x="1203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19"/>
          <p:cNvGrpSpPr/>
          <p:nvPr/>
        </p:nvGrpSpPr>
        <p:grpSpPr>
          <a:xfrm rot="-620456">
            <a:off x="-263690" y="4428949"/>
            <a:ext cx="1139559" cy="985587"/>
            <a:chOff x="7565700" y="3634650"/>
            <a:chExt cx="1234500" cy="1067700"/>
          </a:xfrm>
        </p:grpSpPr>
        <p:sp>
          <p:nvSpPr>
            <p:cNvPr id="304" name="Google Shape;304;p19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19"/>
          <p:cNvGrpSpPr/>
          <p:nvPr/>
        </p:nvGrpSpPr>
        <p:grpSpPr>
          <a:xfrm rot="1407022">
            <a:off x="8660897" y="1135840"/>
            <a:ext cx="678742" cy="586936"/>
            <a:chOff x="7565700" y="3634650"/>
            <a:chExt cx="1234500" cy="1067700"/>
          </a:xfrm>
        </p:grpSpPr>
        <p:sp>
          <p:nvSpPr>
            <p:cNvPr id="307" name="Google Shape;307;p19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9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19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"/>
          <p:cNvSpPr/>
          <p:nvPr/>
        </p:nvSpPr>
        <p:spPr>
          <a:xfrm rot="5400000">
            <a:off x="-1681713" y="1681639"/>
            <a:ext cx="5143500" cy="1780223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61563" y="1889638"/>
            <a:ext cx="2432400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28" name="Google Shape;328;p21"/>
          <p:cNvSpPr txBox="1">
            <a:spLocks noGrp="1"/>
          </p:cNvSpPr>
          <p:nvPr>
            <p:ph type="subTitle" idx="1"/>
          </p:nvPr>
        </p:nvSpPr>
        <p:spPr>
          <a:xfrm>
            <a:off x="4258126" y="1098450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ubTitle" idx="2"/>
          </p:nvPr>
        </p:nvSpPr>
        <p:spPr>
          <a:xfrm>
            <a:off x="4258126" y="1400495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  <p:sp>
        <p:nvSpPr>
          <p:cNvPr id="330" name="Google Shape;330;p21"/>
          <p:cNvSpPr txBox="1">
            <a:spLocks noGrp="1"/>
          </p:cNvSpPr>
          <p:nvPr>
            <p:ph type="subTitle" idx="3"/>
          </p:nvPr>
        </p:nvSpPr>
        <p:spPr>
          <a:xfrm>
            <a:off x="6551975" y="1098450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31" name="Google Shape;331;p21"/>
          <p:cNvSpPr txBox="1">
            <a:spLocks noGrp="1"/>
          </p:cNvSpPr>
          <p:nvPr>
            <p:ph type="subTitle" idx="4"/>
          </p:nvPr>
        </p:nvSpPr>
        <p:spPr>
          <a:xfrm>
            <a:off x="6552875" y="1400495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  <p:sp>
        <p:nvSpPr>
          <p:cNvPr id="332" name="Google Shape;332;p21"/>
          <p:cNvSpPr txBox="1">
            <a:spLocks noGrp="1"/>
          </p:cNvSpPr>
          <p:nvPr>
            <p:ph type="subTitle" idx="5"/>
          </p:nvPr>
        </p:nvSpPr>
        <p:spPr>
          <a:xfrm>
            <a:off x="4258126" y="2704425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subTitle" idx="6"/>
          </p:nvPr>
        </p:nvSpPr>
        <p:spPr>
          <a:xfrm>
            <a:off x="4258126" y="3003300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  <p:sp>
        <p:nvSpPr>
          <p:cNvPr id="334" name="Google Shape;334;p21"/>
          <p:cNvSpPr txBox="1">
            <a:spLocks noGrp="1"/>
          </p:cNvSpPr>
          <p:nvPr>
            <p:ph type="subTitle" idx="7"/>
          </p:nvPr>
        </p:nvSpPr>
        <p:spPr>
          <a:xfrm>
            <a:off x="6552875" y="2704425"/>
            <a:ext cx="19110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335" name="Google Shape;335;p21"/>
          <p:cNvSpPr txBox="1">
            <a:spLocks noGrp="1"/>
          </p:cNvSpPr>
          <p:nvPr>
            <p:ph type="subTitle" idx="8"/>
          </p:nvPr>
        </p:nvSpPr>
        <p:spPr>
          <a:xfrm>
            <a:off x="6552875" y="3003300"/>
            <a:ext cx="19110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 rot="10800000">
            <a:off x="0" y="99"/>
            <a:ext cx="9144000" cy="1626974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"/>
          <p:cNvSpPr/>
          <p:nvPr/>
        </p:nvSpPr>
        <p:spPr>
          <a:xfrm>
            <a:off x="0" y="3516549"/>
            <a:ext cx="9144000" cy="1626974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"/>
          <p:cNvSpPr txBox="1">
            <a:spLocks noGrp="1"/>
          </p:cNvSpPr>
          <p:nvPr>
            <p:ph type="title"/>
          </p:nvPr>
        </p:nvSpPr>
        <p:spPr>
          <a:xfrm>
            <a:off x="2760225" y="1363150"/>
            <a:ext cx="36210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3"/>
          <p:cNvSpPr txBox="1">
            <a:spLocks noGrp="1"/>
          </p:cNvSpPr>
          <p:nvPr>
            <p:ph type="subTitle" idx="1"/>
          </p:nvPr>
        </p:nvSpPr>
        <p:spPr>
          <a:xfrm>
            <a:off x="2903250" y="2530789"/>
            <a:ext cx="33375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/>
          <p:nvPr/>
        </p:nvSpPr>
        <p:spPr>
          <a:xfrm rot="5400000">
            <a:off x="-1699936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6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4048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6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CUSTOM_2_1_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>
            <a:spLocks noGrp="1"/>
          </p:cNvSpPr>
          <p:nvPr>
            <p:ph type="subTitle" idx="1"/>
          </p:nvPr>
        </p:nvSpPr>
        <p:spPr>
          <a:xfrm>
            <a:off x="713100" y="2362500"/>
            <a:ext cx="27513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7"/>
          <p:cNvSpPr txBox="1">
            <a:spLocks noGrp="1"/>
          </p:cNvSpPr>
          <p:nvPr>
            <p:ph type="title"/>
          </p:nvPr>
        </p:nvSpPr>
        <p:spPr>
          <a:xfrm>
            <a:off x="713100" y="1718700"/>
            <a:ext cx="27468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7"/>
          <p:cNvSpPr/>
          <p:nvPr/>
        </p:nvSpPr>
        <p:spPr>
          <a:xfrm rot="-5400000">
            <a:off x="5707689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29"/>
          <p:cNvGrpSpPr/>
          <p:nvPr/>
        </p:nvGrpSpPr>
        <p:grpSpPr>
          <a:xfrm>
            <a:off x="230925" y="224225"/>
            <a:ext cx="2723300" cy="2149100"/>
            <a:chOff x="6118600" y="312075"/>
            <a:chExt cx="2723300" cy="2149100"/>
          </a:xfrm>
        </p:grpSpPr>
        <p:sp>
          <p:nvSpPr>
            <p:cNvPr id="391" name="Google Shape;391;p29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29"/>
          <p:cNvSpPr/>
          <p:nvPr/>
        </p:nvSpPr>
        <p:spPr>
          <a:xfrm>
            <a:off x="0" y="1666848"/>
            <a:ext cx="9144000" cy="3476672"/>
          </a:xfrm>
          <a:custGeom>
            <a:avLst/>
            <a:gdLst/>
            <a:ahLst/>
            <a:cxnLst/>
            <a:rect l="l" t="t" r="r" b="b"/>
            <a:pathLst>
              <a:path w="285750" h="108646" extrusionOk="0">
                <a:moveTo>
                  <a:pt x="0" y="1"/>
                </a:moveTo>
                <a:lnTo>
                  <a:pt x="0" y="108645"/>
                </a:lnTo>
                <a:lnTo>
                  <a:pt x="285750" y="108645"/>
                </a:lnTo>
                <a:lnTo>
                  <a:pt x="285750" y="9573"/>
                </a:lnTo>
                <a:lnTo>
                  <a:pt x="269534" y="19205"/>
                </a:lnTo>
                <a:lnTo>
                  <a:pt x="256437" y="9526"/>
                </a:lnTo>
                <a:lnTo>
                  <a:pt x="214467" y="21884"/>
                </a:lnTo>
                <a:lnTo>
                  <a:pt x="204049" y="17562"/>
                </a:lnTo>
                <a:lnTo>
                  <a:pt x="151507" y="28135"/>
                </a:lnTo>
                <a:lnTo>
                  <a:pt x="124420" y="19205"/>
                </a:lnTo>
                <a:lnTo>
                  <a:pt x="97334" y="23373"/>
                </a:lnTo>
                <a:lnTo>
                  <a:pt x="56555" y="9526"/>
                </a:lnTo>
                <a:lnTo>
                  <a:pt x="23074" y="19205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 txBox="1"/>
          <p:nvPr/>
        </p:nvSpPr>
        <p:spPr>
          <a:xfrm>
            <a:off x="5836100" y="2963000"/>
            <a:ext cx="2587500" cy="1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and illustrations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r>
              <a:rPr lang="en" sz="1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. </a:t>
            </a:r>
            <a:endParaRPr sz="1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02" name="Google Shape;402;p29"/>
          <p:cNvSpPr txBox="1">
            <a:spLocks noGrp="1"/>
          </p:cNvSpPr>
          <p:nvPr>
            <p:ph type="title"/>
          </p:nvPr>
        </p:nvSpPr>
        <p:spPr>
          <a:xfrm>
            <a:off x="1391150" y="1466425"/>
            <a:ext cx="3218700" cy="20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4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30"/>
          <p:cNvGrpSpPr/>
          <p:nvPr/>
        </p:nvGrpSpPr>
        <p:grpSpPr>
          <a:xfrm>
            <a:off x="6118600" y="312075"/>
            <a:ext cx="2723300" cy="2149100"/>
            <a:chOff x="6118600" y="312075"/>
            <a:chExt cx="2723300" cy="2149100"/>
          </a:xfrm>
        </p:grpSpPr>
        <p:sp>
          <p:nvSpPr>
            <p:cNvPr id="405" name="Google Shape;405;p30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30"/>
          <p:cNvSpPr/>
          <p:nvPr/>
        </p:nvSpPr>
        <p:spPr>
          <a:xfrm>
            <a:off x="0" y="1666848"/>
            <a:ext cx="9144000" cy="3476672"/>
          </a:xfrm>
          <a:custGeom>
            <a:avLst/>
            <a:gdLst/>
            <a:ahLst/>
            <a:cxnLst/>
            <a:rect l="l" t="t" r="r" b="b"/>
            <a:pathLst>
              <a:path w="285750" h="108646" extrusionOk="0">
                <a:moveTo>
                  <a:pt x="0" y="1"/>
                </a:moveTo>
                <a:lnTo>
                  <a:pt x="0" y="108645"/>
                </a:lnTo>
                <a:lnTo>
                  <a:pt x="285750" y="108645"/>
                </a:lnTo>
                <a:lnTo>
                  <a:pt x="285750" y="9573"/>
                </a:lnTo>
                <a:lnTo>
                  <a:pt x="269534" y="19205"/>
                </a:lnTo>
                <a:lnTo>
                  <a:pt x="256437" y="9526"/>
                </a:lnTo>
                <a:lnTo>
                  <a:pt x="214467" y="21884"/>
                </a:lnTo>
                <a:lnTo>
                  <a:pt x="204049" y="17562"/>
                </a:lnTo>
                <a:lnTo>
                  <a:pt x="151507" y="28135"/>
                </a:lnTo>
                <a:lnTo>
                  <a:pt x="124420" y="19205"/>
                </a:lnTo>
                <a:lnTo>
                  <a:pt x="97334" y="23373"/>
                </a:lnTo>
                <a:lnTo>
                  <a:pt x="56555" y="9526"/>
                </a:lnTo>
                <a:lnTo>
                  <a:pt x="23074" y="19205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0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0"/>
          <p:cNvSpPr txBox="1">
            <a:spLocks noGrp="1"/>
          </p:cNvSpPr>
          <p:nvPr>
            <p:ph type="title"/>
          </p:nvPr>
        </p:nvSpPr>
        <p:spPr>
          <a:xfrm>
            <a:off x="3098575" y="1416313"/>
            <a:ext cx="2944500" cy="11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17" name="Google Shape;417;p30"/>
          <p:cNvSpPr txBox="1">
            <a:spLocks noGrp="1"/>
          </p:cNvSpPr>
          <p:nvPr>
            <p:ph type="subTitle" idx="1"/>
          </p:nvPr>
        </p:nvSpPr>
        <p:spPr>
          <a:xfrm>
            <a:off x="3098525" y="2528688"/>
            <a:ext cx="29445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3"/>
          <p:cNvGrpSpPr/>
          <p:nvPr/>
        </p:nvGrpSpPr>
        <p:grpSpPr>
          <a:xfrm>
            <a:off x="141650" y="335875"/>
            <a:ext cx="2723300" cy="2149100"/>
            <a:chOff x="6118600" y="312075"/>
            <a:chExt cx="2723300" cy="2149100"/>
          </a:xfrm>
        </p:grpSpPr>
        <p:sp>
          <p:nvSpPr>
            <p:cNvPr id="67" name="Google Shape;67;p3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3"/>
          <p:cNvSpPr/>
          <p:nvPr/>
        </p:nvSpPr>
        <p:spPr>
          <a:xfrm>
            <a:off x="0" y="1666848"/>
            <a:ext cx="9144000" cy="3476672"/>
          </a:xfrm>
          <a:custGeom>
            <a:avLst/>
            <a:gdLst/>
            <a:ahLst/>
            <a:cxnLst/>
            <a:rect l="l" t="t" r="r" b="b"/>
            <a:pathLst>
              <a:path w="285750" h="108646" extrusionOk="0">
                <a:moveTo>
                  <a:pt x="0" y="1"/>
                </a:moveTo>
                <a:lnTo>
                  <a:pt x="0" y="108645"/>
                </a:lnTo>
                <a:lnTo>
                  <a:pt x="285750" y="108645"/>
                </a:lnTo>
                <a:lnTo>
                  <a:pt x="285750" y="9573"/>
                </a:lnTo>
                <a:lnTo>
                  <a:pt x="269534" y="19205"/>
                </a:lnTo>
                <a:lnTo>
                  <a:pt x="256437" y="9526"/>
                </a:lnTo>
                <a:lnTo>
                  <a:pt x="214467" y="21884"/>
                </a:lnTo>
                <a:lnTo>
                  <a:pt x="204049" y="17562"/>
                </a:lnTo>
                <a:lnTo>
                  <a:pt x="151507" y="28135"/>
                </a:lnTo>
                <a:lnTo>
                  <a:pt x="124420" y="19205"/>
                </a:lnTo>
                <a:lnTo>
                  <a:pt x="97334" y="23373"/>
                </a:lnTo>
                <a:lnTo>
                  <a:pt x="56555" y="9526"/>
                </a:lnTo>
                <a:lnTo>
                  <a:pt x="23074" y="19205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4572000" y="91780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72000" y="3634650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/>
          </p:nvPr>
        </p:nvSpPr>
        <p:spPr>
          <a:xfrm>
            <a:off x="4572300" y="1680800"/>
            <a:ext cx="36849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 rot="-1204480">
            <a:off x="-371857" y="316256"/>
            <a:ext cx="976826" cy="844842"/>
            <a:chOff x="7565700" y="3634650"/>
            <a:chExt cx="1234500" cy="1067700"/>
          </a:xfrm>
        </p:grpSpPr>
        <p:sp>
          <p:nvSpPr>
            <p:cNvPr id="102" name="Google Shape;102;p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6"/>
          <p:cNvGrpSpPr/>
          <p:nvPr/>
        </p:nvGrpSpPr>
        <p:grpSpPr>
          <a:xfrm rot="2914580">
            <a:off x="8390072" y="306420"/>
            <a:ext cx="517779" cy="366732"/>
            <a:chOff x="7565700" y="3634650"/>
            <a:chExt cx="1234500" cy="1067700"/>
          </a:xfrm>
        </p:grpSpPr>
        <p:sp>
          <p:nvSpPr>
            <p:cNvPr id="105" name="Google Shape;105;p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/>
          <p:nvPr/>
        </p:nvSpPr>
        <p:spPr>
          <a:xfrm rot="-5400000">
            <a:off x="5917402" y="1916904"/>
            <a:ext cx="5143500" cy="1309693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5400000">
            <a:off x="-1916898" y="1916904"/>
            <a:ext cx="5143500" cy="1309693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713100" y="1137550"/>
            <a:ext cx="29991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713100" y="3137150"/>
            <a:ext cx="29991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/>
          <p:nvPr/>
        </p:nvSpPr>
        <p:spPr>
          <a:xfrm rot="-5400000">
            <a:off x="5707689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rot="5400000">
            <a:off x="-1699936" y="1700040"/>
            <a:ext cx="5136356" cy="1736276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title"/>
          </p:nvPr>
        </p:nvSpPr>
        <p:spPr>
          <a:xfrm>
            <a:off x="765575" y="1680800"/>
            <a:ext cx="36849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title" idx="2" hasCustomPrompt="1"/>
          </p:nvPr>
        </p:nvSpPr>
        <p:spPr>
          <a:xfrm>
            <a:off x="3215975" y="917798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r>
              <a:t>xx%</a:t>
            </a:r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643375" y="3634650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/>
          <p:nvPr/>
        </p:nvSpPr>
        <p:spPr>
          <a:xfrm rot="10800000">
            <a:off x="0" y="52"/>
            <a:ext cx="9144000" cy="148097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/>
          <p:cNvSpPr/>
          <p:nvPr/>
        </p:nvSpPr>
        <p:spPr>
          <a:xfrm>
            <a:off x="0" y="3659156"/>
            <a:ext cx="9144000" cy="148097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title" hasCustomPrompt="1"/>
          </p:nvPr>
        </p:nvSpPr>
        <p:spPr>
          <a:xfrm>
            <a:off x="1255775" y="1606125"/>
            <a:ext cx="6630900" cy="13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r>
              <a:t>xx%</a:t>
            </a:r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"/>
          </p:nvPr>
        </p:nvSpPr>
        <p:spPr>
          <a:xfrm>
            <a:off x="2364775" y="3108650"/>
            <a:ext cx="4413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13"/>
          <p:cNvGrpSpPr/>
          <p:nvPr/>
        </p:nvGrpSpPr>
        <p:grpSpPr>
          <a:xfrm>
            <a:off x="335648" y="666955"/>
            <a:ext cx="8236480" cy="1901600"/>
            <a:chOff x="500350" y="926425"/>
            <a:chExt cx="6434750" cy="1485625"/>
          </a:xfrm>
        </p:grpSpPr>
        <p:sp>
          <p:nvSpPr>
            <p:cNvPr id="144" name="Google Shape;144;p13"/>
            <p:cNvSpPr/>
            <p:nvPr/>
          </p:nvSpPr>
          <p:spPr>
            <a:xfrm>
              <a:off x="6422225" y="926425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560" y="1"/>
                  </a:moveTo>
                  <a:cubicBezTo>
                    <a:pt x="250" y="1"/>
                    <a:pt x="0" y="239"/>
                    <a:pt x="0" y="549"/>
                  </a:cubicBezTo>
                  <a:cubicBezTo>
                    <a:pt x="0" y="846"/>
                    <a:pt x="250" y="1096"/>
                    <a:pt x="560" y="1096"/>
                  </a:cubicBezTo>
                  <a:cubicBezTo>
                    <a:pt x="858" y="1096"/>
                    <a:pt x="1108" y="846"/>
                    <a:pt x="1108" y="549"/>
                  </a:cubicBezTo>
                  <a:cubicBezTo>
                    <a:pt x="1108" y="239"/>
                    <a:pt x="858" y="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6187375" y="1395250"/>
              <a:ext cx="23225" cy="22925"/>
            </a:xfrm>
            <a:custGeom>
              <a:avLst/>
              <a:gdLst/>
              <a:ahLst/>
              <a:cxnLst/>
              <a:rect l="l" t="t" r="r" b="b"/>
              <a:pathLst>
                <a:path w="929" h="917" extrusionOk="0">
                  <a:moveTo>
                    <a:pt x="465" y="0"/>
                  </a:moveTo>
                  <a:cubicBezTo>
                    <a:pt x="215" y="0"/>
                    <a:pt x="0" y="203"/>
                    <a:pt x="0" y="453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27" y="917"/>
                    <a:pt x="929" y="715"/>
                    <a:pt x="929" y="453"/>
                  </a:cubicBezTo>
                  <a:cubicBezTo>
                    <a:pt x="929" y="203"/>
                    <a:pt x="727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459300" y="110920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6" y="0"/>
                  </a:moveTo>
                  <a:cubicBezTo>
                    <a:pt x="239" y="0"/>
                    <a:pt x="1" y="250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50"/>
                    <a:pt x="834" y="0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251250" y="1645875"/>
              <a:ext cx="38700" cy="38725"/>
            </a:xfrm>
            <a:custGeom>
              <a:avLst/>
              <a:gdLst/>
              <a:ahLst/>
              <a:cxnLst/>
              <a:rect l="l" t="t" r="r" b="b"/>
              <a:pathLst>
                <a:path w="1548" h="1549" extrusionOk="0">
                  <a:moveTo>
                    <a:pt x="774" y="0"/>
                  </a:moveTo>
                  <a:cubicBezTo>
                    <a:pt x="357" y="0"/>
                    <a:pt x="0" y="345"/>
                    <a:pt x="0" y="774"/>
                  </a:cubicBezTo>
                  <a:cubicBezTo>
                    <a:pt x="0" y="1203"/>
                    <a:pt x="357" y="1548"/>
                    <a:pt x="774" y="1548"/>
                  </a:cubicBezTo>
                  <a:cubicBezTo>
                    <a:pt x="1203" y="1548"/>
                    <a:pt x="1548" y="1203"/>
                    <a:pt x="1548" y="774"/>
                  </a:cubicBezTo>
                  <a:cubicBezTo>
                    <a:pt x="1548" y="345"/>
                    <a:pt x="1203" y="0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847025" y="1380650"/>
              <a:ext cx="39300" cy="39325"/>
            </a:xfrm>
            <a:custGeom>
              <a:avLst/>
              <a:gdLst/>
              <a:ahLst/>
              <a:cxnLst/>
              <a:rect l="l" t="t" r="r" b="b"/>
              <a:pathLst>
                <a:path w="1572" h="1573" extrusionOk="0">
                  <a:moveTo>
                    <a:pt x="786" y="1"/>
                  </a:moveTo>
                  <a:cubicBezTo>
                    <a:pt x="346" y="1"/>
                    <a:pt x="0" y="346"/>
                    <a:pt x="0" y="787"/>
                  </a:cubicBezTo>
                  <a:cubicBezTo>
                    <a:pt x="0" y="1227"/>
                    <a:pt x="346" y="1572"/>
                    <a:pt x="786" y="1572"/>
                  </a:cubicBezTo>
                  <a:cubicBezTo>
                    <a:pt x="1227" y="1572"/>
                    <a:pt x="1572" y="1227"/>
                    <a:pt x="1572" y="787"/>
                  </a:cubicBezTo>
                  <a:cubicBezTo>
                    <a:pt x="1572" y="346"/>
                    <a:pt x="1227" y="1"/>
                    <a:pt x="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853275" y="1564600"/>
              <a:ext cx="40200" cy="40225"/>
            </a:xfrm>
            <a:custGeom>
              <a:avLst/>
              <a:gdLst/>
              <a:ahLst/>
              <a:cxnLst/>
              <a:rect l="l" t="t" r="r" b="b"/>
              <a:pathLst>
                <a:path w="1608" h="1609" extrusionOk="0">
                  <a:moveTo>
                    <a:pt x="810" y="1"/>
                  </a:moveTo>
                  <a:cubicBezTo>
                    <a:pt x="358" y="1"/>
                    <a:pt x="0" y="370"/>
                    <a:pt x="0" y="810"/>
                  </a:cubicBezTo>
                  <a:cubicBezTo>
                    <a:pt x="0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608" y="370"/>
                    <a:pt x="1251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610675" y="1447625"/>
              <a:ext cx="17000" cy="17000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46" y="1"/>
                  </a:moveTo>
                  <a:cubicBezTo>
                    <a:pt x="156" y="1"/>
                    <a:pt x="1" y="155"/>
                    <a:pt x="1" y="346"/>
                  </a:cubicBezTo>
                  <a:cubicBezTo>
                    <a:pt x="1" y="525"/>
                    <a:pt x="156" y="679"/>
                    <a:pt x="346" y="679"/>
                  </a:cubicBezTo>
                  <a:cubicBezTo>
                    <a:pt x="537" y="679"/>
                    <a:pt x="679" y="525"/>
                    <a:pt x="679" y="346"/>
                  </a:cubicBezTo>
                  <a:cubicBezTo>
                    <a:pt x="679" y="155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535075" y="1733675"/>
              <a:ext cx="36650" cy="36650"/>
            </a:xfrm>
            <a:custGeom>
              <a:avLst/>
              <a:gdLst/>
              <a:ahLst/>
              <a:cxnLst/>
              <a:rect l="l" t="t" r="r" b="b"/>
              <a:pathLst>
                <a:path w="1466" h="1466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cubicBezTo>
                    <a:pt x="1" y="1132"/>
                    <a:pt x="334" y="1465"/>
                    <a:pt x="739" y="1465"/>
                  </a:cubicBezTo>
                  <a:cubicBezTo>
                    <a:pt x="1132" y="1465"/>
                    <a:pt x="1465" y="1132"/>
                    <a:pt x="1465" y="727"/>
                  </a:cubicBezTo>
                  <a:cubicBezTo>
                    <a:pt x="1465" y="322"/>
                    <a:pt x="1132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332075" y="1277075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9" y="0"/>
                  </a:moveTo>
                  <a:cubicBezTo>
                    <a:pt x="334" y="0"/>
                    <a:pt x="1" y="334"/>
                    <a:pt x="1" y="750"/>
                  </a:cubicBezTo>
                  <a:cubicBezTo>
                    <a:pt x="1" y="1155"/>
                    <a:pt x="334" y="1489"/>
                    <a:pt x="739" y="1489"/>
                  </a:cubicBezTo>
                  <a:cubicBezTo>
                    <a:pt x="1155" y="1489"/>
                    <a:pt x="1489" y="1155"/>
                    <a:pt x="1489" y="750"/>
                  </a:cubicBezTo>
                  <a:cubicBezTo>
                    <a:pt x="1489" y="334"/>
                    <a:pt x="1155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629900" y="2021200"/>
              <a:ext cx="17300" cy="17300"/>
            </a:xfrm>
            <a:custGeom>
              <a:avLst/>
              <a:gdLst/>
              <a:ahLst/>
              <a:cxnLst/>
              <a:rect l="l" t="t" r="r" b="b"/>
              <a:pathLst>
                <a:path w="692" h="692" extrusionOk="0">
                  <a:moveTo>
                    <a:pt x="346" y="1"/>
                  </a:moveTo>
                  <a:cubicBezTo>
                    <a:pt x="156" y="1"/>
                    <a:pt x="1" y="156"/>
                    <a:pt x="1" y="346"/>
                  </a:cubicBezTo>
                  <a:cubicBezTo>
                    <a:pt x="1" y="537"/>
                    <a:pt x="156" y="692"/>
                    <a:pt x="346" y="692"/>
                  </a:cubicBezTo>
                  <a:cubicBezTo>
                    <a:pt x="537" y="692"/>
                    <a:pt x="691" y="537"/>
                    <a:pt x="691" y="346"/>
                  </a:cubicBezTo>
                  <a:cubicBezTo>
                    <a:pt x="691" y="156"/>
                    <a:pt x="537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329275" y="1550625"/>
              <a:ext cx="31875" cy="32175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0"/>
                  </a:moveTo>
                  <a:cubicBezTo>
                    <a:pt x="286" y="0"/>
                    <a:pt x="0" y="286"/>
                    <a:pt x="0" y="643"/>
                  </a:cubicBezTo>
                  <a:cubicBezTo>
                    <a:pt x="0" y="988"/>
                    <a:pt x="286" y="1286"/>
                    <a:pt x="643" y="1286"/>
                  </a:cubicBezTo>
                  <a:cubicBezTo>
                    <a:pt x="989" y="1286"/>
                    <a:pt x="1274" y="988"/>
                    <a:pt x="1274" y="643"/>
                  </a:cubicBezTo>
                  <a:cubicBezTo>
                    <a:pt x="1274" y="286"/>
                    <a:pt x="989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242650" y="1263075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7"/>
                    <a:pt x="370" y="1668"/>
                    <a:pt x="834" y="1668"/>
                  </a:cubicBezTo>
                  <a:cubicBezTo>
                    <a:pt x="1287" y="1668"/>
                    <a:pt x="1668" y="1287"/>
                    <a:pt x="1668" y="834"/>
                  </a:cubicBezTo>
                  <a:cubicBezTo>
                    <a:pt x="1668" y="370"/>
                    <a:pt x="1287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135500" y="1030900"/>
              <a:ext cx="40800" cy="40825"/>
            </a:xfrm>
            <a:custGeom>
              <a:avLst/>
              <a:gdLst/>
              <a:ahLst/>
              <a:cxnLst/>
              <a:rect l="l" t="t" r="r" b="b"/>
              <a:pathLst>
                <a:path w="1632" h="1633" extrusionOk="0">
                  <a:moveTo>
                    <a:pt x="822" y="1"/>
                  </a:moveTo>
                  <a:cubicBezTo>
                    <a:pt x="370" y="1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22"/>
                  </a:cubicBezTo>
                  <a:cubicBezTo>
                    <a:pt x="1632" y="370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2771775" y="1236600"/>
              <a:ext cx="39600" cy="39300"/>
            </a:xfrm>
            <a:custGeom>
              <a:avLst/>
              <a:gdLst/>
              <a:ahLst/>
              <a:cxnLst/>
              <a:rect l="l" t="t" r="r" b="b"/>
              <a:pathLst>
                <a:path w="1584" h="1572" extrusionOk="0">
                  <a:moveTo>
                    <a:pt x="798" y="0"/>
                  </a:moveTo>
                  <a:cubicBezTo>
                    <a:pt x="357" y="0"/>
                    <a:pt x="0" y="357"/>
                    <a:pt x="0" y="786"/>
                  </a:cubicBezTo>
                  <a:cubicBezTo>
                    <a:pt x="0" y="1226"/>
                    <a:pt x="357" y="1572"/>
                    <a:pt x="798" y="1572"/>
                  </a:cubicBezTo>
                  <a:cubicBezTo>
                    <a:pt x="1226" y="1572"/>
                    <a:pt x="1584" y="1226"/>
                    <a:pt x="1584" y="786"/>
                  </a:cubicBezTo>
                  <a:cubicBezTo>
                    <a:pt x="1584" y="357"/>
                    <a:pt x="1226" y="0"/>
                    <a:pt x="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2609550" y="1569675"/>
              <a:ext cx="32750" cy="32750"/>
            </a:xfrm>
            <a:custGeom>
              <a:avLst/>
              <a:gdLst/>
              <a:ahLst/>
              <a:cxnLst/>
              <a:rect l="l" t="t" r="r" b="b"/>
              <a:pathLst>
                <a:path w="1310" h="1310" extrusionOk="0">
                  <a:moveTo>
                    <a:pt x="655" y="0"/>
                  </a:moveTo>
                  <a:cubicBezTo>
                    <a:pt x="298" y="0"/>
                    <a:pt x="0" y="286"/>
                    <a:pt x="0" y="655"/>
                  </a:cubicBezTo>
                  <a:cubicBezTo>
                    <a:pt x="0" y="1012"/>
                    <a:pt x="298" y="1310"/>
                    <a:pt x="655" y="1310"/>
                  </a:cubicBezTo>
                  <a:cubicBezTo>
                    <a:pt x="1024" y="1310"/>
                    <a:pt x="1310" y="1012"/>
                    <a:pt x="1310" y="655"/>
                  </a:cubicBezTo>
                  <a:cubicBezTo>
                    <a:pt x="1310" y="286"/>
                    <a:pt x="102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2515475" y="1439000"/>
              <a:ext cx="32775" cy="32775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25" y="1310"/>
                    <a:pt x="1310" y="1012"/>
                    <a:pt x="1310" y="655"/>
                  </a:cubicBezTo>
                  <a:cubicBezTo>
                    <a:pt x="1310" y="298"/>
                    <a:pt x="1025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2164250" y="1665225"/>
              <a:ext cx="18775" cy="1877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81" y="0"/>
                  </a:moveTo>
                  <a:cubicBezTo>
                    <a:pt x="167" y="0"/>
                    <a:pt x="0" y="167"/>
                    <a:pt x="0" y="369"/>
                  </a:cubicBezTo>
                  <a:cubicBezTo>
                    <a:pt x="0" y="584"/>
                    <a:pt x="167" y="750"/>
                    <a:pt x="381" y="750"/>
                  </a:cubicBezTo>
                  <a:cubicBezTo>
                    <a:pt x="584" y="750"/>
                    <a:pt x="750" y="584"/>
                    <a:pt x="750" y="369"/>
                  </a:cubicBezTo>
                  <a:cubicBezTo>
                    <a:pt x="750" y="167"/>
                    <a:pt x="584" y="0"/>
                    <a:pt x="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924625" y="1280350"/>
              <a:ext cx="4500" cy="4475"/>
            </a:xfrm>
            <a:custGeom>
              <a:avLst/>
              <a:gdLst/>
              <a:ahLst/>
              <a:cxnLst/>
              <a:rect l="l" t="t" r="r" b="b"/>
              <a:pathLst>
                <a:path w="180" h="179" extrusionOk="0">
                  <a:moveTo>
                    <a:pt x="96" y="0"/>
                  </a:moveTo>
                  <a:cubicBezTo>
                    <a:pt x="48" y="0"/>
                    <a:pt x="1" y="48"/>
                    <a:pt x="1" y="96"/>
                  </a:cubicBezTo>
                  <a:cubicBezTo>
                    <a:pt x="1" y="143"/>
                    <a:pt x="48" y="179"/>
                    <a:pt x="96" y="179"/>
                  </a:cubicBezTo>
                  <a:cubicBezTo>
                    <a:pt x="144" y="179"/>
                    <a:pt x="179" y="143"/>
                    <a:pt x="179" y="96"/>
                  </a:cubicBezTo>
                  <a:cubicBezTo>
                    <a:pt x="179" y="48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1887725" y="12336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0"/>
                  </a:moveTo>
                  <a:cubicBezTo>
                    <a:pt x="203" y="0"/>
                    <a:pt x="0" y="202"/>
                    <a:pt x="0" y="453"/>
                  </a:cubicBezTo>
                  <a:cubicBezTo>
                    <a:pt x="0" y="691"/>
                    <a:pt x="203" y="893"/>
                    <a:pt x="453" y="893"/>
                  </a:cubicBezTo>
                  <a:cubicBezTo>
                    <a:pt x="703" y="893"/>
                    <a:pt x="893" y="691"/>
                    <a:pt x="893" y="453"/>
                  </a:cubicBezTo>
                  <a:cubicBezTo>
                    <a:pt x="893" y="202"/>
                    <a:pt x="703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3278075" y="227837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30"/>
                    <a:pt x="262" y="1192"/>
                    <a:pt x="596" y="1192"/>
                  </a:cubicBezTo>
                  <a:cubicBezTo>
                    <a:pt x="917" y="1192"/>
                    <a:pt x="1191" y="930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2512200" y="1864050"/>
              <a:ext cx="19375" cy="19075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2409225" y="1893225"/>
              <a:ext cx="35725" cy="35750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715" y="0"/>
                  </a:moveTo>
                  <a:cubicBezTo>
                    <a:pt x="322" y="0"/>
                    <a:pt x="0" y="322"/>
                    <a:pt x="0" y="715"/>
                  </a:cubicBezTo>
                  <a:cubicBezTo>
                    <a:pt x="0" y="1108"/>
                    <a:pt x="322" y="1429"/>
                    <a:pt x="715" y="1429"/>
                  </a:cubicBezTo>
                  <a:cubicBezTo>
                    <a:pt x="1107" y="1429"/>
                    <a:pt x="1429" y="1108"/>
                    <a:pt x="1429" y="715"/>
                  </a:cubicBezTo>
                  <a:cubicBezTo>
                    <a:pt x="1429" y="322"/>
                    <a:pt x="1107" y="0"/>
                    <a:pt x="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2377075" y="2003050"/>
              <a:ext cx="26225" cy="25925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810"/>
                    <a:pt x="238" y="1037"/>
                    <a:pt x="524" y="1037"/>
                  </a:cubicBezTo>
                  <a:cubicBezTo>
                    <a:pt x="810" y="1037"/>
                    <a:pt x="1048" y="810"/>
                    <a:pt x="1048" y="525"/>
                  </a:cubicBezTo>
                  <a:cubicBezTo>
                    <a:pt x="1048" y="239"/>
                    <a:pt x="810" y="1"/>
                    <a:pt x="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935050" y="2370350"/>
              <a:ext cx="35150" cy="34850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1"/>
                  </a:moveTo>
                  <a:cubicBezTo>
                    <a:pt x="322" y="1"/>
                    <a:pt x="1" y="311"/>
                    <a:pt x="1" y="703"/>
                  </a:cubicBezTo>
                  <a:cubicBezTo>
                    <a:pt x="1" y="1084"/>
                    <a:pt x="322" y="1394"/>
                    <a:pt x="703" y="1394"/>
                  </a:cubicBezTo>
                  <a:cubicBezTo>
                    <a:pt x="1084" y="1394"/>
                    <a:pt x="1405" y="1084"/>
                    <a:pt x="1405" y="703"/>
                  </a:cubicBezTo>
                  <a:cubicBezTo>
                    <a:pt x="1405" y="311"/>
                    <a:pt x="1084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646625" y="1759275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3"/>
                    <a:pt x="477" y="953"/>
                  </a:cubicBezTo>
                  <a:cubicBezTo>
                    <a:pt x="750" y="953"/>
                    <a:pt x="953" y="739"/>
                    <a:pt x="953" y="477"/>
                  </a:cubicBezTo>
                  <a:cubicBezTo>
                    <a:pt x="953" y="215"/>
                    <a:pt x="750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306400" y="1541400"/>
              <a:ext cx="25925" cy="25900"/>
            </a:xfrm>
            <a:custGeom>
              <a:avLst/>
              <a:gdLst/>
              <a:ahLst/>
              <a:cxnLst/>
              <a:rect l="l" t="t" r="r" b="b"/>
              <a:pathLst>
                <a:path w="1037" h="1036" extrusionOk="0">
                  <a:moveTo>
                    <a:pt x="524" y="0"/>
                  </a:moveTo>
                  <a:cubicBezTo>
                    <a:pt x="227" y="0"/>
                    <a:pt x="1" y="226"/>
                    <a:pt x="1" y="512"/>
                  </a:cubicBezTo>
                  <a:cubicBezTo>
                    <a:pt x="1" y="810"/>
                    <a:pt x="227" y="1036"/>
                    <a:pt x="524" y="1036"/>
                  </a:cubicBezTo>
                  <a:cubicBezTo>
                    <a:pt x="810" y="1036"/>
                    <a:pt x="1036" y="810"/>
                    <a:pt x="1036" y="512"/>
                  </a:cubicBezTo>
                  <a:cubicBezTo>
                    <a:pt x="1036" y="226"/>
                    <a:pt x="810" y="0"/>
                    <a:pt x="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1105175" y="2309950"/>
              <a:ext cx="33375" cy="33650"/>
            </a:xfrm>
            <a:custGeom>
              <a:avLst/>
              <a:gdLst/>
              <a:ahLst/>
              <a:cxnLst/>
              <a:rect l="l" t="t" r="r" b="b"/>
              <a:pathLst>
                <a:path w="1335" h="1346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cubicBezTo>
                    <a:pt x="1" y="1048"/>
                    <a:pt x="299" y="1345"/>
                    <a:pt x="668" y="1345"/>
                  </a:cubicBezTo>
                  <a:cubicBezTo>
                    <a:pt x="1037" y="1345"/>
                    <a:pt x="1334" y="1048"/>
                    <a:pt x="1334" y="667"/>
                  </a:cubicBezTo>
                  <a:cubicBezTo>
                    <a:pt x="1334" y="298"/>
                    <a:pt x="1037" y="0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00350" y="19402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51" y="0"/>
                  </a:moveTo>
                  <a:cubicBezTo>
                    <a:pt x="334" y="0"/>
                    <a:pt x="0" y="334"/>
                    <a:pt x="0" y="739"/>
                  </a:cubicBezTo>
                  <a:cubicBezTo>
                    <a:pt x="0" y="1155"/>
                    <a:pt x="334" y="1489"/>
                    <a:pt x="751" y="1489"/>
                  </a:cubicBezTo>
                  <a:cubicBezTo>
                    <a:pt x="1155" y="1489"/>
                    <a:pt x="1489" y="1155"/>
                    <a:pt x="1489" y="739"/>
                  </a:cubicBezTo>
                  <a:cubicBezTo>
                    <a:pt x="1489" y="334"/>
                    <a:pt x="1155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549925" y="1240750"/>
              <a:ext cx="34250" cy="34275"/>
            </a:xfrm>
            <a:custGeom>
              <a:avLst/>
              <a:gdLst/>
              <a:ahLst/>
              <a:cxnLst/>
              <a:rect l="l" t="t" r="r" b="b"/>
              <a:pathLst>
                <a:path w="1370" h="1371" extrusionOk="0">
                  <a:moveTo>
                    <a:pt x="691" y="1"/>
                  </a:moveTo>
                  <a:cubicBezTo>
                    <a:pt x="310" y="1"/>
                    <a:pt x="0" y="298"/>
                    <a:pt x="0" y="679"/>
                  </a:cubicBezTo>
                  <a:cubicBezTo>
                    <a:pt x="0" y="1060"/>
                    <a:pt x="310" y="1370"/>
                    <a:pt x="691" y="1370"/>
                  </a:cubicBezTo>
                  <a:cubicBezTo>
                    <a:pt x="1060" y="1370"/>
                    <a:pt x="1369" y="1060"/>
                    <a:pt x="1369" y="679"/>
                  </a:cubicBezTo>
                  <a:cubicBezTo>
                    <a:pt x="1369" y="298"/>
                    <a:pt x="1060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6388000" y="1369050"/>
              <a:ext cx="36625" cy="36625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38" y="0"/>
                  </a:moveTo>
                  <a:cubicBezTo>
                    <a:pt x="333" y="0"/>
                    <a:pt x="0" y="322"/>
                    <a:pt x="0" y="727"/>
                  </a:cubicBezTo>
                  <a:cubicBezTo>
                    <a:pt x="0" y="1132"/>
                    <a:pt x="333" y="1465"/>
                    <a:pt x="738" y="1465"/>
                  </a:cubicBezTo>
                  <a:cubicBezTo>
                    <a:pt x="1131" y="1465"/>
                    <a:pt x="1465" y="1132"/>
                    <a:pt x="1465" y="727"/>
                  </a:cubicBezTo>
                  <a:cubicBezTo>
                    <a:pt x="1465" y="322"/>
                    <a:pt x="1131" y="0"/>
                    <a:pt x="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5966200" y="1395550"/>
              <a:ext cx="26825" cy="26800"/>
            </a:xfrm>
            <a:custGeom>
              <a:avLst/>
              <a:gdLst/>
              <a:ahLst/>
              <a:cxnLst/>
              <a:rect l="l" t="t" r="r" b="b"/>
              <a:pathLst>
                <a:path w="1073" h="1072" extrusionOk="0">
                  <a:moveTo>
                    <a:pt x="537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2" y="834"/>
                    <a:pt x="1072" y="536"/>
                  </a:cubicBezTo>
                  <a:cubicBezTo>
                    <a:pt x="1072" y="238"/>
                    <a:pt x="83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5991500" y="1832800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703" y="0"/>
                  </a:moveTo>
                  <a:cubicBezTo>
                    <a:pt x="310" y="0"/>
                    <a:pt x="1" y="310"/>
                    <a:pt x="1" y="691"/>
                  </a:cubicBezTo>
                  <a:cubicBezTo>
                    <a:pt x="1" y="1084"/>
                    <a:pt x="310" y="1393"/>
                    <a:pt x="703" y="1393"/>
                  </a:cubicBezTo>
                  <a:cubicBezTo>
                    <a:pt x="1084" y="1393"/>
                    <a:pt x="1394" y="1084"/>
                    <a:pt x="1394" y="691"/>
                  </a:cubicBezTo>
                  <a:cubicBezTo>
                    <a:pt x="1394" y="310"/>
                    <a:pt x="1084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5933475" y="1914050"/>
              <a:ext cx="37225" cy="37225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738" y="1"/>
                  </a:moveTo>
                  <a:cubicBezTo>
                    <a:pt x="334" y="1"/>
                    <a:pt x="0" y="334"/>
                    <a:pt x="0" y="751"/>
                  </a:cubicBezTo>
                  <a:cubicBezTo>
                    <a:pt x="0" y="1156"/>
                    <a:pt x="334" y="1489"/>
                    <a:pt x="738" y="1489"/>
                  </a:cubicBezTo>
                  <a:cubicBezTo>
                    <a:pt x="1155" y="1489"/>
                    <a:pt x="1488" y="1156"/>
                    <a:pt x="1488" y="751"/>
                  </a:cubicBezTo>
                  <a:cubicBezTo>
                    <a:pt x="1488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6189750" y="209830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65"/>
                  </a:cubicBezTo>
                  <a:cubicBezTo>
                    <a:pt x="0" y="715"/>
                    <a:pt x="203" y="917"/>
                    <a:pt x="465" y="917"/>
                  </a:cubicBezTo>
                  <a:cubicBezTo>
                    <a:pt x="715" y="917"/>
                    <a:pt x="917" y="715"/>
                    <a:pt x="917" y="465"/>
                  </a:cubicBezTo>
                  <a:cubicBezTo>
                    <a:pt x="917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6886275" y="2376325"/>
              <a:ext cx="35725" cy="35725"/>
            </a:xfrm>
            <a:custGeom>
              <a:avLst/>
              <a:gdLst/>
              <a:ahLst/>
              <a:cxnLst/>
              <a:rect l="l" t="t" r="r" b="b"/>
              <a:pathLst>
                <a:path w="1429" h="1429" extrusionOk="0">
                  <a:moveTo>
                    <a:pt x="714" y="0"/>
                  </a:moveTo>
                  <a:cubicBezTo>
                    <a:pt x="322" y="0"/>
                    <a:pt x="0" y="322"/>
                    <a:pt x="0" y="714"/>
                  </a:cubicBezTo>
                  <a:cubicBezTo>
                    <a:pt x="0" y="1107"/>
                    <a:pt x="322" y="1429"/>
                    <a:pt x="714" y="1429"/>
                  </a:cubicBezTo>
                  <a:cubicBezTo>
                    <a:pt x="1107" y="1429"/>
                    <a:pt x="1429" y="1107"/>
                    <a:pt x="1429" y="714"/>
                  </a:cubicBezTo>
                  <a:cubicBezTo>
                    <a:pt x="1429" y="322"/>
                    <a:pt x="1107" y="0"/>
                    <a:pt x="7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5543825" y="2273925"/>
              <a:ext cx="19975" cy="19975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cubicBezTo>
                    <a:pt x="1" y="619"/>
                    <a:pt x="180" y="798"/>
                    <a:pt x="406" y="798"/>
                  </a:cubicBezTo>
                  <a:cubicBezTo>
                    <a:pt x="620" y="798"/>
                    <a:pt x="799" y="619"/>
                    <a:pt x="799" y="405"/>
                  </a:cubicBezTo>
                  <a:cubicBezTo>
                    <a:pt x="799" y="179"/>
                    <a:pt x="620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6016800" y="2352500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6235875" y="1814050"/>
              <a:ext cx="29200" cy="28900"/>
            </a:xfrm>
            <a:custGeom>
              <a:avLst/>
              <a:gdLst/>
              <a:ahLst/>
              <a:cxnLst/>
              <a:rect l="l" t="t" r="r" b="b"/>
              <a:pathLst>
                <a:path w="1168" h="1156" extrusionOk="0">
                  <a:moveTo>
                    <a:pt x="584" y="0"/>
                  </a:moveTo>
                  <a:cubicBezTo>
                    <a:pt x="263" y="0"/>
                    <a:pt x="1" y="262"/>
                    <a:pt x="1" y="584"/>
                  </a:cubicBezTo>
                  <a:cubicBezTo>
                    <a:pt x="1" y="905"/>
                    <a:pt x="263" y="1155"/>
                    <a:pt x="584" y="1155"/>
                  </a:cubicBezTo>
                  <a:cubicBezTo>
                    <a:pt x="906" y="1155"/>
                    <a:pt x="1168" y="905"/>
                    <a:pt x="1168" y="584"/>
                  </a:cubicBezTo>
                  <a:cubicBezTo>
                    <a:pt x="1168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6065625" y="1514600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1"/>
                  </a:moveTo>
                  <a:cubicBezTo>
                    <a:pt x="215" y="1"/>
                    <a:pt x="1" y="215"/>
                    <a:pt x="1" y="489"/>
                  </a:cubicBezTo>
                  <a:cubicBezTo>
                    <a:pt x="1" y="763"/>
                    <a:pt x="215" y="977"/>
                    <a:pt x="489" y="977"/>
                  </a:cubicBezTo>
                  <a:cubicBezTo>
                    <a:pt x="763" y="977"/>
                    <a:pt x="977" y="763"/>
                    <a:pt x="977" y="489"/>
                  </a:cubicBezTo>
                  <a:cubicBezTo>
                    <a:pt x="977" y="215"/>
                    <a:pt x="763" y="1"/>
                    <a:pt x="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6083200" y="1202350"/>
              <a:ext cx="26800" cy="26825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1"/>
                  </a:moveTo>
                  <a:cubicBezTo>
                    <a:pt x="250" y="1"/>
                    <a:pt x="0" y="239"/>
                    <a:pt x="0" y="537"/>
                  </a:cubicBezTo>
                  <a:cubicBezTo>
                    <a:pt x="0" y="834"/>
                    <a:pt x="250" y="1073"/>
                    <a:pt x="536" y="1073"/>
                  </a:cubicBezTo>
                  <a:cubicBezTo>
                    <a:pt x="833" y="1073"/>
                    <a:pt x="1072" y="834"/>
                    <a:pt x="1072" y="537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6359125" y="113122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19" y="0"/>
                  </a:moveTo>
                  <a:cubicBezTo>
                    <a:pt x="274" y="0"/>
                    <a:pt x="0" y="286"/>
                    <a:pt x="0" y="631"/>
                  </a:cubicBezTo>
                  <a:cubicBezTo>
                    <a:pt x="0" y="977"/>
                    <a:pt x="274" y="1251"/>
                    <a:pt x="619" y="1251"/>
                  </a:cubicBezTo>
                  <a:cubicBezTo>
                    <a:pt x="965" y="1251"/>
                    <a:pt x="1250" y="977"/>
                    <a:pt x="1250" y="631"/>
                  </a:cubicBezTo>
                  <a:cubicBezTo>
                    <a:pt x="1250" y="286"/>
                    <a:pt x="965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6908875" y="1251475"/>
              <a:ext cx="26225" cy="26225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1" y="1048"/>
                    <a:pt x="1049" y="810"/>
                    <a:pt x="1049" y="524"/>
                  </a:cubicBezTo>
                  <a:cubicBezTo>
                    <a:pt x="1049" y="239"/>
                    <a:pt x="81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4597000" y="1972100"/>
              <a:ext cx="21450" cy="21750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0"/>
                  </a:moveTo>
                  <a:cubicBezTo>
                    <a:pt x="191" y="0"/>
                    <a:pt x="0" y="191"/>
                    <a:pt x="0" y="429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29"/>
                  </a:cubicBezTo>
                  <a:cubicBezTo>
                    <a:pt x="857" y="191"/>
                    <a:pt x="66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4300825" y="1460125"/>
              <a:ext cx="36325" cy="36650"/>
            </a:xfrm>
            <a:custGeom>
              <a:avLst/>
              <a:gdLst/>
              <a:ahLst/>
              <a:cxnLst/>
              <a:rect l="l" t="t" r="r" b="b"/>
              <a:pathLst>
                <a:path w="1453" h="1466" extrusionOk="0">
                  <a:moveTo>
                    <a:pt x="727" y="1"/>
                  </a:moveTo>
                  <a:cubicBezTo>
                    <a:pt x="322" y="1"/>
                    <a:pt x="0" y="334"/>
                    <a:pt x="0" y="739"/>
                  </a:cubicBezTo>
                  <a:cubicBezTo>
                    <a:pt x="0" y="1132"/>
                    <a:pt x="322" y="1465"/>
                    <a:pt x="727" y="1465"/>
                  </a:cubicBezTo>
                  <a:cubicBezTo>
                    <a:pt x="1132" y="1465"/>
                    <a:pt x="1453" y="1132"/>
                    <a:pt x="1453" y="739"/>
                  </a:cubicBezTo>
                  <a:cubicBezTo>
                    <a:pt x="1453" y="334"/>
                    <a:pt x="1132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863875" y="1838150"/>
              <a:ext cx="38125" cy="38125"/>
            </a:xfrm>
            <a:custGeom>
              <a:avLst/>
              <a:gdLst/>
              <a:ahLst/>
              <a:cxnLst/>
              <a:rect l="l" t="t" r="r" b="b"/>
              <a:pathLst>
                <a:path w="1525" h="1525" extrusionOk="0">
                  <a:moveTo>
                    <a:pt x="762" y="1"/>
                  </a:moveTo>
                  <a:cubicBezTo>
                    <a:pt x="345" y="1"/>
                    <a:pt x="0" y="346"/>
                    <a:pt x="0" y="763"/>
                  </a:cubicBezTo>
                  <a:cubicBezTo>
                    <a:pt x="0" y="1179"/>
                    <a:pt x="345" y="1525"/>
                    <a:pt x="762" y="1525"/>
                  </a:cubicBezTo>
                  <a:cubicBezTo>
                    <a:pt x="1179" y="1525"/>
                    <a:pt x="1524" y="1179"/>
                    <a:pt x="1524" y="763"/>
                  </a:cubicBezTo>
                  <a:cubicBezTo>
                    <a:pt x="1524" y="346"/>
                    <a:pt x="117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494475" y="1414875"/>
              <a:ext cx="18775" cy="18500"/>
            </a:xfrm>
            <a:custGeom>
              <a:avLst/>
              <a:gdLst/>
              <a:ahLst/>
              <a:cxnLst/>
              <a:rect l="l" t="t" r="r" b="b"/>
              <a:pathLst>
                <a:path w="751" h="740" extrusionOk="0">
                  <a:moveTo>
                    <a:pt x="369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84" y="739"/>
                    <a:pt x="750" y="572"/>
                    <a:pt x="750" y="370"/>
                  </a:cubicBezTo>
                  <a:cubicBezTo>
                    <a:pt x="750" y="168"/>
                    <a:pt x="584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2758675" y="1504775"/>
              <a:ext cx="26500" cy="26825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2516975" y="2133425"/>
              <a:ext cx="32175" cy="3187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1"/>
                  </a:moveTo>
                  <a:cubicBezTo>
                    <a:pt x="286" y="1"/>
                    <a:pt x="0" y="286"/>
                    <a:pt x="0" y="632"/>
                  </a:cubicBezTo>
                  <a:cubicBezTo>
                    <a:pt x="0" y="989"/>
                    <a:pt x="286" y="1275"/>
                    <a:pt x="643" y="1275"/>
                  </a:cubicBezTo>
                  <a:cubicBezTo>
                    <a:pt x="1000" y="1275"/>
                    <a:pt x="1286" y="989"/>
                    <a:pt x="1286" y="632"/>
                  </a:cubicBezTo>
                  <a:cubicBezTo>
                    <a:pt x="1286" y="286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2105900" y="2011675"/>
              <a:ext cx="38725" cy="38725"/>
            </a:xfrm>
            <a:custGeom>
              <a:avLst/>
              <a:gdLst/>
              <a:ahLst/>
              <a:cxnLst/>
              <a:rect l="l" t="t" r="r" b="b"/>
              <a:pathLst>
                <a:path w="1549" h="1549" extrusionOk="0">
                  <a:moveTo>
                    <a:pt x="775" y="1"/>
                  </a:moveTo>
                  <a:cubicBezTo>
                    <a:pt x="346" y="1"/>
                    <a:pt x="1" y="346"/>
                    <a:pt x="1" y="775"/>
                  </a:cubicBezTo>
                  <a:cubicBezTo>
                    <a:pt x="1" y="1203"/>
                    <a:pt x="346" y="1549"/>
                    <a:pt x="775" y="1549"/>
                  </a:cubicBezTo>
                  <a:cubicBezTo>
                    <a:pt x="1203" y="1549"/>
                    <a:pt x="1549" y="1203"/>
                    <a:pt x="1549" y="775"/>
                  </a:cubicBezTo>
                  <a:cubicBezTo>
                    <a:pt x="1549" y="346"/>
                    <a:pt x="1203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hasCustomPrompt="1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5809650" y="854858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4" hasCustomPrompt="1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5" hasCustomPrompt="1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6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9"/>
          </p:nvPr>
        </p:nvSpPr>
        <p:spPr>
          <a:xfrm>
            <a:off x="5809650" y="2939141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09650" y="3980833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11179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/>
          <p:nvPr/>
        </p:nvSpPr>
        <p:spPr>
          <a:xfrm>
            <a:off x="0" y="3083040"/>
            <a:ext cx="9144000" cy="2060480"/>
          </a:xfrm>
          <a:custGeom>
            <a:avLst/>
            <a:gdLst/>
            <a:ahLst/>
            <a:cxnLst/>
            <a:rect l="l" t="t" r="r" b="b"/>
            <a:pathLst>
              <a:path w="285750" h="64390" extrusionOk="0">
                <a:moveTo>
                  <a:pt x="41446" y="1536"/>
                </a:moveTo>
                <a:lnTo>
                  <a:pt x="39576" y="2727"/>
                </a:lnTo>
                <a:lnTo>
                  <a:pt x="20253" y="2727"/>
                </a:lnTo>
                <a:lnTo>
                  <a:pt x="22574" y="1536"/>
                </a:lnTo>
                <a:close/>
                <a:moveTo>
                  <a:pt x="63294" y="1536"/>
                </a:moveTo>
                <a:lnTo>
                  <a:pt x="61841" y="2727"/>
                </a:lnTo>
                <a:lnTo>
                  <a:pt x="42577" y="2727"/>
                </a:lnTo>
                <a:lnTo>
                  <a:pt x="44458" y="1536"/>
                </a:lnTo>
                <a:close/>
                <a:moveTo>
                  <a:pt x="87070" y="1536"/>
                </a:moveTo>
                <a:lnTo>
                  <a:pt x="85987" y="2727"/>
                </a:lnTo>
                <a:lnTo>
                  <a:pt x="64449" y="2727"/>
                </a:lnTo>
                <a:lnTo>
                  <a:pt x="65913" y="1536"/>
                </a:lnTo>
                <a:close/>
                <a:moveTo>
                  <a:pt x="107335" y="1536"/>
                </a:moveTo>
                <a:lnTo>
                  <a:pt x="106692" y="2727"/>
                </a:lnTo>
                <a:lnTo>
                  <a:pt x="88285" y="2727"/>
                </a:lnTo>
                <a:lnTo>
                  <a:pt x="89345" y="1536"/>
                </a:lnTo>
                <a:close/>
                <a:moveTo>
                  <a:pt x="128969" y="1536"/>
                </a:moveTo>
                <a:lnTo>
                  <a:pt x="128766" y="2727"/>
                </a:lnTo>
                <a:lnTo>
                  <a:pt x="108716" y="2727"/>
                </a:lnTo>
                <a:lnTo>
                  <a:pt x="109359" y="1536"/>
                </a:lnTo>
                <a:close/>
                <a:moveTo>
                  <a:pt x="154900" y="1536"/>
                </a:moveTo>
                <a:lnTo>
                  <a:pt x="155115" y="2727"/>
                </a:lnTo>
                <a:lnTo>
                  <a:pt x="130647" y="2727"/>
                </a:lnTo>
                <a:lnTo>
                  <a:pt x="130850" y="1536"/>
                </a:lnTo>
                <a:close/>
                <a:moveTo>
                  <a:pt x="176391" y="1536"/>
                </a:moveTo>
                <a:lnTo>
                  <a:pt x="177034" y="2727"/>
                </a:lnTo>
                <a:lnTo>
                  <a:pt x="156984" y="2727"/>
                </a:lnTo>
                <a:lnTo>
                  <a:pt x="156770" y="1536"/>
                </a:lnTo>
                <a:close/>
                <a:moveTo>
                  <a:pt x="196394" y="1536"/>
                </a:moveTo>
                <a:lnTo>
                  <a:pt x="197465" y="2727"/>
                </a:lnTo>
                <a:lnTo>
                  <a:pt x="179058" y="2727"/>
                </a:lnTo>
                <a:lnTo>
                  <a:pt x="178415" y="1536"/>
                </a:lnTo>
                <a:close/>
                <a:moveTo>
                  <a:pt x="219837" y="1536"/>
                </a:moveTo>
                <a:lnTo>
                  <a:pt x="221290" y="2727"/>
                </a:lnTo>
                <a:lnTo>
                  <a:pt x="199751" y="2727"/>
                </a:lnTo>
                <a:lnTo>
                  <a:pt x="198680" y="1536"/>
                </a:lnTo>
                <a:close/>
                <a:moveTo>
                  <a:pt x="241292" y="1536"/>
                </a:moveTo>
                <a:lnTo>
                  <a:pt x="243173" y="2727"/>
                </a:lnTo>
                <a:lnTo>
                  <a:pt x="223909" y="2727"/>
                </a:lnTo>
                <a:lnTo>
                  <a:pt x="222456" y="1536"/>
                </a:lnTo>
                <a:close/>
                <a:moveTo>
                  <a:pt x="263176" y="1536"/>
                </a:moveTo>
                <a:lnTo>
                  <a:pt x="265497" y="2727"/>
                </a:lnTo>
                <a:lnTo>
                  <a:pt x="246174" y="2727"/>
                </a:lnTo>
                <a:lnTo>
                  <a:pt x="244304" y="1536"/>
                </a:lnTo>
                <a:close/>
                <a:moveTo>
                  <a:pt x="37195" y="4215"/>
                </a:moveTo>
                <a:lnTo>
                  <a:pt x="31480" y="7834"/>
                </a:lnTo>
                <a:lnTo>
                  <a:pt x="10251" y="7834"/>
                </a:lnTo>
                <a:lnTo>
                  <a:pt x="17324" y="4215"/>
                </a:lnTo>
                <a:close/>
                <a:moveTo>
                  <a:pt x="128516" y="4215"/>
                </a:moveTo>
                <a:lnTo>
                  <a:pt x="127885" y="7834"/>
                </a:lnTo>
                <a:lnTo>
                  <a:pt x="105966" y="7834"/>
                </a:lnTo>
                <a:lnTo>
                  <a:pt x="107918" y="4215"/>
                </a:lnTo>
                <a:close/>
                <a:moveTo>
                  <a:pt x="155365" y="4215"/>
                </a:moveTo>
                <a:lnTo>
                  <a:pt x="155984" y="7834"/>
                </a:lnTo>
                <a:lnTo>
                  <a:pt x="129766" y="7834"/>
                </a:lnTo>
                <a:lnTo>
                  <a:pt x="130385" y="4215"/>
                </a:lnTo>
                <a:close/>
                <a:moveTo>
                  <a:pt x="59996" y="4239"/>
                </a:moveTo>
                <a:lnTo>
                  <a:pt x="55543" y="7846"/>
                </a:lnTo>
                <a:lnTo>
                  <a:pt x="34481" y="7846"/>
                </a:lnTo>
                <a:lnTo>
                  <a:pt x="40219" y="4239"/>
                </a:lnTo>
                <a:close/>
                <a:moveTo>
                  <a:pt x="84665" y="4239"/>
                </a:moveTo>
                <a:lnTo>
                  <a:pt x="81427" y="7846"/>
                </a:lnTo>
                <a:lnTo>
                  <a:pt x="58162" y="7846"/>
                </a:lnTo>
                <a:lnTo>
                  <a:pt x="62615" y="4239"/>
                </a:lnTo>
                <a:close/>
                <a:moveTo>
                  <a:pt x="105894" y="4239"/>
                </a:moveTo>
                <a:lnTo>
                  <a:pt x="103942" y="7846"/>
                </a:lnTo>
                <a:lnTo>
                  <a:pt x="83713" y="7846"/>
                </a:lnTo>
                <a:lnTo>
                  <a:pt x="86951" y="4239"/>
                </a:lnTo>
                <a:close/>
                <a:moveTo>
                  <a:pt x="177832" y="4239"/>
                </a:moveTo>
                <a:lnTo>
                  <a:pt x="179784" y="7846"/>
                </a:lnTo>
                <a:lnTo>
                  <a:pt x="157865" y="7846"/>
                </a:lnTo>
                <a:lnTo>
                  <a:pt x="157234" y="4239"/>
                </a:lnTo>
                <a:close/>
                <a:moveTo>
                  <a:pt x="198811" y="4239"/>
                </a:moveTo>
                <a:lnTo>
                  <a:pt x="202037" y="7846"/>
                </a:lnTo>
                <a:lnTo>
                  <a:pt x="181808" y="7846"/>
                </a:lnTo>
                <a:lnTo>
                  <a:pt x="179868" y="4239"/>
                </a:lnTo>
                <a:close/>
                <a:moveTo>
                  <a:pt x="223135" y="4239"/>
                </a:moveTo>
                <a:lnTo>
                  <a:pt x="227588" y="7846"/>
                </a:lnTo>
                <a:lnTo>
                  <a:pt x="204323" y="7846"/>
                </a:lnTo>
                <a:lnTo>
                  <a:pt x="201097" y="4239"/>
                </a:lnTo>
                <a:close/>
                <a:moveTo>
                  <a:pt x="245543" y="4239"/>
                </a:moveTo>
                <a:lnTo>
                  <a:pt x="251258" y="7846"/>
                </a:lnTo>
                <a:lnTo>
                  <a:pt x="230207" y="7846"/>
                </a:lnTo>
                <a:lnTo>
                  <a:pt x="225754" y="4239"/>
                </a:lnTo>
                <a:close/>
                <a:moveTo>
                  <a:pt x="268438" y="4239"/>
                </a:moveTo>
                <a:lnTo>
                  <a:pt x="275499" y="7846"/>
                </a:lnTo>
                <a:lnTo>
                  <a:pt x="254294" y="7846"/>
                </a:lnTo>
                <a:lnTo>
                  <a:pt x="248567" y="4239"/>
                </a:lnTo>
                <a:close/>
                <a:moveTo>
                  <a:pt x="7382" y="9323"/>
                </a:moveTo>
                <a:lnTo>
                  <a:pt x="7382" y="9358"/>
                </a:lnTo>
                <a:lnTo>
                  <a:pt x="29099" y="9358"/>
                </a:lnTo>
                <a:lnTo>
                  <a:pt x="23753" y="12728"/>
                </a:lnTo>
                <a:lnTo>
                  <a:pt x="726" y="12728"/>
                </a:lnTo>
                <a:lnTo>
                  <a:pt x="7382" y="9323"/>
                </a:lnTo>
                <a:close/>
                <a:moveTo>
                  <a:pt x="53697" y="9358"/>
                </a:moveTo>
                <a:lnTo>
                  <a:pt x="49542" y="12728"/>
                </a:lnTo>
                <a:lnTo>
                  <a:pt x="26777" y="12728"/>
                </a:lnTo>
                <a:lnTo>
                  <a:pt x="32123" y="9358"/>
                </a:lnTo>
                <a:close/>
                <a:moveTo>
                  <a:pt x="80081" y="9358"/>
                </a:moveTo>
                <a:lnTo>
                  <a:pt x="77081" y="12728"/>
                </a:lnTo>
                <a:lnTo>
                  <a:pt x="52161" y="12728"/>
                </a:lnTo>
                <a:lnTo>
                  <a:pt x="56317" y="9358"/>
                </a:lnTo>
                <a:close/>
                <a:moveTo>
                  <a:pt x="103144" y="9358"/>
                </a:moveTo>
                <a:lnTo>
                  <a:pt x="101322" y="12728"/>
                </a:lnTo>
                <a:lnTo>
                  <a:pt x="79367" y="12728"/>
                </a:lnTo>
                <a:lnTo>
                  <a:pt x="82391" y="9358"/>
                </a:lnTo>
                <a:close/>
                <a:moveTo>
                  <a:pt x="127623" y="9358"/>
                </a:moveTo>
                <a:lnTo>
                  <a:pt x="127040" y="12728"/>
                </a:lnTo>
                <a:lnTo>
                  <a:pt x="103346" y="12728"/>
                </a:lnTo>
                <a:lnTo>
                  <a:pt x="105168" y="9358"/>
                </a:lnTo>
                <a:close/>
                <a:moveTo>
                  <a:pt x="156246" y="9358"/>
                </a:moveTo>
                <a:lnTo>
                  <a:pt x="156817" y="12728"/>
                </a:lnTo>
                <a:lnTo>
                  <a:pt x="128933" y="12728"/>
                </a:lnTo>
                <a:lnTo>
                  <a:pt x="129516" y="9358"/>
                </a:lnTo>
                <a:close/>
                <a:moveTo>
                  <a:pt x="180594" y="9358"/>
                </a:moveTo>
                <a:lnTo>
                  <a:pt x="182404" y="12728"/>
                </a:lnTo>
                <a:lnTo>
                  <a:pt x="158710" y="12728"/>
                </a:lnTo>
                <a:lnTo>
                  <a:pt x="158127" y="9358"/>
                </a:lnTo>
                <a:close/>
                <a:moveTo>
                  <a:pt x="203359" y="9358"/>
                </a:moveTo>
                <a:lnTo>
                  <a:pt x="206383" y="12728"/>
                </a:lnTo>
                <a:lnTo>
                  <a:pt x="184416" y="12728"/>
                </a:lnTo>
                <a:lnTo>
                  <a:pt x="182594" y="9358"/>
                </a:lnTo>
                <a:close/>
                <a:moveTo>
                  <a:pt x="229433" y="9358"/>
                </a:moveTo>
                <a:lnTo>
                  <a:pt x="233589" y="12728"/>
                </a:lnTo>
                <a:lnTo>
                  <a:pt x="208669" y="12728"/>
                </a:lnTo>
                <a:lnTo>
                  <a:pt x="205669" y="9358"/>
                </a:lnTo>
                <a:close/>
                <a:moveTo>
                  <a:pt x="253639" y="9358"/>
                </a:moveTo>
                <a:lnTo>
                  <a:pt x="258973" y="12728"/>
                </a:lnTo>
                <a:lnTo>
                  <a:pt x="236208" y="12728"/>
                </a:lnTo>
                <a:lnTo>
                  <a:pt x="232053" y="9358"/>
                </a:lnTo>
                <a:close/>
                <a:moveTo>
                  <a:pt x="278428" y="9358"/>
                </a:moveTo>
                <a:lnTo>
                  <a:pt x="285024" y="12728"/>
                </a:lnTo>
                <a:lnTo>
                  <a:pt x="261997" y="12728"/>
                </a:lnTo>
                <a:lnTo>
                  <a:pt x="256651" y="9358"/>
                </a:lnTo>
                <a:close/>
                <a:moveTo>
                  <a:pt x="47720" y="14240"/>
                </a:moveTo>
                <a:lnTo>
                  <a:pt x="41827" y="19014"/>
                </a:lnTo>
                <a:lnTo>
                  <a:pt x="16883" y="19003"/>
                </a:lnTo>
                <a:lnTo>
                  <a:pt x="24408" y="14240"/>
                </a:lnTo>
                <a:close/>
                <a:moveTo>
                  <a:pt x="75736" y="14240"/>
                </a:moveTo>
                <a:lnTo>
                  <a:pt x="71438" y="19038"/>
                </a:lnTo>
                <a:lnTo>
                  <a:pt x="44446" y="19014"/>
                </a:lnTo>
                <a:lnTo>
                  <a:pt x="50316" y="14240"/>
                </a:lnTo>
                <a:close/>
                <a:moveTo>
                  <a:pt x="100501" y="14240"/>
                </a:moveTo>
                <a:lnTo>
                  <a:pt x="97929" y="19062"/>
                </a:lnTo>
                <a:lnTo>
                  <a:pt x="73735" y="19038"/>
                </a:lnTo>
                <a:lnTo>
                  <a:pt x="78010" y="14240"/>
                </a:lnTo>
                <a:close/>
                <a:moveTo>
                  <a:pt x="126790" y="14240"/>
                </a:moveTo>
                <a:lnTo>
                  <a:pt x="125956" y="19086"/>
                </a:lnTo>
                <a:lnTo>
                  <a:pt x="99953" y="19062"/>
                </a:lnTo>
                <a:lnTo>
                  <a:pt x="102549" y="14240"/>
                </a:lnTo>
                <a:close/>
                <a:moveTo>
                  <a:pt x="157079" y="14216"/>
                </a:moveTo>
                <a:lnTo>
                  <a:pt x="157913" y="19098"/>
                </a:lnTo>
                <a:lnTo>
                  <a:pt x="127826" y="19086"/>
                </a:lnTo>
                <a:lnTo>
                  <a:pt x="128659" y="14216"/>
                </a:lnTo>
                <a:close/>
                <a:moveTo>
                  <a:pt x="183213" y="14216"/>
                </a:moveTo>
                <a:lnTo>
                  <a:pt x="183213" y="14240"/>
                </a:lnTo>
                <a:lnTo>
                  <a:pt x="185845" y="19145"/>
                </a:lnTo>
                <a:lnTo>
                  <a:pt x="159794" y="19122"/>
                </a:lnTo>
                <a:lnTo>
                  <a:pt x="158960" y="14216"/>
                </a:lnTo>
                <a:close/>
                <a:moveTo>
                  <a:pt x="207716" y="14240"/>
                </a:moveTo>
                <a:lnTo>
                  <a:pt x="212122" y="19181"/>
                </a:lnTo>
                <a:lnTo>
                  <a:pt x="212122" y="19181"/>
                </a:lnTo>
                <a:lnTo>
                  <a:pt x="187869" y="19145"/>
                </a:lnTo>
                <a:lnTo>
                  <a:pt x="185226" y="14240"/>
                </a:lnTo>
                <a:close/>
                <a:moveTo>
                  <a:pt x="235434" y="14216"/>
                </a:moveTo>
                <a:lnTo>
                  <a:pt x="241518" y="19181"/>
                </a:lnTo>
                <a:lnTo>
                  <a:pt x="214420" y="19157"/>
                </a:lnTo>
                <a:lnTo>
                  <a:pt x="210014" y="14216"/>
                </a:lnTo>
                <a:close/>
                <a:moveTo>
                  <a:pt x="261342" y="14240"/>
                </a:moveTo>
                <a:lnTo>
                  <a:pt x="269236" y="19217"/>
                </a:lnTo>
                <a:lnTo>
                  <a:pt x="244150" y="19193"/>
                </a:lnTo>
                <a:lnTo>
                  <a:pt x="238054" y="14240"/>
                </a:lnTo>
                <a:close/>
                <a:moveTo>
                  <a:pt x="72402" y="20527"/>
                </a:moveTo>
                <a:lnTo>
                  <a:pt x="97131" y="20562"/>
                </a:lnTo>
                <a:lnTo>
                  <a:pt x="94405" y="25622"/>
                </a:lnTo>
                <a:lnTo>
                  <a:pt x="67866" y="25622"/>
                </a:lnTo>
                <a:lnTo>
                  <a:pt x="72402" y="20527"/>
                </a:lnTo>
                <a:close/>
                <a:moveTo>
                  <a:pt x="160068" y="20622"/>
                </a:moveTo>
                <a:lnTo>
                  <a:pt x="186642" y="20634"/>
                </a:lnTo>
                <a:lnTo>
                  <a:pt x="189321" y="25622"/>
                </a:lnTo>
                <a:lnTo>
                  <a:pt x="160925" y="25622"/>
                </a:lnTo>
                <a:lnTo>
                  <a:pt x="160068" y="20622"/>
                </a:lnTo>
                <a:close/>
                <a:moveTo>
                  <a:pt x="188666" y="20634"/>
                </a:moveTo>
                <a:lnTo>
                  <a:pt x="213467" y="20669"/>
                </a:lnTo>
                <a:lnTo>
                  <a:pt x="217884" y="25622"/>
                </a:lnTo>
                <a:lnTo>
                  <a:pt x="191345" y="25622"/>
                </a:lnTo>
                <a:lnTo>
                  <a:pt x="188666" y="20634"/>
                </a:lnTo>
                <a:close/>
                <a:moveTo>
                  <a:pt x="245983" y="20693"/>
                </a:moveTo>
                <a:lnTo>
                  <a:pt x="271593" y="20705"/>
                </a:lnTo>
                <a:lnTo>
                  <a:pt x="279356" y="25622"/>
                </a:lnTo>
                <a:lnTo>
                  <a:pt x="252043" y="25622"/>
                </a:lnTo>
                <a:lnTo>
                  <a:pt x="245983" y="20693"/>
                </a:lnTo>
                <a:close/>
                <a:moveTo>
                  <a:pt x="14514" y="20491"/>
                </a:moveTo>
                <a:lnTo>
                  <a:pt x="39993" y="20515"/>
                </a:lnTo>
                <a:lnTo>
                  <a:pt x="33707" y="25634"/>
                </a:lnTo>
                <a:lnTo>
                  <a:pt x="6406" y="25634"/>
                </a:lnTo>
                <a:lnTo>
                  <a:pt x="6406" y="25622"/>
                </a:lnTo>
                <a:lnTo>
                  <a:pt x="14514" y="20491"/>
                </a:lnTo>
                <a:close/>
                <a:moveTo>
                  <a:pt x="42601" y="20515"/>
                </a:moveTo>
                <a:lnTo>
                  <a:pt x="70116" y="20550"/>
                </a:lnTo>
                <a:lnTo>
                  <a:pt x="65580" y="25634"/>
                </a:lnTo>
                <a:lnTo>
                  <a:pt x="36314" y="25634"/>
                </a:lnTo>
                <a:lnTo>
                  <a:pt x="42601" y="20515"/>
                </a:lnTo>
                <a:close/>
                <a:moveTo>
                  <a:pt x="99155" y="20562"/>
                </a:moveTo>
                <a:lnTo>
                  <a:pt x="125706" y="20586"/>
                </a:lnTo>
                <a:lnTo>
                  <a:pt x="124837" y="25634"/>
                </a:lnTo>
                <a:lnTo>
                  <a:pt x="96429" y="25634"/>
                </a:lnTo>
                <a:lnTo>
                  <a:pt x="99155" y="20562"/>
                </a:lnTo>
                <a:close/>
                <a:moveTo>
                  <a:pt x="127575" y="20610"/>
                </a:moveTo>
                <a:lnTo>
                  <a:pt x="158175" y="20622"/>
                </a:lnTo>
                <a:lnTo>
                  <a:pt x="159032" y="25634"/>
                </a:lnTo>
                <a:lnTo>
                  <a:pt x="126718" y="25634"/>
                </a:lnTo>
                <a:lnTo>
                  <a:pt x="127575" y="20610"/>
                </a:lnTo>
                <a:close/>
                <a:moveTo>
                  <a:pt x="215753" y="20669"/>
                </a:moveTo>
                <a:lnTo>
                  <a:pt x="243364" y="20693"/>
                </a:lnTo>
                <a:lnTo>
                  <a:pt x="249424" y="25634"/>
                </a:lnTo>
                <a:lnTo>
                  <a:pt x="220182" y="25634"/>
                </a:lnTo>
                <a:lnTo>
                  <a:pt x="215753" y="20669"/>
                </a:lnTo>
                <a:close/>
                <a:moveTo>
                  <a:pt x="64234" y="27123"/>
                </a:moveTo>
                <a:lnTo>
                  <a:pt x="59067" y="32909"/>
                </a:lnTo>
                <a:lnTo>
                  <a:pt x="27372" y="32909"/>
                </a:lnTo>
                <a:lnTo>
                  <a:pt x="34481" y="27123"/>
                </a:lnTo>
                <a:close/>
                <a:moveTo>
                  <a:pt x="93595" y="27123"/>
                </a:moveTo>
                <a:lnTo>
                  <a:pt x="90488" y="32909"/>
                </a:lnTo>
                <a:lnTo>
                  <a:pt x="61365" y="32909"/>
                </a:lnTo>
                <a:lnTo>
                  <a:pt x="66532" y="27123"/>
                </a:lnTo>
                <a:close/>
                <a:moveTo>
                  <a:pt x="124575" y="27123"/>
                </a:moveTo>
                <a:lnTo>
                  <a:pt x="123575" y="32909"/>
                </a:lnTo>
                <a:lnTo>
                  <a:pt x="92512" y="32909"/>
                </a:lnTo>
                <a:lnTo>
                  <a:pt x="95619" y="27123"/>
                </a:lnTo>
                <a:close/>
                <a:moveTo>
                  <a:pt x="159306" y="27123"/>
                </a:moveTo>
                <a:lnTo>
                  <a:pt x="160306" y="32909"/>
                </a:lnTo>
                <a:lnTo>
                  <a:pt x="125444" y="32909"/>
                </a:lnTo>
                <a:lnTo>
                  <a:pt x="126444" y="27123"/>
                </a:lnTo>
                <a:close/>
                <a:moveTo>
                  <a:pt x="190131" y="27123"/>
                </a:moveTo>
                <a:lnTo>
                  <a:pt x="193238" y="32909"/>
                </a:lnTo>
                <a:lnTo>
                  <a:pt x="162175" y="32909"/>
                </a:lnTo>
                <a:lnTo>
                  <a:pt x="161187" y="27123"/>
                </a:lnTo>
                <a:close/>
                <a:moveTo>
                  <a:pt x="219230" y="27123"/>
                </a:moveTo>
                <a:lnTo>
                  <a:pt x="224385" y="32909"/>
                </a:lnTo>
                <a:lnTo>
                  <a:pt x="195263" y="32909"/>
                </a:lnTo>
                <a:lnTo>
                  <a:pt x="192155" y="27123"/>
                </a:lnTo>
                <a:close/>
                <a:moveTo>
                  <a:pt x="251270" y="27123"/>
                </a:moveTo>
                <a:lnTo>
                  <a:pt x="258378" y="32909"/>
                </a:lnTo>
                <a:lnTo>
                  <a:pt x="226683" y="32909"/>
                </a:lnTo>
                <a:lnTo>
                  <a:pt x="221516" y="27123"/>
                </a:lnTo>
                <a:close/>
                <a:moveTo>
                  <a:pt x="57733" y="34421"/>
                </a:moveTo>
                <a:lnTo>
                  <a:pt x="49959" y="43136"/>
                </a:lnTo>
                <a:lnTo>
                  <a:pt x="14823" y="43136"/>
                </a:lnTo>
                <a:lnTo>
                  <a:pt x="25527" y="34421"/>
                </a:lnTo>
                <a:close/>
                <a:moveTo>
                  <a:pt x="89690" y="34421"/>
                </a:moveTo>
                <a:lnTo>
                  <a:pt x="85011" y="43136"/>
                </a:lnTo>
                <a:lnTo>
                  <a:pt x="52245" y="43136"/>
                </a:lnTo>
                <a:lnTo>
                  <a:pt x="60008" y="34421"/>
                </a:lnTo>
                <a:close/>
                <a:moveTo>
                  <a:pt x="123325" y="34421"/>
                </a:moveTo>
                <a:lnTo>
                  <a:pt x="121813" y="43136"/>
                </a:lnTo>
                <a:lnTo>
                  <a:pt x="87035" y="43136"/>
                </a:lnTo>
                <a:lnTo>
                  <a:pt x="91714" y="34421"/>
                </a:lnTo>
                <a:close/>
                <a:moveTo>
                  <a:pt x="160556" y="34421"/>
                </a:moveTo>
                <a:lnTo>
                  <a:pt x="162056" y="43136"/>
                </a:lnTo>
                <a:lnTo>
                  <a:pt x="123694" y="43136"/>
                </a:lnTo>
                <a:lnTo>
                  <a:pt x="125194" y="34421"/>
                </a:lnTo>
                <a:close/>
                <a:moveTo>
                  <a:pt x="194048" y="34421"/>
                </a:moveTo>
                <a:lnTo>
                  <a:pt x="198715" y="43136"/>
                </a:lnTo>
                <a:lnTo>
                  <a:pt x="163937" y="43136"/>
                </a:lnTo>
                <a:lnTo>
                  <a:pt x="162437" y="34421"/>
                </a:lnTo>
                <a:close/>
                <a:moveTo>
                  <a:pt x="225731" y="34421"/>
                </a:moveTo>
                <a:lnTo>
                  <a:pt x="233493" y="43136"/>
                </a:lnTo>
                <a:lnTo>
                  <a:pt x="200739" y="43136"/>
                </a:lnTo>
                <a:lnTo>
                  <a:pt x="196072" y="34421"/>
                </a:lnTo>
                <a:close/>
                <a:moveTo>
                  <a:pt x="260223" y="34421"/>
                </a:moveTo>
                <a:lnTo>
                  <a:pt x="270927" y="43136"/>
                </a:lnTo>
                <a:lnTo>
                  <a:pt x="235791" y="43136"/>
                </a:lnTo>
                <a:lnTo>
                  <a:pt x="228017" y="34421"/>
                </a:lnTo>
                <a:close/>
                <a:moveTo>
                  <a:pt x="84201" y="44637"/>
                </a:moveTo>
                <a:lnTo>
                  <a:pt x="78403" y="55447"/>
                </a:lnTo>
                <a:lnTo>
                  <a:pt x="41267" y="55447"/>
                </a:lnTo>
                <a:lnTo>
                  <a:pt x="50911" y="44637"/>
                </a:lnTo>
                <a:close/>
                <a:moveTo>
                  <a:pt x="121563" y="44637"/>
                </a:moveTo>
                <a:lnTo>
                  <a:pt x="119705" y="55447"/>
                </a:lnTo>
                <a:lnTo>
                  <a:pt x="80427" y="55447"/>
                </a:lnTo>
                <a:lnTo>
                  <a:pt x="86237" y="44637"/>
                </a:lnTo>
                <a:close/>
                <a:moveTo>
                  <a:pt x="162330" y="44637"/>
                </a:moveTo>
                <a:lnTo>
                  <a:pt x="164187" y="55447"/>
                </a:lnTo>
                <a:lnTo>
                  <a:pt x="121575" y="55447"/>
                </a:lnTo>
                <a:lnTo>
                  <a:pt x="123444" y="44637"/>
                </a:lnTo>
                <a:close/>
                <a:moveTo>
                  <a:pt x="199525" y="44637"/>
                </a:moveTo>
                <a:lnTo>
                  <a:pt x="205323" y="55447"/>
                </a:lnTo>
                <a:lnTo>
                  <a:pt x="166045" y="55447"/>
                </a:lnTo>
                <a:lnTo>
                  <a:pt x="164187" y="44637"/>
                </a:lnTo>
                <a:close/>
                <a:moveTo>
                  <a:pt x="234839" y="44637"/>
                </a:moveTo>
                <a:lnTo>
                  <a:pt x="244483" y="55447"/>
                </a:lnTo>
                <a:lnTo>
                  <a:pt x="207347" y="55447"/>
                </a:lnTo>
                <a:lnTo>
                  <a:pt x="201549" y="44637"/>
                </a:lnTo>
                <a:close/>
                <a:moveTo>
                  <a:pt x="22027" y="0"/>
                </a:moveTo>
                <a:lnTo>
                  <a:pt x="0" y="11335"/>
                </a:lnTo>
                <a:lnTo>
                  <a:pt x="0" y="14240"/>
                </a:lnTo>
                <a:lnTo>
                  <a:pt x="21384" y="14240"/>
                </a:lnTo>
                <a:lnTo>
                  <a:pt x="13871" y="19003"/>
                </a:lnTo>
                <a:lnTo>
                  <a:pt x="0" y="18979"/>
                </a:lnTo>
                <a:lnTo>
                  <a:pt x="0" y="20491"/>
                </a:lnTo>
                <a:lnTo>
                  <a:pt x="11501" y="20503"/>
                </a:lnTo>
                <a:lnTo>
                  <a:pt x="3381" y="25634"/>
                </a:lnTo>
                <a:lnTo>
                  <a:pt x="0" y="25634"/>
                </a:lnTo>
                <a:lnTo>
                  <a:pt x="0" y="27134"/>
                </a:lnTo>
                <a:lnTo>
                  <a:pt x="1012" y="27134"/>
                </a:lnTo>
                <a:lnTo>
                  <a:pt x="0" y="27765"/>
                </a:lnTo>
                <a:lnTo>
                  <a:pt x="0" y="29670"/>
                </a:lnTo>
                <a:lnTo>
                  <a:pt x="4036" y="27123"/>
                </a:lnTo>
                <a:lnTo>
                  <a:pt x="31861" y="27123"/>
                </a:lnTo>
                <a:lnTo>
                  <a:pt x="24753" y="32909"/>
                </a:lnTo>
                <a:lnTo>
                  <a:pt x="0" y="32909"/>
                </a:lnTo>
                <a:lnTo>
                  <a:pt x="0" y="34409"/>
                </a:lnTo>
                <a:lnTo>
                  <a:pt x="22908" y="34409"/>
                </a:lnTo>
                <a:lnTo>
                  <a:pt x="12204" y="43136"/>
                </a:lnTo>
                <a:lnTo>
                  <a:pt x="0" y="43136"/>
                </a:lnTo>
                <a:lnTo>
                  <a:pt x="0" y="44637"/>
                </a:lnTo>
                <a:lnTo>
                  <a:pt x="10358" y="44637"/>
                </a:lnTo>
                <a:lnTo>
                  <a:pt x="0" y="53066"/>
                </a:lnTo>
                <a:lnTo>
                  <a:pt x="0" y="55197"/>
                </a:lnTo>
                <a:lnTo>
                  <a:pt x="12978" y="44625"/>
                </a:lnTo>
                <a:lnTo>
                  <a:pt x="48625" y="44625"/>
                </a:lnTo>
                <a:lnTo>
                  <a:pt x="38981" y="55436"/>
                </a:lnTo>
                <a:lnTo>
                  <a:pt x="0" y="55436"/>
                </a:lnTo>
                <a:lnTo>
                  <a:pt x="0" y="56936"/>
                </a:lnTo>
                <a:lnTo>
                  <a:pt x="37636" y="56936"/>
                </a:lnTo>
                <a:lnTo>
                  <a:pt x="31004" y="64389"/>
                </a:lnTo>
                <a:lnTo>
                  <a:pt x="33290" y="64389"/>
                </a:lnTo>
                <a:lnTo>
                  <a:pt x="39934" y="56936"/>
                </a:lnTo>
                <a:lnTo>
                  <a:pt x="77605" y="56936"/>
                </a:lnTo>
                <a:lnTo>
                  <a:pt x="73593" y="64389"/>
                </a:lnTo>
                <a:lnTo>
                  <a:pt x="75617" y="64389"/>
                </a:lnTo>
                <a:lnTo>
                  <a:pt x="79629" y="56936"/>
                </a:lnTo>
                <a:lnTo>
                  <a:pt x="119432" y="56936"/>
                </a:lnTo>
                <a:lnTo>
                  <a:pt x="118158" y="64389"/>
                </a:lnTo>
                <a:lnTo>
                  <a:pt x="120027" y="64389"/>
                </a:lnTo>
                <a:lnTo>
                  <a:pt x="121313" y="56936"/>
                </a:lnTo>
                <a:lnTo>
                  <a:pt x="164425" y="56936"/>
                </a:lnTo>
                <a:lnTo>
                  <a:pt x="165699" y="64389"/>
                </a:lnTo>
                <a:lnTo>
                  <a:pt x="167580" y="64389"/>
                </a:lnTo>
                <a:lnTo>
                  <a:pt x="166295" y="56936"/>
                </a:lnTo>
                <a:lnTo>
                  <a:pt x="206133" y="56936"/>
                </a:lnTo>
                <a:lnTo>
                  <a:pt x="210133" y="64389"/>
                </a:lnTo>
                <a:lnTo>
                  <a:pt x="212157" y="64389"/>
                </a:lnTo>
                <a:lnTo>
                  <a:pt x="208157" y="56936"/>
                </a:lnTo>
                <a:lnTo>
                  <a:pt x="245805" y="56936"/>
                </a:lnTo>
                <a:lnTo>
                  <a:pt x="252436" y="64389"/>
                </a:lnTo>
                <a:lnTo>
                  <a:pt x="254734" y="64389"/>
                </a:lnTo>
                <a:lnTo>
                  <a:pt x="248102" y="56936"/>
                </a:lnTo>
                <a:lnTo>
                  <a:pt x="285750" y="56936"/>
                </a:lnTo>
                <a:lnTo>
                  <a:pt x="285750" y="55424"/>
                </a:lnTo>
                <a:lnTo>
                  <a:pt x="246769" y="55424"/>
                </a:lnTo>
                <a:lnTo>
                  <a:pt x="237125" y="44625"/>
                </a:lnTo>
                <a:lnTo>
                  <a:pt x="272772" y="44625"/>
                </a:lnTo>
                <a:lnTo>
                  <a:pt x="285750" y="55186"/>
                </a:lnTo>
                <a:lnTo>
                  <a:pt x="285750" y="53066"/>
                </a:lnTo>
                <a:lnTo>
                  <a:pt x="275392" y="44625"/>
                </a:lnTo>
                <a:lnTo>
                  <a:pt x="285750" y="44625"/>
                </a:lnTo>
                <a:lnTo>
                  <a:pt x="285750" y="43125"/>
                </a:lnTo>
                <a:lnTo>
                  <a:pt x="273546" y="43125"/>
                </a:lnTo>
                <a:lnTo>
                  <a:pt x="262842" y="34397"/>
                </a:lnTo>
                <a:lnTo>
                  <a:pt x="285750" y="34397"/>
                </a:lnTo>
                <a:lnTo>
                  <a:pt x="285750" y="32897"/>
                </a:lnTo>
                <a:lnTo>
                  <a:pt x="260997" y="32897"/>
                </a:lnTo>
                <a:lnTo>
                  <a:pt x="253889" y="27111"/>
                </a:lnTo>
                <a:lnTo>
                  <a:pt x="281714" y="27111"/>
                </a:lnTo>
                <a:lnTo>
                  <a:pt x="285738" y="29647"/>
                </a:lnTo>
                <a:lnTo>
                  <a:pt x="285738" y="27742"/>
                </a:lnTo>
                <a:lnTo>
                  <a:pt x="284726" y="27111"/>
                </a:lnTo>
                <a:lnTo>
                  <a:pt x="285738" y="27111"/>
                </a:lnTo>
                <a:lnTo>
                  <a:pt x="285738" y="25599"/>
                </a:lnTo>
                <a:lnTo>
                  <a:pt x="282357" y="25599"/>
                </a:lnTo>
                <a:lnTo>
                  <a:pt x="274606" y="20693"/>
                </a:lnTo>
                <a:lnTo>
                  <a:pt x="274606" y="20693"/>
                </a:lnTo>
                <a:lnTo>
                  <a:pt x="285738" y="20705"/>
                </a:lnTo>
                <a:lnTo>
                  <a:pt x="285738" y="19205"/>
                </a:lnTo>
                <a:lnTo>
                  <a:pt x="272225" y="19193"/>
                </a:lnTo>
                <a:lnTo>
                  <a:pt x="264331" y="14204"/>
                </a:lnTo>
                <a:lnTo>
                  <a:pt x="285750" y="14204"/>
                </a:lnTo>
                <a:lnTo>
                  <a:pt x="285750" y="11299"/>
                </a:lnTo>
                <a:lnTo>
                  <a:pt x="263950" y="119"/>
                </a:lnTo>
                <a:lnTo>
                  <a:pt x="263723" y="0"/>
                </a:lnTo>
                <a:close/>
              </a:path>
            </a:pathLst>
          </a:custGeom>
          <a:gradFill>
            <a:gsLst>
              <a:gs pos="0">
                <a:srgbClr val="6728B5">
                  <a:alpha val="0"/>
                </a:srgbClr>
              </a:gs>
              <a:gs pos="3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171450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213580" y="190486"/>
            <a:ext cx="8716566" cy="4762445"/>
            <a:chOff x="7761375" y="971375"/>
            <a:chExt cx="6898200" cy="3768950"/>
          </a:xfrm>
        </p:grpSpPr>
        <p:sp>
          <p:nvSpPr>
            <p:cNvPr id="209" name="Google Shape;209;p14"/>
            <p:cNvSpPr/>
            <p:nvPr/>
          </p:nvSpPr>
          <p:spPr>
            <a:xfrm>
              <a:off x="7761375" y="971375"/>
              <a:ext cx="6898200" cy="3768950"/>
            </a:xfrm>
            <a:custGeom>
              <a:avLst/>
              <a:gdLst/>
              <a:ahLst/>
              <a:cxnLst/>
              <a:rect l="l" t="t" r="r" b="b"/>
              <a:pathLst>
                <a:path w="275928" h="150758" extrusionOk="0">
                  <a:moveTo>
                    <a:pt x="1536" y="1"/>
                  </a:moveTo>
                  <a:cubicBezTo>
                    <a:pt x="691" y="1"/>
                    <a:pt x="0" y="679"/>
                    <a:pt x="0" y="1537"/>
                  </a:cubicBezTo>
                  <a:lnTo>
                    <a:pt x="0" y="149233"/>
                  </a:lnTo>
                  <a:cubicBezTo>
                    <a:pt x="0" y="150079"/>
                    <a:pt x="691" y="150757"/>
                    <a:pt x="1536" y="150757"/>
                  </a:cubicBezTo>
                  <a:lnTo>
                    <a:pt x="274392" y="150757"/>
                  </a:lnTo>
                  <a:cubicBezTo>
                    <a:pt x="275249" y="150757"/>
                    <a:pt x="275928" y="150079"/>
                    <a:pt x="275916" y="149233"/>
                  </a:cubicBezTo>
                  <a:lnTo>
                    <a:pt x="275916" y="1537"/>
                  </a:lnTo>
                  <a:cubicBezTo>
                    <a:pt x="275916" y="679"/>
                    <a:pt x="275225" y="1"/>
                    <a:pt x="274380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14331850" y="1159200"/>
              <a:ext cx="135150" cy="3393300"/>
            </a:xfrm>
            <a:custGeom>
              <a:avLst/>
              <a:gdLst/>
              <a:ahLst/>
              <a:cxnLst/>
              <a:rect l="l" t="t" r="r" b="b"/>
              <a:pathLst>
                <a:path w="5406" h="135732" extrusionOk="0">
                  <a:moveTo>
                    <a:pt x="5406" y="1"/>
                  </a:moveTo>
                  <a:lnTo>
                    <a:pt x="0" y="5239"/>
                  </a:lnTo>
                  <a:lnTo>
                    <a:pt x="0" y="130231"/>
                  </a:lnTo>
                  <a:lnTo>
                    <a:pt x="5406" y="135732"/>
                  </a:lnTo>
                  <a:lnTo>
                    <a:pt x="5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7954250" y="1159200"/>
              <a:ext cx="6512750" cy="131000"/>
            </a:xfrm>
            <a:custGeom>
              <a:avLst/>
              <a:gdLst/>
              <a:ahLst/>
              <a:cxnLst/>
              <a:rect l="l" t="t" r="r" b="b"/>
              <a:pathLst>
                <a:path w="260510" h="5240" extrusionOk="0">
                  <a:moveTo>
                    <a:pt x="1" y="1"/>
                  </a:moveTo>
                  <a:lnTo>
                    <a:pt x="5632" y="5239"/>
                  </a:lnTo>
                  <a:lnTo>
                    <a:pt x="255104" y="5239"/>
                  </a:lnTo>
                  <a:lnTo>
                    <a:pt x="260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7954250" y="4414950"/>
              <a:ext cx="6512750" cy="137550"/>
            </a:xfrm>
            <a:custGeom>
              <a:avLst/>
              <a:gdLst/>
              <a:ahLst/>
              <a:cxnLst/>
              <a:rect l="l" t="t" r="r" b="b"/>
              <a:pathLst>
                <a:path w="260510" h="5502" extrusionOk="0">
                  <a:moveTo>
                    <a:pt x="5632" y="1"/>
                  </a:moveTo>
                  <a:lnTo>
                    <a:pt x="1" y="5502"/>
                  </a:lnTo>
                  <a:lnTo>
                    <a:pt x="260510" y="5502"/>
                  </a:lnTo>
                  <a:lnTo>
                    <a:pt x="2551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7954250" y="1159200"/>
              <a:ext cx="140825" cy="3393300"/>
            </a:xfrm>
            <a:custGeom>
              <a:avLst/>
              <a:gdLst/>
              <a:ahLst/>
              <a:cxnLst/>
              <a:rect l="l" t="t" r="r" b="b"/>
              <a:pathLst>
                <a:path w="5633" h="135732" extrusionOk="0">
                  <a:moveTo>
                    <a:pt x="1" y="1"/>
                  </a:moveTo>
                  <a:lnTo>
                    <a:pt x="1" y="135732"/>
                  </a:lnTo>
                  <a:lnTo>
                    <a:pt x="5632" y="130231"/>
                  </a:lnTo>
                  <a:lnTo>
                    <a:pt x="5632" y="52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7976575" y="1216350"/>
              <a:ext cx="6473450" cy="3272450"/>
            </a:xfrm>
            <a:custGeom>
              <a:avLst/>
              <a:gdLst/>
              <a:ahLst/>
              <a:cxnLst/>
              <a:rect l="l" t="t" r="r" b="b"/>
              <a:pathLst>
                <a:path w="258938" h="130898" extrusionOk="0">
                  <a:moveTo>
                    <a:pt x="129481" y="1"/>
                  </a:moveTo>
                  <a:cubicBezTo>
                    <a:pt x="78522" y="1"/>
                    <a:pt x="27564" y="1001"/>
                    <a:pt x="4739" y="2965"/>
                  </a:cubicBezTo>
                  <a:cubicBezTo>
                    <a:pt x="1" y="40529"/>
                    <a:pt x="1" y="90381"/>
                    <a:pt x="4739" y="127945"/>
                  </a:cubicBezTo>
                  <a:cubicBezTo>
                    <a:pt x="27576" y="129921"/>
                    <a:pt x="78522" y="130898"/>
                    <a:pt x="129481" y="130898"/>
                  </a:cubicBezTo>
                  <a:cubicBezTo>
                    <a:pt x="180440" y="130898"/>
                    <a:pt x="231399" y="129909"/>
                    <a:pt x="254211" y="127945"/>
                  </a:cubicBezTo>
                  <a:cubicBezTo>
                    <a:pt x="258938" y="90357"/>
                    <a:pt x="258938" y="40529"/>
                    <a:pt x="254211" y="2965"/>
                  </a:cubicBezTo>
                  <a:cubicBezTo>
                    <a:pt x="231375" y="989"/>
                    <a:pt x="180440" y="1"/>
                    <a:pt x="12948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93000">
                  <a:srgbClr val="FFB97E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242888" algn="bl" rotWithShape="0">
                <a:schemeClr val="accent4">
                  <a:alpha val="7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14352075" y="460010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6" y="0"/>
                  </a:moveTo>
                  <a:cubicBezTo>
                    <a:pt x="858" y="0"/>
                    <a:pt x="1" y="858"/>
                    <a:pt x="1" y="1905"/>
                  </a:cubicBezTo>
                  <a:cubicBezTo>
                    <a:pt x="1" y="2953"/>
                    <a:pt x="858" y="3810"/>
                    <a:pt x="1906" y="3810"/>
                  </a:cubicBezTo>
                  <a:cubicBezTo>
                    <a:pt x="2965" y="3810"/>
                    <a:pt x="3811" y="2953"/>
                    <a:pt x="3811" y="1905"/>
                  </a:cubicBezTo>
                  <a:cubicBezTo>
                    <a:pt x="3811" y="858"/>
                    <a:pt x="296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1063077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1086622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11101975" y="4610225"/>
              <a:ext cx="216725" cy="74725"/>
            </a:xfrm>
            <a:custGeom>
              <a:avLst/>
              <a:gdLst/>
              <a:ahLst/>
              <a:cxnLst/>
              <a:rect l="l" t="t" r="r" b="b"/>
              <a:pathLst>
                <a:path w="8669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68" y="2989"/>
                  </a:lnTo>
                  <a:lnTo>
                    <a:pt x="86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11337725" y="4610225"/>
              <a:ext cx="217000" cy="74725"/>
            </a:xfrm>
            <a:custGeom>
              <a:avLst/>
              <a:gdLst/>
              <a:ahLst/>
              <a:cxnLst/>
              <a:rect l="l" t="t" r="r" b="b"/>
              <a:pathLst>
                <a:path w="868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11573150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1" y="2989"/>
                  </a:lnTo>
                  <a:lnTo>
                    <a:pt x="86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7970025" y="4610525"/>
              <a:ext cx="74450" cy="74425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511" y="0"/>
                  </a:moveTo>
                  <a:cubicBezTo>
                    <a:pt x="1503" y="0"/>
                    <a:pt x="1496" y="0"/>
                    <a:pt x="1489" y="0"/>
                  </a:cubicBezTo>
                  <a:cubicBezTo>
                    <a:pt x="679" y="0"/>
                    <a:pt x="1" y="667"/>
                    <a:pt x="1" y="1488"/>
                  </a:cubicBezTo>
                  <a:cubicBezTo>
                    <a:pt x="1" y="2310"/>
                    <a:pt x="679" y="2977"/>
                    <a:pt x="1489" y="2977"/>
                  </a:cubicBezTo>
                  <a:cubicBezTo>
                    <a:pt x="2311" y="2977"/>
                    <a:pt x="2977" y="2310"/>
                    <a:pt x="2977" y="1488"/>
                  </a:cubicBezTo>
                  <a:cubicBezTo>
                    <a:pt x="2977" y="662"/>
                    <a:pt x="2322" y="0"/>
                    <a:pt x="1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4"/>
          <p:cNvSpPr txBox="1">
            <a:spLocks noGrp="1"/>
          </p:cNvSpPr>
          <p:nvPr>
            <p:ph type="title"/>
          </p:nvPr>
        </p:nvSpPr>
        <p:spPr>
          <a:xfrm>
            <a:off x="3010200" y="3516225"/>
            <a:ext cx="3127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1779150" y="1359875"/>
            <a:ext cx="55869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1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rbitron"/>
              <a:buNone/>
              <a:defRPr sz="2800" b="1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7" r:id="rId14"/>
    <p:sldLayoutId id="2147483669" r:id="rId15"/>
    <p:sldLayoutId id="2147483672" r:id="rId16"/>
    <p:sldLayoutId id="2147483673" r:id="rId17"/>
    <p:sldLayoutId id="2147483675" r:id="rId18"/>
    <p:sldLayoutId id="214748367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customXml" Target="../ink/ink4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853951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ordwall.net/play/12132/061/7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emf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customXml" Target="../ink/ink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3"/>
          <p:cNvSpPr/>
          <p:nvPr/>
        </p:nvSpPr>
        <p:spPr>
          <a:xfrm>
            <a:off x="2010617" y="3689672"/>
            <a:ext cx="4161000" cy="420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3"/>
          <p:cNvSpPr txBox="1">
            <a:spLocks noGrp="1"/>
          </p:cNvSpPr>
          <p:nvPr>
            <p:ph type="subTitle" idx="1"/>
          </p:nvPr>
        </p:nvSpPr>
        <p:spPr>
          <a:xfrm>
            <a:off x="2356527" y="3673325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Done by </a:t>
            </a:r>
            <a:r>
              <a:rPr lang="en-US" b="1" dirty="0"/>
              <a:t>: </a:t>
            </a:r>
            <a:r>
              <a:rPr lang="en-US" sz="1600" b="1" dirty="0" err="1">
                <a:latin typeface="Garamond" pitchFamily="18" charset="0"/>
              </a:rPr>
              <a:t>Entisar</a:t>
            </a:r>
            <a:r>
              <a:rPr lang="en-US" sz="1600" b="1" dirty="0">
                <a:latin typeface="Garamond" pitchFamily="18" charset="0"/>
              </a:rPr>
              <a:t> Al-</a:t>
            </a:r>
            <a:r>
              <a:rPr lang="en-US" sz="1600" b="1" dirty="0" err="1">
                <a:latin typeface="Garamond" pitchFamily="18" charset="0"/>
              </a:rPr>
              <a:t>Obaidallah</a:t>
            </a:r>
            <a:endParaRPr lang="en-US" sz="1600" b="1" dirty="0">
              <a:latin typeface="Garamond" pitchFamily="18" charset="0"/>
            </a:endParaRPr>
          </a:p>
        </p:txBody>
      </p:sp>
      <p:grpSp>
        <p:nvGrpSpPr>
          <p:cNvPr id="428" name="Google Shape;428;p33"/>
          <p:cNvGrpSpPr/>
          <p:nvPr/>
        </p:nvGrpSpPr>
        <p:grpSpPr>
          <a:xfrm>
            <a:off x="606519" y="500079"/>
            <a:ext cx="1587806" cy="1457096"/>
            <a:chOff x="7761975" y="-1828975"/>
            <a:chExt cx="2578025" cy="2365800"/>
          </a:xfrm>
        </p:grpSpPr>
        <p:sp>
          <p:nvSpPr>
            <p:cNvPr id="429" name="Google Shape;429;p33"/>
            <p:cNvSpPr/>
            <p:nvPr/>
          </p:nvSpPr>
          <p:spPr>
            <a:xfrm>
              <a:off x="7761975" y="-182897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442913" algn="bl" rotWithShape="0">
                <a:schemeClr val="accen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7892650" y="359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0041725" y="322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8702850" y="383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848125" y="383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8993675" y="383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9139225" y="383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9284475" y="383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10122975" y="-16771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885800" y="-16771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7885800" y="172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885800" y="-16771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99775" y="-16408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171450" algn="bl" rotWithShape="0">
                <a:schemeClr val="accent5">
                  <a:alpha val="5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33"/>
          <p:cNvSpPr txBox="1">
            <a:spLocks noGrp="1"/>
          </p:cNvSpPr>
          <p:nvPr>
            <p:ph type="ctrTitle"/>
          </p:nvPr>
        </p:nvSpPr>
        <p:spPr>
          <a:xfrm>
            <a:off x="1698000" y="1250725"/>
            <a:ext cx="5962254" cy="2167200"/>
          </a:xfrm>
          <a:prstGeom prst="rect">
            <a:avLst/>
          </a:prstGeom>
          <a:effectLst>
            <a:outerShdw blurRad="100013" algn="bl" rotWithShape="0">
              <a:schemeClr val="accent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      Unit 4</a:t>
            </a:r>
            <a:endParaRPr sz="6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The World of TV</a:t>
            </a:r>
            <a:br>
              <a:rPr lang="en" sz="4400" dirty="0"/>
            </a:br>
            <a:r>
              <a:rPr lang="ar-SA" sz="4400" dirty="0"/>
              <a:t>        </a:t>
            </a:r>
            <a:r>
              <a:rPr lang="en" sz="3600" dirty="0">
                <a:latin typeface="Arial Narrow" panose="020B0606020202030204" pitchFamily="34" charset="0"/>
              </a:rPr>
              <a:t>Listen &amp; Discuss</a:t>
            </a:r>
            <a:endParaRPr sz="4400" dirty="0">
              <a:latin typeface="Arial Narrow" panose="020B0606020202030204" pitchFamily="34" charset="0"/>
            </a:endParaRPr>
          </a:p>
        </p:txBody>
      </p:sp>
      <p:sp>
        <p:nvSpPr>
          <p:cNvPr id="443" name="Google Shape;443;p33"/>
          <p:cNvSpPr txBox="1">
            <a:spLocks noGrp="1"/>
          </p:cNvSpPr>
          <p:nvPr>
            <p:ph type="ctrTitle"/>
          </p:nvPr>
        </p:nvSpPr>
        <p:spPr>
          <a:xfrm>
            <a:off x="750550" y="756075"/>
            <a:ext cx="1358400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TV</a:t>
            </a:r>
            <a:endParaRPr sz="4800"/>
          </a:p>
        </p:txBody>
      </p:sp>
      <p:grpSp>
        <p:nvGrpSpPr>
          <p:cNvPr id="444" name="Google Shape;444;p33"/>
          <p:cNvGrpSpPr/>
          <p:nvPr/>
        </p:nvGrpSpPr>
        <p:grpSpPr>
          <a:xfrm>
            <a:off x="0" y="4516075"/>
            <a:ext cx="9144000" cy="627300"/>
            <a:chOff x="0" y="4516075"/>
            <a:chExt cx="9144000" cy="627300"/>
          </a:xfrm>
        </p:grpSpPr>
        <p:sp>
          <p:nvSpPr>
            <p:cNvPr id="445" name="Google Shape;445;p33"/>
            <p:cNvSpPr/>
            <p:nvPr/>
          </p:nvSpPr>
          <p:spPr>
            <a:xfrm>
              <a:off x="0" y="4516075"/>
              <a:ext cx="3231900" cy="6273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 flipH="1">
              <a:off x="5986500" y="4516075"/>
              <a:ext cx="3157500" cy="6273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3"/>
          <p:cNvGrpSpPr/>
          <p:nvPr/>
        </p:nvGrpSpPr>
        <p:grpSpPr>
          <a:xfrm rot="1546849">
            <a:off x="7775677" y="3734311"/>
            <a:ext cx="1395636" cy="1207064"/>
            <a:chOff x="7565700" y="3634650"/>
            <a:chExt cx="1234500" cy="1067700"/>
          </a:xfrm>
        </p:grpSpPr>
        <p:sp>
          <p:nvSpPr>
            <p:cNvPr id="448" name="Google Shape;448;p33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7D1BEC1-C7D5-4CF5-8637-263E1CB1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40" y="696214"/>
            <a:ext cx="2725685" cy="3791966"/>
          </a:xfrm>
          <a:prstGeom prst="rect">
            <a:avLst/>
          </a:prstGeom>
        </p:spPr>
      </p:pic>
      <p:grpSp>
        <p:nvGrpSpPr>
          <p:cNvPr id="1258" name="Google Shape;1258;p62"/>
          <p:cNvGrpSpPr/>
          <p:nvPr/>
        </p:nvGrpSpPr>
        <p:grpSpPr>
          <a:xfrm>
            <a:off x="4183479" y="539412"/>
            <a:ext cx="3000711" cy="4064752"/>
            <a:chOff x="2641950" y="3481825"/>
            <a:chExt cx="469125" cy="635475"/>
          </a:xfrm>
        </p:grpSpPr>
        <p:sp>
          <p:nvSpPr>
            <p:cNvPr id="1259" name="Google Shape;1259;p62"/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2"/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000000">
                <a:alpha val="23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62"/>
          <p:cNvGrpSpPr/>
          <p:nvPr/>
        </p:nvGrpSpPr>
        <p:grpSpPr>
          <a:xfrm rot="-1652166">
            <a:off x="100328" y="-93496"/>
            <a:ext cx="1632088" cy="1411473"/>
            <a:chOff x="7565700" y="3634650"/>
            <a:chExt cx="1234500" cy="1067700"/>
          </a:xfrm>
        </p:grpSpPr>
        <p:sp>
          <p:nvSpPr>
            <p:cNvPr id="1262" name="Google Shape;1262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62"/>
          <p:cNvGrpSpPr/>
          <p:nvPr/>
        </p:nvGrpSpPr>
        <p:grpSpPr>
          <a:xfrm rot="1838289">
            <a:off x="7328275" y="959695"/>
            <a:ext cx="1080399" cy="934421"/>
            <a:chOff x="7565700" y="3634650"/>
            <a:chExt cx="1234500" cy="1067700"/>
          </a:xfrm>
        </p:grpSpPr>
        <p:sp>
          <p:nvSpPr>
            <p:cNvPr id="1265" name="Google Shape;1265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62"/>
          <p:cNvGrpSpPr/>
          <p:nvPr/>
        </p:nvGrpSpPr>
        <p:grpSpPr>
          <a:xfrm rot="244152">
            <a:off x="8592127" y="1856068"/>
            <a:ext cx="706310" cy="610876"/>
            <a:chOff x="7565700" y="3634650"/>
            <a:chExt cx="1234500" cy="1067700"/>
          </a:xfrm>
        </p:grpSpPr>
        <p:sp>
          <p:nvSpPr>
            <p:cNvPr id="1268" name="Google Shape;1268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62"/>
          <p:cNvGrpSpPr/>
          <p:nvPr/>
        </p:nvGrpSpPr>
        <p:grpSpPr>
          <a:xfrm rot="-1204466">
            <a:off x="3615182" y="4334971"/>
            <a:ext cx="1277154" cy="1104490"/>
            <a:chOff x="7565700" y="3634650"/>
            <a:chExt cx="1234500" cy="1067700"/>
          </a:xfrm>
        </p:grpSpPr>
        <p:sp>
          <p:nvSpPr>
            <p:cNvPr id="1271" name="Google Shape;1271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519;p36">
            <a:extLst>
              <a:ext uri="{FF2B5EF4-FFF2-40B4-BE49-F238E27FC236}">
                <a16:creationId xmlns:a16="http://schemas.microsoft.com/office/drawing/2014/main" id="{7FFCAA1A-DEBD-4C2D-B810-6D9D86B064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6372" y="1991602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26" name="Google Shape;519;p36">
            <a:extLst>
              <a:ext uri="{FF2B5EF4-FFF2-40B4-BE49-F238E27FC236}">
                <a16:creationId xmlns:a16="http://schemas.microsoft.com/office/drawing/2014/main" id="{08A71E92-E083-466B-8F6C-9C86D77DC85B}"/>
              </a:ext>
            </a:extLst>
          </p:cNvPr>
          <p:cNvSpPr txBox="1">
            <a:spLocks/>
          </p:cNvSpPr>
          <p:nvPr/>
        </p:nvSpPr>
        <p:spPr>
          <a:xfrm>
            <a:off x="354936" y="2919414"/>
            <a:ext cx="3209748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US" sz="2800" b="1" dirty="0"/>
              <a:t>The Lion 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  <p:bldP spid="2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E059F1-66EB-46C5-9979-AAA80EAEA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28" t="38162" r="51638" b="23525"/>
          <a:stretch/>
        </p:blipFill>
        <p:spPr>
          <a:xfrm>
            <a:off x="4950372" y="906517"/>
            <a:ext cx="3823138" cy="3302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40" name="Google Shape;1240;p61"/>
          <p:cNvGrpSpPr/>
          <p:nvPr/>
        </p:nvGrpSpPr>
        <p:grpSpPr>
          <a:xfrm>
            <a:off x="217997" y="1155926"/>
            <a:ext cx="4247323" cy="3319767"/>
            <a:chOff x="967893" y="911865"/>
            <a:chExt cx="4380062" cy="3319767"/>
          </a:xfrm>
        </p:grpSpPr>
        <p:sp>
          <p:nvSpPr>
            <p:cNvPr id="1241" name="Google Shape;1241;p61"/>
            <p:cNvSpPr/>
            <p:nvPr/>
          </p:nvSpPr>
          <p:spPr>
            <a:xfrm>
              <a:off x="2690650" y="3647724"/>
              <a:ext cx="934394" cy="583881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1"/>
            <p:cNvSpPr/>
            <p:nvPr/>
          </p:nvSpPr>
          <p:spPr>
            <a:xfrm>
              <a:off x="2423544" y="4183738"/>
              <a:ext cx="1469799" cy="47894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1"/>
            <p:cNvSpPr/>
            <p:nvPr/>
          </p:nvSpPr>
          <p:spPr>
            <a:xfrm>
              <a:off x="967893" y="911865"/>
              <a:ext cx="4380062" cy="2775536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1"/>
            <p:cNvSpPr/>
            <p:nvPr/>
          </p:nvSpPr>
          <p:spPr>
            <a:xfrm>
              <a:off x="2690662" y="3687272"/>
              <a:ext cx="934394" cy="258681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rgbClr val="000000">
                <a:alpha val="23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61"/>
          <p:cNvGrpSpPr/>
          <p:nvPr/>
        </p:nvGrpSpPr>
        <p:grpSpPr>
          <a:xfrm rot="-1204741">
            <a:off x="-93410" y="2857"/>
            <a:ext cx="1228690" cy="1062575"/>
            <a:chOff x="7565700" y="3634650"/>
            <a:chExt cx="1234500" cy="1067700"/>
          </a:xfrm>
        </p:grpSpPr>
        <p:sp>
          <p:nvSpPr>
            <p:cNvPr id="1246" name="Google Shape;1246;p6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61"/>
          <p:cNvGrpSpPr/>
          <p:nvPr/>
        </p:nvGrpSpPr>
        <p:grpSpPr>
          <a:xfrm rot="1444778">
            <a:off x="7344597" y="4186154"/>
            <a:ext cx="1826912" cy="1580025"/>
            <a:chOff x="7565700" y="3634650"/>
            <a:chExt cx="1234500" cy="1067700"/>
          </a:xfrm>
        </p:grpSpPr>
        <p:sp>
          <p:nvSpPr>
            <p:cNvPr id="1249" name="Google Shape;1249;p6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539;p38">
            <a:extLst>
              <a:ext uri="{FF2B5EF4-FFF2-40B4-BE49-F238E27FC236}">
                <a16:creationId xmlns:a16="http://schemas.microsoft.com/office/drawing/2014/main" id="{D47B538C-88D8-4B68-B3DC-C75CCF6FB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0820" y="200394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89065112-A98E-498B-A4DB-F9471EBE60C5}"/>
                  </a:ext>
                </a:extLst>
              </p14:cNvPr>
              <p14:cNvContentPartPr/>
              <p14:nvPr/>
            </p14:nvContentPartPr>
            <p14:xfrm rot="1034472">
              <a:off x="6511684" y="1419151"/>
              <a:ext cx="922750" cy="202963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89065112-A98E-498B-A4DB-F9471EBE60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034472">
                <a:off x="6439510" y="1275310"/>
                <a:ext cx="1066738" cy="491005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sonic the hedgehog GIF | Sonic the hedgehog, Sonic, Sonic generations">
            <a:extLst>
              <a:ext uri="{FF2B5EF4-FFF2-40B4-BE49-F238E27FC236}">
                <a16:creationId xmlns:a16="http://schemas.microsoft.com/office/drawing/2014/main" id="{153DF12D-70F9-4AEE-AD23-15F16F1BBC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8" y="1326272"/>
            <a:ext cx="3857624" cy="24653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841;p49">
            <a:extLst>
              <a:ext uri="{FF2B5EF4-FFF2-40B4-BE49-F238E27FC236}">
                <a16:creationId xmlns:a16="http://schemas.microsoft.com/office/drawing/2014/main" id="{AD6649C8-9B06-4604-8805-7C62F19DCD82}"/>
              </a:ext>
            </a:extLst>
          </p:cNvPr>
          <p:cNvSpPr/>
          <p:nvPr/>
        </p:nvSpPr>
        <p:spPr>
          <a:xfrm>
            <a:off x="4840013" y="748861"/>
            <a:ext cx="625143" cy="598595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  <a:effectLst>
            <a:outerShdw blurRad="257175" algn="bl" rotWithShape="0">
              <a:schemeClr val="accent4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</a:rPr>
              <a:t>3</a:t>
            </a:r>
            <a:endParaRPr sz="2800" b="1" dirty="0">
              <a:solidFill>
                <a:schemeClr val="bg1"/>
              </a:solidFill>
            </a:endParaRPr>
          </a:p>
        </p:txBody>
      </p:sp>
      <p:pic>
        <p:nvPicPr>
          <p:cNvPr id="4" name="MG Bk 5 F-SA_2021_2-02">
            <a:hlinkClick r:id="" action="ppaction://media"/>
            <a:extLst>
              <a:ext uri="{FF2B5EF4-FFF2-40B4-BE49-F238E27FC236}">
                <a16:creationId xmlns:a16="http://schemas.microsoft.com/office/drawing/2014/main" id="{2458FCFB-04E2-45E2-A698-0B7562E254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50" end="8214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6207" y="161376"/>
            <a:ext cx="636751" cy="58748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920" y="913494"/>
            <a:ext cx="4249280" cy="3316511"/>
          </a:xfrm>
          <a:prstGeom prst="rect">
            <a:avLst/>
          </a:prstGeom>
        </p:spPr>
      </p:pic>
      <p:sp>
        <p:nvSpPr>
          <p:cNvPr id="11" name="Google Shape;519;p36">
            <a:extLst>
              <a:ext uri="{FF2B5EF4-FFF2-40B4-BE49-F238E27FC236}">
                <a16:creationId xmlns:a16="http://schemas.microsoft.com/office/drawing/2014/main" id="{37808F11-31BE-47AA-82F3-BFC46C5AFE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23" y="4390060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12" name="Google Shape;519;p36">
            <a:extLst>
              <a:ext uri="{FF2B5EF4-FFF2-40B4-BE49-F238E27FC236}">
                <a16:creationId xmlns:a16="http://schemas.microsoft.com/office/drawing/2014/main" id="{84F26111-B8E9-443F-B1A8-73C620AC90DC}"/>
              </a:ext>
            </a:extLst>
          </p:cNvPr>
          <p:cNvSpPr txBox="1">
            <a:spLocks/>
          </p:cNvSpPr>
          <p:nvPr/>
        </p:nvSpPr>
        <p:spPr>
          <a:xfrm>
            <a:off x="3249792" y="4390060"/>
            <a:ext cx="3876221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US" sz="2800" b="1" dirty="0"/>
              <a:t> Sonic the Hedgehog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32999A6-9A03-40E3-BB42-501827598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481" y="1064172"/>
            <a:ext cx="3886202" cy="2467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uce Lee Fight GIF - Bruce Lee Fight Martial Arts - Discover &amp;amp; Share GIFs">
            <a:extLst>
              <a:ext uri="{FF2B5EF4-FFF2-40B4-BE49-F238E27FC236}">
                <a16:creationId xmlns:a16="http://schemas.microsoft.com/office/drawing/2014/main" id="{BFC34F6B-1BBF-448D-BAB5-83675E8ADC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73" y="1284889"/>
            <a:ext cx="2956034" cy="2404241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9" name="Google Shape;889;p51"/>
          <p:cNvGrpSpPr/>
          <p:nvPr/>
        </p:nvGrpSpPr>
        <p:grpSpPr>
          <a:xfrm>
            <a:off x="4809821" y="881031"/>
            <a:ext cx="3685200" cy="3381438"/>
            <a:chOff x="185825" y="-1479725"/>
            <a:chExt cx="2578325" cy="2365800"/>
          </a:xfrm>
        </p:grpSpPr>
        <p:sp>
          <p:nvSpPr>
            <p:cNvPr id="890" name="Google Shape;890;p51"/>
            <p:cNvSpPr/>
            <p:nvPr/>
          </p:nvSpPr>
          <p:spPr>
            <a:xfrm>
              <a:off x="185825" y="-1479725"/>
              <a:ext cx="2578325" cy="2365800"/>
            </a:xfrm>
            <a:custGeom>
              <a:avLst/>
              <a:gdLst/>
              <a:ahLst/>
              <a:cxnLst/>
              <a:rect l="l" t="t" r="r" b="b"/>
              <a:pathLst>
                <a:path w="103133" h="94632" extrusionOk="0">
                  <a:moveTo>
                    <a:pt x="51471" y="6776"/>
                  </a:moveTo>
                  <a:cubicBezTo>
                    <a:pt x="65759" y="6776"/>
                    <a:pt x="80237" y="7407"/>
                    <a:pt x="94512" y="8633"/>
                  </a:cubicBezTo>
                  <a:lnTo>
                    <a:pt x="95108" y="8681"/>
                  </a:lnTo>
                  <a:lnTo>
                    <a:pt x="95179" y="9276"/>
                  </a:lnTo>
                  <a:cubicBezTo>
                    <a:pt x="98156" y="32791"/>
                    <a:pt x="98156" y="56627"/>
                    <a:pt x="95179" y="80142"/>
                  </a:cubicBezTo>
                  <a:lnTo>
                    <a:pt x="95108" y="80737"/>
                  </a:lnTo>
                  <a:lnTo>
                    <a:pt x="94512" y="80785"/>
                  </a:lnTo>
                  <a:cubicBezTo>
                    <a:pt x="80237" y="82023"/>
                    <a:pt x="65759" y="82654"/>
                    <a:pt x="51471" y="82654"/>
                  </a:cubicBezTo>
                  <a:cubicBezTo>
                    <a:pt x="37184" y="82654"/>
                    <a:pt x="22718" y="82023"/>
                    <a:pt x="8430" y="80785"/>
                  </a:cubicBezTo>
                  <a:lnTo>
                    <a:pt x="7835" y="80737"/>
                  </a:lnTo>
                  <a:lnTo>
                    <a:pt x="7751" y="80142"/>
                  </a:lnTo>
                  <a:cubicBezTo>
                    <a:pt x="4775" y="56627"/>
                    <a:pt x="4775" y="32791"/>
                    <a:pt x="7751" y="9276"/>
                  </a:cubicBezTo>
                  <a:lnTo>
                    <a:pt x="7835" y="8681"/>
                  </a:lnTo>
                  <a:lnTo>
                    <a:pt x="8430" y="8633"/>
                  </a:lnTo>
                  <a:cubicBezTo>
                    <a:pt x="22694" y="7407"/>
                    <a:pt x="37184" y="6776"/>
                    <a:pt x="51471" y="6776"/>
                  </a:cubicBezTo>
                  <a:close/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5" y="94632"/>
                  </a:lnTo>
                  <a:cubicBezTo>
                    <a:pt x="102430" y="94632"/>
                    <a:pt x="103109" y="93941"/>
                    <a:pt x="103109" y="93096"/>
                  </a:cubicBezTo>
                  <a:lnTo>
                    <a:pt x="103109" y="1537"/>
                  </a:lnTo>
                  <a:cubicBezTo>
                    <a:pt x="103132" y="692"/>
                    <a:pt x="102442" y="1"/>
                    <a:pt x="1015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1"/>
            <p:cNvSpPr/>
            <p:nvPr/>
          </p:nvSpPr>
          <p:spPr>
            <a:xfrm>
              <a:off x="316800" y="70895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1"/>
            <p:cNvSpPr/>
            <p:nvPr/>
          </p:nvSpPr>
          <p:spPr>
            <a:xfrm>
              <a:off x="2465875" y="671750"/>
              <a:ext cx="121475" cy="121150"/>
            </a:xfrm>
            <a:custGeom>
              <a:avLst/>
              <a:gdLst/>
              <a:ahLst/>
              <a:cxnLst/>
              <a:rect l="l" t="t" r="r" b="b"/>
              <a:pathLst>
                <a:path w="4859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11270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1" y="1869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1"/>
            <p:cNvSpPr/>
            <p:nvPr/>
          </p:nvSpPr>
          <p:spPr>
            <a:xfrm>
              <a:off x="1272275" y="73247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1"/>
            <p:cNvSpPr/>
            <p:nvPr/>
          </p:nvSpPr>
          <p:spPr>
            <a:xfrm>
              <a:off x="14178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156337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1"/>
            <p:cNvSpPr/>
            <p:nvPr/>
          </p:nvSpPr>
          <p:spPr>
            <a:xfrm>
              <a:off x="17089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1"/>
            <p:cNvSpPr/>
            <p:nvPr/>
          </p:nvSpPr>
          <p:spPr>
            <a:xfrm>
              <a:off x="2547125" y="-1327900"/>
              <a:ext cx="84875" cy="1935975"/>
            </a:xfrm>
            <a:custGeom>
              <a:avLst/>
              <a:gdLst/>
              <a:ahLst/>
              <a:cxnLst/>
              <a:rect l="l" t="t" r="r" b="b"/>
              <a:pathLst>
                <a:path w="3395" h="77439" extrusionOk="0">
                  <a:moveTo>
                    <a:pt x="3394" y="0"/>
                  </a:moveTo>
                  <a:lnTo>
                    <a:pt x="1" y="3310"/>
                  </a:lnTo>
                  <a:cubicBezTo>
                    <a:pt x="2977" y="26884"/>
                    <a:pt x="2977" y="50411"/>
                    <a:pt x="1" y="73985"/>
                  </a:cubicBez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1"/>
            <p:cNvSpPr/>
            <p:nvPr/>
          </p:nvSpPr>
          <p:spPr>
            <a:xfrm>
              <a:off x="309950" y="-1327600"/>
              <a:ext cx="2322050" cy="82750"/>
            </a:xfrm>
            <a:custGeom>
              <a:avLst/>
              <a:gdLst/>
              <a:ahLst/>
              <a:cxnLst/>
              <a:rect l="l" t="t" r="r" b="b"/>
              <a:pathLst>
                <a:path w="92882" h="3310" extrusionOk="0">
                  <a:moveTo>
                    <a:pt x="0" y="0"/>
                  </a:moveTo>
                  <a:lnTo>
                    <a:pt x="3513" y="3310"/>
                  </a:lnTo>
                  <a:cubicBezTo>
                    <a:pt x="17887" y="2067"/>
                    <a:pt x="32271" y="1442"/>
                    <a:pt x="46655" y="1442"/>
                  </a:cubicBezTo>
                  <a:cubicBezTo>
                    <a:pt x="60935" y="1442"/>
                    <a:pt x="75216" y="2058"/>
                    <a:pt x="89488" y="3298"/>
                  </a:cubicBezTo>
                  <a:lnTo>
                    <a:pt x="928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1"/>
            <p:cNvSpPr/>
            <p:nvPr/>
          </p:nvSpPr>
          <p:spPr>
            <a:xfrm>
              <a:off x="309950" y="-1327900"/>
              <a:ext cx="87825" cy="1935975"/>
            </a:xfrm>
            <a:custGeom>
              <a:avLst/>
              <a:gdLst/>
              <a:ahLst/>
              <a:cxnLst/>
              <a:rect l="l" t="t" r="r" b="b"/>
              <a:pathLst>
                <a:path w="3513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394" y="74152"/>
                  </a:lnTo>
                  <a:cubicBezTo>
                    <a:pt x="417" y="50578"/>
                    <a:pt x="536" y="26896"/>
                    <a:pt x="3513" y="33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1"/>
            <p:cNvSpPr/>
            <p:nvPr/>
          </p:nvSpPr>
          <p:spPr>
            <a:xfrm>
              <a:off x="309950" y="522325"/>
              <a:ext cx="2322050" cy="85750"/>
            </a:xfrm>
            <a:custGeom>
              <a:avLst/>
              <a:gdLst/>
              <a:ahLst/>
              <a:cxnLst/>
              <a:rect l="l" t="t" r="r" b="b"/>
              <a:pathLst>
                <a:path w="92882" h="3430" extrusionOk="0">
                  <a:moveTo>
                    <a:pt x="89535" y="0"/>
                  </a:moveTo>
                  <a:cubicBezTo>
                    <a:pt x="74809" y="1273"/>
                    <a:pt x="60036" y="1926"/>
                    <a:pt x="45266" y="1926"/>
                  </a:cubicBezTo>
                  <a:cubicBezTo>
                    <a:pt x="31292" y="1926"/>
                    <a:pt x="17320" y="1341"/>
                    <a:pt x="3394" y="143"/>
                  </a:cubicBezTo>
                  <a:lnTo>
                    <a:pt x="0" y="3429"/>
                  </a:lnTo>
                  <a:lnTo>
                    <a:pt x="92881" y="3429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51"/>
          <p:cNvGrpSpPr/>
          <p:nvPr/>
        </p:nvGrpSpPr>
        <p:grpSpPr>
          <a:xfrm rot="-1204741">
            <a:off x="-196741" y="397759"/>
            <a:ext cx="1228690" cy="1062575"/>
            <a:chOff x="7565700" y="3634650"/>
            <a:chExt cx="1234500" cy="1067700"/>
          </a:xfrm>
        </p:grpSpPr>
        <p:sp>
          <p:nvSpPr>
            <p:cNvPr id="903" name="Google Shape;903;p5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51"/>
          <p:cNvGrpSpPr/>
          <p:nvPr/>
        </p:nvGrpSpPr>
        <p:grpSpPr>
          <a:xfrm rot="1444778">
            <a:off x="6957922" y="4346679"/>
            <a:ext cx="1826912" cy="1580025"/>
            <a:chOff x="7565700" y="3634650"/>
            <a:chExt cx="1234500" cy="1067700"/>
          </a:xfrm>
        </p:grpSpPr>
        <p:sp>
          <p:nvSpPr>
            <p:cNvPr id="906" name="Google Shape;906;p5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8" name="Google Shape;908;p51"/>
          <p:cNvGrpSpPr/>
          <p:nvPr/>
        </p:nvGrpSpPr>
        <p:grpSpPr>
          <a:xfrm rot="-1644421">
            <a:off x="8418557" y="3012599"/>
            <a:ext cx="1232332" cy="1065779"/>
            <a:chOff x="7565700" y="3634650"/>
            <a:chExt cx="1234500" cy="1067700"/>
          </a:xfrm>
        </p:grpSpPr>
        <p:sp>
          <p:nvSpPr>
            <p:cNvPr id="909" name="Google Shape;909;p5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0F7A3DFE-11EE-4074-AD69-3551E6C704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09" end="4163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0890" y="240830"/>
            <a:ext cx="406400" cy="406400"/>
          </a:xfrm>
          <a:prstGeom prst="rect">
            <a:avLst/>
          </a:prstGeom>
        </p:spPr>
      </p:pic>
      <p:sp>
        <p:nvSpPr>
          <p:cNvPr id="36" name="Google Shape;539;p38">
            <a:extLst>
              <a:ext uri="{FF2B5EF4-FFF2-40B4-BE49-F238E27FC236}">
                <a16:creationId xmlns:a16="http://schemas.microsoft.com/office/drawing/2014/main" id="{2265BC78-1EB0-4214-8D8D-3415234008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7119" y="24083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D0350BF-DA14-448B-8641-2BCDA5FDC5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59"/>
          <a:stretch/>
        </p:blipFill>
        <p:spPr>
          <a:xfrm>
            <a:off x="295940" y="1863666"/>
            <a:ext cx="4304155" cy="243852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B9CEACFC-9DE9-4A2A-ACDC-F65373A78D56}"/>
                  </a:ext>
                </a:extLst>
              </p14:cNvPr>
              <p14:cNvContentPartPr/>
              <p14:nvPr/>
            </p14:nvContentPartPr>
            <p14:xfrm>
              <a:off x="1982927" y="2392319"/>
              <a:ext cx="996493" cy="61322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B9CEACFC-9DE9-4A2A-ACDC-F65373A78D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0900" y="2248876"/>
                <a:ext cx="1140187" cy="34785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0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920" y="913494"/>
            <a:ext cx="4249280" cy="3316511"/>
          </a:xfrm>
          <a:prstGeom prst="rect">
            <a:avLst/>
          </a:prstGeom>
        </p:spPr>
      </p:pic>
      <p:sp>
        <p:nvSpPr>
          <p:cNvPr id="11" name="Google Shape;519;p36">
            <a:extLst>
              <a:ext uri="{FF2B5EF4-FFF2-40B4-BE49-F238E27FC236}">
                <a16:creationId xmlns:a16="http://schemas.microsoft.com/office/drawing/2014/main" id="{37808F11-31BE-47AA-82F3-BFC46C5AFE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23" y="4390060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12" name="Google Shape;519;p36">
            <a:extLst>
              <a:ext uri="{FF2B5EF4-FFF2-40B4-BE49-F238E27FC236}">
                <a16:creationId xmlns:a16="http://schemas.microsoft.com/office/drawing/2014/main" id="{84F26111-B8E9-443F-B1A8-73C620AC90DC}"/>
              </a:ext>
            </a:extLst>
          </p:cNvPr>
          <p:cNvSpPr txBox="1">
            <a:spLocks/>
          </p:cNvSpPr>
          <p:nvPr/>
        </p:nvSpPr>
        <p:spPr>
          <a:xfrm>
            <a:off x="3249792" y="4390060"/>
            <a:ext cx="5467488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/>
            <a:r>
              <a:rPr lang="en-US" sz="2800" b="1" dirty="0"/>
              <a:t>Bruce Lee: A Warrior’s Journey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96B60BC-34E3-4187-A354-853DF1A60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839" y="1074419"/>
            <a:ext cx="3870961" cy="24612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41"/>
          <p:cNvGrpSpPr/>
          <p:nvPr/>
        </p:nvGrpSpPr>
        <p:grpSpPr>
          <a:xfrm>
            <a:off x="476260" y="710574"/>
            <a:ext cx="4056265" cy="3722350"/>
            <a:chOff x="1054775" y="76025"/>
            <a:chExt cx="2578025" cy="2365800"/>
          </a:xfrm>
        </p:grpSpPr>
        <p:sp>
          <p:nvSpPr>
            <p:cNvPr id="612" name="Google Shape;612;p41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1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1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4400AD42-5ADE-46BF-AE64-46470A08E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8" y="1006571"/>
            <a:ext cx="3589320" cy="29795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32" name="Google Shape;632;p41"/>
          <p:cNvGrpSpPr/>
          <p:nvPr/>
        </p:nvGrpSpPr>
        <p:grpSpPr>
          <a:xfrm rot="-1204598">
            <a:off x="280205" y="3489208"/>
            <a:ext cx="1498906" cy="1296280"/>
            <a:chOff x="7565700" y="3634650"/>
            <a:chExt cx="1234500" cy="1067700"/>
          </a:xfrm>
        </p:grpSpPr>
        <p:sp>
          <p:nvSpPr>
            <p:cNvPr id="633" name="Google Shape;633;p4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41"/>
          <p:cNvGrpSpPr/>
          <p:nvPr/>
        </p:nvGrpSpPr>
        <p:grpSpPr>
          <a:xfrm rot="1166576">
            <a:off x="-207345" y="4509702"/>
            <a:ext cx="541467" cy="468307"/>
            <a:chOff x="7565700" y="3634650"/>
            <a:chExt cx="1234500" cy="1067700"/>
          </a:xfrm>
        </p:grpSpPr>
        <p:sp>
          <p:nvSpPr>
            <p:cNvPr id="636" name="Google Shape;636;p4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41"/>
          <p:cNvGrpSpPr/>
          <p:nvPr/>
        </p:nvGrpSpPr>
        <p:grpSpPr>
          <a:xfrm rot="1631373">
            <a:off x="8371496" y="78228"/>
            <a:ext cx="805374" cy="696556"/>
            <a:chOff x="7565700" y="3634650"/>
            <a:chExt cx="1234500" cy="1067700"/>
          </a:xfrm>
        </p:grpSpPr>
        <p:sp>
          <p:nvSpPr>
            <p:cNvPr id="639" name="Google Shape;639;p41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1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عنصر نائب للمحتوى 14">
            <a:extLst>
              <a:ext uri="{FF2B5EF4-FFF2-40B4-BE49-F238E27FC236}">
                <a16:creationId xmlns:a16="http://schemas.microsoft.com/office/drawing/2014/main" id="{D40F34F8-C044-46BE-92CC-C48E801AF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71" y="1272540"/>
            <a:ext cx="4056265" cy="2385060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Google Shape;539;p38">
            <a:extLst>
              <a:ext uri="{FF2B5EF4-FFF2-40B4-BE49-F238E27FC236}">
                <a16:creationId xmlns:a16="http://schemas.microsoft.com/office/drawing/2014/main" id="{0673460B-7140-4BCE-A872-2573B0D822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22352" y="281955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50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6B6ED516-2426-4BEA-9A6C-4C8E0A7017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5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4834" y="209305"/>
            <a:ext cx="406400" cy="406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380" y="913494"/>
            <a:ext cx="4320540" cy="3316511"/>
          </a:xfrm>
          <a:prstGeom prst="rect">
            <a:avLst/>
          </a:prstGeom>
        </p:spPr>
      </p:pic>
      <p:sp>
        <p:nvSpPr>
          <p:cNvPr id="11" name="Google Shape;519;p36">
            <a:extLst>
              <a:ext uri="{FF2B5EF4-FFF2-40B4-BE49-F238E27FC236}">
                <a16:creationId xmlns:a16="http://schemas.microsoft.com/office/drawing/2014/main" id="{37808F11-31BE-47AA-82F3-BFC46C5AFE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23" y="4390060"/>
            <a:ext cx="1982637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The film is : </a:t>
            </a:r>
            <a:endParaRPr sz="2400" b="1" dirty="0"/>
          </a:p>
        </p:txBody>
      </p:sp>
      <p:sp>
        <p:nvSpPr>
          <p:cNvPr id="12" name="Google Shape;519;p36">
            <a:extLst>
              <a:ext uri="{FF2B5EF4-FFF2-40B4-BE49-F238E27FC236}">
                <a16:creationId xmlns:a16="http://schemas.microsoft.com/office/drawing/2014/main" id="{84F26111-B8E9-443F-B1A8-73C620AC90DC}"/>
              </a:ext>
            </a:extLst>
          </p:cNvPr>
          <p:cNvSpPr txBox="1">
            <a:spLocks/>
          </p:cNvSpPr>
          <p:nvPr/>
        </p:nvSpPr>
        <p:spPr>
          <a:xfrm>
            <a:off x="3249792" y="4390060"/>
            <a:ext cx="3463428" cy="5515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n-US" sz="2800" b="1" dirty="0"/>
              <a:t>A beautiful Mind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D7CDD74-489E-446E-AEFD-8F20FB03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1089660"/>
            <a:ext cx="3939540" cy="24612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0" name="Google Shape;1100;p56"/>
          <p:cNvCxnSpPr>
            <a:cxnSpLocks/>
            <a:stCxn id="1104" idx="6"/>
          </p:cNvCxnSpPr>
          <p:nvPr/>
        </p:nvCxnSpPr>
        <p:spPr>
          <a:xfrm flipV="1">
            <a:off x="1334181" y="2297311"/>
            <a:ext cx="6097610" cy="117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1" name="Google Shape;1101;p56"/>
          <p:cNvSpPr/>
          <p:nvPr/>
        </p:nvSpPr>
        <p:spPr>
          <a:xfrm>
            <a:off x="2053024" y="1684162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2" name="Google Shape;1102;p56"/>
          <p:cNvSpPr/>
          <p:nvPr/>
        </p:nvSpPr>
        <p:spPr>
          <a:xfrm>
            <a:off x="5786559" y="1650860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56"/>
          <p:cNvSpPr/>
          <p:nvPr/>
        </p:nvSpPr>
        <p:spPr>
          <a:xfrm>
            <a:off x="7403764" y="1658086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56"/>
          <p:cNvSpPr/>
          <p:nvPr/>
        </p:nvSpPr>
        <p:spPr>
          <a:xfrm>
            <a:off x="155181" y="1708985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ar-SA"/>
              <a:t> </a:t>
            </a:r>
            <a:endParaRPr/>
          </a:p>
        </p:txBody>
      </p:sp>
      <p:sp>
        <p:nvSpPr>
          <p:cNvPr id="1105" name="Google Shape;1105;p5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44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Films genres are :</a:t>
            </a:r>
            <a:endParaRPr dirty="0"/>
          </a:p>
        </p:txBody>
      </p:sp>
      <p:sp>
        <p:nvSpPr>
          <p:cNvPr id="1106" name="Google Shape;1106;p56"/>
          <p:cNvSpPr txBox="1"/>
          <p:nvPr/>
        </p:nvSpPr>
        <p:spPr>
          <a:xfrm>
            <a:off x="0" y="3064630"/>
            <a:ext cx="1698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Orbitron"/>
                <a:ea typeface="Orbitron"/>
                <a:cs typeface="+mn-cs"/>
                <a:sym typeface="Orbitron"/>
              </a:rPr>
              <a:t>S</a:t>
            </a:r>
            <a:r>
              <a:rPr lang="en" sz="1600" b="1" dirty="0">
                <a:solidFill>
                  <a:schemeClr val="lt1"/>
                </a:solidFill>
                <a:latin typeface="Orbitron"/>
                <a:ea typeface="Orbitron"/>
                <a:cs typeface="+mn-cs"/>
                <a:sym typeface="Orbitron"/>
              </a:rPr>
              <a:t>cience fiction</a:t>
            </a:r>
            <a:endParaRPr sz="1600" b="1" dirty="0">
              <a:solidFill>
                <a:schemeClr val="lt1"/>
              </a:solidFill>
              <a:latin typeface="Orbitron"/>
              <a:ea typeface="Orbitron"/>
              <a:cs typeface="+mn-cs"/>
              <a:sym typeface="Orbitron"/>
            </a:endParaRPr>
          </a:p>
        </p:txBody>
      </p:sp>
      <p:sp>
        <p:nvSpPr>
          <p:cNvPr id="1108" name="Google Shape;1108;p56"/>
          <p:cNvSpPr txBox="1"/>
          <p:nvPr/>
        </p:nvSpPr>
        <p:spPr>
          <a:xfrm>
            <a:off x="1651011" y="3104068"/>
            <a:ext cx="1698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animation</a:t>
            </a:r>
            <a:endParaRPr sz="16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110" name="Google Shape;1110;p56"/>
          <p:cNvSpPr txBox="1"/>
          <p:nvPr/>
        </p:nvSpPr>
        <p:spPr>
          <a:xfrm>
            <a:off x="3476296" y="3111951"/>
            <a:ext cx="1973335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A</a:t>
            </a:r>
            <a:r>
              <a:rPr lang="en" sz="16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ction-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adventure</a:t>
            </a:r>
            <a:endParaRPr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112" name="Google Shape;1112;p56"/>
          <p:cNvSpPr txBox="1"/>
          <p:nvPr/>
        </p:nvSpPr>
        <p:spPr>
          <a:xfrm>
            <a:off x="5400783" y="3096388"/>
            <a:ext cx="1966081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documentary</a:t>
            </a:r>
            <a:endParaRPr sz="16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21" name="Google Shape;1101;p56">
            <a:extLst>
              <a:ext uri="{FF2B5EF4-FFF2-40B4-BE49-F238E27FC236}">
                <a16:creationId xmlns:a16="http://schemas.microsoft.com/office/drawing/2014/main" id="{C62F55BC-05CA-46D4-A3B9-4450EE737B3E}"/>
              </a:ext>
            </a:extLst>
          </p:cNvPr>
          <p:cNvSpPr/>
          <p:nvPr/>
        </p:nvSpPr>
        <p:spPr>
          <a:xfrm>
            <a:off x="3847150" y="1678732"/>
            <a:ext cx="1179000" cy="11790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1112;p56">
            <a:extLst>
              <a:ext uri="{FF2B5EF4-FFF2-40B4-BE49-F238E27FC236}">
                <a16:creationId xmlns:a16="http://schemas.microsoft.com/office/drawing/2014/main" id="{7DD6D961-8FD6-4505-AD0A-DFADB8E80DFF}"/>
              </a:ext>
            </a:extLst>
          </p:cNvPr>
          <p:cNvSpPr txBox="1"/>
          <p:nvPr/>
        </p:nvSpPr>
        <p:spPr>
          <a:xfrm>
            <a:off x="7177919" y="3096388"/>
            <a:ext cx="1966081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rPr>
              <a:t>biography</a:t>
            </a:r>
            <a:endParaRPr sz="1600" b="1" dirty="0">
              <a:solidFill>
                <a:schemeClr val="lt1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1BAAB55-352F-448E-979E-3B8359DD4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640" y="1820091"/>
            <a:ext cx="743776" cy="7437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1308D95-620D-42AF-A619-32392FB04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63" y="1812374"/>
            <a:ext cx="812632" cy="86224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5A4D559-835E-4423-B18D-E8C67217B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907" y="1875271"/>
            <a:ext cx="743776" cy="7437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1FB3979-1D3A-4785-91C4-11745C39A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613" y="1757855"/>
            <a:ext cx="1009171" cy="99457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70CD260-C6FA-40F9-86A8-94FFF2FAA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95" y="1820916"/>
            <a:ext cx="863399" cy="813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" grpId="0"/>
      <p:bldP spid="1108" grpId="0"/>
      <p:bldP spid="1110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9"/>
          <p:cNvGrpSpPr/>
          <p:nvPr/>
        </p:nvGrpSpPr>
        <p:grpSpPr>
          <a:xfrm>
            <a:off x="213580" y="190486"/>
            <a:ext cx="8716566" cy="4762445"/>
            <a:chOff x="7761375" y="971375"/>
            <a:chExt cx="6898200" cy="3768950"/>
          </a:xfrm>
        </p:grpSpPr>
        <p:sp>
          <p:nvSpPr>
            <p:cNvPr id="565" name="Google Shape;565;p39"/>
            <p:cNvSpPr/>
            <p:nvPr/>
          </p:nvSpPr>
          <p:spPr>
            <a:xfrm>
              <a:off x="7761375" y="971375"/>
              <a:ext cx="6898200" cy="3768950"/>
            </a:xfrm>
            <a:custGeom>
              <a:avLst/>
              <a:gdLst/>
              <a:ahLst/>
              <a:cxnLst/>
              <a:rect l="l" t="t" r="r" b="b"/>
              <a:pathLst>
                <a:path w="275928" h="150758" extrusionOk="0">
                  <a:moveTo>
                    <a:pt x="1536" y="1"/>
                  </a:moveTo>
                  <a:cubicBezTo>
                    <a:pt x="691" y="1"/>
                    <a:pt x="0" y="679"/>
                    <a:pt x="0" y="1537"/>
                  </a:cubicBezTo>
                  <a:lnTo>
                    <a:pt x="0" y="149233"/>
                  </a:lnTo>
                  <a:cubicBezTo>
                    <a:pt x="0" y="150079"/>
                    <a:pt x="691" y="150757"/>
                    <a:pt x="1536" y="150757"/>
                  </a:cubicBezTo>
                  <a:lnTo>
                    <a:pt x="274392" y="150757"/>
                  </a:lnTo>
                  <a:cubicBezTo>
                    <a:pt x="275249" y="150757"/>
                    <a:pt x="275928" y="150079"/>
                    <a:pt x="275916" y="149233"/>
                  </a:cubicBezTo>
                  <a:lnTo>
                    <a:pt x="275916" y="1537"/>
                  </a:lnTo>
                  <a:cubicBezTo>
                    <a:pt x="275916" y="679"/>
                    <a:pt x="275225" y="1"/>
                    <a:pt x="274380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14331850" y="1159200"/>
              <a:ext cx="135150" cy="3393300"/>
            </a:xfrm>
            <a:custGeom>
              <a:avLst/>
              <a:gdLst/>
              <a:ahLst/>
              <a:cxnLst/>
              <a:rect l="l" t="t" r="r" b="b"/>
              <a:pathLst>
                <a:path w="5406" h="135732" extrusionOk="0">
                  <a:moveTo>
                    <a:pt x="5406" y="1"/>
                  </a:moveTo>
                  <a:lnTo>
                    <a:pt x="0" y="5239"/>
                  </a:lnTo>
                  <a:lnTo>
                    <a:pt x="0" y="130231"/>
                  </a:lnTo>
                  <a:lnTo>
                    <a:pt x="5406" y="135732"/>
                  </a:lnTo>
                  <a:lnTo>
                    <a:pt x="5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7954250" y="1159200"/>
              <a:ext cx="6512750" cy="131000"/>
            </a:xfrm>
            <a:custGeom>
              <a:avLst/>
              <a:gdLst/>
              <a:ahLst/>
              <a:cxnLst/>
              <a:rect l="l" t="t" r="r" b="b"/>
              <a:pathLst>
                <a:path w="260510" h="5240" extrusionOk="0">
                  <a:moveTo>
                    <a:pt x="1" y="1"/>
                  </a:moveTo>
                  <a:lnTo>
                    <a:pt x="5632" y="5239"/>
                  </a:lnTo>
                  <a:lnTo>
                    <a:pt x="255104" y="5239"/>
                  </a:lnTo>
                  <a:lnTo>
                    <a:pt x="260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7954250" y="4414950"/>
              <a:ext cx="6512750" cy="137550"/>
            </a:xfrm>
            <a:custGeom>
              <a:avLst/>
              <a:gdLst/>
              <a:ahLst/>
              <a:cxnLst/>
              <a:rect l="l" t="t" r="r" b="b"/>
              <a:pathLst>
                <a:path w="260510" h="5502" extrusionOk="0">
                  <a:moveTo>
                    <a:pt x="5632" y="1"/>
                  </a:moveTo>
                  <a:lnTo>
                    <a:pt x="1" y="5502"/>
                  </a:lnTo>
                  <a:lnTo>
                    <a:pt x="260510" y="5502"/>
                  </a:lnTo>
                  <a:lnTo>
                    <a:pt x="2551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954250" y="1159200"/>
              <a:ext cx="140825" cy="3393300"/>
            </a:xfrm>
            <a:custGeom>
              <a:avLst/>
              <a:gdLst/>
              <a:ahLst/>
              <a:cxnLst/>
              <a:rect l="l" t="t" r="r" b="b"/>
              <a:pathLst>
                <a:path w="5633" h="135732" extrusionOk="0">
                  <a:moveTo>
                    <a:pt x="1" y="1"/>
                  </a:moveTo>
                  <a:lnTo>
                    <a:pt x="1" y="135732"/>
                  </a:lnTo>
                  <a:lnTo>
                    <a:pt x="5632" y="130231"/>
                  </a:lnTo>
                  <a:lnTo>
                    <a:pt x="5632" y="52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7976575" y="1216350"/>
              <a:ext cx="6473450" cy="3272450"/>
            </a:xfrm>
            <a:custGeom>
              <a:avLst/>
              <a:gdLst/>
              <a:ahLst/>
              <a:cxnLst/>
              <a:rect l="l" t="t" r="r" b="b"/>
              <a:pathLst>
                <a:path w="258938" h="130898" extrusionOk="0">
                  <a:moveTo>
                    <a:pt x="129481" y="1"/>
                  </a:moveTo>
                  <a:cubicBezTo>
                    <a:pt x="78522" y="1"/>
                    <a:pt x="27564" y="1001"/>
                    <a:pt x="4739" y="2965"/>
                  </a:cubicBezTo>
                  <a:cubicBezTo>
                    <a:pt x="1" y="40529"/>
                    <a:pt x="1" y="90381"/>
                    <a:pt x="4739" y="127945"/>
                  </a:cubicBezTo>
                  <a:cubicBezTo>
                    <a:pt x="27576" y="129921"/>
                    <a:pt x="78522" y="130898"/>
                    <a:pt x="129481" y="130898"/>
                  </a:cubicBezTo>
                  <a:cubicBezTo>
                    <a:pt x="180440" y="130898"/>
                    <a:pt x="231399" y="129909"/>
                    <a:pt x="254211" y="127945"/>
                  </a:cubicBezTo>
                  <a:cubicBezTo>
                    <a:pt x="258938" y="90357"/>
                    <a:pt x="258938" y="40529"/>
                    <a:pt x="254211" y="2965"/>
                  </a:cubicBezTo>
                  <a:cubicBezTo>
                    <a:pt x="231375" y="989"/>
                    <a:pt x="180440" y="1"/>
                    <a:pt x="12948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93000">
                  <a:srgbClr val="FFB97E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  <a:effectLst>
              <a:outerShdw blurRad="242888" algn="bl" rotWithShape="0">
                <a:schemeClr val="accent4">
                  <a:alpha val="7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14352075" y="460010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6" y="0"/>
                  </a:moveTo>
                  <a:cubicBezTo>
                    <a:pt x="858" y="0"/>
                    <a:pt x="1" y="858"/>
                    <a:pt x="1" y="1905"/>
                  </a:cubicBezTo>
                  <a:cubicBezTo>
                    <a:pt x="1" y="2953"/>
                    <a:pt x="858" y="3810"/>
                    <a:pt x="1906" y="3810"/>
                  </a:cubicBezTo>
                  <a:cubicBezTo>
                    <a:pt x="2965" y="3810"/>
                    <a:pt x="3811" y="2953"/>
                    <a:pt x="3811" y="1905"/>
                  </a:cubicBezTo>
                  <a:cubicBezTo>
                    <a:pt x="3811" y="858"/>
                    <a:pt x="296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1063077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10866225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11101975" y="4610225"/>
              <a:ext cx="216725" cy="74725"/>
            </a:xfrm>
            <a:custGeom>
              <a:avLst/>
              <a:gdLst/>
              <a:ahLst/>
              <a:cxnLst/>
              <a:rect l="l" t="t" r="r" b="b"/>
              <a:pathLst>
                <a:path w="8669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68" y="2989"/>
                  </a:lnTo>
                  <a:lnTo>
                    <a:pt x="86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11337725" y="4610225"/>
              <a:ext cx="217000" cy="74725"/>
            </a:xfrm>
            <a:custGeom>
              <a:avLst/>
              <a:gdLst/>
              <a:ahLst/>
              <a:cxnLst/>
              <a:rect l="l" t="t" r="r" b="b"/>
              <a:pathLst>
                <a:path w="868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8680" y="2989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11573150" y="4610225"/>
              <a:ext cx="217025" cy="74725"/>
            </a:xfrm>
            <a:custGeom>
              <a:avLst/>
              <a:gdLst/>
              <a:ahLst/>
              <a:cxnLst/>
              <a:rect l="l" t="t" r="r" b="b"/>
              <a:pathLst>
                <a:path w="868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8681" y="2989"/>
                  </a:lnTo>
                  <a:lnTo>
                    <a:pt x="86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7970025" y="4610525"/>
              <a:ext cx="74450" cy="74425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511" y="0"/>
                  </a:moveTo>
                  <a:cubicBezTo>
                    <a:pt x="1503" y="0"/>
                    <a:pt x="1496" y="0"/>
                    <a:pt x="1489" y="0"/>
                  </a:cubicBezTo>
                  <a:cubicBezTo>
                    <a:pt x="679" y="0"/>
                    <a:pt x="1" y="667"/>
                    <a:pt x="1" y="1488"/>
                  </a:cubicBezTo>
                  <a:cubicBezTo>
                    <a:pt x="1" y="2310"/>
                    <a:pt x="679" y="2977"/>
                    <a:pt x="1489" y="2977"/>
                  </a:cubicBezTo>
                  <a:cubicBezTo>
                    <a:pt x="2311" y="2977"/>
                    <a:pt x="2977" y="2310"/>
                    <a:pt x="2977" y="1488"/>
                  </a:cubicBezTo>
                  <a:cubicBezTo>
                    <a:pt x="2977" y="662"/>
                    <a:pt x="2322" y="0"/>
                    <a:pt x="1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F11BD470-5B58-4FBB-A77D-83B10D592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1" t="21151" r="25948" b="27357"/>
          <a:stretch/>
        </p:blipFill>
        <p:spPr>
          <a:xfrm>
            <a:off x="512379" y="409903"/>
            <a:ext cx="8166538" cy="4296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42C0720-E1A7-4B2D-8437-1B99FC54783B}"/>
              </a:ext>
            </a:extLst>
          </p:cNvPr>
          <p:cNvSpPr txBox="1"/>
          <p:nvPr/>
        </p:nvSpPr>
        <p:spPr>
          <a:xfrm>
            <a:off x="4317356" y="2230101"/>
            <a:ext cx="1063256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animated</a:t>
            </a:r>
            <a:endParaRPr lang="ar-SA" sz="13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2118B98-74CB-4699-879D-00AB7482C46A}"/>
              </a:ext>
            </a:extLst>
          </p:cNvPr>
          <p:cNvSpPr txBox="1"/>
          <p:nvPr/>
        </p:nvSpPr>
        <p:spPr>
          <a:xfrm>
            <a:off x="3683645" y="2491426"/>
            <a:ext cx="126551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</a:schemeClr>
                </a:solidFill>
              </a:rPr>
              <a:t>prestigious</a:t>
            </a:r>
            <a:endParaRPr lang="ar-SA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69700E7-77B5-4EBB-BD1B-E077F0D50632}"/>
              </a:ext>
            </a:extLst>
          </p:cNvPr>
          <p:cNvSpPr txBox="1"/>
          <p:nvPr/>
        </p:nvSpPr>
        <p:spPr>
          <a:xfrm>
            <a:off x="3525126" y="2764359"/>
            <a:ext cx="106325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conspiracy</a:t>
            </a:r>
            <a:endParaRPr lang="ar-SA" sz="1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F8499FA-A068-4294-A2A4-9A436B320ABF}"/>
              </a:ext>
            </a:extLst>
          </p:cNvPr>
          <p:cNvSpPr txBox="1"/>
          <p:nvPr/>
        </p:nvSpPr>
        <p:spPr>
          <a:xfrm>
            <a:off x="2647520" y="3243692"/>
            <a:ext cx="988828" cy="2923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untimely</a:t>
            </a:r>
            <a:endParaRPr lang="ar-SA" sz="13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5F9AB8D-E7E1-4C64-AF73-E0D163D8193C}"/>
              </a:ext>
            </a:extLst>
          </p:cNvPr>
          <p:cNvSpPr txBox="1"/>
          <p:nvPr/>
        </p:nvSpPr>
        <p:spPr>
          <a:xfrm>
            <a:off x="3359055" y="3498997"/>
            <a:ext cx="98110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capture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019E630-B4F9-4211-BD83-960D09AC6D3A}"/>
              </a:ext>
            </a:extLst>
          </p:cNvPr>
          <p:cNvSpPr txBox="1"/>
          <p:nvPr/>
        </p:nvSpPr>
        <p:spPr>
          <a:xfrm>
            <a:off x="5523481" y="3761570"/>
            <a:ext cx="107388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prominent</a:t>
            </a:r>
            <a:endParaRPr lang="ar-SA" sz="11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97D4E08-B449-45FE-8F70-D8C6475EEFDF}"/>
              </a:ext>
            </a:extLst>
          </p:cNvPr>
          <p:cNvSpPr txBox="1"/>
          <p:nvPr/>
        </p:nvSpPr>
        <p:spPr>
          <a:xfrm>
            <a:off x="1653029" y="4002233"/>
            <a:ext cx="78680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abrupt</a:t>
            </a:r>
            <a:endParaRPr lang="ar-SA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0B931A6-29FB-4DC6-95F0-7DB337A9AF47}"/>
              </a:ext>
            </a:extLst>
          </p:cNvPr>
          <p:cNvSpPr txBox="1"/>
          <p:nvPr/>
        </p:nvSpPr>
        <p:spPr>
          <a:xfrm>
            <a:off x="1199094" y="4305156"/>
            <a:ext cx="91226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delusion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5"/>
          <p:cNvSpPr/>
          <p:nvPr/>
        </p:nvSpPr>
        <p:spPr>
          <a:xfrm>
            <a:off x="296610" y="663060"/>
            <a:ext cx="320400" cy="32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5"/>
          <p:cNvSpPr/>
          <p:nvPr/>
        </p:nvSpPr>
        <p:spPr>
          <a:xfrm>
            <a:off x="296610" y="3782139"/>
            <a:ext cx="320400" cy="3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9CD74D8-CE99-4EBF-B77E-205E5A2DCCF2}"/>
              </a:ext>
            </a:extLst>
          </p:cNvPr>
          <p:cNvSpPr txBox="1"/>
          <p:nvPr/>
        </p:nvSpPr>
        <p:spPr>
          <a:xfrm>
            <a:off x="1255395" y="2672566"/>
            <a:ext cx="29934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The Lion King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028F8A8-2ACA-4336-86A4-E296F151DED0}"/>
              </a:ext>
            </a:extLst>
          </p:cNvPr>
          <p:cNvSpPr txBox="1"/>
          <p:nvPr/>
        </p:nvSpPr>
        <p:spPr>
          <a:xfrm>
            <a:off x="1255395" y="3274307"/>
            <a:ext cx="38289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Jurassic World: Fallen Kingdom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ADC9665-7D68-4264-BED9-B8A10CBE4A55}"/>
              </a:ext>
            </a:extLst>
          </p:cNvPr>
          <p:cNvSpPr txBox="1"/>
          <p:nvPr/>
        </p:nvSpPr>
        <p:spPr>
          <a:xfrm>
            <a:off x="1255395" y="3876048"/>
            <a:ext cx="296188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Sonic the Hedgehog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C6867B8-4E19-4194-A7C2-416F77CDC6E1}"/>
              </a:ext>
            </a:extLst>
          </p:cNvPr>
          <p:cNvSpPr txBox="1"/>
          <p:nvPr/>
        </p:nvSpPr>
        <p:spPr>
          <a:xfrm>
            <a:off x="1255395" y="4477789"/>
            <a:ext cx="377380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Bruce Lee: A Warrior’s Journey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51BCF8C-1B9B-497C-B85D-CA28FC547EEE}"/>
              </a:ext>
            </a:extLst>
          </p:cNvPr>
          <p:cNvSpPr txBox="1"/>
          <p:nvPr/>
        </p:nvSpPr>
        <p:spPr>
          <a:xfrm>
            <a:off x="5262463" y="3292700"/>
            <a:ext cx="266759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Sonic the Hedgehog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E216BFD-ADB2-493D-B728-E118A9A2E6AE}"/>
              </a:ext>
            </a:extLst>
          </p:cNvPr>
          <p:cNvSpPr txBox="1"/>
          <p:nvPr/>
        </p:nvSpPr>
        <p:spPr>
          <a:xfrm>
            <a:off x="5152105" y="4496182"/>
            <a:ext cx="221039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 Beautiful Mind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3C8E416-DE6C-43EA-94C1-AD0783D6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6" t="45670" r="25604" b="31342"/>
          <a:stretch/>
        </p:blipFill>
        <p:spPr>
          <a:xfrm>
            <a:off x="1198179" y="630620"/>
            <a:ext cx="6187966" cy="1757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/>
          <p:nvPr/>
        </p:nvSpPr>
        <p:spPr>
          <a:xfrm>
            <a:off x="4724175" y="167602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5"/>
          <p:cNvSpPr/>
          <p:nvPr/>
        </p:nvSpPr>
        <p:spPr>
          <a:xfrm>
            <a:off x="4724175" y="271547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5"/>
          <p:cNvSpPr/>
          <p:nvPr/>
        </p:nvSpPr>
        <p:spPr>
          <a:xfrm>
            <a:off x="4724175" y="375492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5"/>
          <p:cNvSpPr/>
          <p:nvPr/>
        </p:nvSpPr>
        <p:spPr>
          <a:xfrm>
            <a:off x="4724175" y="638675"/>
            <a:ext cx="777300" cy="7773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57175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Talk</a:t>
            </a:r>
            <a:endParaRPr sz="2400" dirty="0"/>
          </a:p>
        </p:txBody>
      </p:sp>
      <p:sp>
        <p:nvSpPr>
          <p:cNvPr id="465" name="Google Shape;465;p35"/>
          <p:cNvSpPr txBox="1">
            <a:spLocks noGrp="1"/>
          </p:cNvSpPr>
          <p:nvPr>
            <p:ph type="title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66" name="Google Shape;466;p35"/>
          <p:cNvSpPr txBox="1">
            <a:spLocks noGrp="1"/>
          </p:cNvSpPr>
          <p:nvPr>
            <p:ph type="subTitle" idx="2"/>
          </p:nvPr>
        </p:nvSpPr>
        <p:spPr>
          <a:xfrm>
            <a:off x="5704453" y="830582"/>
            <a:ext cx="3860333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</a:t>
            </a:r>
            <a:r>
              <a:rPr lang="en" sz="1800" dirty="0"/>
              <a:t>bout TV films and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documentaries</a:t>
            </a:r>
            <a:endParaRPr sz="1700" dirty="0"/>
          </a:p>
        </p:txBody>
      </p:sp>
      <p:sp>
        <p:nvSpPr>
          <p:cNvPr id="467" name="Google Shape;467;p35"/>
          <p:cNvSpPr txBox="1">
            <a:spLocks noGrp="1"/>
          </p:cNvSpPr>
          <p:nvPr>
            <p:ph type="title" idx="3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8" name="Google Shape;468;p35"/>
          <p:cNvSpPr txBox="1">
            <a:spLocks noGrp="1"/>
          </p:cNvSpPr>
          <p:nvPr>
            <p:ph type="title" idx="4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9" name="Google Shape;469;p35"/>
          <p:cNvSpPr txBox="1">
            <a:spLocks noGrp="1"/>
          </p:cNvSpPr>
          <p:nvPr>
            <p:ph type="title" idx="5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0" name="Google Shape;470;p35"/>
          <p:cNvSpPr txBox="1">
            <a:spLocks noGrp="1"/>
          </p:cNvSpPr>
          <p:nvPr>
            <p:ph type="subTitle" idx="6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Identify</a:t>
            </a:r>
            <a:endParaRPr sz="2400" dirty="0"/>
          </a:p>
        </p:txBody>
      </p:sp>
      <p:sp>
        <p:nvSpPr>
          <p:cNvPr id="471" name="Google Shape;471;p35"/>
          <p:cNvSpPr txBox="1">
            <a:spLocks noGrp="1"/>
          </p:cNvSpPr>
          <p:nvPr>
            <p:ph type="subTitle" idx="7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genres of TV films</a:t>
            </a:r>
            <a:endParaRPr sz="1800" dirty="0"/>
          </a:p>
        </p:txBody>
      </p:sp>
      <p:sp>
        <p:nvSpPr>
          <p:cNvPr id="472" name="Google Shape;472;p35"/>
          <p:cNvSpPr txBox="1">
            <a:spLocks noGrp="1"/>
          </p:cNvSpPr>
          <p:nvPr>
            <p:ph type="subTitle" idx="8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Listen</a:t>
            </a:r>
            <a:endParaRPr dirty="0"/>
          </a:p>
        </p:txBody>
      </p:sp>
      <p:sp>
        <p:nvSpPr>
          <p:cNvPr id="473" name="Google Shape;473;p35"/>
          <p:cNvSpPr txBox="1">
            <a:spLocks noGrp="1"/>
          </p:cNvSpPr>
          <p:nvPr>
            <p:ph type="subTitle" idx="9"/>
          </p:nvPr>
        </p:nvSpPr>
        <p:spPr>
          <a:xfrm>
            <a:off x="5809649" y="2939141"/>
            <a:ext cx="3034945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sz="1800" dirty="0"/>
              <a:t>or specific information</a:t>
            </a:r>
            <a:endParaRPr dirty="0"/>
          </a:p>
        </p:txBody>
      </p:sp>
      <p:sp>
        <p:nvSpPr>
          <p:cNvPr id="474" name="Google Shape;474;p35"/>
          <p:cNvSpPr txBox="1">
            <a:spLocks noGrp="1"/>
          </p:cNvSpPr>
          <p:nvPr>
            <p:ph type="subTitle" idx="13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Answer</a:t>
            </a:r>
            <a:endParaRPr dirty="0"/>
          </a:p>
        </p:txBody>
      </p:sp>
      <p:sp>
        <p:nvSpPr>
          <p:cNvPr id="475" name="Google Shape;475;p35"/>
          <p:cNvSpPr txBox="1">
            <a:spLocks noGrp="1"/>
          </p:cNvSpPr>
          <p:nvPr>
            <p:ph type="subTitle" idx="14"/>
          </p:nvPr>
        </p:nvSpPr>
        <p:spPr>
          <a:xfrm>
            <a:off x="5809650" y="3980833"/>
            <a:ext cx="333435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sz="1800" dirty="0"/>
              <a:t>ome comprehension questions</a:t>
            </a:r>
            <a:endParaRPr dirty="0"/>
          </a:p>
        </p:txBody>
      </p:sp>
      <p:grpSp>
        <p:nvGrpSpPr>
          <p:cNvPr id="476" name="Google Shape;476;p35"/>
          <p:cNvGrpSpPr/>
          <p:nvPr/>
        </p:nvGrpSpPr>
        <p:grpSpPr>
          <a:xfrm>
            <a:off x="1118138" y="1425400"/>
            <a:ext cx="2578025" cy="2365800"/>
            <a:chOff x="1054775" y="76025"/>
            <a:chExt cx="2578025" cy="2365800"/>
          </a:xfrm>
        </p:grpSpPr>
        <p:sp>
          <p:nvSpPr>
            <p:cNvPr id="477" name="Google Shape;477;p35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  <a:reflection stA="47000" endPos="42000" dist="219075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35"/>
          <p:cNvSpPr txBox="1">
            <a:spLocks noGrp="1"/>
          </p:cNvSpPr>
          <p:nvPr>
            <p:ph type="title" idx="15"/>
          </p:nvPr>
        </p:nvSpPr>
        <p:spPr>
          <a:xfrm>
            <a:off x="11179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</a:t>
            </a:r>
            <a:br>
              <a:rPr lang="en-US" dirty="0"/>
            </a:br>
            <a:r>
              <a:rPr lang="en-US" dirty="0"/>
              <a:t>Objectives</a:t>
            </a:r>
          </a:p>
        </p:txBody>
      </p:sp>
      <p:grpSp>
        <p:nvGrpSpPr>
          <p:cNvPr id="491" name="Google Shape;491;p35"/>
          <p:cNvGrpSpPr/>
          <p:nvPr/>
        </p:nvGrpSpPr>
        <p:grpSpPr>
          <a:xfrm rot="2330951">
            <a:off x="368475" y="1037943"/>
            <a:ext cx="839961" cy="726469"/>
            <a:chOff x="7565700" y="3634650"/>
            <a:chExt cx="1234500" cy="1067700"/>
          </a:xfrm>
        </p:grpSpPr>
        <p:sp>
          <p:nvSpPr>
            <p:cNvPr id="492" name="Google Shape;492;p35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35"/>
          <p:cNvGrpSpPr/>
          <p:nvPr/>
        </p:nvGrpSpPr>
        <p:grpSpPr>
          <a:xfrm rot="-2132100">
            <a:off x="3544405" y="4535567"/>
            <a:ext cx="1225154" cy="1059679"/>
            <a:chOff x="7565700" y="3634650"/>
            <a:chExt cx="1234500" cy="1067700"/>
          </a:xfrm>
        </p:grpSpPr>
        <p:sp>
          <p:nvSpPr>
            <p:cNvPr id="495" name="Google Shape;495;p35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35"/>
          <p:cNvGrpSpPr/>
          <p:nvPr/>
        </p:nvGrpSpPr>
        <p:grpSpPr>
          <a:xfrm rot="-498556">
            <a:off x="1148911" y="-178220"/>
            <a:ext cx="541582" cy="468406"/>
            <a:chOff x="7565700" y="3634650"/>
            <a:chExt cx="1234500" cy="1067700"/>
          </a:xfrm>
        </p:grpSpPr>
        <p:sp>
          <p:nvSpPr>
            <p:cNvPr id="498" name="Google Shape;498;p35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48"/>
          <p:cNvGrpSpPr/>
          <p:nvPr/>
        </p:nvGrpSpPr>
        <p:grpSpPr>
          <a:xfrm>
            <a:off x="2465212" y="910522"/>
            <a:ext cx="1367369" cy="1079063"/>
            <a:chOff x="6118600" y="312075"/>
            <a:chExt cx="2723300" cy="2149100"/>
          </a:xfrm>
        </p:grpSpPr>
        <p:sp>
          <p:nvSpPr>
            <p:cNvPr id="781" name="Google Shape;781;p48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48"/>
          <p:cNvGrpSpPr/>
          <p:nvPr/>
        </p:nvGrpSpPr>
        <p:grpSpPr>
          <a:xfrm>
            <a:off x="476251" y="1350702"/>
            <a:ext cx="3003915" cy="2756630"/>
            <a:chOff x="1054775" y="76025"/>
            <a:chExt cx="2578025" cy="2365800"/>
          </a:xfrm>
        </p:grpSpPr>
        <p:sp>
          <p:nvSpPr>
            <p:cNvPr id="791" name="Google Shape;791;p48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48"/>
          <p:cNvSpPr txBox="1">
            <a:spLocks noGrp="1"/>
          </p:cNvSpPr>
          <p:nvPr>
            <p:ph type="title"/>
          </p:nvPr>
        </p:nvSpPr>
        <p:spPr>
          <a:xfrm>
            <a:off x="761563" y="1889638"/>
            <a:ext cx="2432400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Lets practice</a:t>
            </a:r>
            <a:endParaRPr dirty="0"/>
          </a:p>
        </p:txBody>
      </p:sp>
      <p:grpSp>
        <p:nvGrpSpPr>
          <p:cNvPr id="813" name="Google Shape;813;p48"/>
          <p:cNvGrpSpPr/>
          <p:nvPr/>
        </p:nvGrpSpPr>
        <p:grpSpPr>
          <a:xfrm rot="-1204455">
            <a:off x="7113367" y="4477081"/>
            <a:ext cx="1359168" cy="1175423"/>
            <a:chOff x="7565700" y="3634650"/>
            <a:chExt cx="1234500" cy="1067700"/>
          </a:xfrm>
        </p:grpSpPr>
        <p:sp>
          <p:nvSpPr>
            <p:cNvPr id="814" name="Google Shape;814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8"/>
          <p:cNvGrpSpPr/>
          <p:nvPr/>
        </p:nvGrpSpPr>
        <p:grpSpPr>
          <a:xfrm rot="2451581">
            <a:off x="8467580" y="4148166"/>
            <a:ext cx="905577" cy="783139"/>
            <a:chOff x="7565700" y="3634650"/>
            <a:chExt cx="1234500" cy="1067700"/>
          </a:xfrm>
        </p:grpSpPr>
        <p:sp>
          <p:nvSpPr>
            <p:cNvPr id="817" name="Google Shape;817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48"/>
          <p:cNvGrpSpPr/>
          <p:nvPr/>
        </p:nvGrpSpPr>
        <p:grpSpPr>
          <a:xfrm rot="2451581">
            <a:off x="-288970" y="306016"/>
            <a:ext cx="905577" cy="783139"/>
            <a:chOff x="7565700" y="3634650"/>
            <a:chExt cx="1234500" cy="1067700"/>
          </a:xfrm>
        </p:grpSpPr>
        <p:sp>
          <p:nvSpPr>
            <p:cNvPr id="820" name="Google Shape;820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579282CB-3438-4C3D-9870-FDE0D7A75A40}"/>
              </a:ext>
            </a:extLst>
          </p:cNvPr>
          <p:cNvSpPr txBox="1"/>
          <p:nvPr/>
        </p:nvSpPr>
        <p:spPr>
          <a:xfrm>
            <a:off x="3967444" y="1889638"/>
            <a:ext cx="485013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https://wordwall.net/resource/8539519</a:t>
            </a:r>
            <a:endParaRPr lang="en-US" sz="2000" dirty="0">
              <a:solidFill>
                <a:schemeClr val="bg1"/>
              </a:solidFill>
            </a:endParaRPr>
          </a:p>
          <a:p>
            <a:endParaRPr lang="ar-SA" dirty="0"/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86E3C183-3708-4942-B203-8A1D0AC78D18}"/>
              </a:ext>
            </a:extLst>
          </p:cNvPr>
          <p:cNvSpPr txBox="1"/>
          <p:nvPr/>
        </p:nvSpPr>
        <p:spPr>
          <a:xfrm>
            <a:off x="3915683" y="2963488"/>
            <a:ext cx="485013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>
              <a:hlinkClick r:id="rId4"/>
            </a:endParaRPr>
          </a:p>
          <a:p>
            <a:r>
              <a:rPr lang="en-US" sz="2000" dirty="0">
                <a:hlinkClick r:id="rId4"/>
              </a:rPr>
              <a:t>https://wordwall.net/play/12132/061/71</a:t>
            </a:r>
            <a:endParaRPr lang="en-US" sz="2000" dirty="0"/>
          </a:p>
          <a:p>
            <a:endParaRPr lang="ar-SA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4D3E868-650A-443C-B28F-85CB63BA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716280"/>
            <a:ext cx="4815840" cy="36423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076982-5884-4D99-8766-9DB4E67B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901"/>
          <a:stretch/>
        </p:blipFill>
        <p:spPr>
          <a:xfrm>
            <a:off x="2374582" y="929641"/>
            <a:ext cx="4394835" cy="2667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421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780;p48"/>
          <p:cNvGrpSpPr/>
          <p:nvPr/>
        </p:nvGrpSpPr>
        <p:grpSpPr>
          <a:xfrm>
            <a:off x="5798102" y="258716"/>
            <a:ext cx="1367369" cy="1079063"/>
            <a:chOff x="6118600" y="312075"/>
            <a:chExt cx="2723300" cy="2149100"/>
          </a:xfrm>
        </p:grpSpPr>
        <p:sp>
          <p:nvSpPr>
            <p:cNvPr id="61" name="Google Shape;781;p48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82;p48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83;p48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84;p48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85;p48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86;p48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87;p48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88;p48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89;p48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48"/>
          <p:cNvGrpSpPr/>
          <p:nvPr/>
        </p:nvGrpSpPr>
        <p:grpSpPr>
          <a:xfrm>
            <a:off x="2465212" y="910522"/>
            <a:ext cx="1367369" cy="1079063"/>
            <a:chOff x="6118600" y="312075"/>
            <a:chExt cx="2723300" cy="2149100"/>
          </a:xfrm>
        </p:grpSpPr>
        <p:sp>
          <p:nvSpPr>
            <p:cNvPr id="781" name="Google Shape;781;p48"/>
            <p:cNvSpPr/>
            <p:nvPr/>
          </p:nvSpPr>
          <p:spPr>
            <a:xfrm>
              <a:off x="6159675" y="312075"/>
              <a:ext cx="2641425" cy="1029300"/>
            </a:xfrm>
            <a:custGeom>
              <a:avLst/>
              <a:gdLst/>
              <a:ahLst/>
              <a:cxnLst/>
              <a:rect l="l" t="t" r="r" b="b"/>
              <a:pathLst>
                <a:path w="105657" h="41172" extrusionOk="0">
                  <a:moveTo>
                    <a:pt x="52829" y="0"/>
                  </a:moveTo>
                  <a:cubicBezTo>
                    <a:pt x="27338" y="0"/>
                    <a:pt x="5942" y="17514"/>
                    <a:pt x="1" y="41172"/>
                  </a:cubicBezTo>
                  <a:lnTo>
                    <a:pt x="105657" y="41172"/>
                  </a:lnTo>
                  <a:cubicBezTo>
                    <a:pt x="99728" y="17526"/>
                    <a:pt x="78332" y="0"/>
                    <a:pt x="52829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6198975" y="2135500"/>
              <a:ext cx="2562550" cy="45875"/>
            </a:xfrm>
            <a:custGeom>
              <a:avLst/>
              <a:gdLst/>
              <a:ahLst/>
              <a:cxnLst/>
              <a:rect l="l" t="t" r="r" b="b"/>
              <a:pathLst>
                <a:path w="102502" h="1835" extrusionOk="0">
                  <a:moveTo>
                    <a:pt x="1" y="1"/>
                  </a:moveTo>
                  <a:cubicBezTo>
                    <a:pt x="227" y="608"/>
                    <a:pt x="465" y="1215"/>
                    <a:pt x="703" y="1834"/>
                  </a:cubicBezTo>
                  <a:lnTo>
                    <a:pt x="101799" y="1834"/>
                  </a:lnTo>
                  <a:cubicBezTo>
                    <a:pt x="102037" y="1215"/>
                    <a:pt x="102275" y="608"/>
                    <a:pt x="102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6153725" y="1981325"/>
              <a:ext cx="2653350" cy="60150"/>
            </a:xfrm>
            <a:custGeom>
              <a:avLst/>
              <a:gdLst/>
              <a:ahLst/>
              <a:cxnLst/>
              <a:rect l="l" t="t" r="r" b="b"/>
              <a:pathLst>
                <a:path w="106134" h="2406" extrusionOk="0">
                  <a:moveTo>
                    <a:pt x="1" y="0"/>
                  </a:moveTo>
                  <a:cubicBezTo>
                    <a:pt x="191" y="810"/>
                    <a:pt x="382" y="1596"/>
                    <a:pt x="608" y="2405"/>
                  </a:cubicBezTo>
                  <a:lnTo>
                    <a:pt x="105514" y="2405"/>
                  </a:lnTo>
                  <a:cubicBezTo>
                    <a:pt x="105740" y="1608"/>
                    <a:pt x="105955" y="810"/>
                    <a:pt x="106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6265950" y="2289400"/>
              <a:ext cx="2429500" cy="31875"/>
            </a:xfrm>
            <a:custGeom>
              <a:avLst/>
              <a:gdLst/>
              <a:ahLst/>
              <a:cxnLst/>
              <a:rect l="l" t="t" r="r" b="b"/>
              <a:pathLst>
                <a:path w="97180" h="1275" extrusionOk="0">
                  <a:moveTo>
                    <a:pt x="0" y="0"/>
                  </a:moveTo>
                  <a:cubicBezTo>
                    <a:pt x="215" y="417"/>
                    <a:pt x="417" y="857"/>
                    <a:pt x="655" y="1274"/>
                  </a:cubicBezTo>
                  <a:lnTo>
                    <a:pt x="96501" y="1274"/>
                  </a:lnTo>
                  <a:cubicBezTo>
                    <a:pt x="96727" y="857"/>
                    <a:pt x="96953" y="417"/>
                    <a:pt x="97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6357625" y="2443575"/>
              <a:ext cx="2246150" cy="17600"/>
            </a:xfrm>
            <a:custGeom>
              <a:avLst/>
              <a:gdLst/>
              <a:ahLst/>
              <a:cxnLst/>
              <a:rect l="l" t="t" r="r" b="b"/>
              <a:pathLst>
                <a:path w="89846" h="704" extrusionOk="0">
                  <a:moveTo>
                    <a:pt x="1" y="1"/>
                  </a:moveTo>
                  <a:cubicBezTo>
                    <a:pt x="143" y="239"/>
                    <a:pt x="310" y="465"/>
                    <a:pt x="477" y="703"/>
                  </a:cubicBezTo>
                  <a:lnTo>
                    <a:pt x="89357" y="703"/>
                  </a:lnTo>
                  <a:cubicBezTo>
                    <a:pt x="89524" y="465"/>
                    <a:pt x="89679" y="239"/>
                    <a:pt x="89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6132600" y="1364875"/>
              <a:ext cx="2695900" cy="117000"/>
            </a:xfrm>
            <a:custGeom>
              <a:avLst/>
              <a:gdLst/>
              <a:ahLst/>
              <a:cxnLst/>
              <a:rect l="l" t="t" r="r" b="b"/>
              <a:pathLst>
                <a:path w="107836" h="4680" extrusionOk="0">
                  <a:moveTo>
                    <a:pt x="858" y="0"/>
                  </a:moveTo>
                  <a:cubicBezTo>
                    <a:pt x="501" y="1536"/>
                    <a:pt x="215" y="3096"/>
                    <a:pt x="0" y="4680"/>
                  </a:cubicBezTo>
                  <a:lnTo>
                    <a:pt x="107835" y="4680"/>
                  </a:lnTo>
                  <a:cubicBezTo>
                    <a:pt x="107609" y="3096"/>
                    <a:pt x="107323" y="1536"/>
                    <a:pt x="106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6118600" y="1672950"/>
              <a:ext cx="2723300" cy="88725"/>
            </a:xfrm>
            <a:custGeom>
              <a:avLst/>
              <a:gdLst/>
              <a:ahLst/>
              <a:cxnLst/>
              <a:rect l="l" t="t" r="r" b="b"/>
              <a:pathLst>
                <a:path w="108932" h="3549" extrusionOk="0">
                  <a:moveTo>
                    <a:pt x="1" y="0"/>
                  </a:moveTo>
                  <a:lnTo>
                    <a:pt x="1" y="36"/>
                  </a:lnTo>
                  <a:cubicBezTo>
                    <a:pt x="1" y="1203"/>
                    <a:pt x="49" y="2382"/>
                    <a:pt x="120" y="3548"/>
                  </a:cubicBezTo>
                  <a:lnTo>
                    <a:pt x="108812" y="3548"/>
                  </a:lnTo>
                  <a:cubicBezTo>
                    <a:pt x="108884" y="2382"/>
                    <a:pt x="108931" y="1203"/>
                    <a:pt x="108931" y="36"/>
                  </a:cubicBezTo>
                  <a:lnTo>
                    <a:pt x="108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6127250" y="1827125"/>
              <a:ext cx="2705700" cy="74450"/>
            </a:xfrm>
            <a:custGeom>
              <a:avLst/>
              <a:gdLst/>
              <a:ahLst/>
              <a:cxnLst/>
              <a:rect l="l" t="t" r="r" b="b"/>
              <a:pathLst>
                <a:path w="108228" h="2978" extrusionOk="0">
                  <a:moveTo>
                    <a:pt x="0" y="1"/>
                  </a:moveTo>
                  <a:cubicBezTo>
                    <a:pt x="119" y="989"/>
                    <a:pt x="250" y="1989"/>
                    <a:pt x="417" y="2977"/>
                  </a:cubicBezTo>
                  <a:lnTo>
                    <a:pt x="107811" y="2977"/>
                  </a:lnTo>
                  <a:cubicBezTo>
                    <a:pt x="107978" y="1989"/>
                    <a:pt x="108109" y="989"/>
                    <a:pt x="1082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6119800" y="1519050"/>
              <a:ext cx="2720900" cy="102725"/>
            </a:xfrm>
            <a:custGeom>
              <a:avLst/>
              <a:gdLst/>
              <a:ahLst/>
              <a:cxnLst/>
              <a:rect l="l" t="t" r="r" b="b"/>
              <a:pathLst>
                <a:path w="108836" h="4109" extrusionOk="0">
                  <a:moveTo>
                    <a:pt x="310" y="1"/>
                  </a:moveTo>
                  <a:cubicBezTo>
                    <a:pt x="167" y="1346"/>
                    <a:pt x="60" y="2715"/>
                    <a:pt x="1" y="4108"/>
                  </a:cubicBezTo>
                  <a:lnTo>
                    <a:pt x="108836" y="4108"/>
                  </a:lnTo>
                  <a:cubicBezTo>
                    <a:pt x="108776" y="2715"/>
                    <a:pt x="108693" y="1346"/>
                    <a:pt x="108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5">
                  <a:alpha val="6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48"/>
          <p:cNvGrpSpPr/>
          <p:nvPr/>
        </p:nvGrpSpPr>
        <p:grpSpPr>
          <a:xfrm>
            <a:off x="476251" y="1350702"/>
            <a:ext cx="3003915" cy="2756630"/>
            <a:chOff x="1054775" y="76025"/>
            <a:chExt cx="2578025" cy="2365800"/>
          </a:xfrm>
        </p:grpSpPr>
        <p:sp>
          <p:nvSpPr>
            <p:cNvPr id="791" name="Google Shape;791;p48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48"/>
          <p:cNvSpPr txBox="1">
            <a:spLocks noGrp="1"/>
          </p:cNvSpPr>
          <p:nvPr>
            <p:ph type="title"/>
          </p:nvPr>
        </p:nvSpPr>
        <p:spPr>
          <a:xfrm>
            <a:off x="534073" y="2115374"/>
            <a:ext cx="2840305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Homework</a:t>
            </a:r>
            <a:endParaRPr sz="3200" dirty="0"/>
          </a:p>
        </p:txBody>
      </p:sp>
      <p:grpSp>
        <p:nvGrpSpPr>
          <p:cNvPr id="813" name="Google Shape;813;p48"/>
          <p:cNvGrpSpPr/>
          <p:nvPr/>
        </p:nvGrpSpPr>
        <p:grpSpPr>
          <a:xfrm rot="-1204455">
            <a:off x="7113367" y="4477081"/>
            <a:ext cx="1359168" cy="1175423"/>
            <a:chOff x="7565700" y="3634650"/>
            <a:chExt cx="1234500" cy="1067700"/>
          </a:xfrm>
        </p:grpSpPr>
        <p:sp>
          <p:nvSpPr>
            <p:cNvPr id="814" name="Google Shape;814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8"/>
          <p:cNvGrpSpPr/>
          <p:nvPr/>
        </p:nvGrpSpPr>
        <p:grpSpPr>
          <a:xfrm rot="2451581">
            <a:off x="8467580" y="4148166"/>
            <a:ext cx="905577" cy="783139"/>
            <a:chOff x="7565700" y="3634650"/>
            <a:chExt cx="1234500" cy="1067700"/>
          </a:xfrm>
        </p:grpSpPr>
        <p:sp>
          <p:nvSpPr>
            <p:cNvPr id="817" name="Google Shape;817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48"/>
          <p:cNvGrpSpPr/>
          <p:nvPr/>
        </p:nvGrpSpPr>
        <p:grpSpPr>
          <a:xfrm rot="2451581">
            <a:off x="-288970" y="306016"/>
            <a:ext cx="905577" cy="783139"/>
            <a:chOff x="7565700" y="3634650"/>
            <a:chExt cx="1234500" cy="1067700"/>
          </a:xfrm>
        </p:grpSpPr>
        <p:sp>
          <p:nvSpPr>
            <p:cNvPr id="820" name="Google Shape;820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816;p48"/>
          <p:cNvGrpSpPr/>
          <p:nvPr/>
        </p:nvGrpSpPr>
        <p:grpSpPr>
          <a:xfrm rot="2451581">
            <a:off x="6627617" y="3313232"/>
            <a:ext cx="905577" cy="783139"/>
            <a:chOff x="7565700" y="3634650"/>
            <a:chExt cx="1234500" cy="1067700"/>
          </a:xfrm>
        </p:grpSpPr>
        <p:sp>
          <p:nvSpPr>
            <p:cNvPr id="55" name="Google Shape;817;p4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8;p4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مستطيل 8"/>
          <p:cNvSpPr/>
          <p:nvPr/>
        </p:nvSpPr>
        <p:spPr>
          <a:xfrm>
            <a:off x="752559" y="2935873"/>
            <a:ext cx="26218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Footlight MT Light" pitchFamily="18" charset="0"/>
              </a:rPr>
              <a:t>Your workbook p.</a:t>
            </a:r>
            <a:r>
              <a:rPr lang="en-US" sz="2000" b="1" dirty="0">
                <a:latin typeface="Footlight MT Light" pitchFamily="18" charset="0"/>
              </a:rPr>
              <a:t>251</a:t>
            </a:r>
          </a:p>
          <a:p>
            <a:r>
              <a:rPr lang="en-US" sz="2000" dirty="0">
                <a:latin typeface="Footlight MT Light" pitchFamily="18" charset="0"/>
              </a:rPr>
              <a:t>        exercise(A)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1173E62-BFA3-C8BA-DD1E-99CB889EC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141632" y="832153"/>
            <a:ext cx="2955261" cy="3629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64"/>
          <p:cNvGrpSpPr/>
          <p:nvPr/>
        </p:nvGrpSpPr>
        <p:grpSpPr>
          <a:xfrm>
            <a:off x="972360" y="767361"/>
            <a:ext cx="4056265" cy="3722350"/>
            <a:chOff x="1054775" y="99207"/>
            <a:chExt cx="2578025" cy="2365800"/>
          </a:xfrm>
        </p:grpSpPr>
        <p:sp>
          <p:nvSpPr>
            <p:cNvPr id="1303" name="Google Shape;1303;p64"/>
            <p:cNvSpPr/>
            <p:nvPr/>
          </p:nvSpPr>
          <p:spPr>
            <a:xfrm>
              <a:off x="1054775" y="99207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4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4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4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4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64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4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64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4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4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4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4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4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6" name="Google Shape;1316;p64"/>
          <p:cNvSpPr txBox="1">
            <a:spLocks noGrp="1"/>
          </p:cNvSpPr>
          <p:nvPr>
            <p:ph type="title"/>
          </p:nvPr>
        </p:nvSpPr>
        <p:spPr>
          <a:xfrm>
            <a:off x="1391138" y="1466450"/>
            <a:ext cx="3218700" cy="20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grpSp>
        <p:nvGrpSpPr>
          <p:cNvPr id="1329" name="Google Shape;1329;p64"/>
          <p:cNvGrpSpPr/>
          <p:nvPr/>
        </p:nvGrpSpPr>
        <p:grpSpPr>
          <a:xfrm rot="953646">
            <a:off x="8345417" y="4255537"/>
            <a:ext cx="890285" cy="769965"/>
            <a:chOff x="7565700" y="3634650"/>
            <a:chExt cx="1234500" cy="1067700"/>
          </a:xfrm>
        </p:grpSpPr>
        <p:sp>
          <p:nvSpPr>
            <p:cNvPr id="1330" name="Google Shape;1330;p64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4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64"/>
          <p:cNvGrpSpPr/>
          <p:nvPr/>
        </p:nvGrpSpPr>
        <p:grpSpPr>
          <a:xfrm rot="-1033739">
            <a:off x="4544462" y="311639"/>
            <a:ext cx="914441" cy="790815"/>
            <a:chOff x="7565700" y="3634650"/>
            <a:chExt cx="1234500" cy="1067700"/>
          </a:xfrm>
        </p:grpSpPr>
        <p:sp>
          <p:nvSpPr>
            <p:cNvPr id="1333" name="Google Shape;1333;p64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4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Have a NiCe DaY !!! | Beautiful flowers photos, Beautiful flowers, Flowers  photography">
            <a:extLst>
              <a:ext uri="{FF2B5EF4-FFF2-40B4-BE49-F238E27FC236}">
                <a16:creationId xmlns:a16="http://schemas.microsoft.com/office/drawing/2014/main" id="{5DD279FD-1CFF-48E1-8A9F-14618F42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93" y="646385"/>
            <a:ext cx="2807028" cy="3389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6"/>
          <p:cNvGrpSpPr/>
          <p:nvPr/>
        </p:nvGrpSpPr>
        <p:grpSpPr>
          <a:xfrm>
            <a:off x="2254269" y="587676"/>
            <a:ext cx="4635547" cy="4253945"/>
            <a:chOff x="1054775" y="76025"/>
            <a:chExt cx="2578025" cy="2365800"/>
          </a:xfrm>
        </p:grpSpPr>
        <p:sp>
          <p:nvSpPr>
            <p:cNvPr id="505" name="Google Shape;505;p36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3496887" y="1035986"/>
            <a:ext cx="2944500" cy="11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endParaRPr sz="6600" dirty="0"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3503083" y="2115698"/>
            <a:ext cx="311620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Your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p. (48-49)</a:t>
            </a:r>
            <a:endParaRPr sz="2300" b="1" dirty="0"/>
          </a:p>
        </p:txBody>
      </p:sp>
      <p:grpSp>
        <p:nvGrpSpPr>
          <p:cNvPr id="520" name="Google Shape;520;p36"/>
          <p:cNvGrpSpPr/>
          <p:nvPr/>
        </p:nvGrpSpPr>
        <p:grpSpPr>
          <a:xfrm rot="-498556">
            <a:off x="7817236" y="3994930"/>
            <a:ext cx="541582" cy="468406"/>
            <a:chOff x="7565700" y="3634650"/>
            <a:chExt cx="1234500" cy="1067700"/>
          </a:xfrm>
        </p:grpSpPr>
        <p:sp>
          <p:nvSpPr>
            <p:cNvPr id="521" name="Google Shape;521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6"/>
          <p:cNvGrpSpPr/>
          <p:nvPr/>
        </p:nvGrpSpPr>
        <p:grpSpPr>
          <a:xfrm rot="3172338">
            <a:off x="-262351" y="1116502"/>
            <a:ext cx="998696" cy="863757"/>
            <a:chOff x="7565700" y="3634650"/>
            <a:chExt cx="1234500" cy="1067700"/>
          </a:xfrm>
        </p:grpSpPr>
        <p:sp>
          <p:nvSpPr>
            <p:cNvPr id="524" name="Google Shape;524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4A6B5C2-19AB-073F-A986-7C4F9F974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979092" y="1037601"/>
            <a:ext cx="2686601" cy="3299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7"/>
          <p:cNvSpPr/>
          <p:nvPr/>
        </p:nvSpPr>
        <p:spPr>
          <a:xfrm>
            <a:off x="2857500" y="3849782"/>
            <a:ext cx="3429000" cy="420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 txBox="1">
            <a:spLocks noGrp="1"/>
          </p:cNvSpPr>
          <p:nvPr>
            <p:ph type="title"/>
          </p:nvPr>
        </p:nvSpPr>
        <p:spPr>
          <a:xfrm>
            <a:off x="3008400" y="3849782"/>
            <a:ext cx="3127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TV films</a:t>
            </a:r>
            <a:endParaRPr dirty="0"/>
          </a:p>
        </p:txBody>
      </p:sp>
      <p:sp>
        <p:nvSpPr>
          <p:cNvPr id="532" name="Google Shape;532;p37"/>
          <p:cNvSpPr txBox="1">
            <a:spLocks noGrp="1"/>
          </p:cNvSpPr>
          <p:nvPr>
            <p:ph type="subTitle" idx="1"/>
          </p:nvPr>
        </p:nvSpPr>
        <p:spPr>
          <a:xfrm>
            <a:off x="822960" y="2948535"/>
            <a:ext cx="7360920" cy="983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What is your favorite TV film ? Why ?</a:t>
            </a:r>
            <a:br>
              <a:rPr lang="en-US" sz="3200" b="1" dirty="0"/>
            </a:br>
            <a:endParaRPr sz="32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86F478-C8DD-4D03-9444-A6404131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37144" r="12162" b="21189"/>
          <a:stretch/>
        </p:blipFill>
        <p:spPr>
          <a:xfrm>
            <a:off x="1085850" y="873118"/>
            <a:ext cx="6835140" cy="1902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7"/>
          <p:cNvSpPr txBox="1">
            <a:spLocks noGrp="1"/>
          </p:cNvSpPr>
          <p:nvPr>
            <p:ph type="title"/>
          </p:nvPr>
        </p:nvSpPr>
        <p:spPr>
          <a:xfrm>
            <a:off x="314039" y="349669"/>
            <a:ext cx="87325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Which of the following genres do you like the best ?</a:t>
            </a:r>
            <a:endParaRPr sz="2300" dirty="0"/>
          </a:p>
        </p:txBody>
      </p:sp>
      <p:grpSp>
        <p:nvGrpSpPr>
          <p:cNvPr id="1124" name="Google Shape;1124;p57"/>
          <p:cNvGrpSpPr/>
          <p:nvPr/>
        </p:nvGrpSpPr>
        <p:grpSpPr>
          <a:xfrm>
            <a:off x="2695030" y="943631"/>
            <a:ext cx="1653761" cy="1277112"/>
            <a:chOff x="1054775" y="76025"/>
            <a:chExt cx="2578025" cy="2365800"/>
          </a:xfrm>
        </p:grpSpPr>
        <p:sp>
          <p:nvSpPr>
            <p:cNvPr id="1125" name="Google Shape;1125;p57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7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7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7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7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7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7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7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7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7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7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7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7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57"/>
          <p:cNvGrpSpPr/>
          <p:nvPr/>
        </p:nvGrpSpPr>
        <p:grpSpPr>
          <a:xfrm>
            <a:off x="7034142" y="899707"/>
            <a:ext cx="1590665" cy="1277113"/>
            <a:chOff x="1054775" y="76025"/>
            <a:chExt cx="2578025" cy="2365800"/>
          </a:xfrm>
        </p:grpSpPr>
        <p:sp>
          <p:nvSpPr>
            <p:cNvPr id="1157" name="Google Shape;1157;p57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7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7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7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7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7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7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7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7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7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7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7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5" name="Google Shape;1175;p57"/>
          <p:cNvSpPr txBox="1"/>
          <p:nvPr/>
        </p:nvSpPr>
        <p:spPr>
          <a:xfrm>
            <a:off x="2645536" y="1517188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animation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59" name="Google Shape;1124;p57">
            <a:extLst>
              <a:ext uri="{FF2B5EF4-FFF2-40B4-BE49-F238E27FC236}">
                <a16:creationId xmlns:a16="http://schemas.microsoft.com/office/drawing/2014/main" id="{58D497A0-5557-4410-9981-6D7BBDF6A892}"/>
              </a:ext>
            </a:extLst>
          </p:cNvPr>
          <p:cNvGrpSpPr/>
          <p:nvPr/>
        </p:nvGrpSpPr>
        <p:grpSpPr>
          <a:xfrm>
            <a:off x="4861466" y="1501025"/>
            <a:ext cx="1524191" cy="1248204"/>
            <a:chOff x="1054775" y="76025"/>
            <a:chExt cx="2578025" cy="2365800"/>
          </a:xfrm>
        </p:grpSpPr>
        <p:sp>
          <p:nvSpPr>
            <p:cNvPr id="60" name="Google Shape;1125;p57">
              <a:extLst>
                <a:ext uri="{FF2B5EF4-FFF2-40B4-BE49-F238E27FC236}">
                  <a16:creationId xmlns:a16="http://schemas.microsoft.com/office/drawing/2014/main" id="{BFA7D686-F575-401C-83D8-0E918A578F25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26;p57">
              <a:extLst>
                <a:ext uri="{FF2B5EF4-FFF2-40B4-BE49-F238E27FC236}">
                  <a16:creationId xmlns:a16="http://schemas.microsoft.com/office/drawing/2014/main" id="{44B1B212-2352-47B5-A949-CB8EF5F995F4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27;p57">
              <a:extLst>
                <a:ext uri="{FF2B5EF4-FFF2-40B4-BE49-F238E27FC236}">
                  <a16:creationId xmlns:a16="http://schemas.microsoft.com/office/drawing/2014/main" id="{00BC3BB3-6F05-4000-9DBA-4593E22A46CB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28;p57">
              <a:extLst>
                <a:ext uri="{FF2B5EF4-FFF2-40B4-BE49-F238E27FC236}">
                  <a16:creationId xmlns:a16="http://schemas.microsoft.com/office/drawing/2014/main" id="{2AD28A74-6744-4A66-BB51-300A36FD3248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29;p57">
              <a:extLst>
                <a:ext uri="{FF2B5EF4-FFF2-40B4-BE49-F238E27FC236}">
                  <a16:creationId xmlns:a16="http://schemas.microsoft.com/office/drawing/2014/main" id="{ADFB1E45-119F-4FE5-A927-23086492B124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30;p57">
              <a:extLst>
                <a:ext uri="{FF2B5EF4-FFF2-40B4-BE49-F238E27FC236}">
                  <a16:creationId xmlns:a16="http://schemas.microsoft.com/office/drawing/2014/main" id="{D3024779-CFB5-4937-84D8-8EECCAB70F93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31;p57">
              <a:extLst>
                <a:ext uri="{FF2B5EF4-FFF2-40B4-BE49-F238E27FC236}">
                  <a16:creationId xmlns:a16="http://schemas.microsoft.com/office/drawing/2014/main" id="{21321EAC-26C6-44CB-9574-7095944B62F5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32;p57">
              <a:extLst>
                <a:ext uri="{FF2B5EF4-FFF2-40B4-BE49-F238E27FC236}">
                  <a16:creationId xmlns:a16="http://schemas.microsoft.com/office/drawing/2014/main" id="{3A69FCA0-3191-443D-93E4-4914998C3DA5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33;p57">
              <a:extLst>
                <a:ext uri="{FF2B5EF4-FFF2-40B4-BE49-F238E27FC236}">
                  <a16:creationId xmlns:a16="http://schemas.microsoft.com/office/drawing/2014/main" id="{B4305B3B-49C6-49CB-B9CC-5C3956EFE041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34;p57">
              <a:extLst>
                <a:ext uri="{FF2B5EF4-FFF2-40B4-BE49-F238E27FC236}">
                  <a16:creationId xmlns:a16="http://schemas.microsoft.com/office/drawing/2014/main" id="{CF12D4D4-29F6-44AD-955A-B3E1A77FDC45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35;p57">
              <a:extLst>
                <a:ext uri="{FF2B5EF4-FFF2-40B4-BE49-F238E27FC236}">
                  <a16:creationId xmlns:a16="http://schemas.microsoft.com/office/drawing/2014/main" id="{8ACDB104-2627-4250-8034-8D6D4003A694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6;p57">
              <a:extLst>
                <a:ext uri="{FF2B5EF4-FFF2-40B4-BE49-F238E27FC236}">
                  <a16:creationId xmlns:a16="http://schemas.microsoft.com/office/drawing/2014/main" id="{25F8980E-76C8-40EF-9F36-8C10A8F28755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7;p57">
              <a:extLst>
                <a:ext uri="{FF2B5EF4-FFF2-40B4-BE49-F238E27FC236}">
                  <a16:creationId xmlns:a16="http://schemas.microsoft.com/office/drawing/2014/main" id="{058C45CC-AEBF-4EBD-BC41-B62C8EE038C2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3" name="Google Shape;1124;p57">
            <a:extLst>
              <a:ext uri="{FF2B5EF4-FFF2-40B4-BE49-F238E27FC236}">
                <a16:creationId xmlns:a16="http://schemas.microsoft.com/office/drawing/2014/main" id="{84C59211-B770-4BA6-864B-7960F09E7C2F}"/>
              </a:ext>
            </a:extLst>
          </p:cNvPr>
          <p:cNvGrpSpPr/>
          <p:nvPr/>
        </p:nvGrpSpPr>
        <p:grpSpPr>
          <a:xfrm>
            <a:off x="457892" y="3404127"/>
            <a:ext cx="1657037" cy="1277112"/>
            <a:chOff x="1054775" y="76025"/>
            <a:chExt cx="2578025" cy="2365800"/>
          </a:xfrm>
        </p:grpSpPr>
        <p:sp>
          <p:nvSpPr>
            <p:cNvPr id="74" name="Google Shape;1125;p57">
              <a:extLst>
                <a:ext uri="{FF2B5EF4-FFF2-40B4-BE49-F238E27FC236}">
                  <a16:creationId xmlns:a16="http://schemas.microsoft.com/office/drawing/2014/main" id="{CA8008E4-42A0-4765-9317-3BB9979FBA9A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26;p57">
              <a:extLst>
                <a:ext uri="{FF2B5EF4-FFF2-40B4-BE49-F238E27FC236}">
                  <a16:creationId xmlns:a16="http://schemas.microsoft.com/office/drawing/2014/main" id="{D7A39664-FDB0-44C3-91D3-30971819EF70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27;p57">
              <a:extLst>
                <a:ext uri="{FF2B5EF4-FFF2-40B4-BE49-F238E27FC236}">
                  <a16:creationId xmlns:a16="http://schemas.microsoft.com/office/drawing/2014/main" id="{3680D8A4-5F74-443C-B7A3-B8CF7AB50D44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28;p57">
              <a:extLst>
                <a:ext uri="{FF2B5EF4-FFF2-40B4-BE49-F238E27FC236}">
                  <a16:creationId xmlns:a16="http://schemas.microsoft.com/office/drawing/2014/main" id="{145A6230-3DEC-4FB0-91B3-D7E51F2E6E88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29;p57">
              <a:extLst>
                <a:ext uri="{FF2B5EF4-FFF2-40B4-BE49-F238E27FC236}">
                  <a16:creationId xmlns:a16="http://schemas.microsoft.com/office/drawing/2014/main" id="{BBF81708-546D-424B-B11B-61A2C32FE411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30;p57">
              <a:extLst>
                <a:ext uri="{FF2B5EF4-FFF2-40B4-BE49-F238E27FC236}">
                  <a16:creationId xmlns:a16="http://schemas.microsoft.com/office/drawing/2014/main" id="{4F8AEAC8-E10F-47E8-A312-94C6583E8F79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31;p57">
              <a:extLst>
                <a:ext uri="{FF2B5EF4-FFF2-40B4-BE49-F238E27FC236}">
                  <a16:creationId xmlns:a16="http://schemas.microsoft.com/office/drawing/2014/main" id="{01F45754-6F38-4CAF-A045-6914410B1C82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32;p57">
              <a:extLst>
                <a:ext uri="{FF2B5EF4-FFF2-40B4-BE49-F238E27FC236}">
                  <a16:creationId xmlns:a16="http://schemas.microsoft.com/office/drawing/2014/main" id="{FD95DC37-81C5-49B9-9C0A-C0C5912558E8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33;p57">
              <a:extLst>
                <a:ext uri="{FF2B5EF4-FFF2-40B4-BE49-F238E27FC236}">
                  <a16:creationId xmlns:a16="http://schemas.microsoft.com/office/drawing/2014/main" id="{D6F07D66-D4C5-4917-9953-6E4C4CD79541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34;p57">
              <a:extLst>
                <a:ext uri="{FF2B5EF4-FFF2-40B4-BE49-F238E27FC236}">
                  <a16:creationId xmlns:a16="http://schemas.microsoft.com/office/drawing/2014/main" id="{DF0F1E7F-C8DA-48B1-8DEE-33E6C232D28B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35;p57">
              <a:extLst>
                <a:ext uri="{FF2B5EF4-FFF2-40B4-BE49-F238E27FC236}">
                  <a16:creationId xmlns:a16="http://schemas.microsoft.com/office/drawing/2014/main" id="{E645B59D-BFFD-4A5E-8F55-8A70710A1835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36;p57">
              <a:extLst>
                <a:ext uri="{FF2B5EF4-FFF2-40B4-BE49-F238E27FC236}">
                  <a16:creationId xmlns:a16="http://schemas.microsoft.com/office/drawing/2014/main" id="{B811D838-32D7-4306-9EF5-E0CB08DB2210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37;p57">
              <a:extLst>
                <a:ext uri="{FF2B5EF4-FFF2-40B4-BE49-F238E27FC236}">
                  <a16:creationId xmlns:a16="http://schemas.microsoft.com/office/drawing/2014/main" id="{40AC89C1-F294-4704-83B8-D57BB44D8CA6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7" name="Google Shape;1124;p57">
            <a:extLst>
              <a:ext uri="{FF2B5EF4-FFF2-40B4-BE49-F238E27FC236}">
                <a16:creationId xmlns:a16="http://schemas.microsoft.com/office/drawing/2014/main" id="{87425444-B4B8-4798-A764-C8927A302E96}"/>
              </a:ext>
            </a:extLst>
          </p:cNvPr>
          <p:cNvGrpSpPr/>
          <p:nvPr/>
        </p:nvGrpSpPr>
        <p:grpSpPr>
          <a:xfrm>
            <a:off x="207886" y="1491742"/>
            <a:ext cx="1564678" cy="1248204"/>
            <a:chOff x="1054775" y="76025"/>
            <a:chExt cx="2578025" cy="2365800"/>
          </a:xfrm>
        </p:grpSpPr>
        <p:sp>
          <p:nvSpPr>
            <p:cNvPr id="88" name="Google Shape;1125;p57">
              <a:extLst>
                <a:ext uri="{FF2B5EF4-FFF2-40B4-BE49-F238E27FC236}">
                  <a16:creationId xmlns:a16="http://schemas.microsoft.com/office/drawing/2014/main" id="{68FFD319-42CA-47BD-9505-92DF45B7CA33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6;p57">
              <a:extLst>
                <a:ext uri="{FF2B5EF4-FFF2-40B4-BE49-F238E27FC236}">
                  <a16:creationId xmlns:a16="http://schemas.microsoft.com/office/drawing/2014/main" id="{AEFEF896-7137-40AA-9477-3DFBB9556F04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7;p57">
              <a:extLst>
                <a:ext uri="{FF2B5EF4-FFF2-40B4-BE49-F238E27FC236}">
                  <a16:creationId xmlns:a16="http://schemas.microsoft.com/office/drawing/2014/main" id="{F5483411-4012-4512-A436-4576B4E3609A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8;p57">
              <a:extLst>
                <a:ext uri="{FF2B5EF4-FFF2-40B4-BE49-F238E27FC236}">
                  <a16:creationId xmlns:a16="http://schemas.microsoft.com/office/drawing/2014/main" id="{2E7728B7-1587-49D6-A10E-99031E5DC3B5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9;p57">
              <a:extLst>
                <a:ext uri="{FF2B5EF4-FFF2-40B4-BE49-F238E27FC236}">
                  <a16:creationId xmlns:a16="http://schemas.microsoft.com/office/drawing/2014/main" id="{DB13A4BD-B07F-47FC-9C4A-BD26B8DE1355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30;p57">
              <a:extLst>
                <a:ext uri="{FF2B5EF4-FFF2-40B4-BE49-F238E27FC236}">
                  <a16:creationId xmlns:a16="http://schemas.microsoft.com/office/drawing/2014/main" id="{E4C1043A-9F90-4536-9706-6457F8C610B7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31;p57">
              <a:extLst>
                <a:ext uri="{FF2B5EF4-FFF2-40B4-BE49-F238E27FC236}">
                  <a16:creationId xmlns:a16="http://schemas.microsoft.com/office/drawing/2014/main" id="{E6D27BB8-D18B-4FFD-AA78-1A42AC3720F2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32;p57">
              <a:extLst>
                <a:ext uri="{FF2B5EF4-FFF2-40B4-BE49-F238E27FC236}">
                  <a16:creationId xmlns:a16="http://schemas.microsoft.com/office/drawing/2014/main" id="{659451CF-51CF-426C-9C23-90217EA162CB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3;p57">
              <a:extLst>
                <a:ext uri="{FF2B5EF4-FFF2-40B4-BE49-F238E27FC236}">
                  <a16:creationId xmlns:a16="http://schemas.microsoft.com/office/drawing/2014/main" id="{CFD44466-0E59-4975-A496-DAF66997462A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4;p57">
              <a:extLst>
                <a:ext uri="{FF2B5EF4-FFF2-40B4-BE49-F238E27FC236}">
                  <a16:creationId xmlns:a16="http://schemas.microsoft.com/office/drawing/2014/main" id="{659F07D3-25C3-48A3-8C13-D836F2035EEF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5;p57">
              <a:extLst>
                <a:ext uri="{FF2B5EF4-FFF2-40B4-BE49-F238E27FC236}">
                  <a16:creationId xmlns:a16="http://schemas.microsoft.com/office/drawing/2014/main" id="{406E90C8-A6C1-4857-9234-75C10339BBDC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6;p57">
              <a:extLst>
                <a:ext uri="{FF2B5EF4-FFF2-40B4-BE49-F238E27FC236}">
                  <a16:creationId xmlns:a16="http://schemas.microsoft.com/office/drawing/2014/main" id="{0082CFE1-4374-4299-8E2F-C1600CA6F216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7;p57">
              <a:extLst>
                <a:ext uri="{FF2B5EF4-FFF2-40B4-BE49-F238E27FC236}">
                  <a16:creationId xmlns:a16="http://schemas.microsoft.com/office/drawing/2014/main" id="{F0FBF715-BDA8-4C61-A7A3-9AA7DA9F2A83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175;p57">
            <a:extLst>
              <a:ext uri="{FF2B5EF4-FFF2-40B4-BE49-F238E27FC236}">
                <a16:creationId xmlns:a16="http://schemas.microsoft.com/office/drawing/2014/main" id="{17D61338-91E2-4723-9D17-D24FA1EE8C14}"/>
              </a:ext>
            </a:extLst>
          </p:cNvPr>
          <p:cNvSpPr txBox="1"/>
          <p:nvPr/>
        </p:nvSpPr>
        <p:spPr>
          <a:xfrm>
            <a:off x="4783352" y="1948121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comedy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4" name="Google Shape;1175;p57">
            <a:extLst>
              <a:ext uri="{FF2B5EF4-FFF2-40B4-BE49-F238E27FC236}">
                <a16:creationId xmlns:a16="http://schemas.microsoft.com/office/drawing/2014/main" id="{5677E3EE-B119-4AD1-94B0-869AC78BA586}"/>
              </a:ext>
            </a:extLst>
          </p:cNvPr>
          <p:cNvSpPr txBox="1"/>
          <p:nvPr/>
        </p:nvSpPr>
        <p:spPr>
          <a:xfrm>
            <a:off x="6982793" y="1373802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Adventure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5" name="Google Shape;1175;p57">
            <a:extLst>
              <a:ext uri="{FF2B5EF4-FFF2-40B4-BE49-F238E27FC236}">
                <a16:creationId xmlns:a16="http://schemas.microsoft.com/office/drawing/2014/main" id="{3C7CB1E4-37EF-4DE0-BD04-F15227D522D3}"/>
              </a:ext>
            </a:extLst>
          </p:cNvPr>
          <p:cNvSpPr txBox="1"/>
          <p:nvPr/>
        </p:nvSpPr>
        <p:spPr>
          <a:xfrm>
            <a:off x="464059" y="3927196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Horror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06" name="Google Shape;1175;p57">
            <a:extLst>
              <a:ext uri="{FF2B5EF4-FFF2-40B4-BE49-F238E27FC236}">
                <a16:creationId xmlns:a16="http://schemas.microsoft.com/office/drawing/2014/main" id="{BAE35D2C-C29E-43AF-89A3-312F72C750B3}"/>
              </a:ext>
            </a:extLst>
          </p:cNvPr>
          <p:cNvSpPr txBox="1"/>
          <p:nvPr/>
        </p:nvSpPr>
        <p:spPr>
          <a:xfrm>
            <a:off x="139300" y="1930995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reality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107" name="Google Shape;1124;p57">
            <a:extLst>
              <a:ext uri="{FF2B5EF4-FFF2-40B4-BE49-F238E27FC236}">
                <a16:creationId xmlns:a16="http://schemas.microsoft.com/office/drawing/2014/main" id="{4FCA7E85-A4AD-42D4-91A8-C169387862B1}"/>
              </a:ext>
            </a:extLst>
          </p:cNvPr>
          <p:cNvGrpSpPr/>
          <p:nvPr/>
        </p:nvGrpSpPr>
        <p:grpSpPr>
          <a:xfrm>
            <a:off x="2895015" y="3737155"/>
            <a:ext cx="1657037" cy="1277112"/>
            <a:chOff x="1054775" y="76025"/>
            <a:chExt cx="2578025" cy="2365800"/>
          </a:xfrm>
        </p:grpSpPr>
        <p:sp>
          <p:nvSpPr>
            <p:cNvPr id="108" name="Google Shape;1125;p57">
              <a:extLst>
                <a:ext uri="{FF2B5EF4-FFF2-40B4-BE49-F238E27FC236}">
                  <a16:creationId xmlns:a16="http://schemas.microsoft.com/office/drawing/2014/main" id="{29F7FA1F-6CD4-4ED9-ADD9-3DFC1CBF9BEF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26;p57">
              <a:extLst>
                <a:ext uri="{FF2B5EF4-FFF2-40B4-BE49-F238E27FC236}">
                  <a16:creationId xmlns:a16="http://schemas.microsoft.com/office/drawing/2014/main" id="{2F904F5E-4477-4FAC-8D34-F060F46238E3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27;p57">
              <a:extLst>
                <a:ext uri="{FF2B5EF4-FFF2-40B4-BE49-F238E27FC236}">
                  <a16:creationId xmlns:a16="http://schemas.microsoft.com/office/drawing/2014/main" id="{CB0FFAE0-21C2-4EB6-BCD8-DD6C1190BB45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28;p57">
              <a:extLst>
                <a:ext uri="{FF2B5EF4-FFF2-40B4-BE49-F238E27FC236}">
                  <a16:creationId xmlns:a16="http://schemas.microsoft.com/office/drawing/2014/main" id="{7B8644E0-0486-43CD-9BBF-952C5A284C23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9;p57">
              <a:extLst>
                <a:ext uri="{FF2B5EF4-FFF2-40B4-BE49-F238E27FC236}">
                  <a16:creationId xmlns:a16="http://schemas.microsoft.com/office/drawing/2014/main" id="{343A8054-6695-435F-883C-380D55427E9D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0;p57">
              <a:extLst>
                <a:ext uri="{FF2B5EF4-FFF2-40B4-BE49-F238E27FC236}">
                  <a16:creationId xmlns:a16="http://schemas.microsoft.com/office/drawing/2014/main" id="{035E4DAC-9DAC-4239-9B9D-0EBFC908F84F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31;p57">
              <a:extLst>
                <a:ext uri="{FF2B5EF4-FFF2-40B4-BE49-F238E27FC236}">
                  <a16:creationId xmlns:a16="http://schemas.microsoft.com/office/drawing/2014/main" id="{8D160305-5191-448E-B313-7FC4C0EC6FFE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32;p57">
              <a:extLst>
                <a:ext uri="{FF2B5EF4-FFF2-40B4-BE49-F238E27FC236}">
                  <a16:creationId xmlns:a16="http://schemas.microsoft.com/office/drawing/2014/main" id="{C61A1205-17A7-4877-B1A8-90BEF6EE019A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3;p57">
              <a:extLst>
                <a:ext uri="{FF2B5EF4-FFF2-40B4-BE49-F238E27FC236}">
                  <a16:creationId xmlns:a16="http://schemas.microsoft.com/office/drawing/2014/main" id="{3501F049-C49E-45DE-B921-ED1FDBEEA6A0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4;p57">
              <a:extLst>
                <a:ext uri="{FF2B5EF4-FFF2-40B4-BE49-F238E27FC236}">
                  <a16:creationId xmlns:a16="http://schemas.microsoft.com/office/drawing/2014/main" id="{0A1BA955-D5DF-44C7-B612-B9664CD1D7B7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5;p57">
              <a:extLst>
                <a:ext uri="{FF2B5EF4-FFF2-40B4-BE49-F238E27FC236}">
                  <a16:creationId xmlns:a16="http://schemas.microsoft.com/office/drawing/2014/main" id="{F8A9D371-CAEB-42B1-825A-4A4DF616AB7F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6;p57">
              <a:extLst>
                <a:ext uri="{FF2B5EF4-FFF2-40B4-BE49-F238E27FC236}">
                  <a16:creationId xmlns:a16="http://schemas.microsoft.com/office/drawing/2014/main" id="{91BBDFB2-A285-4A0B-9623-81D25E12CA54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37;p57">
              <a:extLst>
                <a:ext uri="{FF2B5EF4-FFF2-40B4-BE49-F238E27FC236}">
                  <a16:creationId xmlns:a16="http://schemas.microsoft.com/office/drawing/2014/main" id="{62AE1DCF-BD4F-45FF-8EBD-3B396FD95AAE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175;p57">
            <a:extLst>
              <a:ext uri="{FF2B5EF4-FFF2-40B4-BE49-F238E27FC236}">
                <a16:creationId xmlns:a16="http://schemas.microsoft.com/office/drawing/2014/main" id="{4F7D76B7-2618-4784-A58A-6EC135E5F798}"/>
              </a:ext>
            </a:extLst>
          </p:cNvPr>
          <p:cNvSpPr txBox="1"/>
          <p:nvPr/>
        </p:nvSpPr>
        <p:spPr>
          <a:xfrm>
            <a:off x="2850468" y="4295350"/>
            <a:ext cx="1644786" cy="38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policy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122" name="Google Shape;1124;p57">
            <a:extLst>
              <a:ext uri="{FF2B5EF4-FFF2-40B4-BE49-F238E27FC236}">
                <a16:creationId xmlns:a16="http://schemas.microsoft.com/office/drawing/2014/main" id="{D8F8B66C-25A4-401C-A2D5-CDAAC0CAC322}"/>
              </a:ext>
            </a:extLst>
          </p:cNvPr>
          <p:cNvGrpSpPr/>
          <p:nvPr/>
        </p:nvGrpSpPr>
        <p:grpSpPr>
          <a:xfrm>
            <a:off x="5039729" y="3259430"/>
            <a:ext cx="1584778" cy="1277112"/>
            <a:chOff x="1054775" y="76025"/>
            <a:chExt cx="2578025" cy="2365800"/>
          </a:xfrm>
        </p:grpSpPr>
        <p:sp>
          <p:nvSpPr>
            <p:cNvPr id="123" name="Google Shape;1125;p57">
              <a:extLst>
                <a:ext uri="{FF2B5EF4-FFF2-40B4-BE49-F238E27FC236}">
                  <a16:creationId xmlns:a16="http://schemas.microsoft.com/office/drawing/2014/main" id="{D42B7374-DD5C-4070-B59F-8DC8EC356C61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26;p57">
              <a:extLst>
                <a:ext uri="{FF2B5EF4-FFF2-40B4-BE49-F238E27FC236}">
                  <a16:creationId xmlns:a16="http://schemas.microsoft.com/office/drawing/2014/main" id="{54060601-2C3E-41E8-AB09-C1E73ED13C35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27;p57">
              <a:extLst>
                <a:ext uri="{FF2B5EF4-FFF2-40B4-BE49-F238E27FC236}">
                  <a16:creationId xmlns:a16="http://schemas.microsoft.com/office/drawing/2014/main" id="{664BFD53-5D6C-4E39-A99C-5F0821533F36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28;p57">
              <a:extLst>
                <a:ext uri="{FF2B5EF4-FFF2-40B4-BE49-F238E27FC236}">
                  <a16:creationId xmlns:a16="http://schemas.microsoft.com/office/drawing/2014/main" id="{EC04F32E-C1D6-4783-B8F9-F593731E7554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29;p57">
              <a:extLst>
                <a:ext uri="{FF2B5EF4-FFF2-40B4-BE49-F238E27FC236}">
                  <a16:creationId xmlns:a16="http://schemas.microsoft.com/office/drawing/2014/main" id="{1BCEE6FD-0D93-472A-AA1E-DE6D91F3D322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30;p57">
              <a:extLst>
                <a:ext uri="{FF2B5EF4-FFF2-40B4-BE49-F238E27FC236}">
                  <a16:creationId xmlns:a16="http://schemas.microsoft.com/office/drawing/2014/main" id="{6349D06C-C5A1-411B-ABE2-969716AB2E13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31;p57">
              <a:extLst>
                <a:ext uri="{FF2B5EF4-FFF2-40B4-BE49-F238E27FC236}">
                  <a16:creationId xmlns:a16="http://schemas.microsoft.com/office/drawing/2014/main" id="{6776ECCD-E8F0-4ADA-B7F2-9CB9F0499342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32;p57">
              <a:extLst>
                <a:ext uri="{FF2B5EF4-FFF2-40B4-BE49-F238E27FC236}">
                  <a16:creationId xmlns:a16="http://schemas.microsoft.com/office/drawing/2014/main" id="{6939DED5-F53A-4E00-9D9A-0D2FA8A3EB3A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33;p57">
              <a:extLst>
                <a:ext uri="{FF2B5EF4-FFF2-40B4-BE49-F238E27FC236}">
                  <a16:creationId xmlns:a16="http://schemas.microsoft.com/office/drawing/2014/main" id="{A3B07B50-4B40-4786-8EE3-9952939EC415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34;p57">
              <a:extLst>
                <a:ext uri="{FF2B5EF4-FFF2-40B4-BE49-F238E27FC236}">
                  <a16:creationId xmlns:a16="http://schemas.microsoft.com/office/drawing/2014/main" id="{B6551662-CF21-49E3-AEE1-32FA5D80756B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35;p57">
              <a:extLst>
                <a:ext uri="{FF2B5EF4-FFF2-40B4-BE49-F238E27FC236}">
                  <a16:creationId xmlns:a16="http://schemas.microsoft.com/office/drawing/2014/main" id="{05CAC9A7-E028-474D-9FCD-B2FF6C843C32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36;p57">
              <a:extLst>
                <a:ext uri="{FF2B5EF4-FFF2-40B4-BE49-F238E27FC236}">
                  <a16:creationId xmlns:a16="http://schemas.microsoft.com/office/drawing/2014/main" id="{E638FD60-768D-42D2-ADCD-2FFF0F47667D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37;p57">
              <a:extLst>
                <a:ext uri="{FF2B5EF4-FFF2-40B4-BE49-F238E27FC236}">
                  <a16:creationId xmlns:a16="http://schemas.microsoft.com/office/drawing/2014/main" id="{8C805A87-253E-48EE-98D8-651CBE3DBB83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175;p57">
            <a:extLst>
              <a:ext uri="{FF2B5EF4-FFF2-40B4-BE49-F238E27FC236}">
                <a16:creationId xmlns:a16="http://schemas.microsoft.com/office/drawing/2014/main" id="{FC7158F3-30F0-47CC-A19A-F51F66524047}"/>
              </a:ext>
            </a:extLst>
          </p:cNvPr>
          <p:cNvSpPr txBox="1"/>
          <p:nvPr/>
        </p:nvSpPr>
        <p:spPr>
          <a:xfrm>
            <a:off x="4950330" y="3829875"/>
            <a:ext cx="1758441" cy="38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Science fiction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grpSp>
        <p:nvGrpSpPr>
          <p:cNvPr id="137" name="Google Shape;1124;p57">
            <a:extLst>
              <a:ext uri="{FF2B5EF4-FFF2-40B4-BE49-F238E27FC236}">
                <a16:creationId xmlns:a16="http://schemas.microsoft.com/office/drawing/2014/main" id="{8D0CA2A9-0721-434D-8C30-F82A106BF89D}"/>
              </a:ext>
            </a:extLst>
          </p:cNvPr>
          <p:cNvGrpSpPr/>
          <p:nvPr/>
        </p:nvGrpSpPr>
        <p:grpSpPr>
          <a:xfrm>
            <a:off x="7255923" y="3716964"/>
            <a:ext cx="1564678" cy="1248204"/>
            <a:chOff x="1054775" y="76025"/>
            <a:chExt cx="2578025" cy="2365800"/>
          </a:xfrm>
        </p:grpSpPr>
        <p:sp>
          <p:nvSpPr>
            <p:cNvPr id="138" name="Google Shape;1125;p57">
              <a:extLst>
                <a:ext uri="{FF2B5EF4-FFF2-40B4-BE49-F238E27FC236}">
                  <a16:creationId xmlns:a16="http://schemas.microsoft.com/office/drawing/2014/main" id="{698E9884-A762-4A55-A180-9CFA6FBFFFAF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126;p57">
              <a:extLst>
                <a:ext uri="{FF2B5EF4-FFF2-40B4-BE49-F238E27FC236}">
                  <a16:creationId xmlns:a16="http://schemas.microsoft.com/office/drawing/2014/main" id="{4449073D-CA5E-4EA3-948D-9C2E8869D81F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127;p57">
              <a:extLst>
                <a:ext uri="{FF2B5EF4-FFF2-40B4-BE49-F238E27FC236}">
                  <a16:creationId xmlns:a16="http://schemas.microsoft.com/office/drawing/2014/main" id="{8C2C9854-C3F4-4E6A-8F36-7580C48833A5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128;p57">
              <a:extLst>
                <a:ext uri="{FF2B5EF4-FFF2-40B4-BE49-F238E27FC236}">
                  <a16:creationId xmlns:a16="http://schemas.microsoft.com/office/drawing/2014/main" id="{4A4F6745-9A93-49B9-B47E-0A3882DB5BC7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129;p57">
              <a:extLst>
                <a:ext uri="{FF2B5EF4-FFF2-40B4-BE49-F238E27FC236}">
                  <a16:creationId xmlns:a16="http://schemas.microsoft.com/office/drawing/2014/main" id="{F5307461-369F-4CD3-BEA5-7ADE7BD1FAAD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30;p57">
              <a:extLst>
                <a:ext uri="{FF2B5EF4-FFF2-40B4-BE49-F238E27FC236}">
                  <a16:creationId xmlns:a16="http://schemas.microsoft.com/office/drawing/2014/main" id="{4196BE9D-DA5D-4D27-A22A-8324743ACE44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131;p57">
              <a:extLst>
                <a:ext uri="{FF2B5EF4-FFF2-40B4-BE49-F238E27FC236}">
                  <a16:creationId xmlns:a16="http://schemas.microsoft.com/office/drawing/2014/main" id="{BDA0B7DA-3255-471E-AFC6-341863AFBBE1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32;p57">
              <a:extLst>
                <a:ext uri="{FF2B5EF4-FFF2-40B4-BE49-F238E27FC236}">
                  <a16:creationId xmlns:a16="http://schemas.microsoft.com/office/drawing/2014/main" id="{A41BB9B1-86AC-4661-A31C-8813A7995D17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33;p57">
              <a:extLst>
                <a:ext uri="{FF2B5EF4-FFF2-40B4-BE49-F238E27FC236}">
                  <a16:creationId xmlns:a16="http://schemas.microsoft.com/office/drawing/2014/main" id="{C8C43AEC-DBD7-4D46-90C3-6321F69F4144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34;p57">
              <a:extLst>
                <a:ext uri="{FF2B5EF4-FFF2-40B4-BE49-F238E27FC236}">
                  <a16:creationId xmlns:a16="http://schemas.microsoft.com/office/drawing/2014/main" id="{18CD815B-DF59-4510-AB61-90127D1B24A1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35;p57">
              <a:extLst>
                <a:ext uri="{FF2B5EF4-FFF2-40B4-BE49-F238E27FC236}">
                  <a16:creationId xmlns:a16="http://schemas.microsoft.com/office/drawing/2014/main" id="{02152247-62CC-43A6-AEFF-3D5D3E55FC9E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36;p57">
              <a:extLst>
                <a:ext uri="{FF2B5EF4-FFF2-40B4-BE49-F238E27FC236}">
                  <a16:creationId xmlns:a16="http://schemas.microsoft.com/office/drawing/2014/main" id="{A693B41C-B534-4B90-BBC0-131AD4306CE7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37;p57">
              <a:extLst>
                <a:ext uri="{FF2B5EF4-FFF2-40B4-BE49-F238E27FC236}">
                  <a16:creationId xmlns:a16="http://schemas.microsoft.com/office/drawing/2014/main" id="{CC8CBE3C-7E04-4B28-8155-70EF00BF9DA6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124;p57">
            <a:extLst>
              <a:ext uri="{FF2B5EF4-FFF2-40B4-BE49-F238E27FC236}">
                <a16:creationId xmlns:a16="http://schemas.microsoft.com/office/drawing/2014/main" id="{514E50CD-D65D-42F4-96F4-E0AEECABB854}"/>
              </a:ext>
            </a:extLst>
          </p:cNvPr>
          <p:cNvGrpSpPr/>
          <p:nvPr/>
        </p:nvGrpSpPr>
        <p:grpSpPr>
          <a:xfrm>
            <a:off x="2308931" y="2357376"/>
            <a:ext cx="1564678" cy="1248204"/>
            <a:chOff x="1054775" y="76025"/>
            <a:chExt cx="2578025" cy="2365800"/>
          </a:xfrm>
        </p:grpSpPr>
        <p:sp>
          <p:nvSpPr>
            <p:cNvPr id="152" name="Google Shape;1125;p57">
              <a:extLst>
                <a:ext uri="{FF2B5EF4-FFF2-40B4-BE49-F238E27FC236}">
                  <a16:creationId xmlns:a16="http://schemas.microsoft.com/office/drawing/2014/main" id="{1779C1DA-BF9C-4676-A011-B1AD853752DC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26;p57">
              <a:extLst>
                <a:ext uri="{FF2B5EF4-FFF2-40B4-BE49-F238E27FC236}">
                  <a16:creationId xmlns:a16="http://schemas.microsoft.com/office/drawing/2014/main" id="{CE213627-7AC4-4722-94BC-B8ABB1D3B7EC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27;p57">
              <a:extLst>
                <a:ext uri="{FF2B5EF4-FFF2-40B4-BE49-F238E27FC236}">
                  <a16:creationId xmlns:a16="http://schemas.microsoft.com/office/drawing/2014/main" id="{2F53AA6F-887F-452D-AB2B-9A621D83B68B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28;p57">
              <a:extLst>
                <a:ext uri="{FF2B5EF4-FFF2-40B4-BE49-F238E27FC236}">
                  <a16:creationId xmlns:a16="http://schemas.microsoft.com/office/drawing/2014/main" id="{F91D96B2-AB3C-43BA-9F5B-88A496F51A1C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129;p57">
              <a:extLst>
                <a:ext uri="{FF2B5EF4-FFF2-40B4-BE49-F238E27FC236}">
                  <a16:creationId xmlns:a16="http://schemas.microsoft.com/office/drawing/2014/main" id="{0B042BA6-F5E0-4642-B9FD-8E3E0E4F374E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130;p57">
              <a:extLst>
                <a:ext uri="{FF2B5EF4-FFF2-40B4-BE49-F238E27FC236}">
                  <a16:creationId xmlns:a16="http://schemas.microsoft.com/office/drawing/2014/main" id="{E9FA3A57-1EC6-4A3B-8E6F-22CEC7FC67E8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31;p57">
              <a:extLst>
                <a:ext uri="{FF2B5EF4-FFF2-40B4-BE49-F238E27FC236}">
                  <a16:creationId xmlns:a16="http://schemas.microsoft.com/office/drawing/2014/main" id="{A577A490-7DD3-45FE-B334-EBEB201C7C61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132;p57">
              <a:extLst>
                <a:ext uri="{FF2B5EF4-FFF2-40B4-BE49-F238E27FC236}">
                  <a16:creationId xmlns:a16="http://schemas.microsoft.com/office/drawing/2014/main" id="{83E0807F-210E-419E-AE75-EBF972F773EE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133;p57">
              <a:extLst>
                <a:ext uri="{FF2B5EF4-FFF2-40B4-BE49-F238E27FC236}">
                  <a16:creationId xmlns:a16="http://schemas.microsoft.com/office/drawing/2014/main" id="{DDEEAB7C-8497-4D09-831D-273B3AD9AE25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134;p57">
              <a:extLst>
                <a:ext uri="{FF2B5EF4-FFF2-40B4-BE49-F238E27FC236}">
                  <a16:creationId xmlns:a16="http://schemas.microsoft.com/office/drawing/2014/main" id="{9E8A2CD3-609D-4D33-AD7E-5A5A9EF52598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135;p57">
              <a:extLst>
                <a:ext uri="{FF2B5EF4-FFF2-40B4-BE49-F238E27FC236}">
                  <a16:creationId xmlns:a16="http://schemas.microsoft.com/office/drawing/2014/main" id="{D7ADFDC4-F846-4FC5-9E8E-EADAE54F4F71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136;p57">
              <a:extLst>
                <a:ext uri="{FF2B5EF4-FFF2-40B4-BE49-F238E27FC236}">
                  <a16:creationId xmlns:a16="http://schemas.microsoft.com/office/drawing/2014/main" id="{D28FA5C1-98DC-4D1E-A3F0-7EB03318A2B4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137;p57">
              <a:extLst>
                <a:ext uri="{FF2B5EF4-FFF2-40B4-BE49-F238E27FC236}">
                  <a16:creationId xmlns:a16="http://schemas.microsoft.com/office/drawing/2014/main" id="{1E4A8321-4159-4A5E-B3C4-F9BF2989A9CA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124;p57">
            <a:extLst>
              <a:ext uri="{FF2B5EF4-FFF2-40B4-BE49-F238E27FC236}">
                <a16:creationId xmlns:a16="http://schemas.microsoft.com/office/drawing/2014/main" id="{35E014C2-99B3-4F2B-8C0D-21C00F723C7F}"/>
              </a:ext>
            </a:extLst>
          </p:cNvPr>
          <p:cNvGrpSpPr/>
          <p:nvPr/>
        </p:nvGrpSpPr>
        <p:grpSpPr>
          <a:xfrm>
            <a:off x="6780943" y="2341984"/>
            <a:ext cx="1564678" cy="1248204"/>
            <a:chOff x="1054775" y="76025"/>
            <a:chExt cx="2578025" cy="2365800"/>
          </a:xfrm>
        </p:grpSpPr>
        <p:sp>
          <p:nvSpPr>
            <p:cNvPr id="166" name="Google Shape;1125;p57">
              <a:extLst>
                <a:ext uri="{FF2B5EF4-FFF2-40B4-BE49-F238E27FC236}">
                  <a16:creationId xmlns:a16="http://schemas.microsoft.com/office/drawing/2014/main" id="{C6D773AB-37AA-4F26-8206-0A8654F80AE4}"/>
                </a:ext>
              </a:extLst>
            </p:cNvPr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126;p57">
              <a:extLst>
                <a:ext uri="{FF2B5EF4-FFF2-40B4-BE49-F238E27FC236}">
                  <a16:creationId xmlns:a16="http://schemas.microsoft.com/office/drawing/2014/main" id="{C9EDA511-38C8-4EA8-8C59-292C5736A4C7}"/>
                </a:ext>
              </a:extLst>
            </p:cNvPr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127;p57">
              <a:extLst>
                <a:ext uri="{FF2B5EF4-FFF2-40B4-BE49-F238E27FC236}">
                  <a16:creationId xmlns:a16="http://schemas.microsoft.com/office/drawing/2014/main" id="{E5979C44-9A25-49AB-A67D-ADDD5ABE3C8B}"/>
                </a:ext>
              </a:extLst>
            </p:cNvPr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128;p57">
              <a:extLst>
                <a:ext uri="{FF2B5EF4-FFF2-40B4-BE49-F238E27FC236}">
                  <a16:creationId xmlns:a16="http://schemas.microsoft.com/office/drawing/2014/main" id="{855BD68E-85EE-4BD1-957F-175E1762BAFF}"/>
                </a:ext>
              </a:extLst>
            </p:cNvPr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29;p57">
              <a:extLst>
                <a:ext uri="{FF2B5EF4-FFF2-40B4-BE49-F238E27FC236}">
                  <a16:creationId xmlns:a16="http://schemas.microsoft.com/office/drawing/2014/main" id="{5C630885-B5F4-4D4F-B384-014DB3C8F338}"/>
                </a:ext>
              </a:extLst>
            </p:cNvPr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30;p57">
              <a:extLst>
                <a:ext uri="{FF2B5EF4-FFF2-40B4-BE49-F238E27FC236}">
                  <a16:creationId xmlns:a16="http://schemas.microsoft.com/office/drawing/2014/main" id="{424A7947-3A64-422C-B5E6-A614C5CB0EDB}"/>
                </a:ext>
              </a:extLst>
            </p:cNvPr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31;p57">
              <a:extLst>
                <a:ext uri="{FF2B5EF4-FFF2-40B4-BE49-F238E27FC236}">
                  <a16:creationId xmlns:a16="http://schemas.microsoft.com/office/drawing/2014/main" id="{F127D543-7632-432F-BCC3-F46E38E48DE4}"/>
                </a:ext>
              </a:extLst>
            </p:cNvPr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32;p57">
              <a:extLst>
                <a:ext uri="{FF2B5EF4-FFF2-40B4-BE49-F238E27FC236}">
                  <a16:creationId xmlns:a16="http://schemas.microsoft.com/office/drawing/2014/main" id="{BDB781D0-61A3-4E45-9570-78BB502E6706}"/>
                </a:ext>
              </a:extLst>
            </p:cNvPr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33;p57">
              <a:extLst>
                <a:ext uri="{FF2B5EF4-FFF2-40B4-BE49-F238E27FC236}">
                  <a16:creationId xmlns:a16="http://schemas.microsoft.com/office/drawing/2014/main" id="{544171BF-E722-40B2-B9ED-F13D443C6C69}"/>
                </a:ext>
              </a:extLst>
            </p:cNvPr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34;p57">
              <a:extLst>
                <a:ext uri="{FF2B5EF4-FFF2-40B4-BE49-F238E27FC236}">
                  <a16:creationId xmlns:a16="http://schemas.microsoft.com/office/drawing/2014/main" id="{D07136B4-6AAD-45EC-B37A-461B30C23E08}"/>
                </a:ext>
              </a:extLst>
            </p:cNvPr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35;p57">
              <a:extLst>
                <a:ext uri="{FF2B5EF4-FFF2-40B4-BE49-F238E27FC236}">
                  <a16:creationId xmlns:a16="http://schemas.microsoft.com/office/drawing/2014/main" id="{31F571FF-C46A-4F96-B0C8-79E09C860FBC}"/>
                </a:ext>
              </a:extLst>
            </p:cNvPr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36;p57">
              <a:extLst>
                <a:ext uri="{FF2B5EF4-FFF2-40B4-BE49-F238E27FC236}">
                  <a16:creationId xmlns:a16="http://schemas.microsoft.com/office/drawing/2014/main" id="{DE088751-E352-437F-AC04-DFA460B7E87C}"/>
                </a:ext>
              </a:extLst>
            </p:cNvPr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37;p57">
              <a:extLst>
                <a:ext uri="{FF2B5EF4-FFF2-40B4-BE49-F238E27FC236}">
                  <a16:creationId xmlns:a16="http://schemas.microsoft.com/office/drawing/2014/main" id="{46217C0F-4E4B-4C1E-B5CD-0B251EFE0A4D}"/>
                </a:ext>
              </a:extLst>
            </p:cNvPr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175;p57">
            <a:extLst>
              <a:ext uri="{FF2B5EF4-FFF2-40B4-BE49-F238E27FC236}">
                <a16:creationId xmlns:a16="http://schemas.microsoft.com/office/drawing/2014/main" id="{DF5EC8B9-7178-464F-AF06-DDF5E5D27272}"/>
              </a:ext>
            </a:extLst>
          </p:cNvPr>
          <p:cNvSpPr txBox="1"/>
          <p:nvPr/>
        </p:nvSpPr>
        <p:spPr>
          <a:xfrm>
            <a:off x="2222910" y="2822358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fantasy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94" name="Google Shape;1175;p57">
            <a:extLst>
              <a:ext uri="{FF2B5EF4-FFF2-40B4-BE49-F238E27FC236}">
                <a16:creationId xmlns:a16="http://schemas.microsoft.com/office/drawing/2014/main" id="{D7C7B993-862E-4E85-A5B8-793308D0A113}"/>
              </a:ext>
            </a:extLst>
          </p:cNvPr>
          <p:cNvSpPr txBox="1"/>
          <p:nvPr/>
        </p:nvSpPr>
        <p:spPr>
          <a:xfrm>
            <a:off x="6708771" y="2845851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Drama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95" name="Google Shape;1175;p57">
            <a:extLst>
              <a:ext uri="{FF2B5EF4-FFF2-40B4-BE49-F238E27FC236}">
                <a16:creationId xmlns:a16="http://schemas.microsoft.com/office/drawing/2014/main" id="{9BB85C18-54F6-48D8-A68C-30DCF975A5CC}"/>
              </a:ext>
            </a:extLst>
          </p:cNvPr>
          <p:cNvSpPr txBox="1"/>
          <p:nvPr/>
        </p:nvSpPr>
        <p:spPr>
          <a:xfrm>
            <a:off x="7172689" y="4293716"/>
            <a:ext cx="16447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Orbitron"/>
                <a:ea typeface="Orbitron"/>
                <a:cs typeface="Orbitron"/>
                <a:sym typeface="Orbitron"/>
              </a:rPr>
              <a:t>Romance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" grpId="0"/>
      <p:bldP spid="106" grpId="0"/>
      <p:bldP spid="121" grpId="0"/>
      <p:bldP spid="136" grpId="0"/>
      <p:bldP spid="1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FFC8D6B-B65C-4B8D-9677-5AEEDD493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50" t="20843" r="35590" b="8352"/>
          <a:stretch/>
        </p:blipFill>
        <p:spPr>
          <a:xfrm>
            <a:off x="2475186" y="449317"/>
            <a:ext cx="4035973" cy="4359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58" name="Google Shape;1258;p62"/>
          <p:cNvGrpSpPr/>
          <p:nvPr/>
        </p:nvGrpSpPr>
        <p:grpSpPr>
          <a:xfrm>
            <a:off x="2267744" y="258816"/>
            <a:ext cx="4464496" cy="4689198"/>
            <a:chOff x="2641950" y="3481825"/>
            <a:chExt cx="469125" cy="635475"/>
          </a:xfrm>
        </p:grpSpPr>
        <p:sp>
          <p:nvSpPr>
            <p:cNvPr id="1259" name="Google Shape;1259;p62"/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2"/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000000">
                <a:alpha val="23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62"/>
          <p:cNvGrpSpPr/>
          <p:nvPr/>
        </p:nvGrpSpPr>
        <p:grpSpPr>
          <a:xfrm rot="-1652166">
            <a:off x="100328" y="-93496"/>
            <a:ext cx="1632088" cy="1411473"/>
            <a:chOff x="7565700" y="3634650"/>
            <a:chExt cx="1234500" cy="1067700"/>
          </a:xfrm>
        </p:grpSpPr>
        <p:sp>
          <p:nvSpPr>
            <p:cNvPr id="1262" name="Google Shape;1262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62"/>
          <p:cNvGrpSpPr/>
          <p:nvPr/>
        </p:nvGrpSpPr>
        <p:grpSpPr>
          <a:xfrm rot="1838289">
            <a:off x="7328275" y="959695"/>
            <a:ext cx="1080399" cy="934421"/>
            <a:chOff x="7565700" y="3634650"/>
            <a:chExt cx="1234500" cy="1067700"/>
          </a:xfrm>
        </p:grpSpPr>
        <p:sp>
          <p:nvSpPr>
            <p:cNvPr id="1265" name="Google Shape;1265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62"/>
          <p:cNvGrpSpPr/>
          <p:nvPr/>
        </p:nvGrpSpPr>
        <p:grpSpPr>
          <a:xfrm rot="244152">
            <a:off x="8592127" y="1856068"/>
            <a:ext cx="706310" cy="610876"/>
            <a:chOff x="7565700" y="3634650"/>
            <a:chExt cx="1234500" cy="1067700"/>
          </a:xfrm>
        </p:grpSpPr>
        <p:sp>
          <p:nvSpPr>
            <p:cNvPr id="1268" name="Google Shape;1268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62"/>
          <p:cNvGrpSpPr/>
          <p:nvPr/>
        </p:nvGrpSpPr>
        <p:grpSpPr>
          <a:xfrm rot="-1204466">
            <a:off x="1482399" y="3984595"/>
            <a:ext cx="1277154" cy="1104490"/>
            <a:chOff x="7565700" y="3634650"/>
            <a:chExt cx="1234500" cy="1067700"/>
          </a:xfrm>
        </p:grpSpPr>
        <p:sp>
          <p:nvSpPr>
            <p:cNvPr id="1271" name="Google Shape;1271;p6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id="{D0335F59-EF7D-4CDF-833A-D08B6A6A5060}"/>
              </a:ext>
            </a:extLst>
          </p:cNvPr>
          <p:cNvSpPr txBox="1"/>
          <p:nvPr/>
        </p:nvSpPr>
        <p:spPr>
          <a:xfrm>
            <a:off x="3026411" y="3130396"/>
            <a:ext cx="23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endParaRPr lang="en-U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A21F5BB-041E-4242-81BE-4AE2332EFF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729" b="5434"/>
          <a:stretch/>
        </p:blipFill>
        <p:spPr>
          <a:xfrm>
            <a:off x="822192" y="1175657"/>
            <a:ext cx="3088981" cy="258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9" name="Google Shape;539;p38"/>
          <p:cNvSpPr txBox="1">
            <a:spLocks noGrp="1"/>
          </p:cNvSpPr>
          <p:nvPr>
            <p:ph type="title"/>
          </p:nvPr>
        </p:nvSpPr>
        <p:spPr>
          <a:xfrm>
            <a:off x="4526453" y="213531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541" name="Google Shape;541;p38"/>
          <p:cNvGrpSpPr/>
          <p:nvPr/>
        </p:nvGrpSpPr>
        <p:grpSpPr>
          <a:xfrm>
            <a:off x="543021" y="881031"/>
            <a:ext cx="3685200" cy="3381438"/>
            <a:chOff x="185825" y="-1479725"/>
            <a:chExt cx="2578325" cy="2365800"/>
          </a:xfrm>
        </p:grpSpPr>
        <p:sp>
          <p:nvSpPr>
            <p:cNvPr id="542" name="Google Shape;542;p38"/>
            <p:cNvSpPr/>
            <p:nvPr/>
          </p:nvSpPr>
          <p:spPr>
            <a:xfrm>
              <a:off x="185825" y="-1479725"/>
              <a:ext cx="2578325" cy="2365800"/>
            </a:xfrm>
            <a:custGeom>
              <a:avLst/>
              <a:gdLst/>
              <a:ahLst/>
              <a:cxnLst/>
              <a:rect l="l" t="t" r="r" b="b"/>
              <a:pathLst>
                <a:path w="103133" h="94632" extrusionOk="0">
                  <a:moveTo>
                    <a:pt x="51471" y="6776"/>
                  </a:moveTo>
                  <a:cubicBezTo>
                    <a:pt x="65759" y="6776"/>
                    <a:pt x="80237" y="7407"/>
                    <a:pt x="94512" y="8633"/>
                  </a:cubicBezTo>
                  <a:lnTo>
                    <a:pt x="95108" y="8681"/>
                  </a:lnTo>
                  <a:lnTo>
                    <a:pt x="95179" y="9276"/>
                  </a:lnTo>
                  <a:cubicBezTo>
                    <a:pt x="98156" y="32791"/>
                    <a:pt x="98156" y="56627"/>
                    <a:pt x="95179" y="80142"/>
                  </a:cubicBezTo>
                  <a:lnTo>
                    <a:pt x="95108" y="80737"/>
                  </a:lnTo>
                  <a:lnTo>
                    <a:pt x="94512" y="80785"/>
                  </a:lnTo>
                  <a:cubicBezTo>
                    <a:pt x="80237" y="82023"/>
                    <a:pt x="65759" y="82654"/>
                    <a:pt x="51471" y="82654"/>
                  </a:cubicBezTo>
                  <a:cubicBezTo>
                    <a:pt x="37184" y="82654"/>
                    <a:pt x="22718" y="82023"/>
                    <a:pt x="8430" y="80785"/>
                  </a:cubicBezTo>
                  <a:lnTo>
                    <a:pt x="7835" y="80737"/>
                  </a:lnTo>
                  <a:lnTo>
                    <a:pt x="7751" y="80142"/>
                  </a:lnTo>
                  <a:cubicBezTo>
                    <a:pt x="4775" y="56627"/>
                    <a:pt x="4775" y="32791"/>
                    <a:pt x="7751" y="9276"/>
                  </a:cubicBezTo>
                  <a:lnTo>
                    <a:pt x="7835" y="8681"/>
                  </a:lnTo>
                  <a:lnTo>
                    <a:pt x="8430" y="8633"/>
                  </a:lnTo>
                  <a:cubicBezTo>
                    <a:pt x="22694" y="7407"/>
                    <a:pt x="37184" y="6776"/>
                    <a:pt x="51471" y="6776"/>
                  </a:cubicBezTo>
                  <a:close/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5" y="94632"/>
                  </a:lnTo>
                  <a:cubicBezTo>
                    <a:pt x="102430" y="94632"/>
                    <a:pt x="103109" y="93941"/>
                    <a:pt x="103109" y="93096"/>
                  </a:cubicBezTo>
                  <a:lnTo>
                    <a:pt x="103109" y="1537"/>
                  </a:lnTo>
                  <a:cubicBezTo>
                    <a:pt x="103132" y="692"/>
                    <a:pt x="102442" y="1"/>
                    <a:pt x="1015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316800" y="70895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2465875" y="671750"/>
              <a:ext cx="121475" cy="121150"/>
            </a:xfrm>
            <a:custGeom>
              <a:avLst/>
              <a:gdLst/>
              <a:ahLst/>
              <a:cxnLst/>
              <a:rect l="l" t="t" r="r" b="b"/>
              <a:pathLst>
                <a:path w="4859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11270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1" y="1869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1272275" y="73247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14178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156337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17089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2547125" y="-1327900"/>
              <a:ext cx="84875" cy="1935975"/>
            </a:xfrm>
            <a:custGeom>
              <a:avLst/>
              <a:gdLst/>
              <a:ahLst/>
              <a:cxnLst/>
              <a:rect l="l" t="t" r="r" b="b"/>
              <a:pathLst>
                <a:path w="3395" h="77439" extrusionOk="0">
                  <a:moveTo>
                    <a:pt x="3394" y="0"/>
                  </a:moveTo>
                  <a:lnTo>
                    <a:pt x="1" y="3310"/>
                  </a:lnTo>
                  <a:cubicBezTo>
                    <a:pt x="2977" y="26884"/>
                    <a:pt x="2977" y="50411"/>
                    <a:pt x="1" y="73985"/>
                  </a:cubicBez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309950" y="-1327600"/>
              <a:ext cx="2322050" cy="82750"/>
            </a:xfrm>
            <a:custGeom>
              <a:avLst/>
              <a:gdLst/>
              <a:ahLst/>
              <a:cxnLst/>
              <a:rect l="l" t="t" r="r" b="b"/>
              <a:pathLst>
                <a:path w="92882" h="3310" extrusionOk="0">
                  <a:moveTo>
                    <a:pt x="0" y="0"/>
                  </a:moveTo>
                  <a:lnTo>
                    <a:pt x="3513" y="3310"/>
                  </a:lnTo>
                  <a:cubicBezTo>
                    <a:pt x="17887" y="2067"/>
                    <a:pt x="32271" y="1442"/>
                    <a:pt x="46655" y="1442"/>
                  </a:cubicBezTo>
                  <a:cubicBezTo>
                    <a:pt x="60935" y="1442"/>
                    <a:pt x="75216" y="2058"/>
                    <a:pt x="89488" y="3298"/>
                  </a:cubicBezTo>
                  <a:lnTo>
                    <a:pt x="928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309950" y="-1327900"/>
              <a:ext cx="87825" cy="1935975"/>
            </a:xfrm>
            <a:custGeom>
              <a:avLst/>
              <a:gdLst/>
              <a:ahLst/>
              <a:cxnLst/>
              <a:rect l="l" t="t" r="r" b="b"/>
              <a:pathLst>
                <a:path w="3513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394" y="74152"/>
                  </a:lnTo>
                  <a:cubicBezTo>
                    <a:pt x="417" y="50578"/>
                    <a:pt x="536" y="26896"/>
                    <a:pt x="3513" y="33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309950" y="522325"/>
              <a:ext cx="2322050" cy="85750"/>
            </a:xfrm>
            <a:custGeom>
              <a:avLst/>
              <a:gdLst/>
              <a:ahLst/>
              <a:cxnLst/>
              <a:rect l="l" t="t" r="r" b="b"/>
              <a:pathLst>
                <a:path w="92882" h="3430" extrusionOk="0">
                  <a:moveTo>
                    <a:pt x="89535" y="0"/>
                  </a:moveTo>
                  <a:cubicBezTo>
                    <a:pt x="74809" y="1273"/>
                    <a:pt x="60036" y="1926"/>
                    <a:pt x="45266" y="1926"/>
                  </a:cubicBezTo>
                  <a:cubicBezTo>
                    <a:pt x="31292" y="1926"/>
                    <a:pt x="17320" y="1341"/>
                    <a:pt x="3394" y="143"/>
                  </a:cubicBezTo>
                  <a:lnTo>
                    <a:pt x="0" y="3429"/>
                  </a:lnTo>
                  <a:lnTo>
                    <a:pt x="92881" y="3429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8"/>
          <p:cNvGrpSpPr/>
          <p:nvPr/>
        </p:nvGrpSpPr>
        <p:grpSpPr>
          <a:xfrm>
            <a:off x="7843323" y="4262485"/>
            <a:ext cx="853657" cy="738315"/>
            <a:chOff x="7565700" y="3634650"/>
            <a:chExt cx="1234500" cy="1067700"/>
          </a:xfrm>
        </p:grpSpPr>
        <p:sp>
          <p:nvSpPr>
            <p:cNvPr id="555" name="Google Shape;555;p3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38"/>
          <p:cNvGrpSpPr/>
          <p:nvPr/>
        </p:nvGrpSpPr>
        <p:grpSpPr>
          <a:xfrm rot="2331028">
            <a:off x="2594851" y="369554"/>
            <a:ext cx="1210904" cy="1047292"/>
            <a:chOff x="7565700" y="3634650"/>
            <a:chExt cx="1234500" cy="1067700"/>
          </a:xfrm>
        </p:grpSpPr>
        <p:sp>
          <p:nvSpPr>
            <p:cNvPr id="558" name="Google Shape;558;p38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7F234299-E2A1-4D83-810F-18D1E9204D5C}"/>
                  </a:ext>
                </a:extLst>
              </p14:cNvPr>
              <p14:cNvContentPartPr/>
              <p14:nvPr/>
            </p14:nvContentPartPr>
            <p14:xfrm>
              <a:off x="5783882" y="1601428"/>
              <a:ext cx="603250" cy="15875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7F234299-E2A1-4D83-810F-18D1E9204D5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1723" y="1457437"/>
                <a:ext cx="747207" cy="446372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E654D5A0-1036-4528-9E57-1489B5842B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293" t="27189" r="51530" b="27694"/>
          <a:stretch/>
        </p:blipFill>
        <p:spPr>
          <a:xfrm>
            <a:off x="4402952" y="1191024"/>
            <a:ext cx="4364530" cy="2612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MG Bk 5 F-SA_2021_2-02">
            <a:hlinkClick r:id="" action="ppaction://media"/>
            <a:extLst>
              <a:ext uri="{FF2B5EF4-FFF2-40B4-BE49-F238E27FC236}">
                <a16:creationId xmlns:a16="http://schemas.microsoft.com/office/drawing/2014/main" id="{9D25EE16-1F71-443E-8CA4-97165D3B3F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15" end="180275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54481" y="145997"/>
            <a:ext cx="610453" cy="5235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D2119E47-ACD6-41EF-BBCD-F11BF4A8CD78}"/>
                  </a:ext>
                </a:extLst>
              </p14:cNvPr>
              <p14:cNvContentPartPr/>
              <p14:nvPr/>
            </p14:nvContentPartPr>
            <p14:xfrm>
              <a:off x="6192717" y="1665928"/>
              <a:ext cx="807438" cy="177343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D2119E47-ACD6-41EF-BBCD-F11BF4A8CD7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20689" y="1522330"/>
                <a:ext cx="951135" cy="46417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6"/>
          <p:cNvGrpSpPr/>
          <p:nvPr/>
        </p:nvGrpSpPr>
        <p:grpSpPr>
          <a:xfrm>
            <a:off x="2253001" y="246067"/>
            <a:ext cx="4635547" cy="4074473"/>
            <a:chOff x="1054775" y="76025"/>
            <a:chExt cx="2578025" cy="2365800"/>
          </a:xfrm>
        </p:grpSpPr>
        <p:sp>
          <p:nvSpPr>
            <p:cNvPr id="505" name="Google Shape;505;p36"/>
            <p:cNvSpPr/>
            <p:nvPr/>
          </p:nvSpPr>
          <p:spPr>
            <a:xfrm>
              <a:off x="1054775" y="76025"/>
              <a:ext cx="2578025" cy="2365800"/>
            </a:xfrm>
            <a:custGeom>
              <a:avLst/>
              <a:gdLst/>
              <a:ahLst/>
              <a:cxnLst/>
              <a:rect l="l" t="t" r="r" b="b"/>
              <a:pathLst>
                <a:path w="103121" h="94632" extrusionOk="0"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4" y="94632"/>
                  </a:lnTo>
                  <a:cubicBezTo>
                    <a:pt x="102430" y="94632"/>
                    <a:pt x="103120" y="93941"/>
                    <a:pt x="103120" y="93096"/>
                  </a:cubicBezTo>
                  <a:lnTo>
                    <a:pt x="103120" y="1537"/>
                  </a:lnTo>
                  <a:cubicBezTo>
                    <a:pt x="103120" y="692"/>
                    <a:pt x="102430" y="1"/>
                    <a:pt x="101584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57188" algn="bl" rotWithShape="0">
                <a:schemeClr val="accent2">
                  <a:alpha val="6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1185450" y="226470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3334525" y="2227500"/>
              <a:ext cx="121450" cy="121150"/>
            </a:xfrm>
            <a:custGeom>
              <a:avLst/>
              <a:gdLst/>
              <a:ahLst/>
              <a:cxnLst/>
              <a:rect l="l" t="t" r="r" b="b"/>
              <a:pathLst>
                <a:path w="4858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1995650" y="2288225"/>
              <a:ext cx="136075" cy="46750"/>
            </a:xfrm>
            <a:custGeom>
              <a:avLst/>
              <a:gdLst/>
              <a:ahLst/>
              <a:cxnLst/>
              <a:rect l="l" t="t" r="r" b="b"/>
              <a:pathLst>
                <a:path w="5443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214092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228647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2432025" y="228822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2577275" y="228822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54" y="186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415775" y="227850"/>
              <a:ext cx="84850" cy="1935975"/>
            </a:xfrm>
            <a:custGeom>
              <a:avLst/>
              <a:gdLst/>
              <a:ahLst/>
              <a:cxnLst/>
              <a:rect l="l" t="t" r="r" b="b"/>
              <a:pathLst>
                <a:path w="3394" h="77439" extrusionOk="0">
                  <a:moveTo>
                    <a:pt x="3394" y="0"/>
                  </a:moveTo>
                  <a:lnTo>
                    <a:pt x="1" y="3310"/>
                  </a:lnTo>
                  <a:lnTo>
                    <a:pt x="1" y="73985"/>
                  </a:ln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1178600" y="227850"/>
              <a:ext cx="2322025" cy="82775"/>
            </a:xfrm>
            <a:custGeom>
              <a:avLst/>
              <a:gdLst/>
              <a:ahLst/>
              <a:cxnLst/>
              <a:rect l="l" t="t" r="r" b="b"/>
              <a:pathLst>
                <a:path w="92881" h="3311" extrusionOk="0">
                  <a:moveTo>
                    <a:pt x="0" y="0"/>
                  </a:moveTo>
                  <a:lnTo>
                    <a:pt x="3536" y="3310"/>
                  </a:lnTo>
                  <a:lnTo>
                    <a:pt x="89488" y="3310"/>
                  </a:lnTo>
                  <a:lnTo>
                    <a:pt x="9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178600" y="2077475"/>
              <a:ext cx="2322025" cy="86350"/>
            </a:xfrm>
            <a:custGeom>
              <a:avLst/>
              <a:gdLst/>
              <a:ahLst/>
              <a:cxnLst/>
              <a:rect l="l" t="t" r="r" b="b"/>
              <a:pathLst>
                <a:path w="92881" h="3454" extrusionOk="0">
                  <a:moveTo>
                    <a:pt x="3536" y="0"/>
                  </a:moveTo>
                  <a:lnTo>
                    <a:pt x="0" y="3453"/>
                  </a:lnTo>
                  <a:lnTo>
                    <a:pt x="92881" y="3453"/>
                  </a:lnTo>
                  <a:lnTo>
                    <a:pt x="894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178600" y="227850"/>
              <a:ext cx="88425" cy="1935975"/>
            </a:xfrm>
            <a:custGeom>
              <a:avLst/>
              <a:gdLst/>
              <a:ahLst/>
              <a:cxnLst/>
              <a:rect l="l" t="t" r="r" b="b"/>
              <a:pathLst>
                <a:path w="3537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536" y="73985"/>
                  </a:lnTo>
                  <a:lnTo>
                    <a:pt x="3536" y="3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1192575" y="264150"/>
              <a:ext cx="2297650" cy="1859550"/>
            </a:xfrm>
            <a:custGeom>
              <a:avLst/>
              <a:gdLst/>
              <a:ahLst/>
              <a:cxnLst/>
              <a:rect l="l" t="t" r="r" b="b"/>
              <a:pathLst>
                <a:path w="91906" h="74382" extrusionOk="0">
                  <a:moveTo>
                    <a:pt x="45949" y="1"/>
                  </a:moveTo>
                  <a:cubicBezTo>
                    <a:pt x="31624" y="1"/>
                    <a:pt x="17301" y="620"/>
                    <a:pt x="2977" y="1858"/>
                  </a:cubicBezTo>
                  <a:cubicBezTo>
                    <a:pt x="1" y="25432"/>
                    <a:pt x="1" y="48959"/>
                    <a:pt x="2977" y="72533"/>
                  </a:cubicBezTo>
                  <a:cubicBezTo>
                    <a:pt x="17301" y="73766"/>
                    <a:pt x="31624" y="74382"/>
                    <a:pt x="45949" y="74382"/>
                  </a:cubicBezTo>
                  <a:cubicBezTo>
                    <a:pt x="60273" y="74382"/>
                    <a:pt x="74600" y="73766"/>
                    <a:pt x="88929" y="72533"/>
                  </a:cubicBezTo>
                  <a:cubicBezTo>
                    <a:pt x="91905" y="48959"/>
                    <a:pt x="91905" y="25432"/>
                    <a:pt x="88929" y="1858"/>
                  </a:cubicBezTo>
                  <a:cubicBezTo>
                    <a:pt x="74600" y="620"/>
                    <a:pt x="60273" y="1"/>
                    <a:pt x="4594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7000">
                  <a:schemeClr val="accent5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1710559" y="4431023"/>
            <a:ext cx="5951483" cy="5515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000" b="1" dirty="0"/>
              <a:t>The film is </a:t>
            </a:r>
            <a:r>
              <a:rPr lang="en-US" sz="2400" b="1" dirty="0"/>
              <a:t>: </a:t>
            </a:r>
            <a:r>
              <a:rPr lang="en-US" sz="2200" b="1" dirty="0"/>
              <a:t>Jurassic World: Fallen Kingdom </a:t>
            </a:r>
            <a:endParaRPr sz="2200" b="1" dirty="0"/>
          </a:p>
        </p:txBody>
      </p:sp>
      <p:grpSp>
        <p:nvGrpSpPr>
          <p:cNvPr id="520" name="Google Shape;520;p36"/>
          <p:cNvGrpSpPr/>
          <p:nvPr/>
        </p:nvGrpSpPr>
        <p:grpSpPr>
          <a:xfrm rot="-498556">
            <a:off x="7817236" y="3994930"/>
            <a:ext cx="541582" cy="468406"/>
            <a:chOff x="7565700" y="3634650"/>
            <a:chExt cx="1234500" cy="1067700"/>
          </a:xfrm>
        </p:grpSpPr>
        <p:sp>
          <p:nvSpPr>
            <p:cNvPr id="521" name="Google Shape;521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6"/>
          <p:cNvGrpSpPr/>
          <p:nvPr/>
        </p:nvGrpSpPr>
        <p:grpSpPr>
          <a:xfrm rot="3172338">
            <a:off x="-262351" y="1116502"/>
            <a:ext cx="998696" cy="863757"/>
            <a:chOff x="7565700" y="3634650"/>
            <a:chExt cx="1234500" cy="1067700"/>
          </a:xfrm>
        </p:grpSpPr>
        <p:sp>
          <p:nvSpPr>
            <p:cNvPr id="524" name="Google Shape;524;p36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D4A413AD-EE75-406A-A98B-113C40A9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731" y="568618"/>
            <a:ext cx="4018750" cy="3158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" name="Google Shape;520;p36">
            <a:extLst>
              <a:ext uri="{FF2B5EF4-FFF2-40B4-BE49-F238E27FC236}">
                <a16:creationId xmlns:a16="http://schemas.microsoft.com/office/drawing/2014/main" id="{309E4803-0330-46CB-8CC8-C0055A645F0A}"/>
              </a:ext>
            </a:extLst>
          </p:cNvPr>
          <p:cNvGrpSpPr/>
          <p:nvPr/>
        </p:nvGrpSpPr>
        <p:grpSpPr>
          <a:xfrm rot="-498556">
            <a:off x="1166816" y="4265571"/>
            <a:ext cx="541582" cy="468406"/>
            <a:chOff x="7565700" y="3634650"/>
            <a:chExt cx="1234500" cy="1067700"/>
          </a:xfrm>
        </p:grpSpPr>
        <p:sp>
          <p:nvSpPr>
            <p:cNvPr id="26" name="Google Shape;521;p36">
              <a:extLst>
                <a:ext uri="{FF2B5EF4-FFF2-40B4-BE49-F238E27FC236}">
                  <a16:creationId xmlns:a16="http://schemas.microsoft.com/office/drawing/2014/main" id="{2824D5CD-6F58-41BE-8CB7-6DB1C739EEC3}"/>
                </a:ext>
              </a:extLst>
            </p:cNvPr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2;p36">
              <a:extLst>
                <a:ext uri="{FF2B5EF4-FFF2-40B4-BE49-F238E27FC236}">
                  <a16:creationId xmlns:a16="http://schemas.microsoft.com/office/drawing/2014/main" id="{55A93E77-D230-4456-B3D5-317AB770ED2A}"/>
                </a:ext>
              </a:extLst>
            </p:cNvPr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42"/>
          <p:cNvGrpSpPr/>
          <p:nvPr/>
        </p:nvGrpSpPr>
        <p:grpSpPr>
          <a:xfrm>
            <a:off x="4400522" y="304461"/>
            <a:ext cx="4062151" cy="3727318"/>
            <a:chOff x="185825" y="-1479725"/>
            <a:chExt cx="2578325" cy="2365800"/>
          </a:xfrm>
        </p:grpSpPr>
        <p:sp>
          <p:nvSpPr>
            <p:cNvPr id="649" name="Google Shape;649;p42"/>
            <p:cNvSpPr/>
            <p:nvPr/>
          </p:nvSpPr>
          <p:spPr>
            <a:xfrm>
              <a:off x="185825" y="-1479725"/>
              <a:ext cx="2578325" cy="2365800"/>
            </a:xfrm>
            <a:custGeom>
              <a:avLst/>
              <a:gdLst/>
              <a:ahLst/>
              <a:cxnLst/>
              <a:rect l="l" t="t" r="r" b="b"/>
              <a:pathLst>
                <a:path w="103133" h="94632" extrusionOk="0">
                  <a:moveTo>
                    <a:pt x="51471" y="6776"/>
                  </a:moveTo>
                  <a:cubicBezTo>
                    <a:pt x="65759" y="6776"/>
                    <a:pt x="80237" y="7407"/>
                    <a:pt x="94512" y="8633"/>
                  </a:cubicBezTo>
                  <a:lnTo>
                    <a:pt x="95108" y="8681"/>
                  </a:lnTo>
                  <a:lnTo>
                    <a:pt x="95179" y="9276"/>
                  </a:lnTo>
                  <a:cubicBezTo>
                    <a:pt x="98156" y="32791"/>
                    <a:pt x="98156" y="56627"/>
                    <a:pt x="95179" y="80142"/>
                  </a:cubicBezTo>
                  <a:lnTo>
                    <a:pt x="95108" y="80737"/>
                  </a:lnTo>
                  <a:lnTo>
                    <a:pt x="94512" y="80785"/>
                  </a:lnTo>
                  <a:cubicBezTo>
                    <a:pt x="80237" y="82023"/>
                    <a:pt x="65759" y="82654"/>
                    <a:pt x="51471" y="82654"/>
                  </a:cubicBezTo>
                  <a:cubicBezTo>
                    <a:pt x="37184" y="82654"/>
                    <a:pt x="22718" y="82023"/>
                    <a:pt x="8430" y="80785"/>
                  </a:cubicBezTo>
                  <a:lnTo>
                    <a:pt x="7835" y="80737"/>
                  </a:lnTo>
                  <a:lnTo>
                    <a:pt x="7751" y="80142"/>
                  </a:lnTo>
                  <a:cubicBezTo>
                    <a:pt x="4775" y="56627"/>
                    <a:pt x="4775" y="32791"/>
                    <a:pt x="7751" y="9276"/>
                  </a:cubicBezTo>
                  <a:lnTo>
                    <a:pt x="7835" y="8681"/>
                  </a:lnTo>
                  <a:lnTo>
                    <a:pt x="8430" y="8633"/>
                  </a:lnTo>
                  <a:cubicBezTo>
                    <a:pt x="22694" y="7407"/>
                    <a:pt x="37184" y="6776"/>
                    <a:pt x="51471" y="6776"/>
                  </a:cubicBezTo>
                  <a:close/>
                  <a:moveTo>
                    <a:pt x="1536" y="1"/>
                  </a:moveTo>
                  <a:cubicBezTo>
                    <a:pt x="691" y="1"/>
                    <a:pt x="0" y="692"/>
                    <a:pt x="0" y="1537"/>
                  </a:cubicBezTo>
                  <a:lnTo>
                    <a:pt x="0" y="93096"/>
                  </a:lnTo>
                  <a:cubicBezTo>
                    <a:pt x="0" y="93941"/>
                    <a:pt x="691" y="94632"/>
                    <a:pt x="1536" y="94632"/>
                  </a:cubicBezTo>
                  <a:lnTo>
                    <a:pt x="101585" y="94632"/>
                  </a:lnTo>
                  <a:cubicBezTo>
                    <a:pt x="102430" y="94632"/>
                    <a:pt x="103109" y="93941"/>
                    <a:pt x="103109" y="93096"/>
                  </a:cubicBezTo>
                  <a:lnTo>
                    <a:pt x="103109" y="1537"/>
                  </a:lnTo>
                  <a:cubicBezTo>
                    <a:pt x="103132" y="692"/>
                    <a:pt x="102442" y="1"/>
                    <a:pt x="1015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  <a:effectLst>
              <a:outerShdw blurRad="271463" dist="19050" dir="5400000" algn="bl" rotWithShape="0">
                <a:schemeClr val="accent2">
                  <a:alpha val="3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316800" y="708950"/>
              <a:ext cx="47050" cy="46750"/>
            </a:xfrm>
            <a:custGeom>
              <a:avLst/>
              <a:gdLst/>
              <a:ahLst/>
              <a:cxnLst/>
              <a:rect l="l" t="t" r="r" b="b"/>
              <a:pathLst>
                <a:path w="1882" h="1870" extrusionOk="0">
                  <a:moveTo>
                    <a:pt x="941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53"/>
                    <a:pt x="417" y="1870"/>
                    <a:pt x="941" y="1870"/>
                  </a:cubicBezTo>
                  <a:cubicBezTo>
                    <a:pt x="1465" y="1870"/>
                    <a:pt x="1881" y="1453"/>
                    <a:pt x="1881" y="929"/>
                  </a:cubicBezTo>
                  <a:cubicBezTo>
                    <a:pt x="1881" y="417"/>
                    <a:pt x="1453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2465875" y="671750"/>
              <a:ext cx="121475" cy="121150"/>
            </a:xfrm>
            <a:custGeom>
              <a:avLst/>
              <a:gdLst/>
              <a:ahLst/>
              <a:cxnLst/>
              <a:rect l="l" t="t" r="r" b="b"/>
              <a:pathLst>
                <a:path w="4859" h="4846" extrusionOk="0">
                  <a:moveTo>
                    <a:pt x="2429" y="0"/>
                  </a:moveTo>
                  <a:cubicBezTo>
                    <a:pt x="1084" y="0"/>
                    <a:pt x="0" y="1084"/>
                    <a:pt x="0" y="2429"/>
                  </a:cubicBezTo>
                  <a:cubicBezTo>
                    <a:pt x="0" y="3763"/>
                    <a:pt x="1084" y="4846"/>
                    <a:pt x="2429" y="4846"/>
                  </a:cubicBezTo>
                  <a:cubicBezTo>
                    <a:pt x="3775" y="4846"/>
                    <a:pt x="4858" y="3763"/>
                    <a:pt x="4858" y="2429"/>
                  </a:cubicBezTo>
                  <a:cubicBezTo>
                    <a:pt x="4858" y="1084"/>
                    <a:pt x="3775" y="0"/>
                    <a:pt x="2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11270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1" y="1869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1272275" y="732475"/>
              <a:ext cx="136350" cy="46750"/>
            </a:xfrm>
            <a:custGeom>
              <a:avLst/>
              <a:gdLst/>
              <a:ahLst/>
              <a:cxnLst/>
              <a:rect l="l" t="t" r="r" b="b"/>
              <a:pathLst>
                <a:path w="5454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53" y="1869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14178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0" y="0"/>
                  </a:moveTo>
                  <a:lnTo>
                    <a:pt x="0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156337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1708925" y="732475"/>
              <a:ext cx="136050" cy="46750"/>
            </a:xfrm>
            <a:custGeom>
              <a:avLst/>
              <a:gdLst/>
              <a:ahLst/>
              <a:cxnLst/>
              <a:rect l="l" t="t" r="r" b="b"/>
              <a:pathLst>
                <a:path w="5442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442" y="1869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2547125" y="-1327900"/>
              <a:ext cx="84875" cy="1935975"/>
            </a:xfrm>
            <a:custGeom>
              <a:avLst/>
              <a:gdLst/>
              <a:ahLst/>
              <a:cxnLst/>
              <a:rect l="l" t="t" r="r" b="b"/>
              <a:pathLst>
                <a:path w="3395" h="77439" extrusionOk="0">
                  <a:moveTo>
                    <a:pt x="3394" y="0"/>
                  </a:moveTo>
                  <a:lnTo>
                    <a:pt x="1" y="3310"/>
                  </a:lnTo>
                  <a:cubicBezTo>
                    <a:pt x="2977" y="26884"/>
                    <a:pt x="2977" y="50411"/>
                    <a:pt x="1" y="73985"/>
                  </a:cubicBezTo>
                  <a:lnTo>
                    <a:pt x="3394" y="77438"/>
                  </a:lnTo>
                  <a:lnTo>
                    <a:pt x="33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309950" y="-1327600"/>
              <a:ext cx="2322050" cy="82750"/>
            </a:xfrm>
            <a:custGeom>
              <a:avLst/>
              <a:gdLst/>
              <a:ahLst/>
              <a:cxnLst/>
              <a:rect l="l" t="t" r="r" b="b"/>
              <a:pathLst>
                <a:path w="92882" h="3310" extrusionOk="0">
                  <a:moveTo>
                    <a:pt x="0" y="0"/>
                  </a:moveTo>
                  <a:lnTo>
                    <a:pt x="3513" y="3310"/>
                  </a:lnTo>
                  <a:cubicBezTo>
                    <a:pt x="17887" y="2067"/>
                    <a:pt x="32271" y="1442"/>
                    <a:pt x="46655" y="1442"/>
                  </a:cubicBezTo>
                  <a:cubicBezTo>
                    <a:pt x="60935" y="1442"/>
                    <a:pt x="75216" y="2058"/>
                    <a:pt x="89488" y="3298"/>
                  </a:cubicBezTo>
                  <a:lnTo>
                    <a:pt x="928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309950" y="-1327900"/>
              <a:ext cx="87825" cy="1935975"/>
            </a:xfrm>
            <a:custGeom>
              <a:avLst/>
              <a:gdLst/>
              <a:ahLst/>
              <a:cxnLst/>
              <a:rect l="l" t="t" r="r" b="b"/>
              <a:pathLst>
                <a:path w="3513" h="77439" extrusionOk="0">
                  <a:moveTo>
                    <a:pt x="0" y="0"/>
                  </a:moveTo>
                  <a:lnTo>
                    <a:pt x="0" y="77438"/>
                  </a:lnTo>
                  <a:lnTo>
                    <a:pt x="3394" y="74152"/>
                  </a:lnTo>
                  <a:cubicBezTo>
                    <a:pt x="417" y="50578"/>
                    <a:pt x="536" y="26896"/>
                    <a:pt x="3513" y="33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309950" y="522325"/>
              <a:ext cx="2322050" cy="85750"/>
            </a:xfrm>
            <a:custGeom>
              <a:avLst/>
              <a:gdLst/>
              <a:ahLst/>
              <a:cxnLst/>
              <a:rect l="l" t="t" r="r" b="b"/>
              <a:pathLst>
                <a:path w="92882" h="3430" extrusionOk="0">
                  <a:moveTo>
                    <a:pt x="89535" y="0"/>
                  </a:moveTo>
                  <a:cubicBezTo>
                    <a:pt x="74809" y="1273"/>
                    <a:pt x="60036" y="1926"/>
                    <a:pt x="45266" y="1926"/>
                  </a:cubicBezTo>
                  <a:cubicBezTo>
                    <a:pt x="31292" y="1926"/>
                    <a:pt x="17320" y="1341"/>
                    <a:pt x="3394" y="143"/>
                  </a:cubicBezTo>
                  <a:lnTo>
                    <a:pt x="0" y="3429"/>
                  </a:lnTo>
                  <a:lnTo>
                    <a:pt x="92881" y="3429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42"/>
          <p:cNvGrpSpPr/>
          <p:nvPr/>
        </p:nvGrpSpPr>
        <p:grpSpPr>
          <a:xfrm rot="2330976">
            <a:off x="2287718" y="-444723"/>
            <a:ext cx="1618111" cy="1399480"/>
            <a:chOff x="7565700" y="3634650"/>
            <a:chExt cx="1234500" cy="1067700"/>
          </a:xfrm>
        </p:grpSpPr>
        <p:sp>
          <p:nvSpPr>
            <p:cNvPr id="662" name="Google Shape;662;p4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2"/>
          <p:cNvGrpSpPr/>
          <p:nvPr/>
        </p:nvGrpSpPr>
        <p:grpSpPr>
          <a:xfrm rot="-498426">
            <a:off x="7274443" y="4297696"/>
            <a:ext cx="791221" cy="684315"/>
            <a:chOff x="7565700" y="3634650"/>
            <a:chExt cx="1234500" cy="1067700"/>
          </a:xfrm>
        </p:grpSpPr>
        <p:sp>
          <p:nvSpPr>
            <p:cNvPr id="665" name="Google Shape;665;p4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42"/>
          <p:cNvGrpSpPr/>
          <p:nvPr/>
        </p:nvGrpSpPr>
        <p:grpSpPr>
          <a:xfrm rot="-8515624">
            <a:off x="8402852" y="4659029"/>
            <a:ext cx="607977" cy="525830"/>
            <a:chOff x="7565700" y="3634650"/>
            <a:chExt cx="1234500" cy="1067700"/>
          </a:xfrm>
        </p:grpSpPr>
        <p:sp>
          <p:nvSpPr>
            <p:cNvPr id="668" name="Google Shape;668;p42"/>
            <p:cNvSpPr/>
            <p:nvPr/>
          </p:nvSpPr>
          <p:spPr>
            <a:xfrm rot="10800000">
              <a:off x="7565700" y="3634650"/>
              <a:ext cx="1234500" cy="1067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 rot="10800000">
              <a:off x="7565700" y="3634650"/>
              <a:ext cx="1234500" cy="4647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عنصر نائب للمحتوى 5">
            <a:extLst>
              <a:ext uri="{FF2B5EF4-FFF2-40B4-BE49-F238E27FC236}">
                <a16:creationId xmlns:a16="http://schemas.microsoft.com/office/drawing/2014/main" id="{8CA6A08A-5AF5-4694-9E16-16A6D8A41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1" y="1324662"/>
            <a:ext cx="3908573" cy="2560320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unit;4 lesson 1-02">
            <a:hlinkClick r:id="" action="ppaction://media"/>
            <a:extLst>
              <a:ext uri="{FF2B5EF4-FFF2-40B4-BE49-F238E27FC236}">
                <a16:creationId xmlns:a16="http://schemas.microsoft.com/office/drawing/2014/main" id="{19D270AD-A206-4012-AFE4-D0F15C7B4C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22" end="13745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0339" y="4192966"/>
            <a:ext cx="406400" cy="406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49E143F5-7525-495B-BCFE-C07263A52459}"/>
                  </a:ext>
                </a:extLst>
              </p14:cNvPr>
              <p14:cNvContentPartPr/>
              <p14:nvPr/>
            </p14:nvContentPartPr>
            <p14:xfrm>
              <a:off x="1652050" y="1961557"/>
              <a:ext cx="306290" cy="80603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49E143F5-7525-495B-BCFE-C07263A524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79897" y="1817623"/>
                <a:ext cx="450235" cy="368111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Google Shape;539;p38">
            <a:extLst>
              <a:ext uri="{FF2B5EF4-FFF2-40B4-BE49-F238E27FC236}">
                <a16:creationId xmlns:a16="http://schemas.microsoft.com/office/drawing/2014/main" id="{2B6E5CEF-DC47-44D4-996B-F446D4C9A9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1319" y="178424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" name="Picture 2" descr="The Lion King 2: Simba&amp;#39;s Pride. on We Heart It">
            <a:extLst>
              <a:ext uri="{FF2B5EF4-FFF2-40B4-BE49-F238E27FC236}">
                <a16:creationId xmlns:a16="http://schemas.microsoft.com/office/drawing/2014/main" id="{C967E0B4-2D5A-4D7A-9C17-9D7ADAB33D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10" y="654268"/>
            <a:ext cx="3429000" cy="29323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V Screen Presentati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0033"/>
      </a:accent1>
      <a:accent2>
        <a:srgbClr val="291468"/>
      </a:accent2>
      <a:accent3>
        <a:srgbClr val="6728B5"/>
      </a:accent3>
      <a:accent4>
        <a:srgbClr val="D944BA"/>
      </a:accent4>
      <a:accent5>
        <a:srgbClr val="FF9158"/>
      </a:accent5>
      <a:accent6>
        <a:srgbClr val="FFE0A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218</Words>
  <Application>Microsoft Office PowerPoint</Application>
  <PresentationFormat>عرض على الشاشة (16:9)</PresentationFormat>
  <Paragraphs>82</Paragraphs>
  <Slides>23</Slides>
  <Notes>23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1" baseType="lpstr">
      <vt:lpstr>Arial Narrow</vt:lpstr>
      <vt:lpstr>Footlight MT Light</vt:lpstr>
      <vt:lpstr>Orbitron</vt:lpstr>
      <vt:lpstr>Garamond</vt:lpstr>
      <vt:lpstr>Arial</vt:lpstr>
      <vt:lpstr>Comic Sans MS</vt:lpstr>
      <vt:lpstr>Karla</vt:lpstr>
      <vt:lpstr>TV Screen Presentation by Slidesgo</vt:lpstr>
      <vt:lpstr>      Unit 4 The World of TV         Listen &amp; Discuss</vt:lpstr>
      <vt:lpstr>01</vt:lpstr>
      <vt:lpstr>Open</vt:lpstr>
      <vt:lpstr>TV films</vt:lpstr>
      <vt:lpstr>Which of the following genres do you like the best ?</vt:lpstr>
      <vt:lpstr>عرض تقديمي في PowerPoint</vt:lpstr>
      <vt:lpstr>01</vt:lpstr>
      <vt:lpstr>عرض تقديمي في PowerPoint</vt:lpstr>
      <vt:lpstr>02</vt:lpstr>
      <vt:lpstr>عرض تقديمي في PowerPoint</vt:lpstr>
      <vt:lpstr>03</vt:lpstr>
      <vt:lpstr>عرض تقديمي في PowerPoint</vt:lpstr>
      <vt:lpstr>04</vt:lpstr>
      <vt:lpstr>عرض تقديمي في PowerPoint</vt:lpstr>
      <vt:lpstr>05</vt:lpstr>
      <vt:lpstr>عرض تقديمي في PowerPoint</vt:lpstr>
      <vt:lpstr>Films genres are :</vt:lpstr>
      <vt:lpstr>عرض تقديمي في PowerPoint</vt:lpstr>
      <vt:lpstr>عرض تقديمي في PowerPoint</vt:lpstr>
      <vt:lpstr>Lets practice</vt:lpstr>
      <vt:lpstr>عرض تقديمي في PowerPoint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The World of TV Listen &amp; Discuss</dc:title>
  <dc:creator>ام الوليد</dc:creator>
  <cp:lastModifiedBy>انتصار بنت العبيدالله</cp:lastModifiedBy>
  <cp:revision>33</cp:revision>
  <dcterms:modified xsi:type="dcterms:W3CDTF">2023-10-08T00:32:37Z</dcterms:modified>
</cp:coreProperties>
</file>