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81" r:id="rId3"/>
    <p:sldId id="259" r:id="rId4"/>
    <p:sldId id="258" r:id="rId5"/>
    <p:sldId id="282" r:id="rId6"/>
    <p:sldId id="283" r:id="rId7"/>
    <p:sldId id="285" r:id="rId8"/>
    <p:sldId id="286" r:id="rId9"/>
    <p:sldId id="287" r:id="rId10"/>
    <p:sldId id="289" r:id="rId11"/>
    <p:sldId id="288" r:id="rId12"/>
    <p:sldId id="290" r:id="rId13"/>
    <p:sldId id="291" r:id="rId14"/>
    <p:sldId id="292" r:id="rId15"/>
    <p:sldId id="293" r:id="rId16"/>
    <p:sldId id="297" r:id="rId17"/>
    <p:sldId id="295" r:id="rId18"/>
    <p:sldId id="299" r:id="rId19"/>
    <p:sldId id="296" r:id="rId20"/>
    <p:sldId id="294" r:id="rId21"/>
    <p:sldId id="300" r:id="rId22"/>
    <p:sldId id="301" r:id="rId23"/>
    <p:sldId id="302" r:id="rId24"/>
    <p:sldId id="303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C9AA3-852F-43FC-8756-1698A35C33A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25CF-50FA-4ED7-AEB9-0D6A8C24E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759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062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620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834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20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96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73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166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45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10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107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109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682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526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836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896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94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37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4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4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82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50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3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20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77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268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78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96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66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89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42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31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98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7800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png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elcome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to</a:t>
            </a:r>
            <a:r>
              <a:rPr lang="en" dirty="0"/>
              <a:t> class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T.Hanan Allaheeb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3520934" y="3905687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7763500" y="3848749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4 Cartoon Characters That Have Totally Changed Since Their Creation">
            <a:extLst>
              <a:ext uri="{FF2B5EF4-FFF2-40B4-BE49-F238E27FC236}">
                <a16:creationId xmlns:a16="http://schemas.microsoft.com/office/drawing/2014/main" id="{0288BA45-F235-4B21-9B76-E9D7CCCD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1" y="2207856"/>
            <a:ext cx="1328623" cy="12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9033784-4213-4206-A8FB-334586E0105C}"/>
              </a:ext>
            </a:extLst>
          </p:cNvPr>
          <p:cNvSpPr txBox="1">
            <a:spLocks/>
          </p:cNvSpPr>
          <p:nvPr/>
        </p:nvSpPr>
        <p:spPr>
          <a:xfrm>
            <a:off x="4234425" y="1446706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</a:t>
            </a:r>
            <a:r>
              <a:rPr lang="en-US" sz="20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Yes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or </a:t>
            </a:r>
            <a:r>
              <a:rPr lang="en-US" sz="20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NO</a:t>
            </a:r>
          </a:p>
        </p:txBody>
      </p:sp>
      <p:pic>
        <p:nvPicPr>
          <p:cNvPr id="10" name="Picture 6" descr="Listening GIFs | Tenor">
            <a:extLst>
              <a:ext uri="{FF2B5EF4-FFF2-40B4-BE49-F238E27FC236}">
                <a16:creationId xmlns:a16="http://schemas.microsoft.com/office/drawing/2014/main" id="{90E59BE3-77E1-4796-B69A-1A07594CC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37701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7,181 Closed Eye Illustrations &amp;amp; Clip Art - iStock">
            <a:extLst>
              <a:ext uri="{FF2B5EF4-FFF2-40B4-BE49-F238E27FC236}">
                <a16:creationId xmlns:a16="http://schemas.microsoft.com/office/drawing/2014/main" id="{1CD8799A-D4F5-454D-9C50-5969F2FC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50" y="2365844"/>
            <a:ext cx="3045450" cy="30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9033784-4213-4206-A8FB-334586E0105C}"/>
              </a:ext>
            </a:extLst>
          </p:cNvPr>
          <p:cNvSpPr txBox="1">
            <a:spLocks/>
          </p:cNvSpPr>
          <p:nvPr/>
        </p:nvSpPr>
        <p:spPr>
          <a:xfrm>
            <a:off x="4234425" y="1446706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</a:t>
            </a:r>
            <a:r>
              <a:rPr lang="en-US" sz="20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Yes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or </a:t>
            </a:r>
            <a:r>
              <a:rPr lang="en-US" sz="20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NO</a:t>
            </a:r>
          </a:p>
        </p:txBody>
      </p:sp>
      <p:pic>
        <p:nvPicPr>
          <p:cNvPr id="10" name="Picture 6" descr="Listening GIFs | Tenor">
            <a:extLst>
              <a:ext uri="{FF2B5EF4-FFF2-40B4-BE49-F238E27FC236}">
                <a16:creationId xmlns:a16="http://schemas.microsoft.com/office/drawing/2014/main" id="{90E59BE3-77E1-4796-B69A-1A07594CC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37701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5,532 Eyes Open Illustrations &amp; Clip Art - iStock">
            <a:extLst>
              <a:ext uri="{FF2B5EF4-FFF2-40B4-BE49-F238E27FC236}">
                <a16:creationId xmlns:a16="http://schemas.microsoft.com/office/drawing/2014/main" id="{AE55A6D0-68D9-4063-8703-C9F53482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48602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787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9033784-4213-4206-A8FB-334586E0105C}"/>
              </a:ext>
            </a:extLst>
          </p:cNvPr>
          <p:cNvSpPr txBox="1">
            <a:spLocks/>
          </p:cNvSpPr>
          <p:nvPr/>
        </p:nvSpPr>
        <p:spPr>
          <a:xfrm>
            <a:off x="4234425" y="1446706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</a:t>
            </a:r>
            <a:r>
              <a:rPr lang="en-US" sz="20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Yes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or </a:t>
            </a:r>
            <a:r>
              <a:rPr lang="en-US" sz="20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NO</a:t>
            </a:r>
          </a:p>
        </p:txBody>
      </p:sp>
      <p:pic>
        <p:nvPicPr>
          <p:cNvPr id="10" name="Picture 6" descr="Listening GIFs | Tenor">
            <a:extLst>
              <a:ext uri="{FF2B5EF4-FFF2-40B4-BE49-F238E27FC236}">
                <a16:creationId xmlns:a16="http://schemas.microsoft.com/office/drawing/2014/main" id="{90E59BE3-77E1-4796-B69A-1A07594CC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37701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7,181 Closed Eye Illustrations &amp;amp; Clip Art - iStock">
            <a:extLst>
              <a:ext uri="{FF2B5EF4-FFF2-40B4-BE49-F238E27FC236}">
                <a16:creationId xmlns:a16="http://schemas.microsoft.com/office/drawing/2014/main" id="{F8FA7849-1C7C-426B-921A-147DCE875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00" y="2496644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2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2F2F3D-7C58-4DF4-8734-23A4C68D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00" y="1377456"/>
            <a:ext cx="5064000" cy="10876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hands</a:t>
            </a:r>
          </a:p>
        </p:txBody>
      </p:sp>
      <p:pic>
        <p:nvPicPr>
          <p:cNvPr id="10242" name="Picture 2" descr="Praying Hands Clip Art - Hands Clipart, HD Png Download , Transparent Png  Image - PNGitem">
            <a:extLst>
              <a:ext uri="{FF2B5EF4-FFF2-40B4-BE49-F238E27FC236}">
                <a16:creationId xmlns:a16="http://schemas.microsoft.com/office/drawing/2014/main" id="{851C518A-8AB0-40AB-AF7F-50A06388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2" y="2700870"/>
            <a:ext cx="3533775" cy="241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8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2F2F3D-7C58-4DF4-8734-23A4C68D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825" y="4680067"/>
            <a:ext cx="5064000" cy="10876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Raise your hands</a:t>
            </a:r>
          </a:p>
        </p:txBody>
      </p:sp>
      <p:pic>
        <p:nvPicPr>
          <p:cNvPr id="11268" name="Picture 4" descr="Kid Raising Hand Clip Art 101 Clip Art - Student Clip Art Gif - Free  Transparent PNG Clipart Images Download">
            <a:extLst>
              <a:ext uri="{FF2B5EF4-FFF2-40B4-BE49-F238E27FC236}">
                <a16:creationId xmlns:a16="http://schemas.microsoft.com/office/drawing/2014/main" id="{1A231303-C4C5-43B7-A076-395227A3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99" y="2070217"/>
            <a:ext cx="4035851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1D028F93-2943-48AA-87CB-EB4187153DA6}"/>
              </a:ext>
            </a:extLst>
          </p:cNvPr>
          <p:cNvSpPr txBox="1">
            <a:spLocks/>
          </p:cNvSpPr>
          <p:nvPr/>
        </p:nvSpPr>
        <p:spPr>
          <a:xfrm>
            <a:off x="4030912" y="116462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</p:txBody>
      </p:sp>
      <p:pic>
        <p:nvPicPr>
          <p:cNvPr id="9" name="Picture 6" descr="Listening GIFs | Tenor">
            <a:extLst>
              <a:ext uri="{FF2B5EF4-FFF2-40B4-BE49-F238E27FC236}">
                <a16:creationId xmlns:a16="http://schemas.microsoft.com/office/drawing/2014/main" id="{F62376EA-5B22-496F-95A7-E7FB0B6D06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094937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5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2F2F3D-7C58-4DF4-8734-23A4C68D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825" y="4680067"/>
            <a:ext cx="5064000" cy="10876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Clap your hands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D028F93-2943-48AA-87CB-EB4187153DA6}"/>
              </a:ext>
            </a:extLst>
          </p:cNvPr>
          <p:cNvSpPr txBox="1">
            <a:spLocks/>
          </p:cNvSpPr>
          <p:nvPr/>
        </p:nvSpPr>
        <p:spPr>
          <a:xfrm>
            <a:off x="4030912" y="116462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</p:txBody>
      </p:sp>
      <p:pic>
        <p:nvPicPr>
          <p:cNvPr id="9" name="Picture 6" descr="Listening GIFs | Tenor">
            <a:extLst>
              <a:ext uri="{FF2B5EF4-FFF2-40B4-BE49-F238E27FC236}">
                <a16:creationId xmlns:a16="http://schemas.microsoft.com/office/drawing/2014/main" id="{F62376EA-5B22-496F-95A7-E7FB0B6D06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094937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almas Clap GIF - Palmas Clap Batendo - Discover &amp;amp; Share GIFs | Clapping gif,  Animated emoticons, Funny cartoon gifs">
            <a:extLst>
              <a:ext uri="{FF2B5EF4-FFF2-40B4-BE49-F238E27FC236}">
                <a16:creationId xmlns:a16="http://schemas.microsoft.com/office/drawing/2014/main" id="{61E44556-E225-4014-87BA-E82C73A917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7" y="1747678"/>
            <a:ext cx="2638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1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9033784-4213-4206-A8FB-334586E0105C}"/>
              </a:ext>
            </a:extLst>
          </p:cNvPr>
          <p:cNvSpPr txBox="1">
            <a:spLocks/>
          </p:cNvSpPr>
          <p:nvPr/>
        </p:nvSpPr>
        <p:spPr>
          <a:xfrm>
            <a:off x="4234425" y="1446706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</a:t>
            </a:r>
            <a:r>
              <a:rPr lang="en-US" sz="20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Yes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or </a:t>
            </a:r>
            <a:r>
              <a:rPr lang="en-US" sz="20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NO</a:t>
            </a:r>
          </a:p>
        </p:txBody>
      </p:sp>
      <p:pic>
        <p:nvPicPr>
          <p:cNvPr id="10" name="Picture 6" descr="Listening GIFs | Tenor">
            <a:extLst>
              <a:ext uri="{FF2B5EF4-FFF2-40B4-BE49-F238E27FC236}">
                <a16:creationId xmlns:a16="http://schemas.microsoft.com/office/drawing/2014/main" id="{90E59BE3-77E1-4796-B69A-1A07594CC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37701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aise Hand GIFs | Tenor">
            <a:extLst>
              <a:ext uri="{FF2B5EF4-FFF2-40B4-BE49-F238E27FC236}">
                <a16:creationId xmlns:a16="http://schemas.microsoft.com/office/drawing/2014/main" id="{B2F9765A-78C1-496D-BF39-4D54BEE6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614613"/>
            <a:ext cx="1905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7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9033784-4213-4206-A8FB-334586E0105C}"/>
              </a:ext>
            </a:extLst>
          </p:cNvPr>
          <p:cNvSpPr txBox="1">
            <a:spLocks/>
          </p:cNvSpPr>
          <p:nvPr/>
        </p:nvSpPr>
        <p:spPr>
          <a:xfrm>
            <a:off x="4234425" y="1446706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</a:t>
            </a:r>
            <a:r>
              <a:rPr lang="en-US" sz="20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Yes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or </a:t>
            </a:r>
            <a:r>
              <a:rPr lang="en-US" sz="20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NO</a:t>
            </a:r>
          </a:p>
        </p:txBody>
      </p:sp>
      <p:pic>
        <p:nvPicPr>
          <p:cNvPr id="10" name="Picture 6" descr="Listening GIFs | Tenor">
            <a:extLst>
              <a:ext uri="{FF2B5EF4-FFF2-40B4-BE49-F238E27FC236}">
                <a16:creationId xmlns:a16="http://schemas.microsoft.com/office/drawing/2014/main" id="{90E59BE3-77E1-4796-B69A-1A07594CC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37701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and Clap Sticker - Hand Clap Applause - Discover &amp;amp; Share GIFs">
            <a:extLst>
              <a:ext uri="{FF2B5EF4-FFF2-40B4-BE49-F238E27FC236}">
                <a16:creationId xmlns:a16="http://schemas.microsoft.com/office/drawing/2014/main" id="{A4E1D145-D824-4D01-A63B-765A01E95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50" y="2864972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9033784-4213-4206-A8FB-334586E0105C}"/>
              </a:ext>
            </a:extLst>
          </p:cNvPr>
          <p:cNvSpPr txBox="1">
            <a:spLocks/>
          </p:cNvSpPr>
          <p:nvPr/>
        </p:nvSpPr>
        <p:spPr>
          <a:xfrm>
            <a:off x="4234425" y="1446706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</a:t>
            </a:r>
            <a:r>
              <a:rPr lang="en-US" sz="20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Yes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or </a:t>
            </a:r>
            <a:r>
              <a:rPr lang="en-US" sz="20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NO</a:t>
            </a:r>
          </a:p>
        </p:txBody>
      </p:sp>
      <p:pic>
        <p:nvPicPr>
          <p:cNvPr id="10" name="Picture 6" descr="Listening GIFs | Tenor">
            <a:extLst>
              <a:ext uri="{FF2B5EF4-FFF2-40B4-BE49-F238E27FC236}">
                <a16:creationId xmlns:a16="http://schemas.microsoft.com/office/drawing/2014/main" id="{90E59BE3-77E1-4796-B69A-1A07594CC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37701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aise Hand GIFs | Tenor">
            <a:extLst>
              <a:ext uri="{FF2B5EF4-FFF2-40B4-BE49-F238E27FC236}">
                <a16:creationId xmlns:a16="http://schemas.microsoft.com/office/drawing/2014/main" id="{B2F9765A-78C1-496D-BF39-4D54BEE6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614613"/>
            <a:ext cx="1905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7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9033784-4213-4206-A8FB-334586E0105C}"/>
              </a:ext>
            </a:extLst>
          </p:cNvPr>
          <p:cNvSpPr txBox="1">
            <a:spLocks/>
          </p:cNvSpPr>
          <p:nvPr/>
        </p:nvSpPr>
        <p:spPr>
          <a:xfrm>
            <a:off x="4234425" y="1446706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</a:t>
            </a:r>
            <a:r>
              <a:rPr lang="en-US" sz="20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Yes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or </a:t>
            </a:r>
            <a:r>
              <a:rPr lang="en-US" sz="20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NO</a:t>
            </a:r>
          </a:p>
        </p:txBody>
      </p:sp>
      <p:pic>
        <p:nvPicPr>
          <p:cNvPr id="10" name="Picture 6" descr="Listening GIFs | Tenor">
            <a:extLst>
              <a:ext uri="{FF2B5EF4-FFF2-40B4-BE49-F238E27FC236}">
                <a16:creationId xmlns:a16="http://schemas.microsoft.com/office/drawing/2014/main" id="{90E59BE3-77E1-4796-B69A-1A07594CC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37701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Applause GIFs - 76 Best Hand Clapping Animations">
            <a:extLst>
              <a:ext uri="{FF2B5EF4-FFF2-40B4-BE49-F238E27FC236}">
                <a16:creationId xmlns:a16="http://schemas.microsoft.com/office/drawing/2014/main" id="{22C386B3-1A74-463E-ADC2-AD602E89E0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81299"/>
            <a:ext cx="30353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41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My Body Cliparts, Download Free My Body Cliparts png images, Free  ClipArts on Clipart Library">
            <a:extLst>
              <a:ext uri="{FF2B5EF4-FFF2-40B4-BE49-F238E27FC236}">
                <a16:creationId xmlns:a16="http://schemas.microsoft.com/office/drawing/2014/main" id="{CFCD9880-4491-4561-98B9-334D57771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990600"/>
            <a:ext cx="37433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FB395C54-582A-4AB7-9A2B-4B8D9CE8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925" y="2885200"/>
            <a:ext cx="3332100" cy="10876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  <a:latin typeface="Kristen ITC" panose="03050502040202030202" pitchFamily="66" charset="0"/>
              </a:rPr>
              <a:t>My body</a:t>
            </a:r>
          </a:p>
        </p:txBody>
      </p:sp>
    </p:spTree>
    <p:extLst>
      <p:ext uri="{BB962C8B-B14F-4D97-AF65-F5344CB8AC3E}">
        <p14:creationId xmlns:p14="http://schemas.microsoft.com/office/powerpoint/2010/main" val="205636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B9A44D-6211-4282-9E0E-D749AB4F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9" y="587050"/>
            <a:ext cx="3890400" cy="651200"/>
          </a:xfrm>
        </p:spPr>
        <p:txBody>
          <a:bodyPr/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the sentences for the pictures</a:t>
            </a:r>
          </a:p>
        </p:txBody>
      </p:sp>
      <p:pic>
        <p:nvPicPr>
          <p:cNvPr id="4104" name="Picture 8" descr="promptreplies_hello | Cute gif, Wallpaper iphone cute, Cartoon gifs">
            <a:extLst>
              <a:ext uri="{FF2B5EF4-FFF2-40B4-BE49-F238E27FC236}">
                <a16:creationId xmlns:a16="http://schemas.microsoft.com/office/drawing/2014/main" id="{BD189380-E1B7-4368-A0C3-0FA0046C1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28" y="37147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Emojis Stickers - anacurbelol">
            <a:extLst>
              <a:ext uri="{FF2B5EF4-FFF2-40B4-BE49-F238E27FC236}">
                <a16:creationId xmlns:a16="http://schemas.microsoft.com/office/drawing/2014/main" id="{70FA77B4-9071-48BD-9639-CDD89C509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Raise Hand GIFs | Tenor">
            <a:extLst>
              <a:ext uri="{FF2B5EF4-FFF2-40B4-BE49-F238E27FC236}">
                <a16:creationId xmlns:a16="http://schemas.microsoft.com/office/drawing/2014/main" id="{4EF86B01-6CA5-4666-BCB8-53C8C6DD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2619375"/>
            <a:ext cx="18764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and clapping started long ago. Hand clapping may be common for some, but  have you ever really thought about some… | Applause gif, Animated  emoticons, Clapping gif">
            <a:extLst>
              <a:ext uri="{FF2B5EF4-FFF2-40B4-BE49-F238E27FC236}">
                <a16:creationId xmlns:a16="http://schemas.microsoft.com/office/drawing/2014/main" id="{FC0E405B-32ED-41C7-844B-9480BBAFB2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2410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B9A44D-6211-4282-9E0E-D749AB4F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9" y="587050"/>
            <a:ext cx="3890400" cy="651200"/>
          </a:xfrm>
        </p:spPr>
        <p:txBody>
          <a:bodyPr/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</p:txBody>
      </p:sp>
      <p:pic>
        <p:nvPicPr>
          <p:cNvPr id="4104" name="Picture 8" descr="promptreplies_hello | Cute gif, Wallpaper iphone cute, Cartoon gifs">
            <a:extLst>
              <a:ext uri="{FF2B5EF4-FFF2-40B4-BE49-F238E27FC236}">
                <a16:creationId xmlns:a16="http://schemas.microsoft.com/office/drawing/2014/main" id="{BD189380-E1B7-4368-A0C3-0FA0046C1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53" y="4953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Emojis Stickers - anacurbelol">
            <a:extLst>
              <a:ext uri="{FF2B5EF4-FFF2-40B4-BE49-F238E27FC236}">
                <a16:creationId xmlns:a16="http://schemas.microsoft.com/office/drawing/2014/main" id="{70FA77B4-9071-48BD-9639-CDD89C509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E9CC3-B1A6-404D-9924-A7B9B3A63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50" y="2128837"/>
            <a:ext cx="3581400" cy="260032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089C2D20-D427-4CF3-99F4-B36548FF56AC}"/>
              </a:ext>
            </a:extLst>
          </p:cNvPr>
          <p:cNvSpPr txBox="1">
            <a:spLocks/>
          </p:cNvSpPr>
          <p:nvPr/>
        </p:nvSpPr>
        <p:spPr>
          <a:xfrm>
            <a:off x="6947514" y="71262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Practice and do in pairs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8A27B-1C64-4739-8D5D-64143A5D4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0" y="2281237"/>
            <a:ext cx="3581400" cy="2600325"/>
          </a:xfrm>
          <a:prstGeom prst="rect">
            <a:avLst/>
          </a:prstGeom>
        </p:spPr>
      </p:pic>
      <p:pic>
        <p:nvPicPr>
          <p:cNvPr id="6" name="We Can 1 (2017) SB_CD 1_14">
            <a:hlinkClick r:id="" action="ppaction://media"/>
            <a:extLst>
              <a:ext uri="{FF2B5EF4-FFF2-40B4-BE49-F238E27FC236}">
                <a16:creationId xmlns:a16="http://schemas.microsoft.com/office/drawing/2014/main" id="{15A42C3C-EB08-4FD3-B772-F2A976264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6750" y="587050"/>
            <a:ext cx="1054714" cy="10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B9A44D-6211-4282-9E0E-D749AB4F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9" y="587050"/>
            <a:ext cx="3890400" cy="651200"/>
          </a:xfrm>
        </p:spPr>
        <p:txBody>
          <a:bodyPr/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</p:txBody>
      </p:sp>
      <p:pic>
        <p:nvPicPr>
          <p:cNvPr id="4104" name="Picture 8" descr="promptreplies_hello | Cute gif, Wallpaper iphone cute, Cartoon gifs">
            <a:extLst>
              <a:ext uri="{FF2B5EF4-FFF2-40B4-BE49-F238E27FC236}">
                <a16:creationId xmlns:a16="http://schemas.microsoft.com/office/drawing/2014/main" id="{BD189380-E1B7-4368-A0C3-0FA0046C1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53" y="4953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Emojis Stickers - anacurbelol">
            <a:extLst>
              <a:ext uri="{FF2B5EF4-FFF2-40B4-BE49-F238E27FC236}">
                <a16:creationId xmlns:a16="http://schemas.microsoft.com/office/drawing/2014/main" id="{70FA77B4-9071-48BD-9639-CDD89C509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89C2D20-D427-4CF3-99F4-B36548FF56AC}"/>
              </a:ext>
            </a:extLst>
          </p:cNvPr>
          <p:cNvSpPr txBox="1">
            <a:spLocks/>
          </p:cNvSpPr>
          <p:nvPr/>
        </p:nvSpPr>
        <p:spPr>
          <a:xfrm>
            <a:off x="6947514" y="71262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Practice and do in pairs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36DF72-0812-4FD8-B917-95950B1BD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725" y="2138362"/>
            <a:ext cx="3962400" cy="2733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E588BE-7094-45B8-9C5E-460C7CC34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514" y="2138361"/>
            <a:ext cx="3962400" cy="2733675"/>
          </a:xfrm>
          <a:prstGeom prst="rect">
            <a:avLst/>
          </a:prstGeom>
        </p:spPr>
      </p:pic>
      <p:pic>
        <p:nvPicPr>
          <p:cNvPr id="12" name="We Can 1 (2017) SB_CD 1_14">
            <a:hlinkClick r:id="" action="ppaction://media"/>
            <a:extLst>
              <a:ext uri="{FF2B5EF4-FFF2-40B4-BE49-F238E27FC236}">
                <a16:creationId xmlns:a16="http://schemas.microsoft.com/office/drawing/2014/main" id="{D916B7E3-4763-4021-BEC5-071DC03D9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6750" y="587050"/>
            <a:ext cx="1054714" cy="10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0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B9A44D-6211-4282-9E0E-D749AB4F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9" y="587050"/>
            <a:ext cx="3890400" cy="651200"/>
          </a:xfrm>
        </p:spPr>
        <p:txBody>
          <a:bodyPr/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</p:txBody>
      </p:sp>
      <p:pic>
        <p:nvPicPr>
          <p:cNvPr id="4104" name="Picture 8" descr="promptreplies_hello | Cute gif, Wallpaper iphone cute, Cartoon gifs">
            <a:extLst>
              <a:ext uri="{FF2B5EF4-FFF2-40B4-BE49-F238E27FC236}">
                <a16:creationId xmlns:a16="http://schemas.microsoft.com/office/drawing/2014/main" id="{BD189380-E1B7-4368-A0C3-0FA0046C1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53" y="4953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Emojis Stickers - anacurbelol">
            <a:extLst>
              <a:ext uri="{FF2B5EF4-FFF2-40B4-BE49-F238E27FC236}">
                <a16:creationId xmlns:a16="http://schemas.microsoft.com/office/drawing/2014/main" id="{70FA77B4-9071-48BD-9639-CDD89C509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89C2D20-D427-4CF3-99F4-B36548FF56AC}"/>
              </a:ext>
            </a:extLst>
          </p:cNvPr>
          <p:cNvSpPr txBox="1">
            <a:spLocks/>
          </p:cNvSpPr>
          <p:nvPr/>
        </p:nvSpPr>
        <p:spPr>
          <a:xfrm>
            <a:off x="6947514" y="71262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Practice and do in pairs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4CF1A-D0AA-4938-9E23-120D9D59E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25" y="2177681"/>
            <a:ext cx="4333875" cy="3318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505DEF-A0C7-4C35-BEF0-6399ED8DF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028" y="2046125"/>
            <a:ext cx="4333875" cy="3318244"/>
          </a:xfrm>
          <a:prstGeom prst="rect">
            <a:avLst/>
          </a:prstGeom>
        </p:spPr>
      </p:pic>
      <p:pic>
        <p:nvPicPr>
          <p:cNvPr id="12" name="We Can 1 (2017) SB_CD 1_14">
            <a:hlinkClick r:id="" action="ppaction://media"/>
            <a:extLst>
              <a:ext uri="{FF2B5EF4-FFF2-40B4-BE49-F238E27FC236}">
                <a16:creationId xmlns:a16="http://schemas.microsoft.com/office/drawing/2014/main" id="{73DF1B92-A16C-4773-AF8C-226E0ED9F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6750" y="587050"/>
            <a:ext cx="1054714" cy="10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0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B9A44D-6211-4282-9E0E-D749AB4F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9" y="587050"/>
            <a:ext cx="3890400" cy="651200"/>
          </a:xfrm>
        </p:spPr>
        <p:txBody>
          <a:bodyPr/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</p:txBody>
      </p:sp>
      <p:pic>
        <p:nvPicPr>
          <p:cNvPr id="4104" name="Picture 8" descr="promptreplies_hello | Cute gif, Wallpaper iphone cute, Cartoon gifs">
            <a:extLst>
              <a:ext uri="{FF2B5EF4-FFF2-40B4-BE49-F238E27FC236}">
                <a16:creationId xmlns:a16="http://schemas.microsoft.com/office/drawing/2014/main" id="{BD189380-E1B7-4368-A0C3-0FA0046C1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153" y="49530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Emojis Stickers - anacurbelol">
            <a:extLst>
              <a:ext uri="{FF2B5EF4-FFF2-40B4-BE49-F238E27FC236}">
                <a16:creationId xmlns:a16="http://schemas.microsoft.com/office/drawing/2014/main" id="{70FA77B4-9071-48BD-9639-CDD89C509D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89C2D20-D427-4CF3-99F4-B36548FF56AC}"/>
              </a:ext>
            </a:extLst>
          </p:cNvPr>
          <p:cNvSpPr txBox="1">
            <a:spLocks/>
          </p:cNvSpPr>
          <p:nvPr/>
        </p:nvSpPr>
        <p:spPr>
          <a:xfrm>
            <a:off x="6947514" y="712625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Practice and do in pairs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5DD06-1238-420C-B0D7-961BF2DF8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48" y="2033978"/>
            <a:ext cx="4896700" cy="3261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ECCE79-D712-4F5A-A632-48B117F91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223" y="2046125"/>
            <a:ext cx="4896700" cy="3261921"/>
          </a:xfrm>
          <a:prstGeom prst="rect">
            <a:avLst/>
          </a:prstGeom>
        </p:spPr>
      </p:pic>
      <p:pic>
        <p:nvPicPr>
          <p:cNvPr id="12" name="We Can 1 (2017) SB_CD 1_14">
            <a:hlinkClick r:id="" action="ppaction://media"/>
            <a:extLst>
              <a:ext uri="{FF2B5EF4-FFF2-40B4-BE49-F238E27FC236}">
                <a16:creationId xmlns:a16="http://schemas.microsoft.com/office/drawing/2014/main" id="{0371A3A6-38E2-450A-B985-838A633D0B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06750" y="587050"/>
            <a:ext cx="1054714" cy="10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0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CFAA80B-42A8-482B-883C-46AA68715165}"/>
              </a:ext>
            </a:extLst>
          </p:cNvPr>
          <p:cNvSpPr txBox="1"/>
          <p:nvPr/>
        </p:nvSpPr>
        <p:spPr>
          <a:xfrm>
            <a:off x="702469" y="3059668"/>
            <a:ext cx="6491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https://www.liveworksheets.com/gq1197031vp</a:t>
            </a:r>
          </a:p>
        </p:txBody>
      </p:sp>
      <p:pic>
        <p:nvPicPr>
          <p:cNvPr id="17410" name="Picture 2" descr="Bye bye GIFs - Get the best gif on GIFER">
            <a:extLst>
              <a:ext uri="{FF2B5EF4-FFF2-40B4-BE49-F238E27FC236}">
                <a16:creationId xmlns:a16="http://schemas.microsoft.com/office/drawing/2014/main" id="{BAD66882-744C-43DC-BB61-7ECF2F167D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971674"/>
            <a:ext cx="3371850" cy="27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2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2F2F3D-7C58-4DF4-8734-23A4C68D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00" y="1377456"/>
            <a:ext cx="5064000" cy="1087600"/>
          </a:xfrm>
        </p:spPr>
        <p:txBody>
          <a:bodyPr/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Eyes</a:t>
            </a:r>
          </a:p>
        </p:txBody>
      </p:sp>
      <p:pic>
        <p:nvPicPr>
          <p:cNvPr id="9" name="Picture 2" descr="Eyes Looking Clipart Images Pictures Becuo | Eyes clipart, Cartoon eyes,  Cute cartoon eyes">
            <a:extLst>
              <a:ext uri="{FF2B5EF4-FFF2-40B4-BE49-F238E27FC236}">
                <a16:creationId xmlns:a16="http://schemas.microsoft.com/office/drawing/2014/main" id="{AF03228B-096F-4F54-ADB2-B55A48BD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67" y="2714502"/>
            <a:ext cx="3635266" cy="20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2D63C-7FBB-4BF7-B7FD-EFDC3258D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938280"/>
            <a:ext cx="3009900" cy="2538470"/>
          </a:xfrm>
          <a:prstGeom prst="rect">
            <a:avLst/>
          </a:prstGeom>
        </p:spPr>
      </p:pic>
      <p:pic>
        <p:nvPicPr>
          <p:cNvPr id="2052" name="Picture 4" descr="Gifs.com presents | Motion graphics inspiration, Motion design animation,  Animation">
            <a:extLst>
              <a:ext uri="{FF2B5EF4-FFF2-40B4-BE49-F238E27FC236}">
                <a16:creationId xmlns:a16="http://schemas.microsoft.com/office/drawing/2014/main" id="{C5DBBD26-1079-4D8B-8531-259A1A80CA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800225"/>
            <a:ext cx="34671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525560BA-09E8-46EA-8CAE-5BED3B24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50" y="4476750"/>
            <a:ext cx="5064000" cy="1087600"/>
          </a:xfrm>
        </p:spPr>
        <p:txBody>
          <a:bodyPr/>
          <a:lstStyle/>
          <a:p>
            <a:r>
              <a:rPr lang="en-US" sz="44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close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E16E5F7A-1786-4BE0-B686-8B64BB4FBF24}"/>
              </a:ext>
            </a:extLst>
          </p:cNvPr>
          <p:cNvSpPr txBox="1">
            <a:spLocks/>
          </p:cNvSpPr>
          <p:nvPr/>
        </p:nvSpPr>
        <p:spPr>
          <a:xfrm>
            <a:off x="6680325" y="4476750"/>
            <a:ext cx="5064000" cy="1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kern="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open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653436" y="52508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lose The Window GIFs - Get the best GIF on GIPHY">
            <a:extLst>
              <a:ext uri="{FF2B5EF4-FFF2-40B4-BE49-F238E27FC236}">
                <a16:creationId xmlns:a16="http://schemas.microsoft.com/office/drawing/2014/main" id="{5701FBAD-6E8F-41C0-9DCF-BC2C31F247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25" y="2590799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pen Window Opening Window GIF - Open Window Opening Window Cute - Discover  &amp;amp; Share GIFs">
            <a:extLst>
              <a:ext uri="{FF2B5EF4-FFF2-40B4-BE49-F238E27FC236}">
                <a16:creationId xmlns:a16="http://schemas.microsoft.com/office/drawing/2014/main" id="{C1A6865F-7766-47C4-ABD6-AEAF8A3BA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776537"/>
            <a:ext cx="3903714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B9A44D-6211-4282-9E0E-D749AB4F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39" y="712625"/>
            <a:ext cx="3890400" cy="651200"/>
          </a:xfrm>
        </p:spPr>
        <p:txBody>
          <a:bodyPr/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the words for the pictures</a:t>
            </a:r>
          </a:p>
        </p:txBody>
      </p:sp>
      <p:pic>
        <p:nvPicPr>
          <p:cNvPr id="4104" name="Picture 8" descr="promptreplies_hello | Cute gif, Wallpaper iphone cute, Cartoon gifs">
            <a:extLst>
              <a:ext uri="{FF2B5EF4-FFF2-40B4-BE49-F238E27FC236}">
                <a16:creationId xmlns:a16="http://schemas.microsoft.com/office/drawing/2014/main" id="{BD189380-E1B7-4368-A0C3-0FA0046C1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28" y="371475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pening Eye GIFs | Tenor">
            <a:extLst>
              <a:ext uri="{FF2B5EF4-FFF2-40B4-BE49-F238E27FC236}">
                <a16:creationId xmlns:a16="http://schemas.microsoft.com/office/drawing/2014/main" id="{B6F1E356-D328-47F6-A55B-089819F8A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920550"/>
            <a:ext cx="3527067" cy="28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213C00C-2275-49A7-B87F-E21CB43FA7C0}"/>
              </a:ext>
            </a:extLst>
          </p:cNvPr>
          <p:cNvSpPr txBox="1">
            <a:spLocks/>
          </p:cNvSpPr>
          <p:nvPr/>
        </p:nvSpPr>
        <p:spPr>
          <a:xfrm>
            <a:off x="726958" y="4989843"/>
            <a:ext cx="5064000" cy="1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kern="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Open your eyes</a:t>
            </a:r>
          </a:p>
        </p:txBody>
      </p:sp>
      <p:pic>
        <p:nvPicPr>
          <p:cNvPr id="5124" name="Picture 4" descr="Can You Sneeze With Your Eyes Open? | SELF">
            <a:extLst>
              <a:ext uri="{FF2B5EF4-FFF2-40B4-BE49-F238E27FC236}">
                <a16:creationId xmlns:a16="http://schemas.microsoft.com/office/drawing/2014/main" id="{02735238-78C5-4F07-842B-18AD8EB032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510" y="1462776"/>
            <a:ext cx="3527067" cy="35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E39F0802-25EF-44EB-8941-B829F92F62EA}"/>
              </a:ext>
            </a:extLst>
          </p:cNvPr>
          <p:cNvSpPr txBox="1">
            <a:spLocks/>
          </p:cNvSpPr>
          <p:nvPr/>
        </p:nvSpPr>
        <p:spPr>
          <a:xfrm>
            <a:off x="6584833" y="4989843"/>
            <a:ext cx="5064000" cy="1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kern="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Close your eyes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2174F5B0-CD9B-4239-A9BA-68B1C5BFE87B}"/>
              </a:ext>
            </a:extLst>
          </p:cNvPr>
          <p:cNvSpPr txBox="1">
            <a:spLocks/>
          </p:cNvSpPr>
          <p:nvPr/>
        </p:nvSpPr>
        <p:spPr>
          <a:xfrm>
            <a:off x="-653436" y="52508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</a:t>
            </a:r>
          </a:p>
        </p:txBody>
      </p:sp>
      <p:pic>
        <p:nvPicPr>
          <p:cNvPr id="11" name="Picture 6" descr="Listening GIFs | Tenor">
            <a:extLst>
              <a:ext uri="{FF2B5EF4-FFF2-40B4-BE49-F238E27FC236}">
                <a16:creationId xmlns:a16="http://schemas.microsoft.com/office/drawing/2014/main" id="{7C14BE8C-4997-43E3-9E05-D0224CD594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9033784-4213-4206-A8FB-334586E0105C}"/>
              </a:ext>
            </a:extLst>
          </p:cNvPr>
          <p:cNvSpPr txBox="1">
            <a:spLocks/>
          </p:cNvSpPr>
          <p:nvPr/>
        </p:nvSpPr>
        <p:spPr>
          <a:xfrm>
            <a:off x="4234425" y="1446706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</a:t>
            </a:r>
            <a:r>
              <a:rPr lang="en-US" sz="20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Yes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or </a:t>
            </a:r>
            <a:r>
              <a:rPr lang="en-US" sz="20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NO</a:t>
            </a:r>
          </a:p>
        </p:txBody>
      </p:sp>
      <p:pic>
        <p:nvPicPr>
          <p:cNvPr id="10" name="Picture 6" descr="Listening GIFs | Tenor">
            <a:extLst>
              <a:ext uri="{FF2B5EF4-FFF2-40B4-BE49-F238E27FC236}">
                <a16:creationId xmlns:a16="http://schemas.microsoft.com/office/drawing/2014/main" id="{90E59BE3-77E1-4796-B69A-1A07594CC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37701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o open up one&amp;#39;s eyes | Eyes clipart, Cartoon eyes, Cute cartoon eyes">
            <a:extLst>
              <a:ext uri="{FF2B5EF4-FFF2-40B4-BE49-F238E27FC236}">
                <a16:creationId xmlns:a16="http://schemas.microsoft.com/office/drawing/2014/main" id="{320CBE88-3A89-4A97-AF0A-12C9FDEC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24" y="2864972"/>
            <a:ext cx="2715801" cy="15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9033784-4213-4206-A8FB-334586E0105C}"/>
              </a:ext>
            </a:extLst>
          </p:cNvPr>
          <p:cNvSpPr txBox="1">
            <a:spLocks/>
          </p:cNvSpPr>
          <p:nvPr/>
        </p:nvSpPr>
        <p:spPr>
          <a:xfrm>
            <a:off x="4234425" y="1446706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</a:t>
            </a:r>
            <a:r>
              <a:rPr lang="en-US" sz="20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Yes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or </a:t>
            </a:r>
            <a:r>
              <a:rPr lang="en-US" sz="20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NO</a:t>
            </a:r>
          </a:p>
        </p:txBody>
      </p:sp>
      <p:pic>
        <p:nvPicPr>
          <p:cNvPr id="10" name="Picture 6" descr="Listening GIFs | Tenor">
            <a:extLst>
              <a:ext uri="{FF2B5EF4-FFF2-40B4-BE49-F238E27FC236}">
                <a16:creationId xmlns:a16="http://schemas.microsoft.com/office/drawing/2014/main" id="{90E59BE3-77E1-4796-B69A-1A07594CC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37701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losed Women Eyes, Eyelashes, Eyebrow, Eye, Face, Human - Closed Pink Eyes  Clipart, HD Png Download , Transparent Png Image - PNGitem">
            <a:extLst>
              <a:ext uri="{FF2B5EF4-FFF2-40B4-BE49-F238E27FC236}">
                <a16:creationId xmlns:a16="http://schemas.microsoft.com/office/drawing/2014/main" id="{4B9A9D3D-DAFA-4769-9696-01BFA70A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864972"/>
            <a:ext cx="3667125" cy="13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6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9033784-4213-4206-A8FB-334586E0105C}"/>
              </a:ext>
            </a:extLst>
          </p:cNvPr>
          <p:cNvSpPr txBox="1">
            <a:spLocks/>
          </p:cNvSpPr>
          <p:nvPr/>
        </p:nvSpPr>
        <p:spPr>
          <a:xfrm>
            <a:off x="4234425" y="1446706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Listen </a:t>
            </a:r>
          </a:p>
          <a:p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Say </a:t>
            </a:r>
            <a:r>
              <a:rPr lang="en-US" sz="20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Yes</a:t>
            </a:r>
            <a:r>
              <a:rPr lang="en-US" sz="2000" kern="0" dirty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 or </a:t>
            </a:r>
            <a:r>
              <a:rPr lang="en-US" sz="20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NO</a:t>
            </a:r>
          </a:p>
        </p:txBody>
      </p:sp>
      <p:pic>
        <p:nvPicPr>
          <p:cNvPr id="10" name="Picture 6" descr="Listening GIFs | Tenor">
            <a:extLst>
              <a:ext uri="{FF2B5EF4-FFF2-40B4-BE49-F238E27FC236}">
                <a16:creationId xmlns:a16="http://schemas.microsoft.com/office/drawing/2014/main" id="{90E59BE3-77E1-4796-B69A-1A07594CC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377019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5,532 Eyes Open Illustrations &amp; Clip Art - iStock">
            <a:extLst>
              <a:ext uri="{FF2B5EF4-FFF2-40B4-BE49-F238E27FC236}">
                <a16:creationId xmlns:a16="http://schemas.microsoft.com/office/drawing/2014/main" id="{AE55A6D0-68D9-4063-8703-C9F53482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48602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30162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126</Words>
  <Application>Microsoft Office PowerPoint</Application>
  <PresentationFormat>Widescreen</PresentationFormat>
  <Paragraphs>46</Paragraphs>
  <Slides>25</Slides>
  <Notes>25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Anonymous Pro</vt:lpstr>
      <vt:lpstr>Arial</vt:lpstr>
      <vt:lpstr>Calibri</vt:lpstr>
      <vt:lpstr>Coming Soon</vt:lpstr>
      <vt:lpstr>Concert One</vt:lpstr>
      <vt:lpstr>Gadugi</vt:lpstr>
      <vt:lpstr>Kristen ITC</vt:lpstr>
      <vt:lpstr>Roboto Mono Regular</vt:lpstr>
      <vt:lpstr>Notebook Lesson by Slidesgo</vt:lpstr>
      <vt:lpstr>Welcome to class</vt:lpstr>
      <vt:lpstr>My body</vt:lpstr>
      <vt:lpstr>Eyes</vt:lpstr>
      <vt:lpstr>close</vt:lpstr>
      <vt:lpstr>Say the words for the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hands</vt:lpstr>
      <vt:lpstr>Raise your hands</vt:lpstr>
      <vt:lpstr>Clap your hands</vt:lpstr>
      <vt:lpstr>PowerPoint Presentation</vt:lpstr>
      <vt:lpstr>PowerPoint Presentation</vt:lpstr>
      <vt:lpstr>PowerPoint Presentation</vt:lpstr>
      <vt:lpstr>PowerPoint Presentation</vt:lpstr>
      <vt:lpstr>Say the sentences for the pictures</vt:lpstr>
      <vt:lpstr>Listen </vt:lpstr>
      <vt:lpstr>Listen </vt:lpstr>
      <vt:lpstr>Listen </vt:lpstr>
      <vt:lpstr>Listen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</dc:title>
  <dc:creator>حنان الحويطي</dc:creator>
  <cp:lastModifiedBy>حنان الحويطي</cp:lastModifiedBy>
  <cp:revision>7</cp:revision>
  <dcterms:created xsi:type="dcterms:W3CDTF">2021-09-17T10:04:46Z</dcterms:created>
  <dcterms:modified xsi:type="dcterms:W3CDTF">2021-09-17T10:50:56Z</dcterms:modified>
</cp:coreProperties>
</file>